
<file path=[Content_Types].xml><?xml version="1.0" encoding="utf-8"?>
<Types xmlns="http://schemas.openxmlformats.org/package/2006/content-types">
  <Default Extension="xml" ContentType="application/xml"/>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98" r:id="rId2"/>
    <p:sldId id="299" r:id="rId3"/>
    <p:sldId id="303" r:id="rId4"/>
    <p:sldId id="304" r:id="rId5"/>
    <p:sldId id="305" r:id="rId6"/>
    <p:sldId id="256" r:id="rId7"/>
    <p:sldId id="261" r:id="rId8"/>
    <p:sldId id="267" r:id="rId9"/>
    <p:sldId id="269" r:id="rId10"/>
    <p:sldId id="270" r:id="rId11"/>
    <p:sldId id="268" r:id="rId12"/>
    <p:sldId id="297" r:id="rId13"/>
    <p:sldId id="260" r:id="rId14"/>
    <p:sldId id="258" r:id="rId15"/>
    <p:sldId id="259" r:id="rId16"/>
    <p:sldId id="280" r:id="rId17"/>
    <p:sldId id="281" r:id="rId18"/>
    <p:sldId id="289" r:id="rId19"/>
    <p:sldId id="282" r:id="rId20"/>
    <p:sldId id="283" r:id="rId21"/>
    <p:sldId id="284" r:id="rId22"/>
    <p:sldId id="290" r:id="rId23"/>
    <p:sldId id="285" r:id="rId24"/>
    <p:sldId id="286" r:id="rId25"/>
    <p:sldId id="287" r:id="rId26"/>
    <p:sldId id="288" r:id="rId27"/>
    <p:sldId id="271" r:id="rId28"/>
    <p:sldId id="272" r:id="rId29"/>
    <p:sldId id="273" r:id="rId30"/>
    <p:sldId id="276" r:id="rId31"/>
    <p:sldId id="279" r:id="rId32"/>
    <p:sldId id="277" r:id="rId33"/>
    <p:sldId id="278" r:id="rId34"/>
    <p:sldId id="301" r:id="rId35"/>
    <p:sldId id="291" r:id="rId36"/>
    <p:sldId id="293" r:id="rId37"/>
    <p:sldId id="294" r:id="rId38"/>
    <p:sldId id="295" r:id="rId39"/>
    <p:sldId id="296" r:id="rId40"/>
    <p:sldId id="302" r:id="rId41"/>
    <p:sldId id="306" r:id="rId42"/>
    <p:sldId id="307" r:id="rId43"/>
    <p:sldId id="308" r:id="rId44"/>
    <p:sldId id="309" r:id="rId45"/>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charset="0"/>
        <a:ea typeface="ＭＳ Ｐゴシック" charset="-128"/>
        <a:cs typeface="+mn-cs"/>
      </a:defRPr>
    </a:lvl1pPr>
    <a:lvl2pPr marL="457200" algn="l" defTabSz="457200" rtl="0" eaLnBrk="0" fontAlgn="base" hangingPunct="0">
      <a:spcBef>
        <a:spcPct val="0"/>
      </a:spcBef>
      <a:spcAft>
        <a:spcPct val="0"/>
      </a:spcAft>
      <a:defRPr kern="1200">
        <a:solidFill>
          <a:schemeClr val="tx1"/>
        </a:solidFill>
        <a:latin typeface="Calibri" charset="0"/>
        <a:ea typeface="ＭＳ Ｐゴシック" charset="-128"/>
        <a:cs typeface="+mn-cs"/>
      </a:defRPr>
    </a:lvl2pPr>
    <a:lvl3pPr marL="914400" algn="l" defTabSz="457200" rtl="0" eaLnBrk="0" fontAlgn="base" hangingPunct="0">
      <a:spcBef>
        <a:spcPct val="0"/>
      </a:spcBef>
      <a:spcAft>
        <a:spcPct val="0"/>
      </a:spcAft>
      <a:defRPr kern="1200">
        <a:solidFill>
          <a:schemeClr val="tx1"/>
        </a:solidFill>
        <a:latin typeface="Calibri" charset="0"/>
        <a:ea typeface="ＭＳ Ｐゴシック" charset="-128"/>
        <a:cs typeface="+mn-cs"/>
      </a:defRPr>
    </a:lvl3pPr>
    <a:lvl4pPr marL="1371600" algn="l" defTabSz="457200" rtl="0" eaLnBrk="0" fontAlgn="base" hangingPunct="0">
      <a:spcBef>
        <a:spcPct val="0"/>
      </a:spcBef>
      <a:spcAft>
        <a:spcPct val="0"/>
      </a:spcAft>
      <a:defRPr kern="1200">
        <a:solidFill>
          <a:schemeClr val="tx1"/>
        </a:solidFill>
        <a:latin typeface="Calibri" charset="0"/>
        <a:ea typeface="ＭＳ Ｐゴシック" charset="-128"/>
        <a:cs typeface="+mn-cs"/>
      </a:defRPr>
    </a:lvl4pPr>
    <a:lvl5pPr marL="1828800" algn="l" defTabSz="457200" rtl="0" eaLnBrk="0" fontAlgn="base" hangingPunct="0">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04"/>
    <p:restoredTop sz="94695"/>
  </p:normalViewPr>
  <p:slideViewPr>
    <p:cSldViewPr snapToGrid="0" snapToObjects="1">
      <p:cViewPr>
        <p:scale>
          <a:sx n="81" d="100"/>
          <a:sy n="81" d="100"/>
        </p:scale>
        <p:origin x="2448" y="1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jpgogarten:Desktop:testGC_scew:my_table%20NC_021214"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0564425801682329"/>
          <c:y val="0.0096"/>
          <c:w val="0.782427280160392"/>
          <c:h val="0.9584"/>
        </c:manualLayout>
      </c:layout>
      <c:scatterChart>
        <c:scatterStyle val="lineMarker"/>
        <c:varyColors val="0"/>
        <c:ser>
          <c:idx val="0"/>
          <c:order val="0"/>
          <c:tx>
            <c:strRef>
              <c:f>'my_table NC_021214'!$B$1</c:f>
              <c:strCache>
                <c:ptCount val="1"/>
                <c:pt idx="0">
                  <c:v>ketoexcess</c:v>
                </c:pt>
              </c:strCache>
            </c:strRef>
          </c:tx>
          <c:spPr>
            <a:ln w="47625">
              <a:noFill/>
            </a:ln>
          </c:spPr>
          <c:marker>
            <c:symbol val="x"/>
            <c:size val="2"/>
          </c:marker>
          <c:xVal>
            <c:numRef>
              <c:f>'my_table NC_021214'!$A$2:$A$1871</c:f>
              <c:numCache>
                <c:formatCode>General</c:formatCode>
                <c:ptCount val="1870"/>
                <c:pt idx="0">
                  <c:v>1000.0</c:v>
                </c:pt>
                <c:pt idx="1">
                  <c:v>2000.0</c:v>
                </c:pt>
                <c:pt idx="2">
                  <c:v>3000.0</c:v>
                </c:pt>
                <c:pt idx="3">
                  <c:v>4000.0</c:v>
                </c:pt>
                <c:pt idx="4">
                  <c:v>5000.0</c:v>
                </c:pt>
                <c:pt idx="5">
                  <c:v>6000.0</c:v>
                </c:pt>
                <c:pt idx="6">
                  <c:v>7000.0</c:v>
                </c:pt>
                <c:pt idx="7">
                  <c:v>8000.0</c:v>
                </c:pt>
                <c:pt idx="8">
                  <c:v>9000.0</c:v>
                </c:pt>
                <c:pt idx="9">
                  <c:v>10000.0</c:v>
                </c:pt>
                <c:pt idx="10">
                  <c:v>11000.0</c:v>
                </c:pt>
                <c:pt idx="11">
                  <c:v>12000.0</c:v>
                </c:pt>
                <c:pt idx="12">
                  <c:v>13000.0</c:v>
                </c:pt>
                <c:pt idx="13">
                  <c:v>14000.0</c:v>
                </c:pt>
                <c:pt idx="14">
                  <c:v>15000.0</c:v>
                </c:pt>
                <c:pt idx="15">
                  <c:v>16000.0</c:v>
                </c:pt>
                <c:pt idx="16">
                  <c:v>17000.0</c:v>
                </c:pt>
                <c:pt idx="17">
                  <c:v>18000.0</c:v>
                </c:pt>
                <c:pt idx="18">
                  <c:v>19000.0</c:v>
                </c:pt>
                <c:pt idx="19">
                  <c:v>20000.0</c:v>
                </c:pt>
                <c:pt idx="20">
                  <c:v>21000.0</c:v>
                </c:pt>
                <c:pt idx="21">
                  <c:v>22000.0</c:v>
                </c:pt>
                <c:pt idx="22">
                  <c:v>23000.0</c:v>
                </c:pt>
                <c:pt idx="23">
                  <c:v>24000.0</c:v>
                </c:pt>
                <c:pt idx="24">
                  <c:v>25000.0</c:v>
                </c:pt>
                <c:pt idx="25">
                  <c:v>26000.0</c:v>
                </c:pt>
                <c:pt idx="26">
                  <c:v>27000.0</c:v>
                </c:pt>
                <c:pt idx="27">
                  <c:v>28000.0</c:v>
                </c:pt>
                <c:pt idx="28">
                  <c:v>29000.0</c:v>
                </c:pt>
                <c:pt idx="29">
                  <c:v>30000.0</c:v>
                </c:pt>
                <c:pt idx="30">
                  <c:v>31000.0</c:v>
                </c:pt>
                <c:pt idx="31">
                  <c:v>32000.0</c:v>
                </c:pt>
                <c:pt idx="32">
                  <c:v>33000.0</c:v>
                </c:pt>
                <c:pt idx="33">
                  <c:v>34000.0</c:v>
                </c:pt>
                <c:pt idx="34">
                  <c:v>35000.0</c:v>
                </c:pt>
                <c:pt idx="35">
                  <c:v>36000.0</c:v>
                </c:pt>
                <c:pt idx="36">
                  <c:v>37000.0</c:v>
                </c:pt>
                <c:pt idx="37">
                  <c:v>38000.0</c:v>
                </c:pt>
                <c:pt idx="38">
                  <c:v>39000.0</c:v>
                </c:pt>
                <c:pt idx="39">
                  <c:v>40000.0</c:v>
                </c:pt>
                <c:pt idx="40">
                  <c:v>41000.0</c:v>
                </c:pt>
                <c:pt idx="41">
                  <c:v>42000.0</c:v>
                </c:pt>
                <c:pt idx="42">
                  <c:v>43000.0</c:v>
                </c:pt>
                <c:pt idx="43">
                  <c:v>44000.0</c:v>
                </c:pt>
                <c:pt idx="44">
                  <c:v>45000.0</c:v>
                </c:pt>
                <c:pt idx="45">
                  <c:v>46000.0</c:v>
                </c:pt>
                <c:pt idx="46">
                  <c:v>47000.0</c:v>
                </c:pt>
                <c:pt idx="47">
                  <c:v>48000.0</c:v>
                </c:pt>
                <c:pt idx="48">
                  <c:v>49000.0</c:v>
                </c:pt>
                <c:pt idx="49">
                  <c:v>50000.0</c:v>
                </c:pt>
                <c:pt idx="50">
                  <c:v>51000.0</c:v>
                </c:pt>
                <c:pt idx="51">
                  <c:v>52000.0</c:v>
                </c:pt>
                <c:pt idx="52">
                  <c:v>53000.0</c:v>
                </c:pt>
                <c:pt idx="53">
                  <c:v>54000.0</c:v>
                </c:pt>
                <c:pt idx="54">
                  <c:v>55000.0</c:v>
                </c:pt>
                <c:pt idx="55">
                  <c:v>56000.0</c:v>
                </c:pt>
                <c:pt idx="56">
                  <c:v>57000.0</c:v>
                </c:pt>
                <c:pt idx="57">
                  <c:v>58000.0</c:v>
                </c:pt>
                <c:pt idx="58">
                  <c:v>59000.0</c:v>
                </c:pt>
                <c:pt idx="59">
                  <c:v>60000.0</c:v>
                </c:pt>
                <c:pt idx="60">
                  <c:v>61000.0</c:v>
                </c:pt>
                <c:pt idx="61">
                  <c:v>62000.0</c:v>
                </c:pt>
                <c:pt idx="62">
                  <c:v>63000.0</c:v>
                </c:pt>
                <c:pt idx="63">
                  <c:v>64000.0</c:v>
                </c:pt>
                <c:pt idx="64">
                  <c:v>65000.0</c:v>
                </c:pt>
                <c:pt idx="65">
                  <c:v>66000.0</c:v>
                </c:pt>
                <c:pt idx="66">
                  <c:v>67000.0</c:v>
                </c:pt>
                <c:pt idx="67">
                  <c:v>68000.0</c:v>
                </c:pt>
                <c:pt idx="68">
                  <c:v>69000.0</c:v>
                </c:pt>
                <c:pt idx="69">
                  <c:v>70000.0</c:v>
                </c:pt>
                <c:pt idx="70">
                  <c:v>71000.0</c:v>
                </c:pt>
                <c:pt idx="71">
                  <c:v>72000.0</c:v>
                </c:pt>
                <c:pt idx="72">
                  <c:v>73000.0</c:v>
                </c:pt>
                <c:pt idx="73">
                  <c:v>74000.0</c:v>
                </c:pt>
                <c:pt idx="74">
                  <c:v>75000.0</c:v>
                </c:pt>
                <c:pt idx="75">
                  <c:v>76000.0</c:v>
                </c:pt>
                <c:pt idx="76">
                  <c:v>77000.0</c:v>
                </c:pt>
                <c:pt idx="77">
                  <c:v>78000.0</c:v>
                </c:pt>
                <c:pt idx="78">
                  <c:v>79000.0</c:v>
                </c:pt>
                <c:pt idx="79">
                  <c:v>80000.0</c:v>
                </c:pt>
                <c:pt idx="80">
                  <c:v>81000.0</c:v>
                </c:pt>
                <c:pt idx="81">
                  <c:v>82000.0</c:v>
                </c:pt>
                <c:pt idx="82">
                  <c:v>83000.0</c:v>
                </c:pt>
                <c:pt idx="83">
                  <c:v>84000.0</c:v>
                </c:pt>
                <c:pt idx="84">
                  <c:v>85000.0</c:v>
                </c:pt>
                <c:pt idx="85">
                  <c:v>86000.0</c:v>
                </c:pt>
                <c:pt idx="86">
                  <c:v>87000.0</c:v>
                </c:pt>
                <c:pt idx="87">
                  <c:v>88000.0</c:v>
                </c:pt>
                <c:pt idx="88">
                  <c:v>89000.0</c:v>
                </c:pt>
                <c:pt idx="89">
                  <c:v>90000.0</c:v>
                </c:pt>
                <c:pt idx="90">
                  <c:v>91000.0</c:v>
                </c:pt>
                <c:pt idx="91">
                  <c:v>92000.0</c:v>
                </c:pt>
                <c:pt idx="92">
                  <c:v>93000.0</c:v>
                </c:pt>
                <c:pt idx="93">
                  <c:v>94000.0</c:v>
                </c:pt>
                <c:pt idx="94">
                  <c:v>95000.0</c:v>
                </c:pt>
                <c:pt idx="95">
                  <c:v>96000.0</c:v>
                </c:pt>
                <c:pt idx="96">
                  <c:v>97000.0</c:v>
                </c:pt>
                <c:pt idx="97">
                  <c:v>98000.0</c:v>
                </c:pt>
                <c:pt idx="98">
                  <c:v>99000.0</c:v>
                </c:pt>
                <c:pt idx="99">
                  <c:v>100000.0</c:v>
                </c:pt>
                <c:pt idx="100">
                  <c:v>101000.0</c:v>
                </c:pt>
                <c:pt idx="101">
                  <c:v>102000.0</c:v>
                </c:pt>
                <c:pt idx="102">
                  <c:v>103000.0</c:v>
                </c:pt>
                <c:pt idx="103">
                  <c:v>104000.0</c:v>
                </c:pt>
                <c:pt idx="104">
                  <c:v>105000.0</c:v>
                </c:pt>
                <c:pt idx="105">
                  <c:v>106000.0</c:v>
                </c:pt>
                <c:pt idx="106">
                  <c:v>107000.0</c:v>
                </c:pt>
                <c:pt idx="107">
                  <c:v>108000.0</c:v>
                </c:pt>
                <c:pt idx="108">
                  <c:v>109000.0</c:v>
                </c:pt>
                <c:pt idx="109">
                  <c:v>110000.0</c:v>
                </c:pt>
                <c:pt idx="110">
                  <c:v>111000.0</c:v>
                </c:pt>
                <c:pt idx="111">
                  <c:v>112000.0</c:v>
                </c:pt>
                <c:pt idx="112">
                  <c:v>113000.0</c:v>
                </c:pt>
                <c:pt idx="113">
                  <c:v>114000.0</c:v>
                </c:pt>
                <c:pt idx="114">
                  <c:v>115000.0</c:v>
                </c:pt>
                <c:pt idx="115">
                  <c:v>116000.0</c:v>
                </c:pt>
                <c:pt idx="116">
                  <c:v>117000.0</c:v>
                </c:pt>
                <c:pt idx="117">
                  <c:v>118000.0</c:v>
                </c:pt>
                <c:pt idx="118">
                  <c:v>119000.0</c:v>
                </c:pt>
                <c:pt idx="119">
                  <c:v>120000.0</c:v>
                </c:pt>
                <c:pt idx="120">
                  <c:v>121000.0</c:v>
                </c:pt>
                <c:pt idx="121">
                  <c:v>122000.0</c:v>
                </c:pt>
                <c:pt idx="122">
                  <c:v>123000.0</c:v>
                </c:pt>
                <c:pt idx="123">
                  <c:v>124000.0</c:v>
                </c:pt>
                <c:pt idx="124">
                  <c:v>125000.0</c:v>
                </c:pt>
                <c:pt idx="125">
                  <c:v>126000.0</c:v>
                </c:pt>
                <c:pt idx="126">
                  <c:v>127000.0</c:v>
                </c:pt>
                <c:pt idx="127">
                  <c:v>128000.0</c:v>
                </c:pt>
                <c:pt idx="128">
                  <c:v>129000.0</c:v>
                </c:pt>
                <c:pt idx="129">
                  <c:v>130000.0</c:v>
                </c:pt>
                <c:pt idx="130">
                  <c:v>131000.0</c:v>
                </c:pt>
                <c:pt idx="131">
                  <c:v>132000.0</c:v>
                </c:pt>
                <c:pt idx="132">
                  <c:v>133000.0</c:v>
                </c:pt>
                <c:pt idx="133">
                  <c:v>134000.0</c:v>
                </c:pt>
                <c:pt idx="134">
                  <c:v>135000.0</c:v>
                </c:pt>
                <c:pt idx="135">
                  <c:v>136000.0</c:v>
                </c:pt>
                <c:pt idx="136">
                  <c:v>137000.0</c:v>
                </c:pt>
                <c:pt idx="137">
                  <c:v>138000.0</c:v>
                </c:pt>
                <c:pt idx="138">
                  <c:v>139000.0</c:v>
                </c:pt>
                <c:pt idx="139">
                  <c:v>140000.0</c:v>
                </c:pt>
                <c:pt idx="140">
                  <c:v>141000.0</c:v>
                </c:pt>
                <c:pt idx="141">
                  <c:v>142000.0</c:v>
                </c:pt>
                <c:pt idx="142">
                  <c:v>143000.0</c:v>
                </c:pt>
                <c:pt idx="143">
                  <c:v>144000.0</c:v>
                </c:pt>
                <c:pt idx="144">
                  <c:v>145000.0</c:v>
                </c:pt>
                <c:pt idx="145">
                  <c:v>146000.0</c:v>
                </c:pt>
                <c:pt idx="146">
                  <c:v>147000.0</c:v>
                </c:pt>
                <c:pt idx="147">
                  <c:v>148000.0</c:v>
                </c:pt>
                <c:pt idx="148">
                  <c:v>149000.0</c:v>
                </c:pt>
                <c:pt idx="149">
                  <c:v>150000.0</c:v>
                </c:pt>
                <c:pt idx="150">
                  <c:v>151000.0</c:v>
                </c:pt>
                <c:pt idx="151">
                  <c:v>152000.0</c:v>
                </c:pt>
                <c:pt idx="152">
                  <c:v>153000.0</c:v>
                </c:pt>
                <c:pt idx="153">
                  <c:v>154000.0</c:v>
                </c:pt>
                <c:pt idx="154">
                  <c:v>155000.0</c:v>
                </c:pt>
                <c:pt idx="155">
                  <c:v>156000.0</c:v>
                </c:pt>
                <c:pt idx="156">
                  <c:v>157000.0</c:v>
                </c:pt>
                <c:pt idx="157">
                  <c:v>158000.0</c:v>
                </c:pt>
                <c:pt idx="158">
                  <c:v>159000.0</c:v>
                </c:pt>
                <c:pt idx="159">
                  <c:v>160000.0</c:v>
                </c:pt>
                <c:pt idx="160">
                  <c:v>161000.0</c:v>
                </c:pt>
                <c:pt idx="161">
                  <c:v>162000.0</c:v>
                </c:pt>
                <c:pt idx="162">
                  <c:v>163000.0</c:v>
                </c:pt>
                <c:pt idx="163">
                  <c:v>164000.0</c:v>
                </c:pt>
                <c:pt idx="164">
                  <c:v>165000.0</c:v>
                </c:pt>
                <c:pt idx="165">
                  <c:v>166000.0</c:v>
                </c:pt>
                <c:pt idx="166">
                  <c:v>167000.0</c:v>
                </c:pt>
                <c:pt idx="167">
                  <c:v>168000.0</c:v>
                </c:pt>
                <c:pt idx="168">
                  <c:v>169000.0</c:v>
                </c:pt>
                <c:pt idx="169">
                  <c:v>170000.0</c:v>
                </c:pt>
                <c:pt idx="170">
                  <c:v>171000.0</c:v>
                </c:pt>
                <c:pt idx="171">
                  <c:v>172000.0</c:v>
                </c:pt>
                <c:pt idx="172">
                  <c:v>173000.0</c:v>
                </c:pt>
                <c:pt idx="173">
                  <c:v>174000.0</c:v>
                </c:pt>
                <c:pt idx="174">
                  <c:v>175000.0</c:v>
                </c:pt>
                <c:pt idx="175">
                  <c:v>176000.0</c:v>
                </c:pt>
                <c:pt idx="176">
                  <c:v>177000.0</c:v>
                </c:pt>
                <c:pt idx="177">
                  <c:v>178000.0</c:v>
                </c:pt>
                <c:pt idx="178">
                  <c:v>179000.0</c:v>
                </c:pt>
                <c:pt idx="179">
                  <c:v>180000.0</c:v>
                </c:pt>
                <c:pt idx="180">
                  <c:v>181000.0</c:v>
                </c:pt>
                <c:pt idx="181">
                  <c:v>182000.0</c:v>
                </c:pt>
                <c:pt idx="182">
                  <c:v>183000.0</c:v>
                </c:pt>
                <c:pt idx="183">
                  <c:v>184000.0</c:v>
                </c:pt>
                <c:pt idx="184">
                  <c:v>185000.0</c:v>
                </c:pt>
                <c:pt idx="185">
                  <c:v>186000.0</c:v>
                </c:pt>
                <c:pt idx="186">
                  <c:v>187000.0</c:v>
                </c:pt>
                <c:pt idx="187">
                  <c:v>188000.0</c:v>
                </c:pt>
                <c:pt idx="188">
                  <c:v>189000.0</c:v>
                </c:pt>
                <c:pt idx="189">
                  <c:v>190000.0</c:v>
                </c:pt>
                <c:pt idx="190">
                  <c:v>191000.0</c:v>
                </c:pt>
                <c:pt idx="191">
                  <c:v>192000.0</c:v>
                </c:pt>
                <c:pt idx="192">
                  <c:v>193000.0</c:v>
                </c:pt>
                <c:pt idx="193">
                  <c:v>194000.0</c:v>
                </c:pt>
                <c:pt idx="194">
                  <c:v>195000.0</c:v>
                </c:pt>
                <c:pt idx="195">
                  <c:v>196000.0</c:v>
                </c:pt>
                <c:pt idx="196">
                  <c:v>197000.0</c:v>
                </c:pt>
                <c:pt idx="197">
                  <c:v>198000.0</c:v>
                </c:pt>
                <c:pt idx="198">
                  <c:v>199000.0</c:v>
                </c:pt>
                <c:pt idx="199">
                  <c:v>200000.0</c:v>
                </c:pt>
                <c:pt idx="200">
                  <c:v>201000.0</c:v>
                </c:pt>
                <c:pt idx="201">
                  <c:v>202000.0</c:v>
                </c:pt>
                <c:pt idx="202">
                  <c:v>203000.0</c:v>
                </c:pt>
                <c:pt idx="203">
                  <c:v>204000.0</c:v>
                </c:pt>
                <c:pt idx="204">
                  <c:v>205000.0</c:v>
                </c:pt>
                <c:pt idx="205">
                  <c:v>206000.0</c:v>
                </c:pt>
                <c:pt idx="206">
                  <c:v>207000.0</c:v>
                </c:pt>
                <c:pt idx="207">
                  <c:v>208000.0</c:v>
                </c:pt>
                <c:pt idx="208">
                  <c:v>209000.0</c:v>
                </c:pt>
                <c:pt idx="209">
                  <c:v>210000.0</c:v>
                </c:pt>
                <c:pt idx="210">
                  <c:v>211000.0</c:v>
                </c:pt>
                <c:pt idx="211">
                  <c:v>212000.0</c:v>
                </c:pt>
                <c:pt idx="212">
                  <c:v>213000.0</c:v>
                </c:pt>
                <c:pt idx="213">
                  <c:v>214000.0</c:v>
                </c:pt>
                <c:pt idx="214">
                  <c:v>215000.0</c:v>
                </c:pt>
                <c:pt idx="215">
                  <c:v>216000.0</c:v>
                </c:pt>
                <c:pt idx="216">
                  <c:v>217000.0</c:v>
                </c:pt>
                <c:pt idx="217">
                  <c:v>218000.0</c:v>
                </c:pt>
                <c:pt idx="218">
                  <c:v>219000.0</c:v>
                </c:pt>
                <c:pt idx="219">
                  <c:v>220000.0</c:v>
                </c:pt>
                <c:pt idx="220">
                  <c:v>221000.0</c:v>
                </c:pt>
                <c:pt idx="221">
                  <c:v>222000.0</c:v>
                </c:pt>
                <c:pt idx="222">
                  <c:v>223000.0</c:v>
                </c:pt>
                <c:pt idx="223">
                  <c:v>224000.0</c:v>
                </c:pt>
                <c:pt idx="224">
                  <c:v>225000.0</c:v>
                </c:pt>
                <c:pt idx="225">
                  <c:v>226000.0</c:v>
                </c:pt>
                <c:pt idx="226">
                  <c:v>227000.0</c:v>
                </c:pt>
                <c:pt idx="227">
                  <c:v>228000.0</c:v>
                </c:pt>
                <c:pt idx="228">
                  <c:v>229000.0</c:v>
                </c:pt>
                <c:pt idx="229">
                  <c:v>230000.0</c:v>
                </c:pt>
                <c:pt idx="230">
                  <c:v>231000.0</c:v>
                </c:pt>
                <c:pt idx="231">
                  <c:v>232000.0</c:v>
                </c:pt>
                <c:pt idx="232">
                  <c:v>233000.0</c:v>
                </c:pt>
                <c:pt idx="233">
                  <c:v>234000.0</c:v>
                </c:pt>
                <c:pt idx="234">
                  <c:v>235000.0</c:v>
                </c:pt>
                <c:pt idx="235">
                  <c:v>236000.0</c:v>
                </c:pt>
                <c:pt idx="236">
                  <c:v>237000.0</c:v>
                </c:pt>
                <c:pt idx="237">
                  <c:v>238000.0</c:v>
                </c:pt>
                <c:pt idx="238">
                  <c:v>239000.0</c:v>
                </c:pt>
                <c:pt idx="239">
                  <c:v>240000.0</c:v>
                </c:pt>
                <c:pt idx="240">
                  <c:v>241000.0</c:v>
                </c:pt>
                <c:pt idx="241">
                  <c:v>242000.0</c:v>
                </c:pt>
                <c:pt idx="242">
                  <c:v>243000.0</c:v>
                </c:pt>
                <c:pt idx="243">
                  <c:v>244000.0</c:v>
                </c:pt>
                <c:pt idx="244">
                  <c:v>245000.0</c:v>
                </c:pt>
                <c:pt idx="245">
                  <c:v>246000.0</c:v>
                </c:pt>
                <c:pt idx="246">
                  <c:v>247000.0</c:v>
                </c:pt>
                <c:pt idx="247">
                  <c:v>248000.0</c:v>
                </c:pt>
                <c:pt idx="248">
                  <c:v>249000.0</c:v>
                </c:pt>
                <c:pt idx="249">
                  <c:v>250000.0</c:v>
                </c:pt>
                <c:pt idx="250">
                  <c:v>251000.0</c:v>
                </c:pt>
                <c:pt idx="251">
                  <c:v>252000.0</c:v>
                </c:pt>
                <c:pt idx="252">
                  <c:v>253000.0</c:v>
                </c:pt>
                <c:pt idx="253">
                  <c:v>254000.0</c:v>
                </c:pt>
                <c:pt idx="254">
                  <c:v>255000.0</c:v>
                </c:pt>
                <c:pt idx="255">
                  <c:v>256000.0</c:v>
                </c:pt>
                <c:pt idx="256">
                  <c:v>257000.0</c:v>
                </c:pt>
                <c:pt idx="257">
                  <c:v>258000.0</c:v>
                </c:pt>
                <c:pt idx="258">
                  <c:v>259000.0</c:v>
                </c:pt>
                <c:pt idx="259">
                  <c:v>260000.0</c:v>
                </c:pt>
                <c:pt idx="260">
                  <c:v>261000.0</c:v>
                </c:pt>
                <c:pt idx="261">
                  <c:v>262000.0</c:v>
                </c:pt>
                <c:pt idx="262">
                  <c:v>263000.0</c:v>
                </c:pt>
                <c:pt idx="263">
                  <c:v>264000.0</c:v>
                </c:pt>
                <c:pt idx="264">
                  <c:v>265000.0</c:v>
                </c:pt>
                <c:pt idx="265">
                  <c:v>266000.0</c:v>
                </c:pt>
                <c:pt idx="266">
                  <c:v>267000.0</c:v>
                </c:pt>
                <c:pt idx="267">
                  <c:v>268000.0</c:v>
                </c:pt>
                <c:pt idx="268">
                  <c:v>269000.0</c:v>
                </c:pt>
                <c:pt idx="269">
                  <c:v>270000.0</c:v>
                </c:pt>
                <c:pt idx="270">
                  <c:v>271000.0</c:v>
                </c:pt>
                <c:pt idx="271">
                  <c:v>272000.0</c:v>
                </c:pt>
                <c:pt idx="272">
                  <c:v>273000.0</c:v>
                </c:pt>
                <c:pt idx="273">
                  <c:v>274000.0</c:v>
                </c:pt>
                <c:pt idx="274">
                  <c:v>275000.0</c:v>
                </c:pt>
                <c:pt idx="275">
                  <c:v>276000.0</c:v>
                </c:pt>
                <c:pt idx="276">
                  <c:v>277000.0</c:v>
                </c:pt>
                <c:pt idx="277">
                  <c:v>278000.0</c:v>
                </c:pt>
                <c:pt idx="278">
                  <c:v>279000.0</c:v>
                </c:pt>
                <c:pt idx="279">
                  <c:v>280000.0</c:v>
                </c:pt>
                <c:pt idx="280">
                  <c:v>281000.0</c:v>
                </c:pt>
                <c:pt idx="281">
                  <c:v>282000.0</c:v>
                </c:pt>
                <c:pt idx="282">
                  <c:v>283000.0</c:v>
                </c:pt>
                <c:pt idx="283">
                  <c:v>284000.0</c:v>
                </c:pt>
                <c:pt idx="284">
                  <c:v>285000.0</c:v>
                </c:pt>
                <c:pt idx="285">
                  <c:v>286000.0</c:v>
                </c:pt>
                <c:pt idx="286">
                  <c:v>287000.0</c:v>
                </c:pt>
                <c:pt idx="287">
                  <c:v>288000.0</c:v>
                </c:pt>
                <c:pt idx="288">
                  <c:v>289000.0</c:v>
                </c:pt>
                <c:pt idx="289">
                  <c:v>290000.0</c:v>
                </c:pt>
                <c:pt idx="290">
                  <c:v>291000.0</c:v>
                </c:pt>
                <c:pt idx="291">
                  <c:v>292000.0</c:v>
                </c:pt>
                <c:pt idx="292">
                  <c:v>293000.0</c:v>
                </c:pt>
                <c:pt idx="293">
                  <c:v>294000.0</c:v>
                </c:pt>
                <c:pt idx="294">
                  <c:v>295000.0</c:v>
                </c:pt>
                <c:pt idx="295">
                  <c:v>296000.0</c:v>
                </c:pt>
                <c:pt idx="296">
                  <c:v>297000.0</c:v>
                </c:pt>
                <c:pt idx="297">
                  <c:v>298000.0</c:v>
                </c:pt>
                <c:pt idx="298">
                  <c:v>299000.0</c:v>
                </c:pt>
                <c:pt idx="299">
                  <c:v>300000.0</c:v>
                </c:pt>
                <c:pt idx="300">
                  <c:v>301000.0</c:v>
                </c:pt>
                <c:pt idx="301">
                  <c:v>302000.0</c:v>
                </c:pt>
                <c:pt idx="302">
                  <c:v>303000.0</c:v>
                </c:pt>
                <c:pt idx="303">
                  <c:v>304000.0</c:v>
                </c:pt>
                <c:pt idx="304">
                  <c:v>305000.0</c:v>
                </c:pt>
                <c:pt idx="305">
                  <c:v>306000.0</c:v>
                </c:pt>
                <c:pt idx="306">
                  <c:v>307000.0</c:v>
                </c:pt>
                <c:pt idx="307">
                  <c:v>308000.0</c:v>
                </c:pt>
                <c:pt idx="308">
                  <c:v>309000.0</c:v>
                </c:pt>
                <c:pt idx="309">
                  <c:v>310000.0</c:v>
                </c:pt>
                <c:pt idx="310">
                  <c:v>311000.0</c:v>
                </c:pt>
                <c:pt idx="311">
                  <c:v>312000.0</c:v>
                </c:pt>
                <c:pt idx="312">
                  <c:v>313000.0</c:v>
                </c:pt>
                <c:pt idx="313">
                  <c:v>314000.0</c:v>
                </c:pt>
                <c:pt idx="314">
                  <c:v>315000.0</c:v>
                </c:pt>
                <c:pt idx="315">
                  <c:v>316000.0</c:v>
                </c:pt>
                <c:pt idx="316">
                  <c:v>317000.0</c:v>
                </c:pt>
                <c:pt idx="317">
                  <c:v>318000.0</c:v>
                </c:pt>
                <c:pt idx="318">
                  <c:v>319000.0</c:v>
                </c:pt>
                <c:pt idx="319">
                  <c:v>320000.0</c:v>
                </c:pt>
                <c:pt idx="320">
                  <c:v>321000.0</c:v>
                </c:pt>
                <c:pt idx="321">
                  <c:v>322000.0</c:v>
                </c:pt>
                <c:pt idx="322">
                  <c:v>323000.0</c:v>
                </c:pt>
                <c:pt idx="323">
                  <c:v>324000.0</c:v>
                </c:pt>
                <c:pt idx="324">
                  <c:v>325000.0</c:v>
                </c:pt>
                <c:pt idx="325">
                  <c:v>326000.0</c:v>
                </c:pt>
                <c:pt idx="326">
                  <c:v>327000.0</c:v>
                </c:pt>
                <c:pt idx="327">
                  <c:v>328000.0</c:v>
                </c:pt>
                <c:pt idx="328">
                  <c:v>329000.0</c:v>
                </c:pt>
                <c:pt idx="329">
                  <c:v>330000.0</c:v>
                </c:pt>
                <c:pt idx="330">
                  <c:v>331000.0</c:v>
                </c:pt>
                <c:pt idx="331">
                  <c:v>332000.0</c:v>
                </c:pt>
                <c:pt idx="332">
                  <c:v>333000.0</c:v>
                </c:pt>
                <c:pt idx="333">
                  <c:v>334000.0</c:v>
                </c:pt>
                <c:pt idx="334">
                  <c:v>335000.0</c:v>
                </c:pt>
                <c:pt idx="335">
                  <c:v>336000.0</c:v>
                </c:pt>
                <c:pt idx="336">
                  <c:v>337000.0</c:v>
                </c:pt>
                <c:pt idx="337">
                  <c:v>338000.0</c:v>
                </c:pt>
                <c:pt idx="338">
                  <c:v>339000.0</c:v>
                </c:pt>
                <c:pt idx="339">
                  <c:v>340000.0</c:v>
                </c:pt>
                <c:pt idx="340">
                  <c:v>341000.0</c:v>
                </c:pt>
                <c:pt idx="341">
                  <c:v>342000.0</c:v>
                </c:pt>
                <c:pt idx="342">
                  <c:v>343000.0</c:v>
                </c:pt>
                <c:pt idx="343">
                  <c:v>344000.0</c:v>
                </c:pt>
                <c:pt idx="344">
                  <c:v>345000.0</c:v>
                </c:pt>
                <c:pt idx="345">
                  <c:v>346000.0</c:v>
                </c:pt>
                <c:pt idx="346">
                  <c:v>347000.0</c:v>
                </c:pt>
                <c:pt idx="347">
                  <c:v>348000.0</c:v>
                </c:pt>
                <c:pt idx="348">
                  <c:v>349000.0</c:v>
                </c:pt>
                <c:pt idx="349">
                  <c:v>350000.0</c:v>
                </c:pt>
                <c:pt idx="350">
                  <c:v>351000.0</c:v>
                </c:pt>
                <c:pt idx="351">
                  <c:v>352000.0</c:v>
                </c:pt>
                <c:pt idx="352">
                  <c:v>353000.0</c:v>
                </c:pt>
                <c:pt idx="353">
                  <c:v>354000.0</c:v>
                </c:pt>
                <c:pt idx="354">
                  <c:v>355000.0</c:v>
                </c:pt>
                <c:pt idx="355">
                  <c:v>356000.0</c:v>
                </c:pt>
                <c:pt idx="356">
                  <c:v>357000.0</c:v>
                </c:pt>
                <c:pt idx="357">
                  <c:v>358000.0</c:v>
                </c:pt>
                <c:pt idx="358">
                  <c:v>359000.0</c:v>
                </c:pt>
                <c:pt idx="359">
                  <c:v>360000.0</c:v>
                </c:pt>
                <c:pt idx="360">
                  <c:v>361000.0</c:v>
                </c:pt>
                <c:pt idx="361">
                  <c:v>362000.0</c:v>
                </c:pt>
                <c:pt idx="362">
                  <c:v>363000.0</c:v>
                </c:pt>
                <c:pt idx="363">
                  <c:v>364000.0</c:v>
                </c:pt>
                <c:pt idx="364">
                  <c:v>365000.0</c:v>
                </c:pt>
                <c:pt idx="365">
                  <c:v>366000.0</c:v>
                </c:pt>
                <c:pt idx="366">
                  <c:v>367000.0</c:v>
                </c:pt>
                <c:pt idx="367">
                  <c:v>368000.0</c:v>
                </c:pt>
                <c:pt idx="368">
                  <c:v>369000.0</c:v>
                </c:pt>
                <c:pt idx="369">
                  <c:v>370000.0</c:v>
                </c:pt>
                <c:pt idx="370">
                  <c:v>371000.0</c:v>
                </c:pt>
                <c:pt idx="371">
                  <c:v>372000.0</c:v>
                </c:pt>
                <c:pt idx="372">
                  <c:v>373000.0</c:v>
                </c:pt>
                <c:pt idx="373">
                  <c:v>374000.0</c:v>
                </c:pt>
                <c:pt idx="374">
                  <c:v>375000.0</c:v>
                </c:pt>
                <c:pt idx="375">
                  <c:v>376000.0</c:v>
                </c:pt>
                <c:pt idx="376">
                  <c:v>377000.0</c:v>
                </c:pt>
                <c:pt idx="377">
                  <c:v>378000.0</c:v>
                </c:pt>
                <c:pt idx="378">
                  <c:v>379000.0</c:v>
                </c:pt>
                <c:pt idx="379">
                  <c:v>380000.0</c:v>
                </c:pt>
                <c:pt idx="380">
                  <c:v>381000.0</c:v>
                </c:pt>
                <c:pt idx="381">
                  <c:v>382000.0</c:v>
                </c:pt>
                <c:pt idx="382">
                  <c:v>383000.0</c:v>
                </c:pt>
                <c:pt idx="383">
                  <c:v>384000.0</c:v>
                </c:pt>
                <c:pt idx="384">
                  <c:v>385000.0</c:v>
                </c:pt>
                <c:pt idx="385">
                  <c:v>386000.0</c:v>
                </c:pt>
                <c:pt idx="386">
                  <c:v>387000.0</c:v>
                </c:pt>
                <c:pt idx="387">
                  <c:v>388000.0</c:v>
                </c:pt>
                <c:pt idx="388">
                  <c:v>389000.0</c:v>
                </c:pt>
                <c:pt idx="389">
                  <c:v>390000.0</c:v>
                </c:pt>
                <c:pt idx="390">
                  <c:v>391000.0</c:v>
                </c:pt>
                <c:pt idx="391">
                  <c:v>392000.0</c:v>
                </c:pt>
                <c:pt idx="392">
                  <c:v>393000.0</c:v>
                </c:pt>
                <c:pt idx="393">
                  <c:v>394000.0</c:v>
                </c:pt>
                <c:pt idx="394">
                  <c:v>395000.0</c:v>
                </c:pt>
                <c:pt idx="395">
                  <c:v>396000.0</c:v>
                </c:pt>
                <c:pt idx="396">
                  <c:v>397000.0</c:v>
                </c:pt>
                <c:pt idx="397">
                  <c:v>398000.0</c:v>
                </c:pt>
                <c:pt idx="398">
                  <c:v>399000.0</c:v>
                </c:pt>
                <c:pt idx="399">
                  <c:v>400000.0</c:v>
                </c:pt>
                <c:pt idx="400">
                  <c:v>401000.0</c:v>
                </c:pt>
                <c:pt idx="401">
                  <c:v>402000.0</c:v>
                </c:pt>
                <c:pt idx="402">
                  <c:v>403000.0</c:v>
                </c:pt>
                <c:pt idx="403">
                  <c:v>404000.0</c:v>
                </c:pt>
                <c:pt idx="404">
                  <c:v>405000.0</c:v>
                </c:pt>
                <c:pt idx="405">
                  <c:v>406000.0</c:v>
                </c:pt>
                <c:pt idx="406">
                  <c:v>407000.0</c:v>
                </c:pt>
                <c:pt idx="407">
                  <c:v>408000.0</c:v>
                </c:pt>
                <c:pt idx="408">
                  <c:v>409000.0</c:v>
                </c:pt>
                <c:pt idx="409">
                  <c:v>410000.0</c:v>
                </c:pt>
                <c:pt idx="410">
                  <c:v>411000.0</c:v>
                </c:pt>
                <c:pt idx="411">
                  <c:v>412000.0</c:v>
                </c:pt>
                <c:pt idx="412">
                  <c:v>413000.0</c:v>
                </c:pt>
                <c:pt idx="413">
                  <c:v>414000.0</c:v>
                </c:pt>
                <c:pt idx="414">
                  <c:v>415000.0</c:v>
                </c:pt>
                <c:pt idx="415">
                  <c:v>416000.0</c:v>
                </c:pt>
                <c:pt idx="416">
                  <c:v>417000.0</c:v>
                </c:pt>
                <c:pt idx="417">
                  <c:v>418000.0</c:v>
                </c:pt>
                <c:pt idx="418">
                  <c:v>419000.0</c:v>
                </c:pt>
                <c:pt idx="419">
                  <c:v>420000.0</c:v>
                </c:pt>
                <c:pt idx="420">
                  <c:v>421000.0</c:v>
                </c:pt>
                <c:pt idx="421">
                  <c:v>422000.0</c:v>
                </c:pt>
                <c:pt idx="422">
                  <c:v>423000.0</c:v>
                </c:pt>
                <c:pt idx="423">
                  <c:v>424000.0</c:v>
                </c:pt>
                <c:pt idx="424">
                  <c:v>425000.0</c:v>
                </c:pt>
                <c:pt idx="425">
                  <c:v>426000.0</c:v>
                </c:pt>
                <c:pt idx="426">
                  <c:v>427000.0</c:v>
                </c:pt>
                <c:pt idx="427">
                  <c:v>428000.0</c:v>
                </c:pt>
                <c:pt idx="428">
                  <c:v>429000.0</c:v>
                </c:pt>
                <c:pt idx="429">
                  <c:v>430000.0</c:v>
                </c:pt>
                <c:pt idx="430">
                  <c:v>431000.0</c:v>
                </c:pt>
                <c:pt idx="431">
                  <c:v>432000.0</c:v>
                </c:pt>
                <c:pt idx="432">
                  <c:v>433000.0</c:v>
                </c:pt>
                <c:pt idx="433">
                  <c:v>434000.0</c:v>
                </c:pt>
                <c:pt idx="434">
                  <c:v>435000.0</c:v>
                </c:pt>
                <c:pt idx="435">
                  <c:v>436000.0</c:v>
                </c:pt>
                <c:pt idx="436">
                  <c:v>437000.0</c:v>
                </c:pt>
                <c:pt idx="437">
                  <c:v>438000.0</c:v>
                </c:pt>
                <c:pt idx="438">
                  <c:v>439000.0</c:v>
                </c:pt>
                <c:pt idx="439">
                  <c:v>440000.0</c:v>
                </c:pt>
                <c:pt idx="440">
                  <c:v>441000.0</c:v>
                </c:pt>
                <c:pt idx="441">
                  <c:v>442000.0</c:v>
                </c:pt>
                <c:pt idx="442">
                  <c:v>443000.0</c:v>
                </c:pt>
                <c:pt idx="443">
                  <c:v>444000.0</c:v>
                </c:pt>
                <c:pt idx="444">
                  <c:v>445000.0</c:v>
                </c:pt>
                <c:pt idx="445">
                  <c:v>446000.0</c:v>
                </c:pt>
                <c:pt idx="446">
                  <c:v>447000.0</c:v>
                </c:pt>
                <c:pt idx="447">
                  <c:v>448000.0</c:v>
                </c:pt>
                <c:pt idx="448">
                  <c:v>449000.0</c:v>
                </c:pt>
                <c:pt idx="449">
                  <c:v>450000.0</c:v>
                </c:pt>
                <c:pt idx="450">
                  <c:v>451000.0</c:v>
                </c:pt>
                <c:pt idx="451">
                  <c:v>452000.0</c:v>
                </c:pt>
                <c:pt idx="452">
                  <c:v>453000.0</c:v>
                </c:pt>
                <c:pt idx="453">
                  <c:v>454000.0</c:v>
                </c:pt>
                <c:pt idx="454">
                  <c:v>455000.0</c:v>
                </c:pt>
                <c:pt idx="455">
                  <c:v>456000.0</c:v>
                </c:pt>
                <c:pt idx="456">
                  <c:v>457000.0</c:v>
                </c:pt>
                <c:pt idx="457">
                  <c:v>458000.0</c:v>
                </c:pt>
                <c:pt idx="458">
                  <c:v>459000.0</c:v>
                </c:pt>
                <c:pt idx="459">
                  <c:v>460000.0</c:v>
                </c:pt>
                <c:pt idx="460">
                  <c:v>461000.0</c:v>
                </c:pt>
                <c:pt idx="461">
                  <c:v>462000.0</c:v>
                </c:pt>
                <c:pt idx="462">
                  <c:v>463000.0</c:v>
                </c:pt>
                <c:pt idx="463">
                  <c:v>464000.0</c:v>
                </c:pt>
                <c:pt idx="464">
                  <c:v>465000.0</c:v>
                </c:pt>
                <c:pt idx="465">
                  <c:v>466000.0</c:v>
                </c:pt>
                <c:pt idx="466">
                  <c:v>467000.0</c:v>
                </c:pt>
                <c:pt idx="467">
                  <c:v>468000.0</c:v>
                </c:pt>
                <c:pt idx="468">
                  <c:v>469000.0</c:v>
                </c:pt>
                <c:pt idx="469">
                  <c:v>470000.0</c:v>
                </c:pt>
                <c:pt idx="470">
                  <c:v>471000.0</c:v>
                </c:pt>
                <c:pt idx="471">
                  <c:v>472000.0</c:v>
                </c:pt>
                <c:pt idx="472">
                  <c:v>473000.0</c:v>
                </c:pt>
                <c:pt idx="473">
                  <c:v>474000.0</c:v>
                </c:pt>
                <c:pt idx="474">
                  <c:v>475000.0</c:v>
                </c:pt>
                <c:pt idx="475">
                  <c:v>476000.0</c:v>
                </c:pt>
                <c:pt idx="476">
                  <c:v>477000.0</c:v>
                </c:pt>
                <c:pt idx="477">
                  <c:v>478000.0</c:v>
                </c:pt>
                <c:pt idx="478">
                  <c:v>479000.0</c:v>
                </c:pt>
                <c:pt idx="479">
                  <c:v>480000.0</c:v>
                </c:pt>
                <c:pt idx="480">
                  <c:v>481000.0</c:v>
                </c:pt>
                <c:pt idx="481">
                  <c:v>482000.0</c:v>
                </c:pt>
                <c:pt idx="482">
                  <c:v>483000.0</c:v>
                </c:pt>
                <c:pt idx="483">
                  <c:v>484000.0</c:v>
                </c:pt>
                <c:pt idx="484">
                  <c:v>485000.0</c:v>
                </c:pt>
                <c:pt idx="485">
                  <c:v>486000.0</c:v>
                </c:pt>
                <c:pt idx="486">
                  <c:v>487000.0</c:v>
                </c:pt>
                <c:pt idx="487">
                  <c:v>488000.0</c:v>
                </c:pt>
                <c:pt idx="488">
                  <c:v>489000.0</c:v>
                </c:pt>
                <c:pt idx="489">
                  <c:v>490000.0</c:v>
                </c:pt>
                <c:pt idx="490">
                  <c:v>491000.0</c:v>
                </c:pt>
                <c:pt idx="491">
                  <c:v>492000.0</c:v>
                </c:pt>
                <c:pt idx="492">
                  <c:v>493000.0</c:v>
                </c:pt>
                <c:pt idx="493">
                  <c:v>494000.0</c:v>
                </c:pt>
                <c:pt idx="494">
                  <c:v>495000.0</c:v>
                </c:pt>
                <c:pt idx="495">
                  <c:v>496000.0</c:v>
                </c:pt>
                <c:pt idx="496">
                  <c:v>497000.0</c:v>
                </c:pt>
                <c:pt idx="497">
                  <c:v>498000.0</c:v>
                </c:pt>
                <c:pt idx="498">
                  <c:v>499000.0</c:v>
                </c:pt>
                <c:pt idx="499">
                  <c:v>500000.0</c:v>
                </c:pt>
                <c:pt idx="500">
                  <c:v>501000.0</c:v>
                </c:pt>
                <c:pt idx="501">
                  <c:v>502000.0</c:v>
                </c:pt>
                <c:pt idx="502">
                  <c:v>503000.0</c:v>
                </c:pt>
                <c:pt idx="503">
                  <c:v>504000.0</c:v>
                </c:pt>
                <c:pt idx="504">
                  <c:v>505000.0</c:v>
                </c:pt>
                <c:pt idx="505">
                  <c:v>506000.0</c:v>
                </c:pt>
                <c:pt idx="506">
                  <c:v>507000.0</c:v>
                </c:pt>
                <c:pt idx="507">
                  <c:v>508000.0</c:v>
                </c:pt>
                <c:pt idx="508">
                  <c:v>509000.0</c:v>
                </c:pt>
                <c:pt idx="509">
                  <c:v>510000.0</c:v>
                </c:pt>
                <c:pt idx="510">
                  <c:v>511000.0</c:v>
                </c:pt>
                <c:pt idx="511">
                  <c:v>512000.0</c:v>
                </c:pt>
                <c:pt idx="512">
                  <c:v>513000.0</c:v>
                </c:pt>
                <c:pt idx="513">
                  <c:v>514000.0</c:v>
                </c:pt>
                <c:pt idx="514">
                  <c:v>515000.0</c:v>
                </c:pt>
                <c:pt idx="515">
                  <c:v>516000.0</c:v>
                </c:pt>
                <c:pt idx="516">
                  <c:v>517000.0</c:v>
                </c:pt>
                <c:pt idx="517">
                  <c:v>518000.0</c:v>
                </c:pt>
                <c:pt idx="518">
                  <c:v>519000.0</c:v>
                </c:pt>
                <c:pt idx="519">
                  <c:v>520000.0</c:v>
                </c:pt>
                <c:pt idx="520">
                  <c:v>521000.0</c:v>
                </c:pt>
                <c:pt idx="521">
                  <c:v>522000.0</c:v>
                </c:pt>
                <c:pt idx="522">
                  <c:v>523000.0</c:v>
                </c:pt>
                <c:pt idx="523">
                  <c:v>524000.0</c:v>
                </c:pt>
                <c:pt idx="524">
                  <c:v>525000.0</c:v>
                </c:pt>
                <c:pt idx="525">
                  <c:v>526000.0</c:v>
                </c:pt>
                <c:pt idx="526">
                  <c:v>527000.0</c:v>
                </c:pt>
                <c:pt idx="527">
                  <c:v>528000.0</c:v>
                </c:pt>
                <c:pt idx="528">
                  <c:v>529000.0</c:v>
                </c:pt>
                <c:pt idx="529">
                  <c:v>530000.0</c:v>
                </c:pt>
                <c:pt idx="530">
                  <c:v>531000.0</c:v>
                </c:pt>
                <c:pt idx="531">
                  <c:v>532000.0</c:v>
                </c:pt>
                <c:pt idx="532">
                  <c:v>533000.0</c:v>
                </c:pt>
                <c:pt idx="533">
                  <c:v>534000.0</c:v>
                </c:pt>
                <c:pt idx="534">
                  <c:v>535000.0</c:v>
                </c:pt>
                <c:pt idx="535">
                  <c:v>536000.0</c:v>
                </c:pt>
                <c:pt idx="536">
                  <c:v>537000.0</c:v>
                </c:pt>
                <c:pt idx="537">
                  <c:v>538000.0</c:v>
                </c:pt>
                <c:pt idx="538">
                  <c:v>539000.0</c:v>
                </c:pt>
                <c:pt idx="539">
                  <c:v>540000.0</c:v>
                </c:pt>
                <c:pt idx="540">
                  <c:v>541000.0</c:v>
                </c:pt>
                <c:pt idx="541">
                  <c:v>542000.0</c:v>
                </c:pt>
                <c:pt idx="542">
                  <c:v>543000.0</c:v>
                </c:pt>
                <c:pt idx="543">
                  <c:v>544000.0</c:v>
                </c:pt>
                <c:pt idx="544">
                  <c:v>545000.0</c:v>
                </c:pt>
                <c:pt idx="545">
                  <c:v>546000.0</c:v>
                </c:pt>
                <c:pt idx="546">
                  <c:v>547000.0</c:v>
                </c:pt>
                <c:pt idx="547">
                  <c:v>548000.0</c:v>
                </c:pt>
                <c:pt idx="548">
                  <c:v>549000.0</c:v>
                </c:pt>
                <c:pt idx="549">
                  <c:v>550000.0</c:v>
                </c:pt>
                <c:pt idx="550">
                  <c:v>551000.0</c:v>
                </c:pt>
                <c:pt idx="551">
                  <c:v>552000.0</c:v>
                </c:pt>
                <c:pt idx="552">
                  <c:v>553000.0</c:v>
                </c:pt>
                <c:pt idx="553">
                  <c:v>554000.0</c:v>
                </c:pt>
                <c:pt idx="554">
                  <c:v>555000.0</c:v>
                </c:pt>
                <c:pt idx="555">
                  <c:v>556000.0</c:v>
                </c:pt>
                <c:pt idx="556">
                  <c:v>557000.0</c:v>
                </c:pt>
                <c:pt idx="557">
                  <c:v>558000.0</c:v>
                </c:pt>
                <c:pt idx="558">
                  <c:v>559000.0</c:v>
                </c:pt>
                <c:pt idx="559">
                  <c:v>560000.0</c:v>
                </c:pt>
                <c:pt idx="560">
                  <c:v>561000.0</c:v>
                </c:pt>
                <c:pt idx="561">
                  <c:v>562000.0</c:v>
                </c:pt>
                <c:pt idx="562">
                  <c:v>563000.0</c:v>
                </c:pt>
                <c:pt idx="563">
                  <c:v>564000.0</c:v>
                </c:pt>
                <c:pt idx="564">
                  <c:v>565000.0</c:v>
                </c:pt>
                <c:pt idx="565">
                  <c:v>566000.0</c:v>
                </c:pt>
                <c:pt idx="566">
                  <c:v>567000.0</c:v>
                </c:pt>
                <c:pt idx="567">
                  <c:v>568000.0</c:v>
                </c:pt>
                <c:pt idx="568">
                  <c:v>569000.0</c:v>
                </c:pt>
                <c:pt idx="569">
                  <c:v>570000.0</c:v>
                </c:pt>
                <c:pt idx="570">
                  <c:v>571000.0</c:v>
                </c:pt>
                <c:pt idx="571">
                  <c:v>572000.0</c:v>
                </c:pt>
                <c:pt idx="572">
                  <c:v>573000.0</c:v>
                </c:pt>
                <c:pt idx="573">
                  <c:v>574000.0</c:v>
                </c:pt>
                <c:pt idx="574">
                  <c:v>575000.0</c:v>
                </c:pt>
                <c:pt idx="575">
                  <c:v>576000.0</c:v>
                </c:pt>
                <c:pt idx="576">
                  <c:v>577000.0</c:v>
                </c:pt>
                <c:pt idx="577">
                  <c:v>578000.0</c:v>
                </c:pt>
                <c:pt idx="578">
                  <c:v>579000.0</c:v>
                </c:pt>
                <c:pt idx="579">
                  <c:v>580000.0</c:v>
                </c:pt>
                <c:pt idx="580">
                  <c:v>581000.0</c:v>
                </c:pt>
                <c:pt idx="581">
                  <c:v>582000.0</c:v>
                </c:pt>
                <c:pt idx="582">
                  <c:v>583000.0</c:v>
                </c:pt>
                <c:pt idx="583">
                  <c:v>584000.0</c:v>
                </c:pt>
                <c:pt idx="584">
                  <c:v>585000.0</c:v>
                </c:pt>
                <c:pt idx="585">
                  <c:v>586000.0</c:v>
                </c:pt>
                <c:pt idx="586">
                  <c:v>587000.0</c:v>
                </c:pt>
                <c:pt idx="587">
                  <c:v>588000.0</c:v>
                </c:pt>
                <c:pt idx="588">
                  <c:v>589000.0</c:v>
                </c:pt>
                <c:pt idx="589">
                  <c:v>590000.0</c:v>
                </c:pt>
                <c:pt idx="590">
                  <c:v>591000.0</c:v>
                </c:pt>
                <c:pt idx="591">
                  <c:v>592000.0</c:v>
                </c:pt>
                <c:pt idx="592">
                  <c:v>593000.0</c:v>
                </c:pt>
                <c:pt idx="593">
                  <c:v>594000.0</c:v>
                </c:pt>
                <c:pt idx="594">
                  <c:v>595000.0</c:v>
                </c:pt>
                <c:pt idx="595">
                  <c:v>596000.0</c:v>
                </c:pt>
                <c:pt idx="596">
                  <c:v>597000.0</c:v>
                </c:pt>
                <c:pt idx="597">
                  <c:v>598000.0</c:v>
                </c:pt>
                <c:pt idx="598">
                  <c:v>599000.0</c:v>
                </c:pt>
                <c:pt idx="599">
                  <c:v>600000.0</c:v>
                </c:pt>
                <c:pt idx="600">
                  <c:v>601000.0</c:v>
                </c:pt>
                <c:pt idx="601">
                  <c:v>602000.0</c:v>
                </c:pt>
                <c:pt idx="602">
                  <c:v>603000.0</c:v>
                </c:pt>
                <c:pt idx="603">
                  <c:v>604000.0</c:v>
                </c:pt>
                <c:pt idx="604">
                  <c:v>605000.0</c:v>
                </c:pt>
                <c:pt idx="605">
                  <c:v>606000.0</c:v>
                </c:pt>
                <c:pt idx="606">
                  <c:v>607000.0</c:v>
                </c:pt>
                <c:pt idx="607">
                  <c:v>608000.0</c:v>
                </c:pt>
                <c:pt idx="608">
                  <c:v>609000.0</c:v>
                </c:pt>
                <c:pt idx="609">
                  <c:v>610000.0</c:v>
                </c:pt>
                <c:pt idx="610">
                  <c:v>611000.0</c:v>
                </c:pt>
                <c:pt idx="611">
                  <c:v>612000.0</c:v>
                </c:pt>
                <c:pt idx="612">
                  <c:v>613000.0</c:v>
                </c:pt>
                <c:pt idx="613">
                  <c:v>614000.0</c:v>
                </c:pt>
                <c:pt idx="614">
                  <c:v>615000.0</c:v>
                </c:pt>
                <c:pt idx="615">
                  <c:v>616000.0</c:v>
                </c:pt>
                <c:pt idx="616">
                  <c:v>617000.0</c:v>
                </c:pt>
                <c:pt idx="617">
                  <c:v>618000.0</c:v>
                </c:pt>
                <c:pt idx="618">
                  <c:v>619000.0</c:v>
                </c:pt>
                <c:pt idx="619">
                  <c:v>620000.0</c:v>
                </c:pt>
                <c:pt idx="620">
                  <c:v>621000.0</c:v>
                </c:pt>
                <c:pt idx="621">
                  <c:v>622000.0</c:v>
                </c:pt>
                <c:pt idx="622">
                  <c:v>623000.0</c:v>
                </c:pt>
                <c:pt idx="623">
                  <c:v>624000.0</c:v>
                </c:pt>
                <c:pt idx="624">
                  <c:v>625000.0</c:v>
                </c:pt>
                <c:pt idx="625">
                  <c:v>626000.0</c:v>
                </c:pt>
                <c:pt idx="626">
                  <c:v>627000.0</c:v>
                </c:pt>
                <c:pt idx="627">
                  <c:v>628000.0</c:v>
                </c:pt>
                <c:pt idx="628">
                  <c:v>629000.0</c:v>
                </c:pt>
                <c:pt idx="629">
                  <c:v>630000.0</c:v>
                </c:pt>
                <c:pt idx="630">
                  <c:v>631000.0</c:v>
                </c:pt>
                <c:pt idx="631">
                  <c:v>632000.0</c:v>
                </c:pt>
                <c:pt idx="632">
                  <c:v>633000.0</c:v>
                </c:pt>
                <c:pt idx="633">
                  <c:v>634000.0</c:v>
                </c:pt>
                <c:pt idx="634">
                  <c:v>635000.0</c:v>
                </c:pt>
                <c:pt idx="635">
                  <c:v>636000.0</c:v>
                </c:pt>
                <c:pt idx="636">
                  <c:v>637000.0</c:v>
                </c:pt>
                <c:pt idx="637">
                  <c:v>638000.0</c:v>
                </c:pt>
                <c:pt idx="638">
                  <c:v>639000.0</c:v>
                </c:pt>
                <c:pt idx="639">
                  <c:v>640000.0</c:v>
                </c:pt>
                <c:pt idx="640">
                  <c:v>641000.0</c:v>
                </c:pt>
                <c:pt idx="641">
                  <c:v>642000.0</c:v>
                </c:pt>
                <c:pt idx="642">
                  <c:v>643000.0</c:v>
                </c:pt>
                <c:pt idx="643">
                  <c:v>644000.0</c:v>
                </c:pt>
                <c:pt idx="644">
                  <c:v>645000.0</c:v>
                </c:pt>
                <c:pt idx="645">
                  <c:v>646000.0</c:v>
                </c:pt>
                <c:pt idx="646">
                  <c:v>647000.0</c:v>
                </c:pt>
                <c:pt idx="647">
                  <c:v>648000.0</c:v>
                </c:pt>
                <c:pt idx="648">
                  <c:v>649000.0</c:v>
                </c:pt>
                <c:pt idx="649">
                  <c:v>650000.0</c:v>
                </c:pt>
                <c:pt idx="650">
                  <c:v>651000.0</c:v>
                </c:pt>
                <c:pt idx="651">
                  <c:v>652000.0</c:v>
                </c:pt>
                <c:pt idx="652">
                  <c:v>653000.0</c:v>
                </c:pt>
                <c:pt idx="653">
                  <c:v>654000.0</c:v>
                </c:pt>
                <c:pt idx="654">
                  <c:v>655000.0</c:v>
                </c:pt>
                <c:pt idx="655">
                  <c:v>656000.0</c:v>
                </c:pt>
                <c:pt idx="656">
                  <c:v>657000.0</c:v>
                </c:pt>
                <c:pt idx="657">
                  <c:v>658000.0</c:v>
                </c:pt>
                <c:pt idx="658">
                  <c:v>659000.0</c:v>
                </c:pt>
                <c:pt idx="659">
                  <c:v>660000.0</c:v>
                </c:pt>
                <c:pt idx="660">
                  <c:v>661000.0</c:v>
                </c:pt>
                <c:pt idx="661">
                  <c:v>662000.0</c:v>
                </c:pt>
                <c:pt idx="662">
                  <c:v>663000.0</c:v>
                </c:pt>
                <c:pt idx="663">
                  <c:v>664000.0</c:v>
                </c:pt>
                <c:pt idx="664">
                  <c:v>665000.0</c:v>
                </c:pt>
                <c:pt idx="665">
                  <c:v>666000.0</c:v>
                </c:pt>
                <c:pt idx="666">
                  <c:v>667000.0</c:v>
                </c:pt>
                <c:pt idx="667">
                  <c:v>668000.0</c:v>
                </c:pt>
                <c:pt idx="668">
                  <c:v>669000.0</c:v>
                </c:pt>
                <c:pt idx="669">
                  <c:v>670000.0</c:v>
                </c:pt>
                <c:pt idx="670">
                  <c:v>671000.0</c:v>
                </c:pt>
                <c:pt idx="671">
                  <c:v>672000.0</c:v>
                </c:pt>
                <c:pt idx="672">
                  <c:v>673000.0</c:v>
                </c:pt>
                <c:pt idx="673">
                  <c:v>674000.0</c:v>
                </c:pt>
                <c:pt idx="674">
                  <c:v>675000.0</c:v>
                </c:pt>
                <c:pt idx="675">
                  <c:v>676000.0</c:v>
                </c:pt>
                <c:pt idx="676">
                  <c:v>677000.0</c:v>
                </c:pt>
                <c:pt idx="677">
                  <c:v>678000.0</c:v>
                </c:pt>
                <c:pt idx="678">
                  <c:v>679000.0</c:v>
                </c:pt>
                <c:pt idx="679">
                  <c:v>680000.0</c:v>
                </c:pt>
                <c:pt idx="680">
                  <c:v>681000.0</c:v>
                </c:pt>
                <c:pt idx="681">
                  <c:v>682000.0</c:v>
                </c:pt>
                <c:pt idx="682">
                  <c:v>683000.0</c:v>
                </c:pt>
                <c:pt idx="683">
                  <c:v>684000.0</c:v>
                </c:pt>
                <c:pt idx="684">
                  <c:v>685000.0</c:v>
                </c:pt>
                <c:pt idx="685">
                  <c:v>686000.0</c:v>
                </c:pt>
                <c:pt idx="686">
                  <c:v>687000.0</c:v>
                </c:pt>
                <c:pt idx="687">
                  <c:v>688000.0</c:v>
                </c:pt>
                <c:pt idx="688">
                  <c:v>689000.0</c:v>
                </c:pt>
                <c:pt idx="689">
                  <c:v>690000.0</c:v>
                </c:pt>
                <c:pt idx="690">
                  <c:v>691000.0</c:v>
                </c:pt>
                <c:pt idx="691">
                  <c:v>692000.0</c:v>
                </c:pt>
                <c:pt idx="692">
                  <c:v>693000.0</c:v>
                </c:pt>
                <c:pt idx="693">
                  <c:v>694000.0</c:v>
                </c:pt>
                <c:pt idx="694">
                  <c:v>695000.0</c:v>
                </c:pt>
                <c:pt idx="695">
                  <c:v>696000.0</c:v>
                </c:pt>
                <c:pt idx="696">
                  <c:v>697000.0</c:v>
                </c:pt>
                <c:pt idx="697">
                  <c:v>698000.0</c:v>
                </c:pt>
                <c:pt idx="698">
                  <c:v>699000.0</c:v>
                </c:pt>
                <c:pt idx="699">
                  <c:v>700000.0</c:v>
                </c:pt>
                <c:pt idx="700">
                  <c:v>701000.0</c:v>
                </c:pt>
                <c:pt idx="701">
                  <c:v>702000.0</c:v>
                </c:pt>
                <c:pt idx="702">
                  <c:v>703000.0</c:v>
                </c:pt>
                <c:pt idx="703">
                  <c:v>704000.0</c:v>
                </c:pt>
                <c:pt idx="704">
                  <c:v>705000.0</c:v>
                </c:pt>
                <c:pt idx="705">
                  <c:v>706000.0</c:v>
                </c:pt>
                <c:pt idx="706">
                  <c:v>707000.0</c:v>
                </c:pt>
                <c:pt idx="707">
                  <c:v>708000.0</c:v>
                </c:pt>
                <c:pt idx="708">
                  <c:v>709000.0</c:v>
                </c:pt>
                <c:pt idx="709">
                  <c:v>710000.0</c:v>
                </c:pt>
                <c:pt idx="710">
                  <c:v>711000.0</c:v>
                </c:pt>
                <c:pt idx="711">
                  <c:v>712000.0</c:v>
                </c:pt>
                <c:pt idx="712">
                  <c:v>713000.0</c:v>
                </c:pt>
                <c:pt idx="713">
                  <c:v>714000.0</c:v>
                </c:pt>
                <c:pt idx="714">
                  <c:v>715000.0</c:v>
                </c:pt>
                <c:pt idx="715">
                  <c:v>716000.0</c:v>
                </c:pt>
                <c:pt idx="716">
                  <c:v>717000.0</c:v>
                </c:pt>
                <c:pt idx="717">
                  <c:v>718000.0</c:v>
                </c:pt>
                <c:pt idx="718">
                  <c:v>719000.0</c:v>
                </c:pt>
                <c:pt idx="719">
                  <c:v>720000.0</c:v>
                </c:pt>
                <c:pt idx="720">
                  <c:v>721000.0</c:v>
                </c:pt>
                <c:pt idx="721">
                  <c:v>722000.0</c:v>
                </c:pt>
                <c:pt idx="722">
                  <c:v>723000.0</c:v>
                </c:pt>
                <c:pt idx="723">
                  <c:v>724000.0</c:v>
                </c:pt>
                <c:pt idx="724">
                  <c:v>725000.0</c:v>
                </c:pt>
                <c:pt idx="725">
                  <c:v>726000.0</c:v>
                </c:pt>
                <c:pt idx="726">
                  <c:v>727000.0</c:v>
                </c:pt>
                <c:pt idx="727">
                  <c:v>728000.0</c:v>
                </c:pt>
                <c:pt idx="728">
                  <c:v>729000.0</c:v>
                </c:pt>
                <c:pt idx="729">
                  <c:v>730000.0</c:v>
                </c:pt>
                <c:pt idx="730">
                  <c:v>731000.0</c:v>
                </c:pt>
                <c:pt idx="731">
                  <c:v>732000.0</c:v>
                </c:pt>
                <c:pt idx="732">
                  <c:v>733000.0</c:v>
                </c:pt>
                <c:pt idx="733">
                  <c:v>734000.0</c:v>
                </c:pt>
                <c:pt idx="734">
                  <c:v>735000.0</c:v>
                </c:pt>
                <c:pt idx="735">
                  <c:v>736000.0</c:v>
                </c:pt>
                <c:pt idx="736">
                  <c:v>737000.0</c:v>
                </c:pt>
                <c:pt idx="737">
                  <c:v>738000.0</c:v>
                </c:pt>
                <c:pt idx="738">
                  <c:v>739000.0</c:v>
                </c:pt>
                <c:pt idx="739">
                  <c:v>740000.0</c:v>
                </c:pt>
                <c:pt idx="740">
                  <c:v>741000.0</c:v>
                </c:pt>
                <c:pt idx="741">
                  <c:v>742000.0</c:v>
                </c:pt>
                <c:pt idx="742">
                  <c:v>743000.0</c:v>
                </c:pt>
                <c:pt idx="743">
                  <c:v>744000.0</c:v>
                </c:pt>
                <c:pt idx="744">
                  <c:v>745000.0</c:v>
                </c:pt>
                <c:pt idx="745">
                  <c:v>746000.0</c:v>
                </c:pt>
                <c:pt idx="746">
                  <c:v>747000.0</c:v>
                </c:pt>
                <c:pt idx="747">
                  <c:v>748000.0</c:v>
                </c:pt>
                <c:pt idx="748">
                  <c:v>749000.0</c:v>
                </c:pt>
                <c:pt idx="749">
                  <c:v>750000.0</c:v>
                </c:pt>
                <c:pt idx="750">
                  <c:v>751000.0</c:v>
                </c:pt>
                <c:pt idx="751">
                  <c:v>752000.0</c:v>
                </c:pt>
                <c:pt idx="752">
                  <c:v>753000.0</c:v>
                </c:pt>
                <c:pt idx="753">
                  <c:v>754000.0</c:v>
                </c:pt>
                <c:pt idx="754">
                  <c:v>755000.0</c:v>
                </c:pt>
                <c:pt idx="755">
                  <c:v>756000.0</c:v>
                </c:pt>
                <c:pt idx="756">
                  <c:v>757000.0</c:v>
                </c:pt>
                <c:pt idx="757">
                  <c:v>758000.0</c:v>
                </c:pt>
                <c:pt idx="758">
                  <c:v>759000.0</c:v>
                </c:pt>
                <c:pt idx="759">
                  <c:v>760000.0</c:v>
                </c:pt>
                <c:pt idx="760">
                  <c:v>761000.0</c:v>
                </c:pt>
                <c:pt idx="761">
                  <c:v>762000.0</c:v>
                </c:pt>
                <c:pt idx="762">
                  <c:v>763000.0</c:v>
                </c:pt>
                <c:pt idx="763">
                  <c:v>764000.0</c:v>
                </c:pt>
                <c:pt idx="764">
                  <c:v>765000.0</c:v>
                </c:pt>
                <c:pt idx="765">
                  <c:v>766000.0</c:v>
                </c:pt>
                <c:pt idx="766">
                  <c:v>767000.0</c:v>
                </c:pt>
                <c:pt idx="767">
                  <c:v>768000.0</c:v>
                </c:pt>
                <c:pt idx="768">
                  <c:v>769000.0</c:v>
                </c:pt>
                <c:pt idx="769">
                  <c:v>770000.0</c:v>
                </c:pt>
                <c:pt idx="770">
                  <c:v>771000.0</c:v>
                </c:pt>
                <c:pt idx="771">
                  <c:v>772000.0</c:v>
                </c:pt>
                <c:pt idx="772">
                  <c:v>773000.0</c:v>
                </c:pt>
                <c:pt idx="773">
                  <c:v>774000.0</c:v>
                </c:pt>
                <c:pt idx="774">
                  <c:v>775000.0</c:v>
                </c:pt>
                <c:pt idx="775">
                  <c:v>776000.0</c:v>
                </c:pt>
                <c:pt idx="776">
                  <c:v>777000.0</c:v>
                </c:pt>
                <c:pt idx="777">
                  <c:v>778000.0</c:v>
                </c:pt>
                <c:pt idx="778">
                  <c:v>779000.0</c:v>
                </c:pt>
                <c:pt idx="779">
                  <c:v>780000.0</c:v>
                </c:pt>
                <c:pt idx="780">
                  <c:v>781000.0</c:v>
                </c:pt>
                <c:pt idx="781">
                  <c:v>782000.0</c:v>
                </c:pt>
                <c:pt idx="782">
                  <c:v>783000.0</c:v>
                </c:pt>
                <c:pt idx="783">
                  <c:v>784000.0</c:v>
                </c:pt>
                <c:pt idx="784">
                  <c:v>785000.0</c:v>
                </c:pt>
                <c:pt idx="785">
                  <c:v>786000.0</c:v>
                </c:pt>
                <c:pt idx="786">
                  <c:v>787000.0</c:v>
                </c:pt>
                <c:pt idx="787">
                  <c:v>788000.0</c:v>
                </c:pt>
                <c:pt idx="788">
                  <c:v>789000.0</c:v>
                </c:pt>
                <c:pt idx="789">
                  <c:v>790000.0</c:v>
                </c:pt>
                <c:pt idx="790">
                  <c:v>791000.0</c:v>
                </c:pt>
                <c:pt idx="791">
                  <c:v>792000.0</c:v>
                </c:pt>
                <c:pt idx="792">
                  <c:v>793000.0</c:v>
                </c:pt>
                <c:pt idx="793">
                  <c:v>794000.0</c:v>
                </c:pt>
                <c:pt idx="794">
                  <c:v>795000.0</c:v>
                </c:pt>
                <c:pt idx="795">
                  <c:v>796000.0</c:v>
                </c:pt>
                <c:pt idx="796">
                  <c:v>797000.0</c:v>
                </c:pt>
                <c:pt idx="797">
                  <c:v>798000.0</c:v>
                </c:pt>
                <c:pt idx="798">
                  <c:v>799000.0</c:v>
                </c:pt>
                <c:pt idx="799">
                  <c:v>800000.0</c:v>
                </c:pt>
                <c:pt idx="800">
                  <c:v>801000.0</c:v>
                </c:pt>
                <c:pt idx="801">
                  <c:v>802000.0</c:v>
                </c:pt>
                <c:pt idx="802">
                  <c:v>803000.0</c:v>
                </c:pt>
                <c:pt idx="803">
                  <c:v>804000.0</c:v>
                </c:pt>
                <c:pt idx="804">
                  <c:v>805000.0</c:v>
                </c:pt>
                <c:pt idx="805">
                  <c:v>806000.0</c:v>
                </c:pt>
                <c:pt idx="806">
                  <c:v>807000.0</c:v>
                </c:pt>
                <c:pt idx="807">
                  <c:v>808000.0</c:v>
                </c:pt>
                <c:pt idx="808">
                  <c:v>809000.0</c:v>
                </c:pt>
                <c:pt idx="809">
                  <c:v>810000.0</c:v>
                </c:pt>
                <c:pt idx="810">
                  <c:v>811000.0</c:v>
                </c:pt>
                <c:pt idx="811">
                  <c:v>812000.0</c:v>
                </c:pt>
                <c:pt idx="812">
                  <c:v>813000.0</c:v>
                </c:pt>
                <c:pt idx="813">
                  <c:v>814000.0</c:v>
                </c:pt>
                <c:pt idx="814">
                  <c:v>815000.0</c:v>
                </c:pt>
                <c:pt idx="815">
                  <c:v>816000.0</c:v>
                </c:pt>
                <c:pt idx="816">
                  <c:v>817000.0</c:v>
                </c:pt>
                <c:pt idx="817">
                  <c:v>818000.0</c:v>
                </c:pt>
                <c:pt idx="818">
                  <c:v>819000.0</c:v>
                </c:pt>
                <c:pt idx="819">
                  <c:v>820000.0</c:v>
                </c:pt>
                <c:pt idx="820">
                  <c:v>821000.0</c:v>
                </c:pt>
                <c:pt idx="821">
                  <c:v>822000.0</c:v>
                </c:pt>
                <c:pt idx="822">
                  <c:v>823000.0</c:v>
                </c:pt>
                <c:pt idx="823">
                  <c:v>824000.0</c:v>
                </c:pt>
                <c:pt idx="824">
                  <c:v>825000.0</c:v>
                </c:pt>
                <c:pt idx="825">
                  <c:v>826000.0</c:v>
                </c:pt>
                <c:pt idx="826">
                  <c:v>827000.0</c:v>
                </c:pt>
                <c:pt idx="827">
                  <c:v>828000.0</c:v>
                </c:pt>
                <c:pt idx="828">
                  <c:v>829000.0</c:v>
                </c:pt>
                <c:pt idx="829">
                  <c:v>830000.0</c:v>
                </c:pt>
                <c:pt idx="830">
                  <c:v>831000.0</c:v>
                </c:pt>
                <c:pt idx="831">
                  <c:v>832000.0</c:v>
                </c:pt>
                <c:pt idx="832">
                  <c:v>833000.0</c:v>
                </c:pt>
                <c:pt idx="833">
                  <c:v>834000.0</c:v>
                </c:pt>
                <c:pt idx="834">
                  <c:v>835000.0</c:v>
                </c:pt>
                <c:pt idx="835">
                  <c:v>836000.0</c:v>
                </c:pt>
                <c:pt idx="836">
                  <c:v>837000.0</c:v>
                </c:pt>
                <c:pt idx="837">
                  <c:v>838000.0</c:v>
                </c:pt>
                <c:pt idx="838">
                  <c:v>839000.0</c:v>
                </c:pt>
                <c:pt idx="839">
                  <c:v>840000.0</c:v>
                </c:pt>
                <c:pt idx="840">
                  <c:v>841000.0</c:v>
                </c:pt>
                <c:pt idx="841">
                  <c:v>842000.0</c:v>
                </c:pt>
                <c:pt idx="842">
                  <c:v>843000.0</c:v>
                </c:pt>
                <c:pt idx="843">
                  <c:v>844000.0</c:v>
                </c:pt>
                <c:pt idx="844">
                  <c:v>845000.0</c:v>
                </c:pt>
                <c:pt idx="845">
                  <c:v>846000.0</c:v>
                </c:pt>
                <c:pt idx="846">
                  <c:v>847000.0</c:v>
                </c:pt>
                <c:pt idx="847">
                  <c:v>848000.0</c:v>
                </c:pt>
                <c:pt idx="848">
                  <c:v>849000.0</c:v>
                </c:pt>
                <c:pt idx="849">
                  <c:v>850000.0</c:v>
                </c:pt>
                <c:pt idx="850">
                  <c:v>851000.0</c:v>
                </c:pt>
                <c:pt idx="851">
                  <c:v>852000.0</c:v>
                </c:pt>
                <c:pt idx="852">
                  <c:v>853000.0</c:v>
                </c:pt>
                <c:pt idx="853">
                  <c:v>854000.0</c:v>
                </c:pt>
                <c:pt idx="854">
                  <c:v>855000.0</c:v>
                </c:pt>
                <c:pt idx="855">
                  <c:v>856000.0</c:v>
                </c:pt>
                <c:pt idx="856">
                  <c:v>857000.0</c:v>
                </c:pt>
                <c:pt idx="857">
                  <c:v>858000.0</c:v>
                </c:pt>
                <c:pt idx="858">
                  <c:v>859000.0</c:v>
                </c:pt>
                <c:pt idx="859">
                  <c:v>860000.0</c:v>
                </c:pt>
                <c:pt idx="860">
                  <c:v>861000.0</c:v>
                </c:pt>
                <c:pt idx="861">
                  <c:v>862000.0</c:v>
                </c:pt>
                <c:pt idx="862">
                  <c:v>863000.0</c:v>
                </c:pt>
                <c:pt idx="863">
                  <c:v>864000.0</c:v>
                </c:pt>
                <c:pt idx="864">
                  <c:v>865000.0</c:v>
                </c:pt>
                <c:pt idx="865">
                  <c:v>866000.0</c:v>
                </c:pt>
                <c:pt idx="866">
                  <c:v>867000.0</c:v>
                </c:pt>
                <c:pt idx="867">
                  <c:v>868000.0</c:v>
                </c:pt>
                <c:pt idx="868">
                  <c:v>869000.0</c:v>
                </c:pt>
                <c:pt idx="869">
                  <c:v>870000.0</c:v>
                </c:pt>
                <c:pt idx="870">
                  <c:v>871000.0</c:v>
                </c:pt>
                <c:pt idx="871">
                  <c:v>872000.0</c:v>
                </c:pt>
                <c:pt idx="872">
                  <c:v>873000.0</c:v>
                </c:pt>
                <c:pt idx="873">
                  <c:v>874000.0</c:v>
                </c:pt>
                <c:pt idx="874">
                  <c:v>875000.0</c:v>
                </c:pt>
                <c:pt idx="875">
                  <c:v>876000.0</c:v>
                </c:pt>
                <c:pt idx="876">
                  <c:v>877000.0</c:v>
                </c:pt>
                <c:pt idx="877">
                  <c:v>878000.0</c:v>
                </c:pt>
                <c:pt idx="878">
                  <c:v>879000.0</c:v>
                </c:pt>
                <c:pt idx="879">
                  <c:v>880000.0</c:v>
                </c:pt>
                <c:pt idx="880">
                  <c:v>881000.0</c:v>
                </c:pt>
                <c:pt idx="881">
                  <c:v>882000.0</c:v>
                </c:pt>
                <c:pt idx="882">
                  <c:v>883000.0</c:v>
                </c:pt>
                <c:pt idx="883">
                  <c:v>884000.0</c:v>
                </c:pt>
                <c:pt idx="884">
                  <c:v>885000.0</c:v>
                </c:pt>
                <c:pt idx="885">
                  <c:v>886000.0</c:v>
                </c:pt>
                <c:pt idx="886">
                  <c:v>887000.0</c:v>
                </c:pt>
                <c:pt idx="887">
                  <c:v>888000.0</c:v>
                </c:pt>
                <c:pt idx="888">
                  <c:v>889000.0</c:v>
                </c:pt>
                <c:pt idx="889">
                  <c:v>890000.0</c:v>
                </c:pt>
                <c:pt idx="890">
                  <c:v>891000.0</c:v>
                </c:pt>
                <c:pt idx="891">
                  <c:v>892000.0</c:v>
                </c:pt>
                <c:pt idx="892">
                  <c:v>893000.0</c:v>
                </c:pt>
                <c:pt idx="893">
                  <c:v>894000.0</c:v>
                </c:pt>
                <c:pt idx="894">
                  <c:v>895000.0</c:v>
                </c:pt>
                <c:pt idx="895">
                  <c:v>896000.0</c:v>
                </c:pt>
                <c:pt idx="896">
                  <c:v>897000.0</c:v>
                </c:pt>
                <c:pt idx="897">
                  <c:v>898000.0</c:v>
                </c:pt>
                <c:pt idx="898">
                  <c:v>899000.0</c:v>
                </c:pt>
                <c:pt idx="899">
                  <c:v>900000.0</c:v>
                </c:pt>
                <c:pt idx="900">
                  <c:v>901000.0</c:v>
                </c:pt>
                <c:pt idx="901">
                  <c:v>902000.0</c:v>
                </c:pt>
                <c:pt idx="902">
                  <c:v>903000.0</c:v>
                </c:pt>
                <c:pt idx="903">
                  <c:v>904000.0</c:v>
                </c:pt>
                <c:pt idx="904">
                  <c:v>905000.0</c:v>
                </c:pt>
                <c:pt idx="905">
                  <c:v>906000.0</c:v>
                </c:pt>
                <c:pt idx="906">
                  <c:v>907000.0</c:v>
                </c:pt>
                <c:pt idx="907">
                  <c:v>908000.0</c:v>
                </c:pt>
                <c:pt idx="908">
                  <c:v>909000.0</c:v>
                </c:pt>
                <c:pt idx="909">
                  <c:v>910000.0</c:v>
                </c:pt>
                <c:pt idx="910">
                  <c:v>911000.0</c:v>
                </c:pt>
                <c:pt idx="911">
                  <c:v>912000.0</c:v>
                </c:pt>
                <c:pt idx="912">
                  <c:v>913000.0</c:v>
                </c:pt>
                <c:pt idx="913">
                  <c:v>914000.0</c:v>
                </c:pt>
                <c:pt idx="914">
                  <c:v>915000.0</c:v>
                </c:pt>
                <c:pt idx="915">
                  <c:v>916000.0</c:v>
                </c:pt>
                <c:pt idx="916">
                  <c:v>917000.0</c:v>
                </c:pt>
                <c:pt idx="917">
                  <c:v>918000.0</c:v>
                </c:pt>
                <c:pt idx="918">
                  <c:v>919000.0</c:v>
                </c:pt>
                <c:pt idx="919">
                  <c:v>920000.0</c:v>
                </c:pt>
                <c:pt idx="920">
                  <c:v>921000.0</c:v>
                </c:pt>
                <c:pt idx="921">
                  <c:v>922000.0</c:v>
                </c:pt>
                <c:pt idx="922">
                  <c:v>923000.0</c:v>
                </c:pt>
                <c:pt idx="923">
                  <c:v>924000.0</c:v>
                </c:pt>
                <c:pt idx="924">
                  <c:v>925000.0</c:v>
                </c:pt>
                <c:pt idx="925">
                  <c:v>926000.0</c:v>
                </c:pt>
                <c:pt idx="926">
                  <c:v>927000.0</c:v>
                </c:pt>
                <c:pt idx="927">
                  <c:v>928000.0</c:v>
                </c:pt>
                <c:pt idx="928">
                  <c:v>929000.0</c:v>
                </c:pt>
                <c:pt idx="929">
                  <c:v>930000.0</c:v>
                </c:pt>
                <c:pt idx="930">
                  <c:v>931000.0</c:v>
                </c:pt>
                <c:pt idx="931">
                  <c:v>932000.0</c:v>
                </c:pt>
                <c:pt idx="932">
                  <c:v>933000.0</c:v>
                </c:pt>
                <c:pt idx="933">
                  <c:v>934000.0</c:v>
                </c:pt>
                <c:pt idx="934">
                  <c:v>935000.0</c:v>
                </c:pt>
                <c:pt idx="935">
                  <c:v>936000.0</c:v>
                </c:pt>
                <c:pt idx="936">
                  <c:v>937000.0</c:v>
                </c:pt>
                <c:pt idx="937">
                  <c:v>938000.0</c:v>
                </c:pt>
                <c:pt idx="938">
                  <c:v>939000.0</c:v>
                </c:pt>
                <c:pt idx="939">
                  <c:v>940000.0</c:v>
                </c:pt>
                <c:pt idx="940">
                  <c:v>941000.0</c:v>
                </c:pt>
                <c:pt idx="941">
                  <c:v>942000.0</c:v>
                </c:pt>
                <c:pt idx="942">
                  <c:v>943000.0</c:v>
                </c:pt>
                <c:pt idx="943">
                  <c:v>944000.0</c:v>
                </c:pt>
                <c:pt idx="944">
                  <c:v>945000.0</c:v>
                </c:pt>
                <c:pt idx="945">
                  <c:v>946000.0</c:v>
                </c:pt>
                <c:pt idx="946">
                  <c:v>947000.0</c:v>
                </c:pt>
                <c:pt idx="947">
                  <c:v>948000.0</c:v>
                </c:pt>
                <c:pt idx="948">
                  <c:v>949000.0</c:v>
                </c:pt>
                <c:pt idx="949">
                  <c:v>950000.0</c:v>
                </c:pt>
                <c:pt idx="950">
                  <c:v>951000.0</c:v>
                </c:pt>
                <c:pt idx="951">
                  <c:v>952000.0</c:v>
                </c:pt>
                <c:pt idx="952">
                  <c:v>953000.0</c:v>
                </c:pt>
                <c:pt idx="953">
                  <c:v>954000.0</c:v>
                </c:pt>
                <c:pt idx="954">
                  <c:v>955000.0</c:v>
                </c:pt>
                <c:pt idx="955">
                  <c:v>956000.0</c:v>
                </c:pt>
                <c:pt idx="956">
                  <c:v>957000.0</c:v>
                </c:pt>
                <c:pt idx="957">
                  <c:v>958000.0</c:v>
                </c:pt>
                <c:pt idx="958">
                  <c:v>959000.0</c:v>
                </c:pt>
                <c:pt idx="959">
                  <c:v>960000.0</c:v>
                </c:pt>
                <c:pt idx="960">
                  <c:v>961000.0</c:v>
                </c:pt>
                <c:pt idx="961">
                  <c:v>962000.0</c:v>
                </c:pt>
                <c:pt idx="962">
                  <c:v>963000.0</c:v>
                </c:pt>
                <c:pt idx="963">
                  <c:v>964000.0</c:v>
                </c:pt>
                <c:pt idx="964">
                  <c:v>965000.0</c:v>
                </c:pt>
                <c:pt idx="965">
                  <c:v>966000.0</c:v>
                </c:pt>
                <c:pt idx="966">
                  <c:v>967000.0</c:v>
                </c:pt>
                <c:pt idx="967">
                  <c:v>968000.0</c:v>
                </c:pt>
                <c:pt idx="968">
                  <c:v>969000.0</c:v>
                </c:pt>
                <c:pt idx="969">
                  <c:v>970000.0</c:v>
                </c:pt>
                <c:pt idx="970">
                  <c:v>971000.0</c:v>
                </c:pt>
                <c:pt idx="971">
                  <c:v>972000.0</c:v>
                </c:pt>
                <c:pt idx="972">
                  <c:v>973000.0</c:v>
                </c:pt>
                <c:pt idx="973">
                  <c:v>974000.0</c:v>
                </c:pt>
                <c:pt idx="974">
                  <c:v>975000.0</c:v>
                </c:pt>
                <c:pt idx="975">
                  <c:v>976000.0</c:v>
                </c:pt>
                <c:pt idx="976">
                  <c:v>977000.0</c:v>
                </c:pt>
                <c:pt idx="977">
                  <c:v>978000.0</c:v>
                </c:pt>
                <c:pt idx="978">
                  <c:v>979000.0</c:v>
                </c:pt>
                <c:pt idx="979">
                  <c:v>980000.0</c:v>
                </c:pt>
                <c:pt idx="980">
                  <c:v>981000.0</c:v>
                </c:pt>
                <c:pt idx="981">
                  <c:v>982000.0</c:v>
                </c:pt>
                <c:pt idx="982">
                  <c:v>983000.0</c:v>
                </c:pt>
                <c:pt idx="983">
                  <c:v>984000.0</c:v>
                </c:pt>
                <c:pt idx="984">
                  <c:v>985000.0</c:v>
                </c:pt>
                <c:pt idx="985">
                  <c:v>986000.0</c:v>
                </c:pt>
                <c:pt idx="986">
                  <c:v>987000.0</c:v>
                </c:pt>
                <c:pt idx="987">
                  <c:v>988000.0</c:v>
                </c:pt>
                <c:pt idx="988">
                  <c:v>989000.0</c:v>
                </c:pt>
                <c:pt idx="989">
                  <c:v>990000.0</c:v>
                </c:pt>
                <c:pt idx="990">
                  <c:v>991000.0</c:v>
                </c:pt>
                <c:pt idx="991">
                  <c:v>992000.0</c:v>
                </c:pt>
                <c:pt idx="992">
                  <c:v>993000.0</c:v>
                </c:pt>
                <c:pt idx="993">
                  <c:v>994000.0</c:v>
                </c:pt>
                <c:pt idx="994">
                  <c:v>995000.0</c:v>
                </c:pt>
                <c:pt idx="995">
                  <c:v>996000.0</c:v>
                </c:pt>
                <c:pt idx="996">
                  <c:v>997000.0</c:v>
                </c:pt>
                <c:pt idx="997">
                  <c:v>998000.0</c:v>
                </c:pt>
                <c:pt idx="998">
                  <c:v>999000.0</c:v>
                </c:pt>
                <c:pt idx="999">
                  <c:v>1.0E6</c:v>
                </c:pt>
                <c:pt idx="1000">
                  <c:v>1.001E6</c:v>
                </c:pt>
                <c:pt idx="1001">
                  <c:v>1.002E6</c:v>
                </c:pt>
                <c:pt idx="1002">
                  <c:v>1.003E6</c:v>
                </c:pt>
                <c:pt idx="1003">
                  <c:v>1.004E6</c:v>
                </c:pt>
                <c:pt idx="1004">
                  <c:v>1.005E6</c:v>
                </c:pt>
                <c:pt idx="1005">
                  <c:v>1.006E6</c:v>
                </c:pt>
                <c:pt idx="1006">
                  <c:v>1.007E6</c:v>
                </c:pt>
                <c:pt idx="1007">
                  <c:v>1.008E6</c:v>
                </c:pt>
                <c:pt idx="1008">
                  <c:v>1.009E6</c:v>
                </c:pt>
                <c:pt idx="1009">
                  <c:v>1.01E6</c:v>
                </c:pt>
                <c:pt idx="1010">
                  <c:v>1.011E6</c:v>
                </c:pt>
                <c:pt idx="1011">
                  <c:v>1.012E6</c:v>
                </c:pt>
                <c:pt idx="1012">
                  <c:v>1.013E6</c:v>
                </c:pt>
                <c:pt idx="1013">
                  <c:v>1.014E6</c:v>
                </c:pt>
                <c:pt idx="1014">
                  <c:v>1.015E6</c:v>
                </c:pt>
                <c:pt idx="1015">
                  <c:v>1.016E6</c:v>
                </c:pt>
                <c:pt idx="1016">
                  <c:v>1.017E6</c:v>
                </c:pt>
                <c:pt idx="1017">
                  <c:v>1.018E6</c:v>
                </c:pt>
                <c:pt idx="1018">
                  <c:v>1.019E6</c:v>
                </c:pt>
                <c:pt idx="1019">
                  <c:v>1.02E6</c:v>
                </c:pt>
                <c:pt idx="1020">
                  <c:v>1.021E6</c:v>
                </c:pt>
                <c:pt idx="1021">
                  <c:v>1.022E6</c:v>
                </c:pt>
                <c:pt idx="1022">
                  <c:v>1.023E6</c:v>
                </c:pt>
                <c:pt idx="1023">
                  <c:v>1.024E6</c:v>
                </c:pt>
                <c:pt idx="1024">
                  <c:v>1.025E6</c:v>
                </c:pt>
                <c:pt idx="1025">
                  <c:v>1.026E6</c:v>
                </c:pt>
                <c:pt idx="1026">
                  <c:v>1.027E6</c:v>
                </c:pt>
                <c:pt idx="1027">
                  <c:v>1.028E6</c:v>
                </c:pt>
                <c:pt idx="1028">
                  <c:v>1.029E6</c:v>
                </c:pt>
                <c:pt idx="1029">
                  <c:v>1.03E6</c:v>
                </c:pt>
                <c:pt idx="1030">
                  <c:v>1.031E6</c:v>
                </c:pt>
                <c:pt idx="1031">
                  <c:v>1.032E6</c:v>
                </c:pt>
                <c:pt idx="1032">
                  <c:v>1.033E6</c:v>
                </c:pt>
                <c:pt idx="1033">
                  <c:v>1.034E6</c:v>
                </c:pt>
                <c:pt idx="1034">
                  <c:v>1.035E6</c:v>
                </c:pt>
                <c:pt idx="1035">
                  <c:v>1.036E6</c:v>
                </c:pt>
                <c:pt idx="1036">
                  <c:v>1.037E6</c:v>
                </c:pt>
                <c:pt idx="1037">
                  <c:v>1.038E6</c:v>
                </c:pt>
                <c:pt idx="1038">
                  <c:v>1.039E6</c:v>
                </c:pt>
                <c:pt idx="1039">
                  <c:v>1.04E6</c:v>
                </c:pt>
                <c:pt idx="1040">
                  <c:v>1.041E6</c:v>
                </c:pt>
                <c:pt idx="1041">
                  <c:v>1.042E6</c:v>
                </c:pt>
                <c:pt idx="1042">
                  <c:v>1.043E6</c:v>
                </c:pt>
                <c:pt idx="1043">
                  <c:v>1.044E6</c:v>
                </c:pt>
                <c:pt idx="1044">
                  <c:v>1.045E6</c:v>
                </c:pt>
                <c:pt idx="1045">
                  <c:v>1.046E6</c:v>
                </c:pt>
                <c:pt idx="1046">
                  <c:v>1.047E6</c:v>
                </c:pt>
                <c:pt idx="1047">
                  <c:v>1.048E6</c:v>
                </c:pt>
                <c:pt idx="1048">
                  <c:v>1.049E6</c:v>
                </c:pt>
                <c:pt idx="1049">
                  <c:v>1.05E6</c:v>
                </c:pt>
                <c:pt idx="1050">
                  <c:v>1.051E6</c:v>
                </c:pt>
                <c:pt idx="1051">
                  <c:v>1.052E6</c:v>
                </c:pt>
                <c:pt idx="1052">
                  <c:v>1.053E6</c:v>
                </c:pt>
                <c:pt idx="1053">
                  <c:v>1.054E6</c:v>
                </c:pt>
                <c:pt idx="1054">
                  <c:v>1.055E6</c:v>
                </c:pt>
                <c:pt idx="1055">
                  <c:v>1.056E6</c:v>
                </c:pt>
                <c:pt idx="1056">
                  <c:v>1.057E6</c:v>
                </c:pt>
                <c:pt idx="1057">
                  <c:v>1.058E6</c:v>
                </c:pt>
                <c:pt idx="1058">
                  <c:v>1.059E6</c:v>
                </c:pt>
                <c:pt idx="1059">
                  <c:v>1.06E6</c:v>
                </c:pt>
                <c:pt idx="1060">
                  <c:v>1.061E6</c:v>
                </c:pt>
                <c:pt idx="1061">
                  <c:v>1.062E6</c:v>
                </c:pt>
                <c:pt idx="1062">
                  <c:v>1.063E6</c:v>
                </c:pt>
                <c:pt idx="1063">
                  <c:v>1.064E6</c:v>
                </c:pt>
                <c:pt idx="1064">
                  <c:v>1.065E6</c:v>
                </c:pt>
                <c:pt idx="1065">
                  <c:v>1.066E6</c:v>
                </c:pt>
                <c:pt idx="1066">
                  <c:v>1.067E6</c:v>
                </c:pt>
                <c:pt idx="1067">
                  <c:v>1.068E6</c:v>
                </c:pt>
                <c:pt idx="1068">
                  <c:v>1.069E6</c:v>
                </c:pt>
                <c:pt idx="1069">
                  <c:v>1.07E6</c:v>
                </c:pt>
                <c:pt idx="1070">
                  <c:v>1.071E6</c:v>
                </c:pt>
                <c:pt idx="1071">
                  <c:v>1.072E6</c:v>
                </c:pt>
                <c:pt idx="1072">
                  <c:v>1.073E6</c:v>
                </c:pt>
                <c:pt idx="1073">
                  <c:v>1.074E6</c:v>
                </c:pt>
                <c:pt idx="1074">
                  <c:v>1.075E6</c:v>
                </c:pt>
                <c:pt idx="1075">
                  <c:v>1.076E6</c:v>
                </c:pt>
                <c:pt idx="1076">
                  <c:v>1.077E6</c:v>
                </c:pt>
                <c:pt idx="1077">
                  <c:v>1.078E6</c:v>
                </c:pt>
                <c:pt idx="1078">
                  <c:v>1.079E6</c:v>
                </c:pt>
                <c:pt idx="1079">
                  <c:v>1.08E6</c:v>
                </c:pt>
                <c:pt idx="1080">
                  <c:v>1.081E6</c:v>
                </c:pt>
                <c:pt idx="1081">
                  <c:v>1.082E6</c:v>
                </c:pt>
                <c:pt idx="1082">
                  <c:v>1.083E6</c:v>
                </c:pt>
                <c:pt idx="1083">
                  <c:v>1.084E6</c:v>
                </c:pt>
                <c:pt idx="1084">
                  <c:v>1.085E6</c:v>
                </c:pt>
                <c:pt idx="1085">
                  <c:v>1.086E6</c:v>
                </c:pt>
                <c:pt idx="1086">
                  <c:v>1.087E6</c:v>
                </c:pt>
                <c:pt idx="1087">
                  <c:v>1.088E6</c:v>
                </c:pt>
                <c:pt idx="1088">
                  <c:v>1.089E6</c:v>
                </c:pt>
                <c:pt idx="1089">
                  <c:v>1.09E6</c:v>
                </c:pt>
                <c:pt idx="1090">
                  <c:v>1.091E6</c:v>
                </c:pt>
                <c:pt idx="1091">
                  <c:v>1.092E6</c:v>
                </c:pt>
                <c:pt idx="1092">
                  <c:v>1.093E6</c:v>
                </c:pt>
                <c:pt idx="1093">
                  <c:v>1.094E6</c:v>
                </c:pt>
                <c:pt idx="1094">
                  <c:v>1.095E6</c:v>
                </c:pt>
                <c:pt idx="1095">
                  <c:v>1.096E6</c:v>
                </c:pt>
                <c:pt idx="1096">
                  <c:v>1.097E6</c:v>
                </c:pt>
                <c:pt idx="1097">
                  <c:v>1.098E6</c:v>
                </c:pt>
                <c:pt idx="1098">
                  <c:v>1.099E6</c:v>
                </c:pt>
                <c:pt idx="1099">
                  <c:v>1.1E6</c:v>
                </c:pt>
                <c:pt idx="1100">
                  <c:v>1.101E6</c:v>
                </c:pt>
                <c:pt idx="1101">
                  <c:v>1.102E6</c:v>
                </c:pt>
                <c:pt idx="1102">
                  <c:v>1.103E6</c:v>
                </c:pt>
                <c:pt idx="1103">
                  <c:v>1.104E6</c:v>
                </c:pt>
                <c:pt idx="1104">
                  <c:v>1.105E6</c:v>
                </c:pt>
                <c:pt idx="1105">
                  <c:v>1.106E6</c:v>
                </c:pt>
                <c:pt idx="1106">
                  <c:v>1.107E6</c:v>
                </c:pt>
                <c:pt idx="1107">
                  <c:v>1.108E6</c:v>
                </c:pt>
                <c:pt idx="1108">
                  <c:v>1.109E6</c:v>
                </c:pt>
                <c:pt idx="1109">
                  <c:v>1.11E6</c:v>
                </c:pt>
                <c:pt idx="1110">
                  <c:v>1.111E6</c:v>
                </c:pt>
                <c:pt idx="1111">
                  <c:v>1.112E6</c:v>
                </c:pt>
                <c:pt idx="1112">
                  <c:v>1.113E6</c:v>
                </c:pt>
                <c:pt idx="1113">
                  <c:v>1.114E6</c:v>
                </c:pt>
                <c:pt idx="1114">
                  <c:v>1.115E6</c:v>
                </c:pt>
                <c:pt idx="1115">
                  <c:v>1.116E6</c:v>
                </c:pt>
                <c:pt idx="1116">
                  <c:v>1.117E6</c:v>
                </c:pt>
                <c:pt idx="1117">
                  <c:v>1.118E6</c:v>
                </c:pt>
                <c:pt idx="1118">
                  <c:v>1.119E6</c:v>
                </c:pt>
                <c:pt idx="1119">
                  <c:v>1.12E6</c:v>
                </c:pt>
                <c:pt idx="1120">
                  <c:v>1.121E6</c:v>
                </c:pt>
                <c:pt idx="1121">
                  <c:v>1.122E6</c:v>
                </c:pt>
                <c:pt idx="1122">
                  <c:v>1.123E6</c:v>
                </c:pt>
                <c:pt idx="1123">
                  <c:v>1.124E6</c:v>
                </c:pt>
                <c:pt idx="1124">
                  <c:v>1.125E6</c:v>
                </c:pt>
                <c:pt idx="1125">
                  <c:v>1.126E6</c:v>
                </c:pt>
                <c:pt idx="1126">
                  <c:v>1.127E6</c:v>
                </c:pt>
                <c:pt idx="1127">
                  <c:v>1.128E6</c:v>
                </c:pt>
                <c:pt idx="1128">
                  <c:v>1.129E6</c:v>
                </c:pt>
                <c:pt idx="1129">
                  <c:v>1.13E6</c:v>
                </c:pt>
                <c:pt idx="1130">
                  <c:v>1.131E6</c:v>
                </c:pt>
                <c:pt idx="1131">
                  <c:v>1.132E6</c:v>
                </c:pt>
                <c:pt idx="1132">
                  <c:v>1.133E6</c:v>
                </c:pt>
                <c:pt idx="1133">
                  <c:v>1.134E6</c:v>
                </c:pt>
                <c:pt idx="1134">
                  <c:v>1.135E6</c:v>
                </c:pt>
                <c:pt idx="1135">
                  <c:v>1.136E6</c:v>
                </c:pt>
                <c:pt idx="1136">
                  <c:v>1.137E6</c:v>
                </c:pt>
                <c:pt idx="1137">
                  <c:v>1.138E6</c:v>
                </c:pt>
                <c:pt idx="1138">
                  <c:v>1.139E6</c:v>
                </c:pt>
                <c:pt idx="1139">
                  <c:v>1.14E6</c:v>
                </c:pt>
                <c:pt idx="1140">
                  <c:v>1.141E6</c:v>
                </c:pt>
                <c:pt idx="1141">
                  <c:v>1.142E6</c:v>
                </c:pt>
                <c:pt idx="1142">
                  <c:v>1.143E6</c:v>
                </c:pt>
                <c:pt idx="1143">
                  <c:v>1.144E6</c:v>
                </c:pt>
                <c:pt idx="1144">
                  <c:v>1.145E6</c:v>
                </c:pt>
                <c:pt idx="1145">
                  <c:v>1.146E6</c:v>
                </c:pt>
                <c:pt idx="1146">
                  <c:v>1.147E6</c:v>
                </c:pt>
                <c:pt idx="1147">
                  <c:v>1.148E6</c:v>
                </c:pt>
                <c:pt idx="1148">
                  <c:v>1.149E6</c:v>
                </c:pt>
                <c:pt idx="1149">
                  <c:v>1.15E6</c:v>
                </c:pt>
                <c:pt idx="1150">
                  <c:v>1.151E6</c:v>
                </c:pt>
                <c:pt idx="1151">
                  <c:v>1.152E6</c:v>
                </c:pt>
                <c:pt idx="1152">
                  <c:v>1.153E6</c:v>
                </c:pt>
                <c:pt idx="1153">
                  <c:v>1.154E6</c:v>
                </c:pt>
                <c:pt idx="1154">
                  <c:v>1.155E6</c:v>
                </c:pt>
                <c:pt idx="1155">
                  <c:v>1.156E6</c:v>
                </c:pt>
                <c:pt idx="1156">
                  <c:v>1.157E6</c:v>
                </c:pt>
                <c:pt idx="1157">
                  <c:v>1.158E6</c:v>
                </c:pt>
                <c:pt idx="1158">
                  <c:v>1.159E6</c:v>
                </c:pt>
                <c:pt idx="1159">
                  <c:v>1.16E6</c:v>
                </c:pt>
                <c:pt idx="1160">
                  <c:v>1.161E6</c:v>
                </c:pt>
                <c:pt idx="1161">
                  <c:v>1.162E6</c:v>
                </c:pt>
                <c:pt idx="1162">
                  <c:v>1.163E6</c:v>
                </c:pt>
                <c:pt idx="1163">
                  <c:v>1.164E6</c:v>
                </c:pt>
                <c:pt idx="1164">
                  <c:v>1.165E6</c:v>
                </c:pt>
                <c:pt idx="1165">
                  <c:v>1.166E6</c:v>
                </c:pt>
                <c:pt idx="1166">
                  <c:v>1.167E6</c:v>
                </c:pt>
                <c:pt idx="1167">
                  <c:v>1.168E6</c:v>
                </c:pt>
                <c:pt idx="1168">
                  <c:v>1.169E6</c:v>
                </c:pt>
                <c:pt idx="1169">
                  <c:v>1.17E6</c:v>
                </c:pt>
                <c:pt idx="1170">
                  <c:v>1.171E6</c:v>
                </c:pt>
                <c:pt idx="1171">
                  <c:v>1.172E6</c:v>
                </c:pt>
                <c:pt idx="1172">
                  <c:v>1.173E6</c:v>
                </c:pt>
                <c:pt idx="1173">
                  <c:v>1.174E6</c:v>
                </c:pt>
                <c:pt idx="1174">
                  <c:v>1.175E6</c:v>
                </c:pt>
                <c:pt idx="1175">
                  <c:v>1.176E6</c:v>
                </c:pt>
                <c:pt idx="1176">
                  <c:v>1.177E6</c:v>
                </c:pt>
                <c:pt idx="1177">
                  <c:v>1.178E6</c:v>
                </c:pt>
                <c:pt idx="1178">
                  <c:v>1.179E6</c:v>
                </c:pt>
                <c:pt idx="1179">
                  <c:v>1.18E6</c:v>
                </c:pt>
                <c:pt idx="1180">
                  <c:v>1.181E6</c:v>
                </c:pt>
                <c:pt idx="1181">
                  <c:v>1.182E6</c:v>
                </c:pt>
                <c:pt idx="1182">
                  <c:v>1.183E6</c:v>
                </c:pt>
                <c:pt idx="1183">
                  <c:v>1.184E6</c:v>
                </c:pt>
                <c:pt idx="1184">
                  <c:v>1.185E6</c:v>
                </c:pt>
                <c:pt idx="1185">
                  <c:v>1.186E6</c:v>
                </c:pt>
                <c:pt idx="1186">
                  <c:v>1.187E6</c:v>
                </c:pt>
                <c:pt idx="1187">
                  <c:v>1.188E6</c:v>
                </c:pt>
                <c:pt idx="1188">
                  <c:v>1.189E6</c:v>
                </c:pt>
                <c:pt idx="1189">
                  <c:v>1.19E6</c:v>
                </c:pt>
                <c:pt idx="1190">
                  <c:v>1.191E6</c:v>
                </c:pt>
                <c:pt idx="1191">
                  <c:v>1.192E6</c:v>
                </c:pt>
                <c:pt idx="1192">
                  <c:v>1.193E6</c:v>
                </c:pt>
                <c:pt idx="1193">
                  <c:v>1.194E6</c:v>
                </c:pt>
                <c:pt idx="1194">
                  <c:v>1.195E6</c:v>
                </c:pt>
                <c:pt idx="1195">
                  <c:v>1.196E6</c:v>
                </c:pt>
                <c:pt idx="1196">
                  <c:v>1.197E6</c:v>
                </c:pt>
                <c:pt idx="1197">
                  <c:v>1.198E6</c:v>
                </c:pt>
                <c:pt idx="1198">
                  <c:v>1.199E6</c:v>
                </c:pt>
                <c:pt idx="1199">
                  <c:v>1.2E6</c:v>
                </c:pt>
                <c:pt idx="1200">
                  <c:v>1.201E6</c:v>
                </c:pt>
                <c:pt idx="1201">
                  <c:v>1.202E6</c:v>
                </c:pt>
                <c:pt idx="1202">
                  <c:v>1.203E6</c:v>
                </c:pt>
                <c:pt idx="1203">
                  <c:v>1.204E6</c:v>
                </c:pt>
                <c:pt idx="1204">
                  <c:v>1.205E6</c:v>
                </c:pt>
                <c:pt idx="1205">
                  <c:v>1.206E6</c:v>
                </c:pt>
                <c:pt idx="1206">
                  <c:v>1.207E6</c:v>
                </c:pt>
                <c:pt idx="1207">
                  <c:v>1.208E6</c:v>
                </c:pt>
                <c:pt idx="1208">
                  <c:v>1.209E6</c:v>
                </c:pt>
                <c:pt idx="1209">
                  <c:v>1.21E6</c:v>
                </c:pt>
                <c:pt idx="1210">
                  <c:v>1.211E6</c:v>
                </c:pt>
                <c:pt idx="1211">
                  <c:v>1.212E6</c:v>
                </c:pt>
                <c:pt idx="1212">
                  <c:v>1.213E6</c:v>
                </c:pt>
                <c:pt idx="1213">
                  <c:v>1.214E6</c:v>
                </c:pt>
                <c:pt idx="1214">
                  <c:v>1.215E6</c:v>
                </c:pt>
                <c:pt idx="1215">
                  <c:v>1.216E6</c:v>
                </c:pt>
                <c:pt idx="1216">
                  <c:v>1.217E6</c:v>
                </c:pt>
                <c:pt idx="1217">
                  <c:v>1.218E6</c:v>
                </c:pt>
                <c:pt idx="1218">
                  <c:v>1.219E6</c:v>
                </c:pt>
                <c:pt idx="1219">
                  <c:v>1.22E6</c:v>
                </c:pt>
                <c:pt idx="1220">
                  <c:v>1.221E6</c:v>
                </c:pt>
                <c:pt idx="1221">
                  <c:v>1.222E6</c:v>
                </c:pt>
                <c:pt idx="1222">
                  <c:v>1.223E6</c:v>
                </c:pt>
                <c:pt idx="1223">
                  <c:v>1.224E6</c:v>
                </c:pt>
                <c:pt idx="1224">
                  <c:v>1.225E6</c:v>
                </c:pt>
                <c:pt idx="1225">
                  <c:v>1.226E6</c:v>
                </c:pt>
                <c:pt idx="1226">
                  <c:v>1.227E6</c:v>
                </c:pt>
                <c:pt idx="1227">
                  <c:v>1.228E6</c:v>
                </c:pt>
                <c:pt idx="1228">
                  <c:v>1.229E6</c:v>
                </c:pt>
                <c:pt idx="1229">
                  <c:v>1.23E6</c:v>
                </c:pt>
                <c:pt idx="1230">
                  <c:v>1.231E6</c:v>
                </c:pt>
                <c:pt idx="1231">
                  <c:v>1.232E6</c:v>
                </c:pt>
                <c:pt idx="1232">
                  <c:v>1.233E6</c:v>
                </c:pt>
                <c:pt idx="1233">
                  <c:v>1.234E6</c:v>
                </c:pt>
                <c:pt idx="1234">
                  <c:v>1.235E6</c:v>
                </c:pt>
                <c:pt idx="1235">
                  <c:v>1.236E6</c:v>
                </c:pt>
                <c:pt idx="1236">
                  <c:v>1.237E6</c:v>
                </c:pt>
                <c:pt idx="1237">
                  <c:v>1.238E6</c:v>
                </c:pt>
                <c:pt idx="1238">
                  <c:v>1.239E6</c:v>
                </c:pt>
                <c:pt idx="1239">
                  <c:v>1.24E6</c:v>
                </c:pt>
                <c:pt idx="1240">
                  <c:v>1.241E6</c:v>
                </c:pt>
                <c:pt idx="1241">
                  <c:v>1.242E6</c:v>
                </c:pt>
                <c:pt idx="1242">
                  <c:v>1.243E6</c:v>
                </c:pt>
                <c:pt idx="1243">
                  <c:v>1.244E6</c:v>
                </c:pt>
                <c:pt idx="1244">
                  <c:v>1.245E6</c:v>
                </c:pt>
                <c:pt idx="1245">
                  <c:v>1.246E6</c:v>
                </c:pt>
                <c:pt idx="1246">
                  <c:v>1.247E6</c:v>
                </c:pt>
                <c:pt idx="1247">
                  <c:v>1.248E6</c:v>
                </c:pt>
                <c:pt idx="1248">
                  <c:v>1.249E6</c:v>
                </c:pt>
                <c:pt idx="1249">
                  <c:v>1.25E6</c:v>
                </c:pt>
                <c:pt idx="1250">
                  <c:v>1.251E6</c:v>
                </c:pt>
                <c:pt idx="1251">
                  <c:v>1.252E6</c:v>
                </c:pt>
                <c:pt idx="1252">
                  <c:v>1.253E6</c:v>
                </c:pt>
                <c:pt idx="1253">
                  <c:v>1.254E6</c:v>
                </c:pt>
                <c:pt idx="1254">
                  <c:v>1.255E6</c:v>
                </c:pt>
                <c:pt idx="1255">
                  <c:v>1.256E6</c:v>
                </c:pt>
                <c:pt idx="1256">
                  <c:v>1.257E6</c:v>
                </c:pt>
                <c:pt idx="1257">
                  <c:v>1.258E6</c:v>
                </c:pt>
                <c:pt idx="1258">
                  <c:v>1.259E6</c:v>
                </c:pt>
                <c:pt idx="1259">
                  <c:v>1.26E6</c:v>
                </c:pt>
                <c:pt idx="1260">
                  <c:v>1.261E6</c:v>
                </c:pt>
                <c:pt idx="1261">
                  <c:v>1.262E6</c:v>
                </c:pt>
                <c:pt idx="1262">
                  <c:v>1.263E6</c:v>
                </c:pt>
                <c:pt idx="1263">
                  <c:v>1.264E6</c:v>
                </c:pt>
                <c:pt idx="1264">
                  <c:v>1.265E6</c:v>
                </c:pt>
                <c:pt idx="1265">
                  <c:v>1.266E6</c:v>
                </c:pt>
                <c:pt idx="1266">
                  <c:v>1.267E6</c:v>
                </c:pt>
                <c:pt idx="1267">
                  <c:v>1.268E6</c:v>
                </c:pt>
                <c:pt idx="1268">
                  <c:v>1.269E6</c:v>
                </c:pt>
                <c:pt idx="1269">
                  <c:v>1.27E6</c:v>
                </c:pt>
                <c:pt idx="1270">
                  <c:v>1.271E6</c:v>
                </c:pt>
                <c:pt idx="1271">
                  <c:v>1.272E6</c:v>
                </c:pt>
                <c:pt idx="1272">
                  <c:v>1.273E6</c:v>
                </c:pt>
                <c:pt idx="1273">
                  <c:v>1.274E6</c:v>
                </c:pt>
                <c:pt idx="1274">
                  <c:v>1.275E6</c:v>
                </c:pt>
                <c:pt idx="1275">
                  <c:v>1.276E6</c:v>
                </c:pt>
                <c:pt idx="1276">
                  <c:v>1.277E6</c:v>
                </c:pt>
                <c:pt idx="1277">
                  <c:v>1.278E6</c:v>
                </c:pt>
                <c:pt idx="1278">
                  <c:v>1.279E6</c:v>
                </c:pt>
                <c:pt idx="1279">
                  <c:v>1.28E6</c:v>
                </c:pt>
                <c:pt idx="1280">
                  <c:v>1.281E6</c:v>
                </c:pt>
                <c:pt idx="1281">
                  <c:v>1.282E6</c:v>
                </c:pt>
                <c:pt idx="1282">
                  <c:v>1.283E6</c:v>
                </c:pt>
                <c:pt idx="1283">
                  <c:v>1.284E6</c:v>
                </c:pt>
                <c:pt idx="1284">
                  <c:v>1.285E6</c:v>
                </c:pt>
                <c:pt idx="1285">
                  <c:v>1.286E6</c:v>
                </c:pt>
                <c:pt idx="1286">
                  <c:v>1.287E6</c:v>
                </c:pt>
                <c:pt idx="1287">
                  <c:v>1.288E6</c:v>
                </c:pt>
                <c:pt idx="1288">
                  <c:v>1.289E6</c:v>
                </c:pt>
                <c:pt idx="1289">
                  <c:v>1.29E6</c:v>
                </c:pt>
                <c:pt idx="1290">
                  <c:v>1.291E6</c:v>
                </c:pt>
                <c:pt idx="1291">
                  <c:v>1.292E6</c:v>
                </c:pt>
                <c:pt idx="1292">
                  <c:v>1.293E6</c:v>
                </c:pt>
                <c:pt idx="1293">
                  <c:v>1.294E6</c:v>
                </c:pt>
                <c:pt idx="1294">
                  <c:v>1.295E6</c:v>
                </c:pt>
                <c:pt idx="1295">
                  <c:v>1.296E6</c:v>
                </c:pt>
                <c:pt idx="1296">
                  <c:v>1.297E6</c:v>
                </c:pt>
                <c:pt idx="1297">
                  <c:v>1.298E6</c:v>
                </c:pt>
                <c:pt idx="1298">
                  <c:v>1.299E6</c:v>
                </c:pt>
                <c:pt idx="1299">
                  <c:v>1.3E6</c:v>
                </c:pt>
                <c:pt idx="1300">
                  <c:v>1.301E6</c:v>
                </c:pt>
                <c:pt idx="1301">
                  <c:v>1.302E6</c:v>
                </c:pt>
                <c:pt idx="1302">
                  <c:v>1.303E6</c:v>
                </c:pt>
                <c:pt idx="1303">
                  <c:v>1.304E6</c:v>
                </c:pt>
                <c:pt idx="1304">
                  <c:v>1.305E6</c:v>
                </c:pt>
                <c:pt idx="1305">
                  <c:v>1.306E6</c:v>
                </c:pt>
                <c:pt idx="1306">
                  <c:v>1.307E6</c:v>
                </c:pt>
                <c:pt idx="1307">
                  <c:v>1.308E6</c:v>
                </c:pt>
                <c:pt idx="1308">
                  <c:v>1.309E6</c:v>
                </c:pt>
                <c:pt idx="1309">
                  <c:v>1.31E6</c:v>
                </c:pt>
                <c:pt idx="1310">
                  <c:v>1.311E6</c:v>
                </c:pt>
                <c:pt idx="1311">
                  <c:v>1.312E6</c:v>
                </c:pt>
                <c:pt idx="1312">
                  <c:v>1.313E6</c:v>
                </c:pt>
                <c:pt idx="1313">
                  <c:v>1.314E6</c:v>
                </c:pt>
                <c:pt idx="1314">
                  <c:v>1.315E6</c:v>
                </c:pt>
                <c:pt idx="1315">
                  <c:v>1.316E6</c:v>
                </c:pt>
                <c:pt idx="1316">
                  <c:v>1.317E6</c:v>
                </c:pt>
                <c:pt idx="1317">
                  <c:v>1.318E6</c:v>
                </c:pt>
                <c:pt idx="1318">
                  <c:v>1.319E6</c:v>
                </c:pt>
                <c:pt idx="1319">
                  <c:v>1.32E6</c:v>
                </c:pt>
                <c:pt idx="1320">
                  <c:v>1.321E6</c:v>
                </c:pt>
                <c:pt idx="1321">
                  <c:v>1.322E6</c:v>
                </c:pt>
                <c:pt idx="1322">
                  <c:v>1.323E6</c:v>
                </c:pt>
                <c:pt idx="1323">
                  <c:v>1.324E6</c:v>
                </c:pt>
                <c:pt idx="1324">
                  <c:v>1.325E6</c:v>
                </c:pt>
                <c:pt idx="1325">
                  <c:v>1.326E6</c:v>
                </c:pt>
                <c:pt idx="1326">
                  <c:v>1.327E6</c:v>
                </c:pt>
                <c:pt idx="1327">
                  <c:v>1.328E6</c:v>
                </c:pt>
                <c:pt idx="1328">
                  <c:v>1.329E6</c:v>
                </c:pt>
                <c:pt idx="1329">
                  <c:v>1.33E6</c:v>
                </c:pt>
                <c:pt idx="1330">
                  <c:v>1.331E6</c:v>
                </c:pt>
                <c:pt idx="1331">
                  <c:v>1.332E6</c:v>
                </c:pt>
                <c:pt idx="1332">
                  <c:v>1.333E6</c:v>
                </c:pt>
                <c:pt idx="1333">
                  <c:v>1.334E6</c:v>
                </c:pt>
                <c:pt idx="1334">
                  <c:v>1.335E6</c:v>
                </c:pt>
                <c:pt idx="1335">
                  <c:v>1.336E6</c:v>
                </c:pt>
                <c:pt idx="1336">
                  <c:v>1.337E6</c:v>
                </c:pt>
                <c:pt idx="1337">
                  <c:v>1.338E6</c:v>
                </c:pt>
                <c:pt idx="1338">
                  <c:v>1.339E6</c:v>
                </c:pt>
                <c:pt idx="1339">
                  <c:v>1.34E6</c:v>
                </c:pt>
                <c:pt idx="1340">
                  <c:v>1.341E6</c:v>
                </c:pt>
                <c:pt idx="1341">
                  <c:v>1.342E6</c:v>
                </c:pt>
                <c:pt idx="1342">
                  <c:v>1.343E6</c:v>
                </c:pt>
                <c:pt idx="1343">
                  <c:v>1.344E6</c:v>
                </c:pt>
                <c:pt idx="1344">
                  <c:v>1.345E6</c:v>
                </c:pt>
                <c:pt idx="1345">
                  <c:v>1.346E6</c:v>
                </c:pt>
                <c:pt idx="1346">
                  <c:v>1.347E6</c:v>
                </c:pt>
                <c:pt idx="1347">
                  <c:v>1.348E6</c:v>
                </c:pt>
                <c:pt idx="1348">
                  <c:v>1.349E6</c:v>
                </c:pt>
                <c:pt idx="1349">
                  <c:v>1.35E6</c:v>
                </c:pt>
                <c:pt idx="1350">
                  <c:v>1.351E6</c:v>
                </c:pt>
                <c:pt idx="1351">
                  <c:v>1.352E6</c:v>
                </c:pt>
                <c:pt idx="1352">
                  <c:v>1.353E6</c:v>
                </c:pt>
                <c:pt idx="1353">
                  <c:v>1.354E6</c:v>
                </c:pt>
                <c:pt idx="1354">
                  <c:v>1.355E6</c:v>
                </c:pt>
                <c:pt idx="1355">
                  <c:v>1.356E6</c:v>
                </c:pt>
                <c:pt idx="1356">
                  <c:v>1.357E6</c:v>
                </c:pt>
                <c:pt idx="1357">
                  <c:v>1.358E6</c:v>
                </c:pt>
                <c:pt idx="1358">
                  <c:v>1.359E6</c:v>
                </c:pt>
                <c:pt idx="1359">
                  <c:v>1.36E6</c:v>
                </c:pt>
                <c:pt idx="1360">
                  <c:v>1.361E6</c:v>
                </c:pt>
                <c:pt idx="1361">
                  <c:v>1.362E6</c:v>
                </c:pt>
                <c:pt idx="1362">
                  <c:v>1.363E6</c:v>
                </c:pt>
                <c:pt idx="1363">
                  <c:v>1.364E6</c:v>
                </c:pt>
                <c:pt idx="1364">
                  <c:v>1.365E6</c:v>
                </c:pt>
                <c:pt idx="1365">
                  <c:v>1.366E6</c:v>
                </c:pt>
                <c:pt idx="1366">
                  <c:v>1.367E6</c:v>
                </c:pt>
                <c:pt idx="1367">
                  <c:v>1.368E6</c:v>
                </c:pt>
                <c:pt idx="1368">
                  <c:v>1.369E6</c:v>
                </c:pt>
                <c:pt idx="1369">
                  <c:v>1.37E6</c:v>
                </c:pt>
                <c:pt idx="1370">
                  <c:v>1.371E6</c:v>
                </c:pt>
                <c:pt idx="1371">
                  <c:v>1.372E6</c:v>
                </c:pt>
                <c:pt idx="1372">
                  <c:v>1.373E6</c:v>
                </c:pt>
                <c:pt idx="1373">
                  <c:v>1.374E6</c:v>
                </c:pt>
                <c:pt idx="1374">
                  <c:v>1.375E6</c:v>
                </c:pt>
                <c:pt idx="1375">
                  <c:v>1.376E6</c:v>
                </c:pt>
                <c:pt idx="1376">
                  <c:v>1.377E6</c:v>
                </c:pt>
                <c:pt idx="1377">
                  <c:v>1.378E6</c:v>
                </c:pt>
                <c:pt idx="1378">
                  <c:v>1.379E6</c:v>
                </c:pt>
                <c:pt idx="1379">
                  <c:v>1.38E6</c:v>
                </c:pt>
                <c:pt idx="1380">
                  <c:v>1.381E6</c:v>
                </c:pt>
                <c:pt idx="1381">
                  <c:v>1.382E6</c:v>
                </c:pt>
                <c:pt idx="1382">
                  <c:v>1.383E6</c:v>
                </c:pt>
                <c:pt idx="1383">
                  <c:v>1.384E6</c:v>
                </c:pt>
                <c:pt idx="1384">
                  <c:v>1.385E6</c:v>
                </c:pt>
                <c:pt idx="1385">
                  <c:v>1.386E6</c:v>
                </c:pt>
                <c:pt idx="1386">
                  <c:v>1.387E6</c:v>
                </c:pt>
                <c:pt idx="1387">
                  <c:v>1.388E6</c:v>
                </c:pt>
                <c:pt idx="1388">
                  <c:v>1.389E6</c:v>
                </c:pt>
                <c:pt idx="1389">
                  <c:v>1.39E6</c:v>
                </c:pt>
                <c:pt idx="1390">
                  <c:v>1.391E6</c:v>
                </c:pt>
                <c:pt idx="1391">
                  <c:v>1.392E6</c:v>
                </c:pt>
                <c:pt idx="1392">
                  <c:v>1.393E6</c:v>
                </c:pt>
                <c:pt idx="1393">
                  <c:v>1.394E6</c:v>
                </c:pt>
                <c:pt idx="1394">
                  <c:v>1.395E6</c:v>
                </c:pt>
                <c:pt idx="1395">
                  <c:v>1.396E6</c:v>
                </c:pt>
                <c:pt idx="1396">
                  <c:v>1.397E6</c:v>
                </c:pt>
                <c:pt idx="1397">
                  <c:v>1.398E6</c:v>
                </c:pt>
                <c:pt idx="1398">
                  <c:v>1.399E6</c:v>
                </c:pt>
                <c:pt idx="1399">
                  <c:v>1.4E6</c:v>
                </c:pt>
                <c:pt idx="1400">
                  <c:v>1.401E6</c:v>
                </c:pt>
                <c:pt idx="1401">
                  <c:v>1.402E6</c:v>
                </c:pt>
                <c:pt idx="1402">
                  <c:v>1.403E6</c:v>
                </c:pt>
                <c:pt idx="1403">
                  <c:v>1.404E6</c:v>
                </c:pt>
                <c:pt idx="1404">
                  <c:v>1.405E6</c:v>
                </c:pt>
                <c:pt idx="1405">
                  <c:v>1.406E6</c:v>
                </c:pt>
                <c:pt idx="1406">
                  <c:v>1.407E6</c:v>
                </c:pt>
                <c:pt idx="1407">
                  <c:v>1.408E6</c:v>
                </c:pt>
                <c:pt idx="1408">
                  <c:v>1.409E6</c:v>
                </c:pt>
                <c:pt idx="1409">
                  <c:v>1.41E6</c:v>
                </c:pt>
                <c:pt idx="1410">
                  <c:v>1.411E6</c:v>
                </c:pt>
                <c:pt idx="1411">
                  <c:v>1.412E6</c:v>
                </c:pt>
                <c:pt idx="1412">
                  <c:v>1.413E6</c:v>
                </c:pt>
                <c:pt idx="1413">
                  <c:v>1.414E6</c:v>
                </c:pt>
                <c:pt idx="1414">
                  <c:v>1.415E6</c:v>
                </c:pt>
                <c:pt idx="1415">
                  <c:v>1.416E6</c:v>
                </c:pt>
                <c:pt idx="1416">
                  <c:v>1.417E6</c:v>
                </c:pt>
                <c:pt idx="1417">
                  <c:v>1.418E6</c:v>
                </c:pt>
                <c:pt idx="1418">
                  <c:v>1.419E6</c:v>
                </c:pt>
                <c:pt idx="1419">
                  <c:v>1.42E6</c:v>
                </c:pt>
                <c:pt idx="1420">
                  <c:v>1.421E6</c:v>
                </c:pt>
                <c:pt idx="1421">
                  <c:v>1.422E6</c:v>
                </c:pt>
                <c:pt idx="1422">
                  <c:v>1.423E6</c:v>
                </c:pt>
                <c:pt idx="1423">
                  <c:v>1.424E6</c:v>
                </c:pt>
                <c:pt idx="1424">
                  <c:v>1.425E6</c:v>
                </c:pt>
                <c:pt idx="1425">
                  <c:v>1.426E6</c:v>
                </c:pt>
                <c:pt idx="1426">
                  <c:v>1.427E6</c:v>
                </c:pt>
                <c:pt idx="1427">
                  <c:v>1.428E6</c:v>
                </c:pt>
                <c:pt idx="1428">
                  <c:v>1.429E6</c:v>
                </c:pt>
                <c:pt idx="1429">
                  <c:v>1.43E6</c:v>
                </c:pt>
                <c:pt idx="1430">
                  <c:v>1.431E6</c:v>
                </c:pt>
                <c:pt idx="1431">
                  <c:v>1.432E6</c:v>
                </c:pt>
                <c:pt idx="1432">
                  <c:v>1.433E6</c:v>
                </c:pt>
                <c:pt idx="1433">
                  <c:v>1.434E6</c:v>
                </c:pt>
                <c:pt idx="1434">
                  <c:v>1.435E6</c:v>
                </c:pt>
                <c:pt idx="1435">
                  <c:v>1.436E6</c:v>
                </c:pt>
                <c:pt idx="1436">
                  <c:v>1.437E6</c:v>
                </c:pt>
                <c:pt idx="1437">
                  <c:v>1.438E6</c:v>
                </c:pt>
                <c:pt idx="1438">
                  <c:v>1.439E6</c:v>
                </c:pt>
                <c:pt idx="1439">
                  <c:v>1.44E6</c:v>
                </c:pt>
                <c:pt idx="1440">
                  <c:v>1.441E6</c:v>
                </c:pt>
                <c:pt idx="1441">
                  <c:v>1.442E6</c:v>
                </c:pt>
                <c:pt idx="1442">
                  <c:v>1.443E6</c:v>
                </c:pt>
                <c:pt idx="1443">
                  <c:v>1.444E6</c:v>
                </c:pt>
                <c:pt idx="1444">
                  <c:v>1.445E6</c:v>
                </c:pt>
                <c:pt idx="1445">
                  <c:v>1.446E6</c:v>
                </c:pt>
                <c:pt idx="1446">
                  <c:v>1.447E6</c:v>
                </c:pt>
                <c:pt idx="1447">
                  <c:v>1.448E6</c:v>
                </c:pt>
                <c:pt idx="1448">
                  <c:v>1.449E6</c:v>
                </c:pt>
                <c:pt idx="1449">
                  <c:v>1.45E6</c:v>
                </c:pt>
                <c:pt idx="1450">
                  <c:v>1.451E6</c:v>
                </c:pt>
                <c:pt idx="1451">
                  <c:v>1.452E6</c:v>
                </c:pt>
                <c:pt idx="1452">
                  <c:v>1.453E6</c:v>
                </c:pt>
                <c:pt idx="1453">
                  <c:v>1.454E6</c:v>
                </c:pt>
                <c:pt idx="1454">
                  <c:v>1.455E6</c:v>
                </c:pt>
                <c:pt idx="1455">
                  <c:v>1.456E6</c:v>
                </c:pt>
                <c:pt idx="1456">
                  <c:v>1.457E6</c:v>
                </c:pt>
                <c:pt idx="1457">
                  <c:v>1.458E6</c:v>
                </c:pt>
                <c:pt idx="1458">
                  <c:v>1.459E6</c:v>
                </c:pt>
                <c:pt idx="1459">
                  <c:v>1.46E6</c:v>
                </c:pt>
                <c:pt idx="1460">
                  <c:v>1.461E6</c:v>
                </c:pt>
                <c:pt idx="1461">
                  <c:v>1.462E6</c:v>
                </c:pt>
                <c:pt idx="1462">
                  <c:v>1.463E6</c:v>
                </c:pt>
                <c:pt idx="1463">
                  <c:v>1.464E6</c:v>
                </c:pt>
                <c:pt idx="1464">
                  <c:v>1.465E6</c:v>
                </c:pt>
                <c:pt idx="1465">
                  <c:v>1.466E6</c:v>
                </c:pt>
                <c:pt idx="1466">
                  <c:v>1.467E6</c:v>
                </c:pt>
                <c:pt idx="1467">
                  <c:v>1.468E6</c:v>
                </c:pt>
                <c:pt idx="1468">
                  <c:v>1.469E6</c:v>
                </c:pt>
                <c:pt idx="1469">
                  <c:v>1.47E6</c:v>
                </c:pt>
                <c:pt idx="1470">
                  <c:v>1.471E6</c:v>
                </c:pt>
                <c:pt idx="1471">
                  <c:v>1.472E6</c:v>
                </c:pt>
                <c:pt idx="1472">
                  <c:v>1.473E6</c:v>
                </c:pt>
                <c:pt idx="1473">
                  <c:v>1.474E6</c:v>
                </c:pt>
                <c:pt idx="1474">
                  <c:v>1.475E6</c:v>
                </c:pt>
                <c:pt idx="1475">
                  <c:v>1.476E6</c:v>
                </c:pt>
                <c:pt idx="1476">
                  <c:v>1.477E6</c:v>
                </c:pt>
                <c:pt idx="1477">
                  <c:v>1.478E6</c:v>
                </c:pt>
                <c:pt idx="1478">
                  <c:v>1.479E6</c:v>
                </c:pt>
                <c:pt idx="1479">
                  <c:v>1.48E6</c:v>
                </c:pt>
                <c:pt idx="1480">
                  <c:v>1.481E6</c:v>
                </c:pt>
                <c:pt idx="1481">
                  <c:v>1.482E6</c:v>
                </c:pt>
                <c:pt idx="1482">
                  <c:v>1.483E6</c:v>
                </c:pt>
                <c:pt idx="1483">
                  <c:v>1.484E6</c:v>
                </c:pt>
                <c:pt idx="1484">
                  <c:v>1.485E6</c:v>
                </c:pt>
                <c:pt idx="1485">
                  <c:v>1.486E6</c:v>
                </c:pt>
                <c:pt idx="1486">
                  <c:v>1.487E6</c:v>
                </c:pt>
                <c:pt idx="1487">
                  <c:v>1.488E6</c:v>
                </c:pt>
                <c:pt idx="1488">
                  <c:v>1.489E6</c:v>
                </c:pt>
                <c:pt idx="1489">
                  <c:v>1.49E6</c:v>
                </c:pt>
                <c:pt idx="1490">
                  <c:v>1.491E6</c:v>
                </c:pt>
                <c:pt idx="1491">
                  <c:v>1.492E6</c:v>
                </c:pt>
                <c:pt idx="1492">
                  <c:v>1.493E6</c:v>
                </c:pt>
                <c:pt idx="1493">
                  <c:v>1.494E6</c:v>
                </c:pt>
                <c:pt idx="1494">
                  <c:v>1.495E6</c:v>
                </c:pt>
                <c:pt idx="1495">
                  <c:v>1.496E6</c:v>
                </c:pt>
                <c:pt idx="1496">
                  <c:v>1.497E6</c:v>
                </c:pt>
                <c:pt idx="1497">
                  <c:v>1.498E6</c:v>
                </c:pt>
                <c:pt idx="1498">
                  <c:v>1.499E6</c:v>
                </c:pt>
                <c:pt idx="1499">
                  <c:v>1.5E6</c:v>
                </c:pt>
                <c:pt idx="1500">
                  <c:v>1.501E6</c:v>
                </c:pt>
                <c:pt idx="1501">
                  <c:v>1.502E6</c:v>
                </c:pt>
                <c:pt idx="1502">
                  <c:v>1.503E6</c:v>
                </c:pt>
                <c:pt idx="1503">
                  <c:v>1.504E6</c:v>
                </c:pt>
                <c:pt idx="1504">
                  <c:v>1.505E6</c:v>
                </c:pt>
                <c:pt idx="1505">
                  <c:v>1.506E6</c:v>
                </c:pt>
                <c:pt idx="1506">
                  <c:v>1.507E6</c:v>
                </c:pt>
                <c:pt idx="1507">
                  <c:v>1.508E6</c:v>
                </c:pt>
                <c:pt idx="1508">
                  <c:v>1.509E6</c:v>
                </c:pt>
                <c:pt idx="1509">
                  <c:v>1.51E6</c:v>
                </c:pt>
                <c:pt idx="1510">
                  <c:v>1.511E6</c:v>
                </c:pt>
                <c:pt idx="1511">
                  <c:v>1.512E6</c:v>
                </c:pt>
                <c:pt idx="1512">
                  <c:v>1.513E6</c:v>
                </c:pt>
                <c:pt idx="1513">
                  <c:v>1.514E6</c:v>
                </c:pt>
                <c:pt idx="1514">
                  <c:v>1.515E6</c:v>
                </c:pt>
                <c:pt idx="1515">
                  <c:v>1.516E6</c:v>
                </c:pt>
                <c:pt idx="1516">
                  <c:v>1.517E6</c:v>
                </c:pt>
                <c:pt idx="1517">
                  <c:v>1.518E6</c:v>
                </c:pt>
                <c:pt idx="1518">
                  <c:v>1.519E6</c:v>
                </c:pt>
                <c:pt idx="1519">
                  <c:v>1.52E6</c:v>
                </c:pt>
                <c:pt idx="1520">
                  <c:v>1.521E6</c:v>
                </c:pt>
                <c:pt idx="1521">
                  <c:v>1.522E6</c:v>
                </c:pt>
                <c:pt idx="1522">
                  <c:v>1.523E6</c:v>
                </c:pt>
                <c:pt idx="1523">
                  <c:v>1.524E6</c:v>
                </c:pt>
                <c:pt idx="1524">
                  <c:v>1.525E6</c:v>
                </c:pt>
                <c:pt idx="1525">
                  <c:v>1.526E6</c:v>
                </c:pt>
                <c:pt idx="1526">
                  <c:v>1.527E6</c:v>
                </c:pt>
                <c:pt idx="1527">
                  <c:v>1.528E6</c:v>
                </c:pt>
                <c:pt idx="1528">
                  <c:v>1.529E6</c:v>
                </c:pt>
                <c:pt idx="1529">
                  <c:v>1.53E6</c:v>
                </c:pt>
                <c:pt idx="1530">
                  <c:v>1.531E6</c:v>
                </c:pt>
                <c:pt idx="1531">
                  <c:v>1.532E6</c:v>
                </c:pt>
                <c:pt idx="1532">
                  <c:v>1.533E6</c:v>
                </c:pt>
                <c:pt idx="1533">
                  <c:v>1.534E6</c:v>
                </c:pt>
                <c:pt idx="1534">
                  <c:v>1.535E6</c:v>
                </c:pt>
                <c:pt idx="1535">
                  <c:v>1.536E6</c:v>
                </c:pt>
                <c:pt idx="1536">
                  <c:v>1.537E6</c:v>
                </c:pt>
                <c:pt idx="1537">
                  <c:v>1.538E6</c:v>
                </c:pt>
                <c:pt idx="1538">
                  <c:v>1.539E6</c:v>
                </c:pt>
                <c:pt idx="1539">
                  <c:v>1.54E6</c:v>
                </c:pt>
                <c:pt idx="1540">
                  <c:v>1.541E6</c:v>
                </c:pt>
                <c:pt idx="1541">
                  <c:v>1.542E6</c:v>
                </c:pt>
                <c:pt idx="1542">
                  <c:v>1.543E6</c:v>
                </c:pt>
                <c:pt idx="1543">
                  <c:v>1.544E6</c:v>
                </c:pt>
                <c:pt idx="1544">
                  <c:v>1.545E6</c:v>
                </c:pt>
                <c:pt idx="1545">
                  <c:v>1.546E6</c:v>
                </c:pt>
                <c:pt idx="1546">
                  <c:v>1.547E6</c:v>
                </c:pt>
                <c:pt idx="1547">
                  <c:v>1.548E6</c:v>
                </c:pt>
                <c:pt idx="1548">
                  <c:v>1.549E6</c:v>
                </c:pt>
                <c:pt idx="1549">
                  <c:v>1.55E6</c:v>
                </c:pt>
                <c:pt idx="1550">
                  <c:v>1.551E6</c:v>
                </c:pt>
                <c:pt idx="1551">
                  <c:v>1.552E6</c:v>
                </c:pt>
                <c:pt idx="1552">
                  <c:v>1.553E6</c:v>
                </c:pt>
                <c:pt idx="1553">
                  <c:v>1.554E6</c:v>
                </c:pt>
                <c:pt idx="1554">
                  <c:v>1.555E6</c:v>
                </c:pt>
                <c:pt idx="1555">
                  <c:v>1.556E6</c:v>
                </c:pt>
                <c:pt idx="1556">
                  <c:v>1.557E6</c:v>
                </c:pt>
                <c:pt idx="1557">
                  <c:v>1.558E6</c:v>
                </c:pt>
                <c:pt idx="1558">
                  <c:v>1.559E6</c:v>
                </c:pt>
                <c:pt idx="1559">
                  <c:v>1.56E6</c:v>
                </c:pt>
                <c:pt idx="1560">
                  <c:v>1.561E6</c:v>
                </c:pt>
                <c:pt idx="1561">
                  <c:v>1.562E6</c:v>
                </c:pt>
                <c:pt idx="1562">
                  <c:v>1.563E6</c:v>
                </c:pt>
                <c:pt idx="1563">
                  <c:v>1.564E6</c:v>
                </c:pt>
                <c:pt idx="1564">
                  <c:v>1.565E6</c:v>
                </c:pt>
                <c:pt idx="1565">
                  <c:v>1.566E6</c:v>
                </c:pt>
                <c:pt idx="1566">
                  <c:v>1.567E6</c:v>
                </c:pt>
                <c:pt idx="1567">
                  <c:v>1.568E6</c:v>
                </c:pt>
                <c:pt idx="1568">
                  <c:v>1.569E6</c:v>
                </c:pt>
                <c:pt idx="1569">
                  <c:v>1.57E6</c:v>
                </c:pt>
                <c:pt idx="1570">
                  <c:v>1.571E6</c:v>
                </c:pt>
                <c:pt idx="1571">
                  <c:v>1.572E6</c:v>
                </c:pt>
                <c:pt idx="1572">
                  <c:v>1.573E6</c:v>
                </c:pt>
                <c:pt idx="1573">
                  <c:v>1.574E6</c:v>
                </c:pt>
                <c:pt idx="1574">
                  <c:v>1.575E6</c:v>
                </c:pt>
                <c:pt idx="1575">
                  <c:v>1.576E6</c:v>
                </c:pt>
                <c:pt idx="1576">
                  <c:v>1.577E6</c:v>
                </c:pt>
                <c:pt idx="1577">
                  <c:v>1.578E6</c:v>
                </c:pt>
                <c:pt idx="1578">
                  <c:v>1.579E6</c:v>
                </c:pt>
                <c:pt idx="1579">
                  <c:v>1.58E6</c:v>
                </c:pt>
                <c:pt idx="1580">
                  <c:v>1.581E6</c:v>
                </c:pt>
                <c:pt idx="1581">
                  <c:v>1.582E6</c:v>
                </c:pt>
                <c:pt idx="1582">
                  <c:v>1.583E6</c:v>
                </c:pt>
                <c:pt idx="1583">
                  <c:v>1.584E6</c:v>
                </c:pt>
                <c:pt idx="1584">
                  <c:v>1.585E6</c:v>
                </c:pt>
                <c:pt idx="1585">
                  <c:v>1.586E6</c:v>
                </c:pt>
                <c:pt idx="1586">
                  <c:v>1.587E6</c:v>
                </c:pt>
                <c:pt idx="1587">
                  <c:v>1.588E6</c:v>
                </c:pt>
                <c:pt idx="1588">
                  <c:v>1.589E6</c:v>
                </c:pt>
                <c:pt idx="1589">
                  <c:v>1.59E6</c:v>
                </c:pt>
                <c:pt idx="1590">
                  <c:v>1.591E6</c:v>
                </c:pt>
                <c:pt idx="1591">
                  <c:v>1.592E6</c:v>
                </c:pt>
                <c:pt idx="1592">
                  <c:v>1.593E6</c:v>
                </c:pt>
                <c:pt idx="1593">
                  <c:v>1.594E6</c:v>
                </c:pt>
                <c:pt idx="1594">
                  <c:v>1.595E6</c:v>
                </c:pt>
                <c:pt idx="1595">
                  <c:v>1.596E6</c:v>
                </c:pt>
                <c:pt idx="1596">
                  <c:v>1.597E6</c:v>
                </c:pt>
                <c:pt idx="1597">
                  <c:v>1.598E6</c:v>
                </c:pt>
                <c:pt idx="1598">
                  <c:v>1.599E6</c:v>
                </c:pt>
                <c:pt idx="1599">
                  <c:v>1.6E6</c:v>
                </c:pt>
                <c:pt idx="1600">
                  <c:v>1.601E6</c:v>
                </c:pt>
                <c:pt idx="1601">
                  <c:v>1.602E6</c:v>
                </c:pt>
                <c:pt idx="1602">
                  <c:v>1.603E6</c:v>
                </c:pt>
                <c:pt idx="1603">
                  <c:v>1.604E6</c:v>
                </c:pt>
                <c:pt idx="1604">
                  <c:v>1.605E6</c:v>
                </c:pt>
                <c:pt idx="1605">
                  <c:v>1.606E6</c:v>
                </c:pt>
                <c:pt idx="1606">
                  <c:v>1.607E6</c:v>
                </c:pt>
                <c:pt idx="1607">
                  <c:v>1.608E6</c:v>
                </c:pt>
                <c:pt idx="1608">
                  <c:v>1.609E6</c:v>
                </c:pt>
                <c:pt idx="1609">
                  <c:v>1.61E6</c:v>
                </c:pt>
                <c:pt idx="1610">
                  <c:v>1.611E6</c:v>
                </c:pt>
                <c:pt idx="1611">
                  <c:v>1.612E6</c:v>
                </c:pt>
                <c:pt idx="1612">
                  <c:v>1.613E6</c:v>
                </c:pt>
                <c:pt idx="1613">
                  <c:v>1.614E6</c:v>
                </c:pt>
                <c:pt idx="1614">
                  <c:v>1.615E6</c:v>
                </c:pt>
                <c:pt idx="1615">
                  <c:v>1.616E6</c:v>
                </c:pt>
                <c:pt idx="1616">
                  <c:v>1.617E6</c:v>
                </c:pt>
                <c:pt idx="1617">
                  <c:v>1.618E6</c:v>
                </c:pt>
                <c:pt idx="1618">
                  <c:v>1.619E6</c:v>
                </c:pt>
                <c:pt idx="1619">
                  <c:v>1.62E6</c:v>
                </c:pt>
                <c:pt idx="1620">
                  <c:v>1.621E6</c:v>
                </c:pt>
                <c:pt idx="1621">
                  <c:v>1.622E6</c:v>
                </c:pt>
                <c:pt idx="1622">
                  <c:v>1.623E6</c:v>
                </c:pt>
                <c:pt idx="1623">
                  <c:v>1.624E6</c:v>
                </c:pt>
                <c:pt idx="1624">
                  <c:v>1.625E6</c:v>
                </c:pt>
                <c:pt idx="1625">
                  <c:v>1.626E6</c:v>
                </c:pt>
                <c:pt idx="1626">
                  <c:v>1.627E6</c:v>
                </c:pt>
                <c:pt idx="1627">
                  <c:v>1.628E6</c:v>
                </c:pt>
                <c:pt idx="1628">
                  <c:v>1.629E6</c:v>
                </c:pt>
                <c:pt idx="1629">
                  <c:v>1.63E6</c:v>
                </c:pt>
                <c:pt idx="1630">
                  <c:v>1.631E6</c:v>
                </c:pt>
                <c:pt idx="1631">
                  <c:v>1.632E6</c:v>
                </c:pt>
                <c:pt idx="1632">
                  <c:v>1.633E6</c:v>
                </c:pt>
                <c:pt idx="1633">
                  <c:v>1.634E6</c:v>
                </c:pt>
                <c:pt idx="1634">
                  <c:v>1.635E6</c:v>
                </c:pt>
                <c:pt idx="1635">
                  <c:v>1.636E6</c:v>
                </c:pt>
                <c:pt idx="1636">
                  <c:v>1.637E6</c:v>
                </c:pt>
                <c:pt idx="1637">
                  <c:v>1.638E6</c:v>
                </c:pt>
                <c:pt idx="1638">
                  <c:v>1.639E6</c:v>
                </c:pt>
                <c:pt idx="1639">
                  <c:v>1.64E6</c:v>
                </c:pt>
                <c:pt idx="1640">
                  <c:v>1.641E6</c:v>
                </c:pt>
                <c:pt idx="1641">
                  <c:v>1.642E6</c:v>
                </c:pt>
                <c:pt idx="1642">
                  <c:v>1.643E6</c:v>
                </c:pt>
                <c:pt idx="1643">
                  <c:v>1.644E6</c:v>
                </c:pt>
                <c:pt idx="1644">
                  <c:v>1.645E6</c:v>
                </c:pt>
                <c:pt idx="1645">
                  <c:v>1.646E6</c:v>
                </c:pt>
                <c:pt idx="1646">
                  <c:v>1.647E6</c:v>
                </c:pt>
                <c:pt idx="1647">
                  <c:v>1.648E6</c:v>
                </c:pt>
                <c:pt idx="1648">
                  <c:v>1.649E6</c:v>
                </c:pt>
                <c:pt idx="1649">
                  <c:v>1.65E6</c:v>
                </c:pt>
                <c:pt idx="1650">
                  <c:v>1.651E6</c:v>
                </c:pt>
                <c:pt idx="1651">
                  <c:v>1.652E6</c:v>
                </c:pt>
                <c:pt idx="1652">
                  <c:v>1.653E6</c:v>
                </c:pt>
                <c:pt idx="1653">
                  <c:v>1.654E6</c:v>
                </c:pt>
                <c:pt idx="1654">
                  <c:v>1.655E6</c:v>
                </c:pt>
                <c:pt idx="1655">
                  <c:v>1.656E6</c:v>
                </c:pt>
                <c:pt idx="1656">
                  <c:v>1.657E6</c:v>
                </c:pt>
                <c:pt idx="1657">
                  <c:v>1.658E6</c:v>
                </c:pt>
                <c:pt idx="1658">
                  <c:v>1.659E6</c:v>
                </c:pt>
                <c:pt idx="1659">
                  <c:v>1.66E6</c:v>
                </c:pt>
                <c:pt idx="1660">
                  <c:v>1.661E6</c:v>
                </c:pt>
                <c:pt idx="1661">
                  <c:v>1.662E6</c:v>
                </c:pt>
                <c:pt idx="1662">
                  <c:v>1.663E6</c:v>
                </c:pt>
                <c:pt idx="1663">
                  <c:v>1.664E6</c:v>
                </c:pt>
                <c:pt idx="1664">
                  <c:v>1.665E6</c:v>
                </c:pt>
                <c:pt idx="1665">
                  <c:v>1.666E6</c:v>
                </c:pt>
                <c:pt idx="1666">
                  <c:v>1.667E6</c:v>
                </c:pt>
                <c:pt idx="1667">
                  <c:v>1.668E6</c:v>
                </c:pt>
                <c:pt idx="1668">
                  <c:v>1.669E6</c:v>
                </c:pt>
                <c:pt idx="1669">
                  <c:v>1.67E6</c:v>
                </c:pt>
                <c:pt idx="1670">
                  <c:v>1.671E6</c:v>
                </c:pt>
                <c:pt idx="1671">
                  <c:v>1.672E6</c:v>
                </c:pt>
                <c:pt idx="1672">
                  <c:v>1.673E6</c:v>
                </c:pt>
                <c:pt idx="1673">
                  <c:v>1.674E6</c:v>
                </c:pt>
                <c:pt idx="1674">
                  <c:v>1.675E6</c:v>
                </c:pt>
                <c:pt idx="1675">
                  <c:v>1.676E6</c:v>
                </c:pt>
                <c:pt idx="1676">
                  <c:v>1.677E6</c:v>
                </c:pt>
                <c:pt idx="1677">
                  <c:v>1.678E6</c:v>
                </c:pt>
                <c:pt idx="1678">
                  <c:v>1.679E6</c:v>
                </c:pt>
                <c:pt idx="1679">
                  <c:v>1.68E6</c:v>
                </c:pt>
                <c:pt idx="1680">
                  <c:v>1.681E6</c:v>
                </c:pt>
                <c:pt idx="1681">
                  <c:v>1.682E6</c:v>
                </c:pt>
                <c:pt idx="1682">
                  <c:v>1.683E6</c:v>
                </c:pt>
                <c:pt idx="1683">
                  <c:v>1.684E6</c:v>
                </c:pt>
                <c:pt idx="1684">
                  <c:v>1.685E6</c:v>
                </c:pt>
                <c:pt idx="1685">
                  <c:v>1.686E6</c:v>
                </c:pt>
                <c:pt idx="1686">
                  <c:v>1.687E6</c:v>
                </c:pt>
                <c:pt idx="1687">
                  <c:v>1.688E6</c:v>
                </c:pt>
                <c:pt idx="1688">
                  <c:v>1.689E6</c:v>
                </c:pt>
                <c:pt idx="1689">
                  <c:v>1.69E6</c:v>
                </c:pt>
                <c:pt idx="1690">
                  <c:v>1.691E6</c:v>
                </c:pt>
                <c:pt idx="1691">
                  <c:v>1.692E6</c:v>
                </c:pt>
                <c:pt idx="1692">
                  <c:v>1.693E6</c:v>
                </c:pt>
                <c:pt idx="1693">
                  <c:v>1.694E6</c:v>
                </c:pt>
                <c:pt idx="1694">
                  <c:v>1.695E6</c:v>
                </c:pt>
                <c:pt idx="1695">
                  <c:v>1.696E6</c:v>
                </c:pt>
                <c:pt idx="1696">
                  <c:v>1.697E6</c:v>
                </c:pt>
                <c:pt idx="1697">
                  <c:v>1.698E6</c:v>
                </c:pt>
                <c:pt idx="1698">
                  <c:v>1.699E6</c:v>
                </c:pt>
                <c:pt idx="1699">
                  <c:v>1.7E6</c:v>
                </c:pt>
                <c:pt idx="1700">
                  <c:v>1.701E6</c:v>
                </c:pt>
                <c:pt idx="1701">
                  <c:v>1.702E6</c:v>
                </c:pt>
                <c:pt idx="1702">
                  <c:v>1.703E6</c:v>
                </c:pt>
                <c:pt idx="1703">
                  <c:v>1.704E6</c:v>
                </c:pt>
                <c:pt idx="1704">
                  <c:v>1.705E6</c:v>
                </c:pt>
                <c:pt idx="1705">
                  <c:v>1.706E6</c:v>
                </c:pt>
                <c:pt idx="1706">
                  <c:v>1.707E6</c:v>
                </c:pt>
                <c:pt idx="1707">
                  <c:v>1.708E6</c:v>
                </c:pt>
                <c:pt idx="1708">
                  <c:v>1.709E6</c:v>
                </c:pt>
                <c:pt idx="1709">
                  <c:v>1.71E6</c:v>
                </c:pt>
                <c:pt idx="1710">
                  <c:v>1.711E6</c:v>
                </c:pt>
                <c:pt idx="1711">
                  <c:v>1.712E6</c:v>
                </c:pt>
                <c:pt idx="1712">
                  <c:v>1.713E6</c:v>
                </c:pt>
                <c:pt idx="1713">
                  <c:v>1.714E6</c:v>
                </c:pt>
                <c:pt idx="1714">
                  <c:v>1.715E6</c:v>
                </c:pt>
                <c:pt idx="1715">
                  <c:v>1.716E6</c:v>
                </c:pt>
                <c:pt idx="1716">
                  <c:v>1.717E6</c:v>
                </c:pt>
                <c:pt idx="1717">
                  <c:v>1.718E6</c:v>
                </c:pt>
                <c:pt idx="1718">
                  <c:v>1.719E6</c:v>
                </c:pt>
                <c:pt idx="1719">
                  <c:v>1.72E6</c:v>
                </c:pt>
                <c:pt idx="1720">
                  <c:v>1.721E6</c:v>
                </c:pt>
                <c:pt idx="1721">
                  <c:v>1.722E6</c:v>
                </c:pt>
                <c:pt idx="1722">
                  <c:v>1.723E6</c:v>
                </c:pt>
                <c:pt idx="1723">
                  <c:v>1.724E6</c:v>
                </c:pt>
                <c:pt idx="1724">
                  <c:v>1.725E6</c:v>
                </c:pt>
                <c:pt idx="1725">
                  <c:v>1.726E6</c:v>
                </c:pt>
                <c:pt idx="1726">
                  <c:v>1.727E6</c:v>
                </c:pt>
                <c:pt idx="1727">
                  <c:v>1.728E6</c:v>
                </c:pt>
                <c:pt idx="1728">
                  <c:v>1.729E6</c:v>
                </c:pt>
                <c:pt idx="1729">
                  <c:v>1.73E6</c:v>
                </c:pt>
                <c:pt idx="1730">
                  <c:v>1.731E6</c:v>
                </c:pt>
                <c:pt idx="1731">
                  <c:v>1.732E6</c:v>
                </c:pt>
                <c:pt idx="1732">
                  <c:v>1.733E6</c:v>
                </c:pt>
                <c:pt idx="1733">
                  <c:v>1.734E6</c:v>
                </c:pt>
                <c:pt idx="1734">
                  <c:v>1.735E6</c:v>
                </c:pt>
                <c:pt idx="1735">
                  <c:v>1.736E6</c:v>
                </c:pt>
                <c:pt idx="1736">
                  <c:v>1.737E6</c:v>
                </c:pt>
                <c:pt idx="1737">
                  <c:v>1.738E6</c:v>
                </c:pt>
                <c:pt idx="1738">
                  <c:v>1.739E6</c:v>
                </c:pt>
                <c:pt idx="1739">
                  <c:v>1.74E6</c:v>
                </c:pt>
                <c:pt idx="1740">
                  <c:v>1.741E6</c:v>
                </c:pt>
                <c:pt idx="1741">
                  <c:v>1.742E6</c:v>
                </c:pt>
                <c:pt idx="1742">
                  <c:v>1.743E6</c:v>
                </c:pt>
                <c:pt idx="1743">
                  <c:v>1.744E6</c:v>
                </c:pt>
                <c:pt idx="1744">
                  <c:v>1.745E6</c:v>
                </c:pt>
                <c:pt idx="1745">
                  <c:v>1.746E6</c:v>
                </c:pt>
                <c:pt idx="1746">
                  <c:v>1.747E6</c:v>
                </c:pt>
                <c:pt idx="1747">
                  <c:v>1.748E6</c:v>
                </c:pt>
                <c:pt idx="1748">
                  <c:v>1.749E6</c:v>
                </c:pt>
                <c:pt idx="1749">
                  <c:v>1.75E6</c:v>
                </c:pt>
                <c:pt idx="1750">
                  <c:v>1.751E6</c:v>
                </c:pt>
                <c:pt idx="1751">
                  <c:v>1.752E6</c:v>
                </c:pt>
                <c:pt idx="1752">
                  <c:v>1.753E6</c:v>
                </c:pt>
                <c:pt idx="1753">
                  <c:v>1.754E6</c:v>
                </c:pt>
                <c:pt idx="1754">
                  <c:v>1.755E6</c:v>
                </c:pt>
                <c:pt idx="1755">
                  <c:v>1.756E6</c:v>
                </c:pt>
                <c:pt idx="1756">
                  <c:v>1.757E6</c:v>
                </c:pt>
                <c:pt idx="1757">
                  <c:v>1.758E6</c:v>
                </c:pt>
                <c:pt idx="1758">
                  <c:v>1.759E6</c:v>
                </c:pt>
                <c:pt idx="1759">
                  <c:v>1.76E6</c:v>
                </c:pt>
                <c:pt idx="1760">
                  <c:v>1.761E6</c:v>
                </c:pt>
                <c:pt idx="1761">
                  <c:v>1.762E6</c:v>
                </c:pt>
                <c:pt idx="1762">
                  <c:v>1.763E6</c:v>
                </c:pt>
                <c:pt idx="1763">
                  <c:v>1.764E6</c:v>
                </c:pt>
                <c:pt idx="1764">
                  <c:v>1.765E6</c:v>
                </c:pt>
                <c:pt idx="1765">
                  <c:v>1.766E6</c:v>
                </c:pt>
                <c:pt idx="1766">
                  <c:v>1.767E6</c:v>
                </c:pt>
                <c:pt idx="1767">
                  <c:v>1.768E6</c:v>
                </c:pt>
                <c:pt idx="1768">
                  <c:v>1.769E6</c:v>
                </c:pt>
                <c:pt idx="1769">
                  <c:v>1.77E6</c:v>
                </c:pt>
                <c:pt idx="1770">
                  <c:v>1.771E6</c:v>
                </c:pt>
                <c:pt idx="1771">
                  <c:v>1.772E6</c:v>
                </c:pt>
                <c:pt idx="1772">
                  <c:v>1.773E6</c:v>
                </c:pt>
                <c:pt idx="1773">
                  <c:v>1.774E6</c:v>
                </c:pt>
                <c:pt idx="1774">
                  <c:v>1.775E6</c:v>
                </c:pt>
                <c:pt idx="1775">
                  <c:v>1.776E6</c:v>
                </c:pt>
                <c:pt idx="1776">
                  <c:v>1.777E6</c:v>
                </c:pt>
                <c:pt idx="1777">
                  <c:v>1.778E6</c:v>
                </c:pt>
                <c:pt idx="1778">
                  <c:v>1.779E6</c:v>
                </c:pt>
                <c:pt idx="1779">
                  <c:v>1.78E6</c:v>
                </c:pt>
                <c:pt idx="1780">
                  <c:v>1.781E6</c:v>
                </c:pt>
                <c:pt idx="1781">
                  <c:v>1.782E6</c:v>
                </c:pt>
                <c:pt idx="1782">
                  <c:v>1.783E6</c:v>
                </c:pt>
                <c:pt idx="1783">
                  <c:v>1.784E6</c:v>
                </c:pt>
                <c:pt idx="1784">
                  <c:v>1.785E6</c:v>
                </c:pt>
                <c:pt idx="1785">
                  <c:v>1.786E6</c:v>
                </c:pt>
                <c:pt idx="1786">
                  <c:v>1.787E6</c:v>
                </c:pt>
                <c:pt idx="1787">
                  <c:v>1.788E6</c:v>
                </c:pt>
                <c:pt idx="1788">
                  <c:v>1.789E6</c:v>
                </c:pt>
                <c:pt idx="1789">
                  <c:v>1.79E6</c:v>
                </c:pt>
                <c:pt idx="1790">
                  <c:v>1.791E6</c:v>
                </c:pt>
                <c:pt idx="1791">
                  <c:v>1.792E6</c:v>
                </c:pt>
                <c:pt idx="1792">
                  <c:v>1.793E6</c:v>
                </c:pt>
                <c:pt idx="1793">
                  <c:v>1.794E6</c:v>
                </c:pt>
                <c:pt idx="1794">
                  <c:v>1.795E6</c:v>
                </c:pt>
                <c:pt idx="1795">
                  <c:v>1.796E6</c:v>
                </c:pt>
                <c:pt idx="1796">
                  <c:v>1.797E6</c:v>
                </c:pt>
                <c:pt idx="1797">
                  <c:v>1.798E6</c:v>
                </c:pt>
                <c:pt idx="1798">
                  <c:v>1.799E6</c:v>
                </c:pt>
                <c:pt idx="1799">
                  <c:v>1.8E6</c:v>
                </c:pt>
                <c:pt idx="1800">
                  <c:v>1.801E6</c:v>
                </c:pt>
                <c:pt idx="1801">
                  <c:v>1.802E6</c:v>
                </c:pt>
                <c:pt idx="1802">
                  <c:v>1.803E6</c:v>
                </c:pt>
                <c:pt idx="1803">
                  <c:v>1.804E6</c:v>
                </c:pt>
                <c:pt idx="1804">
                  <c:v>1.805E6</c:v>
                </c:pt>
                <c:pt idx="1805">
                  <c:v>1.806E6</c:v>
                </c:pt>
                <c:pt idx="1806">
                  <c:v>1.807E6</c:v>
                </c:pt>
                <c:pt idx="1807">
                  <c:v>1.808E6</c:v>
                </c:pt>
                <c:pt idx="1808">
                  <c:v>1.809E6</c:v>
                </c:pt>
                <c:pt idx="1809">
                  <c:v>1.81E6</c:v>
                </c:pt>
                <c:pt idx="1810">
                  <c:v>1.811E6</c:v>
                </c:pt>
                <c:pt idx="1811">
                  <c:v>1.812E6</c:v>
                </c:pt>
                <c:pt idx="1812">
                  <c:v>1.813E6</c:v>
                </c:pt>
                <c:pt idx="1813">
                  <c:v>1.814E6</c:v>
                </c:pt>
                <c:pt idx="1814">
                  <c:v>1.815E6</c:v>
                </c:pt>
                <c:pt idx="1815">
                  <c:v>1.816E6</c:v>
                </c:pt>
                <c:pt idx="1816">
                  <c:v>1.817E6</c:v>
                </c:pt>
                <c:pt idx="1817">
                  <c:v>1.818E6</c:v>
                </c:pt>
                <c:pt idx="1818">
                  <c:v>1.819E6</c:v>
                </c:pt>
                <c:pt idx="1819">
                  <c:v>1.82E6</c:v>
                </c:pt>
                <c:pt idx="1820">
                  <c:v>1.821E6</c:v>
                </c:pt>
                <c:pt idx="1821">
                  <c:v>1.822E6</c:v>
                </c:pt>
                <c:pt idx="1822">
                  <c:v>1.823E6</c:v>
                </c:pt>
                <c:pt idx="1823">
                  <c:v>1.824E6</c:v>
                </c:pt>
                <c:pt idx="1824">
                  <c:v>1.825E6</c:v>
                </c:pt>
                <c:pt idx="1825">
                  <c:v>1.826E6</c:v>
                </c:pt>
                <c:pt idx="1826">
                  <c:v>1.827E6</c:v>
                </c:pt>
                <c:pt idx="1827">
                  <c:v>1.828E6</c:v>
                </c:pt>
                <c:pt idx="1828">
                  <c:v>1.829E6</c:v>
                </c:pt>
                <c:pt idx="1829">
                  <c:v>1.83E6</c:v>
                </c:pt>
                <c:pt idx="1830">
                  <c:v>1.831E6</c:v>
                </c:pt>
                <c:pt idx="1831">
                  <c:v>1.832E6</c:v>
                </c:pt>
                <c:pt idx="1832">
                  <c:v>1.833E6</c:v>
                </c:pt>
                <c:pt idx="1833">
                  <c:v>1.834E6</c:v>
                </c:pt>
                <c:pt idx="1834">
                  <c:v>1.835E6</c:v>
                </c:pt>
                <c:pt idx="1835">
                  <c:v>1.836E6</c:v>
                </c:pt>
                <c:pt idx="1836">
                  <c:v>1.837E6</c:v>
                </c:pt>
                <c:pt idx="1837">
                  <c:v>1.838E6</c:v>
                </c:pt>
                <c:pt idx="1838">
                  <c:v>1.839E6</c:v>
                </c:pt>
                <c:pt idx="1839">
                  <c:v>1.84E6</c:v>
                </c:pt>
                <c:pt idx="1840">
                  <c:v>1.841E6</c:v>
                </c:pt>
                <c:pt idx="1841">
                  <c:v>1.842E6</c:v>
                </c:pt>
                <c:pt idx="1842">
                  <c:v>1.843E6</c:v>
                </c:pt>
                <c:pt idx="1843">
                  <c:v>1.844E6</c:v>
                </c:pt>
                <c:pt idx="1844">
                  <c:v>1.845E6</c:v>
                </c:pt>
                <c:pt idx="1845">
                  <c:v>1.846E6</c:v>
                </c:pt>
                <c:pt idx="1846">
                  <c:v>1.847E6</c:v>
                </c:pt>
                <c:pt idx="1847">
                  <c:v>1.848E6</c:v>
                </c:pt>
                <c:pt idx="1848">
                  <c:v>1.849E6</c:v>
                </c:pt>
                <c:pt idx="1849">
                  <c:v>1.85E6</c:v>
                </c:pt>
                <c:pt idx="1850">
                  <c:v>1.851E6</c:v>
                </c:pt>
                <c:pt idx="1851">
                  <c:v>1.852E6</c:v>
                </c:pt>
                <c:pt idx="1852">
                  <c:v>1.853E6</c:v>
                </c:pt>
                <c:pt idx="1853">
                  <c:v>1.854E6</c:v>
                </c:pt>
                <c:pt idx="1854">
                  <c:v>1.855E6</c:v>
                </c:pt>
                <c:pt idx="1855">
                  <c:v>1.856E6</c:v>
                </c:pt>
                <c:pt idx="1856">
                  <c:v>1.857E6</c:v>
                </c:pt>
                <c:pt idx="1857">
                  <c:v>1.858E6</c:v>
                </c:pt>
                <c:pt idx="1858">
                  <c:v>1.859E6</c:v>
                </c:pt>
                <c:pt idx="1859">
                  <c:v>1.86E6</c:v>
                </c:pt>
                <c:pt idx="1860">
                  <c:v>1.861E6</c:v>
                </c:pt>
                <c:pt idx="1861">
                  <c:v>1.862E6</c:v>
                </c:pt>
                <c:pt idx="1862">
                  <c:v>1.863E6</c:v>
                </c:pt>
                <c:pt idx="1863">
                  <c:v>1.864E6</c:v>
                </c:pt>
                <c:pt idx="1864">
                  <c:v>1.865E6</c:v>
                </c:pt>
                <c:pt idx="1865">
                  <c:v>1.866E6</c:v>
                </c:pt>
                <c:pt idx="1866">
                  <c:v>1.867E6</c:v>
                </c:pt>
                <c:pt idx="1867">
                  <c:v>1.868E6</c:v>
                </c:pt>
                <c:pt idx="1868">
                  <c:v>1.869E6</c:v>
                </c:pt>
              </c:numCache>
            </c:numRef>
          </c:xVal>
          <c:yVal>
            <c:numRef>
              <c:f>'my_table NC_021214'!$B$2:$B$1871</c:f>
              <c:numCache>
                <c:formatCode>General</c:formatCode>
                <c:ptCount val="1870"/>
                <c:pt idx="0">
                  <c:v>44.0</c:v>
                </c:pt>
                <c:pt idx="1">
                  <c:v>98.0</c:v>
                </c:pt>
                <c:pt idx="2">
                  <c:v>130.0</c:v>
                </c:pt>
                <c:pt idx="3">
                  <c:v>176.0</c:v>
                </c:pt>
                <c:pt idx="4">
                  <c:v>200.0</c:v>
                </c:pt>
                <c:pt idx="5">
                  <c:v>180.0</c:v>
                </c:pt>
                <c:pt idx="6">
                  <c:v>176.0</c:v>
                </c:pt>
                <c:pt idx="7">
                  <c:v>180.0</c:v>
                </c:pt>
                <c:pt idx="8">
                  <c:v>180.0</c:v>
                </c:pt>
                <c:pt idx="9">
                  <c:v>170.0</c:v>
                </c:pt>
                <c:pt idx="10">
                  <c:v>134.0</c:v>
                </c:pt>
                <c:pt idx="11">
                  <c:v>142.0</c:v>
                </c:pt>
                <c:pt idx="12">
                  <c:v>74.0</c:v>
                </c:pt>
                <c:pt idx="13">
                  <c:v>70.0</c:v>
                </c:pt>
                <c:pt idx="14">
                  <c:v>58.0</c:v>
                </c:pt>
                <c:pt idx="15">
                  <c:v>-4.0</c:v>
                </c:pt>
                <c:pt idx="16">
                  <c:v>-60.0</c:v>
                </c:pt>
                <c:pt idx="17">
                  <c:v>-10.0</c:v>
                </c:pt>
                <c:pt idx="18">
                  <c:v>18.0</c:v>
                </c:pt>
                <c:pt idx="19">
                  <c:v>18.0</c:v>
                </c:pt>
                <c:pt idx="20">
                  <c:v>38.0</c:v>
                </c:pt>
                <c:pt idx="21">
                  <c:v>76.0</c:v>
                </c:pt>
                <c:pt idx="22">
                  <c:v>88.0</c:v>
                </c:pt>
                <c:pt idx="23">
                  <c:v>114.0</c:v>
                </c:pt>
                <c:pt idx="24">
                  <c:v>154.0</c:v>
                </c:pt>
                <c:pt idx="25">
                  <c:v>150.0</c:v>
                </c:pt>
                <c:pt idx="26">
                  <c:v>216.0</c:v>
                </c:pt>
                <c:pt idx="27">
                  <c:v>148.0</c:v>
                </c:pt>
                <c:pt idx="28">
                  <c:v>76.0</c:v>
                </c:pt>
                <c:pt idx="29">
                  <c:v>112.0</c:v>
                </c:pt>
                <c:pt idx="30">
                  <c:v>152.0</c:v>
                </c:pt>
                <c:pt idx="31">
                  <c:v>102.0</c:v>
                </c:pt>
                <c:pt idx="32">
                  <c:v>142.0</c:v>
                </c:pt>
                <c:pt idx="33">
                  <c:v>98.0</c:v>
                </c:pt>
                <c:pt idx="34">
                  <c:v>28.0</c:v>
                </c:pt>
                <c:pt idx="35">
                  <c:v>42.0</c:v>
                </c:pt>
                <c:pt idx="36">
                  <c:v>-32.0</c:v>
                </c:pt>
                <c:pt idx="37">
                  <c:v>-108.0</c:v>
                </c:pt>
                <c:pt idx="38">
                  <c:v>-144.0</c:v>
                </c:pt>
                <c:pt idx="39">
                  <c:v>-200.0</c:v>
                </c:pt>
                <c:pt idx="40">
                  <c:v>-302.0</c:v>
                </c:pt>
                <c:pt idx="41">
                  <c:v>-274.0</c:v>
                </c:pt>
                <c:pt idx="42">
                  <c:v>-282.0</c:v>
                </c:pt>
                <c:pt idx="43">
                  <c:v>-310.0</c:v>
                </c:pt>
                <c:pt idx="44">
                  <c:v>-298.0</c:v>
                </c:pt>
                <c:pt idx="45">
                  <c:v>-168.0</c:v>
                </c:pt>
                <c:pt idx="46">
                  <c:v>-166.0</c:v>
                </c:pt>
                <c:pt idx="47">
                  <c:v>-208.0</c:v>
                </c:pt>
                <c:pt idx="48">
                  <c:v>-208.0</c:v>
                </c:pt>
                <c:pt idx="49">
                  <c:v>-116.0</c:v>
                </c:pt>
                <c:pt idx="50">
                  <c:v>-188.0</c:v>
                </c:pt>
                <c:pt idx="51">
                  <c:v>-206.0</c:v>
                </c:pt>
                <c:pt idx="52">
                  <c:v>-244.0</c:v>
                </c:pt>
                <c:pt idx="53">
                  <c:v>-216.0</c:v>
                </c:pt>
                <c:pt idx="54">
                  <c:v>-158.0</c:v>
                </c:pt>
                <c:pt idx="55">
                  <c:v>-162.0</c:v>
                </c:pt>
                <c:pt idx="56">
                  <c:v>-136.0</c:v>
                </c:pt>
                <c:pt idx="57">
                  <c:v>-168.0</c:v>
                </c:pt>
                <c:pt idx="58">
                  <c:v>-216.0</c:v>
                </c:pt>
                <c:pt idx="59">
                  <c:v>-350.0</c:v>
                </c:pt>
                <c:pt idx="60">
                  <c:v>-348.0</c:v>
                </c:pt>
                <c:pt idx="61">
                  <c:v>-518.0</c:v>
                </c:pt>
                <c:pt idx="62">
                  <c:v>-614.0</c:v>
                </c:pt>
                <c:pt idx="63">
                  <c:v>-672.0</c:v>
                </c:pt>
                <c:pt idx="64">
                  <c:v>-758.0</c:v>
                </c:pt>
                <c:pt idx="65">
                  <c:v>-766.0</c:v>
                </c:pt>
                <c:pt idx="66">
                  <c:v>-812.0</c:v>
                </c:pt>
                <c:pt idx="67">
                  <c:v>-834.0</c:v>
                </c:pt>
                <c:pt idx="68">
                  <c:v>-884.0</c:v>
                </c:pt>
                <c:pt idx="69">
                  <c:v>-962.0</c:v>
                </c:pt>
                <c:pt idx="70">
                  <c:v>-1010.0</c:v>
                </c:pt>
                <c:pt idx="71">
                  <c:v>-982.0</c:v>
                </c:pt>
                <c:pt idx="72">
                  <c:v>-1090.0</c:v>
                </c:pt>
                <c:pt idx="73">
                  <c:v>-1194.0</c:v>
                </c:pt>
                <c:pt idx="74">
                  <c:v>-1184.0</c:v>
                </c:pt>
                <c:pt idx="75">
                  <c:v>-1120.0</c:v>
                </c:pt>
                <c:pt idx="76">
                  <c:v>-1172.0</c:v>
                </c:pt>
                <c:pt idx="77">
                  <c:v>-1272.0</c:v>
                </c:pt>
                <c:pt idx="78">
                  <c:v>-1274.0</c:v>
                </c:pt>
                <c:pt idx="79">
                  <c:v>-1354.0</c:v>
                </c:pt>
                <c:pt idx="80">
                  <c:v>-1350.0</c:v>
                </c:pt>
                <c:pt idx="81">
                  <c:v>-1342.0</c:v>
                </c:pt>
                <c:pt idx="82">
                  <c:v>-1474.0</c:v>
                </c:pt>
                <c:pt idx="83">
                  <c:v>-1526.0</c:v>
                </c:pt>
                <c:pt idx="84">
                  <c:v>-1528.0</c:v>
                </c:pt>
                <c:pt idx="85">
                  <c:v>-1506.0</c:v>
                </c:pt>
                <c:pt idx="86">
                  <c:v>-1476.0</c:v>
                </c:pt>
                <c:pt idx="87">
                  <c:v>-1422.0</c:v>
                </c:pt>
                <c:pt idx="88">
                  <c:v>-1342.0</c:v>
                </c:pt>
                <c:pt idx="89">
                  <c:v>-1310.0</c:v>
                </c:pt>
                <c:pt idx="90">
                  <c:v>-1320.0</c:v>
                </c:pt>
                <c:pt idx="91">
                  <c:v>-1274.0</c:v>
                </c:pt>
                <c:pt idx="92">
                  <c:v>-1300.0</c:v>
                </c:pt>
                <c:pt idx="93">
                  <c:v>-1298.0</c:v>
                </c:pt>
                <c:pt idx="94">
                  <c:v>-1342.0</c:v>
                </c:pt>
                <c:pt idx="95">
                  <c:v>-1418.0</c:v>
                </c:pt>
                <c:pt idx="96">
                  <c:v>-1498.0</c:v>
                </c:pt>
                <c:pt idx="97">
                  <c:v>-1564.0</c:v>
                </c:pt>
                <c:pt idx="98">
                  <c:v>-1604.0</c:v>
                </c:pt>
                <c:pt idx="99">
                  <c:v>-1612.0</c:v>
                </c:pt>
                <c:pt idx="100">
                  <c:v>-1688.0</c:v>
                </c:pt>
                <c:pt idx="101">
                  <c:v>-1732.0</c:v>
                </c:pt>
                <c:pt idx="102">
                  <c:v>-1748.0</c:v>
                </c:pt>
                <c:pt idx="103">
                  <c:v>-1730.0</c:v>
                </c:pt>
                <c:pt idx="104">
                  <c:v>-1730.0</c:v>
                </c:pt>
                <c:pt idx="105">
                  <c:v>-1754.0</c:v>
                </c:pt>
                <c:pt idx="106">
                  <c:v>-1772.0</c:v>
                </c:pt>
                <c:pt idx="107">
                  <c:v>-1758.0</c:v>
                </c:pt>
                <c:pt idx="108">
                  <c:v>-1834.0</c:v>
                </c:pt>
                <c:pt idx="109">
                  <c:v>-1824.0</c:v>
                </c:pt>
                <c:pt idx="110">
                  <c:v>-1814.0</c:v>
                </c:pt>
                <c:pt idx="111">
                  <c:v>-1784.0</c:v>
                </c:pt>
                <c:pt idx="112">
                  <c:v>-1846.0</c:v>
                </c:pt>
                <c:pt idx="113">
                  <c:v>-1872.0</c:v>
                </c:pt>
                <c:pt idx="114">
                  <c:v>-1930.0</c:v>
                </c:pt>
                <c:pt idx="115">
                  <c:v>-2034.0</c:v>
                </c:pt>
                <c:pt idx="116">
                  <c:v>-2074.0</c:v>
                </c:pt>
                <c:pt idx="117">
                  <c:v>-2118.0</c:v>
                </c:pt>
                <c:pt idx="118">
                  <c:v>-2026.0</c:v>
                </c:pt>
                <c:pt idx="119">
                  <c:v>-2002.0</c:v>
                </c:pt>
                <c:pt idx="120">
                  <c:v>-2014.0</c:v>
                </c:pt>
                <c:pt idx="121">
                  <c:v>-2012.0</c:v>
                </c:pt>
                <c:pt idx="122">
                  <c:v>-2134.0</c:v>
                </c:pt>
                <c:pt idx="123">
                  <c:v>-2166.0</c:v>
                </c:pt>
                <c:pt idx="124">
                  <c:v>-2130.0</c:v>
                </c:pt>
                <c:pt idx="125">
                  <c:v>-2222.0</c:v>
                </c:pt>
                <c:pt idx="126">
                  <c:v>-2318.0</c:v>
                </c:pt>
                <c:pt idx="127">
                  <c:v>-2312.0</c:v>
                </c:pt>
                <c:pt idx="128">
                  <c:v>-2386.0</c:v>
                </c:pt>
                <c:pt idx="129">
                  <c:v>-2374.0</c:v>
                </c:pt>
                <c:pt idx="130">
                  <c:v>-2402.0</c:v>
                </c:pt>
                <c:pt idx="131">
                  <c:v>-2464.0</c:v>
                </c:pt>
                <c:pt idx="132">
                  <c:v>-2364.0</c:v>
                </c:pt>
                <c:pt idx="133">
                  <c:v>-2368.0</c:v>
                </c:pt>
                <c:pt idx="134">
                  <c:v>-2392.0</c:v>
                </c:pt>
                <c:pt idx="135">
                  <c:v>-2434.0</c:v>
                </c:pt>
                <c:pt idx="136">
                  <c:v>-2398.0</c:v>
                </c:pt>
                <c:pt idx="137">
                  <c:v>-2296.0</c:v>
                </c:pt>
                <c:pt idx="138">
                  <c:v>-2362.0</c:v>
                </c:pt>
                <c:pt idx="139">
                  <c:v>-2374.0</c:v>
                </c:pt>
                <c:pt idx="140">
                  <c:v>-2322.0</c:v>
                </c:pt>
                <c:pt idx="141">
                  <c:v>-2196.0</c:v>
                </c:pt>
                <c:pt idx="142">
                  <c:v>-2248.0</c:v>
                </c:pt>
                <c:pt idx="143">
                  <c:v>-2262.0</c:v>
                </c:pt>
                <c:pt idx="144">
                  <c:v>-2264.0</c:v>
                </c:pt>
                <c:pt idx="145">
                  <c:v>-2284.0</c:v>
                </c:pt>
                <c:pt idx="146">
                  <c:v>-2280.0</c:v>
                </c:pt>
                <c:pt idx="147">
                  <c:v>-2264.0</c:v>
                </c:pt>
                <c:pt idx="148">
                  <c:v>-2262.0</c:v>
                </c:pt>
                <c:pt idx="149">
                  <c:v>-2330.0</c:v>
                </c:pt>
                <c:pt idx="150">
                  <c:v>-2328.0</c:v>
                </c:pt>
                <c:pt idx="151">
                  <c:v>-2402.0</c:v>
                </c:pt>
                <c:pt idx="152">
                  <c:v>-2332.0</c:v>
                </c:pt>
                <c:pt idx="153">
                  <c:v>-2362.0</c:v>
                </c:pt>
                <c:pt idx="154">
                  <c:v>-2418.0</c:v>
                </c:pt>
                <c:pt idx="155">
                  <c:v>-2496.0</c:v>
                </c:pt>
                <c:pt idx="156">
                  <c:v>-2456.0</c:v>
                </c:pt>
                <c:pt idx="157">
                  <c:v>-2386.0</c:v>
                </c:pt>
                <c:pt idx="158">
                  <c:v>-2304.0</c:v>
                </c:pt>
                <c:pt idx="159">
                  <c:v>-2198.0</c:v>
                </c:pt>
                <c:pt idx="160">
                  <c:v>-2152.0</c:v>
                </c:pt>
                <c:pt idx="161">
                  <c:v>-2134.0</c:v>
                </c:pt>
                <c:pt idx="162">
                  <c:v>-2064.0</c:v>
                </c:pt>
                <c:pt idx="163">
                  <c:v>-2024.0</c:v>
                </c:pt>
                <c:pt idx="164">
                  <c:v>-1898.0</c:v>
                </c:pt>
                <c:pt idx="165">
                  <c:v>-1836.0</c:v>
                </c:pt>
                <c:pt idx="166">
                  <c:v>-1800.0</c:v>
                </c:pt>
                <c:pt idx="167">
                  <c:v>-1754.0</c:v>
                </c:pt>
                <c:pt idx="168">
                  <c:v>-1678.0</c:v>
                </c:pt>
                <c:pt idx="169">
                  <c:v>-1636.0</c:v>
                </c:pt>
                <c:pt idx="170">
                  <c:v>-1468.0</c:v>
                </c:pt>
                <c:pt idx="171">
                  <c:v>-1414.0</c:v>
                </c:pt>
                <c:pt idx="172">
                  <c:v>-1338.0</c:v>
                </c:pt>
                <c:pt idx="173">
                  <c:v>-1278.0</c:v>
                </c:pt>
                <c:pt idx="174">
                  <c:v>-1342.0</c:v>
                </c:pt>
                <c:pt idx="175">
                  <c:v>-1396.0</c:v>
                </c:pt>
                <c:pt idx="176">
                  <c:v>-1376.0</c:v>
                </c:pt>
                <c:pt idx="177">
                  <c:v>-1348.0</c:v>
                </c:pt>
                <c:pt idx="178">
                  <c:v>-1344.0</c:v>
                </c:pt>
                <c:pt idx="179">
                  <c:v>-1346.0</c:v>
                </c:pt>
                <c:pt idx="180">
                  <c:v>-1366.0</c:v>
                </c:pt>
                <c:pt idx="181">
                  <c:v>-1408.0</c:v>
                </c:pt>
                <c:pt idx="182">
                  <c:v>-1354.0</c:v>
                </c:pt>
                <c:pt idx="183">
                  <c:v>-1296.0</c:v>
                </c:pt>
                <c:pt idx="184">
                  <c:v>-1244.0</c:v>
                </c:pt>
                <c:pt idx="185">
                  <c:v>-1154.0</c:v>
                </c:pt>
                <c:pt idx="186">
                  <c:v>-1070.0</c:v>
                </c:pt>
                <c:pt idx="187">
                  <c:v>-988.0</c:v>
                </c:pt>
                <c:pt idx="188">
                  <c:v>-948.0</c:v>
                </c:pt>
                <c:pt idx="189">
                  <c:v>-912.0</c:v>
                </c:pt>
                <c:pt idx="190">
                  <c:v>-888.0</c:v>
                </c:pt>
                <c:pt idx="191">
                  <c:v>-900.0</c:v>
                </c:pt>
                <c:pt idx="192">
                  <c:v>-854.0</c:v>
                </c:pt>
                <c:pt idx="193">
                  <c:v>-798.0</c:v>
                </c:pt>
                <c:pt idx="194">
                  <c:v>-788.0</c:v>
                </c:pt>
                <c:pt idx="195">
                  <c:v>-802.0</c:v>
                </c:pt>
                <c:pt idx="196">
                  <c:v>-820.0</c:v>
                </c:pt>
                <c:pt idx="197">
                  <c:v>-728.0</c:v>
                </c:pt>
                <c:pt idx="198">
                  <c:v>-702.0</c:v>
                </c:pt>
                <c:pt idx="199">
                  <c:v>-628.0</c:v>
                </c:pt>
                <c:pt idx="200">
                  <c:v>-560.0</c:v>
                </c:pt>
                <c:pt idx="201">
                  <c:v>-546.0</c:v>
                </c:pt>
                <c:pt idx="202">
                  <c:v>-484.0</c:v>
                </c:pt>
                <c:pt idx="203">
                  <c:v>-434.0</c:v>
                </c:pt>
                <c:pt idx="204">
                  <c:v>-288.0</c:v>
                </c:pt>
                <c:pt idx="205">
                  <c:v>-274.0</c:v>
                </c:pt>
                <c:pt idx="206">
                  <c:v>-318.0</c:v>
                </c:pt>
                <c:pt idx="207">
                  <c:v>-314.0</c:v>
                </c:pt>
                <c:pt idx="208">
                  <c:v>-310.0</c:v>
                </c:pt>
                <c:pt idx="209">
                  <c:v>-260.0</c:v>
                </c:pt>
                <c:pt idx="210">
                  <c:v>-224.0</c:v>
                </c:pt>
                <c:pt idx="211">
                  <c:v>-254.0</c:v>
                </c:pt>
                <c:pt idx="212">
                  <c:v>-300.0</c:v>
                </c:pt>
                <c:pt idx="213">
                  <c:v>-268.0</c:v>
                </c:pt>
                <c:pt idx="214">
                  <c:v>-262.0</c:v>
                </c:pt>
                <c:pt idx="215">
                  <c:v>-228.0</c:v>
                </c:pt>
                <c:pt idx="216">
                  <c:v>-196.0</c:v>
                </c:pt>
                <c:pt idx="217">
                  <c:v>-184.0</c:v>
                </c:pt>
                <c:pt idx="218">
                  <c:v>-46.0</c:v>
                </c:pt>
                <c:pt idx="219">
                  <c:v>0.0</c:v>
                </c:pt>
                <c:pt idx="220">
                  <c:v>82.0</c:v>
                </c:pt>
                <c:pt idx="221">
                  <c:v>198.0</c:v>
                </c:pt>
                <c:pt idx="222">
                  <c:v>220.0</c:v>
                </c:pt>
                <c:pt idx="223">
                  <c:v>304.0</c:v>
                </c:pt>
                <c:pt idx="224">
                  <c:v>402.0</c:v>
                </c:pt>
                <c:pt idx="225">
                  <c:v>422.0</c:v>
                </c:pt>
                <c:pt idx="226">
                  <c:v>498.0</c:v>
                </c:pt>
                <c:pt idx="227">
                  <c:v>530.0</c:v>
                </c:pt>
                <c:pt idx="228">
                  <c:v>542.0</c:v>
                </c:pt>
                <c:pt idx="229">
                  <c:v>542.0</c:v>
                </c:pt>
                <c:pt idx="230">
                  <c:v>536.0</c:v>
                </c:pt>
                <c:pt idx="231">
                  <c:v>582.0</c:v>
                </c:pt>
                <c:pt idx="232">
                  <c:v>530.0</c:v>
                </c:pt>
                <c:pt idx="233">
                  <c:v>548.0</c:v>
                </c:pt>
                <c:pt idx="234">
                  <c:v>578.0</c:v>
                </c:pt>
                <c:pt idx="235">
                  <c:v>682.0</c:v>
                </c:pt>
                <c:pt idx="236">
                  <c:v>744.0</c:v>
                </c:pt>
                <c:pt idx="237">
                  <c:v>796.0</c:v>
                </c:pt>
                <c:pt idx="238">
                  <c:v>840.0</c:v>
                </c:pt>
                <c:pt idx="239">
                  <c:v>824.0</c:v>
                </c:pt>
                <c:pt idx="240">
                  <c:v>886.0</c:v>
                </c:pt>
                <c:pt idx="241">
                  <c:v>1006.0</c:v>
                </c:pt>
                <c:pt idx="242">
                  <c:v>1032.0</c:v>
                </c:pt>
                <c:pt idx="243">
                  <c:v>1138.0</c:v>
                </c:pt>
                <c:pt idx="244">
                  <c:v>1220.0</c:v>
                </c:pt>
                <c:pt idx="245">
                  <c:v>1290.0</c:v>
                </c:pt>
                <c:pt idx="246">
                  <c:v>1336.0</c:v>
                </c:pt>
                <c:pt idx="247">
                  <c:v>1234.0</c:v>
                </c:pt>
                <c:pt idx="248">
                  <c:v>1240.0</c:v>
                </c:pt>
                <c:pt idx="249">
                  <c:v>1220.0</c:v>
                </c:pt>
                <c:pt idx="250">
                  <c:v>1176.0</c:v>
                </c:pt>
                <c:pt idx="251">
                  <c:v>1212.0</c:v>
                </c:pt>
                <c:pt idx="252">
                  <c:v>1288.0</c:v>
                </c:pt>
                <c:pt idx="253">
                  <c:v>1334.0</c:v>
                </c:pt>
                <c:pt idx="254">
                  <c:v>1376.0</c:v>
                </c:pt>
                <c:pt idx="255">
                  <c:v>1386.0</c:v>
                </c:pt>
                <c:pt idx="256">
                  <c:v>1482.0</c:v>
                </c:pt>
                <c:pt idx="257">
                  <c:v>1544.0</c:v>
                </c:pt>
                <c:pt idx="258">
                  <c:v>1500.0</c:v>
                </c:pt>
                <c:pt idx="259">
                  <c:v>1504.0</c:v>
                </c:pt>
                <c:pt idx="260">
                  <c:v>1626.0</c:v>
                </c:pt>
                <c:pt idx="261">
                  <c:v>1688.0</c:v>
                </c:pt>
                <c:pt idx="262">
                  <c:v>1784.0</c:v>
                </c:pt>
                <c:pt idx="263">
                  <c:v>1836.0</c:v>
                </c:pt>
                <c:pt idx="264">
                  <c:v>1814.0</c:v>
                </c:pt>
                <c:pt idx="265">
                  <c:v>1882.0</c:v>
                </c:pt>
                <c:pt idx="266">
                  <c:v>1844.0</c:v>
                </c:pt>
                <c:pt idx="267">
                  <c:v>1808.0</c:v>
                </c:pt>
                <c:pt idx="268">
                  <c:v>1838.0</c:v>
                </c:pt>
                <c:pt idx="269">
                  <c:v>1886.0</c:v>
                </c:pt>
                <c:pt idx="270">
                  <c:v>1928.0</c:v>
                </c:pt>
                <c:pt idx="271">
                  <c:v>1984.0</c:v>
                </c:pt>
                <c:pt idx="272">
                  <c:v>2038.0</c:v>
                </c:pt>
                <c:pt idx="273">
                  <c:v>2018.0</c:v>
                </c:pt>
                <c:pt idx="274">
                  <c:v>2002.0</c:v>
                </c:pt>
                <c:pt idx="275">
                  <c:v>1980.0</c:v>
                </c:pt>
                <c:pt idx="276">
                  <c:v>2008.0</c:v>
                </c:pt>
                <c:pt idx="277">
                  <c:v>1978.0</c:v>
                </c:pt>
                <c:pt idx="278">
                  <c:v>2032.0</c:v>
                </c:pt>
                <c:pt idx="279">
                  <c:v>2088.0</c:v>
                </c:pt>
                <c:pt idx="280">
                  <c:v>2132.0</c:v>
                </c:pt>
                <c:pt idx="281">
                  <c:v>2138.0</c:v>
                </c:pt>
                <c:pt idx="282">
                  <c:v>2170.0</c:v>
                </c:pt>
                <c:pt idx="283">
                  <c:v>2178.0</c:v>
                </c:pt>
                <c:pt idx="284">
                  <c:v>2100.0</c:v>
                </c:pt>
                <c:pt idx="285">
                  <c:v>2024.0</c:v>
                </c:pt>
                <c:pt idx="286">
                  <c:v>1964.0</c:v>
                </c:pt>
                <c:pt idx="287">
                  <c:v>1910.0</c:v>
                </c:pt>
                <c:pt idx="288">
                  <c:v>1846.0</c:v>
                </c:pt>
                <c:pt idx="289">
                  <c:v>1866.0</c:v>
                </c:pt>
                <c:pt idx="290">
                  <c:v>1932.0</c:v>
                </c:pt>
                <c:pt idx="291">
                  <c:v>1932.0</c:v>
                </c:pt>
                <c:pt idx="292">
                  <c:v>1870.0</c:v>
                </c:pt>
                <c:pt idx="293">
                  <c:v>1972.0</c:v>
                </c:pt>
                <c:pt idx="294">
                  <c:v>1986.0</c:v>
                </c:pt>
                <c:pt idx="295">
                  <c:v>1962.0</c:v>
                </c:pt>
                <c:pt idx="296">
                  <c:v>1972.0</c:v>
                </c:pt>
                <c:pt idx="297">
                  <c:v>1890.0</c:v>
                </c:pt>
                <c:pt idx="298">
                  <c:v>1816.0</c:v>
                </c:pt>
                <c:pt idx="299">
                  <c:v>1798.0</c:v>
                </c:pt>
                <c:pt idx="300">
                  <c:v>1824.0</c:v>
                </c:pt>
                <c:pt idx="301">
                  <c:v>1862.0</c:v>
                </c:pt>
                <c:pt idx="302">
                  <c:v>1794.0</c:v>
                </c:pt>
                <c:pt idx="303">
                  <c:v>1832.0</c:v>
                </c:pt>
                <c:pt idx="304">
                  <c:v>1776.0</c:v>
                </c:pt>
                <c:pt idx="305">
                  <c:v>1770.0</c:v>
                </c:pt>
                <c:pt idx="306">
                  <c:v>1712.0</c:v>
                </c:pt>
                <c:pt idx="307">
                  <c:v>1780.0</c:v>
                </c:pt>
                <c:pt idx="308">
                  <c:v>1766.0</c:v>
                </c:pt>
                <c:pt idx="309">
                  <c:v>1768.0</c:v>
                </c:pt>
                <c:pt idx="310">
                  <c:v>1744.0</c:v>
                </c:pt>
                <c:pt idx="311">
                  <c:v>1736.0</c:v>
                </c:pt>
                <c:pt idx="312">
                  <c:v>1706.0</c:v>
                </c:pt>
                <c:pt idx="313">
                  <c:v>1728.0</c:v>
                </c:pt>
                <c:pt idx="314">
                  <c:v>1774.0</c:v>
                </c:pt>
                <c:pt idx="315">
                  <c:v>1802.0</c:v>
                </c:pt>
                <c:pt idx="316">
                  <c:v>1844.0</c:v>
                </c:pt>
                <c:pt idx="317">
                  <c:v>1876.0</c:v>
                </c:pt>
                <c:pt idx="318">
                  <c:v>1902.0</c:v>
                </c:pt>
                <c:pt idx="319">
                  <c:v>1870.0</c:v>
                </c:pt>
                <c:pt idx="320">
                  <c:v>1930.0</c:v>
                </c:pt>
                <c:pt idx="321">
                  <c:v>2024.0</c:v>
                </c:pt>
                <c:pt idx="322">
                  <c:v>2004.0</c:v>
                </c:pt>
                <c:pt idx="323">
                  <c:v>2050.0</c:v>
                </c:pt>
                <c:pt idx="324">
                  <c:v>2148.0</c:v>
                </c:pt>
                <c:pt idx="325">
                  <c:v>2172.0</c:v>
                </c:pt>
                <c:pt idx="326">
                  <c:v>2158.0</c:v>
                </c:pt>
                <c:pt idx="327">
                  <c:v>2140.0</c:v>
                </c:pt>
                <c:pt idx="328">
                  <c:v>2100.0</c:v>
                </c:pt>
                <c:pt idx="329">
                  <c:v>2108.0</c:v>
                </c:pt>
                <c:pt idx="330">
                  <c:v>2124.0</c:v>
                </c:pt>
                <c:pt idx="331">
                  <c:v>2154.0</c:v>
                </c:pt>
                <c:pt idx="332">
                  <c:v>2096.0</c:v>
                </c:pt>
                <c:pt idx="333">
                  <c:v>2060.0</c:v>
                </c:pt>
                <c:pt idx="334">
                  <c:v>2056.0</c:v>
                </c:pt>
                <c:pt idx="335">
                  <c:v>2170.0</c:v>
                </c:pt>
                <c:pt idx="336">
                  <c:v>2176.0</c:v>
                </c:pt>
                <c:pt idx="337">
                  <c:v>2184.0</c:v>
                </c:pt>
                <c:pt idx="338">
                  <c:v>2250.0</c:v>
                </c:pt>
                <c:pt idx="339">
                  <c:v>2256.0</c:v>
                </c:pt>
                <c:pt idx="340">
                  <c:v>2268.0</c:v>
                </c:pt>
                <c:pt idx="341">
                  <c:v>2308.0</c:v>
                </c:pt>
                <c:pt idx="342">
                  <c:v>2328.0</c:v>
                </c:pt>
                <c:pt idx="343">
                  <c:v>2288.0</c:v>
                </c:pt>
                <c:pt idx="344">
                  <c:v>2390.0</c:v>
                </c:pt>
                <c:pt idx="345">
                  <c:v>2496.0</c:v>
                </c:pt>
                <c:pt idx="346">
                  <c:v>2482.0</c:v>
                </c:pt>
                <c:pt idx="347">
                  <c:v>2438.0</c:v>
                </c:pt>
                <c:pt idx="348">
                  <c:v>2424.0</c:v>
                </c:pt>
                <c:pt idx="349">
                  <c:v>2500.0</c:v>
                </c:pt>
                <c:pt idx="350">
                  <c:v>2552.0</c:v>
                </c:pt>
                <c:pt idx="351">
                  <c:v>2492.0</c:v>
                </c:pt>
                <c:pt idx="352">
                  <c:v>2498.0</c:v>
                </c:pt>
                <c:pt idx="353">
                  <c:v>2494.0</c:v>
                </c:pt>
                <c:pt idx="354">
                  <c:v>2578.0</c:v>
                </c:pt>
                <c:pt idx="355">
                  <c:v>2652.0</c:v>
                </c:pt>
                <c:pt idx="356">
                  <c:v>2720.0</c:v>
                </c:pt>
                <c:pt idx="357">
                  <c:v>2790.0</c:v>
                </c:pt>
                <c:pt idx="358">
                  <c:v>2764.0</c:v>
                </c:pt>
                <c:pt idx="359">
                  <c:v>2862.0</c:v>
                </c:pt>
                <c:pt idx="360">
                  <c:v>2966.0</c:v>
                </c:pt>
                <c:pt idx="361">
                  <c:v>2982.0</c:v>
                </c:pt>
                <c:pt idx="362">
                  <c:v>2974.0</c:v>
                </c:pt>
                <c:pt idx="363">
                  <c:v>2972.0</c:v>
                </c:pt>
                <c:pt idx="364">
                  <c:v>3006.0</c:v>
                </c:pt>
                <c:pt idx="365">
                  <c:v>3052.0</c:v>
                </c:pt>
                <c:pt idx="366">
                  <c:v>3068.0</c:v>
                </c:pt>
                <c:pt idx="367">
                  <c:v>3066.0</c:v>
                </c:pt>
                <c:pt idx="368">
                  <c:v>3070.0</c:v>
                </c:pt>
                <c:pt idx="369">
                  <c:v>3098.0</c:v>
                </c:pt>
                <c:pt idx="370">
                  <c:v>3072.0</c:v>
                </c:pt>
                <c:pt idx="371">
                  <c:v>3044.0</c:v>
                </c:pt>
                <c:pt idx="372">
                  <c:v>3114.0</c:v>
                </c:pt>
                <c:pt idx="373">
                  <c:v>3194.0</c:v>
                </c:pt>
                <c:pt idx="374">
                  <c:v>3344.0</c:v>
                </c:pt>
                <c:pt idx="375">
                  <c:v>3376.0</c:v>
                </c:pt>
                <c:pt idx="376">
                  <c:v>3466.0</c:v>
                </c:pt>
                <c:pt idx="377">
                  <c:v>3524.0</c:v>
                </c:pt>
                <c:pt idx="378">
                  <c:v>3532.0</c:v>
                </c:pt>
                <c:pt idx="379">
                  <c:v>3474.0</c:v>
                </c:pt>
                <c:pt idx="380">
                  <c:v>3450.0</c:v>
                </c:pt>
                <c:pt idx="381">
                  <c:v>3354.0</c:v>
                </c:pt>
                <c:pt idx="382">
                  <c:v>3388.0</c:v>
                </c:pt>
                <c:pt idx="383">
                  <c:v>3368.0</c:v>
                </c:pt>
                <c:pt idx="384">
                  <c:v>3346.0</c:v>
                </c:pt>
                <c:pt idx="385">
                  <c:v>3418.0</c:v>
                </c:pt>
                <c:pt idx="386">
                  <c:v>3528.0</c:v>
                </c:pt>
                <c:pt idx="387">
                  <c:v>3582.0</c:v>
                </c:pt>
                <c:pt idx="388">
                  <c:v>3556.0</c:v>
                </c:pt>
                <c:pt idx="389">
                  <c:v>3532.0</c:v>
                </c:pt>
                <c:pt idx="390">
                  <c:v>3540.0</c:v>
                </c:pt>
                <c:pt idx="391">
                  <c:v>3528.0</c:v>
                </c:pt>
                <c:pt idx="392">
                  <c:v>3480.0</c:v>
                </c:pt>
                <c:pt idx="393">
                  <c:v>3326.0</c:v>
                </c:pt>
                <c:pt idx="394">
                  <c:v>3316.0</c:v>
                </c:pt>
                <c:pt idx="395">
                  <c:v>3258.0</c:v>
                </c:pt>
                <c:pt idx="396">
                  <c:v>3356.0</c:v>
                </c:pt>
                <c:pt idx="397">
                  <c:v>3358.0</c:v>
                </c:pt>
                <c:pt idx="398">
                  <c:v>3312.0</c:v>
                </c:pt>
                <c:pt idx="399">
                  <c:v>3254.0</c:v>
                </c:pt>
                <c:pt idx="400">
                  <c:v>3236.0</c:v>
                </c:pt>
                <c:pt idx="401">
                  <c:v>3302.0</c:v>
                </c:pt>
                <c:pt idx="402">
                  <c:v>3246.0</c:v>
                </c:pt>
                <c:pt idx="403">
                  <c:v>3196.0</c:v>
                </c:pt>
                <c:pt idx="404">
                  <c:v>3126.0</c:v>
                </c:pt>
                <c:pt idx="405">
                  <c:v>3112.0</c:v>
                </c:pt>
                <c:pt idx="406">
                  <c:v>3064.0</c:v>
                </c:pt>
                <c:pt idx="407">
                  <c:v>2914.0</c:v>
                </c:pt>
                <c:pt idx="408">
                  <c:v>2942.0</c:v>
                </c:pt>
                <c:pt idx="409">
                  <c:v>2894.0</c:v>
                </c:pt>
                <c:pt idx="410">
                  <c:v>2872.0</c:v>
                </c:pt>
                <c:pt idx="411">
                  <c:v>2818.0</c:v>
                </c:pt>
                <c:pt idx="412">
                  <c:v>2790.0</c:v>
                </c:pt>
                <c:pt idx="413">
                  <c:v>2868.0</c:v>
                </c:pt>
                <c:pt idx="414">
                  <c:v>2948.0</c:v>
                </c:pt>
                <c:pt idx="415">
                  <c:v>2982.0</c:v>
                </c:pt>
                <c:pt idx="416">
                  <c:v>2986.0</c:v>
                </c:pt>
                <c:pt idx="417">
                  <c:v>3074.0</c:v>
                </c:pt>
                <c:pt idx="418">
                  <c:v>3138.0</c:v>
                </c:pt>
                <c:pt idx="419">
                  <c:v>3150.0</c:v>
                </c:pt>
                <c:pt idx="420">
                  <c:v>3152.0</c:v>
                </c:pt>
                <c:pt idx="421">
                  <c:v>3178.0</c:v>
                </c:pt>
                <c:pt idx="422">
                  <c:v>3278.0</c:v>
                </c:pt>
                <c:pt idx="423">
                  <c:v>3396.0</c:v>
                </c:pt>
                <c:pt idx="424">
                  <c:v>3398.0</c:v>
                </c:pt>
                <c:pt idx="425">
                  <c:v>3408.0</c:v>
                </c:pt>
                <c:pt idx="426">
                  <c:v>3434.0</c:v>
                </c:pt>
                <c:pt idx="427">
                  <c:v>3434.0</c:v>
                </c:pt>
                <c:pt idx="428">
                  <c:v>3496.0</c:v>
                </c:pt>
                <c:pt idx="429">
                  <c:v>3598.0</c:v>
                </c:pt>
                <c:pt idx="430">
                  <c:v>3654.0</c:v>
                </c:pt>
                <c:pt idx="431">
                  <c:v>3610.0</c:v>
                </c:pt>
                <c:pt idx="432">
                  <c:v>3630.0</c:v>
                </c:pt>
                <c:pt idx="433">
                  <c:v>3704.0</c:v>
                </c:pt>
                <c:pt idx="434">
                  <c:v>3704.0</c:v>
                </c:pt>
                <c:pt idx="435">
                  <c:v>3822.0</c:v>
                </c:pt>
                <c:pt idx="436">
                  <c:v>3756.0</c:v>
                </c:pt>
                <c:pt idx="437">
                  <c:v>3838.0</c:v>
                </c:pt>
                <c:pt idx="438">
                  <c:v>3946.0</c:v>
                </c:pt>
                <c:pt idx="439">
                  <c:v>3912.0</c:v>
                </c:pt>
                <c:pt idx="440">
                  <c:v>3952.0</c:v>
                </c:pt>
                <c:pt idx="441">
                  <c:v>3936.0</c:v>
                </c:pt>
                <c:pt idx="442">
                  <c:v>3852.0</c:v>
                </c:pt>
                <c:pt idx="443">
                  <c:v>3938.0</c:v>
                </c:pt>
                <c:pt idx="444">
                  <c:v>3940.0</c:v>
                </c:pt>
                <c:pt idx="445">
                  <c:v>3974.0</c:v>
                </c:pt>
                <c:pt idx="446">
                  <c:v>3998.0</c:v>
                </c:pt>
                <c:pt idx="447">
                  <c:v>4026.0</c:v>
                </c:pt>
                <c:pt idx="448">
                  <c:v>4064.0</c:v>
                </c:pt>
                <c:pt idx="449">
                  <c:v>4110.0</c:v>
                </c:pt>
                <c:pt idx="450">
                  <c:v>4094.0</c:v>
                </c:pt>
                <c:pt idx="451">
                  <c:v>4038.0</c:v>
                </c:pt>
                <c:pt idx="452">
                  <c:v>3958.0</c:v>
                </c:pt>
                <c:pt idx="453">
                  <c:v>3998.0</c:v>
                </c:pt>
                <c:pt idx="454">
                  <c:v>4004.0</c:v>
                </c:pt>
                <c:pt idx="455">
                  <c:v>4012.0</c:v>
                </c:pt>
                <c:pt idx="456">
                  <c:v>4062.0</c:v>
                </c:pt>
                <c:pt idx="457">
                  <c:v>4132.0</c:v>
                </c:pt>
                <c:pt idx="458">
                  <c:v>4130.0</c:v>
                </c:pt>
                <c:pt idx="459">
                  <c:v>4188.0</c:v>
                </c:pt>
                <c:pt idx="460">
                  <c:v>4166.0</c:v>
                </c:pt>
                <c:pt idx="461">
                  <c:v>4194.0</c:v>
                </c:pt>
                <c:pt idx="462">
                  <c:v>4194.0</c:v>
                </c:pt>
                <c:pt idx="463">
                  <c:v>4232.0</c:v>
                </c:pt>
                <c:pt idx="464">
                  <c:v>4200.0</c:v>
                </c:pt>
                <c:pt idx="465">
                  <c:v>4212.0</c:v>
                </c:pt>
                <c:pt idx="466">
                  <c:v>4288.0</c:v>
                </c:pt>
                <c:pt idx="467">
                  <c:v>4358.0</c:v>
                </c:pt>
                <c:pt idx="468">
                  <c:v>4394.0</c:v>
                </c:pt>
                <c:pt idx="469">
                  <c:v>4406.0</c:v>
                </c:pt>
                <c:pt idx="470">
                  <c:v>4436.0</c:v>
                </c:pt>
                <c:pt idx="471">
                  <c:v>4480.0</c:v>
                </c:pt>
                <c:pt idx="472">
                  <c:v>4520.0</c:v>
                </c:pt>
                <c:pt idx="473">
                  <c:v>4568.0</c:v>
                </c:pt>
                <c:pt idx="474">
                  <c:v>4602.0</c:v>
                </c:pt>
                <c:pt idx="475">
                  <c:v>4620.0</c:v>
                </c:pt>
                <c:pt idx="476">
                  <c:v>4526.0</c:v>
                </c:pt>
                <c:pt idx="477">
                  <c:v>4538.0</c:v>
                </c:pt>
                <c:pt idx="478">
                  <c:v>4542.0</c:v>
                </c:pt>
                <c:pt idx="479">
                  <c:v>4486.0</c:v>
                </c:pt>
                <c:pt idx="480">
                  <c:v>4416.0</c:v>
                </c:pt>
                <c:pt idx="481">
                  <c:v>4370.0</c:v>
                </c:pt>
                <c:pt idx="482">
                  <c:v>4316.0</c:v>
                </c:pt>
                <c:pt idx="483">
                  <c:v>4244.0</c:v>
                </c:pt>
                <c:pt idx="484">
                  <c:v>4188.0</c:v>
                </c:pt>
                <c:pt idx="485">
                  <c:v>4106.0</c:v>
                </c:pt>
                <c:pt idx="486">
                  <c:v>4062.0</c:v>
                </c:pt>
                <c:pt idx="487">
                  <c:v>4122.0</c:v>
                </c:pt>
                <c:pt idx="488">
                  <c:v>4190.0</c:v>
                </c:pt>
                <c:pt idx="489">
                  <c:v>4224.0</c:v>
                </c:pt>
                <c:pt idx="490">
                  <c:v>4336.0</c:v>
                </c:pt>
                <c:pt idx="491">
                  <c:v>4436.0</c:v>
                </c:pt>
                <c:pt idx="492">
                  <c:v>4456.0</c:v>
                </c:pt>
                <c:pt idx="493">
                  <c:v>4466.0</c:v>
                </c:pt>
                <c:pt idx="494">
                  <c:v>4414.0</c:v>
                </c:pt>
                <c:pt idx="495">
                  <c:v>4480.0</c:v>
                </c:pt>
                <c:pt idx="496">
                  <c:v>4522.0</c:v>
                </c:pt>
                <c:pt idx="497">
                  <c:v>4520.0</c:v>
                </c:pt>
                <c:pt idx="498">
                  <c:v>4478.0</c:v>
                </c:pt>
                <c:pt idx="499">
                  <c:v>4482.0</c:v>
                </c:pt>
                <c:pt idx="500">
                  <c:v>4494.0</c:v>
                </c:pt>
                <c:pt idx="501">
                  <c:v>4514.0</c:v>
                </c:pt>
                <c:pt idx="502">
                  <c:v>4566.0</c:v>
                </c:pt>
                <c:pt idx="503">
                  <c:v>4584.0</c:v>
                </c:pt>
                <c:pt idx="504">
                  <c:v>4754.0</c:v>
                </c:pt>
                <c:pt idx="505">
                  <c:v>4786.0</c:v>
                </c:pt>
                <c:pt idx="506">
                  <c:v>4802.0</c:v>
                </c:pt>
                <c:pt idx="507">
                  <c:v>4868.0</c:v>
                </c:pt>
                <c:pt idx="508">
                  <c:v>4894.0</c:v>
                </c:pt>
                <c:pt idx="509">
                  <c:v>4878.0</c:v>
                </c:pt>
                <c:pt idx="510">
                  <c:v>4800.0</c:v>
                </c:pt>
                <c:pt idx="511">
                  <c:v>4756.0</c:v>
                </c:pt>
                <c:pt idx="512">
                  <c:v>4792.0</c:v>
                </c:pt>
                <c:pt idx="513">
                  <c:v>4766.0</c:v>
                </c:pt>
                <c:pt idx="514">
                  <c:v>4774.0</c:v>
                </c:pt>
                <c:pt idx="515">
                  <c:v>4750.0</c:v>
                </c:pt>
                <c:pt idx="516">
                  <c:v>4768.0</c:v>
                </c:pt>
                <c:pt idx="517">
                  <c:v>4720.0</c:v>
                </c:pt>
                <c:pt idx="518">
                  <c:v>4724.0</c:v>
                </c:pt>
                <c:pt idx="519">
                  <c:v>4766.0</c:v>
                </c:pt>
                <c:pt idx="520">
                  <c:v>4822.0</c:v>
                </c:pt>
                <c:pt idx="521">
                  <c:v>4796.0</c:v>
                </c:pt>
                <c:pt idx="522">
                  <c:v>4808.0</c:v>
                </c:pt>
                <c:pt idx="523">
                  <c:v>4836.0</c:v>
                </c:pt>
                <c:pt idx="524">
                  <c:v>4908.0</c:v>
                </c:pt>
                <c:pt idx="525">
                  <c:v>4930.0</c:v>
                </c:pt>
                <c:pt idx="526">
                  <c:v>4978.0</c:v>
                </c:pt>
                <c:pt idx="527">
                  <c:v>4986.0</c:v>
                </c:pt>
                <c:pt idx="528">
                  <c:v>5044.0</c:v>
                </c:pt>
                <c:pt idx="529">
                  <c:v>5030.0</c:v>
                </c:pt>
                <c:pt idx="530">
                  <c:v>5012.0</c:v>
                </c:pt>
                <c:pt idx="531">
                  <c:v>4974.0</c:v>
                </c:pt>
                <c:pt idx="532">
                  <c:v>4954.0</c:v>
                </c:pt>
                <c:pt idx="533">
                  <c:v>4856.0</c:v>
                </c:pt>
                <c:pt idx="534">
                  <c:v>4904.0</c:v>
                </c:pt>
                <c:pt idx="535">
                  <c:v>4958.0</c:v>
                </c:pt>
                <c:pt idx="536">
                  <c:v>4988.0</c:v>
                </c:pt>
                <c:pt idx="537">
                  <c:v>5050.0</c:v>
                </c:pt>
                <c:pt idx="538">
                  <c:v>4990.0</c:v>
                </c:pt>
                <c:pt idx="539">
                  <c:v>5024.0</c:v>
                </c:pt>
                <c:pt idx="540">
                  <c:v>5030.0</c:v>
                </c:pt>
                <c:pt idx="541">
                  <c:v>5122.0</c:v>
                </c:pt>
                <c:pt idx="542">
                  <c:v>5128.0</c:v>
                </c:pt>
                <c:pt idx="543">
                  <c:v>5204.0</c:v>
                </c:pt>
                <c:pt idx="544">
                  <c:v>5234.0</c:v>
                </c:pt>
                <c:pt idx="545">
                  <c:v>5200.0</c:v>
                </c:pt>
                <c:pt idx="546">
                  <c:v>5246.0</c:v>
                </c:pt>
                <c:pt idx="547">
                  <c:v>5192.0</c:v>
                </c:pt>
                <c:pt idx="548">
                  <c:v>5192.0</c:v>
                </c:pt>
                <c:pt idx="549">
                  <c:v>5188.0</c:v>
                </c:pt>
                <c:pt idx="550">
                  <c:v>5168.0</c:v>
                </c:pt>
                <c:pt idx="551">
                  <c:v>5174.0</c:v>
                </c:pt>
                <c:pt idx="552">
                  <c:v>5142.0</c:v>
                </c:pt>
                <c:pt idx="553">
                  <c:v>5142.0</c:v>
                </c:pt>
                <c:pt idx="554">
                  <c:v>5096.0</c:v>
                </c:pt>
                <c:pt idx="555">
                  <c:v>5098.0</c:v>
                </c:pt>
                <c:pt idx="556">
                  <c:v>5020.0</c:v>
                </c:pt>
                <c:pt idx="557">
                  <c:v>5104.0</c:v>
                </c:pt>
                <c:pt idx="558">
                  <c:v>5102.0</c:v>
                </c:pt>
                <c:pt idx="559">
                  <c:v>5126.0</c:v>
                </c:pt>
                <c:pt idx="560">
                  <c:v>5124.0</c:v>
                </c:pt>
                <c:pt idx="561">
                  <c:v>5160.0</c:v>
                </c:pt>
                <c:pt idx="562">
                  <c:v>5138.0</c:v>
                </c:pt>
                <c:pt idx="563">
                  <c:v>5154.0</c:v>
                </c:pt>
                <c:pt idx="564">
                  <c:v>5192.0</c:v>
                </c:pt>
                <c:pt idx="565">
                  <c:v>5278.0</c:v>
                </c:pt>
                <c:pt idx="566">
                  <c:v>5240.0</c:v>
                </c:pt>
                <c:pt idx="567">
                  <c:v>5248.0</c:v>
                </c:pt>
                <c:pt idx="568">
                  <c:v>5196.0</c:v>
                </c:pt>
                <c:pt idx="569">
                  <c:v>5252.0</c:v>
                </c:pt>
                <c:pt idx="570">
                  <c:v>5254.0</c:v>
                </c:pt>
                <c:pt idx="571">
                  <c:v>5300.0</c:v>
                </c:pt>
                <c:pt idx="572">
                  <c:v>5334.0</c:v>
                </c:pt>
                <c:pt idx="573">
                  <c:v>5358.0</c:v>
                </c:pt>
                <c:pt idx="574">
                  <c:v>5310.0</c:v>
                </c:pt>
                <c:pt idx="575">
                  <c:v>5282.0</c:v>
                </c:pt>
                <c:pt idx="576">
                  <c:v>5258.0</c:v>
                </c:pt>
                <c:pt idx="577">
                  <c:v>5186.0</c:v>
                </c:pt>
                <c:pt idx="578">
                  <c:v>5216.0</c:v>
                </c:pt>
                <c:pt idx="579">
                  <c:v>5212.0</c:v>
                </c:pt>
                <c:pt idx="580">
                  <c:v>5158.0</c:v>
                </c:pt>
                <c:pt idx="581">
                  <c:v>5110.0</c:v>
                </c:pt>
                <c:pt idx="582">
                  <c:v>5018.0</c:v>
                </c:pt>
                <c:pt idx="583">
                  <c:v>5018.0</c:v>
                </c:pt>
                <c:pt idx="584">
                  <c:v>5004.0</c:v>
                </c:pt>
                <c:pt idx="585">
                  <c:v>5030.0</c:v>
                </c:pt>
                <c:pt idx="586">
                  <c:v>5018.0</c:v>
                </c:pt>
                <c:pt idx="587">
                  <c:v>5112.0</c:v>
                </c:pt>
                <c:pt idx="588">
                  <c:v>5180.0</c:v>
                </c:pt>
                <c:pt idx="589">
                  <c:v>5200.0</c:v>
                </c:pt>
                <c:pt idx="590">
                  <c:v>5192.0</c:v>
                </c:pt>
                <c:pt idx="591">
                  <c:v>5176.0</c:v>
                </c:pt>
                <c:pt idx="592">
                  <c:v>5144.0</c:v>
                </c:pt>
                <c:pt idx="593">
                  <c:v>5174.0</c:v>
                </c:pt>
                <c:pt idx="594">
                  <c:v>5268.0</c:v>
                </c:pt>
                <c:pt idx="595">
                  <c:v>5304.0</c:v>
                </c:pt>
                <c:pt idx="596">
                  <c:v>5338.0</c:v>
                </c:pt>
                <c:pt idx="597">
                  <c:v>5358.0</c:v>
                </c:pt>
                <c:pt idx="598">
                  <c:v>5416.0</c:v>
                </c:pt>
                <c:pt idx="599">
                  <c:v>5470.0</c:v>
                </c:pt>
                <c:pt idx="600">
                  <c:v>5442.0</c:v>
                </c:pt>
                <c:pt idx="601">
                  <c:v>5420.0</c:v>
                </c:pt>
                <c:pt idx="602">
                  <c:v>5452.0</c:v>
                </c:pt>
                <c:pt idx="603">
                  <c:v>5590.0</c:v>
                </c:pt>
                <c:pt idx="604">
                  <c:v>5614.0</c:v>
                </c:pt>
                <c:pt idx="605">
                  <c:v>5592.0</c:v>
                </c:pt>
                <c:pt idx="606">
                  <c:v>5536.0</c:v>
                </c:pt>
                <c:pt idx="607">
                  <c:v>5488.0</c:v>
                </c:pt>
                <c:pt idx="608">
                  <c:v>5398.0</c:v>
                </c:pt>
                <c:pt idx="609">
                  <c:v>5370.0</c:v>
                </c:pt>
                <c:pt idx="610">
                  <c:v>5394.0</c:v>
                </c:pt>
                <c:pt idx="611">
                  <c:v>5390.0</c:v>
                </c:pt>
                <c:pt idx="612">
                  <c:v>5430.0</c:v>
                </c:pt>
                <c:pt idx="613">
                  <c:v>5418.0</c:v>
                </c:pt>
                <c:pt idx="614">
                  <c:v>5438.0</c:v>
                </c:pt>
                <c:pt idx="615">
                  <c:v>5408.0</c:v>
                </c:pt>
                <c:pt idx="616">
                  <c:v>5340.0</c:v>
                </c:pt>
                <c:pt idx="617">
                  <c:v>5294.0</c:v>
                </c:pt>
                <c:pt idx="618">
                  <c:v>5260.0</c:v>
                </c:pt>
                <c:pt idx="619">
                  <c:v>5276.0</c:v>
                </c:pt>
                <c:pt idx="620">
                  <c:v>5204.0</c:v>
                </c:pt>
                <c:pt idx="621">
                  <c:v>5296.0</c:v>
                </c:pt>
                <c:pt idx="622">
                  <c:v>5292.0</c:v>
                </c:pt>
                <c:pt idx="623">
                  <c:v>5438.0</c:v>
                </c:pt>
                <c:pt idx="624">
                  <c:v>5444.0</c:v>
                </c:pt>
                <c:pt idx="625">
                  <c:v>5424.0</c:v>
                </c:pt>
                <c:pt idx="626">
                  <c:v>5446.0</c:v>
                </c:pt>
                <c:pt idx="627">
                  <c:v>5404.0</c:v>
                </c:pt>
                <c:pt idx="628">
                  <c:v>5350.0</c:v>
                </c:pt>
                <c:pt idx="629">
                  <c:v>5380.0</c:v>
                </c:pt>
                <c:pt idx="630">
                  <c:v>5404.0</c:v>
                </c:pt>
                <c:pt idx="631">
                  <c:v>5460.0</c:v>
                </c:pt>
                <c:pt idx="632">
                  <c:v>5394.0</c:v>
                </c:pt>
                <c:pt idx="633">
                  <c:v>5380.0</c:v>
                </c:pt>
                <c:pt idx="634">
                  <c:v>5326.0</c:v>
                </c:pt>
                <c:pt idx="635">
                  <c:v>5306.0</c:v>
                </c:pt>
                <c:pt idx="636">
                  <c:v>5264.0</c:v>
                </c:pt>
                <c:pt idx="637">
                  <c:v>5152.0</c:v>
                </c:pt>
                <c:pt idx="638">
                  <c:v>5072.0</c:v>
                </c:pt>
                <c:pt idx="639">
                  <c:v>5064.0</c:v>
                </c:pt>
                <c:pt idx="640">
                  <c:v>5122.0</c:v>
                </c:pt>
                <c:pt idx="641">
                  <c:v>5084.0</c:v>
                </c:pt>
                <c:pt idx="642">
                  <c:v>5072.0</c:v>
                </c:pt>
                <c:pt idx="643">
                  <c:v>5070.0</c:v>
                </c:pt>
                <c:pt idx="644">
                  <c:v>5090.0</c:v>
                </c:pt>
                <c:pt idx="645">
                  <c:v>5054.0</c:v>
                </c:pt>
                <c:pt idx="646">
                  <c:v>5066.0</c:v>
                </c:pt>
                <c:pt idx="647">
                  <c:v>5104.0</c:v>
                </c:pt>
                <c:pt idx="648">
                  <c:v>5140.0</c:v>
                </c:pt>
                <c:pt idx="649">
                  <c:v>5216.0</c:v>
                </c:pt>
                <c:pt idx="650">
                  <c:v>5310.0</c:v>
                </c:pt>
                <c:pt idx="651">
                  <c:v>5330.0</c:v>
                </c:pt>
                <c:pt idx="652">
                  <c:v>5380.0</c:v>
                </c:pt>
                <c:pt idx="653">
                  <c:v>5346.0</c:v>
                </c:pt>
                <c:pt idx="654">
                  <c:v>5312.0</c:v>
                </c:pt>
                <c:pt idx="655">
                  <c:v>5288.0</c:v>
                </c:pt>
                <c:pt idx="656">
                  <c:v>5248.0</c:v>
                </c:pt>
                <c:pt idx="657">
                  <c:v>5210.0</c:v>
                </c:pt>
                <c:pt idx="658">
                  <c:v>5200.0</c:v>
                </c:pt>
                <c:pt idx="659">
                  <c:v>5186.0</c:v>
                </c:pt>
                <c:pt idx="660">
                  <c:v>5166.0</c:v>
                </c:pt>
                <c:pt idx="661">
                  <c:v>5148.0</c:v>
                </c:pt>
                <c:pt idx="662">
                  <c:v>5150.0</c:v>
                </c:pt>
                <c:pt idx="663">
                  <c:v>5084.0</c:v>
                </c:pt>
                <c:pt idx="664">
                  <c:v>5022.0</c:v>
                </c:pt>
                <c:pt idx="665">
                  <c:v>5002.0</c:v>
                </c:pt>
                <c:pt idx="666">
                  <c:v>5002.0</c:v>
                </c:pt>
                <c:pt idx="667">
                  <c:v>5088.0</c:v>
                </c:pt>
                <c:pt idx="668">
                  <c:v>5132.0</c:v>
                </c:pt>
                <c:pt idx="669">
                  <c:v>5200.0</c:v>
                </c:pt>
                <c:pt idx="670">
                  <c:v>5256.0</c:v>
                </c:pt>
                <c:pt idx="671">
                  <c:v>5286.0</c:v>
                </c:pt>
                <c:pt idx="672">
                  <c:v>5338.0</c:v>
                </c:pt>
                <c:pt idx="673">
                  <c:v>5372.0</c:v>
                </c:pt>
                <c:pt idx="674">
                  <c:v>5424.0</c:v>
                </c:pt>
                <c:pt idx="675">
                  <c:v>5430.0</c:v>
                </c:pt>
                <c:pt idx="676">
                  <c:v>5550.0</c:v>
                </c:pt>
                <c:pt idx="677">
                  <c:v>5640.0</c:v>
                </c:pt>
                <c:pt idx="678">
                  <c:v>5836.0</c:v>
                </c:pt>
                <c:pt idx="679">
                  <c:v>5982.0</c:v>
                </c:pt>
                <c:pt idx="680">
                  <c:v>6002.0</c:v>
                </c:pt>
                <c:pt idx="681">
                  <c:v>6062.0</c:v>
                </c:pt>
                <c:pt idx="682">
                  <c:v>6082.0</c:v>
                </c:pt>
                <c:pt idx="683">
                  <c:v>6102.0</c:v>
                </c:pt>
                <c:pt idx="684">
                  <c:v>6130.0</c:v>
                </c:pt>
                <c:pt idx="685">
                  <c:v>6206.0</c:v>
                </c:pt>
                <c:pt idx="686">
                  <c:v>6254.0</c:v>
                </c:pt>
                <c:pt idx="687">
                  <c:v>6266.0</c:v>
                </c:pt>
                <c:pt idx="688">
                  <c:v>6190.0</c:v>
                </c:pt>
                <c:pt idx="689">
                  <c:v>6160.0</c:v>
                </c:pt>
                <c:pt idx="690">
                  <c:v>6202.0</c:v>
                </c:pt>
                <c:pt idx="691">
                  <c:v>6238.0</c:v>
                </c:pt>
                <c:pt idx="692">
                  <c:v>6278.0</c:v>
                </c:pt>
                <c:pt idx="693">
                  <c:v>6270.0</c:v>
                </c:pt>
                <c:pt idx="694">
                  <c:v>6214.0</c:v>
                </c:pt>
                <c:pt idx="695">
                  <c:v>6224.0</c:v>
                </c:pt>
                <c:pt idx="696">
                  <c:v>6266.0</c:v>
                </c:pt>
                <c:pt idx="697">
                  <c:v>6286.0</c:v>
                </c:pt>
                <c:pt idx="698">
                  <c:v>6270.0</c:v>
                </c:pt>
                <c:pt idx="699">
                  <c:v>6196.0</c:v>
                </c:pt>
                <c:pt idx="700">
                  <c:v>6040.0</c:v>
                </c:pt>
                <c:pt idx="701">
                  <c:v>6070.0</c:v>
                </c:pt>
                <c:pt idx="702">
                  <c:v>6026.0</c:v>
                </c:pt>
                <c:pt idx="703">
                  <c:v>6024.0</c:v>
                </c:pt>
                <c:pt idx="704">
                  <c:v>6020.0</c:v>
                </c:pt>
                <c:pt idx="705">
                  <c:v>6018.0</c:v>
                </c:pt>
                <c:pt idx="706">
                  <c:v>6000.0</c:v>
                </c:pt>
                <c:pt idx="707">
                  <c:v>5980.0</c:v>
                </c:pt>
                <c:pt idx="708">
                  <c:v>6054.0</c:v>
                </c:pt>
                <c:pt idx="709">
                  <c:v>6036.0</c:v>
                </c:pt>
                <c:pt idx="710">
                  <c:v>6146.0</c:v>
                </c:pt>
                <c:pt idx="711">
                  <c:v>6116.0</c:v>
                </c:pt>
                <c:pt idx="712">
                  <c:v>6106.0</c:v>
                </c:pt>
                <c:pt idx="713">
                  <c:v>6036.0</c:v>
                </c:pt>
                <c:pt idx="714">
                  <c:v>5982.0</c:v>
                </c:pt>
                <c:pt idx="715">
                  <c:v>5972.0</c:v>
                </c:pt>
                <c:pt idx="716">
                  <c:v>5962.0</c:v>
                </c:pt>
                <c:pt idx="717">
                  <c:v>6028.0</c:v>
                </c:pt>
                <c:pt idx="718">
                  <c:v>5952.0</c:v>
                </c:pt>
                <c:pt idx="719">
                  <c:v>5934.0</c:v>
                </c:pt>
                <c:pt idx="720">
                  <c:v>5906.0</c:v>
                </c:pt>
                <c:pt idx="721">
                  <c:v>5912.0</c:v>
                </c:pt>
                <c:pt idx="722">
                  <c:v>5894.0</c:v>
                </c:pt>
                <c:pt idx="723">
                  <c:v>5976.0</c:v>
                </c:pt>
                <c:pt idx="724">
                  <c:v>6070.0</c:v>
                </c:pt>
                <c:pt idx="725">
                  <c:v>6152.0</c:v>
                </c:pt>
                <c:pt idx="726">
                  <c:v>6204.0</c:v>
                </c:pt>
                <c:pt idx="727">
                  <c:v>6226.0</c:v>
                </c:pt>
                <c:pt idx="728">
                  <c:v>6204.0</c:v>
                </c:pt>
                <c:pt idx="729">
                  <c:v>6108.0</c:v>
                </c:pt>
                <c:pt idx="730">
                  <c:v>6142.0</c:v>
                </c:pt>
                <c:pt idx="731">
                  <c:v>6204.0</c:v>
                </c:pt>
                <c:pt idx="732">
                  <c:v>6250.0</c:v>
                </c:pt>
                <c:pt idx="733">
                  <c:v>6176.0</c:v>
                </c:pt>
                <c:pt idx="734">
                  <c:v>6258.0</c:v>
                </c:pt>
                <c:pt idx="735">
                  <c:v>6274.0</c:v>
                </c:pt>
                <c:pt idx="736">
                  <c:v>6264.0</c:v>
                </c:pt>
                <c:pt idx="737">
                  <c:v>6264.0</c:v>
                </c:pt>
                <c:pt idx="738">
                  <c:v>6248.0</c:v>
                </c:pt>
                <c:pt idx="739">
                  <c:v>6250.0</c:v>
                </c:pt>
                <c:pt idx="740">
                  <c:v>6224.0</c:v>
                </c:pt>
                <c:pt idx="741">
                  <c:v>6226.0</c:v>
                </c:pt>
                <c:pt idx="742">
                  <c:v>6228.0</c:v>
                </c:pt>
                <c:pt idx="743">
                  <c:v>6220.0</c:v>
                </c:pt>
                <c:pt idx="744">
                  <c:v>6192.0</c:v>
                </c:pt>
                <c:pt idx="745">
                  <c:v>6172.0</c:v>
                </c:pt>
                <c:pt idx="746">
                  <c:v>6132.0</c:v>
                </c:pt>
                <c:pt idx="747">
                  <c:v>6188.0</c:v>
                </c:pt>
                <c:pt idx="748">
                  <c:v>6306.0</c:v>
                </c:pt>
                <c:pt idx="749">
                  <c:v>6294.0</c:v>
                </c:pt>
                <c:pt idx="750">
                  <c:v>6302.0</c:v>
                </c:pt>
                <c:pt idx="751">
                  <c:v>6302.0</c:v>
                </c:pt>
                <c:pt idx="752">
                  <c:v>6470.0</c:v>
                </c:pt>
                <c:pt idx="753">
                  <c:v>6398.0</c:v>
                </c:pt>
                <c:pt idx="754">
                  <c:v>6296.0</c:v>
                </c:pt>
                <c:pt idx="755">
                  <c:v>6306.0</c:v>
                </c:pt>
                <c:pt idx="756">
                  <c:v>6310.0</c:v>
                </c:pt>
                <c:pt idx="757">
                  <c:v>6310.0</c:v>
                </c:pt>
                <c:pt idx="758">
                  <c:v>6328.0</c:v>
                </c:pt>
                <c:pt idx="759">
                  <c:v>6304.0</c:v>
                </c:pt>
                <c:pt idx="760">
                  <c:v>6306.0</c:v>
                </c:pt>
                <c:pt idx="761">
                  <c:v>6298.0</c:v>
                </c:pt>
                <c:pt idx="762">
                  <c:v>6240.0</c:v>
                </c:pt>
                <c:pt idx="763">
                  <c:v>6274.0</c:v>
                </c:pt>
                <c:pt idx="764">
                  <c:v>6358.0</c:v>
                </c:pt>
                <c:pt idx="765">
                  <c:v>6418.0</c:v>
                </c:pt>
                <c:pt idx="766">
                  <c:v>6314.0</c:v>
                </c:pt>
                <c:pt idx="767">
                  <c:v>6286.0</c:v>
                </c:pt>
                <c:pt idx="768">
                  <c:v>6264.0</c:v>
                </c:pt>
                <c:pt idx="769">
                  <c:v>6284.0</c:v>
                </c:pt>
                <c:pt idx="770">
                  <c:v>6312.0</c:v>
                </c:pt>
                <c:pt idx="771">
                  <c:v>6268.0</c:v>
                </c:pt>
                <c:pt idx="772">
                  <c:v>6264.0</c:v>
                </c:pt>
                <c:pt idx="773">
                  <c:v>6360.0</c:v>
                </c:pt>
                <c:pt idx="774">
                  <c:v>6482.0</c:v>
                </c:pt>
                <c:pt idx="775">
                  <c:v>6508.0</c:v>
                </c:pt>
                <c:pt idx="776">
                  <c:v>6534.0</c:v>
                </c:pt>
                <c:pt idx="777">
                  <c:v>6622.0</c:v>
                </c:pt>
                <c:pt idx="778">
                  <c:v>6674.0</c:v>
                </c:pt>
                <c:pt idx="779">
                  <c:v>6712.0</c:v>
                </c:pt>
                <c:pt idx="780">
                  <c:v>6744.0</c:v>
                </c:pt>
                <c:pt idx="781">
                  <c:v>6832.0</c:v>
                </c:pt>
                <c:pt idx="782">
                  <c:v>6930.0</c:v>
                </c:pt>
                <c:pt idx="783">
                  <c:v>7008.0</c:v>
                </c:pt>
                <c:pt idx="784">
                  <c:v>7142.0</c:v>
                </c:pt>
                <c:pt idx="785">
                  <c:v>7236.0</c:v>
                </c:pt>
                <c:pt idx="786">
                  <c:v>7256.0</c:v>
                </c:pt>
                <c:pt idx="787">
                  <c:v>7290.0</c:v>
                </c:pt>
                <c:pt idx="788">
                  <c:v>7392.0</c:v>
                </c:pt>
                <c:pt idx="789">
                  <c:v>7402.0</c:v>
                </c:pt>
                <c:pt idx="790">
                  <c:v>7304.0</c:v>
                </c:pt>
                <c:pt idx="791">
                  <c:v>7318.0</c:v>
                </c:pt>
                <c:pt idx="792">
                  <c:v>7380.0</c:v>
                </c:pt>
                <c:pt idx="793">
                  <c:v>7322.0</c:v>
                </c:pt>
                <c:pt idx="794">
                  <c:v>7288.0</c:v>
                </c:pt>
                <c:pt idx="795">
                  <c:v>7370.0</c:v>
                </c:pt>
                <c:pt idx="796">
                  <c:v>7434.0</c:v>
                </c:pt>
                <c:pt idx="797">
                  <c:v>7526.0</c:v>
                </c:pt>
                <c:pt idx="798">
                  <c:v>7530.0</c:v>
                </c:pt>
                <c:pt idx="799">
                  <c:v>7524.0</c:v>
                </c:pt>
                <c:pt idx="800">
                  <c:v>7572.0</c:v>
                </c:pt>
                <c:pt idx="801">
                  <c:v>7458.0</c:v>
                </c:pt>
                <c:pt idx="802">
                  <c:v>7450.0</c:v>
                </c:pt>
                <c:pt idx="803">
                  <c:v>7512.0</c:v>
                </c:pt>
                <c:pt idx="804">
                  <c:v>7616.0</c:v>
                </c:pt>
                <c:pt idx="805">
                  <c:v>7590.0</c:v>
                </c:pt>
                <c:pt idx="806">
                  <c:v>7602.0</c:v>
                </c:pt>
                <c:pt idx="807">
                  <c:v>7726.0</c:v>
                </c:pt>
                <c:pt idx="808">
                  <c:v>7802.0</c:v>
                </c:pt>
                <c:pt idx="809">
                  <c:v>7830.0</c:v>
                </c:pt>
                <c:pt idx="810">
                  <c:v>7926.0</c:v>
                </c:pt>
                <c:pt idx="811">
                  <c:v>7962.0</c:v>
                </c:pt>
                <c:pt idx="812">
                  <c:v>7978.0</c:v>
                </c:pt>
                <c:pt idx="813">
                  <c:v>8018.0</c:v>
                </c:pt>
                <c:pt idx="814">
                  <c:v>7994.0</c:v>
                </c:pt>
                <c:pt idx="815">
                  <c:v>8022.0</c:v>
                </c:pt>
                <c:pt idx="816">
                  <c:v>8152.0</c:v>
                </c:pt>
                <c:pt idx="817">
                  <c:v>8248.0</c:v>
                </c:pt>
                <c:pt idx="818">
                  <c:v>8232.0</c:v>
                </c:pt>
                <c:pt idx="819">
                  <c:v>8246.0</c:v>
                </c:pt>
                <c:pt idx="820">
                  <c:v>8200.0</c:v>
                </c:pt>
                <c:pt idx="821">
                  <c:v>8178.0</c:v>
                </c:pt>
                <c:pt idx="822">
                  <c:v>8206.0</c:v>
                </c:pt>
                <c:pt idx="823">
                  <c:v>8202.0</c:v>
                </c:pt>
                <c:pt idx="824">
                  <c:v>8154.0</c:v>
                </c:pt>
                <c:pt idx="825">
                  <c:v>8136.0</c:v>
                </c:pt>
                <c:pt idx="826">
                  <c:v>8298.0</c:v>
                </c:pt>
                <c:pt idx="827">
                  <c:v>8392.0</c:v>
                </c:pt>
                <c:pt idx="828">
                  <c:v>8394.0</c:v>
                </c:pt>
                <c:pt idx="829">
                  <c:v>8350.0</c:v>
                </c:pt>
                <c:pt idx="830">
                  <c:v>8326.0</c:v>
                </c:pt>
                <c:pt idx="831">
                  <c:v>8358.0</c:v>
                </c:pt>
                <c:pt idx="832">
                  <c:v>8414.0</c:v>
                </c:pt>
                <c:pt idx="833">
                  <c:v>8466.0</c:v>
                </c:pt>
                <c:pt idx="834">
                  <c:v>8366.0</c:v>
                </c:pt>
                <c:pt idx="835">
                  <c:v>8382.0</c:v>
                </c:pt>
                <c:pt idx="836">
                  <c:v>8418.0</c:v>
                </c:pt>
                <c:pt idx="837">
                  <c:v>8458.0</c:v>
                </c:pt>
                <c:pt idx="838">
                  <c:v>8436.0</c:v>
                </c:pt>
                <c:pt idx="839">
                  <c:v>8420.0</c:v>
                </c:pt>
                <c:pt idx="840">
                  <c:v>8456.0</c:v>
                </c:pt>
                <c:pt idx="841">
                  <c:v>8506.0</c:v>
                </c:pt>
                <c:pt idx="842">
                  <c:v>8542.0</c:v>
                </c:pt>
                <c:pt idx="843">
                  <c:v>8588.0</c:v>
                </c:pt>
                <c:pt idx="844">
                  <c:v>8660.0</c:v>
                </c:pt>
                <c:pt idx="845">
                  <c:v>8662.0</c:v>
                </c:pt>
                <c:pt idx="846">
                  <c:v>8592.0</c:v>
                </c:pt>
                <c:pt idx="847">
                  <c:v>8666.0</c:v>
                </c:pt>
                <c:pt idx="848">
                  <c:v>8722.0</c:v>
                </c:pt>
                <c:pt idx="849">
                  <c:v>8736.0</c:v>
                </c:pt>
                <c:pt idx="850">
                  <c:v>8852.0</c:v>
                </c:pt>
                <c:pt idx="851">
                  <c:v>8886.0</c:v>
                </c:pt>
                <c:pt idx="852">
                  <c:v>8930.0</c:v>
                </c:pt>
                <c:pt idx="853">
                  <c:v>8944.0</c:v>
                </c:pt>
                <c:pt idx="854">
                  <c:v>8984.0</c:v>
                </c:pt>
                <c:pt idx="855">
                  <c:v>8978.0</c:v>
                </c:pt>
                <c:pt idx="856">
                  <c:v>9016.0</c:v>
                </c:pt>
                <c:pt idx="857">
                  <c:v>9070.0</c:v>
                </c:pt>
                <c:pt idx="858">
                  <c:v>8978.0</c:v>
                </c:pt>
                <c:pt idx="859">
                  <c:v>8978.0</c:v>
                </c:pt>
                <c:pt idx="860">
                  <c:v>8984.0</c:v>
                </c:pt>
                <c:pt idx="861">
                  <c:v>8950.0</c:v>
                </c:pt>
                <c:pt idx="862">
                  <c:v>8934.0</c:v>
                </c:pt>
                <c:pt idx="863">
                  <c:v>8910.0</c:v>
                </c:pt>
                <c:pt idx="864">
                  <c:v>8916.0</c:v>
                </c:pt>
                <c:pt idx="865">
                  <c:v>9020.0</c:v>
                </c:pt>
                <c:pt idx="866">
                  <c:v>9120.0</c:v>
                </c:pt>
                <c:pt idx="867">
                  <c:v>9092.0</c:v>
                </c:pt>
                <c:pt idx="868">
                  <c:v>9016.0</c:v>
                </c:pt>
                <c:pt idx="869">
                  <c:v>8988.0</c:v>
                </c:pt>
                <c:pt idx="870">
                  <c:v>8982.0</c:v>
                </c:pt>
                <c:pt idx="871">
                  <c:v>8954.0</c:v>
                </c:pt>
                <c:pt idx="872">
                  <c:v>8994.0</c:v>
                </c:pt>
                <c:pt idx="873">
                  <c:v>8942.0</c:v>
                </c:pt>
                <c:pt idx="874">
                  <c:v>8924.0</c:v>
                </c:pt>
                <c:pt idx="875">
                  <c:v>9038.0</c:v>
                </c:pt>
                <c:pt idx="876">
                  <c:v>9078.0</c:v>
                </c:pt>
                <c:pt idx="877">
                  <c:v>9068.0</c:v>
                </c:pt>
                <c:pt idx="878">
                  <c:v>9092.0</c:v>
                </c:pt>
                <c:pt idx="879">
                  <c:v>9068.0</c:v>
                </c:pt>
                <c:pt idx="880">
                  <c:v>9028.0</c:v>
                </c:pt>
                <c:pt idx="881">
                  <c:v>9014.0</c:v>
                </c:pt>
                <c:pt idx="882">
                  <c:v>9092.0</c:v>
                </c:pt>
                <c:pt idx="883">
                  <c:v>9130.0</c:v>
                </c:pt>
                <c:pt idx="884">
                  <c:v>9110.0</c:v>
                </c:pt>
                <c:pt idx="885">
                  <c:v>9126.0</c:v>
                </c:pt>
                <c:pt idx="886">
                  <c:v>9152.0</c:v>
                </c:pt>
                <c:pt idx="887">
                  <c:v>9126.0</c:v>
                </c:pt>
                <c:pt idx="888">
                  <c:v>9188.0</c:v>
                </c:pt>
                <c:pt idx="889">
                  <c:v>9170.0</c:v>
                </c:pt>
                <c:pt idx="890">
                  <c:v>9204.0</c:v>
                </c:pt>
                <c:pt idx="891">
                  <c:v>9210.0</c:v>
                </c:pt>
                <c:pt idx="892">
                  <c:v>9186.0</c:v>
                </c:pt>
                <c:pt idx="893">
                  <c:v>9184.0</c:v>
                </c:pt>
                <c:pt idx="894">
                  <c:v>9194.0</c:v>
                </c:pt>
                <c:pt idx="895">
                  <c:v>9156.0</c:v>
                </c:pt>
                <c:pt idx="896">
                  <c:v>9090.0</c:v>
                </c:pt>
                <c:pt idx="897">
                  <c:v>9016.0</c:v>
                </c:pt>
                <c:pt idx="898">
                  <c:v>9048.0</c:v>
                </c:pt>
                <c:pt idx="899">
                  <c:v>9098.0</c:v>
                </c:pt>
                <c:pt idx="900">
                  <c:v>9176.0</c:v>
                </c:pt>
                <c:pt idx="901">
                  <c:v>9200.0</c:v>
                </c:pt>
                <c:pt idx="902">
                  <c:v>9204.0</c:v>
                </c:pt>
                <c:pt idx="903">
                  <c:v>9264.0</c:v>
                </c:pt>
                <c:pt idx="904">
                  <c:v>9348.0</c:v>
                </c:pt>
                <c:pt idx="905">
                  <c:v>9406.0</c:v>
                </c:pt>
                <c:pt idx="906">
                  <c:v>9468.0</c:v>
                </c:pt>
                <c:pt idx="907">
                  <c:v>9478.0</c:v>
                </c:pt>
                <c:pt idx="908">
                  <c:v>9484.0</c:v>
                </c:pt>
                <c:pt idx="909">
                  <c:v>9516.0</c:v>
                </c:pt>
                <c:pt idx="910">
                  <c:v>9562.0</c:v>
                </c:pt>
                <c:pt idx="911">
                  <c:v>9588.0</c:v>
                </c:pt>
                <c:pt idx="912">
                  <c:v>9614.0</c:v>
                </c:pt>
                <c:pt idx="913">
                  <c:v>9658.0</c:v>
                </c:pt>
                <c:pt idx="914">
                  <c:v>9702.0</c:v>
                </c:pt>
                <c:pt idx="915">
                  <c:v>9760.0</c:v>
                </c:pt>
                <c:pt idx="916">
                  <c:v>9828.0</c:v>
                </c:pt>
                <c:pt idx="917">
                  <c:v>9864.0</c:v>
                </c:pt>
                <c:pt idx="918">
                  <c:v>9814.0</c:v>
                </c:pt>
                <c:pt idx="919">
                  <c:v>9780.0</c:v>
                </c:pt>
                <c:pt idx="920">
                  <c:v>9814.0</c:v>
                </c:pt>
                <c:pt idx="921">
                  <c:v>9886.0</c:v>
                </c:pt>
                <c:pt idx="922">
                  <c:v>9874.0</c:v>
                </c:pt>
                <c:pt idx="923">
                  <c:v>9886.0</c:v>
                </c:pt>
                <c:pt idx="924">
                  <c:v>9890.0</c:v>
                </c:pt>
                <c:pt idx="925">
                  <c:v>9986.0</c:v>
                </c:pt>
                <c:pt idx="926">
                  <c:v>10028.0</c:v>
                </c:pt>
                <c:pt idx="927">
                  <c:v>10006.0</c:v>
                </c:pt>
                <c:pt idx="928">
                  <c:v>9982.0</c:v>
                </c:pt>
                <c:pt idx="929">
                  <c:v>9890.0</c:v>
                </c:pt>
                <c:pt idx="930">
                  <c:v>9928.0</c:v>
                </c:pt>
                <c:pt idx="931">
                  <c:v>10000.0</c:v>
                </c:pt>
                <c:pt idx="932">
                  <c:v>10050.0</c:v>
                </c:pt>
                <c:pt idx="933">
                  <c:v>10098.0</c:v>
                </c:pt>
                <c:pt idx="934">
                  <c:v>10192.0</c:v>
                </c:pt>
                <c:pt idx="935">
                  <c:v>10310.0</c:v>
                </c:pt>
                <c:pt idx="936">
                  <c:v>10324.0</c:v>
                </c:pt>
                <c:pt idx="937">
                  <c:v>10240.0</c:v>
                </c:pt>
                <c:pt idx="938">
                  <c:v>10236.0</c:v>
                </c:pt>
                <c:pt idx="939">
                  <c:v>10250.0</c:v>
                </c:pt>
                <c:pt idx="940">
                  <c:v>10270.0</c:v>
                </c:pt>
                <c:pt idx="941">
                  <c:v>10214.0</c:v>
                </c:pt>
                <c:pt idx="942">
                  <c:v>10222.0</c:v>
                </c:pt>
                <c:pt idx="943">
                  <c:v>10220.0</c:v>
                </c:pt>
                <c:pt idx="944">
                  <c:v>10280.0</c:v>
                </c:pt>
                <c:pt idx="945">
                  <c:v>10254.0</c:v>
                </c:pt>
                <c:pt idx="946">
                  <c:v>10260.0</c:v>
                </c:pt>
                <c:pt idx="947">
                  <c:v>10284.0</c:v>
                </c:pt>
                <c:pt idx="948">
                  <c:v>10326.0</c:v>
                </c:pt>
                <c:pt idx="949">
                  <c:v>10300.0</c:v>
                </c:pt>
                <c:pt idx="950">
                  <c:v>10284.0</c:v>
                </c:pt>
                <c:pt idx="951">
                  <c:v>10362.0</c:v>
                </c:pt>
                <c:pt idx="952">
                  <c:v>10394.0</c:v>
                </c:pt>
                <c:pt idx="953">
                  <c:v>10416.0</c:v>
                </c:pt>
                <c:pt idx="954">
                  <c:v>10398.0</c:v>
                </c:pt>
                <c:pt idx="955">
                  <c:v>10314.0</c:v>
                </c:pt>
                <c:pt idx="956">
                  <c:v>10310.0</c:v>
                </c:pt>
                <c:pt idx="957">
                  <c:v>10366.0</c:v>
                </c:pt>
                <c:pt idx="958">
                  <c:v>10490.0</c:v>
                </c:pt>
                <c:pt idx="959">
                  <c:v>10424.0</c:v>
                </c:pt>
                <c:pt idx="960">
                  <c:v>10456.0</c:v>
                </c:pt>
                <c:pt idx="961">
                  <c:v>10422.0</c:v>
                </c:pt>
                <c:pt idx="962">
                  <c:v>10454.0</c:v>
                </c:pt>
                <c:pt idx="963">
                  <c:v>10524.0</c:v>
                </c:pt>
                <c:pt idx="964">
                  <c:v>10528.0</c:v>
                </c:pt>
                <c:pt idx="965">
                  <c:v>10528.0</c:v>
                </c:pt>
                <c:pt idx="966">
                  <c:v>10540.0</c:v>
                </c:pt>
                <c:pt idx="967">
                  <c:v>10514.0</c:v>
                </c:pt>
                <c:pt idx="968">
                  <c:v>10528.0</c:v>
                </c:pt>
                <c:pt idx="969">
                  <c:v>10508.0</c:v>
                </c:pt>
                <c:pt idx="970">
                  <c:v>10520.0</c:v>
                </c:pt>
                <c:pt idx="971">
                  <c:v>10554.0</c:v>
                </c:pt>
                <c:pt idx="972">
                  <c:v>10468.0</c:v>
                </c:pt>
                <c:pt idx="973">
                  <c:v>10434.0</c:v>
                </c:pt>
                <c:pt idx="974">
                  <c:v>10432.0</c:v>
                </c:pt>
                <c:pt idx="975">
                  <c:v>10450.0</c:v>
                </c:pt>
                <c:pt idx="976">
                  <c:v>10462.0</c:v>
                </c:pt>
                <c:pt idx="977">
                  <c:v>10446.0</c:v>
                </c:pt>
                <c:pt idx="978">
                  <c:v>10386.0</c:v>
                </c:pt>
                <c:pt idx="979">
                  <c:v>10448.0</c:v>
                </c:pt>
                <c:pt idx="980">
                  <c:v>10542.0</c:v>
                </c:pt>
                <c:pt idx="981">
                  <c:v>10580.0</c:v>
                </c:pt>
                <c:pt idx="982">
                  <c:v>10588.0</c:v>
                </c:pt>
                <c:pt idx="983">
                  <c:v>10604.0</c:v>
                </c:pt>
                <c:pt idx="984">
                  <c:v>10700.0</c:v>
                </c:pt>
                <c:pt idx="985">
                  <c:v>10724.0</c:v>
                </c:pt>
                <c:pt idx="986">
                  <c:v>10788.0</c:v>
                </c:pt>
                <c:pt idx="987">
                  <c:v>10830.0</c:v>
                </c:pt>
                <c:pt idx="988">
                  <c:v>10824.0</c:v>
                </c:pt>
                <c:pt idx="989">
                  <c:v>10778.0</c:v>
                </c:pt>
                <c:pt idx="990">
                  <c:v>10784.0</c:v>
                </c:pt>
                <c:pt idx="991">
                  <c:v>10826.0</c:v>
                </c:pt>
                <c:pt idx="992">
                  <c:v>10862.0</c:v>
                </c:pt>
                <c:pt idx="993">
                  <c:v>10892.0</c:v>
                </c:pt>
                <c:pt idx="994">
                  <c:v>10906.0</c:v>
                </c:pt>
                <c:pt idx="995">
                  <c:v>10868.0</c:v>
                </c:pt>
                <c:pt idx="996">
                  <c:v>10862.0</c:v>
                </c:pt>
                <c:pt idx="997">
                  <c:v>10836.0</c:v>
                </c:pt>
                <c:pt idx="998">
                  <c:v>10984.0</c:v>
                </c:pt>
                <c:pt idx="999">
                  <c:v>11038.0</c:v>
                </c:pt>
                <c:pt idx="1000">
                  <c:v>11022.0</c:v>
                </c:pt>
                <c:pt idx="1001">
                  <c:v>10974.0</c:v>
                </c:pt>
                <c:pt idx="1002">
                  <c:v>10974.0</c:v>
                </c:pt>
                <c:pt idx="1003">
                  <c:v>10898.0</c:v>
                </c:pt>
                <c:pt idx="1004">
                  <c:v>10852.0</c:v>
                </c:pt>
                <c:pt idx="1005">
                  <c:v>10838.0</c:v>
                </c:pt>
                <c:pt idx="1006">
                  <c:v>10854.0</c:v>
                </c:pt>
                <c:pt idx="1007">
                  <c:v>10790.0</c:v>
                </c:pt>
                <c:pt idx="1008">
                  <c:v>10728.0</c:v>
                </c:pt>
                <c:pt idx="1009">
                  <c:v>10686.0</c:v>
                </c:pt>
                <c:pt idx="1010">
                  <c:v>10766.0</c:v>
                </c:pt>
                <c:pt idx="1011">
                  <c:v>10724.0</c:v>
                </c:pt>
                <c:pt idx="1012">
                  <c:v>10744.0</c:v>
                </c:pt>
                <c:pt idx="1013">
                  <c:v>10770.0</c:v>
                </c:pt>
                <c:pt idx="1014">
                  <c:v>10842.0</c:v>
                </c:pt>
                <c:pt idx="1015">
                  <c:v>10834.0</c:v>
                </c:pt>
                <c:pt idx="1016">
                  <c:v>10870.0</c:v>
                </c:pt>
                <c:pt idx="1017">
                  <c:v>10858.0</c:v>
                </c:pt>
                <c:pt idx="1018">
                  <c:v>10830.0</c:v>
                </c:pt>
                <c:pt idx="1019">
                  <c:v>10794.0</c:v>
                </c:pt>
                <c:pt idx="1020">
                  <c:v>10896.0</c:v>
                </c:pt>
                <c:pt idx="1021">
                  <c:v>11048.0</c:v>
                </c:pt>
                <c:pt idx="1022">
                  <c:v>11108.0</c:v>
                </c:pt>
                <c:pt idx="1023">
                  <c:v>11120.0</c:v>
                </c:pt>
                <c:pt idx="1024">
                  <c:v>11164.0</c:v>
                </c:pt>
                <c:pt idx="1025">
                  <c:v>11296.0</c:v>
                </c:pt>
                <c:pt idx="1026">
                  <c:v>11292.0</c:v>
                </c:pt>
                <c:pt idx="1027">
                  <c:v>11310.0</c:v>
                </c:pt>
                <c:pt idx="1028">
                  <c:v>11386.0</c:v>
                </c:pt>
                <c:pt idx="1029">
                  <c:v>11366.0</c:v>
                </c:pt>
                <c:pt idx="1030">
                  <c:v>11372.0</c:v>
                </c:pt>
                <c:pt idx="1031">
                  <c:v>11416.0</c:v>
                </c:pt>
                <c:pt idx="1032">
                  <c:v>11402.0</c:v>
                </c:pt>
                <c:pt idx="1033">
                  <c:v>11370.0</c:v>
                </c:pt>
                <c:pt idx="1034">
                  <c:v>11426.0</c:v>
                </c:pt>
                <c:pt idx="1035">
                  <c:v>11376.0</c:v>
                </c:pt>
                <c:pt idx="1036">
                  <c:v>11400.0</c:v>
                </c:pt>
                <c:pt idx="1037">
                  <c:v>11476.0</c:v>
                </c:pt>
                <c:pt idx="1038">
                  <c:v>11608.0</c:v>
                </c:pt>
                <c:pt idx="1039">
                  <c:v>11698.0</c:v>
                </c:pt>
                <c:pt idx="1040">
                  <c:v>11624.0</c:v>
                </c:pt>
                <c:pt idx="1041">
                  <c:v>11608.0</c:v>
                </c:pt>
                <c:pt idx="1042">
                  <c:v>11648.0</c:v>
                </c:pt>
                <c:pt idx="1043">
                  <c:v>11682.0</c:v>
                </c:pt>
                <c:pt idx="1044">
                  <c:v>11590.0</c:v>
                </c:pt>
                <c:pt idx="1045">
                  <c:v>11544.0</c:v>
                </c:pt>
                <c:pt idx="1046">
                  <c:v>11594.0</c:v>
                </c:pt>
                <c:pt idx="1047">
                  <c:v>11730.0</c:v>
                </c:pt>
                <c:pt idx="1048">
                  <c:v>11758.0</c:v>
                </c:pt>
                <c:pt idx="1049">
                  <c:v>11842.0</c:v>
                </c:pt>
                <c:pt idx="1050">
                  <c:v>11914.0</c:v>
                </c:pt>
                <c:pt idx="1051">
                  <c:v>11892.0</c:v>
                </c:pt>
                <c:pt idx="1052">
                  <c:v>11914.0</c:v>
                </c:pt>
                <c:pt idx="1053">
                  <c:v>11888.0</c:v>
                </c:pt>
                <c:pt idx="1054">
                  <c:v>11890.0</c:v>
                </c:pt>
                <c:pt idx="1055">
                  <c:v>11892.0</c:v>
                </c:pt>
                <c:pt idx="1056">
                  <c:v>11946.0</c:v>
                </c:pt>
                <c:pt idx="1057">
                  <c:v>11992.0</c:v>
                </c:pt>
                <c:pt idx="1058">
                  <c:v>12008.0</c:v>
                </c:pt>
                <c:pt idx="1059">
                  <c:v>12084.0</c:v>
                </c:pt>
                <c:pt idx="1060">
                  <c:v>12172.0</c:v>
                </c:pt>
                <c:pt idx="1061">
                  <c:v>12232.0</c:v>
                </c:pt>
                <c:pt idx="1062">
                  <c:v>12234.0</c:v>
                </c:pt>
                <c:pt idx="1063">
                  <c:v>12242.0</c:v>
                </c:pt>
                <c:pt idx="1064">
                  <c:v>12312.0</c:v>
                </c:pt>
                <c:pt idx="1065">
                  <c:v>12302.0</c:v>
                </c:pt>
                <c:pt idx="1066">
                  <c:v>12354.0</c:v>
                </c:pt>
                <c:pt idx="1067">
                  <c:v>12352.0</c:v>
                </c:pt>
                <c:pt idx="1068">
                  <c:v>12298.0</c:v>
                </c:pt>
                <c:pt idx="1069">
                  <c:v>12396.0</c:v>
                </c:pt>
                <c:pt idx="1070">
                  <c:v>12386.0</c:v>
                </c:pt>
                <c:pt idx="1071">
                  <c:v>12382.0</c:v>
                </c:pt>
                <c:pt idx="1072">
                  <c:v>12380.0</c:v>
                </c:pt>
                <c:pt idx="1073">
                  <c:v>12318.0</c:v>
                </c:pt>
                <c:pt idx="1074">
                  <c:v>12288.0</c:v>
                </c:pt>
                <c:pt idx="1075">
                  <c:v>12312.0</c:v>
                </c:pt>
                <c:pt idx="1076">
                  <c:v>12358.0</c:v>
                </c:pt>
                <c:pt idx="1077">
                  <c:v>12386.0</c:v>
                </c:pt>
                <c:pt idx="1078">
                  <c:v>12270.0</c:v>
                </c:pt>
                <c:pt idx="1079">
                  <c:v>12110.0</c:v>
                </c:pt>
                <c:pt idx="1080">
                  <c:v>12010.0</c:v>
                </c:pt>
                <c:pt idx="1081">
                  <c:v>11974.0</c:v>
                </c:pt>
                <c:pt idx="1082">
                  <c:v>11986.0</c:v>
                </c:pt>
                <c:pt idx="1083">
                  <c:v>11920.0</c:v>
                </c:pt>
                <c:pt idx="1084">
                  <c:v>11922.0</c:v>
                </c:pt>
                <c:pt idx="1085">
                  <c:v>11974.0</c:v>
                </c:pt>
                <c:pt idx="1086">
                  <c:v>11950.0</c:v>
                </c:pt>
                <c:pt idx="1087">
                  <c:v>11882.0</c:v>
                </c:pt>
                <c:pt idx="1088">
                  <c:v>11912.0</c:v>
                </c:pt>
                <c:pt idx="1089">
                  <c:v>11886.0</c:v>
                </c:pt>
                <c:pt idx="1090">
                  <c:v>11826.0</c:v>
                </c:pt>
                <c:pt idx="1091">
                  <c:v>11864.0</c:v>
                </c:pt>
                <c:pt idx="1092">
                  <c:v>11862.0</c:v>
                </c:pt>
                <c:pt idx="1093">
                  <c:v>11864.0</c:v>
                </c:pt>
                <c:pt idx="1094">
                  <c:v>11870.0</c:v>
                </c:pt>
                <c:pt idx="1095">
                  <c:v>11898.0</c:v>
                </c:pt>
                <c:pt idx="1096">
                  <c:v>11854.0</c:v>
                </c:pt>
                <c:pt idx="1097">
                  <c:v>11852.0</c:v>
                </c:pt>
                <c:pt idx="1098">
                  <c:v>11916.0</c:v>
                </c:pt>
                <c:pt idx="1099">
                  <c:v>12014.0</c:v>
                </c:pt>
                <c:pt idx="1100">
                  <c:v>12050.0</c:v>
                </c:pt>
                <c:pt idx="1101">
                  <c:v>12088.0</c:v>
                </c:pt>
                <c:pt idx="1102">
                  <c:v>12136.0</c:v>
                </c:pt>
                <c:pt idx="1103">
                  <c:v>12254.0</c:v>
                </c:pt>
                <c:pt idx="1104">
                  <c:v>12248.0</c:v>
                </c:pt>
                <c:pt idx="1105">
                  <c:v>12340.0</c:v>
                </c:pt>
                <c:pt idx="1106">
                  <c:v>12356.0</c:v>
                </c:pt>
                <c:pt idx="1107">
                  <c:v>12420.0</c:v>
                </c:pt>
                <c:pt idx="1108">
                  <c:v>12422.0</c:v>
                </c:pt>
                <c:pt idx="1109">
                  <c:v>12416.0</c:v>
                </c:pt>
                <c:pt idx="1110">
                  <c:v>12374.0</c:v>
                </c:pt>
                <c:pt idx="1111">
                  <c:v>12404.0</c:v>
                </c:pt>
                <c:pt idx="1112">
                  <c:v>12466.0</c:v>
                </c:pt>
                <c:pt idx="1113">
                  <c:v>12418.0</c:v>
                </c:pt>
                <c:pt idx="1114">
                  <c:v>12438.0</c:v>
                </c:pt>
                <c:pt idx="1115">
                  <c:v>12402.0</c:v>
                </c:pt>
                <c:pt idx="1116">
                  <c:v>12440.0</c:v>
                </c:pt>
                <c:pt idx="1117">
                  <c:v>12422.0</c:v>
                </c:pt>
                <c:pt idx="1118">
                  <c:v>12482.0</c:v>
                </c:pt>
                <c:pt idx="1119">
                  <c:v>12472.0</c:v>
                </c:pt>
                <c:pt idx="1120">
                  <c:v>12538.0</c:v>
                </c:pt>
                <c:pt idx="1121">
                  <c:v>12652.0</c:v>
                </c:pt>
                <c:pt idx="1122">
                  <c:v>12756.0</c:v>
                </c:pt>
                <c:pt idx="1123">
                  <c:v>12826.0</c:v>
                </c:pt>
                <c:pt idx="1124">
                  <c:v>12814.0</c:v>
                </c:pt>
                <c:pt idx="1125">
                  <c:v>12832.0</c:v>
                </c:pt>
                <c:pt idx="1126">
                  <c:v>12802.0</c:v>
                </c:pt>
                <c:pt idx="1127">
                  <c:v>12800.0</c:v>
                </c:pt>
                <c:pt idx="1128">
                  <c:v>12762.0</c:v>
                </c:pt>
                <c:pt idx="1129">
                  <c:v>12702.0</c:v>
                </c:pt>
                <c:pt idx="1130">
                  <c:v>12644.0</c:v>
                </c:pt>
                <c:pt idx="1131">
                  <c:v>12692.0</c:v>
                </c:pt>
                <c:pt idx="1132">
                  <c:v>12758.0</c:v>
                </c:pt>
                <c:pt idx="1133">
                  <c:v>12686.0</c:v>
                </c:pt>
                <c:pt idx="1134">
                  <c:v>12736.0</c:v>
                </c:pt>
                <c:pt idx="1135">
                  <c:v>12752.0</c:v>
                </c:pt>
                <c:pt idx="1136">
                  <c:v>12778.0</c:v>
                </c:pt>
                <c:pt idx="1137">
                  <c:v>12860.0</c:v>
                </c:pt>
                <c:pt idx="1138">
                  <c:v>12866.0</c:v>
                </c:pt>
                <c:pt idx="1139">
                  <c:v>12966.0</c:v>
                </c:pt>
                <c:pt idx="1140">
                  <c:v>12938.0</c:v>
                </c:pt>
                <c:pt idx="1141">
                  <c:v>12970.0</c:v>
                </c:pt>
                <c:pt idx="1142">
                  <c:v>12952.0</c:v>
                </c:pt>
                <c:pt idx="1143">
                  <c:v>12952.0</c:v>
                </c:pt>
                <c:pt idx="1144">
                  <c:v>12978.0</c:v>
                </c:pt>
                <c:pt idx="1145">
                  <c:v>12940.0</c:v>
                </c:pt>
                <c:pt idx="1146">
                  <c:v>12960.0</c:v>
                </c:pt>
                <c:pt idx="1147">
                  <c:v>13006.0</c:v>
                </c:pt>
                <c:pt idx="1148">
                  <c:v>12992.0</c:v>
                </c:pt>
                <c:pt idx="1149">
                  <c:v>13052.0</c:v>
                </c:pt>
                <c:pt idx="1150">
                  <c:v>13110.0</c:v>
                </c:pt>
                <c:pt idx="1151">
                  <c:v>13094.0</c:v>
                </c:pt>
                <c:pt idx="1152">
                  <c:v>13010.0</c:v>
                </c:pt>
                <c:pt idx="1153">
                  <c:v>13054.0</c:v>
                </c:pt>
                <c:pt idx="1154">
                  <c:v>13084.0</c:v>
                </c:pt>
                <c:pt idx="1155">
                  <c:v>13200.0</c:v>
                </c:pt>
                <c:pt idx="1156">
                  <c:v>13192.0</c:v>
                </c:pt>
                <c:pt idx="1157">
                  <c:v>13188.0</c:v>
                </c:pt>
                <c:pt idx="1158">
                  <c:v>13174.0</c:v>
                </c:pt>
                <c:pt idx="1159">
                  <c:v>13032.0</c:v>
                </c:pt>
                <c:pt idx="1160">
                  <c:v>12974.0</c:v>
                </c:pt>
                <c:pt idx="1161">
                  <c:v>12868.0</c:v>
                </c:pt>
                <c:pt idx="1162">
                  <c:v>12812.0</c:v>
                </c:pt>
                <c:pt idx="1163">
                  <c:v>12800.0</c:v>
                </c:pt>
                <c:pt idx="1164">
                  <c:v>12846.0</c:v>
                </c:pt>
                <c:pt idx="1165">
                  <c:v>12850.0</c:v>
                </c:pt>
                <c:pt idx="1166">
                  <c:v>12884.0</c:v>
                </c:pt>
                <c:pt idx="1167">
                  <c:v>12780.0</c:v>
                </c:pt>
                <c:pt idx="1168">
                  <c:v>12802.0</c:v>
                </c:pt>
                <c:pt idx="1169">
                  <c:v>12848.0</c:v>
                </c:pt>
                <c:pt idx="1170">
                  <c:v>12944.0</c:v>
                </c:pt>
                <c:pt idx="1171">
                  <c:v>12980.0</c:v>
                </c:pt>
                <c:pt idx="1172">
                  <c:v>12982.0</c:v>
                </c:pt>
                <c:pt idx="1173">
                  <c:v>12974.0</c:v>
                </c:pt>
                <c:pt idx="1174">
                  <c:v>12928.0</c:v>
                </c:pt>
                <c:pt idx="1175">
                  <c:v>12982.0</c:v>
                </c:pt>
                <c:pt idx="1176">
                  <c:v>13012.0</c:v>
                </c:pt>
                <c:pt idx="1177">
                  <c:v>12990.0</c:v>
                </c:pt>
                <c:pt idx="1178">
                  <c:v>12968.0</c:v>
                </c:pt>
                <c:pt idx="1179">
                  <c:v>12952.0</c:v>
                </c:pt>
                <c:pt idx="1180">
                  <c:v>12900.0</c:v>
                </c:pt>
                <c:pt idx="1181">
                  <c:v>12824.0</c:v>
                </c:pt>
                <c:pt idx="1182">
                  <c:v>12774.0</c:v>
                </c:pt>
                <c:pt idx="1183">
                  <c:v>12686.0</c:v>
                </c:pt>
                <c:pt idx="1184">
                  <c:v>12648.0</c:v>
                </c:pt>
                <c:pt idx="1185">
                  <c:v>12638.0</c:v>
                </c:pt>
                <c:pt idx="1186">
                  <c:v>12668.0</c:v>
                </c:pt>
                <c:pt idx="1187">
                  <c:v>12620.0</c:v>
                </c:pt>
                <c:pt idx="1188">
                  <c:v>12548.0</c:v>
                </c:pt>
                <c:pt idx="1189">
                  <c:v>12500.0</c:v>
                </c:pt>
                <c:pt idx="1190">
                  <c:v>12452.0</c:v>
                </c:pt>
                <c:pt idx="1191">
                  <c:v>12454.0</c:v>
                </c:pt>
                <c:pt idx="1192">
                  <c:v>12398.0</c:v>
                </c:pt>
                <c:pt idx="1193">
                  <c:v>12404.0</c:v>
                </c:pt>
                <c:pt idx="1194">
                  <c:v>12396.0</c:v>
                </c:pt>
                <c:pt idx="1195">
                  <c:v>12518.0</c:v>
                </c:pt>
                <c:pt idx="1196">
                  <c:v>12542.0</c:v>
                </c:pt>
                <c:pt idx="1197">
                  <c:v>12642.0</c:v>
                </c:pt>
                <c:pt idx="1198">
                  <c:v>12596.0</c:v>
                </c:pt>
                <c:pt idx="1199">
                  <c:v>12616.0</c:v>
                </c:pt>
                <c:pt idx="1200">
                  <c:v>12598.0</c:v>
                </c:pt>
                <c:pt idx="1201">
                  <c:v>12534.0</c:v>
                </c:pt>
                <c:pt idx="1202">
                  <c:v>12452.0</c:v>
                </c:pt>
                <c:pt idx="1203">
                  <c:v>12582.0</c:v>
                </c:pt>
                <c:pt idx="1204">
                  <c:v>12584.0</c:v>
                </c:pt>
                <c:pt idx="1205">
                  <c:v>12578.0</c:v>
                </c:pt>
                <c:pt idx="1206">
                  <c:v>12560.0</c:v>
                </c:pt>
                <c:pt idx="1207">
                  <c:v>12508.0</c:v>
                </c:pt>
                <c:pt idx="1208">
                  <c:v>12564.0</c:v>
                </c:pt>
                <c:pt idx="1209">
                  <c:v>12628.0</c:v>
                </c:pt>
                <c:pt idx="1210">
                  <c:v>12628.0</c:v>
                </c:pt>
                <c:pt idx="1211">
                  <c:v>12626.0</c:v>
                </c:pt>
                <c:pt idx="1212">
                  <c:v>12676.0</c:v>
                </c:pt>
                <c:pt idx="1213">
                  <c:v>12674.0</c:v>
                </c:pt>
                <c:pt idx="1214">
                  <c:v>12680.0</c:v>
                </c:pt>
                <c:pt idx="1215">
                  <c:v>12686.0</c:v>
                </c:pt>
                <c:pt idx="1216">
                  <c:v>12730.0</c:v>
                </c:pt>
                <c:pt idx="1217">
                  <c:v>12702.0</c:v>
                </c:pt>
                <c:pt idx="1218">
                  <c:v>12566.0</c:v>
                </c:pt>
                <c:pt idx="1219">
                  <c:v>12520.0</c:v>
                </c:pt>
                <c:pt idx="1220">
                  <c:v>12538.0</c:v>
                </c:pt>
                <c:pt idx="1221">
                  <c:v>12530.0</c:v>
                </c:pt>
                <c:pt idx="1222">
                  <c:v>12564.0</c:v>
                </c:pt>
                <c:pt idx="1223">
                  <c:v>12544.0</c:v>
                </c:pt>
                <c:pt idx="1224">
                  <c:v>12490.0</c:v>
                </c:pt>
                <c:pt idx="1225">
                  <c:v>12506.0</c:v>
                </c:pt>
                <c:pt idx="1226">
                  <c:v>12592.0</c:v>
                </c:pt>
                <c:pt idx="1227">
                  <c:v>12588.0</c:v>
                </c:pt>
                <c:pt idx="1228">
                  <c:v>12528.0</c:v>
                </c:pt>
                <c:pt idx="1229">
                  <c:v>12592.0</c:v>
                </c:pt>
                <c:pt idx="1230">
                  <c:v>12632.0</c:v>
                </c:pt>
                <c:pt idx="1231">
                  <c:v>12704.0</c:v>
                </c:pt>
                <c:pt idx="1232">
                  <c:v>12720.0</c:v>
                </c:pt>
                <c:pt idx="1233">
                  <c:v>12834.0</c:v>
                </c:pt>
                <c:pt idx="1234">
                  <c:v>12932.0</c:v>
                </c:pt>
                <c:pt idx="1235">
                  <c:v>12986.0</c:v>
                </c:pt>
                <c:pt idx="1236">
                  <c:v>12994.0</c:v>
                </c:pt>
                <c:pt idx="1237">
                  <c:v>13014.0</c:v>
                </c:pt>
                <c:pt idx="1238">
                  <c:v>12994.0</c:v>
                </c:pt>
                <c:pt idx="1239">
                  <c:v>12940.0</c:v>
                </c:pt>
                <c:pt idx="1240">
                  <c:v>12966.0</c:v>
                </c:pt>
                <c:pt idx="1241">
                  <c:v>12958.0</c:v>
                </c:pt>
                <c:pt idx="1242">
                  <c:v>13008.0</c:v>
                </c:pt>
                <c:pt idx="1243">
                  <c:v>13042.0</c:v>
                </c:pt>
                <c:pt idx="1244">
                  <c:v>12976.0</c:v>
                </c:pt>
                <c:pt idx="1245">
                  <c:v>12930.0</c:v>
                </c:pt>
                <c:pt idx="1246">
                  <c:v>12988.0</c:v>
                </c:pt>
                <c:pt idx="1247">
                  <c:v>13012.0</c:v>
                </c:pt>
                <c:pt idx="1248">
                  <c:v>12990.0</c:v>
                </c:pt>
                <c:pt idx="1249">
                  <c:v>13042.0</c:v>
                </c:pt>
                <c:pt idx="1250">
                  <c:v>13074.0</c:v>
                </c:pt>
                <c:pt idx="1251">
                  <c:v>13046.0</c:v>
                </c:pt>
                <c:pt idx="1252">
                  <c:v>13052.0</c:v>
                </c:pt>
                <c:pt idx="1253">
                  <c:v>13082.0</c:v>
                </c:pt>
                <c:pt idx="1254">
                  <c:v>13144.0</c:v>
                </c:pt>
                <c:pt idx="1255">
                  <c:v>13114.0</c:v>
                </c:pt>
                <c:pt idx="1256">
                  <c:v>13180.0</c:v>
                </c:pt>
                <c:pt idx="1257">
                  <c:v>13146.0</c:v>
                </c:pt>
                <c:pt idx="1258">
                  <c:v>13166.0</c:v>
                </c:pt>
                <c:pt idx="1259">
                  <c:v>13134.0</c:v>
                </c:pt>
                <c:pt idx="1260">
                  <c:v>13142.0</c:v>
                </c:pt>
                <c:pt idx="1261">
                  <c:v>13070.0</c:v>
                </c:pt>
                <c:pt idx="1262">
                  <c:v>13052.0</c:v>
                </c:pt>
                <c:pt idx="1263">
                  <c:v>13094.0</c:v>
                </c:pt>
                <c:pt idx="1264">
                  <c:v>13114.0</c:v>
                </c:pt>
                <c:pt idx="1265">
                  <c:v>13132.0</c:v>
                </c:pt>
                <c:pt idx="1266">
                  <c:v>13134.0</c:v>
                </c:pt>
                <c:pt idx="1267">
                  <c:v>13162.0</c:v>
                </c:pt>
                <c:pt idx="1268">
                  <c:v>13200.0</c:v>
                </c:pt>
                <c:pt idx="1269">
                  <c:v>13152.0</c:v>
                </c:pt>
                <c:pt idx="1270">
                  <c:v>13110.0</c:v>
                </c:pt>
                <c:pt idx="1271">
                  <c:v>13106.0</c:v>
                </c:pt>
                <c:pt idx="1272">
                  <c:v>13100.0</c:v>
                </c:pt>
                <c:pt idx="1273">
                  <c:v>13092.0</c:v>
                </c:pt>
                <c:pt idx="1274">
                  <c:v>13052.0</c:v>
                </c:pt>
                <c:pt idx="1275">
                  <c:v>13060.0</c:v>
                </c:pt>
                <c:pt idx="1276">
                  <c:v>13052.0</c:v>
                </c:pt>
                <c:pt idx="1277">
                  <c:v>13186.0</c:v>
                </c:pt>
                <c:pt idx="1278">
                  <c:v>13202.0</c:v>
                </c:pt>
                <c:pt idx="1279">
                  <c:v>13114.0</c:v>
                </c:pt>
                <c:pt idx="1280">
                  <c:v>13106.0</c:v>
                </c:pt>
                <c:pt idx="1281">
                  <c:v>13138.0</c:v>
                </c:pt>
                <c:pt idx="1282">
                  <c:v>13164.0</c:v>
                </c:pt>
                <c:pt idx="1283">
                  <c:v>13138.0</c:v>
                </c:pt>
                <c:pt idx="1284">
                  <c:v>13126.0</c:v>
                </c:pt>
                <c:pt idx="1285">
                  <c:v>13114.0</c:v>
                </c:pt>
                <c:pt idx="1286">
                  <c:v>13122.0</c:v>
                </c:pt>
                <c:pt idx="1287">
                  <c:v>13182.0</c:v>
                </c:pt>
                <c:pt idx="1288">
                  <c:v>13198.0</c:v>
                </c:pt>
                <c:pt idx="1289">
                  <c:v>13146.0</c:v>
                </c:pt>
                <c:pt idx="1290">
                  <c:v>13166.0</c:v>
                </c:pt>
                <c:pt idx="1291">
                  <c:v>13156.0</c:v>
                </c:pt>
                <c:pt idx="1292">
                  <c:v>13154.0</c:v>
                </c:pt>
                <c:pt idx="1293">
                  <c:v>13056.0</c:v>
                </c:pt>
                <c:pt idx="1294">
                  <c:v>12996.0</c:v>
                </c:pt>
                <c:pt idx="1295">
                  <c:v>12920.0</c:v>
                </c:pt>
                <c:pt idx="1296">
                  <c:v>12930.0</c:v>
                </c:pt>
                <c:pt idx="1297">
                  <c:v>12890.0</c:v>
                </c:pt>
                <c:pt idx="1298">
                  <c:v>12810.0</c:v>
                </c:pt>
                <c:pt idx="1299">
                  <c:v>12746.0</c:v>
                </c:pt>
                <c:pt idx="1300">
                  <c:v>12772.0</c:v>
                </c:pt>
                <c:pt idx="1301">
                  <c:v>12712.0</c:v>
                </c:pt>
                <c:pt idx="1302">
                  <c:v>12704.0</c:v>
                </c:pt>
                <c:pt idx="1303">
                  <c:v>12646.0</c:v>
                </c:pt>
                <c:pt idx="1304">
                  <c:v>12640.0</c:v>
                </c:pt>
                <c:pt idx="1305">
                  <c:v>12726.0</c:v>
                </c:pt>
                <c:pt idx="1306">
                  <c:v>12664.0</c:v>
                </c:pt>
                <c:pt idx="1307">
                  <c:v>12652.0</c:v>
                </c:pt>
                <c:pt idx="1308">
                  <c:v>12624.0</c:v>
                </c:pt>
                <c:pt idx="1309">
                  <c:v>12574.0</c:v>
                </c:pt>
                <c:pt idx="1310">
                  <c:v>12650.0</c:v>
                </c:pt>
                <c:pt idx="1311">
                  <c:v>12626.0</c:v>
                </c:pt>
                <c:pt idx="1312">
                  <c:v>12570.0</c:v>
                </c:pt>
                <c:pt idx="1313">
                  <c:v>12648.0</c:v>
                </c:pt>
                <c:pt idx="1314">
                  <c:v>12722.0</c:v>
                </c:pt>
                <c:pt idx="1315">
                  <c:v>12732.0</c:v>
                </c:pt>
                <c:pt idx="1316">
                  <c:v>12680.0</c:v>
                </c:pt>
                <c:pt idx="1317">
                  <c:v>12606.0</c:v>
                </c:pt>
                <c:pt idx="1318">
                  <c:v>12562.0</c:v>
                </c:pt>
                <c:pt idx="1319">
                  <c:v>12520.0</c:v>
                </c:pt>
                <c:pt idx="1320">
                  <c:v>12534.0</c:v>
                </c:pt>
                <c:pt idx="1321">
                  <c:v>12556.0</c:v>
                </c:pt>
                <c:pt idx="1322">
                  <c:v>12538.0</c:v>
                </c:pt>
                <c:pt idx="1323">
                  <c:v>12558.0</c:v>
                </c:pt>
                <c:pt idx="1324">
                  <c:v>12524.0</c:v>
                </c:pt>
                <c:pt idx="1325">
                  <c:v>12552.0</c:v>
                </c:pt>
                <c:pt idx="1326">
                  <c:v>12562.0</c:v>
                </c:pt>
                <c:pt idx="1327">
                  <c:v>12638.0</c:v>
                </c:pt>
                <c:pt idx="1328">
                  <c:v>12726.0</c:v>
                </c:pt>
                <c:pt idx="1329">
                  <c:v>12860.0</c:v>
                </c:pt>
                <c:pt idx="1330">
                  <c:v>12946.0</c:v>
                </c:pt>
                <c:pt idx="1331">
                  <c:v>12936.0</c:v>
                </c:pt>
                <c:pt idx="1332">
                  <c:v>12902.0</c:v>
                </c:pt>
                <c:pt idx="1333">
                  <c:v>12896.0</c:v>
                </c:pt>
                <c:pt idx="1334">
                  <c:v>12980.0</c:v>
                </c:pt>
                <c:pt idx="1335">
                  <c:v>13004.0</c:v>
                </c:pt>
                <c:pt idx="1336">
                  <c:v>12996.0</c:v>
                </c:pt>
                <c:pt idx="1337">
                  <c:v>13046.0</c:v>
                </c:pt>
                <c:pt idx="1338">
                  <c:v>13056.0</c:v>
                </c:pt>
                <c:pt idx="1339">
                  <c:v>13042.0</c:v>
                </c:pt>
                <c:pt idx="1340">
                  <c:v>13016.0</c:v>
                </c:pt>
                <c:pt idx="1341">
                  <c:v>13046.0</c:v>
                </c:pt>
                <c:pt idx="1342">
                  <c:v>13072.0</c:v>
                </c:pt>
                <c:pt idx="1343">
                  <c:v>13134.0</c:v>
                </c:pt>
                <c:pt idx="1344">
                  <c:v>13144.0</c:v>
                </c:pt>
                <c:pt idx="1345">
                  <c:v>13162.0</c:v>
                </c:pt>
                <c:pt idx="1346">
                  <c:v>13224.0</c:v>
                </c:pt>
                <c:pt idx="1347">
                  <c:v>13246.0</c:v>
                </c:pt>
                <c:pt idx="1348">
                  <c:v>13320.0</c:v>
                </c:pt>
                <c:pt idx="1349">
                  <c:v>13268.0</c:v>
                </c:pt>
                <c:pt idx="1350">
                  <c:v>13270.0</c:v>
                </c:pt>
                <c:pt idx="1351">
                  <c:v>13290.0</c:v>
                </c:pt>
                <c:pt idx="1352">
                  <c:v>13304.0</c:v>
                </c:pt>
                <c:pt idx="1353">
                  <c:v>13346.0</c:v>
                </c:pt>
                <c:pt idx="1354">
                  <c:v>13336.0</c:v>
                </c:pt>
                <c:pt idx="1355">
                  <c:v>13282.0</c:v>
                </c:pt>
                <c:pt idx="1356">
                  <c:v>13242.0</c:v>
                </c:pt>
                <c:pt idx="1357">
                  <c:v>13330.0</c:v>
                </c:pt>
                <c:pt idx="1358">
                  <c:v>13294.0</c:v>
                </c:pt>
                <c:pt idx="1359">
                  <c:v>13216.0</c:v>
                </c:pt>
                <c:pt idx="1360">
                  <c:v>13230.0</c:v>
                </c:pt>
                <c:pt idx="1361">
                  <c:v>13238.0</c:v>
                </c:pt>
                <c:pt idx="1362">
                  <c:v>13200.0</c:v>
                </c:pt>
                <c:pt idx="1363">
                  <c:v>13156.0</c:v>
                </c:pt>
                <c:pt idx="1364">
                  <c:v>13108.0</c:v>
                </c:pt>
                <c:pt idx="1365">
                  <c:v>13002.0</c:v>
                </c:pt>
                <c:pt idx="1366">
                  <c:v>12928.0</c:v>
                </c:pt>
                <c:pt idx="1367">
                  <c:v>12942.0</c:v>
                </c:pt>
                <c:pt idx="1368">
                  <c:v>12946.0</c:v>
                </c:pt>
                <c:pt idx="1369">
                  <c:v>12842.0</c:v>
                </c:pt>
                <c:pt idx="1370">
                  <c:v>12846.0</c:v>
                </c:pt>
                <c:pt idx="1371">
                  <c:v>12832.0</c:v>
                </c:pt>
                <c:pt idx="1372">
                  <c:v>12804.0</c:v>
                </c:pt>
                <c:pt idx="1373">
                  <c:v>12806.0</c:v>
                </c:pt>
                <c:pt idx="1374">
                  <c:v>12760.0</c:v>
                </c:pt>
                <c:pt idx="1375">
                  <c:v>12758.0</c:v>
                </c:pt>
                <c:pt idx="1376">
                  <c:v>12800.0</c:v>
                </c:pt>
                <c:pt idx="1377">
                  <c:v>12744.0</c:v>
                </c:pt>
                <c:pt idx="1378">
                  <c:v>12628.0</c:v>
                </c:pt>
                <c:pt idx="1379">
                  <c:v>12534.0</c:v>
                </c:pt>
                <c:pt idx="1380">
                  <c:v>12494.0</c:v>
                </c:pt>
                <c:pt idx="1381">
                  <c:v>12416.0</c:v>
                </c:pt>
                <c:pt idx="1382">
                  <c:v>12328.0</c:v>
                </c:pt>
                <c:pt idx="1383">
                  <c:v>12202.0</c:v>
                </c:pt>
                <c:pt idx="1384">
                  <c:v>12124.0</c:v>
                </c:pt>
                <c:pt idx="1385">
                  <c:v>12058.0</c:v>
                </c:pt>
                <c:pt idx="1386">
                  <c:v>12012.0</c:v>
                </c:pt>
                <c:pt idx="1387">
                  <c:v>11992.0</c:v>
                </c:pt>
                <c:pt idx="1388">
                  <c:v>12006.0</c:v>
                </c:pt>
                <c:pt idx="1389">
                  <c:v>11970.0</c:v>
                </c:pt>
                <c:pt idx="1390">
                  <c:v>11948.0</c:v>
                </c:pt>
                <c:pt idx="1391">
                  <c:v>11906.0</c:v>
                </c:pt>
                <c:pt idx="1392">
                  <c:v>11904.0</c:v>
                </c:pt>
                <c:pt idx="1393">
                  <c:v>11842.0</c:v>
                </c:pt>
                <c:pt idx="1394">
                  <c:v>11848.0</c:v>
                </c:pt>
                <c:pt idx="1395">
                  <c:v>11866.0</c:v>
                </c:pt>
                <c:pt idx="1396">
                  <c:v>11806.0</c:v>
                </c:pt>
                <c:pt idx="1397">
                  <c:v>11780.0</c:v>
                </c:pt>
                <c:pt idx="1398">
                  <c:v>11736.0</c:v>
                </c:pt>
                <c:pt idx="1399">
                  <c:v>11768.0</c:v>
                </c:pt>
                <c:pt idx="1400">
                  <c:v>11778.0</c:v>
                </c:pt>
                <c:pt idx="1401">
                  <c:v>11718.0</c:v>
                </c:pt>
                <c:pt idx="1402">
                  <c:v>11660.0</c:v>
                </c:pt>
                <c:pt idx="1403">
                  <c:v>11646.0</c:v>
                </c:pt>
                <c:pt idx="1404">
                  <c:v>11564.0</c:v>
                </c:pt>
                <c:pt idx="1405">
                  <c:v>11510.0</c:v>
                </c:pt>
                <c:pt idx="1406">
                  <c:v>11402.0</c:v>
                </c:pt>
                <c:pt idx="1407">
                  <c:v>11316.0</c:v>
                </c:pt>
                <c:pt idx="1408">
                  <c:v>11338.0</c:v>
                </c:pt>
                <c:pt idx="1409">
                  <c:v>11310.0</c:v>
                </c:pt>
                <c:pt idx="1410">
                  <c:v>11266.0</c:v>
                </c:pt>
                <c:pt idx="1411">
                  <c:v>11262.0</c:v>
                </c:pt>
                <c:pt idx="1412">
                  <c:v>11222.0</c:v>
                </c:pt>
                <c:pt idx="1413">
                  <c:v>11124.0</c:v>
                </c:pt>
                <c:pt idx="1414">
                  <c:v>11176.0</c:v>
                </c:pt>
                <c:pt idx="1415">
                  <c:v>11148.0</c:v>
                </c:pt>
                <c:pt idx="1416">
                  <c:v>11038.0</c:v>
                </c:pt>
                <c:pt idx="1417">
                  <c:v>10966.0</c:v>
                </c:pt>
                <c:pt idx="1418">
                  <c:v>10942.0</c:v>
                </c:pt>
                <c:pt idx="1419">
                  <c:v>10954.0</c:v>
                </c:pt>
                <c:pt idx="1420">
                  <c:v>10942.0</c:v>
                </c:pt>
                <c:pt idx="1421">
                  <c:v>10926.0</c:v>
                </c:pt>
                <c:pt idx="1422">
                  <c:v>10844.0</c:v>
                </c:pt>
                <c:pt idx="1423">
                  <c:v>10688.0</c:v>
                </c:pt>
                <c:pt idx="1424">
                  <c:v>10620.0</c:v>
                </c:pt>
                <c:pt idx="1425">
                  <c:v>10544.0</c:v>
                </c:pt>
                <c:pt idx="1426">
                  <c:v>10534.0</c:v>
                </c:pt>
                <c:pt idx="1427">
                  <c:v>10504.0</c:v>
                </c:pt>
                <c:pt idx="1428">
                  <c:v>10460.0</c:v>
                </c:pt>
                <c:pt idx="1429">
                  <c:v>10456.0</c:v>
                </c:pt>
                <c:pt idx="1430">
                  <c:v>10454.0</c:v>
                </c:pt>
                <c:pt idx="1431">
                  <c:v>10448.0</c:v>
                </c:pt>
                <c:pt idx="1432">
                  <c:v>10392.0</c:v>
                </c:pt>
                <c:pt idx="1433">
                  <c:v>10274.0</c:v>
                </c:pt>
                <c:pt idx="1434">
                  <c:v>10308.0</c:v>
                </c:pt>
                <c:pt idx="1435">
                  <c:v>10362.0</c:v>
                </c:pt>
                <c:pt idx="1436">
                  <c:v>10364.0</c:v>
                </c:pt>
                <c:pt idx="1437">
                  <c:v>10348.0</c:v>
                </c:pt>
                <c:pt idx="1438">
                  <c:v>10304.0</c:v>
                </c:pt>
                <c:pt idx="1439">
                  <c:v>10248.0</c:v>
                </c:pt>
                <c:pt idx="1440">
                  <c:v>10170.0</c:v>
                </c:pt>
                <c:pt idx="1441">
                  <c:v>10090.0</c:v>
                </c:pt>
                <c:pt idx="1442">
                  <c:v>10034.0</c:v>
                </c:pt>
                <c:pt idx="1443">
                  <c:v>9978.0</c:v>
                </c:pt>
                <c:pt idx="1444">
                  <c:v>9916.0</c:v>
                </c:pt>
                <c:pt idx="1445">
                  <c:v>9904.0</c:v>
                </c:pt>
                <c:pt idx="1446">
                  <c:v>9842.0</c:v>
                </c:pt>
                <c:pt idx="1447">
                  <c:v>9856.0</c:v>
                </c:pt>
                <c:pt idx="1448">
                  <c:v>9854.0</c:v>
                </c:pt>
                <c:pt idx="1449">
                  <c:v>9822.0</c:v>
                </c:pt>
                <c:pt idx="1450">
                  <c:v>9846.0</c:v>
                </c:pt>
                <c:pt idx="1451">
                  <c:v>9830.0</c:v>
                </c:pt>
                <c:pt idx="1452">
                  <c:v>9814.0</c:v>
                </c:pt>
                <c:pt idx="1453">
                  <c:v>9838.0</c:v>
                </c:pt>
                <c:pt idx="1454">
                  <c:v>9894.0</c:v>
                </c:pt>
                <c:pt idx="1455">
                  <c:v>9926.0</c:v>
                </c:pt>
                <c:pt idx="1456">
                  <c:v>9906.0</c:v>
                </c:pt>
                <c:pt idx="1457">
                  <c:v>9862.0</c:v>
                </c:pt>
                <c:pt idx="1458">
                  <c:v>9816.0</c:v>
                </c:pt>
                <c:pt idx="1459">
                  <c:v>9770.0</c:v>
                </c:pt>
                <c:pt idx="1460">
                  <c:v>9746.0</c:v>
                </c:pt>
                <c:pt idx="1461">
                  <c:v>9668.0</c:v>
                </c:pt>
                <c:pt idx="1462">
                  <c:v>9706.0</c:v>
                </c:pt>
                <c:pt idx="1463">
                  <c:v>9724.0</c:v>
                </c:pt>
                <c:pt idx="1464">
                  <c:v>9676.0</c:v>
                </c:pt>
                <c:pt idx="1465">
                  <c:v>9644.0</c:v>
                </c:pt>
                <c:pt idx="1466">
                  <c:v>9596.0</c:v>
                </c:pt>
                <c:pt idx="1467">
                  <c:v>9590.0</c:v>
                </c:pt>
                <c:pt idx="1468">
                  <c:v>9692.0</c:v>
                </c:pt>
                <c:pt idx="1469">
                  <c:v>9754.0</c:v>
                </c:pt>
                <c:pt idx="1470">
                  <c:v>9718.0</c:v>
                </c:pt>
                <c:pt idx="1471">
                  <c:v>9762.0</c:v>
                </c:pt>
                <c:pt idx="1472">
                  <c:v>9746.0</c:v>
                </c:pt>
                <c:pt idx="1473">
                  <c:v>9726.0</c:v>
                </c:pt>
                <c:pt idx="1474">
                  <c:v>9724.0</c:v>
                </c:pt>
                <c:pt idx="1475">
                  <c:v>9748.0</c:v>
                </c:pt>
                <c:pt idx="1476">
                  <c:v>9750.0</c:v>
                </c:pt>
                <c:pt idx="1477">
                  <c:v>9760.0</c:v>
                </c:pt>
                <c:pt idx="1478">
                  <c:v>9788.0</c:v>
                </c:pt>
                <c:pt idx="1479">
                  <c:v>9688.0</c:v>
                </c:pt>
                <c:pt idx="1480">
                  <c:v>9684.0</c:v>
                </c:pt>
                <c:pt idx="1481">
                  <c:v>9652.0</c:v>
                </c:pt>
                <c:pt idx="1482">
                  <c:v>9688.0</c:v>
                </c:pt>
                <c:pt idx="1483">
                  <c:v>9762.0</c:v>
                </c:pt>
                <c:pt idx="1484">
                  <c:v>9820.0</c:v>
                </c:pt>
                <c:pt idx="1485">
                  <c:v>9882.0</c:v>
                </c:pt>
                <c:pt idx="1486">
                  <c:v>9954.0</c:v>
                </c:pt>
                <c:pt idx="1487">
                  <c:v>9954.0</c:v>
                </c:pt>
                <c:pt idx="1488">
                  <c:v>9970.0</c:v>
                </c:pt>
                <c:pt idx="1489">
                  <c:v>9968.0</c:v>
                </c:pt>
                <c:pt idx="1490">
                  <c:v>10002.0</c:v>
                </c:pt>
                <c:pt idx="1491">
                  <c:v>10040.0</c:v>
                </c:pt>
                <c:pt idx="1492">
                  <c:v>10078.0</c:v>
                </c:pt>
                <c:pt idx="1493">
                  <c:v>10122.0</c:v>
                </c:pt>
                <c:pt idx="1494">
                  <c:v>10180.0</c:v>
                </c:pt>
                <c:pt idx="1495">
                  <c:v>10274.0</c:v>
                </c:pt>
                <c:pt idx="1496">
                  <c:v>10320.0</c:v>
                </c:pt>
                <c:pt idx="1497">
                  <c:v>10398.0</c:v>
                </c:pt>
                <c:pt idx="1498">
                  <c:v>10444.0</c:v>
                </c:pt>
                <c:pt idx="1499">
                  <c:v>10554.0</c:v>
                </c:pt>
                <c:pt idx="1500">
                  <c:v>10604.0</c:v>
                </c:pt>
                <c:pt idx="1501">
                  <c:v>10646.0</c:v>
                </c:pt>
                <c:pt idx="1502">
                  <c:v>10714.0</c:v>
                </c:pt>
                <c:pt idx="1503">
                  <c:v>10712.0</c:v>
                </c:pt>
                <c:pt idx="1504">
                  <c:v>10698.0</c:v>
                </c:pt>
                <c:pt idx="1505">
                  <c:v>10652.0</c:v>
                </c:pt>
                <c:pt idx="1506">
                  <c:v>10548.0</c:v>
                </c:pt>
                <c:pt idx="1507">
                  <c:v>10524.0</c:v>
                </c:pt>
                <c:pt idx="1508">
                  <c:v>10540.0</c:v>
                </c:pt>
                <c:pt idx="1509">
                  <c:v>10534.0</c:v>
                </c:pt>
                <c:pt idx="1510">
                  <c:v>10480.0</c:v>
                </c:pt>
                <c:pt idx="1511">
                  <c:v>10398.0</c:v>
                </c:pt>
                <c:pt idx="1512">
                  <c:v>10376.0</c:v>
                </c:pt>
                <c:pt idx="1513">
                  <c:v>10362.0</c:v>
                </c:pt>
                <c:pt idx="1514">
                  <c:v>10392.0</c:v>
                </c:pt>
                <c:pt idx="1515">
                  <c:v>10350.0</c:v>
                </c:pt>
                <c:pt idx="1516">
                  <c:v>10358.0</c:v>
                </c:pt>
                <c:pt idx="1517">
                  <c:v>10354.0</c:v>
                </c:pt>
                <c:pt idx="1518">
                  <c:v>10362.0</c:v>
                </c:pt>
                <c:pt idx="1519">
                  <c:v>10414.0</c:v>
                </c:pt>
                <c:pt idx="1520">
                  <c:v>10434.0</c:v>
                </c:pt>
                <c:pt idx="1521">
                  <c:v>10512.0</c:v>
                </c:pt>
                <c:pt idx="1522">
                  <c:v>10482.0</c:v>
                </c:pt>
                <c:pt idx="1523">
                  <c:v>10588.0</c:v>
                </c:pt>
                <c:pt idx="1524">
                  <c:v>10732.0</c:v>
                </c:pt>
                <c:pt idx="1525">
                  <c:v>10712.0</c:v>
                </c:pt>
                <c:pt idx="1526">
                  <c:v>10724.0</c:v>
                </c:pt>
                <c:pt idx="1527">
                  <c:v>10734.0</c:v>
                </c:pt>
                <c:pt idx="1528">
                  <c:v>10752.0</c:v>
                </c:pt>
                <c:pt idx="1529">
                  <c:v>10884.0</c:v>
                </c:pt>
                <c:pt idx="1530">
                  <c:v>10916.0</c:v>
                </c:pt>
                <c:pt idx="1531">
                  <c:v>10914.0</c:v>
                </c:pt>
                <c:pt idx="1532">
                  <c:v>10902.0</c:v>
                </c:pt>
                <c:pt idx="1533">
                  <c:v>10920.0</c:v>
                </c:pt>
                <c:pt idx="1534">
                  <c:v>10952.0</c:v>
                </c:pt>
                <c:pt idx="1535">
                  <c:v>11026.0</c:v>
                </c:pt>
                <c:pt idx="1536">
                  <c:v>11058.0</c:v>
                </c:pt>
                <c:pt idx="1537">
                  <c:v>11102.0</c:v>
                </c:pt>
                <c:pt idx="1538">
                  <c:v>11118.0</c:v>
                </c:pt>
                <c:pt idx="1539">
                  <c:v>11182.0</c:v>
                </c:pt>
                <c:pt idx="1540">
                  <c:v>11208.0</c:v>
                </c:pt>
                <c:pt idx="1541">
                  <c:v>11244.0</c:v>
                </c:pt>
                <c:pt idx="1542">
                  <c:v>11268.0</c:v>
                </c:pt>
                <c:pt idx="1543">
                  <c:v>11268.0</c:v>
                </c:pt>
                <c:pt idx="1544">
                  <c:v>11332.0</c:v>
                </c:pt>
                <c:pt idx="1545">
                  <c:v>11312.0</c:v>
                </c:pt>
                <c:pt idx="1546">
                  <c:v>11290.0</c:v>
                </c:pt>
                <c:pt idx="1547">
                  <c:v>11338.0</c:v>
                </c:pt>
                <c:pt idx="1548">
                  <c:v>11468.0</c:v>
                </c:pt>
                <c:pt idx="1549">
                  <c:v>11538.0</c:v>
                </c:pt>
                <c:pt idx="1550">
                  <c:v>11554.0</c:v>
                </c:pt>
                <c:pt idx="1551">
                  <c:v>11594.0</c:v>
                </c:pt>
                <c:pt idx="1552">
                  <c:v>11600.0</c:v>
                </c:pt>
                <c:pt idx="1553">
                  <c:v>11656.0</c:v>
                </c:pt>
                <c:pt idx="1554">
                  <c:v>11738.0</c:v>
                </c:pt>
                <c:pt idx="1555">
                  <c:v>11680.0</c:v>
                </c:pt>
                <c:pt idx="1556">
                  <c:v>11662.0</c:v>
                </c:pt>
                <c:pt idx="1557">
                  <c:v>11624.0</c:v>
                </c:pt>
                <c:pt idx="1558">
                  <c:v>11588.0</c:v>
                </c:pt>
                <c:pt idx="1559">
                  <c:v>11570.0</c:v>
                </c:pt>
                <c:pt idx="1560">
                  <c:v>11542.0</c:v>
                </c:pt>
                <c:pt idx="1561">
                  <c:v>11536.0</c:v>
                </c:pt>
                <c:pt idx="1562">
                  <c:v>11578.0</c:v>
                </c:pt>
                <c:pt idx="1563">
                  <c:v>11684.0</c:v>
                </c:pt>
                <c:pt idx="1564">
                  <c:v>11780.0</c:v>
                </c:pt>
                <c:pt idx="1565">
                  <c:v>11800.0</c:v>
                </c:pt>
                <c:pt idx="1566">
                  <c:v>11796.0</c:v>
                </c:pt>
                <c:pt idx="1567">
                  <c:v>11704.0</c:v>
                </c:pt>
                <c:pt idx="1568">
                  <c:v>11658.0</c:v>
                </c:pt>
                <c:pt idx="1569">
                  <c:v>11658.0</c:v>
                </c:pt>
                <c:pt idx="1570">
                  <c:v>11662.0</c:v>
                </c:pt>
                <c:pt idx="1571">
                  <c:v>11722.0</c:v>
                </c:pt>
                <c:pt idx="1572">
                  <c:v>11752.0</c:v>
                </c:pt>
                <c:pt idx="1573">
                  <c:v>11774.0</c:v>
                </c:pt>
                <c:pt idx="1574">
                  <c:v>11834.0</c:v>
                </c:pt>
                <c:pt idx="1575">
                  <c:v>11924.0</c:v>
                </c:pt>
                <c:pt idx="1576">
                  <c:v>11928.0</c:v>
                </c:pt>
                <c:pt idx="1577">
                  <c:v>11958.0</c:v>
                </c:pt>
                <c:pt idx="1578">
                  <c:v>11944.0</c:v>
                </c:pt>
                <c:pt idx="1579">
                  <c:v>11966.0</c:v>
                </c:pt>
                <c:pt idx="1580">
                  <c:v>11934.0</c:v>
                </c:pt>
                <c:pt idx="1581">
                  <c:v>11880.0</c:v>
                </c:pt>
                <c:pt idx="1582">
                  <c:v>11886.0</c:v>
                </c:pt>
                <c:pt idx="1583">
                  <c:v>11944.0</c:v>
                </c:pt>
                <c:pt idx="1584">
                  <c:v>12052.0</c:v>
                </c:pt>
                <c:pt idx="1585">
                  <c:v>12078.0</c:v>
                </c:pt>
                <c:pt idx="1586">
                  <c:v>12078.0</c:v>
                </c:pt>
                <c:pt idx="1587">
                  <c:v>12086.0</c:v>
                </c:pt>
                <c:pt idx="1588">
                  <c:v>12098.0</c:v>
                </c:pt>
                <c:pt idx="1589">
                  <c:v>12092.0</c:v>
                </c:pt>
                <c:pt idx="1590">
                  <c:v>12108.0</c:v>
                </c:pt>
                <c:pt idx="1591">
                  <c:v>12114.0</c:v>
                </c:pt>
                <c:pt idx="1592">
                  <c:v>12120.0</c:v>
                </c:pt>
                <c:pt idx="1593">
                  <c:v>12288.0</c:v>
                </c:pt>
                <c:pt idx="1594">
                  <c:v>12300.0</c:v>
                </c:pt>
                <c:pt idx="1595">
                  <c:v>12420.0</c:v>
                </c:pt>
                <c:pt idx="1596">
                  <c:v>12508.0</c:v>
                </c:pt>
                <c:pt idx="1597">
                  <c:v>12532.0</c:v>
                </c:pt>
                <c:pt idx="1598">
                  <c:v>12552.0</c:v>
                </c:pt>
                <c:pt idx="1599">
                  <c:v>12578.0</c:v>
                </c:pt>
                <c:pt idx="1600">
                  <c:v>12654.0</c:v>
                </c:pt>
                <c:pt idx="1601">
                  <c:v>12730.0</c:v>
                </c:pt>
                <c:pt idx="1602">
                  <c:v>12790.0</c:v>
                </c:pt>
                <c:pt idx="1603">
                  <c:v>12794.0</c:v>
                </c:pt>
                <c:pt idx="1604">
                  <c:v>12780.0</c:v>
                </c:pt>
                <c:pt idx="1605">
                  <c:v>12758.0</c:v>
                </c:pt>
                <c:pt idx="1606">
                  <c:v>12876.0</c:v>
                </c:pt>
                <c:pt idx="1607">
                  <c:v>12944.0</c:v>
                </c:pt>
                <c:pt idx="1608">
                  <c:v>12944.0</c:v>
                </c:pt>
                <c:pt idx="1609">
                  <c:v>12924.0</c:v>
                </c:pt>
                <c:pt idx="1610">
                  <c:v>12978.0</c:v>
                </c:pt>
                <c:pt idx="1611">
                  <c:v>13068.0</c:v>
                </c:pt>
                <c:pt idx="1612">
                  <c:v>13100.0</c:v>
                </c:pt>
                <c:pt idx="1613">
                  <c:v>13086.0</c:v>
                </c:pt>
                <c:pt idx="1614">
                  <c:v>13130.0</c:v>
                </c:pt>
                <c:pt idx="1615">
                  <c:v>13196.0</c:v>
                </c:pt>
                <c:pt idx="1616">
                  <c:v>13228.0</c:v>
                </c:pt>
                <c:pt idx="1617">
                  <c:v>13276.0</c:v>
                </c:pt>
                <c:pt idx="1618">
                  <c:v>13344.0</c:v>
                </c:pt>
                <c:pt idx="1619">
                  <c:v>13306.0</c:v>
                </c:pt>
                <c:pt idx="1620">
                  <c:v>13252.0</c:v>
                </c:pt>
                <c:pt idx="1621">
                  <c:v>13224.0</c:v>
                </c:pt>
                <c:pt idx="1622">
                  <c:v>13226.0</c:v>
                </c:pt>
                <c:pt idx="1623">
                  <c:v>13180.0</c:v>
                </c:pt>
                <c:pt idx="1624">
                  <c:v>13066.0</c:v>
                </c:pt>
                <c:pt idx="1625">
                  <c:v>13004.0</c:v>
                </c:pt>
                <c:pt idx="1626">
                  <c:v>12996.0</c:v>
                </c:pt>
                <c:pt idx="1627">
                  <c:v>13006.0</c:v>
                </c:pt>
                <c:pt idx="1628">
                  <c:v>13010.0</c:v>
                </c:pt>
                <c:pt idx="1629">
                  <c:v>13018.0</c:v>
                </c:pt>
                <c:pt idx="1630">
                  <c:v>13008.0</c:v>
                </c:pt>
                <c:pt idx="1631">
                  <c:v>12940.0</c:v>
                </c:pt>
                <c:pt idx="1632">
                  <c:v>12890.0</c:v>
                </c:pt>
                <c:pt idx="1633">
                  <c:v>12780.0</c:v>
                </c:pt>
                <c:pt idx="1634">
                  <c:v>12736.0</c:v>
                </c:pt>
                <c:pt idx="1635">
                  <c:v>12770.0</c:v>
                </c:pt>
                <c:pt idx="1636">
                  <c:v>12720.0</c:v>
                </c:pt>
                <c:pt idx="1637">
                  <c:v>12710.0</c:v>
                </c:pt>
                <c:pt idx="1638">
                  <c:v>12748.0</c:v>
                </c:pt>
                <c:pt idx="1639">
                  <c:v>12756.0</c:v>
                </c:pt>
                <c:pt idx="1640">
                  <c:v>12730.0</c:v>
                </c:pt>
                <c:pt idx="1641">
                  <c:v>12670.0</c:v>
                </c:pt>
                <c:pt idx="1642">
                  <c:v>12640.0</c:v>
                </c:pt>
                <c:pt idx="1643">
                  <c:v>12622.0</c:v>
                </c:pt>
                <c:pt idx="1644">
                  <c:v>12706.0</c:v>
                </c:pt>
                <c:pt idx="1645">
                  <c:v>12602.0</c:v>
                </c:pt>
                <c:pt idx="1646">
                  <c:v>12610.0</c:v>
                </c:pt>
                <c:pt idx="1647">
                  <c:v>12668.0</c:v>
                </c:pt>
                <c:pt idx="1648">
                  <c:v>12662.0</c:v>
                </c:pt>
                <c:pt idx="1649">
                  <c:v>12656.0</c:v>
                </c:pt>
                <c:pt idx="1650">
                  <c:v>12616.0</c:v>
                </c:pt>
                <c:pt idx="1651">
                  <c:v>12626.0</c:v>
                </c:pt>
                <c:pt idx="1652">
                  <c:v>12668.0</c:v>
                </c:pt>
                <c:pt idx="1653">
                  <c:v>12616.0</c:v>
                </c:pt>
                <c:pt idx="1654">
                  <c:v>12504.0</c:v>
                </c:pt>
                <c:pt idx="1655">
                  <c:v>12498.0</c:v>
                </c:pt>
                <c:pt idx="1656">
                  <c:v>12448.0</c:v>
                </c:pt>
                <c:pt idx="1657">
                  <c:v>12496.0</c:v>
                </c:pt>
                <c:pt idx="1658">
                  <c:v>12600.0</c:v>
                </c:pt>
                <c:pt idx="1659">
                  <c:v>12580.0</c:v>
                </c:pt>
                <c:pt idx="1660">
                  <c:v>12420.0</c:v>
                </c:pt>
                <c:pt idx="1661">
                  <c:v>12394.0</c:v>
                </c:pt>
                <c:pt idx="1662">
                  <c:v>12308.0</c:v>
                </c:pt>
                <c:pt idx="1663">
                  <c:v>12338.0</c:v>
                </c:pt>
                <c:pt idx="1664">
                  <c:v>12346.0</c:v>
                </c:pt>
                <c:pt idx="1665">
                  <c:v>12352.0</c:v>
                </c:pt>
                <c:pt idx="1666">
                  <c:v>12294.0</c:v>
                </c:pt>
                <c:pt idx="1667">
                  <c:v>12324.0</c:v>
                </c:pt>
                <c:pt idx="1668">
                  <c:v>12336.0</c:v>
                </c:pt>
                <c:pt idx="1669">
                  <c:v>12352.0</c:v>
                </c:pt>
                <c:pt idx="1670">
                  <c:v>12412.0</c:v>
                </c:pt>
                <c:pt idx="1671">
                  <c:v>12410.0</c:v>
                </c:pt>
                <c:pt idx="1672">
                  <c:v>12418.0</c:v>
                </c:pt>
                <c:pt idx="1673">
                  <c:v>12358.0</c:v>
                </c:pt>
                <c:pt idx="1674">
                  <c:v>12376.0</c:v>
                </c:pt>
                <c:pt idx="1675">
                  <c:v>12410.0</c:v>
                </c:pt>
                <c:pt idx="1676">
                  <c:v>12406.0</c:v>
                </c:pt>
                <c:pt idx="1677">
                  <c:v>12396.0</c:v>
                </c:pt>
                <c:pt idx="1678">
                  <c:v>12318.0</c:v>
                </c:pt>
                <c:pt idx="1679">
                  <c:v>12274.0</c:v>
                </c:pt>
                <c:pt idx="1680">
                  <c:v>12388.0</c:v>
                </c:pt>
                <c:pt idx="1681">
                  <c:v>12394.0</c:v>
                </c:pt>
                <c:pt idx="1682">
                  <c:v>12390.0</c:v>
                </c:pt>
                <c:pt idx="1683">
                  <c:v>12428.0</c:v>
                </c:pt>
                <c:pt idx="1684">
                  <c:v>12512.0</c:v>
                </c:pt>
                <c:pt idx="1685">
                  <c:v>12544.0</c:v>
                </c:pt>
                <c:pt idx="1686">
                  <c:v>12576.0</c:v>
                </c:pt>
                <c:pt idx="1687">
                  <c:v>12626.0</c:v>
                </c:pt>
                <c:pt idx="1688">
                  <c:v>12618.0</c:v>
                </c:pt>
                <c:pt idx="1689">
                  <c:v>12598.0</c:v>
                </c:pt>
                <c:pt idx="1690">
                  <c:v>12576.0</c:v>
                </c:pt>
                <c:pt idx="1691">
                  <c:v>12554.0</c:v>
                </c:pt>
                <c:pt idx="1692">
                  <c:v>12476.0</c:v>
                </c:pt>
                <c:pt idx="1693">
                  <c:v>12492.0</c:v>
                </c:pt>
                <c:pt idx="1694">
                  <c:v>12430.0</c:v>
                </c:pt>
                <c:pt idx="1695">
                  <c:v>12444.0</c:v>
                </c:pt>
                <c:pt idx="1696">
                  <c:v>12474.0</c:v>
                </c:pt>
                <c:pt idx="1697">
                  <c:v>12506.0</c:v>
                </c:pt>
                <c:pt idx="1698">
                  <c:v>12492.0</c:v>
                </c:pt>
                <c:pt idx="1699">
                  <c:v>12516.0</c:v>
                </c:pt>
                <c:pt idx="1700">
                  <c:v>12482.0</c:v>
                </c:pt>
                <c:pt idx="1701">
                  <c:v>12482.0</c:v>
                </c:pt>
                <c:pt idx="1702">
                  <c:v>12442.0</c:v>
                </c:pt>
                <c:pt idx="1703">
                  <c:v>12398.0</c:v>
                </c:pt>
                <c:pt idx="1704">
                  <c:v>12392.0</c:v>
                </c:pt>
                <c:pt idx="1705">
                  <c:v>12366.0</c:v>
                </c:pt>
                <c:pt idx="1706">
                  <c:v>12304.0</c:v>
                </c:pt>
                <c:pt idx="1707">
                  <c:v>12224.0</c:v>
                </c:pt>
                <c:pt idx="1708">
                  <c:v>12246.0</c:v>
                </c:pt>
                <c:pt idx="1709">
                  <c:v>12214.0</c:v>
                </c:pt>
                <c:pt idx="1710">
                  <c:v>12190.0</c:v>
                </c:pt>
                <c:pt idx="1711">
                  <c:v>12144.0</c:v>
                </c:pt>
                <c:pt idx="1712">
                  <c:v>12060.0</c:v>
                </c:pt>
                <c:pt idx="1713">
                  <c:v>12024.0</c:v>
                </c:pt>
                <c:pt idx="1714">
                  <c:v>11942.0</c:v>
                </c:pt>
                <c:pt idx="1715">
                  <c:v>11932.0</c:v>
                </c:pt>
                <c:pt idx="1716">
                  <c:v>11920.0</c:v>
                </c:pt>
                <c:pt idx="1717">
                  <c:v>11856.0</c:v>
                </c:pt>
                <c:pt idx="1718">
                  <c:v>11848.0</c:v>
                </c:pt>
                <c:pt idx="1719">
                  <c:v>11894.0</c:v>
                </c:pt>
                <c:pt idx="1720">
                  <c:v>11816.0</c:v>
                </c:pt>
                <c:pt idx="1721">
                  <c:v>11792.0</c:v>
                </c:pt>
                <c:pt idx="1722">
                  <c:v>11822.0</c:v>
                </c:pt>
                <c:pt idx="1723">
                  <c:v>11788.0</c:v>
                </c:pt>
                <c:pt idx="1724">
                  <c:v>11776.0</c:v>
                </c:pt>
                <c:pt idx="1725">
                  <c:v>11914.0</c:v>
                </c:pt>
                <c:pt idx="1726">
                  <c:v>11810.0</c:v>
                </c:pt>
                <c:pt idx="1727">
                  <c:v>11820.0</c:v>
                </c:pt>
                <c:pt idx="1728">
                  <c:v>11842.0</c:v>
                </c:pt>
                <c:pt idx="1729">
                  <c:v>11856.0</c:v>
                </c:pt>
                <c:pt idx="1730">
                  <c:v>11826.0</c:v>
                </c:pt>
                <c:pt idx="1731">
                  <c:v>11814.0</c:v>
                </c:pt>
                <c:pt idx="1732">
                  <c:v>11802.0</c:v>
                </c:pt>
                <c:pt idx="1733">
                  <c:v>11770.0</c:v>
                </c:pt>
                <c:pt idx="1734">
                  <c:v>11782.0</c:v>
                </c:pt>
                <c:pt idx="1735">
                  <c:v>11756.0</c:v>
                </c:pt>
                <c:pt idx="1736">
                  <c:v>11772.0</c:v>
                </c:pt>
                <c:pt idx="1737">
                  <c:v>11812.0</c:v>
                </c:pt>
                <c:pt idx="1738">
                  <c:v>11780.0</c:v>
                </c:pt>
                <c:pt idx="1739">
                  <c:v>11674.0</c:v>
                </c:pt>
                <c:pt idx="1740">
                  <c:v>11644.0</c:v>
                </c:pt>
                <c:pt idx="1741">
                  <c:v>11540.0</c:v>
                </c:pt>
                <c:pt idx="1742">
                  <c:v>11464.0</c:v>
                </c:pt>
                <c:pt idx="1743">
                  <c:v>11422.0</c:v>
                </c:pt>
                <c:pt idx="1744">
                  <c:v>11388.0</c:v>
                </c:pt>
                <c:pt idx="1745">
                  <c:v>11336.0</c:v>
                </c:pt>
                <c:pt idx="1746">
                  <c:v>11224.0</c:v>
                </c:pt>
                <c:pt idx="1747">
                  <c:v>11240.0</c:v>
                </c:pt>
                <c:pt idx="1748">
                  <c:v>11182.0</c:v>
                </c:pt>
                <c:pt idx="1749">
                  <c:v>11116.0</c:v>
                </c:pt>
                <c:pt idx="1750">
                  <c:v>11024.0</c:v>
                </c:pt>
                <c:pt idx="1751">
                  <c:v>10960.0</c:v>
                </c:pt>
                <c:pt idx="1752">
                  <c:v>10936.0</c:v>
                </c:pt>
                <c:pt idx="1753">
                  <c:v>10980.0</c:v>
                </c:pt>
                <c:pt idx="1754">
                  <c:v>11046.0</c:v>
                </c:pt>
                <c:pt idx="1755">
                  <c:v>11026.0</c:v>
                </c:pt>
                <c:pt idx="1756">
                  <c:v>10902.0</c:v>
                </c:pt>
                <c:pt idx="1757">
                  <c:v>10776.0</c:v>
                </c:pt>
                <c:pt idx="1758">
                  <c:v>10738.0</c:v>
                </c:pt>
                <c:pt idx="1759">
                  <c:v>10684.0</c:v>
                </c:pt>
                <c:pt idx="1760">
                  <c:v>10610.0</c:v>
                </c:pt>
                <c:pt idx="1761">
                  <c:v>10534.0</c:v>
                </c:pt>
                <c:pt idx="1762">
                  <c:v>10554.0</c:v>
                </c:pt>
                <c:pt idx="1763">
                  <c:v>10354.0</c:v>
                </c:pt>
                <c:pt idx="1764">
                  <c:v>10332.0</c:v>
                </c:pt>
                <c:pt idx="1765">
                  <c:v>10334.0</c:v>
                </c:pt>
                <c:pt idx="1766">
                  <c:v>10326.0</c:v>
                </c:pt>
                <c:pt idx="1767">
                  <c:v>10246.0</c:v>
                </c:pt>
                <c:pt idx="1768">
                  <c:v>10198.0</c:v>
                </c:pt>
                <c:pt idx="1769">
                  <c:v>10214.0</c:v>
                </c:pt>
                <c:pt idx="1770">
                  <c:v>10246.0</c:v>
                </c:pt>
                <c:pt idx="1771">
                  <c:v>10270.0</c:v>
                </c:pt>
                <c:pt idx="1772">
                  <c:v>10256.0</c:v>
                </c:pt>
                <c:pt idx="1773">
                  <c:v>10294.0</c:v>
                </c:pt>
                <c:pt idx="1774">
                  <c:v>10326.0</c:v>
                </c:pt>
                <c:pt idx="1775">
                  <c:v>10400.0</c:v>
                </c:pt>
                <c:pt idx="1776">
                  <c:v>10390.0</c:v>
                </c:pt>
                <c:pt idx="1777">
                  <c:v>10428.0</c:v>
                </c:pt>
                <c:pt idx="1778">
                  <c:v>10410.0</c:v>
                </c:pt>
                <c:pt idx="1779">
                  <c:v>10442.0</c:v>
                </c:pt>
                <c:pt idx="1780">
                  <c:v>10366.0</c:v>
                </c:pt>
                <c:pt idx="1781">
                  <c:v>10418.0</c:v>
                </c:pt>
                <c:pt idx="1782">
                  <c:v>10348.0</c:v>
                </c:pt>
                <c:pt idx="1783">
                  <c:v>10370.0</c:v>
                </c:pt>
                <c:pt idx="1784">
                  <c:v>10382.0</c:v>
                </c:pt>
                <c:pt idx="1785">
                  <c:v>10414.0</c:v>
                </c:pt>
                <c:pt idx="1786">
                  <c:v>10490.0</c:v>
                </c:pt>
                <c:pt idx="1787">
                  <c:v>10538.0</c:v>
                </c:pt>
                <c:pt idx="1788">
                  <c:v>10592.0</c:v>
                </c:pt>
                <c:pt idx="1789">
                  <c:v>10600.0</c:v>
                </c:pt>
                <c:pt idx="1790">
                  <c:v>10614.0</c:v>
                </c:pt>
                <c:pt idx="1791">
                  <c:v>10606.0</c:v>
                </c:pt>
                <c:pt idx="1792">
                  <c:v>10648.0</c:v>
                </c:pt>
                <c:pt idx="1793">
                  <c:v>10684.0</c:v>
                </c:pt>
                <c:pt idx="1794">
                  <c:v>10758.0</c:v>
                </c:pt>
                <c:pt idx="1795">
                  <c:v>10620.0</c:v>
                </c:pt>
                <c:pt idx="1796">
                  <c:v>10614.0</c:v>
                </c:pt>
                <c:pt idx="1797">
                  <c:v>10574.0</c:v>
                </c:pt>
                <c:pt idx="1798">
                  <c:v>10530.0</c:v>
                </c:pt>
                <c:pt idx="1799">
                  <c:v>10486.0</c:v>
                </c:pt>
                <c:pt idx="1800">
                  <c:v>10484.0</c:v>
                </c:pt>
                <c:pt idx="1801">
                  <c:v>10496.0</c:v>
                </c:pt>
                <c:pt idx="1802">
                  <c:v>10428.0</c:v>
                </c:pt>
                <c:pt idx="1803">
                  <c:v>10340.0</c:v>
                </c:pt>
                <c:pt idx="1804">
                  <c:v>10316.0</c:v>
                </c:pt>
                <c:pt idx="1805">
                  <c:v>10472.0</c:v>
                </c:pt>
                <c:pt idx="1806">
                  <c:v>10476.0</c:v>
                </c:pt>
                <c:pt idx="1807">
                  <c:v>10544.0</c:v>
                </c:pt>
                <c:pt idx="1808">
                  <c:v>10526.0</c:v>
                </c:pt>
                <c:pt idx="1809">
                  <c:v>10498.0</c:v>
                </c:pt>
                <c:pt idx="1810">
                  <c:v>10488.0</c:v>
                </c:pt>
                <c:pt idx="1811">
                  <c:v>10542.0</c:v>
                </c:pt>
                <c:pt idx="1812">
                  <c:v>10512.0</c:v>
                </c:pt>
                <c:pt idx="1813">
                  <c:v>10468.0</c:v>
                </c:pt>
                <c:pt idx="1814">
                  <c:v>10484.0</c:v>
                </c:pt>
                <c:pt idx="1815">
                  <c:v>10504.0</c:v>
                </c:pt>
                <c:pt idx="1816">
                  <c:v>10498.0</c:v>
                </c:pt>
                <c:pt idx="1817">
                  <c:v>10476.0</c:v>
                </c:pt>
                <c:pt idx="1818">
                  <c:v>10530.0</c:v>
                </c:pt>
                <c:pt idx="1819">
                  <c:v>10482.0</c:v>
                </c:pt>
                <c:pt idx="1820">
                  <c:v>10448.0</c:v>
                </c:pt>
                <c:pt idx="1821">
                  <c:v>10376.0</c:v>
                </c:pt>
                <c:pt idx="1822">
                  <c:v>10370.0</c:v>
                </c:pt>
                <c:pt idx="1823">
                  <c:v>10262.0</c:v>
                </c:pt>
                <c:pt idx="1824">
                  <c:v>10156.0</c:v>
                </c:pt>
                <c:pt idx="1825">
                  <c:v>10124.0</c:v>
                </c:pt>
                <c:pt idx="1826">
                  <c:v>10092.0</c:v>
                </c:pt>
                <c:pt idx="1827">
                  <c:v>10042.0</c:v>
                </c:pt>
                <c:pt idx="1828">
                  <c:v>10020.0</c:v>
                </c:pt>
                <c:pt idx="1829">
                  <c:v>9900.0</c:v>
                </c:pt>
                <c:pt idx="1830">
                  <c:v>9770.0</c:v>
                </c:pt>
                <c:pt idx="1831">
                  <c:v>9672.0</c:v>
                </c:pt>
                <c:pt idx="1832">
                  <c:v>9584.0</c:v>
                </c:pt>
                <c:pt idx="1833">
                  <c:v>9550.0</c:v>
                </c:pt>
                <c:pt idx="1834">
                  <c:v>9566.0</c:v>
                </c:pt>
                <c:pt idx="1835">
                  <c:v>9566.0</c:v>
                </c:pt>
                <c:pt idx="1836">
                  <c:v>9532.0</c:v>
                </c:pt>
                <c:pt idx="1837">
                  <c:v>9584.0</c:v>
                </c:pt>
                <c:pt idx="1838">
                  <c:v>9664.0</c:v>
                </c:pt>
                <c:pt idx="1839">
                  <c:v>9650.0</c:v>
                </c:pt>
                <c:pt idx="1840">
                  <c:v>9664.0</c:v>
                </c:pt>
                <c:pt idx="1841">
                  <c:v>9726.0</c:v>
                </c:pt>
                <c:pt idx="1842">
                  <c:v>9730.0</c:v>
                </c:pt>
                <c:pt idx="1843">
                  <c:v>9744.0</c:v>
                </c:pt>
                <c:pt idx="1844">
                  <c:v>9726.0</c:v>
                </c:pt>
                <c:pt idx="1845">
                  <c:v>9710.0</c:v>
                </c:pt>
                <c:pt idx="1846">
                  <c:v>9730.0</c:v>
                </c:pt>
                <c:pt idx="1847">
                  <c:v>9718.0</c:v>
                </c:pt>
                <c:pt idx="1848">
                  <c:v>9672.0</c:v>
                </c:pt>
                <c:pt idx="1849">
                  <c:v>9724.0</c:v>
                </c:pt>
                <c:pt idx="1850">
                  <c:v>9820.0</c:v>
                </c:pt>
                <c:pt idx="1851">
                  <c:v>9838.0</c:v>
                </c:pt>
                <c:pt idx="1852">
                  <c:v>9764.0</c:v>
                </c:pt>
                <c:pt idx="1853">
                  <c:v>9712.0</c:v>
                </c:pt>
                <c:pt idx="1854">
                  <c:v>9664.0</c:v>
                </c:pt>
                <c:pt idx="1855">
                  <c:v>9684.0</c:v>
                </c:pt>
                <c:pt idx="1856">
                  <c:v>9692.0</c:v>
                </c:pt>
                <c:pt idx="1857">
                  <c:v>9682.0</c:v>
                </c:pt>
                <c:pt idx="1858">
                  <c:v>9612.0</c:v>
                </c:pt>
                <c:pt idx="1859">
                  <c:v>9604.0</c:v>
                </c:pt>
                <c:pt idx="1860">
                  <c:v>9652.0</c:v>
                </c:pt>
                <c:pt idx="1861">
                  <c:v>9654.0</c:v>
                </c:pt>
                <c:pt idx="1862">
                  <c:v>9566.0</c:v>
                </c:pt>
                <c:pt idx="1863">
                  <c:v>9580.0</c:v>
                </c:pt>
                <c:pt idx="1864">
                  <c:v>9546.0</c:v>
                </c:pt>
                <c:pt idx="1865">
                  <c:v>9490.0</c:v>
                </c:pt>
                <c:pt idx="1866">
                  <c:v>9468.0</c:v>
                </c:pt>
                <c:pt idx="1867">
                  <c:v>9452.0</c:v>
                </c:pt>
                <c:pt idx="1868">
                  <c:v>9388.0</c:v>
                </c:pt>
              </c:numCache>
            </c:numRef>
          </c:yVal>
          <c:smooth val="0"/>
        </c:ser>
        <c:ser>
          <c:idx val="1"/>
          <c:order val="1"/>
          <c:tx>
            <c:strRef>
              <c:f>'my_table NC_021214'!$C$1</c:f>
              <c:strCache>
                <c:ptCount val="1"/>
                <c:pt idx="0">
                  <c:v>CoverGscew</c:v>
                </c:pt>
              </c:strCache>
            </c:strRef>
          </c:tx>
          <c:spPr>
            <a:ln w="47625">
              <a:noFill/>
            </a:ln>
          </c:spPr>
          <c:marker>
            <c:symbol val="circle"/>
            <c:size val="2"/>
          </c:marker>
          <c:xVal>
            <c:numRef>
              <c:f>'my_table NC_021214'!$A$2:$A$1871</c:f>
              <c:numCache>
                <c:formatCode>General</c:formatCode>
                <c:ptCount val="1870"/>
                <c:pt idx="0">
                  <c:v>1000.0</c:v>
                </c:pt>
                <c:pt idx="1">
                  <c:v>2000.0</c:v>
                </c:pt>
                <c:pt idx="2">
                  <c:v>3000.0</c:v>
                </c:pt>
                <c:pt idx="3">
                  <c:v>4000.0</c:v>
                </c:pt>
                <c:pt idx="4">
                  <c:v>5000.0</c:v>
                </c:pt>
                <c:pt idx="5">
                  <c:v>6000.0</c:v>
                </c:pt>
                <c:pt idx="6">
                  <c:v>7000.0</c:v>
                </c:pt>
                <c:pt idx="7">
                  <c:v>8000.0</c:v>
                </c:pt>
                <c:pt idx="8">
                  <c:v>9000.0</c:v>
                </c:pt>
                <c:pt idx="9">
                  <c:v>10000.0</c:v>
                </c:pt>
                <c:pt idx="10">
                  <c:v>11000.0</c:v>
                </c:pt>
                <c:pt idx="11">
                  <c:v>12000.0</c:v>
                </c:pt>
                <c:pt idx="12">
                  <c:v>13000.0</c:v>
                </c:pt>
                <c:pt idx="13">
                  <c:v>14000.0</c:v>
                </c:pt>
                <c:pt idx="14">
                  <c:v>15000.0</c:v>
                </c:pt>
                <c:pt idx="15">
                  <c:v>16000.0</c:v>
                </c:pt>
                <c:pt idx="16">
                  <c:v>17000.0</c:v>
                </c:pt>
                <c:pt idx="17">
                  <c:v>18000.0</c:v>
                </c:pt>
                <c:pt idx="18">
                  <c:v>19000.0</c:v>
                </c:pt>
                <c:pt idx="19">
                  <c:v>20000.0</c:v>
                </c:pt>
                <c:pt idx="20">
                  <c:v>21000.0</c:v>
                </c:pt>
                <c:pt idx="21">
                  <c:v>22000.0</c:v>
                </c:pt>
                <c:pt idx="22">
                  <c:v>23000.0</c:v>
                </c:pt>
                <c:pt idx="23">
                  <c:v>24000.0</c:v>
                </c:pt>
                <c:pt idx="24">
                  <c:v>25000.0</c:v>
                </c:pt>
                <c:pt idx="25">
                  <c:v>26000.0</c:v>
                </c:pt>
                <c:pt idx="26">
                  <c:v>27000.0</c:v>
                </c:pt>
                <c:pt idx="27">
                  <c:v>28000.0</c:v>
                </c:pt>
                <c:pt idx="28">
                  <c:v>29000.0</c:v>
                </c:pt>
                <c:pt idx="29">
                  <c:v>30000.0</c:v>
                </c:pt>
                <c:pt idx="30">
                  <c:v>31000.0</c:v>
                </c:pt>
                <c:pt idx="31">
                  <c:v>32000.0</c:v>
                </c:pt>
                <c:pt idx="32">
                  <c:v>33000.0</c:v>
                </c:pt>
                <c:pt idx="33">
                  <c:v>34000.0</c:v>
                </c:pt>
                <c:pt idx="34">
                  <c:v>35000.0</c:v>
                </c:pt>
                <c:pt idx="35">
                  <c:v>36000.0</c:v>
                </c:pt>
                <c:pt idx="36">
                  <c:v>37000.0</c:v>
                </c:pt>
                <c:pt idx="37">
                  <c:v>38000.0</c:v>
                </c:pt>
                <c:pt idx="38">
                  <c:v>39000.0</c:v>
                </c:pt>
                <c:pt idx="39">
                  <c:v>40000.0</c:v>
                </c:pt>
                <c:pt idx="40">
                  <c:v>41000.0</c:v>
                </c:pt>
                <c:pt idx="41">
                  <c:v>42000.0</c:v>
                </c:pt>
                <c:pt idx="42">
                  <c:v>43000.0</c:v>
                </c:pt>
                <c:pt idx="43">
                  <c:v>44000.0</c:v>
                </c:pt>
                <c:pt idx="44">
                  <c:v>45000.0</c:v>
                </c:pt>
                <c:pt idx="45">
                  <c:v>46000.0</c:v>
                </c:pt>
                <c:pt idx="46">
                  <c:v>47000.0</c:v>
                </c:pt>
                <c:pt idx="47">
                  <c:v>48000.0</c:v>
                </c:pt>
                <c:pt idx="48">
                  <c:v>49000.0</c:v>
                </c:pt>
                <c:pt idx="49">
                  <c:v>50000.0</c:v>
                </c:pt>
                <c:pt idx="50">
                  <c:v>51000.0</c:v>
                </c:pt>
                <c:pt idx="51">
                  <c:v>52000.0</c:v>
                </c:pt>
                <c:pt idx="52">
                  <c:v>53000.0</c:v>
                </c:pt>
                <c:pt idx="53">
                  <c:v>54000.0</c:v>
                </c:pt>
                <c:pt idx="54">
                  <c:v>55000.0</c:v>
                </c:pt>
                <c:pt idx="55">
                  <c:v>56000.0</c:v>
                </c:pt>
                <c:pt idx="56">
                  <c:v>57000.0</c:v>
                </c:pt>
                <c:pt idx="57">
                  <c:v>58000.0</c:v>
                </c:pt>
                <c:pt idx="58">
                  <c:v>59000.0</c:v>
                </c:pt>
                <c:pt idx="59">
                  <c:v>60000.0</c:v>
                </c:pt>
                <c:pt idx="60">
                  <c:v>61000.0</c:v>
                </c:pt>
                <c:pt idx="61">
                  <c:v>62000.0</c:v>
                </c:pt>
                <c:pt idx="62">
                  <c:v>63000.0</c:v>
                </c:pt>
                <c:pt idx="63">
                  <c:v>64000.0</c:v>
                </c:pt>
                <c:pt idx="64">
                  <c:v>65000.0</c:v>
                </c:pt>
                <c:pt idx="65">
                  <c:v>66000.0</c:v>
                </c:pt>
                <c:pt idx="66">
                  <c:v>67000.0</c:v>
                </c:pt>
                <c:pt idx="67">
                  <c:v>68000.0</c:v>
                </c:pt>
                <c:pt idx="68">
                  <c:v>69000.0</c:v>
                </c:pt>
                <c:pt idx="69">
                  <c:v>70000.0</c:v>
                </c:pt>
                <c:pt idx="70">
                  <c:v>71000.0</c:v>
                </c:pt>
                <c:pt idx="71">
                  <c:v>72000.0</c:v>
                </c:pt>
                <c:pt idx="72">
                  <c:v>73000.0</c:v>
                </c:pt>
                <c:pt idx="73">
                  <c:v>74000.0</c:v>
                </c:pt>
                <c:pt idx="74">
                  <c:v>75000.0</c:v>
                </c:pt>
                <c:pt idx="75">
                  <c:v>76000.0</c:v>
                </c:pt>
                <c:pt idx="76">
                  <c:v>77000.0</c:v>
                </c:pt>
                <c:pt idx="77">
                  <c:v>78000.0</c:v>
                </c:pt>
                <c:pt idx="78">
                  <c:v>79000.0</c:v>
                </c:pt>
                <c:pt idx="79">
                  <c:v>80000.0</c:v>
                </c:pt>
                <c:pt idx="80">
                  <c:v>81000.0</c:v>
                </c:pt>
                <c:pt idx="81">
                  <c:v>82000.0</c:v>
                </c:pt>
                <c:pt idx="82">
                  <c:v>83000.0</c:v>
                </c:pt>
                <c:pt idx="83">
                  <c:v>84000.0</c:v>
                </c:pt>
                <c:pt idx="84">
                  <c:v>85000.0</c:v>
                </c:pt>
                <c:pt idx="85">
                  <c:v>86000.0</c:v>
                </c:pt>
                <c:pt idx="86">
                  <c:v>87000.0</c:v>
                </c:pt>
                <c:pt idx="87">
                  <c:v>88000.0</c:v>
                </c:pt>
                <c:pt idx="88">
                  <c:v>89000.0</c:v>
                </c:pt>
                <c:pt idx="89">
                  <c:v>90000.0</c:v>
                </c:pt>
                <c:pt idx="90">
                  <c:v>91000.0</c:v>
                </c:pt>
                <c:pt idx="91">
                  <c:v>92000.0</c:v>
                </c:pt>
                <c:pt idx="92">
                  <c:v>93000.0</c:v>
                </c:pt>
                <c:pt idx="93">
                  <c:v>94000.0</c:v>
                </c:pt>
                <c:pt idx="94">
                  <c:v>95000.0</c:v>
                </c:pt>
                <c:pt idx="95">
                  <c:v>96000.0</c:v>
                </c:pt>
                <c:pt idx="96">
                  <c:v>97000.0</c:v>
                </c:pt>
                <c:pt idx="97">
                  <c:v>98000.0</c:v>
                </c:pt>
                <c:pt idx="98">
                  <c:v>99000.0</c:v>
                </c:pt>
                <c:pt idx="99">
                  <c:v>100000.0</c:v>
                </c:pt>
                <c:pt idx="100">
                  <c:v>101000.0</c:v>
                </c:pt>
                <c:pt idx="101">
                  <c:v>102000.0</c:v>
                </c:pt>
                <c:pt idx="102">
                  <c:v>103000.0</c:v>
                </c:pt>
                <c:pt idx="103">
                  <c:v>104000.0</c:v>
                </c:pt>
                <c:pt idx="104">
                  <c:v>105000.0</c:v>
                </c:pt>
                <c:pt idx="105">
                  <c:v>106000.0</c:v>
                </c:pt>
                <c:pt idx="106">
                  <c:v>107000.0</c:v>
                </c:pt>
                <c:pt idx="107">
                  <c:v>108000.0</c:v>
                </c:pt>
                <c:pt idx="108">
                  <c:v>109000.0</c:v>
                </c:pt>
                <c:pt idx="109">
                  <c:v>110000.0</c:v>
                </c:pt>
                <c:pt idx="110">
                  <c:v>111000.0</c:v>
                </c:pt>
                <c:pt idx="111">
                  <c:v>112000.0</c:v>
                </c:pt>
                <c:pt idx="112">
                  <c:v>113000.0</c:v>
                </c:pt>
                <c:pt idx="113">
                  <c:v>114000.0</c:v>
                </c:pt>
                <c:pt idx="114">
                  <c:v>115000.0</c:v>
                </c:pt>
                <c:pt idx="115">
                  <c:v>116000.0</c:v>
                </c:pt>
                <c:pt idx="116">
                  <c:v>117000.0</c:v>
                </c:pt>
                <c:pt idx="117">
                  <c:v>118000.0</c:v>
                </c:pt>
                <c:pt idx="118">
                  <c:v>119000.0</c:v>
                </c:pt>
                <c:pt idx="119">
                  <c:v>120000.0</c:v>
                </c:pt>
                <c:pt idx="120">
                  <c:v>121000.0</c:v>
                </c:pt>
                <c:pt idx="121">
                  <c:v>122000.0</c:v>
                </c:pt>
                <c:pt idx="122">
                  <c:v>123000.0</c:v>
                </c:pt>
                <c:pt idx="123">
                  <c:v>124000.0</c:v>
                </c:pt>
                <c:pt idx="124">
                  <c:v>125000.0</c:v>
                </c:pt>
                <c:pt idx="125">
                  <c:v>126000.0</c:v>
                </c:pt>
                <c:pt idx="126">
                  <c:v>127000.0</c:v>
                </c:pt>
                <c:pt idx="127">
                  <c:v>128000.0</c:v>
                </c:pt>
                <c:pt idx="128">
                  <c:v>129000.0</c:v>
                </c:pt>
                <c:pt idx="129">
                  <c:v>130000.0</c:v>
                </c:pt>
                <c:pt idx="130">
                  <c:v>131000.0</c:v>
                </c:pt>
                <c:pt idx="131">
                  <c:v>132000.0</c:v>
                </c:pt>
                <c:pt idx="132">
                  <c:v>133000.0</c:v>
                </c:pt>
                <c:pt idx="133">
                  <c:v>134000.0</c:v>
                </c:pt>
                <c:pt idx="134">
                  <c:v>135000.0</c:v>
                </c:pt>
                <c:pt idx="135">
                  <c:v>136000.0</c:v>
                </c:pt>
                <c:pt idx="136">
                  <c:v>137000.0</c:v>
                </c:pt>
                <c:pt idx="137">
                  <c:v>138000.0</c:v>
                </c:pt>
                <c:pt idx="138">
                  <c:v>139000.0</c:v>
                </c:pt>
                <c:pt idx="139">
                  <c:v>140000.0</c:v>
                </c:pt>
                <c:pt idx="140">
                  <c:v>141000.0</c:v>
                </c:pt>
                <c:pt idx="141">
                  <c:v>142000.0</c:v>
                </c:pt>
                <c:pt idx="142">
                  <c:v>143000.0</c:v>
                </c:pt>
                <c:pt idx="143">
                  <c:v>144000.0</c:v>
                </c:pt>
                <c:pt idx="144">
                  <c:v>145000.0</c:v>
                </c:pt>
                <c:pt idx="145">
                  <c:v>146000.0</c:v>
                </c:pt>
                <c:pt idx="146">
                  <c:v>147000.0</c:v>
                </c:pt>
                <c:pt idx="147">
                  <c:v>148000.0</c:v>
                </c:pt>
                <c:pt idx="148">
                  <c:v>149000.0</c:v>
                </c:pt>
                <c:pt idx="149">
                  <c:v>150000.0</c:v>
                </c:pt>
                <c:pt idx="150">
                  <c:v>151000.0</c:v>
                </c:pt>
                <c:pt idx="151">
                  <c:v>152000.0</c:v>
                </c:pt>
                <c:pt idx="152">
                  <c:v>153000.0</c:v>
                </c:pt>
                <c:pt idx="153">
                  <c:v>154000.0</c:v>
                </c:pt>
                <c:pt idx="154">
                  <c:v>155000.0</c:v>
                </c:pt>
                <c:pt idx="155">
                  <c:v>156000.0</c:v>
                </c:pt>
                <c:pt idx="156">
                  <c:v>157000.0</c:v>
                </c:pt>
                <c:pt idx="157">
                  <c:v>158000.0</c:v>
                </c:pt>
                <c:pt idx="158">
                  <c:v>159000.0</c:v>
                </c:pt>
                <c:pt idx="159">
                  <c:v>160000.0</c:v>
                </c:pt>
                <c:pt idx="160">
                  <c:v>161000.0</c:v>
                </c:pt>
                <c:pt idx="161">
                  <c:v>162000.0</c:v>
                </c:pt>
                <c:pt idx="162">
                  <c:v>163000.0</c:v>
                </c:pt>
                <c:pt idx="163">
                  <c:v>164000.0</c:v>
                </c:pt>
                <c:pt idx="164">
                  <c:v>165000.0</c:v>
                </c:pt>
                <c:pt idx="165">
                  <c:v>166000.0</c:v>
                </c:pt>
                <c:pt idx="166">
                  <c:v>167000.0</c:v>
                </c:pt>
                <c:pt idx="167">
                  <c:v>168000.0</c:v>
                </c:pt>
                <c:pt idx="168">
                  <c:v>169000.0</c:v>
                </c:pt>
                <c:pt idx="169">
                  <c:v>170000.0</c:v>
                </c:pt>
                <c:pt idx="170">
                  <c:v>171000.0</c:v>
                </c:pt>
                <c:pt idx="171">
                  <c:v>172000.0</c:v>
                </c:pt>
                <c:pt idx="172">
                  <c:v>173000.0</c:v>
                </c:pt>
                <c:pt idx="173">
                  <c:v>174000.0</c:v>
                </c:pt>
                <c:pt idx="174">
                  <c:v>175000.0</c:v>
                </c:pt>
                <c:pt idx="175">
                  <c:v>176000.0</c:v>
                </c:pt>
                <c:pt idx="176">
                  <c:v>177000.0</c:v>
                </c:pt>
                <c:pt idx="177">
                  <c:v>178000.0</c:v>
                </c:pt>
                <c:pt idx="178">
                  <c:v>179000.0</c:v>
                </c:pt>
                <c:pt idx="179">
                  <c:v>180000.0</c:v>
                </c:pt>
                <c:pt idx="180">
                  <c:v>181000.0</c:v>
                </c:pt>
                <c:pt idx="181">
                  <c:v>182000.0</c:v>
                </c:pt>
                <c:pt idx="182">
                  <c:v>183000.0</c:v>
                </c:pt>
                <c:pt idx="183">
                  <c:v>184000.0</c:v>
                </c:pt>
                <c:pt idx="184">
                  <c:v>185000.0</c:v>
                </c:pt>
                <c:pt idx="185">
                  <c:v>186000.0</c:v>
                </c:pt>
                <c:pt idx="186">
                  <c:v>187000.0</c:v>
                </c:pt>
                <c:pt idx="187">
                  <c:v>188000.0</c:v>
                </c:pt>
                <c:pt idx="188">
                  <c:v>189000.0</c:v>
                </c:pt>
                <c:pt idx="189">
                  <c:v>190000.0</c:v>
                </c:pt>
                <c:pt idx="190">
                  <c:v>191000.0</c:v>
                </c:pt>
                <c:pt idx="191">
                  <c:v>192000.0</c:v>
                </c:pt>
                <c:pt idx="192">
                  <c:v>193000.0</c:v>
                </c:pt>
                <c:pt idx="193">
                  <c:v>194000.0</c:v>
                </c:pt>
                <c:pt idx="194">
                  <c:v>195000.0</c:v>
                </c:pt>
                <c:pt idx="195">
                  <c:v>196000.0</c:v>
                </c:pt>
                <c:pt idx="196">
                  <c:v>197000.0</c:v>
                </c:pt>
                <c:pt idx="197">
                  <c:v>198000.0</c:v>
                </c:pt>
                <c:pt idx="198">
                  <c:v>199000.0</c:v>
                </c:pt>
                <c:pt idx="199">
                  <c:v>200000.0</c:v>
                </c:pt>
                <c:pt idx="200">
                  <c:v>201000.0</c:v>
                </c:pt>
                <c:pt idx="201">
                  <c:v>202000.0</c:v>
                </c:pt>
                <c:pt idx="202">
                  <c:v>203000.0</c:v>
                </c:pt>
                <c:pt idx="203">
                  <c:v>204000.0</c:v>
                </c:pt>
                <c:pt idx="204">
                  <c:v>205000.0</c:v>
                </c:pt>
                <c:pt idx="205">
                  <c:v>206000.0</c:v>
                </c:pt>
                <c:pt idx="206">
                  <c:v>207000.0</c:v>
                </c:pt>
                <c:pt idx="207">
                  <c:v>208000.0</c:v>
                </c:pt>
                <c:pt idx="208">
                  <c:v>209000.0</c:v>
                </c:pt>
                <c:pt idx="209">
                  <c:v>210000.0</c:v>
                </c:pt>
                <c:pt idx="210">
                  <c:v>211000.0</c:v>
                </c:pt>
                <c:pt idx="211">
                  <c:v>212000.0</c:v>
                </c:pt>
                <c:pt idx="212">
                  <c:v>213000.0</c:v>
                </c:pt>
                <c:pt idx="213">
                  <c:v>214000.0</c:v>
                </c:pt>
                <c:pt idx="214">
                  <c:v>215000.0</c:v>
                </c:pt>
                <c:pt idx="215">
                  <c:v>216000.0</c:v>
                </c:pt>
                <c:pt idx="216">
                  <c:v>217000.0</c:v>
                </c:pt>
                <c:pt idx="217">
                  <c:v>218000.0</c:v>
                </c:pt>
                <c:pt idx="218">
                  <c:v>219000.0</c:v>
                </c:pt>
                <c:pt idx="219">
                  <c:v>220000.0</c:v>
                </c:pt>
                <c:pt idx="220">
                  <c:v>221000.0</c:v>
                </c:pt>
                <c:pt idx="221">
                  <c:v>222000.0</c:v>
                </c:pt>
                <c:pt idx="222">
                  <c:v>223000.0</c:v>
                </c:pt>
                <c:pt idx="223">
                  <c:v>224000.0</c:v>
                </c:pt>
                <c:pt idx="224">
                  <c:v>225000.0</c:v>
                </c:pt>
                <c:pt idx="225">
                  <c:v>226000.0</c:v>
                </c:pt>
                <c:pt idx="226">
                  <c:v>227000.0</c:v>
                </c:pt>
                <c:pt idx="227">
                  <c:v>228000.0</c:v>
                </c:pt>
                <c:pt idx="228">
                  <c:v>229000.0</c:v>
                </c:pt>
                <c:pt idx="229">
                  <c:v>230000.0</c:v>
                </c:pt>
                <c:pt idx="230">
                  <c:v>231000.0</c:v>
                </c:pt>
                <c:pt idx="231">
                  <c:v>232000.0</c:v>
                </c:pt>
                <c:pt idx="232">
                  <c:v>233000.0</c:v>
                </c:pt>
                <c:pt idx="233">
                  <c:v>234000.0</c:v>
                </c:pt>
                <c:pt idx="234">
                  <c:v>235000.0</c:v>
                </c:pt>
                <c:pt idx="235">
                  <c:v>236000.0</c:v>
                </c:pt>
                <c:pt idx="236">
                  <c:v>237000.0</c:v>
                </c:pt>
                <c:pt idx="237">
                  <c:v>238000.0</c:v>
                </c:pt>
                <c:pt idx="238">
                  <c:v>239000.0</c:v>
                </c:pt>
                <c:pt idx="239">
                  <c:v>240000.0</c:v>
                </c:pt>
                <c:pt idx="240">
                  <c:v>241000.0</c:v>
                </c:pt>
                <c:pt idx="241">
                  <c:v>242000.0</c:v>
                </c:pt>
                <c:pt idx="242">
                  <c:v>243000.0</c:v>
                </c:pt>
                <c:pt idx="243">
                  <c:v>244000.0</c:v>
                </c:pt>
                <c:pt idx="244">
                  <c:v>245000.0</c:v>
                </c:pt>
                <c:pt idx="245">
                  <c:v>246000.0</c:v>
                </c:pt>
                <c:pt idx="246">
                  <c:v>247000.0</c:v>
                </c:pt>
                <c:pt idx="247">
                  <c:v>248000.0</c:v>
                </c:pt>
                <c:pt idx="248">
                  <c:v>249000.0</c:v>
                </c:pt>
                <c:pt idx="249">
                  <c:v>250000.0</c:v>
                </c:pt>
                <c:pt idx="250">
                  <c:v>251000.0</c:v>
                </c:pt>
                <c:pt idx="251">
                  <c:v>252000.0</c:v>
                </c:pt>
                <c:pt idx="252">
                  <c:v>253000.0</c:v>
                </c:pt>
                <c:pt idx="253">
                  <c:v>254000.0</c:v>
                </c:pt>
                <c:pt idx="254">
                  <c:v>255000.0</c:v>
                </c:pt>
                <c:pt idx="255">
                  <c:v>256000.0</c:v>
                </c:pt>
                <c:pt idx="256">
                  <c:v>257000.0</c:v>
                </c:pt>
                <c:pt idx="257">
                  <c:v>258000.0</c:v>
                </c:pt>
                <c:pt idx="258">
                  <c:v>259000.0</c:v>
                </c:pt>
                <c:pt idx="259">
                  <c:v>260000.0</c:v>
                </c:pt>
                <c:pt idx="260">
                  <c:v>261000.0</c:v>
                </c:pt>
                <c:pt idx="261">
                  <c:v>262000.0</c:v>
                </c:pt>
                <c:pt idx="262">
                  <c:v>263000.0</c:v>
                </c:pt>
                <c:pt idx="263">
                  <c:v>264000.0</c:v>
                </c:pt>
                <c:pt idx="264">
                  <c:v>265000.0</c:v>
                </c:pt>
                <c:pt idx="265">
                  <c:v>266000.0</c:v>
                </c:pt>
                <c:pt idx="266">
                  <c:v>267000.0</c:v>
                </c:pt>
                <c:pt idx="267">
                  <c:v>268000.0</c:v>
                </c:pt>
                <c:pt idx="268">
                  <c:v>269000.0</c:v>
                </c:pt>
                <c:pt idx="269">
                  <c:v>270000.0</c:v>
                </c:pt>
                <c:pt idx="270">
                  <c:v>271000.0</c:v>
                </c:pt>
                <c:pt idx="271">
                  <c:v>272000.0</c:v>
                </c:pt>
                <c:pt idx="272">
                  <c:v>273000.0</c:v>
                </c:pt>
                <c:pt idx="273">
                  <c:v>274000.0</c:v>
                </c:pt>
                <c:pt idx="274">
                  <c:v>275000.0</c:v>
                </c:pt>
                <c:pt idx="275">
                  <c:v>276000.0</c:v>
                </c:pt>
                <c:pt idx="276">
                  <c:v>277000.0</c:v>
                </c:pt>
                <c:pt idx="277">
                  <c:v>278000.0</c:v>
                </c:pt>
                <c:pt idx="278">
                  <c:v>279000.0</c:v>
                </c:pt>
                <c:pt idx="279">
                  <c:v>280000.0</c:v>
                </c:pt>
                <c:pt idx="280">
                  <c:v>281000.0</c:v>
                </c:pt>
                <c:pt idx="281">
                  <c:v>282000.0</c:v>
                </c:pt>
                <c:pt idx="282">
                  <c:v>283000.0</c:v>
                </c:pt>
                <c:pt idx="283">
                  <c:v>284000.0</c:v>
                </c:pt>
                <c:pt idx="284">
                  <c:v>285000.0</c:v>
                </c:pt>
                <c:pt idx="285">
                  <c:v>286000.0</c:v>
                </c:pt>
                <c:pt idx="286">
                  <c:v>287000.0</c:v>
                </c:pt>
                <c:pt idx="287">
                  <c:v>288000.0</c:v>
                </c:pt>
                <c:pt idx="288">
                  <c:v>289000.0</c:v>
                </c:pt>
                <c:pt idx="289">
                  <c:v>290000.0</c:v>
                </c:pt>
                <c:pt idx="290">
                  <c:v>291000.0</c:v>
                </c:pt>
                <c:pt idx="291">
                  <c:v>292000.0</c:v>
                </c:pt>
                <c:pt idx="292">
                  <c:v>293000.0</c:v>
                </c:pt>
                <c:pt idx="293">
                  <c:v>294000.0</c:v>
                </c:pt>
                <c:pt idx="294">
                  <c:v>295000.0</c:v>
                </c:pt>
                <c:pt idx="295">
                  <c:v>296000.0</c:v>
                </c:pt>
                <c:pt idx="296">
                  <c:v>297000.0</c:v>
                </c:pt>
                <c:pt idx="297">
                  <c:v>298000.0</c:v>
                </c:pt>
                <c:pt idx="298">
                  <c:v>299000.0</c:v>
                </c:pt>
                <c:pt idx="299">
                  <c:v>300000.0</c:v>
                </c:pt>
                <c:pt idx="300">
                  <c:v>301000.0</c:v>
                </c:pt>
                <c:pt idx="301">
                  <c:v>302000.0</c:v>
                </c:pt>
                <c:pt idx="302">
                  <c:v>303000.0</c:v>
                </c:pt>
                <c:pt idx="303">
                  <c:v>304000.0</c:v>
                </c:pt>
                <c:pt idx="304">
                  <c:v>305000.0</c:v>
                </c:pt>
                <c:pt idx="305">
                  <c:v>306000.0</c:v>
                </c:pt>
                <c:pt idx="306">
                  <c:v>307000.0</c:v>
                </c:pt>
                <c:pt idx="307">
                  <c:v>308000.0</c:v>
                </c:pt>
                <c:pt idx="308">
                  <c:v>309000.0</c:v>
                </c:pt>
                <c:pt idx="309">
                  <c:v>310000.0</c:v>
                </c:pt>
                <c:pt idx="310">
                  <c:v>311000.0</c:v>
                </c:pt>
                <c:pt idx="311">
                  <c:v>312000.0</c:v>
                </c:pt>
                <c:pt idx="312">
                  <c:v>313000.0</c:v>
                </c:pt>
                <c:pt idx="313">
                  <c:v>314000.0</c:v>
                </c:pt>
                <c:pt idx="314">
                  <c:v>315000.0</c:v>
                </c:pt>
                <c:pt idx="315">
                  <c:v>316000.0</c:v>
                </c:pt>
                <c:pt idx="316">
                  <c:v>317000.0</c:v>
                </c:pt>
                <c:pt idx="317">
                  <c:v>318000.0</c:v>
                </c:pt>
                <c:pt idx="318">
                  <c:v>319000.0</c:v>
                </c:pt>
                <c:pt idx="319">
                  <c:v>320000.0</c:v>
                </c:pt>
                <c:pt idx="320">
                  <c:v>321000.0</c:v>
                </c:pt>
                <c:pt idx="321">
                  <c:v>322000.0</c:v>
                </c:pt>
                <c:pt idx="322">
                  <c:v>323000.0</c:v>
                </c:pt>
                <c:pt idx="323">
                  <c:v>324000.0</c:v>
                </c:pt>
                <c:pt idx="324">
                  <c:v>325000.0</c:v>
                </c:pt>
                <c:pt idx="325">
                  <c:v>326000.0</c:v>
                </c:pt>
                <c:pt idx="326">
                  <c:v>327000.0</c:v>
                </c:pt>
                <c:pt idx="327">
                  <c:v>328000.0</c:v>
                </c:pt>
                <c:pt idx="328">
                  <c:v>329000.0</c:v>
                </c:pt>
                <c:pt idx="329">
                  <c:v>330000.0</c:v>
                </c:pt>
                <c:pt idx="330">
                  <c:v>331000.0</c:v>
                </c:pt>
                <c:pt idx="331">
                  <c:v>332000.0</c:v>
                </c:pt>
                <c:pt idx="332">
                  <c:v>333000.0</c:v>
                </c:pt>
                <c:pt idx="333">
                  <c:v>334000.0</c:v>
                </c:pt>
                <c:pt idx="334">
                  <c:v>335000.0</c:v>
                </c:pt>
                <c:pt idx="335">
                  <c:v>336000.0</c:v>
                </c:pt>
                <c:pt idx="336">
                  <c:v>337000.0</c:v>
                </c:pt>
                <c:pt idx="337">
                  <c:v>338000.0</c:v>
                </c:pt>
                <c:pt idx="338">
                  <c:v>339000.0</c:v>
                </c:pt>
                <c:pt idx="339">
                  <c:v>340000.0</c:v>
                </c:pt>
                <c:pt idx="340">
                  <c:v>341000.0</c:v>
                </c:pt>
                <c:pt idx="341">
                  <c:v>342000.0</c:v>
                </c:pt>
                <c:pt idx="342">
                  <c:v>343000.0</c:v>
                </c:pt>
                <c:pt idx="343">
                  <c:v>344000.0</c:v>
                </c:pt>
                <c:pt idx="344">
                  <c:v>345000.0</c:v>
                </c:pt>
                <c:pt idx="345">
                  <c:v>346000.0</c:v>
                </c:pt>
                <c:pt idx="346">
                  <c:v>347000.0</c:v>
                </c:pt>
                <c:pt idx="347">
                  <c:v>348000.0</c:v>
                </c:pt>
                <c:pt idx="348">
                  <c:v>349000.0</c:v>
                </c:pt>
                <c:pt idx="349">
                  <c:v>350000.0</c:v>
                </c:pt>
                <c:pt idx="350">
                  <c:v>351000.0</c:v>
                </c:pt>
                <c:pt idx="351">
                  <c:v>352000.0</c:v>
                </c:pt>
                <c:pt idx="352">
                  <c:v>353000.0</c:v>
                </c:pt>
                <c:pt idx="353">
                  <c:v>354000.0</c:v>
                </c:pt>
                <c:pt idx="354">
                  <c:v>355000.0</c:v>
                </c:pt>
                <c:pt idx="355">
                  <c:v>356000.0</c:v>
                </c:pt>
                <c:pt idx="356">
                  <c:v>357000.0</c:v>
                </c:pt>
                <c:pt idx="357">
                  <c:v>358000.0</c:v>
                </c:pt>
                <c:pt idx="358">
                  <c:v>359000.0</c:v>
                </c:pt>
                <c:pt idx="359">
                  <c:v>360000.0</c:v>
                </c:pt>
                <c:pt idx="360">
                  <c:v>361000.0</c:v>
                </c:pt>
                <c:pt idx="361">
                  <c:v>362000.0</c:v>
                </c:pt>
                <c:pt idx="362">
                  <c:v>363000.0</c:v>
                </c:pt>
                <c:pt idx="363">
                  <c:v>364000.0</c:v>
                </c:pt>
                <c:pt idx="364">
                  <c:v>365000.0</c:v>
                </c:pt>
                <c:pt idx="365">
                  <c:v>366000.0</c:v>
                </c:pt>
                <c:pt idx="366">
                  <c:v>367000.0</c:v>
                </c:pt>
                <c:pt idx="367">
                  <c:v>368000.0</c:v>
                </c:pt>
                <c:pt idx="368">
                  <c:v>369000.0</c:v>
                </c:pt>
                <c:pt idx="369">
                  <c:v>370000.0</c:v>
                </c:pt>
                <c:pt idx="370">
                  <c:v>371000.0</c:v>
                </c:pt>
                <c:pt idx="371">
                  <c:v>372000.0</c:v>
                </c:pt>
                <c:pt idx="372">
                  <c:v>373000.0</c:v>
                </c:pt>
                <c:pt idx="373">
                  <c:v>374000.0</c:v>
                </c:pt>
                <c:pt idx="374">
                  <c:v>375000.0</c:v>
                </c:pt>
                <c:pt idx="375">
                  <c:v>376000.0</c:v>
                </c:pt>
                <c:pt idx="376">
                  <c:v>377000.0</c:v>
                </c:pt>
                <c:pt idx="377">
                  <c:v>378000.0</c:v>
                </c:pt>
                <c:pt idx="378">
                  <c:v>379000.0</c:v>
                </c:pt>
                <c:pt idx="379">
                  <c:v>380000.0</c:v>
                </c:pt>
                <c:pt idx="380">
                  <c:v>381000.0</c:v>
                </c:pt>
                <c:pt idx="381">
                  <c:v>382000.0</c:v>
                </c:pt>
                <c:pt idx="382">
                  <c:v>383000.0</c:v>
                </c:pt>
                <c:pt idx="383">
                  <c:v>384000.0</c:v>
                </c:pt>
                <c:pt idx="384">
                  <c:v>385000.0</c:v>
                </c:pt>
                <c:pt idx="385">
                  <c:v>386000.0</c:v>
                </c:pt>
                <c:pt idx="386">
                  <c:v>387000.0</c:v>
                </c:pt>
                <c:pt idx="387">
                  <c:v>388000.0</c:v>
                </c:pt>
                <c:pt idx="388">
                  <c:v>389000.0</c:v>
                </c:pt>
                <c:pt idx="389">
                  <c:v>390000.0</c:v>
                </c:pt>
                <c:pt idx="390">
                  <c:v>391000.0</c:v>
                </c:pt>
                <c:pt idx="391">
                  <c:v>392000.0</c:v>
                </c:pt>
                <c:pt idx="392">
                  <c:v>393000.0</c:v>
                </c:pt>
                <c:pt idx="393">
                  <c:v>394000.0</c:v>
                </c:pt>
                <c:pt idx="394">
                  <c:v>395000.0</c:v>
                </c:pt>
                <c:pt idx="395">
                  <c:v>396000.0</c:v>
                </c:pt>
                <c:pt idx="396">
                  <c:v>397000.0</c:v>
                </c:pt>
                <c:pt idx="397">
                  <c:v>398000.0</c:v>
                </c:pt>
                <c:pt idx="398">
                  <c:v>399000.0</c:v>
                </c:pt>
                <c:pt idx="399">
                  <c:v>400000.0</c:v>
                </c:pt>
                <c:pt idx="400">
                  <c:v>401000.0</c:v>
                </c:pt>
                <c:pt idx="401">
                  <c:v>402000.0</c:v>
                </c:pt>
                <c:pt idx="402">
                  <c:v>403000.0</c:v>
                </c:pt>
                <c:pt idx="403">
                  <c:v>404000.0</c:v>
                </c:pt>
                <c:pt idx="404">
                  <c:v>405000.0</c:v>
                </c:pt>
                <c:pt idx="405">
                  <c:v>406000.0</c:v>
                </c:pt>
                <c:pt idx="406">
                  <c:v>407000.0</c:v>
                </c:pt>
                <c:pt idx="407">
                  <c:v>408000.0</c:v>
                </c:pt>
                <c:pt idx="408">
                  <c:v>409000.0</c:v>
                </c:pt>
                <c:pt idx="409">
                  <c:v>410000.0</c:v>
                </c:pt>
                <c:pt idx="410">
                  <c:v>411000.0</c:v>
                </c:pt>
                <c:pt idx="411">
                  <c:v>412000.0</c:v>
                </c:pt>
                <c:pt idx="412">
                  <c:v>413000.0</c:v>
                </c:pt>
                <c:pt idx="413">
                  <c:v>414000.0</c:v>
                </c:pt>
                <c:pt idx="414">
                  <c:v>415000.0</c:v>
                </c:pt>
                <c:pt idx="415">
                  <c:v>416000.0</c:v>
                </c:pt>
                <c:pt idx="416">
                  <c:v>417000.0</c:v>
                </c:pt>
                <c:pt idx="417">
                  <c:v>418000.0</c:v>
                </c:pt>
                <c:pt idx="418">
                  <c:v>419000.0</c:v>
                </c:pt>
                <c:pt idx="419">
                  <c:v>420000.0</c:v>
                </c:pt>
                <c:pt idx="420">
                  <c:v>421000.0</c:v>
                </c:pt>
                <c:pt idx="421">
                  <c:v>422000.0</c:v>
                </c:pt>
                <c:pt idx="422">
                  <c:v>423000.0</c:v>
                </c:pt>
                <c:pt idx="423">
                  <c:v>424000.0</c:v>
                </c:pt>
                <c:pt idx="424">
                  <c:v>425000.0</c:v>
                </c:pt>
                <c:pt idx="425">
                  <c:v>426000.0</c:v>
                </c:pt>
                <c:pt idx="426">
                  <c:v>427000.0</c:v>
                </c:pt>
                <c:pt idx="427">
                  <c:v>428000.0</c:v>
                </c:pt>
                <c:pt idx="428">
                  <c:v>429000.0</c:v>
                </c:pt>
                <c:pt idx="429">
                  <c:v>430000.0</c:v>
                </c:pt>
                <c:pt idx="430">
                  <c:v>431000.0</c:v>
                </c:pt>
                <c:pt idx="431">
                  <c:v>432000.0</c:v>
                </c:pt>
                <c:pt idx="432">
                  <c:v>433000.0</c:v>
                </c:pt>
                <c:pt idx="433">
                  <c:v>434000.0</c:v>
                </c:pt>
                <c:pt idx="434">
                  <c:v>435000.0</c:v>
                </c:pt>
                <c:pt idx="435">
                  <c:v>436000.0</c:v>
                </c:pt>
                <c:pt idx="436">
                  <c:v>437000.0</c:v>
                </c:pt>
                <c:pt idx="437">
                  <c:v>438000.0</c:v>
                </c:pt>
                <c:pt idx="438">
                  <c:v>439000.0</c:v>
                </c:pt>
                <c:pt idx="439">
                  <c:v>440000.0</c:v>
                </c:pt>
                <c:pt idx="440">
                  <c:v>441000.0</c:v>
                </c:pt>
                <c:pt idx="441">
                  <c:v>442000.0</c:v>
                </c:pt>
                <c:pt idx="442">
                  <c:v>443000.0</c:v>
                </c:pt>
                <c:pt idx="443">
                  <c:v>444000.0</c:v>
                </c:pt>
                <c:pt idx="444">
                  <c:v>445000.0</c:v>
                </c:pt>
                <c:pt idx="445">
                  <c:v>446000.0</c:v>
                </c:pt>
                <c:pt idx="446">
                  <c:v>447000.0</c:v>
                </c:pt>
                <c:pt idx="447">
                  <c:v>448000.0</c:v>
                </c:pt>
                <c:pt idx="448">
                  <c:v>449000.0</c:v>
                </c:pt>
                <c:pt idx="449">
                  <c:v>450000.0</c:v>
                </c:pt>
                <c:pt idx="450">
                  <c:v>451000.0</c:v>
                </c:pt>
                <c:pt idx="451">
                  <c:v>452000.0</c:v>
                </c:pt>
                <c:pt idx="452">
                  <c:v>453000.0</c:v>
                </c:pt>
                <c:pt idx="453">
                  <c:v>454000.0</c:v>
                </c:pt>
                <c:pt idx="454">
                  <c:v>455000.0</c:v>
                </c:pt>
                <c:pt idx="455">
                  <c:v>456000.0</c:v>
                </c:pt>
                <c:pt idx="456">
                  <c:v>457000.0</c:v>
                </c:pt>
                <c:pt idx="457">
                  <c:v>458000.0</c:v>
                </c:pt>
                <c:pt idx="458">
                  <c:v>459000.0</c:v>
                </c:pt>
                <c:pt idx="459">
                  <c:v>460000.0</c:v>
                </c:pt>
                <c:pt idx="460">
                  <c:v>461000.0</c:v>
                </c:pt>
                <c:pt idx="461">
                  <c:v>462000.0</c:v>
                </c:pt>
                <c:pt idx="462">
                  <c:v>463000.0</c:v>
                </c:pt>
                <c:pt idx="463">
                  <c:v>464000.0</c:v>
                </c:pt>
                <c:pt idx="464">
                  <c:v>465000.0</c:v>
                </c:pt>
                <c:pt idx="465">
                  <c:v>466000.0</c:v>
                </c:pt>
                <c:pt idx="466">
                  <c:v>467000.0</c:v>
                </c:pt>
                <c:pt idx="467">
                  <c:v>468000.0</c:v>
                </c:pt>
                <c:pt idx="468">
                  <c:v>469000.0</c:v>
                </c:pt>
                <c:pt idx="469">
                  <c:v>470000.0</c:v>
                </c:pt>
                <c:pt idx="470">
                  <c:v>471000.0</c:v>
                </c:pt>
                <c:pt idx="471">
                  <c:v>472000.0</c:v>
                </c:pt>
                <c:pt idx="472">
                  <c:v>473000.0</c:v>
                </c:pt>
                <c:pt idx="473">
                  <c:v>474000.0</c:v>
                </c:pt>
                <c:pt idx="474">
                  <c:v>475000.0</c:v>
                </c:pt>
                <c:pt idx="475">
                  <c:v>476000.0</c:v>
                </c:pt>
                <c:pt idx="476">
                  <c:v>477000.0</c:v>
                </c:pt>
                <c:pt idx="477">
                  <c:v>478000.0</c:v>
                </c:pt>
                <c:pt idx="478">
                  <c:v>479000.0</c:v>
                </c:pt>
                <c:pt idx="479">
                  <c:v>480000.0</c:v>
                </c:pt>
                <c:pt idx="480">
                  <c:v>481000.0</c:v>
                </c:pt>
                <c:pt idx="481">
                  <c:v>482000.0</c:v>
                </c:pt>
                <c:pt idx="482">
                  <c:v>483000.0</c:v>
                </c:pt>
                <c:pt idx="483">
                  <c:v>484000.0</c:v>
                </c:pt>
                <c:pt idx="484">
                  <c:v>485000.0</c:v>
                </c:pt>
                <c:pt idx="485">
                  <c:v>486000.0</c:v>
                </c:pt>
                <c:pt idx="486">
                  <c:v>487000.0</c:v>
                </c:pt>
                <c:pt idx="487">
                  <c:v>488000.0</c:v>
                </c:pt>
                <c:pt idx="488">
                  <c:v>489000.0</c:v>
                </c:pt>
                <c:pt idx="489">
                  <c:v>490000.0</c:v>
                </c:pt>
                <c:pt idx="490">
                  <c:v>491000.0</c:v>
                </c:pt>
                <c:pt idx="491">
                  <c:v>492000.0</c:v>
                </c:pt>
                <c:pt idx="492">
                  <c:v>493000.0</c:v>
                </c:pt>
                <c:pt idx="493">
                  <c:v>494000.0</c:v>
                </c:pt>
                <c:pt idx="494">
                  <c:v>495000.0</c:v>
                </c:pt>
                <c:pt idx="495">
                  <c:v>496000.0</c:v>
                </c:pt>
                <c:pt idx="496">
                  <c:v>497000.0</c:v>
                </c:pt>
                <c:pt idx="497">
                  <c:v>498000.0</c:v>
                </c:pt>
                <c:pt idx="498">
                  <c:v>499000.0</c:v>
                </c:pt>
                <c:pt idx="499">
                  <c:v>500000.0</c:v>
                </c:pt>
                <c:pt idx="500">
                  <c:v>501000.0</c:v>
                </c:pt>
                <c:pt idx="501">
                  <c:v>502000.0</c:v>
                </c:pt>
                <c:pt idx="502">
                  <c:v>503000.0</c:v>
                </c:pt>
                <c:pt idx="503">
                  <c:v>504000.0</c:v>
                </c:pt>
                <c:pt idx="504">
                  <c:v>505000.0</c:v>
                </c:pt>
                <c:pt idx="505">
                  <c:v>506000.0</c:v>
                </c:pt>
                <c:pt idx="506">
                  <c:v>507000.0</c:v>
                </c:pt>
                <c:pt idx="507">
                  <c:v>508000.0</c:v>
                </c:pt>
                <c:pt idx="508">
                  <c:v>509000.0</c:v>
                </c:pt>
                <c:pt idx="509">
                  <c:v>510000.0</c:v>
                </c:pt>
                <c:pt idx="510">
                  <c:v>511000.0</c:v>
                </c:pt>
                <c:pt idx="511">
                  <c:v>512000.0</c:v>
                </c:pt>
                <c:pt idx="512">
                  <c:v>513000.0</c:v>
                </c:pt>
                <c:pt idx="513">
                  <c:v>514000.0</c:v>
                </c:pt>
                <c:pt idx="514">
                  <c:v>515000.0</c:v>
                </c:pt>
                <c:pt idx="515">
                  <c:v>516000.0</c:v>
                </c:pt>
                <c:pt idx="516">
                  <c:v>517000.0</c:v>
                </c:pt>
                <c:pt idx="517">
                  <c:v>518000.0</c:v>
                </c:pt>
                <c:pt idx="518">
                  <c:v>519000.0</c:v>
                </c:pt>
                <c:pt idx="519">
                  <c:v>520000.0</c:v>
                </c:pt>
                <c:pt idx="520">
                  <c:v>521000.0</c:v>
                </c:pt>
                <c:pt idx="521">
                  <c:v>522000.0</c:v>
                </c:pt>
                <c:pt idx="522">
                  <c:v>523000.0</c:v>
                </c:pt>
                <c:pt idx="523">
                  <c:v>524000.0</c:v>
                </c:pt>
                <c:pt idx="524">
                  <c:v>525000.0</c:v>
                </c:pt>
                <c:pt idx="525">
                  <c:v>526000.0</c:v>
                </c:pt>
                <c:pt idx="526">
                  <c:v>527000.0</c:v>
                </c:pt>
                <c:pt idx="527">
                  <c:v>528000.0</c:v>
                </c:pt>
                <c:pt idx="528">
                  <c:v>529000.0</c:v>
                </c:pt>
                <c:pt idx="529">
                  <c:v>530000.0</c:v>
                </c:pt>
                <c:pt idx="530">
                  <c:v>531000.0</c:v>
                </c:pt>
                <c:pt idx="531">
                  <c:v>532000.0</c:v>
                </c:pt>
                <c:pt idx="532">
                  <c:v>533000.0</c:v>
                </c:pt>
                <c:pt idx="533">
                  <c:v>534000.0</c:v>
                </c:pt>
                <c:pt idx="534">
                  <c:v>535000.0</c:v>
                </c:pt>
                <c:pt idx="535">
                  <c:v>536000.0</c:v>
                </c:pt>
                <c:pt idx="536">
                  <c:v>537000.0</c:v>
                </c:pt>
                <c:pt idx="537">
                  <c:v>538000.0</c:v>
                </c:pt>
                <c:pt idx="538">
                  <c:v>539000.0</c:v>
                </c:pt>
                <c:pt idx="539">
                  <c:v>540000.0</c:v>
                </c:pt>
                <c:pt idx="540">
                  <c:v>541000.0</c:v>
                </c:pt>
                <c:pt idx="541">
                  <c:v>542000.0</c:v>
                </c:pt>
                <c:pt idx="542">
                  <c:v>543000.0</c:v>
                </c:pt>
                <c:pt idx="543">
                  <c:v>544000.0</c:v>
                </c:pt>
                <c:pt idx="544">
                  <c:v>545000.0</c:v>
                </c:pt>
                <c:pt idx="545">
                  <c:v>546000.0</c:v>
                </c:pt>
                <c:pt idx="546">
                  <c:v>547000.0</c:v>
                </c:pt>
                <c:pt idx="547">
                  <c:v>548000.0</c:v>
                </c:pt>
                <c:pt idx="548">
                  <c:v>549000.0</c:v>
                </c:pt>
                <c:pt idx="549">
                  <c:v>550000.0</c:v>
                </c:pt>
                <c:pt idx="550">
                  <c:v>551000.0</c:v>
                </c:pt>
                <c:pt idx="551">
                  <c:v>552000.0</c:v>
                </c:pt>
                <c:pt idx="552">
                  <c:v>553000.0</c:v>
                </c:pt>
                <c:pt idx="553">
                  <c:v>554000.0</c:v>
                </c:pt>
                <c:pt idx="554">
                  <c:v>555000.0</c:v>
                </c:pt>
                <c:pt idx="555">
                  <c:v>556000.0</c:v>
                </c:pt>
                <c:pt idx="556">
                  <c:v>557000.0</c:v>
                </c:pt>
                <c:pt idx="557">
                  <c:v>558000.0</c:v>
                </c:pt>
                <c:pt idx="558">
                  <c:v>559000.0</c:v>
                </c:pt>
                <c:pt idx="559">
                  <c:v>560000.0</c:v>
                </c:pt>
                <c:pt idx="560">
                  <c:v>561000.0</c:v>
                </c:pt>
                <c:pt idx="561">
                  <c:v>562000.0</c:v>
                </c:pt>
                <c:pt idx="562">
                  <c:v>563000.0</c:v>
                </c:pt>
                <c:pt idx="563">
                  <c:v>564000.0</c:v>
                </c:pt>
                <c:pt idx="564">
                  <c:v>565000.0</c:v>
                </c:pt>
                <c:pt idx="565">
                  <c:v>566000.0</c:v>
                </c:pt>
                <c:pt idx="566">
                  <c:v>567000.0</c:v>
                </c:pt>
                <c:pt idx="567">
                  <c:v>568000.0</c:v>
                </c:pt>
                <c:pt idx="568">
                  <c:v>569000.0</c:v>
                </c:pt>
                <c:pt idx="569">
                  <c:v>570000.0</c:v>
                </c:pt>
                <c:pt idx="570">
                  <c:v>571000.0</c:v>
                </c:pt>
                <c:pt idx="571">
                  <c:v>572000.0</c:v>
                </c:pt>
                <c:pt idx="572">
                  <c:v>573000.0</c:v>
                </c:pt>
                <c:pt idx="573">
                  <c:v>574000.0</c:v>
                </c:pt>
                <c:pt idx="574">
                  <c:v>575000.0</c:v>
                </c:pt>
                <c:pt idx="575">
                  <c:v>576000.0</c:v>
                </c:pt>
                <c:pt idx="576">
                  <c:v>577000.0</c:v>
                </c:pt>
                <c:pt idx="577">
                  <c:v>578000.0</c:v>
                </c:pt>
                <c:pt idx="578">
                  <c:v>579000.0</c:v>
                </c:pt>
                <c:pt idx="579">
                  <c:v>580000.0</c:v>
                </c:pt>
                <c:pt idx="580">
                  <c:v>581000.0</c:v>
                </c:pt>
                <c:pt idx="581">
                  <c:v>582000.0</c:v>
                </c:pt>
                <c:pt idx="582">
                  <c:v>583000.0</c:v>
                </c:pt>
                <c:pt idx="583">
                  <c:v>584000.0</c:v>
                </c:pt>
                <c:pt idx="584">
                  <c:v>585000.0</c:v>
                </c:pt>
                <c:pt idx="585">
                  <c:v>586000.0</c:v>
                </c:pt>
                <c:pt idx="586">
                  <c:v>587000.0</c:v>
                </c:pt>
                <c:pt idx="587">
                  <c:v>588000.0</c:v>
                </c:pt>
                <c:pt idx="588">
                  <c:v>589000.0</c:v>
                </c:pt>
                <c:pt idx="589">
                  <c:v>590000.0</c:v>
                </c:pt>
                <c:pt idx="590">
                  <c:v>591000.0</c:v>
                </c:pt>
                <c:pt idx="591">
                  <c:v>592000.0</c:v>
                </c:pt>
                <c:pt idx="592">
                  <c:v>593000.0</c:v>
                </c:pt>
                <c:pt idx="593">
                  <c:v>594000.0</c:v>
                </c:pt>
                <c:pt idx="594">
                  <c:v>595000.0</c:v>
                </c:pt>
                <c:pt idx="595">
                  <c:v>596000.0</c:v>
                </c:pt>
                <c:pt idx="596">
                  <c:v>597000.0</c:v>
                </c:pt>
                <c:pt idx="597">
                  <c:v>598000.0</c:v>
                </c:pt>
                <c:pt idx="598">
                  <c:v>599000.0</c:v>
                </c:pt>
                <c:pt idx="599">
                  <c:v>600000.0</c:v>
                </c:pt>
                <c:pt idx="600">
                  <c:v>601000.0</c:v>
                </c:pt>
                <c:pt idx="601">
                  <c:v>602000.0</c:v>
                </c:pt>
                <c:pt idx="602">
                  <c:v>603000.0</c:v>
                </c:pt>
                <c:pt idx="603">
                  <c:v>604000.0</c:v>
                </c:pt>
                <c:pt idx="604">
                  <c:v>605000.0</c:v>
                </c:pt>
                <c:pt idx="605">
                  <c:v>606000.0</c:v>
                </c:pt>
                <c:pt idx="606">
                  <c:v>607000.0</c:v>
                </c:pt>
                <c:pt idx="607">
                  <c:v>608000.0</c:v>
                </c:pt>
                <c:pt idx="608">
                  <c:v>609000.0</c:v>
                </c:pt>
                <c:pt idx="609">
                  <c:v>610000.0</c:v>
                </c:pt>
                <c:pt idx="610">
                  <c:v>611000.0</c:v>
                </c:pt>
                <c:pt idx="611">
                  <c:v>612000.0</c:v>
                </c:pt>
                <c:pt idx="612">
                  <c:v>613000.0</c:v>
                </c:pt>
                <c:pt idx="613">
                  <c:v>614000.0</c:v>
                </c:pt>
                <c:pt idx="614">
                  <c:v>615000.0</c:v>
                </c:pt>
                <c:pt idx="615">
                  <c:v>616000.0</c:v>
                </c:pt>
                <c:pt idx="616">
                  <c:v>617000.0</c:v>
                </c:pt>
                <c:pt idx="617">
                  <c:v>618000.0</c:v>
                </c:pt>
                <c:pt idx="618">
                  <c:v>619000.0</c:v>
                </c:pt>
                <c:pt idx="619">
                  <c:v>620000.0</c:v>
                </c:pt>
                <c:pt idx="620">
                  <c:v>621000.0</c:v>
                </c:pt>
                <c:pt idx="621">
                  <c:v>622000.0</c:v>
                </c:pt>
                <c:pt idx="622">
                  <c:v>623000.0</c:v>
                </c:pt>
                <c:pt idx="623">
                  <c:v>624000.0</c:v>
                </c:pt>
                <c:pt idx="624">
                  <c:v>625000.0</c:v>
                </c:pt>
                <c:pt idx="625">
                  <c:v>626000.0</c:v>
                </c:pt>
                <c:pt idx="626">
                  <c:v>627000.0</c:v>
                </c:pt>
                <c:pt idx="627">
                  <c:v>628000.0</c:v>
                </c:pt>
                <c:pt idx="628">
                  <c:v>629000.0</c:v>
                </c:pt>
                <c:pt idx="629">
                  <c:v>630000.0</c:v>
                </c:pt>
                <c:pt idx="630">
                  <c:v>631000.0</c:v>
                </c:pt>
                <c:pt idx="631">
                  <c:v>632000.0</c:v>
                </c:pt>
                <c:pt idx="632">
                  <c:v>633000.0</c:v>
                </c:pt>
                <c:pt idx="633">
                  <c:v>634000.0</c:v>
                </c:pt>
                <c:pt idx="634">
                  <c:v>635000.0</c:v>
                </c:pt>
                <c:pt idx="635">
                  <c:v>636000.0</c:v>
                </c:pt>
                <c:pt idx="636">
                  <c:v>637000.0</c:v>
                </c:pt>
                <c:pt idx="637">
                  <c:v>638000.0</c:v>
                </c:pt>
                <c:pt idx="638">
                  <c:v>639000.0</c:v>
                </c:pt>
                <c:pt idx="639">
                  <c:v>640000.0</c:v>
                </c:pt>
                <c:pt idx="640">
                  <c:v>641000.0</c:v>
                </c:pt>
                <c:pt idx="641">
                  <c:v>642000.0</c:v>
                </c:pt>
                <c:pt idx="642">
                  <c:v>643000.0</c:v>
                </c:pt>
                <c:pt idx="643">
                  <c:v>644000.0</c:v>
                </c:pt>
                <c:pt idx="644">
                  <c:v>645000.0</c:v>
                </c:pt>
                <c:pt idx="645">
                  <c:v>646000.0</c:v>
                </c:pt>
                <c:pt idx="646">
                  <c:v>647000.0</c:v>
                </c:pt>
                <c:pt idx="647">
                  <c:v>648000.0</c:v>
                </c:pt>
                <c:pt idx="648">
                  <c:v>649000.0</c:v>
                </c:pt>
                <c:pt idx="649">
                  <c:v>650000.0</c:v>
                </c:pt>
                <c:pt idx="650">
                  <c:v>651000.0</c:v>
                </c:pt>
                <c:pt idx="651">
                  <c:v>652000.0</c:v>
                </c:pt>
                <c:pt idx="652">
                  <c:v>653000.0</c:v>
                </c:pt>
                <c:pt idx="653">
                  <c:v>654000.0</c:v>
                </c:pt>
                <c:pt idx="654">
                  <c:v>655000.0</c:v>
                </c:pt>
                <c:pt idx="655">
                  <c:v>656000.0</c:v>
                </c:pt>
                <c:pt idx="656">
                  <c:v>657000.0</c:v>
                </c:pt>
                <c:pt idx="657">
                  <c:v>658000.0</c:v>
                </c:pt>
                <c:pt idx="658">
                  <c:v>659000.0</c:v>
                </c:pt>
                <c:pt idx="659">
                  <c:v>660000.0</c:v>
                </c:pt>
                <c:pt idx="660">
                  <c:v>661000.0</c:v>
                </c:pt>
                <c:pt idx="661">
                  <c:v>662000.0</c:v>
                </c:pt>
                <c:pt idx="662">
                  <c:v>663000.0</c:v>
                </c:pt>
                <c:pt idx="663">
                  <c:v>664000.0</c:v>
                </c:pt>
                <c:pt idx="664">
                  <c:v>665000.0</c:v>
                </c:pt>
                <c:pt idx="665">
                  <c:v>666000.0</c:v>
                </c:pt>
                <c:pt idx="666">
                  <c:v>667000.0</c:v>
                </c:pt>
                <c:pt idx="667">
                  <c:v>668000.0</c:v>
                </c:pt>
                <c:pt idx="668">
                  <c:v>669000.0</c:v>
                </c:pt>
                <c:pt idx="669">
                  <c:v>670000.0</c:v>
                </c:pt>
                <c:pt idx="670">
                  <c:v>671000.0</c:v>
                </c:pt>
                <c:pt idx="671">
                  <c:v>672000.0</c:v>
                </c:pt>
                <c:pt idx="672">
                  <c:v>673000.0</c:v>
                </c:pt>
                <c:pt idx="673">
                  <c:v>674000.0</c:v>
                </c:pt>
                <c:pt idx="674">
                  <c:v>675000.0</c:v>
                </c:pt>
                <c:pt idx="675">
                  <c:v>676000.0</c:v>
                </c:pt>
                <c:pt idx="676">
                  <c:v>677000.0</c:v>
                </c:pt>
                <c:pt idx="677">
                  <c:v>678000.0</c:v>
                </c:pt>
                <c:pt idx="678">
                  <c:v>679000.0</c:v>
                </c:pt>
                <c:pt idx="679">
                  <c:v>680000.0</c:v>
                </c:pt>
                <c:pt idx="680">
                  <c:v>681000.0</c:v>
                </c:pt>
                <c:pt idx="681">
                  <c:v>682000.0</c:v>
                </c:pt>
                <c:pt idx="682">
                  <c:v>683000.0</c:v>
                </c:pt>
                <c:pt idx="683">
                  <c:v>684000.0</c:v>
                </c:pt>
                <c:pt idx="684">
                  <c:v>685000.0</c:v>
                </c:pt>
                <c:pt idx="685">
                  <c:v>686000.0</c:v>
                </c:pt>
                <c:pt idx="686">
                  <c:v>687000.0</c:v>
                </c:pt>
                <c:pt idx="687">
                  <c:v>688000.0</c:v>
                </c:pt>
                <c:pt idx="688">
                  <c:v>689000.0</c:v>
                </c:pt>
                <c:pt idx="689">
                  <c:v>690000.0</c:v>
                </c:pt>
                <c:pt idx="690">
                  <c:v>691000.0</c:v>
                </c:pt>
                <c:pt idx="691">
                  <c:v>692000.0</c:v>
                </c:pt>
                <c:pt idx="692">
                  <c:v>693000.0</c:v>
                </c:pt>
                <c:pt idx="693">
                  <c:v>694000.0</c:v>
                </c:pt>
                <c:pt idx="694">
                  <c:v>695000.0</c:v>
                </c:pt>
                <c:pt idx="695">
                  <c:v>696000.0</c:v>
                </c:pt>
                <c:pt idx="696">
                  <c:v>697000.0</c:v>
                </c:pt>
                <c:pt idx="697">
                  <c:v>698000.0</c:v>
                </c:pt>
                <c:pt idx="698">
                  <c:v>699000.0</c:v>
                </c:pt>
                <c:pt idx="699">
                  <c:v>700000.0</c:v>
                </c:pt>
                <c:pt idx="700">
                  <c:v>701000.0</c:v>
                </c:pt>
                <c:pt idx="701">
                  <c:v>702000.0</c:v>
                </c:pt>
                <c:pt idx="702">
                  <c:v>703000.0</c:v>
                </c:pt>
                <c:pt idx="703">
                  <c:v>704000.0</c:v>
                </c:pt>
                <c:pt idx="704">
                  <c:v>705000.0</c:v>
                </c:pt>
                <c:pt idx="705">
                  <c:v>706000.0</c:v>
                </c:pt>
                <c:pt idx="706">
                  <c:v>707000.0</c:v>
                </c:pt>
                <c:pt idx="707">
                  <c:v>708000.0</c:v>
                </c:pt>
                <c:pt idx="708">
                  <c:v>709000.0</c:v>
                </c:pt>
                <c:pt idx="709">
                  <c:v>710000.0</c:v>
                </c:pt>
                <c:pt idx="710">
                  <c:v>711000.0</c:v>
                </c:pt>
                <c:pt idx="711">
                  <c:v>712000.0</c:v>
                </c:pt>
                <c:pt idx="712">
                  <c:v>713000.0</c:v>
                </c:pt>
                <c:pt idx="713">
                  <c:v>714000.0</c:v>
                </c:pt>
                <c:pt idx="714">
                  <c:v>715000.0</c:v>
                </c:pt>
                <c:pt idx="715">
                  <c:v>716000.0</c:v>
                </c:pt>
                <c:pt idx="716">
                  <c:v>717000.0</c:v>
                </c:pt>
                <c:pt idx="717">
                  <c:v>718000.0</c:v>
                </c:pt>
                <c:pt idx="718">
                  <c:v>719000.0</c:v>
                </c:pt>
                <c:pt idx="719">
                  <c:v>720000.0</c:v>
                </c:pt>
                <c:pt idx="720">
                  <c:v>721000.0</c:v>
                </c:pt>
                <c:pt idx="721">
                  <c:v>722000.0</c:v>
                </c:pt>
                <c:pt idx="722">
                  <c:v>723000.0</c:v>
                </c:pt>
                <c:pt idx="723">
                  <c:v>724000.0</c:v>
                </c:pt>
                <c:pt idx="724">
                  <c:v>725000.0</c:v>
                </c:pt>
                <c:pt idx="725">
                  <c:v>726000.0</c:v>
                </c:pt>
                <c:pt idx="726">
                  <c:v>727000.0</c:v>
                </c:pt>
                <c:pt idx="727">
                  <c:v>728000.0</c:v>
                </c:pt>
                <c:pt idx="728">
                  <c:v>729000.0</c:v>
                </c:pt>
                <c:pt idx="729">
                  <c:v>730000.0</c:v>
                </c:pt>
                <c:pt idx="730">
                  <c:v>731000.0</c:v>
                </c:pt>
                <c:pt idx="731">
                  <c:v>732000.0</c:v>
                </c:pt>
                <c:pt idx="732">
                  <c:v>733000.0</c:v>
                </c:pt>
                <c:pt idx="733">
                  <c:v>734000.0</c:v>
                </c:pt>
                <c:pt idx="734">
                  <c:v>735000.0</c:v>
                </c:pt>
                <c:pt idx="735">
                  <c:v>736000.0</c:v>
                </c:pt>
                <c:pt idx="736">
                  <c:v>737000.0</c:v>
                </c:pt>
                <c:pt idx="737">
                  <c:v>738000.0</c:v>
                </c:pt>
                <c:pt idx="738">
                  <c:v>739000.0</c:v>
                </c:pt>
                <c:pt idx="739">
                  <c:v>740000.0</c:v>
                </c:pt>
                <c:pt idx="740">
                  <c:v>741000.0</c:v>
                </c:pt>
                <c:pt idx="741">
                  <c:v>742000.0</c:v>
                </c:pt>
                <c:pt idx="742">
                  <c:v>743000.0</c:v>
                </c:pt>
                <c:pt idx="743">
                  <c:v>744000.0</c:v>
                </c:pt>
                <c:pt idx="744">
                  <c:v>745000.0</c:v>
                </c:pt>
                <c:pt idx="745">
                  <c:v>746000.0</c:v>
                </c:pt>
                <c:pt idx="746">
                  <c:v>747000.0</c:v>
                </c:pt>
                <c:pt idx="747">
                  <c:v>748000.0</c:v>
                </c:pt>
                <c:pt idx="748">
                  <c:v>749000.0</c:v>
                </c:pt>
                <c:pt idx="749">
                  <c:v>750000.0</c:v>
                </c:pt>
                <c:pt idx="750">
                  <c:v>751000.0</c:v>
                </c:pt>
                <c:pt idx="751">
                  <c:v>752000.0</c:v>
                </c:pt>
                <c:pt idx="752">
                  <c:v>753000.0</c:v>
                </c:pt>
                <c:pt idx="753">
                  <c:v>754000.0</c:v>
                </c:pt>
                <c:pt idx="754">
                  <c:v>755000.0</c:v>
                </c:pt>
                <c:pt idx="755">
                  <c:v>756000.0</c:v>
                </c:pt>
                <c:pt idx="756">
                  <c:v>757000.0</c:v>
                </c:pt>
                <c:pt idx="757">
                  <c:v>758000.0</c:v>
                </c:pt>
                <c:pt idx="758">
                  <c:v>759000.0</c:v>
                </c:pt>
                <c:pt idx="759">
                  <c:v>760000.0</c:v>
                </c:pt>
                <c:pt idx="760">
                  <c:v>761000.0</c:v>
                </c:pt>
                <c:pt idx="761">
                  <c:v>762000.0</c:v>
                </c:pt>
                <c:pt idx="762">
                  <c:v>763000.0</c:v>
                </c:pt>
                <c:pt idx="763">
                  <c:v>764000.0</c:v>
                </c:pt>
                <c:pt idx="764">
                  <c:v>765000.0</c:v>
                </c:pt>
                <c:pt idx="765">
                  <c:v>766000.0</c:v>
                </c:pt>
                <c:pt idx="766">
                  <c:v>767000.0</c:v>
                </c:pt>
                <c:pt idx="767">
                  <c:v>768000.0</c:v>
                </c:pt>
                <c:pt idx="768">
                  <c:v>769000.0</c:v>
                </c:pt>
                <c:pt idx="769">
                  <c:v>770000.0</c:v>
                </c:pt>
                <c:pt idx="770">
                  <c:v>771000.0</c:v>
                </c:pt>
                <c:pt idx="771">
                  <c:v>772000.0</c:v>
                </c:pt>
                <c:pt idx="772">
                  <c:v>773000.0</c:v>
                </c:pt>
                <c:pt idx="773">
                  <c:v>774000.0</c:v>
                </c:pt>
                <c:pt idx="774">
                  <c:v>775000.0</c:v>
                </c:pt>
                <c:pt idx="775">
                  <c:v>776000.0</c:v>
                </c:pt>
                <c:pt idx="776">
                  <c:v>777000.0</c:v>
                </c:pt>
                <c:pt idx="777">
                  <c:v>778000.0</c:v>
                </c:pt>
                <c:pt idx="778">
                  <c:v>779000.0</c:v>
                </c:pt>
                <c:pt idx="779">
                  <c:v>780000.0</c:v>
                </c:pt>
                <c:pt idx="780">
                  <c:v>781000.0</c:v>
                </c:pt>
                <c:pt idx="781">
                  <c:v>782000.0</c:v>
                </c:pt>
                <c:pt idx="782">
                  <c:v>783000.0</c:v>
                </c:pt>
                <c:pt idx="783">
                  <c:v>784000.0</c:v>
                </c:pt>
                <c:pt idx="784">
                  <c:v>785000.0</c:v>
                </c:pt>
                <c:pt idx="785">
                  <c:v>786000.0</c:v>
                </c:pt>
                <c:pt idx="786">
                  <c:v>787000.0</c:v>
                </c:pt>
                <c:pt idx="787">
                  <c:v>788000.0</c:v>
                </c:pt>
                <c:pt idx="788">
                  <c:v>789000.0</c:v>
                </c:pt>
                <c:pt idx="789">
                  <c:v>790000.0</c:v>
                </c:pt>
                <c:pt idx="790">
                  <c:v>791000.0</c:v>
                </c:pt>
                <c:pt idx="791">
                  <c:v>792000.0</c:v>
                </c:pt>
                <c:pt idx="792">
                  <c:v>793000.0</c:v>
                </c:pt>
                <c:pt idx="793">
                  <c:v>794000.0</c:v>
                </c:pt>
                <c:pt idx="794">
                  <c:v>795000.0</c:v>
                </c:pt>
                <c:pt idx="795">
                  <c:v>796000.0</c:v>
                </c:pt>
                <c:pt idx="796">
                  <c:v>797000.0</c:v>
                </c:pt>
                <c:pt idx="797">
                  <c:v>798000.0</c:v>
                </c:pt>
                <c:pt idx="798">
                  <c:v>799000.0</c:v>
                </c:pt>
                <c:pt idx="799">
                  <c:v>800000.0</c:v>
                </c:pt>
                <c:pt idx="800">
                  <c:v>801000.0</c:v>
                </c:pt>
                <c:pt idx="801">
                  <c:v>802000.0</c:v>
                </c:pt>
                <c:pt idx="802">
                  <c:v>803000.0</c:v>
                </c:pt>
                <c:pt idx="803">
                  <c:v>804000.0</c:v>
                </c:pt>
                <c:pt idx="804">
                  <c:v>805000.0</c:v>
                </c:pt>
                <c:pt idx="805">
                  <c:v>806000.0</c:v>
                </c:pt>
                <c:pt idx="806">
                  <c:v>807000.0</c:v>
                </c:pt>
                <c:pt idx="807">
                  <c:v>808000.0</c:v>
                </c:pt>
                <c:pt idx="808">
                  <c:v>809000.0</c:v>
                </c:pt>
                <c:pt idx="809">
                  <c:v>810000.0</c:v>
                </c:pt>
                <c:pt idx="810">
                  <c:v>811000.0</c:v>
                </c:pt>
                <c:pt idx="811">
                  <c:v>812000.0</c:v>
                </c:pt>
                <c:pt idx="812">
                  <c:v>813000.0</c:v>
                </c:pt>
                <c:pt idx="813">
                  <c:v>814000.0</c:v>
                </c:pt>
                <c:pt idx="814">
                  <c:v>815000.0</c:v>
                </c:pt>
                <c:pt idx="815">
                  <c:v>816000.0</c:v>
                </c:pt>
                <c:pt idx="816">
                  <c:v>817000.0</c:v>
                </c:pt>
                <c:pt idx="817">
                  <c:v>818000.0</c:v>
                </c:pt>
                <c:pt idx="818">
                  <c:v>819000.0</c:v>
                </c:pt>
                <c:pt idx="819">
                  <c:v>820000.0</c:v>
                </c:pt>
                <c:pt idx="820">
                  <c:v>821000.0</c:v>
                </c:pt>
                <c:pt idx="821">
                  <c:v>822000.0</c:v>
                </c:pt>
                <c:pt idx="822">
                  <c:v>823000.0</c:v>
                </c:pt>
                <c:pt idx="823">
                  <c:v>824000.0</c:v>
                </c:pt>
                <c:pt idx="824">
                  <c:v>825000.0</c:v>
                </c:pt>
                <c:pt idx="825">
                  <c:v>826000.0</c:v>
                </c:pt>
                <c:pt idx="826">
                  <c:v>827000.0</c:v>
                </c:pt>
                <c:pt idx="827">
                  <c:v>828000.0</c:v>
                </c:pt>
                <c:pt idx="828">
                  <c:v>829000.0</c:v>
                </c:pt>
                <c:pt idx="829">
                  <c:v>830000.0</c:v>
                </c:pt>
                <c:pt idx="830">
                  <c:v>831000.0</c:v>
                </c:pt>
                <c:pt idx="831">
                  <c:v>832000.0</c:v>
                </c:pt>
                <c:pt idx="832">
                  <c:v>833000.0</c:v>
                </c:pt>
                <c:pt idx="833">
                  <c:v>834000.0</c:v>
                </c:pt>
                <c:pt idx="834">
                  <c:v>835000.0</c:v>
                </c:pt>
                <c:pt idx="835">
                  <c:v>836000.0</c:v>
                </c:pt>
                <c:pt idx="836">
                  <c:v>837000.0</c:v>
                </c:pt>
                <c:pt idx="837">
                  <c:v>838000.0</c:v>
                </c:pt>
                <c:pt idx="838">
                  <c:v>839000.0</c:v>
                </c:pt>
                <c:pt idx="839">
                  <c:v>840000.0</c:v>
                </c:pt>
                <c:pt idx="840">
                  <c:v>841000.0</c:v>
                </c:pt>
                <c:pt idx="841">
                  <c:v>842000.0</c:v>
                </c:pt>
                <c:pt idx="842">
                  <c:v>843000.0</c:v>
                </c:pt>
                <c:pt idx="843">
                  <c:v>844000.0</c:v>
                </c:pt>
                <c:pt idx="844">
                  <c:v>845000.0</c:v>
                </c:pt>
                <c:pt idx="845">
                  <c:v>846000.0</c:v>
                </c:pt>
                <c:pt idx="846">
                  <c:v>847000.0</c:v>
                </c:pt>
                <c:pt idx="847">
                  <c:v>848000.0</c:v>
                </c:pt>
                <c:pt idx="848">
                  <c:v>849000.0</c:v>
                </c:pt>
                <c:pt idx="849">
                  <c:v>850000.0</c:v>
                </c:pt>
                <c:pt idx="850">
                  <c:v>851000.0</c:v>
                </c:pt>
                <c:pt idx="851">
                  <c:v>852000.0</c:v>
                </c:pt>
                <c:pt idx="852">
                  <c:v>853000.0</c:v>
                </c:pt>
                <c:pt idx="853">
                  <c:v>854000.0</c:v>
                </c:pt>
                <c:pt idx="854">
                  <c:v>855000.0</c:v>
                </c:pt>
                <c:pt idx="855">
                  <c:v>856000.0</c:v>
                </c:pt>
                <c:pt idx="856">
                  <c:v>857000.0</c:v>
                </c:pt>
                <c:pt idx="857">
                  <c:v>858000.0</c:v>
                </c:pt>
                <c:pt idx="858">
                  <c:v>859000.0</c:v>
                </c:pt>
                <c:pt idx="859">
                  <c:v>860000.0</c:v>
                </c:pt>
                <c:pt idx="860">
                  <c:v>861000.0</c:v>
                </c:pt>
                <c:pt idx="861">
                  <c:v>862000.0</c:v>
                </c:pt>
                <c:pt idx="862">
                  <c:v>863000.0</c:v>
                </c:pt>
                <c:pt idx="863">
                  <c:v>864000.0</c:v>
                </c:pt>
                <c:pt idx="864">
                  <c:v>865000.0</c:v>
                </c:pt>
                <c:pt idx="865">
                  <c:v>866000.0</c:v>
                </c:pt>
                <c:pt idx="866">
                  <c:v>867000.0</c:v>
                </c:pt>
                <c:pt idx="867">
                  <c:v>868000.0</c:v>
                </c:pt>
                <c:pt idx="868">
                  <c:v>869000.0</c:v>
                </c:pt>
                <c:pt idx="869">
                  <c:v>870000.0</c:v>
                </c:pt>
                <c:pt idx="870">
                  <c:v>871000.0</c:v>
                </c:pt>
                <c:pt idx="871">
                  <c:v>872000.0</c:v>
                </c:pt>
                <c:pt idx="872">
                  <c:v>873000.0</c:v>
                </c:pt>
                <c:pt idx="873">
                  <c:v>874000.0</c:v>
                </c:pt>
                <c:pt idx="874">
                  <c:v>875000.0</c:v>
                </c:pt>
                <c:pt idx="875">
                  <c:v>876000.0</c:v>
                </c:pt>
                <c:pt idx="876">
                  <c:v>877000.0</c:v>
                </c:pt>
                <c:pt idx="877">
                  <c:v>878000.0</c:v>
                </c:pt>
                <c:pt idx="878">
                  <c:v>879000.0</c:v>
                </c:pt>
                <c:pt idx="879">
                  <c:v>880000.0</c:v>
                </c:pt>
                <c:pt idx="880">
                  <c:v>881000.0</c:v>
                </c:pt>
                <c:pt idx="881">
                  <c:v>882000.0</c:v>
                </c:pt>
                <c:pt idx="882">
                  <c:v>883000.0</c:v>
                </c:pt>
                <c:pt idx="883">
                  <c:v>884000.0</c:v>
                </c:pt>
                <c:pt idx="884">
                  <c:v>885000.0</c:v>
                </c:pt>
                <c:pt idx="885">
                  <c:v>886000.0</c:v>
                </c:pt>
                <c:pt idx="886">
                  <c:v>887000.0</c:v>
                </c:pt>
                <c:pt idx="887">
                  <c:v>888000.0</c:v>
                </c:pt>
                <c:pt idx="888">
                  <c:v>889000.0</c:v>
                </c:pt>
                <c:pt idx="889">
                  <c:v>890000.0</c:v>
                </c:pt>
                <c:pt idx="890">
                  <c:v>891000.0</c:v>
                </c:pt>
                <c:pt idx="891">
                  <c:v>892000.0</c:v>
                </c:pt>
                <c:pt idx="892">
                  <c:v>893000.0</c:v>
                </c:pt>
                <c:pt idx="893">
                  <c:v>894000.0</c:v>
                </c:pt>
                <c:pt idx="894">
                  <c:v>895000.0</c:v>
                </c:pt>
                <c:pt idx="895">
                  <c:v>896000.0</c:v>
                </c:pt>
                <c:pt idx="896">
                  <c:v>897000.0</c:v>
                </c:pt>
                <c:pt idx="897">
                  <c:v>898000.0</c:v>
                </c:pt>
                <c:pt idx="898">
                  <c:v>899000.0</c:v>
                </c:pt>
                <c:pt idx="899">
                  <c:v>900000.0</c:v>
                </c:pt>
                <c:pt idx="900">
                  <c:v>901000.0</c:v>
                </c:pt>
                <c:pt idx="901">
                  <c:v>902000.0</c:v>
                </c:pt>
                <c:pt idx="902">
                  <c:v>903000.0</c:v>
                </c:pt>
                <c:pt idx="903">
                  <c:v>904000.0</c:v>
                </c:pt>
                <c:pt idx="904">
                  <c:v>905000.0</c:v>
                </c:pt>
                <c:pt idx="905">
                  <c:v>906000.0</c:v>
                </c:pt>
                <c:pt idx="906">
                  <c:v>907000.0</c:v>
                </c:pt>
                <c:pt idx="907">
                  <c:v>908000.0</c:v>
                </c:pt>
                <c:pt idx="908">
                  <c:v>909000.0</c:v>
                </c:pt>
                <c:pt idx="909">
                  <c:v>910000.0</c:v>
                </c:pt>
                <c:pt idx="910">
                  <c:v>911000.0</c:v>
                </c:pt>
                <c:pt idx="911">
                  <c:v>912000.0</c:v>
                </c:pt>
                <c:pt idx="912">
                  <c:v>913000.0</c:v>
                </c:pt>
                <c:pt idx="913">
                  <c:v>914000.0</c:v>
                </c:pt>
                <c:pt idx="914">
                  <c:v>915000.0</c:v>
                </c:pt>
                <c:pt idx="915">
                  <c:v>916000.0</c:v>
                </c:pt>
                <c:pt idx="916">
                  <c:v>917000.0</c:v>
                </c:pt>
                <c:pt idx="917">
                  <c:v>918000.0</c:v>
                </c:pt>
                <c:pt idx="918">
                  <c:v>919000.0</c:v>
                </c:pt>
                <c:pt idx="919">
                  <c:v>920000.0</c:v>
                </c:pt>
                <c:pt idx="920">
                  <c:v>921000.0</c:v>
                </c:pt>
                <c:pt idx="921">
                  <c:v>922000.0</c:v>
                </c:pt>
                <c:pt idx="922">
                  <c:v>923000.0</c:v>
                </c:pt>
                <c:pt idx="923">
                  <c:v>924000.0</c:v>
                </c:pt>
                <c:pt idx="924">
                  <c:v>925000.0</c:v>
                </c:pt>
                <c:pt idx="925">
                  <c:v>926000.0</c:v>
                </c:pt>
                <c:pt idx="926">
                  <c:v>927000.0</c:v>
                </c:pt>
                <c:pt idx="927">
                  <c:v>928000.0</c:v>
                </c:pt>
                <c:pt idx="928">
                  <c:v>929000.0</c:v>
                </c:pt>
                <c:pt idx="929">
                  <c:v>930000.0</c:v>
                </c:pt>
                <c:pt idx="930">
                  <c:v>931000.0</c:v>
                </c:pt>
                <c:pt idx="931">
                  <c:v>932000.0</c:v>
                </c:pt>
                <c:pt idx="932">
                  <c:v>933000.0</c:v>
                </c:pt>
                <c:pt idx="933">
                  <c:v>934000.0</c:v>
                </c:pt>
                <c:pt idx="934">
                  <c:v>935000.0</c:v>
                </c:pt>
                <c:pt idx="935">
                  <c:v>936000.0</c:v>
                </c:pt>
                <c:pt idx="936">
                  <c:v>937000.0</c:v>
                </c:pt>
                <c:pt idx="937">
                  <c:v>938000.0</c:v>
                </c:pt>
                <c:pt idx="938">
                  <c:v>939000.0</c:v>
                </c:pt>
                <c:pt idx="939">
                  <c:v>940000.0</c:v>
                </c:pt>
                <c:pt idx="940">
                  <c:v>941000.0</c:v>
                </c:pt>
                <c:pt idx="941">
                  <c:v>942000.0</c:v>
                </c:pt>
                <c:pt idx="942">
                  <c:v>943000.0</c:v>
                </c:pt>
                <c:pt idx="943">
                  <c:v>944000.0</c:v>
                </c:pt>
                <c:pt idx="944">
                  <c:v>945000.0</c:v>
                </c:pt>
                <c:pt idx="945">
                  <c:v>946000.0</c:v>
                </c:pt>
                <c:pt idx="946">
                  <c:v>947000.0</c:v>
                </c:pt>
                <c:pt idx="947">
                  <c:v>948000.0</c:v>
                </c:pt>
                <c:pt idx="948">
                  <c:v>949000.0</c:v>
                </c:pt>
                <c:pt idx="949">
                  <c:v>950000.0</c:v>
                </c:pt>
                <c:pt idx="950">
                  <c:v>951000.0</c:v>
                </c:pt>
                <c:pt idx="951">
                  <c:v>952000.0</c:v>
                </c:pt>
                <c:pt idx="952">
                  <c:v>953000.0</c:v>
                </c:pt>
                <c:pt idx="953">
                  <c:v>954000.0</c:v>
                </c:pt>
                <c:pt idx="954">
                  <c:v>955000.0</c:v>
                </c:pt>
                <c:pt idx="955">
                  <c:v>956000.0</c:v>
                </c:pt>
                <c:pt idx="956">
                  <c:v>957000.0</c:v>
                </c:pt>
                <c:pt idx="957">
                  <c:v>958000.0</c:v>
                </c:pt>
                <c:pt idx="958">
                  <c:v>959000.0</c:v>
                </c:pt>
                <c:pt idx="959">
                  <c:v>960000.0</c:v>
                </c:pt>
                <c:pt idx="960">
                  <c:v>961000.0</c:v>
                </c:pt>
                <c:pt idx="961">
                  <c:v>962000.0</c:v>
                </c:pt>
                <c:pt idx="962">
                  <c:v>963000.0</c:v>
                </c:pt>
                <c:pt idx="963">
                  <c:v>964000.0</c:v>
                </c:pt>
                <c:pt idx="964">
                  <c:v>965000.0</c:v>
                </c:pt>
                <c:pt idx="965">
                  <c:v>966000.0</c:v>
                </c:pt>
                <c:pt idx="966">
                  <c:v>967000.0</c:v>
                </c:pt>
                <c:pt idx="967">
                  <c:v>968000.0</c:v>
                </c:pt>
                <c:pt idx="968">
                  <c:v>969000.0</c:v>
                </c:pt>
                <c:pt idx="969">
                  <c:v>970000.0</c:v>
                </c:pt>
                <c:pt idx="970">
                  <c:v>971000.0</c:v>
                </c:pt>
                <c:pt idx="971">
                  <c:v>972000.0</c:v>
                </c:pt>
                <c:pt idx="972">
                  <c:v>973000.0</c:v>
                </c:pt>
                <c:pt idx="973">
                  <c:v>974000.0</c:v>
                </c:pt>
                <c:pt idx="974">
                  <c:v>975000.0</c:v>
                </c:pt>
                <c:pt idx="975">
                  <c:v>976000.0</c:v>
                </c:pt>
                <c:pt idx="976">
                  <c:v>977000.0</c:v>
                </c:pt>
                <c:pt idx="977">
                  <c:v>978000.0</c:v>
                </c:pt>
                <c:pt idx="978">
                  <c:v>979000.0</c:v>
                </c:pt>
                <c:pt idx="979">
                  <c:v>980000.0</c:v>
                </c:pt>
                <c:pt idx="980">
                  <c:v>981000.0</c:v>
                </c:pt>
                <c:pt idx="981">
                  <c:v>982000.0</c:v>
                </c:pt>
                <c:pt idx="982">
                  <c:v>983000.0</c:v>
                </c:pt>
                <c:pt idx="983">
                  <c:v>984000.0</c:v>
                </c:pt>
                <c:pt idx="984">
                  <c:v>985000.0</c:v>
                </c:pt>
                <c:pt idx="985">
                  <c:v>986000.0</c:v>
                </c:pt>
                <c:pt idx="986">
                  <c:v>987000.0</c:v>
                </c:pt>
                <c:pt idx="987">
                  <c:v>988000.0</c:v>
                </c:pt>
                <c:pt idx="988">
                  <c:v>989000.0</c:v>
                </c:pt>
                <c:pt idx="989">
                  <c:v>990000.0</c:v>
                </c:pt>
                <c:pt idx="990">
                  <c:v>991000.0</c:v>
                </c:pt>
                <c:pt idx="991">
                  <c:v>992000.0</c:v>
                </c:pt>
                <c:pt idx="992">
                  <c:v>993000.0</c:v>
                </c:pt>
                <c:pt idx="993">
                  <c:v>994000.0</c:v>
                </c:pt>
                <c:pt idx="994">
                  <c:v>995000.0</c:v>
                </c:pt>
                <c:pt idx="995">
                  <c:v>996000.0</c:v>
                </c:pt>
                <c:pt idx="996">
                  <c:v>997000.0</c:v>
                </c:pt>
                <c:pt idx="997">
                  <c:v>998000.0</c:v>
                </c:pt>
                <c:pt idx="998">
                  <c:v>999000.0</c:v>
                </c:pt>
                <c:pt idx="999">
                  <c:v>1.0E6</c:v>
                </c:pt>
                <c:pt idx="1000">
                  <c:v>1.001E6</c:v>
                </c:pt>
                <c:pt idx="1001">
                  <c:v>1.002E6</c:v>
                </c:pt>
                <c:pt idx="1002">
                  <c:v>1.003E6</c:v>
                </c:pt>
                <c:pt idx="1003">
                  <c:v>1.004E6</c:v>
                </c:pt>
                <c:pt idx="1004">
                  <c:v>1.005E6</c:v>
                </c:pt>
                <c:pt idx="1005">
                  <c:v>1.006E6</c:v>
                </c:pt>
                <c:pt idx="1006">
                  <c:v>1.007E6</c:v>
                </c:pt>
                <c:pt idx="1007">
                  <c:v>1.008E6</c:v>
                </c:pt>
                <c:pt idx="1008">
                  <c:v>1.009E6</c:v>
                </c:pt>
                <c:pt idx="1009">
                  <c:v>1.01E6</c:v>
                </c:pt>
                <c:pt idx="1010">
                  <c:v>1.011E6</c:v>
                </c:pt>
                <c:pt idx="1011">
                  <c:v>1.012E6</c:v>
                </c:pt>
                <c:pt idx="1012">
                  <c:v>1.013E6</c:v>
                </c:pt>
                <c:pt idx="1013">
                  <c:v>1.014E6</c:v>
                </c:pt>
                <c:pt idx="1014">
                  <c:v>1.015E6</c:v>
                </c:pt>
                <c:pt idx="1015">
                  <c:v>1.016E6</c:v>
                </c:pt>
                <c:pt idx="1016">
                  <c:v>1.017E6</c:v>
                </c:pt>
                <c:pt idx="1017">
                  <c:v>1.018E6</c:v>
                </c:pt>
                <c:pt idx="1018">
                  <c:v>1.019E6</c:v>
                </c:pt>
                <c:pt idx="1019">
                  <c:v>1.02E6</c:v>
                </c:pt>
                <c:pt idx="1020">
                  <c:v>1.021E6</c:v>
                </c:pt>
                <c:pt idx="1021">
                  <c:v>1.022E6</c:v>
                </c:pt>
                <c:pt idx="1022">
                  <c:v>1.023E6</c:v>
                </c:pt>
                <c:pt idx="1023">
                  <c:v>1.024E6</c:v>
                </c:pt>
                <c:pt idx="1024">
                  <c:v>1.025E6</c:v>
                </c:pt>
                <c:pt idx="1025">
                  <c:v>1.026E6</c:v>
                </c:pt>
                <c:pt idx="1026">
                  <c:v>1.027E6</c:v>
                </c:pt>
                <c:pt idx="1027">
                  <c:v>1.028E6</c:v>
                </c:pt>
                <c:pt idx="1028">
                  <c:v>1.029E6</c:v>
                </c:pt>
                <c:pt idx="1029">
                  <c:v>1.03E6</c:v>
                </c:pt>
                <c:pt idx="1030">
                  <c:v>1.031E6</c:v>
                </c:pt>
                <c:pt idx="1031">
                  <c:v>1.032E6</c:v>
                </c:pt>
                <c:pt idx="1032">
                  <c:v>1.033E6</c:v>
                </c:pt>
                <c:pt idx="1033">
                  <c:v>1.034E6</c:v>
                </c:pt>
                <c:pt idx="1034">
                  <c:v>1.035E6</c:v>
                </c:pt>
                <c:pt idx="1035">
                  <c:v>1.036E6</c:v>
                </c:pt>
                <c:pt idx="1036">
                  <c:v>1.037E6</c:v>
                </c:pt>
                <c:pt idx="1037">
                  <c:v>1.038E6</c:v>
                </c:pt>
                <c:pt idx="1038">
                  <c:v>1.039E6</c:v>
                </c:pt>
                <c:pt idx="1039">
                  <c:v>1.04E6</c:v>
                </c:pt>
                <c:pt idx="1040">
                  <c:v>1.041E6</c:v>
                </c:pt>
                <c:pt idx="1041">
                  <c:v>1.042E6</c:v>
                </c:pt>
                <c:pt idx="1042">
                  <c:v>1.043E6</c:v>
                </c:pt>
                <c:pt idx="1043">
                  <c:v>1.044E6</c:v>
                </c:pt>
                <c:pt idx="1044">
                  <c:v>1.045E6</c:v>
                </c:pt>
                <c:pt idx="1045">
                  <c:v>1.046E6</c:v>
                </c:pt>
                <c:pt idx="1046">
                  <c:v>1.047E6</c:v>
                </c:pt>
                <c:pt idx="1047">
                  <c:v>1.048E6</c:v>
                </c:pt>
                <c:pt idx="1048">
                  <c:v>1.049E6</c:v>
                </c:pt>
                <c:pt idx="1049">
                  <c:v>1.05E6</c:v>
                </c:pt>
                <c:pt idx="1050">
                  <c:v>1.051E6</c:v>
                </c:pt>
                <c:pt idx="1051">
                  <c:v>1.052E6</c:v>
                </c:pt>
                <c:pt idx="1052">
                  <c:v>1.053E6</c:v>
                </c:pt>
                <c:pt idx="1053">
                  <c:v>1.054E6</c:v>
                </c:pt>
                <c:pt idx="1054">
                  <c:v>1.055E6</c:v>
                </c:pt>
                <c:pt idx="1055">
                  <c:v>1.056E6</c:v>
                </c:pt>
                <c:pt idx="1056">
                  <c:v>1.057E6</c:v>
                </c:pt>
                <c:pt idx="1057">
                  <c:v>1.058E6</c:v>
                </c:pt>
                <c:pt idx="1058">
                  <c:v>1.059E6</c:v>
                </c:pt>
                <c:pt idx="1059">
                  <c:v>1.06E6</c:v>
                </c:pt>
                <c:pt idx="1060">
                  <c:v>1.061E6</c:v>
                </c:pt>
                <c:pt idx="1061">
                  <c:v>1.062E6</c:v>
                </c:pt>
                <c:pt idx="1062">
                  <c:v>1.063E6</c:v>
                </c:pt>
                <c:pt idx="1063">
                  <c:v>1.064E6</c:v>
                </c:pt>
                <c:pt idx="1064">
                  <c:v>1.065E6</c:v>
                </c:pt>
                <c:pt idx="1065">
                  <c:v>1.066E6</c:v>
                </c:pt>
                <c:pt idx="1066">
                  <c:v>1.067E6</c:v>
                </c:pt>
                <c:pt idx="1067">
                  <c:v>1.068E6</c:v>
                </c:pt>
                <c:pt idx="1068">
                  <c:v>1.069E6</c:v>
                </c:pt>
                <c:pt idx="1069">
                  <c:v>1.07E6</c:v>
                </c:pt>
                <c:pt idx="1070">
                  <c:v>1.071E6</c:v>
                </c:pt>
                <c:pt idx="1071">
                  <c:v>1.072E6</c:v>
                </c:pt>
                <c:pt idx="1072">
                  <c:v>1.073E6</c:v>
                </c:pt>
                <c:pt idx="1073">
                  <c:v>1.074E6</c:v>
                </c:pt>
                <c:pt idx="1074">
                  <c:v>1.075E6</c:v>
                </c:pt>
                <c:pt idx="1075">
                  <c:v>1.076E6</c:v>
                </c:pt>
                <c:pt idx="1076">
                  <c:v>1.077E6</c:v>
                </c:pt>
                <c:pt idx="1077">
                  <c:v>1.078E6</c:v>
                </c:pt>
                <c:pt idx="1078">
                  <c:v>1.079E6</c:v>
                </c:pt>
                <c:pt idx="1079">
                  <c:v>1.08E6</c:v>
                </c:pt>
                <c:pt idx="1080">
                  <c:v>1.081E6</c:v>
                </c:pt>
                <c:pt idx="1081">
                  <c:v>1.082E6</c:v>
                </c:pt>
                <c:pt idx="1082">
                  <c:v>1.083E6</c:v>
                </c:pt>
                <c:pt idx="1083">
                  <c:v>1.084E6</c:v>
                </c:pt>
                <c:pt idx="1084">
                  <c:v>1.085E6</c:v>
                </c:pt>
                <c:pt idx="1085">
                  <c:v>1.086E6</c:v>
                </c:pt>
                <c:pt idx="1086">
                  <c:v>1.087E6</c:v>
                </c:pt>
                <c:pt idx="1087">
                  <c:v>1.088E6</c:v>
                </c:pt>
                <c:pt idx="1088">
                  <c:v>1.089E6</c:v>
                </c:pt>
                <c:pt idx="1089">
                  <c:v>1.09E6</c:v>
                </c:pt>
                <c:pt idx="1090">
                  <c:v>1.091E6</c:v>
                </c:pt>
                <c:pt idx="1091">
                  <c:v>1.092E6</c:v>
                </c:pt>
                <c:pt idx="1092">
                  <c:v>1.093E6</c:v>
                </c:pt>
                <c:pt idx="1093">
                  <c:v>1.094E6</c:v>
                </c:pt>
                <c:pt idx="1094">
                  <c:v>1.095E6</c:v>
                </c:pt>
                <c:pt idx="1095">
                  <c:v>1.096E6</c:v>
                </c:pt>
                <c:pt idx="1096">
                  <c:v>1.097E6</c:v>
                </c:pt>
                <c:pt idx="1097">
                  <c:v>1.098E6</c:v>
                </c:pt>
                <c:pt idx="1098">
                  <c:v>1.099E6</c:v>
                </c:pt>
                <c:pt idx="1099">
                  <c:v>1.1E6</c:v>
                </c:pt>
                <c:pt idx="1100">
                  <c:v>1.101E6</c:v>
                </c:pt>
                <c:pt idx="1101">
                  <c:v>1.102E6</c:v>
                </c:pt>
                <c:pt idx="1102">
                  <c:v>1.103E6</c:v>
                </c:pt>
                <c:pt idx="1103">
                  <c:v>1.104E6</c:v>
                </c:pt>
                <c:pt idx="1104">
                  <c:v>1.105E6</c:v>
                </c:pt>
                <c:pt idx="1105">
                  <c:v>1.106E6</c:v>
                </c:pt>
                <c:pt idx="1106">
                  <c:v>1.107E6</c:v>
                </c:pt>
                <c:pt idx="1107">
                  <c:v>1.108E6</c:v>
                </c:pt>
                <c:pt idx="1108">
                  <c:v>1.109E6</c:v>
                </c:pt>
                <c:pt idx="1109">
                  <c:v>1.11E6</c:v>
                </c:pt>
                <c:pt idx="1110">
                  <c:v>1.111E6</c:v>
                </c:pt>
                <c:pt idx="1111">
                  <c:v>1.112E6</c:v>
                </c:pt>
                <c:pt idx="1112">
                  <c:v>1.113E6</c:v>
                </c:pt>
                <c:pt idx="1113">
                  <c:v>1.114E6</c:v>
                </c:pt>
                <c:pt idx="1114">
                  <c:v>1.115E6</c:v>
                </c:pt>
                <c:pt idx="1115">
                  <c:v>1.116E6</c:v>
                </c:pt>
                <c:pt idx="1116">
                  <c:v>1.117E6</c:v>
                </c:pt>
                <c:pt idx="1117">
                  <c:v>1.118E6</c:v>
                </c:pt>
                <c:pt idx="1118">
                  <c:v>1.119E6</c:v>
                </c:pt>
                <c:pt idx="1119">
                  <c:v>1.12E6</c:v>
                </c:pt>
                <c:pt idx="1120">
                  <c:v>1.121E6</c:v>
                </c:pt>
                <c:pt idx="1121">
                  <c:v>1.122E6</c:v>
                </c:pt>
                <c:pt idx="1122">
                  <c:v>1.123E6</c:v>
                </c:pt>
                <c:pt idx="1123">
                  <c:v>1.124E6</c:v>
                </c:pt>
                <c:pt idx="1124">
                  <c:v>1.125E6</c:v>
                </c:pt>
                <c:pt idx="1125">
                  <c:v>1.126E6</c:v>
                </c:pt>
                <c:pt idx="1126">
                  <c:v>1.127E6</c:v>
                </c:pt>
                <c:pt idx="1127">
                  <c:v>1.128E6</c:v>
                </c:pt>
                <c:pt idx="1128">
                  <c:v>1.129E6</c:v>
                </c:pt>
                <c:pt idx="1129">
                  <c:v>1.13E6</c:v>
                </c:pt>
                <c:pt idx="1130">
                  <c:v>1.131E6</c:v>
                </c:pt>
                <c:pt idx="1131">
                  <c:v>1.132E6</c:v>
                </c:pt>
                <c:pt idx="1132">
                  <c:v>1.133E6</c:v>
                </c:pt>
                <c:pt idx="1133">
                  <c:v>1.134E6</c:v>
                </c:pt>
                <c:pt idx="1134">
                  <c:v>1.135E6</c:v>
                </c:pt>
                <c:pt idx="1135">
                  <c:v>1.136E6</c:v>
                </c:pt>
                <c:pt idx="1136">
                  <c:v>1.137E6</c:v>
                </c:pt>
                <c:pt idx="1137">
                  <c:v>1.138E6</c:v>
                </c:pt>
                <c:pt idx="1138">
                  <c:v>1.139E6</c:v>
                </c:pt>
                <c:pt idx="1139">
                  <c:v>1.14E6</c:v>
                </c:pt>
                <c:pt idx="1140">
                  <c:v>1.141E6</c:v>
                </c:pt>
                <c:pt idx="1141">
                  <c:v>1.142E6</c:v>
                </c:pt>
                <c:pt idx="1142">
                  <c:v>1.143E6</c:v>
                </c:pt>
                <c:pt idx="1143">
                  <c:v>1.144E6</c:v>
                </c:pt>
                <c:pt idx="1144">
                  <c:v>1.145E6</c:v>
                </c:pt>
                <c:pt idx="1145">
                  <c:v>1.146E6</c:v>
                </c:pt>
                <c:pt idx="1146">
                  <c:v>1.147E6</c:v>
                </c:pt>
                <c:pt idx="1147">
                  <c:v>1.148E6</c:v>
                </c:pt>
                <c:pt idx="1148">
                  <c:v>1.149E6</c:v>
                </c:pt>
                <c:pt idx="1149">
                  <c:v>1.15E6</c:v>
                </c:pt>
                <c:pt idx="1150">
                  <c:v>1.151E6</c:v>
                </c:pt>
                <c:pt idx="1151">
                  <c:v>1.152E6</c:v>
                </c:pt>
                <c:pt idx="1152">
                  <c:v>1.153E6</c:v>
                </c:pt>
                <c:pt idx="1153">
                  <c:v>1.154E6</c:v>
                </c:pt>
                <c:pt idx="1154">
                  <c:v>1.155E6</c:v>
                </c:pt>
                <c:pt idx="1155">
                  <c:v>1.156E6</c:v>
                </c:pt>
                <c:pt idx="1156">
                  <c:v>1.157E6</c:v>
                </c:pt>
                <c:pt idx="1157">
                  <c:v>1.158E6</c:v>
                </c:pt>
                <c:pt idx="1158">
                  <c:v>1.159E6</c:v>
                </c:pt>
                <c:pt idx="1159">
                  <c:v>1.16E6</c:v>
                </c:pt>
                <c:pt idx="1160">
                  <c:v>1.161E6</c:v>
                </c:pt>
                <c:pt idx="1161">
                  <c:v>1.162E6</c:v>
                </c:pt>
                <c:pt idx="1162">
                  <c:v>1.163E6</c:v>
                </c:pt>
                <c:pt idx="1163">
                  <c:v>1.164E6</c:v>
                </c:pt>
                <c:pt idx="1164">
                  <c:v>1.165E6</c:v>
                </c:pt>
                <c:pt idx="1165">
                  <c:v>1.166E6</c:v>
                </c:pt>
                <c:pt idx="1166">
                  <c:v>1.167E6</c:v>
                </c:pt>
                <c:pt idx="1167">
                  <c:v>1.168E6</c:v>
                </c:pt>
                <c:pt idx="1168">
                  <c:v>1.169E6</c:v>
                </c:pt>
                <c:pt idx="1169">
                  <c:v>1.17E6</c:v>
                </c:pt>
                <c:pt idx="1170">
                  <c:v>1.171E6</c:v>
                </c:pt>
                <c:pt idx="1171">
                  <c:v>1.172E6</c:v>
                </c:pt>
                <c:pt idx="1172">
                  <c:v>1.173E6</c:v>
                </c:pt>
                <c:pt idx="1173">
                  <c:v>1.174E6</c:v>
                </c:pt>
                <c:pt idx="1174">
                  <c:v>1.175E6</c:v>
                </c:pt>
                <c:pt idx="1175">
                  <c:v>1.176E6</c:v>
                </c:pt>
                <c:pt idx="1176">
                  <c:v>1.177E6</c:v>
                </c:pt>
                <c:pt idx="1177">
                  <c:v>1.178E6</c:v>
                </c:pt>
                <c:pt idx="1178">
                  <c:v>1.179E6</c:v>
                </c:pt>
                <c:pt idx="1179">
                  <c:v>1.18E6</c:v>
                </c:pt>
                <c:pt idx="1180">
                  <c:v>1.181E6</c:v>
                </c:pt>
                <c:pt idx="1181">
                  <c:v>1.182E6</c:v>
                </c:pt>
                <c:pt idx="1182">
                  <c:v>1.183E6</c:v>
                </c:pt>
                <c:pt idx="1183">
                  <c:v>1.184E6</c:v>
                </c:pt>
                <c:pt idx="1184">
                  <c:v>1.185E6</c:v>
                </c:pt>
                <c:pt idx="1185">
                  <c:v>1.186E6</c:v>
                </c:pt>
                <c:pt idx="1186">
                  <c:v>1.187E6</c:v>
                </c:pt>
                <c:pt idx="1187">
                  <c:v>1.188E6</c:v>
                </c:pt>
                <c:pt idx="1188">
                  <c:v>1.189E6</c:v>
                </c:pt>
                <c:pt idx="1189">
                  <c:v>1.19E6</c:v>
                </c:pt>
                <c:pt idx="1190">
                  <c:v>1.191E6</c:v>
                </c:pt>
                <c:pt idx="1191">
                  <c:v>1.192E6</c:v>
                </c:pt>
                <c:pt idx="1192">
                  <c:v>1.193E6</c:v>
                </c:pt>
                <c:pt idx="1193">
                  <c:v>1.194E6</c:v>
                </c:pt>
                <c:pt idx="1194">
                  <c:v>1.195E6</c:v>
                </c:pt>
                <c:pt idx="1195">
                  <c:v>1.196E6</c:v>
                </c:pt>
                <c:pt idx="1196">
                  <c:v>1.197E6</c:v>
                </c:pt>
                <c:pt idx="1197">
                  <c:v>1.198E6</c:v>
                </c:pt>
                <c:pt idx="1198">
                  <c:v>1.199E6</c:v>
                </c:pt>
                <c:pt idx="1199">
                  <c:v>1.2E6</c:v>
                </c:pt>
                <c:pt idx="1200">
                  <c:v>1.201E6</c:v>
                </c:pt>
                <c:pt idx="1201">
                  <c:v>1.202E6</c:v>
                </c:pt>
                <c:pt idx="1202">
                  <c:v>1.203E6</c:v>
                </c:pt>
                <c:pt idx="1203">
                  <c:v>1.204E6</c:v>
                </c:pt>
                <c:pt idx="1204">
                  <c:v>1.205E6</c:v>
                </c:pt>
                <c:pt idx="1205">
                  <c:v>1.206E6</c:v>
                </c:pt>
                <c:pt idx="1206">
                  <c:v>1.207E6</c:v>
                </c:pt>
                <c:pt idx="1207">
                  <c:v>1.208E6</c:v>
                </c:pt>
                <c:pt idx="1208">
                  <c:v>1.209E6</c:v>
                </c:pt>
                <c:pt idx="1209">
                  <c:v>1.21E6</c:v>
                </c:pt>
                <c:pt idx="1210">
                  <c:v>1.211E6</c:v>
                </c:pt>
                <c:pt idx="1211">
                  <c:v>1.212E6</c:v>
                </c:pt>
                <c:pt idx="1212">
                  <c:v>1.213E6</c:v>
                </c:pt>
                <c:pt idx="1213">
                  <c:v>1.214E6</c:v>
                </c:pt>
                <c:pt idx="1214">
                  <c:v>1.215E6</c:v>
                </c:pt>
                <c:pt idx="1215">
                  <c:v>1.216E6</c:v>
                </c:pt>
                <c:pt idx="1216">
                  <c:v>1.217E6</c:v>
                </c:pt>
                <c:pt idx="1217">
                  <c:v>1.218E6</c:v>
                </c:pt>
                <c:pt idx="1218">
                  <c:v>1.219E6</c:v>
                </c:pt>
                <c:pt idx="1219">
                  <c:v>1.22E6</c:v>
                </c:pt>
                <c:pt idx="1220">
                  <c:v>1.221E6</c:v>
                </c:pt>
                <c:pt idx="1221">
                  <c:v>1.222E6</c:v>
                </c:pt>
                <c:pt idx="1222">
                  <c:v>1.223E6</c:v>
                </c:pt>
                <c:pt idx="1223">
                  <c:v>1.224E6</c:v>
                </c:pt>
                <c:pt idx="1224">
                  <c:v>1.225E6</c:v>
                </c:pt>
                <c:pt idx="1225">
                  <c:v>1.226E6</c:v>
                </c:pt>
                <c:pt idx="1226">
                  <c:v>1.227E6</c:v>
                </c:pt>
                <c:pt idx="1227">
                  <c:v>1.228E6</c:v>
                </c:pt>
                <c:pt idx="1228">
                  <c:v>1.229E6</c:v>
                </c:pt>
                <c:pt idx="1229">
                  <c:v>1.23E6</c:v>
                </c:pt>
                <c:pt idx="1230">
                  <c:v>1.231E6</c:v>
                </c:pt>
                <c:pt idx="1231">
                  <c:v>1.232E6</c:v>
                </c:pt>
                <c:pt idx="1232">
                  <c:v>1.233E6</c:v>
                </c:pt>
                <c:pt idx="1233">
                  <c:v>1.234E6</c:v>
                </c:pt>
                <c:pt idx="1234">
                  <c:v>1.235E6</c:v>
                </c:pt>
                <c:pt idx="1235">
                  <c:v>1.236E6</c:v>
                </c:pt>
                <c:pt idx="1236">
                  <c:v>1.237E6</c:v>
                </c:pt>
                <c:pt idx="1237">
                  <c:v>1.238E6</c:v>
                </c:pt>
                <c:pt idx="1238">
                  <c:v>1.239E6</c:v>
                </c:pt>
                <c:pt idx="1239">
                  <c:v>1.24E6</c:v>
                </c:pt>
                <c:pt idx="1240">
                  <c:v>1.241E6</c:v>
                </c:pt>
                <c:pt idx="1241">
                  <c:v>1.242E6</c:v>
                </c:pt>
                <c:pt idx="1242">
                  <c:v>1.243E6</c:v>
                </c:pt>
                <c:pt idx="1243">
                  <c:v>1.244E6</c:v>
                </c:pt>
                <c:pt idx="1244">
                  <c:v>1.245E6</c:v>
                </c:pt>
                <c:pt idx="1245">
                  <c:v>1.246E6</c:v>
                </c:pt>
                <c:pt idx="1246">
                  <c:v>1.247E6</c:v>
                </c:pt>
                <c:pt idx="1247">
                  <c:v>1.248E6</c:v>
                </c:pt>
                <c:pt idx="1248">
                  <c:v>1.249E6</c:v>
                </c:pt>
                <c:pt idx="1249">
                  <c:v>1.25E6</c:v>
                </c:pt>
                <c:pt idx="1250">
                  <c:v>1.251E6</c:v>
                </c:pt>
                <c:pt idx="1251">
                  <c:v>1.252E6</c:v>
                </c:pt>
                <c:pt idx="1252">
                  <c:v>1.253E6</c:v>
                </c:pt>
                <c:pt idx="1253">
                  <c:v>1.254E6</c:v>
                </c:pt>
                <c:pt idx="1254">
                  <c:v>1.255E6</c:v>
                </c:pt>
                <c:pt idx="1255">
                  <c:v>1.256E6</c:v>
                </c:pt>
                <c:pt idx="1256">
                  <c:v>1.257E6</c:v>
                </c:pt>
                <c:pt idx="1257">
                  <c:v>1.258E6</c:v>
                </c:pt>
                <c:pt idx="1258">
                  <c:v>1.259E6</c:v>
                </c:pt>
                <c:pt idx="1259">
                  <c:v>1.26E6</c:v>
                </c:pt>
                <c:pt idx="1260">
                  <c:v>1.261E6</c:v>
                </c:pt>
                <c:pt idx="1261">
                  <c:v>1.262E6</c:v>
                </c:pt>
                <c:pt idx="1262">
                  <c:v>1.263E6</c:v>
                </c:pt>
                <c:pt idx="1263">
                  <c:v>1.264E6</c:v>
                </c:pt>
                <c:pt idx="1264">
                  <c:v>1.265E6</c:v>
                </c:pt>
                <c:pt idx="1265">
                  <c:v>1.266E6</c:v>
                </c:pt>
                <c:pt idx="1266">
                  <c:v>1.267E6</c:v>
                </c:pt>
                <c:pt idx="1267">
                  <c:v>1.268E6</c:v>
                </c:pt>
                <c:pt idx="1268">
                  <c:v>1.269E6</c:v>
                </c:pt>
                <c:pt idx="1269">
                  <c:v>1.27E6</c:v>
                </c:pt>
                <c:pt idx="1270">
                  <c:v>1.271E6</c:v>
                </c:pt>
                <c:pt idx="1271">
                  <c:v>1.272E6</c:v>
                </c:pt>
                <c:pt idx="1272">
                  <c:v>1.273E6</c:v>
                </c:pt>
                <c:pt idx="1273">
                  <c:v>1.274E6</c:v>
                </c:pt>
                <c:pt idx="1274">
                  <c:v>1.275E6</c:v>
                </c:pt>
                <c:pt idx="1275">
                  <c:v>1.276E6</c:v>
                </c:pt>
                <c:pt idx="1276">
                  <c:v>1.277E6</c:v>
                </c:pt>
                <c:pt idx="1277">
                  <c:v>1.278E6</c:v>
                </c:pt>
                <c:pt idx="1278">
                  <c:v>1.279E6</c:v>
                </c:pt>
                <c:pt idx="1279">
                  <c:v>1.28E6</c:v>
                </c:pt>
                <c:pt idx="1280">
                  <c:v>1.281E6</c:v>
                </c:pt>
                <c:pt idx="1281">
                  <c:v>1.282E6</c:v>
                </c:pt>
                <c:pt idx="1282">
                  <c:v>1.283E6</c:v>
                </c:pt>
                <c:pt idx="1283">
                  <c:v>1.284E6</c:v>
                </c:pt>
                <c:pt idx="1284">
                  <c:v>1.285E6</c:v>
                </c:pt>
                <c:pt idx="1285">
                  <c:v>1.286E6</c:v>
                </c:pt>
                <c:pt idx="1286">
                  <c:v>1.287E6</c:v>
                </c:pt>
                <c:pt idx="1287">
                  <c:v>1.288E6</c:v>
                </c:pt>
                <c:pt idx="1288">
                  <c:v>1.289E6</c:v>
                </c:pt>
                <c:pt idx="1289">
                  <c:v>1.29E6</c:v>
                </c:pt>
                <c:pt idx="1290">
                  <c:v>1.291E6</c:v>
                </c:pt>
                <c:pt idx="1291">
                  <c:v>1.292E6</c:v>
                </c:pt>
                <c:pt idx="1292">
                  <c:v>1.293E6</c:v>
                </c:pt>
                <c:pt idx="1293">
                  <c:v>1.294E6</c:v>
                </c:pt>
                <c:pt idx="1294">
                  <c:v>1.295E6</c:v>
                </c:pt>
                <c:pt idx="1295">
                  <c:v>1.296E6</c:v>
                </c:pt>
                <c:pt idx="1296">
                  <c:v>1.297E6</c:v>
                </c:pt>
                <c:pt idx="1297">
                  <c:v>1.298E6</c:v>
                </c:pt>
                <c:pt idx="1298">
                  <c:v>1.299E6</c:v>
                </c:pt>
                <c:pt idx="1299">
                  <c:v>1.3E6</c:v>
                </c:pt>
                <c:pt idx="1300">
                  <c:v>1.301E6</c:v>
                </c:pt>
                <c:pt idx="1301">
                  <c:v>1.302E6</c:v>
                </c:pt>
                <c:pt idx="1302">
                  <c:v>1.303E6</c:v>
                </c:pt>
                <c:pt idx="1303">
                  <c:v>1.304E6</c:v>
                </c:pt>
                <c:pt idx="1304">
                  <c:v>1.305E6</c:v>
                </c:pt>
                <c:pt idx="1305">
                  <c:v>1.306E6</c:v>
                </c:pt>
                <c:pt idx="1306">
                  <c:v>1.307E6</c:v>
                </c:pt>
                <c:pt idx="1307">
                  <c:v>1.308E6</c:v>
                </c:pt>
                <c:pt idx="1308">
                  <c:v>1.309E6</c:v>
                </c:pt>
                <c:pt idx="1309">
                  <c:v>1.31E6</c:v>
                </c:pt>
                <c:pt idx="1310">
                  <c:v>1.311E6</c:v>
                </c:pt>
                <c:pt idx="1311">
                  <c:v>1.312E6</c:v>
                </c:pt>
                <c:pt idx="1312">
                  <c:v>1.313E6</c:v>
                </c:pt>
                <c:pt idx="1313">
                  <c:v>1.314E6</c:v>
                </c:pt>
                <c:pt idx="1314">
                  <c:v>1.315E6</c:v>
                </c:pt>
                <c:pt idx="1315">
                  <c:v>1.316E6</c:v>
                </c:pt>
                <c:pt idx="1316">
                  <c:v>1.317E6</c:v>
                </c:pt>
                <c:pt idx="1317">
                  <c:v>1.318E6</c:v>
                </c:pt>
                <c:pt idx="1318">
                  <c:v>1.319E6</c:v>
                </c:pt>
                <c:pt idx="1319">
                  <c:v>1.32E6</c:v>
                </c:pt>
                <c:pt idx="1320">
                  <c:v>1.321E6</c:v>
                </c:pt>
                <c:pt idx="1321">
                  <c:v>1.322E6</c:v>
                </c:pt>
                <c:pt idx="1322">
                  <c:v>1.323E6</c:v>
                </c:pt>
                <c:pt idx="1323">
                  <c:v>1.324E6</c:v>
                </c:pt>
                <c:pt idx="1324">
                  <c:v>1.325E6</c:v>
                </c:pt>
                <c:pt idx="1325">
                  <c:v>1.326E6</c:v>
                </c:pt>
                <c:pt idx="1326">
                  <c:v>1.327E6</c:v>
                </c:pt>
                <c:pt idx="1327">
                  <c:v>1.328E6</c:v>
                </c:pt>
                <c:pt idx="1328">
                  <c:v>1.329E6</c:v>
                </c:pt>
                <c:pt idx="1329">
                  <c:v>1.33E6</c:v>
                </c:pt>
                <c:pt idx="1330">
                  <c:v>1.331E6</c:v>
                </c:pt>
                <c:pt idx="1331">
                  <c:v>1.332E6</c:v>
                </c:pt>
                <c:pt idx="1332">
                  <c:v>1.333E6</c:v>
                </c:pt>
                <c:pt idx="1333">
                  <c:v>1.334E6</c:v>
                </c:pt>
                <c:pt idx="1334">
                  <c:v>1.335E6</c:v>
                </c:pt>
                <c:pt idx="1335">
                  <c:v>1.336E6</c:v>
                </c:pt>
                <c:pt idx="1336">
                  <c:v>1.337E6</c:v>
                </c:pt>
                <c:pt idx="1337">
                  <c:v>1.338E6</c:v>
                </c:pt>
                <c:pt idx="1338">
                  <c:v>1.339E6</c:v>
                </c:pt>
                <c:pt idx="1339">
                  <c:v>1.34E6</c:v>
                </c:pt>
                <c:pt idx="1340">
                  <c:v>1.341E6</c:v>
                </c:pt>
                <c:pt idx="1341">
                  <c:v>1.342E6</c:v>
                </c:pt>
                <c:pt idx="1342">
                  <c:v>1.343E6</c:v>
                </c:pt>
                <c:pt idx="1343">
                  <c:v>1.344E6</c:v>
                </c:pt>
                <c:pt idx="1344">
                  <c:v>1.345E6</c:v>
                </c:pt>
                <c:pt idx="1345">
                  <c:v>1.346E6</c:v>
                </c:pt>
                <c:pt idx="1346">
                  <c:v>1.347E6</c:v>
                </c:pt>
                <c:pt idx="1347">
                  <c:v>1.348E6</c:v>
                </c:pt>
                <c:pt idx="1348">
                  <c:v>1.349E6</c:v>
                </c:pt>
                <c:pt idx="1349">
                  <c:v>1.35E6</c:v>
                </c:pt>
                <c:pt idx="1350">
                  <c:v>1.351E6</c:v>
                </c:pt>
                <c:pt idx="1351">
                  <c:v>1.352E6</c:v>
                </c:pt>
                <c:pt idx="1352">
                  <c:v>1.353E6</c:v>
                </c:pt>
                <c:pt idx="1353">
                  <c:v>1.354E6</c:v>
                </c:pt>
                <c:pt idx="1354">
                  <c:v>1.355E6</c:v>
                </c:pt>
                <c:pt idx="1355">
                  <c:v>1.356E6</c:v>
                </c:pt>
                <c:pt idx="1356">
                  <c:v>1.357E6</c:v>
                </c:pt>
                <c:pt idx="1357">
                  <c:v>1.358E6</c:v>
                </c:pt>
                <c:pt idx="1358">
                  <c:v>1.359E6</c:v>
                </c:pt>
                <c:pt idx="1359">
                  <c:v>1.36E6</c:v>
                </c:pt>
                <c:pt idx="1360">
                  <c:v>1.361E6</c:v>
                </c:pt>
                <c:pt idx="1361">
                  <c:v>1.362E6</c:v>
                </c:pt>
                <c:pt idx="1362">
                  <c:v>1.363E6</c:v>
                </c:pt>
                <c:pt idx="1363">
                  <c:v>1.364E6</c:v>
                </c:pt>
                <c:pt idx="1364">
                  <c:v>1.365E6</c:v>
                </c:pt>
                <c:pt idx="1365">
                  <c:v>1.366E6</c:v>
                </c:pt>
                <c:pt idx="1366">
                  <c:v>1.367E6</c:v>
                </c:pt>
                <c:pt idx="1367">
                  <c:v>1.368E6</c:v>
                </c:pt>
                <c:pt idx="1368">
                  <c:v>1.369E6</c:v>
                </c:pt>
                <c:pt idx="1369">
                  <c:v>1.37E6</c:v>
                </c:pt>
                <c:pt idx="1370">
                  <c:v>1.371E6</c:v>
                </c:pt>
                <c:pt idx="1371">
                  <c:v>1.372E6</c:v>
                </c:pt>
                <c:pt idx="1372">
                  <c:v>1.373E6</c:v>
                </c:pt>
                <c:pt idx="1373">
                  <c:v>1.374E6</c:v>
                </c:pt>
                <c:pt idx="1374">
                  <c:v>1.375E6</c:v>
                </c:pt>
                <c:pt idx="1375">
                  <c:v>1.376E6</c:v>
                </c:pt>
                <c:pt idx="1376">
                  <c:v>1.377E6</c:v>
                </c:pt>
                <c:pt idx="1377">
                  <c:v>1.378E6</c:v>
                </c:pt>
                <c:pt idx="1378">
                  <c:v>1.379E6</c:v>
                </c:pt>
                <c:pt idx="1379">
                  <c:v>1.38E6</c:v>
                </c:pt>
                <c:pt idx="1380">
                  <c:v>1.381E6</c:v>
                </c:pt>
                <c:pt idx="1381">
                  <c:v>1.382E6</c:v>
                </c:pt>
                <c:pt idx="1382">
                  <c:v>1.383E6</c:v>
                </c:pt>
                <c:pt idx="1383">
                  <c:v>1.384E6</c:v>
                </c:pt>
                <c:pt idx="1384">
                  <c:v>1.385E6</c:v>
                </c:pt>
                <c:pt idx="1385">
                  <c:v>1.386E6</c:v>
                </c:pt>
                <c:pt idx="1386">
                  <c:v>1.387E6</c:v>
                </c:pt>
                <c:pt idx="1387">
                  <c:v>1.388E6</c:v>
                </c:pt>
                <c:pt idx="1388">
                  <c:v>1.389E6</c:v>
                </c:pt>
                <c:pt idx="1389">
                  <c:v>1.39E6</c:v>
                </c:pt>
                <c:pt idx="1390">
                  <c:v>1.391E6</c:v>
                </c:pt>
                <c:pt idx="1391">
                  <c:v>1.392E6</c:v>
                </c:pt>
                <c:pt idx="1392">
                  <c:v>1.393E6</c:v>
                </c:pt>
                <c:pt idx="1393">
                  <c:v>1.394E6</c:v>
                </c:pt>
                <c:pt idx="1394">
                  <c:v>1.395E6</c:v>
                </c:pt>
                <c:pt idx="1395">
                  <c:v>1.396E6</c:v>
                </c:pt>
                <c:pt idx="1396">
                  <c:v>1.397E6</c:v>
                </c:pt>
                <c:pt idx="1397">
                  <c:v>1.398E6</c:v>
                </c:pt>
                <c:pt idx="1398">
                  <c:v>1.399E6</c:v>
                </c:pt>
                <c:pt idx="1399">
                  <c:v>1.4E6</c:v>
                </c:pt>
                <c:pt idx="1400">
                  <c:v>1.401E6</c:v>
                </c:pt>
                <c:pt idx="1401">
                  <c:v>1.402E6</c:v>
                </c:pt>
                <c:pt idx="1402">
                  <c:v>1.403E6</c:v>
                </c:pt>
                <c:pt idx="1403">
                  <c:v>1.404E6</c:v>
                </c:pt>
                <c:pt idx="1404">
                  <c:v>1.405E6</c:v>
                </c:pt>
                <c:pt idx="1405">
                  <c:v>1.406E6</c:v>
                </c:pt>
                <c:pt idx="1406">
                  <c:v>1.407E6</c:v>
                </c:pt>
                <c:pt idx="1407">
                  <c:v>1.408E6</c:v>
                </c:pt>
                <c:pt idx="1408">
                  <c:v>1.409E6</c:v>
                </c:pt>
                <c:pt idx="1409">
                  <c:v>1.41E6</c:v>
                </c:pt>
                <c:pt idx="1410">
                  <c:v>1.411E6</c:v>
                </c:pt>
                <c:pt idx="1411">
                  <c:v>1.412E6</c:v>
                </c:pt>
                <c:pt idx="1412">
                  <c:v>1.413E6</c:v>
                </c:pt>
                <c:pt idx="1413">
                  <c:v>1.414E6</c:v>
                </c:pt>
                <c:pt idx="1414">
                  <c:v>1.415E6</c:v>
                </c:pt>
                <c:pt idx="1415">
                  <c:v>1.416E6</c:v>
                </c:pt>
                <c:pt idx="1416">
                  <c:v>1.417E6</c:v>
                </c:pt>
                <c:pt idx="1417">
                  <c:v>1.418E6</c:v>
                </c:pt>
                <c:pt idx="1418">
                  <c:v>1.419E6</c:v>
                </c:pt>
                <c:pt idx="1419">
                  <c:v>1.42E6</c:v>
                </c:pt>
                <c:pt idx="1420">
                  <c:v>1.421E6</c:v>
                </c:pt>
                <c:pt idx="1421">
                  <c:v>1.422E6</c:v>
                </c:pt>
                <c:pt idx="1422">
                  <c:v>1.423E6</c:v>
                </c:pt>
                <c:pt idx="1423">
                  <c:v>1.424E6</c:v>
                </c:pt>
                <c:pt idx="1424">
                  <c:v>1.425E6</c:v>
                </c:pt>
                <c:pt idx="1425">
                  <c:v>1.426E6</c:v>
                </c:pt>
                <c:pt idx="1426">
                  <c:v>1.427E6</c:v>
                </c:pt>
                <c:pt idx="1427">
                  <c:v>1.428E6</c:v>
                </c:pt>
                <c:pt idx="1428">
                  <c:v>1.429E6</c:v>
                </c:pt>
                <c:pt idx="1429">
                  <c:v>1.43E6</c:v>
                </c:pt>
                <c:pt idx="1430">
                  <c:v>1.431E6</c:v>
                </c:pt>
                <c:pt idx="1431">
                  <c:v>1.432E6</c:v>
                </c:pt>
                <c:pt idx="1432">
                  <c:v>1.433E6</c:v>
                </c:pt>
                <c:pt idx="1433">
                  <c:v>1.434E6</c:v>
                </c:pt>
                <c:pt idx="1434">
                  <c:v>1.435E6</c:v>
                </c:pt>
                <c:pt idx="1435">
                  <c:v>1.436E6</c:v>
                </c:pt>
                <c:pt idx="1436">
                  <c:v>1.437E6</c:v>
                </c:pt>
                <c:pt idx="1437">
                  <c:v>1.438E6</c:v>
                </c:pt>
                <c:pt idx="1438">
                  <c:v>1.439E6</c:v>
                </c:pt>
                <c:pt idx="1439">
                  <c:v>1.44E6</c:v>
                </c:pt>
                <c:pt idx="1440">
                  <c:v>1.441E6</c:v>
                </c:pt>
                <c:pt idx="1441">
                  <c:v>1.442E6</c:v>
                </c:pt>
                <c:pt idx="1442">
                  <c:v>1.443E6</c:v>
                </c:pt>
                <c:pt idx="1443">
                  <c:v>1.444E6</c:v>
                </c:pt>
                <c:pt idx="1444">
                  <c:v>1.445E6</c:v>
                </c:pt>
                <c:pt idx="1445">
                  <c:v>1.446E6</c:v>
                </c:pt>
                <c:pt idx="1446">
                  <c:v>1.447E6</c:v>
                </c:pt>
                <c:pt idx="1447">
                  <c:v>1.448E6</c:v>
                </c:pt>
                <c:pt idx="1448">
                  <c:v>1.449E6</c:v>
                </c:pt>
                <c:pt idx="1449">
                  <c:v>1.45E6</c:v>
                </c:pt>
                <c:pt idx="1450">
                  <c:v>1.451E6</c:v>
                </c:pt>
                <c:pt idx="1451">
                  <c:v>1.452E6</c:v>
                </c:pt>
                <c:pt idx="1452">
                  <c:v>1.453E6</c:v>
                </c:pt>
                <c:pt idx="1453">
                  <c:v>1.454E6</c:v>
                </c:pt>
                <c:pt idx="1454">
                  <c:v>1.455E6</c:v>
                </c:pt>
                <c:pt idx="1455">
                  <c:v>1.456E6</c:v>
                </c:pt>
                <c:pt idx="1456">
                  <c:v>1.457E6</c:v>
                </c:pt>
                <c:pt idx="1457">
                  <c:v>1.458E6</c:v>
                </c:pt>
                <c:pt idx="1458">
                  <c:v>1.459E6</c:v>
                </c:pt>
                <c:pt idx="1459">
                  <c:v>1.46E6</c:v>
                </c:pt>
                <c:pt idx="1460">
                  <c:v>1.461E6</c:v>
                </c:pt>
                <c:pt idx="1461">
                  <c:v>1.462E6</c:v>
                </c:pt>
                <c:pt idx="1462">
                  <c:v>1.463E6</c:v>
                </c:pt>
                <c:pt idx="1463">
                  <c:v>1.464E6</c:v>
                </c:pt>
                <c:pt idx="1464">
                  <c:v>1.465E6</c:v>
                </c:pt>
                <c:pt idx="1465">
                  <c:v>1.466E6</c:v>
                </c:pt>
                <c:pt idx="1466">
                  <c:v>1.467E6</c:v>
                </c:pt>
                <c:pt idx="1467">
                  <c:v>1.468E6</c:v>
                </c:pt>
                <c:pt idx="1468">
                  <c:v>1.469E6</c:v>
                </c:pt>
                <c:pt idx="1469">
                  <c:v>1.47E6</c:v>
                </c:pt>
                <c:pt idx="1470">
                  <c:v>1.471E6</c:v>
                </c:pt>
                <c:pt idx="1471">
                  <c:v>1.472E6</c:v>
                </c:pt>
                <c:pt idx="1472">
                  <c:v>1.473E6</c:v>
                </c:pt>
                <c:pt idx="1473">
                  <c:v>1.474E6</c:v>
                </c:pt>
                <c:pt idx="1474">
                  <c:v>1.475E6</c:v>
                </c:pt>
                <c:pt idx="1475">
                  <c:v>1.476E6</c:v>
                </c:pt>
                <c:pt idx="1476">
                  <c:v>1.477E6</c:v>
                </c:pt>
                <c:pt idx="1477">
                  <c:v>1.478E6</c:v>
                </c:pt>
                <c:pt idx="1478">
                  <c:v>1.479E6</c:v>
                </c:pt>
                <c:pt idx="1479">
                  <c:v>1.48E6</c:v>
                </c:pt>
                <c:pt idx="1480">
                  <c:v>1.481E6</c:v>
                </c:pt>
                <c:pt idx="1481">
                  <c:v>1.482E6</c:v>
                </c:pt>
                <c:pt idx="1482">
                  <c:v>1.483E6</c:v>
                </c:pt>
                <c:pt idx="1483">
                  <c:v>1.484E6</c:v>
                </c:pt>
                <c:pt idx="1484">
                  <c:v>1.485E6</c:v>
                </c:pt>
                <c:pt idx="1485">
                  <c:v>1.486E6</c:v>
                </c:pt>
                <c:pt idx="1486">
                  <c:v>1.487E6</c:v>
                </c:pt>
                <c:pt idx="1487">
                  <c:v>1.488E6</c:v>
                </c:pt>
                <c:pt idx="1488">
                  <c:v>1.489E6</c:v>
                </c:pt>
                <c:pt idx="1489">
                  <c:v>1.49E6</c:v>
                </c:pt>
                <c:pt idx="1490">
                  <c:v>1.491E6</c:v>
                </c:pt>
                <c:pt idx="1491">
                  <c:v>1.492E6</c:v>
                </c:pt>
                <c:pt idx="1492">
                  <c:v>1.493E6</c:v>
                </c:pt>
                <c:pt idx="1493">
                  <c:v>1.494E6</c:v>
                </c:pt>
                <c:pt idx="1494">
                  <c:v>1.495E6</c:v>
                </c:pt>
                <c:pt idx="1495">
                  <c:v>1.496E6</c:v>
                </c:pt>
                <c:pt idx="1496">
                  <c:v>1.497E6</c:v>
                </c:pt>
                <c:pt idx="1497">
                  <c:v>1.498E6</c:v>
                </c:pt>
                <c:pt idx="1498">
                  <c:v>1.499E6</c:v>
                </c:pt>
                <c:pt idx="1499">
                  <c:v>1.5E6</c:v>
                </c:pt>
                <c:pt idx="1500">
                  <c:v>1.501E6</c:v>
                </c:pt>
                <c:pt idx="1501">
                  <c:v>1.502E6</c:v>
                </c:pt>
                <c:pt idx="1502">
                  <c:v>1.503E6</c:v>
                </c:pt>
                <c:pt idx="1503">
                  <c:v>1.504E6</c:v>
                </c:pt>
                <c:pt idx="1504">
                  <c:v>1.505E6</c:v>
                </c:pt>
                <c:pt idx="1505">
                  <c:v>1.506E6</c:v>
                </c:pt>
                <c:pt idx="1506">
                  <c:v>1.507E6</c:v>
                </c:pt>
                <c:pt idx="1507">
                  <c:v>1.508E6</c:v>
                </c:pt>
                <c:pt idx="1508">
                  <c:v>1.509E6</c:v>
                </c:pt>
                <c:pt idx="1509">
                  <c:v>1.51E6</c:v>
                </c:pt>
                <c:pt idx="1510">
                  <c:v>1.511E6</c:v>
                </c:pt>
                <c:pt idx="1511">
                  <c:v>1.512E6</c:v>
                </c:pt>
                <c:pt idx="1512">
                  <c:v>1.513E6</c:v>
                </c:pt>
                <c:pt idx="1513">
                  <c:v>1.514E6</c:v>
                </c:pt>
                <c:pt idx="1514">
                  <c:v>1.515E6</c:v>
                </c:pt>
                <c:pt idx="1515">
                  <c:v>1.516E6</c:v>
                </c:pt>
                <c:pt idx="1516">
                  <c:v>1.517E6</c:v>
                </c:pt>
                <c:pt idx="1517">
                  <c:v>1.518E6</c:v>
                </c:pt>
                <c:pt idx="1518">
                  <c:v>1.519E6</c:v>
                </c:pt>
                <c:pt idx="1519">
                  <c:v>1.52E6</c:v>
                </c:pt>
                <c:pt idx="1520">
                  <c:v>1.521E6</c:v>
                </c:pt>
                <c:pt idx="1521">
                  <c:v>1.522E6</c:v>
                </c:pt>
                <c:pt idx="1522">
                  <c:v>1.523E6</c:v>
                </c:pt>
                <c:pt idx="1523">
                  <c:v>1.524E6</c:v>
                </c:pt>
                <c:pt idx="1524">
                  <c:v>1.525E6</c:v>
                </c:pt>
                <c:pt idx="1525">
                  <c:v>1.526E6</c:v>
                </c:pt>
                <c:pt idx="1526">
                  <c:v>1.527E6</c:v>
                </c:pt>
                <c:pt idx="1527">
                  <c:v>1.528E6</c:v>
                </c:pt>
                <c:pt idx="1528">
                  <c:v>1.529E6</c:v>
                </c:pt>
                <c:pt idx="1529">
                  <c:v>1.53E6</c:v>
                </c:pt>
                <c:pt idx="1530">
                  <c:v>1.531E6</c:v>
                </c:pt>
                <c:pt idx="1531">
                  <c:v>1.532E6</c:v>
                </c:pt>
                <c:pt idx="1532">
                  <c:v>1.533E6</c:v>
                </c:pt>
                <c:pt idx="1533">
                  <c:v>1.534E6</c:v>
                </c:pt>
                <c:pt idx="1534">
                  <c:v>1.535E6</c:v>
                </c:pt>
                <c:pt idx="1535">
                  <c:v>1.536E6</c:v>
                </c:pt>
                <c:pt idx="1536">
                  <c:v>1.537E6</c:v>
                </c:pt>
                <c:pt idx="1537">
                  <c:v>1.538E6</c:v>
                </c:pt>
                <c:pt idx="1538">
                  <c:v>1.539E6</c:v>
                </c:pt>
                <c:pt idx="1539">
                  <c:v>1.54E6</c:v>
                </c:pt>
                <c:pt idx="1540">
                  <c:v>1.541E6</c:v>
                </c:pt>
                <c:pt idx="1541">
                  <c:v>1.542E6</c:v>
                </c:pt>
                <c:pt idx="1542">
                  <c:v>1.543E6</c:v>
                </c:pt>
                <c:pt idx="1543">
                  <c:v>1.544E6</c:v>
                </c:pt>
                <c:pt idx="1544">
                  <c:v>1.545E6</c:v>
                </c:pt>
                <c:pt idx="1545">
                  <c:v>1.546E6</c:v>
                </c:pt>
                <c:pt idx="1546">
                  <c:v>1.547E6</c:v>
                </c:pt>
                <c:pt idx="1547">
                  <c:v>1.548E6</c:v>
                </c:pt>
                <c:pt idx="1548">
                  <c:v>1.549E6</c:v>
                </c:pt>
                <c:pt idx="1549">
                  <c:v>1.55E6</c:v>
                </c:pt>
                <c:pt idx="1550">
                  <c:v>1.551E6</c:v>
                </c:pt>
                <c:pt idx="1551">
                  <c:v>1.552E6</c:v>
                </c:pt>
                <c:pt idx="1552">
                  <c:v>1.553E6</c:v>
                </c:pt>
                <c:pt idx="1553">
                  <c:v>1.554E6</c:v>
                </c:pt>
                <c:pt idx="1554">
                  <c:v>1.555E6</c:v>
                </c:pt>
                <c:pt idx="1555">
                  <c:v>1.556E6</c:v>
                </c:pt>
                <c:pt idx="1556">
                  <c:v>1.557E6</c:v>
                </c:pt>
                <c:pt idx="1557">
                  <c:v>1.558E6</c:v>
                </c:pt>
                <c:pt idx="1558">
                  <c:v>1.559E6</c:v>
                </c:pt>
                <c:pt idx="1559">
                  <c:v>1.56E6</c:v>
                </c:pt>
                <c:pt idx="1560">
                  <c:v>1.561E6</c:v>
                </c:pt>
                <c:pt idx="1561">
                  <c:v>1.562E6</c:v>
                </c:pt>
                <c:pt idx="1562">
                  <c:v>1.563E6</c:v>
                </c:pt>
                <c:pt idx="1563">
                  <c:v>1.564E6</c:v>
                </c:pt>
                <c:pt idx="1564">
                  <c:v>1.565E6</c:v>
                </c:pt>
                <c:pt idx="1565">
                  <c:v>1.566E6</c:v>
                </c:pt>
                <c:pt idx="1566">
                  <c:v>1.567E6</c:v>
                </c:pt>
                <c:pt idx="1567">
                  <c:v>1.568E6</c:v>
                </c:pt>
                <c:pt idx="1568">
                  <c:v>1.569E6</c:v>
                </c:pt>
                <c:pt idx="1569">
                  <c:v>1.57E6</c:v>
                </c:pt>
                <c:pt idx="1570">
                  <c:v>1.571E6</c:v>
                </c:pt>
                <c:pt idx="1571">
                  <c:v>1.572E6</c:v>
                </c:pt>
                <c:pt idx="1572">
                  <c:v>1.573E6</c:v>
                </c:pt>
                <c:pt idx="1573">
                  <c:v>1.574E6</c:v>
                </c:pt>
                <c:pt idx="1574">
                  <c:v>1.575E6</c:v>
                </c:pt>
                <c:pt idx="1575">
                  <c:v>1.576E6</c:v>
                </c:pt>
                <c:pt idx="1576">
                  <c:v>1.577E6</c:v>
                </c:pt>
                <c:pt idx="1577">
                  <c:v>1.578E6</c:v>
                </c:pt>
                <c:pt idx="1578">
                  <c:v>1.579E6</c:v>
                </c:pt>
                <c:pt idx="1579">
                  <c:v>1.58E6</c:v>
                </c:pt>
                <c:pt idx="1580">
                  <c:v>1.581E6</c:v>
                </c:pt>
                <c:pt idx="1581">
                  <c:v>1.582E6</c:v>
                </c:pt>
                <c:pt idx="1582">
                  <c:v>1.583E6</c:v>
                </c:pt>
                <c:pt idx="1583">
                  <c:v>1.584E6</c:v>
                </c:pt>
                <c:pt idx="1584">
                  <c:v>1.585E6</c:v>
                </c:pt>
                <c:pt idx="1585">
                  <c:v>1.586E6</c:v>
                </c:pt>
                <c:pt idx="1586">
                  <c:v>1.587E6</c:v>
                </c:pt>
                <c:pt idx="1587">
                  <c:v>1.588E6</c:v>
                </c:pt>
                <c:pt idx="1588">
                  <c:v>1.589E6</c:v>
                </c:pt>
                <c:pt idx="1589">
                  <c:v>1.59E6</c:v>
                </c:pt>
                <c:pt idx="1590">
                  <c:v>1.591E6</c:v>
                </c:pt>
                <c:pt idx="1591">
                  <c:v>1.592E6</c:v>
                </c:pt>
                <c:pt idx="1592">
                  <c:v>1.593E6</c:v>
                </c:pt>
                <c:pt idx="1593">
                  <c:v>1.594E6</c:v>
                </c:pt>
                <c:pt idx="1594">
                  <c:v>1.595E6</c:v>
                </c:pt>
                <c:pt idx="1595">
                  <c:v>1.596E6</c:v>
                </c:pt>
                <c:pt idx="1596">
                  <c:v>1.597E6</c:v>
                </c:pt>
                <c:pt idx="1597">
                  <c:v>1.598E6</c:v>
                </c:pt>
                <c:pt idx="1598">
                  <c:v>1.599E6</c:v>
                </c:pt>
                <c:pt idx="1599">
                  <c:v>1.6E6</c:v>
                </c:pt>
                <c:pt idx="1600">
                  <c:v>1.601E6</c:v>
                </c:pt>
                <c:pt idx="1601">
                  <c:v>1.602E6</c:v>
                </c:pt>
                <c:pt idx="1602">
                  <c:v>1.603E6</c:v>
                </c:pt>
                <c:pt idx="1603">
                  <c:v>1.604E6</c:v>
                </c:pt>
                <c:pt idx="1604">
                  <c:v>1.605E6</c:v>
                </c:pt>
                <c:pt idx="1605">
                  <c:v>1.606E6</c:v>
                </c:pt>
                <c:pt idx="1606">
                  <c:v>1.607E6</c:v>
                </c:pt>
                <c:pt idx="1607">
                  <c:v>1.608E6</c:v>
                </c:pt>
                <c:pt idx="1608">
                  <c:v>1.609E6</c:v>
                </c:pt>
                <c:pt idx="1609">
                  <c:v>1.61E6</c:v>
                </c:pt>
                <c:pt idx="1610">
                  <c:v>1.611E6</c:v>
                </c:pt>
                <c:pt idx="1611">
                  <c:v>1.612E6</c:v>
                </c:pt>
                <c:pt idx="1612">
                  <c:v>1.613E6</c:v>
                </c:pt>
                <c:pt idx="1613">
                  <c:v>1.614E6</c:v>
                </c:pt>
                <c:pt idx="1614">
                  <c:v>1.615E6</c:v>
                </c:pt>
                <c:pt idx="1615">
                  <c:v>1.616E6</c:v>
                </c:pt>
                <c:pt idx="1616">
                  <c:v>1.617E6</c:v>
                </c:pt>
                <c:pt idx="1617">
                  <c:v>1.618E6</c:v>
                </c:pt>
                <c:pt idx="1618">
                  <c:v>1.619E6</c:v>
                </c:pt>
                <c:pt idx="1619">
                  <c:v>1.62E6</c:v>
                </c:pt>
                <c:pt idx="1620">
                  <c:v>1.621E6</c:v>
                </c:pt>
                <c:pt idx="1621">
                  <c:v>1.622E6</c:v>
                </c:pt>
                <c:pt idx="1622">
                  <c:v>1.623E6</c:v>
                </c:pt>
                <c:pt idx="1623">
                  <c:v>1.624E6</c:v>
                </c:pt>
                <c:pt idx="1624">
                  <c:v>1.625E6</c:v>
                </c:pt>
                <c:pt idx="1625">
                  <c:v>1.626E6</c:v>
                </c:pt>
                <c:pt idx="1626">
                  <c:v>1.627E6</c:v>
                </c:pt>
                <c:pt idx="1627">
                  <c:v>1.628E6</c:v>
                </c:pt>
                <c:pt idx="1628">
                  <c:v>1.629E6</c:v>
                </c:pt>
                <c:pt idx="1629">
                  <c:v>1.63E6</c:v>
                </c:pt>
                <c:pt idx="1630">
                  <c:v>1.631E6</c:v>
                </c:pt>
                <c:pt idx="1631">
                  <c:v>1.632E6</c:v>
                </c:pt>
                <c:pt idx="1632">
                  <c:v>1.633E6</c:v>
                </c:pt>
                <c:pt idx="1633">
                  <c:v>1.634E6</c:v>
                </c:pt>
                <c:pt idx="1634">
                  <c:v>1.635E6</c:v>
                </c:pt>
                <c:pt idx="1635">
                  <c:v>1.636E6</c:v>
                </c:pt>
                <c:pt idx="1636">
                  <c:v>1.637E6</c:v>
                </c:pt>
                <c:pt idx="1637">
                  <c:v>1.638E6</c:v>
                </c:pt>
                <c:pt idx="1638">
                  <c:v>1.639E6</c:v>
                </c:pt>
                <c:pt idx="1639">
                  <c:v>1.64E6</c:v>
                </c:pt>
                <c:pt idx="1640">
                  <c:v>1.641E6</c:v>
                </c:pt>
                <c:pt idx="1641">
                  <c:v>1.642E6</c:v>
                </c:pt>
                <c:pt idx="1642">
                  <c:v>1.643E6</c:v>
                </c:pt>
                <c:pt idx="1643">
                  <c:v>1.644E6</c:v>
                </c:pt>
                <c:pt idx="1644">
                  <c:v>1.645E6</c:v>
                </c:pt>
                <c:pt idx="1645">
                  <c:v>1.646E6</c:v>
                </c:pt>
                <c:pt idx="1646">
                  <c:v>1.647E6</c:v>
                </c:pt>
                <c:pt idx="1647">
                  <c:v>1.648E6</c:v>
                </c:pt>
                <c:pt idx="1648">
                  <c:v>1.649E6</c:v>
                </c:pt>
                <c:pt idx="1649">
                  <c:v>1.65E6</c:v>
                </c:pt>
                <c:pt idx="1650">
                  <c:v>1.651E6</c:v>
                </c:pt>
                <c:pt idx="1651">
                  <c:v>1.652E6</c:v>
                </c:pt>
                <c:pt idx="1652">
                  <c:v>1.653E6</c:v>
                </c:pt>
                <c:pt idx="1653">
                  <c:v>1.654E6</c:v>
                </c:pt>
                <c:pt idx="1654">
                  <c:v>1.655E6</c:v>
                </c:pt>
                <c:pt idx="1655">
                  <c:v>1.656E6</c:v>
                </c:pt>
                <c:pt idx="1656">
                  <c:v>1.657E6</c:v>
                </c:pt>
                <c:pt idx="1657">
                  <c:v>1.658E6</c:v>
                </c:pt>
                <c:pt idx="1658">
                  <c:v>1.659E6</c:v>
                </c:pt>
                <c:pt idx="1659">
                  <c:v>1.66E6</c:v>
                </c:pt>
                <c:pt idx="1660">
                  <c:v>1.661E6</c:v>
                </c:pt>
                <c:pt idx="1661">
                  <c:v>1.662E6</c:v>
                </c:pt>
                <c:pt idx="1662">
                  <c:v>1.663E6</c:v>
                </c:pt>
                <c:pt idx="1663">
                  <c:v>1.664E6</c:v>
                </c:pt>
                <c:pt idx="1664">
                  <c:v>1.665E6</c:v>
                </c:pt>
                <c:pt idx="1665">
                  <c:v>1.666E6</c:v>
                </c:pt>
                <c:pt idx="1666">
                  <c:v>1.667E6</c:v>
                </c:pt>
                <c:pt idx="1667">
                  <c:v>1.668E6</c:v>
                </c:pt>
                <c:pt idx="1668">
                  <c:v>1.669E6</c:v>
                </c:pt>
                <c:pt idx="1669">
                  <c:v>1.67E6</c:v>
                </c:pt>
                <c:pt idx="1670">
                  <c:v>1.671E6</c:v>
                </c:pt>
                <c:pt idx="1671">
                  <c:v>1.672E6</c:v>
                </c:pt>
                <c:pt idx="1672">
                  <c:v>1.673E6</c:v>
                </c:pt>
                <c:pt idx="1673">
                  <c:v>1.674E6</c:v>
                </c:pt>
                <c:pt idx="1674">
                  <c:v>1.675E6</c:v>
                </c:pt>
                <c:pt idx="1675">
                  <c:v>1.676E6</c:v>
                </c:pt>
                <c:pt idx="1676">
                  <c:v>1.677E6</c:v>
                </c:pt>
                <c:pt idx="1677">
                  <c:v>1.678E6</c:v>
                </c:pt>
                <c:pt idx="1678">
                  <c:v>1.679E6</c:v>
                </c:pt>
                <c:pt idx="1679">
                  <c:v>1.68E6</c:v>
                </c:pt>
                <c:pt idx="1680">
                  <c:v>1.681E6</c:v>
                </c:pt>
                <c:pt idx="1681">
                  <c:v>1.682E6</c:v>
                </c:pt>
                <c:pt idx="1682">
                  <c:v>1.683E6</c:v>
                </c:pt>
                <c:pt idx="1683">
                  <c:v>1.684E6</c:v>
                </c:pt>
                <c:pt idx="1684">
                  <c:v>1.685E6</c:v>
                </c:pt>
                <c:pt idx="1685">
                  <c:v>1.686E6</c:v>
                </c:pt>
                <c:pt idx="1686">
                  <c:v>1.687E6</c:v>
                </c:pt>
                <c:pt idx="1687">
                  <c:v>1.688E6</c:v>
                </c:pt>
                <c:pt idx="1688">
                  <c:v>1.689E6</c:v>
                </c:pt>
                <c:pt idx="1689">
                  <c:v>1.69E6</c:v>
                </c:pt>
                <c:pt idx="1690">
                  <c:v>1.691E6</c:v>
                </c:pt>
                <c:pt idx="1691">
                  <c:v>1.692E6</c:v>
                </c:pt>
                <c:pt idx="1692">
                  <c:v>1.693E6</c:v>
                </c:pt>
                <c:pt idx="1693">
                  <c:v>1.694E6</c:v>
                </c:pt>
                <c:pt idx="1694">
                  <c:v>1.695E6</c:v>
                </c:pt>
                <c:pt idx="1695">
                  <c:v>1.696E6</c:v>
                </c:pt>
                <c:pt idx="1696">
                  <c:v>1.697E6</c:v>
                </c:pt>
                <c:pt idx="1697">
                  <c:v>1.698E6</c:v>
                </c:pt>
                <c:pt idx="1698">
                  <c:v>1.699E6</c:v>
                </c:pt>
                <c:pt idx="1699">
                  <c:v>1.7E6</c:v>
                </c:pt>
                <c:pt idx="1700">
                  <c:v>1.701E6</c:v>
                </c:pt>
                <c:pt idx="1701">
                  <c:v>1.702E6</c:v>
                </c:pt>
                <c:pt idx="1702">
                  <c:v>1.703E6</c:v>
                </c:pt>
                <c:pt idx="1703">
                  <c:v>1.704E6</c:v>
                </c:pt>
                <c:pt idx="1704">
                  <c:v>1.705E6</c:v>
                </c:pt>
                <c:pt idx="1705">
                  <c:v>1.706E6</c:v>
                </c:pt>
                <c:pt idx="1706">
                  <c:v>1.707E6</c:v>
                </c:pt>
                <c:pt idx="1707">
                  <c:v>1.708E6</c:v>
                </c:pt>
                <c:pt idx="1708">
                  <c:v>1.709E6</c:v>
                </c:pt>
                <c:pt idx="1709">
                  <c:v>1.71E6</c:v>
                </c:pt>
                <c:pt idx="1710">
                  <c:v>1.711E6</c:v>
                </c:pt>
                <c:pt idx="1711">
                  <c:v>1.712E6</c:v>
                </c:pt>
                <c:pt idx="1712">
                  <c:v>1.713E6</c:v>
                </c:pt>
                <c:pt idx="1713">
                  <c:v>1.714E6</c:v>
                </c:pt>
                <c:pt idx="1714">
                  <c:v>1.715E6</c:v>
                </c:pt>
                <c:pt idx="1715">
                  <c:v>1.716E6</c:v>
                </c:pt>
                <c:pt idx="1716">
                  <c:v>1.717E6</c:v>
                </c:pt>
                <c:pt idx="1717">
                  <c:v>1.718E6</c:v>
                </c:pt>
                <c:pt idx="1718">
                  <c:v>1.719E6</c:v>
                </c:pt>
                <c:pt idx="1719">
                  <c:v>1.72E6</c:v>
                </c:pt>
                <c:pt idx="1720">
                  <c:v>1.721E6</c:v>
                </c:pt>
                <c:pt idx="1721">
                  <c:v>1.722E6</c:v>
                </c:pt>
                <c:pt idx="1722">
                  <c:v>1.723E6</c:v>
                </c:pt>
                <c:pt idx="1723">
                  <c:v>1.724E6</c:v>
                </c:pt>
                <c:pt idx="1724">
                  <c:v>1.725E6</c:v>
                </c:pt>
                <c:pt idx="1725">
                  <c:v>1.726E6</c:v>
                </c:pt>
                <c:pt idx="1726">
                  <c:v>1.727E6</c:v>
                </c:pt>
                <c:pt idx="1727">
                  <c:v>1.728E6</c:v>
                </c:pt>
                <c:pt idx="1728">
                  <c:v>1.729E6</c:v>
                </c:pt>
                <c:pt idx="1729">
                  <c:v>1.73E6</c:v>
                </c:pt>
                <c:pt idx="1730">
                  <c:v>1.731E6</c:v>
                </c:pt>
                <c:pt idx="1731">
                  <c:v>1.732E6</c:v>
                </c:pt>
                <c:pt idx="1732">
                  <c:v>1.733E6</c:v>
                </c:pt>
                <c:pt idx="1733">
                  <c:v>1.734E6</c:v>
                </c:pt>
                <c:pt idx="1734">
                  <c:v>1.735E6</c:v>
                </c:pt>
                <c:pt idx="1735">
                  <c:v>1.736E6</c:v>
                </c:pt>
                <c:pt idx="1736">
                  <c:v>1.737E6</c:v>
                </c:pt>
                <c:pt idx="1737">
                  <c:v>1.738E6</c:v>
                </c:pt>
                <c:pt idx="1738">
                  <c:v>1.739E6</c:v>
                </c:pt>
                <c:pt idx="1739">
                  <c:v>1.74E6</c:v>
                </c:pt>
                <c:pt idx="1740">
                  <c:v>1.741E6</c:v>
                </c:pt>
                <c:pt idx="1741">
                  <c:v>1.742E6</c:v>
                </c:pt>
                <c:pt idx="1742">
                  <c:v>1.743E6</c:v>
                </c:pt>
                <c:pt idx="1743">
                  <c:v>1.744E6</c:v>
                </c:pt>
                <c:pt idx="1744">
                  <c:v>1.745E6</c:v>
                </c:pt>
                <c:pt idx="1745">
                  <c:v>1.746E6</c:v>
                </c:pt>
                <c:pt idx="1746">
                  <c:v>1.747E6</c:v>
                </c:pt>
                <c:pt idx="1747">
                  <c:v>1.748E6</c:v>
                </c:pt>
                <c:pt idx="1748">
                  <c:v>1.749E6</c:v>
                </c:pt>
                <c:pt idx="1749">
                  <c:v>1.75E6</c:v>
                </c:pt>
                <c:pt idx="1750">
                  <c:v>1.751E6</c:v>
                </c:pt>
                <c:pt idx="1751">
                  <c:v>1.752E6</c:v>
                </c:pt>
                <c:pt idx="1752">
                  <c:v>1.753E6</c:v>
                </c:pt>
                <c:pt idx="1753">
                  <c:v>1.754E6</c:v>
                </c:pt>
                <c:pt idx="1754">
                  <c:v>1.755E6</c:v>
                </c:pt>
                <c:pt idx="1755">
                  <c:v>1.756E6</c:v>
                </c:pt>
                <c:pt idx="1756">
                  <c:v>1.757E6</c:v>
                </c:pt>
                <c:pt idx="1757">
                  <c:v>1.758E6</c:v>
                </c:pt>
                <c:pt idx="1758">
                  <c:v>1.759E6</c:v>
                </c:pt>
                <c:pt idx="1759">
                  <c:v>1.76E6</c:v>
                </c:pt>
                <c:pt idx="1760">
                  <c:v>1.761E6</c:v>
                </c:pt>
                <c:pt idx="1761">
                  <c:v>1.762E6</c:v>
                </c:pt>
                <c:pt idx="1762">
                  <c:v>1.763E6</c:v>
                </c:pt>
                <c:pt idx="1763">
                  <c:v>1.764E6</c:v>
                </c:pt>
                <c:pt idx="1764">
                  <c:v>1.765E6</c:v>
                </c:pt>
                <c:pt idx="1765">
                  <c:v>1.766E6</c:v>
                </c:pt>
                <c:pt idx="1766">
                  <c:v>1.767E6</c:v>
                </c:pt>
                <c:pt idx="1767">
                  <c:v>1.768E6</c:v>
                </c:pt>
                <c:pt idx="1768">
                  <c:v>1.769E6</c:v>
                </c:pt>
                <c:pt idx="1769">
                  <c:v>1.77E6</c:v>
                </c:pt>
                <c:pt idx="1770">
                  <c:v>1.771E6</c:v>
                </c:pt>
                <c:pt idx="1771">
                  <c:v>1.772E6</c:v>
                </c:pt>
                <c:pt idx="1772">
                  <c:v>1.773E6</c:v>
                </c:pt>
                <c:pt idx="1773">
                  <c:v>1.774E6</c:v>
                </c:pt>
                <c:pt idx="1774">
                  <c:v>1.775E6</c:v>
                </c:pt>
                <c:pt idx="1775">
                  <c:v>1.776E6</c:v>
                </c:pt>
                <c:pt idx="1776">
                  <c:v>1.777E6</c:v>
                </c:pt>
                <c:pt idx="1777">
                  <c:v>1.778E6</c:v>
                </c:pt>
                <c:pt idx="1778">
                  <c:v>1.779E6</c:v>
                </c:pt>
                <c:pt idx="1779">
                  <c:v>1.78E6</c:v>
                </c:pt>
                <c:pt idx="1780">
                  <c:v>1.781E6</c:v>
                </c:pt>
                <c:pt idx="1781">
                  <c:v>1.782E6</c:v>
                </c:pt>
                <c:pt idx="1782">
                  <c:v>1.783E6</c:v>
                </c:pt>
                <c:pt idx="1783">
                  <c:v>1.784E6</c:v>
                </c:pt>
                <c:pt idx="1784">
                  <c:v>1.785E6</c:v>
                </c:pt>
                <c:pt idx="1785">
                  <c:v>1.786E6</c:v>
                </c:pt>
                <c:pt idx="1786">
                  <c:v>1.787E6</c:v>
                </c:pt>
                <c:pt idx="1787">
                  <c:v>1.788E6</c:v>
                </c:pt>
                <c:pt idx="1788">
                  <c:v>1.789E6</c:v>
                </c:pt>
                <c:pt idx="1789">
                  <c:v>1.79E6</c:v>
                </c:pt>
                <c:pt idx="1790">
                  <c:v>1.791E6</c:v>
                </c:pt>
                <c:pt idx="1791">
                  <c:v>1.792E6</c:v>
                </c:pt>
                <c:pt idx="1792">
                  <c:v>1.793E6</c:v>
                </c:pt>
                <c:pt idx="1793">
                  <c:v>1.794E6</c:v>
                </c:pt>
                <c:pt idx="1794">
                  <c:v>1.795E6</c:v>
                </c:pt>
                <c:pt idx="1795">
                  <c:v>1.796E6</c:v>
                </c:pt>
                <c:pt idx="1796">
                  <c:v>1.797E6</c:v>
                </c:pt>
                <c:pt idx="1797">
                  <c:v>1.798E6</c:v>
                </c:pt>
                <c:pt idx="1798">
                  <c:v>1.799E6</c:v>
                </c:pt>
                <c:pt idx="1799">
                  <c:v>1.8E6</c:v>
                </c:pt>
                <c:pt idx="1800">
                  <c:v>1.801E6</c:v>
                </c:pt>
                <c:pt idx="1801">
                  <c:v>1.802E6</c:v>
                </c:pt>
                <c:pt idx="1802">
                  <c:v>1.803E6</c:v>
                </c:pt>
                <c:pt idx="1803">
                  <c:v>1.804E6</c:v>
                </c:pt>
                <c:pt idx="1804">
                  <c:v>1.805E6</c:v>
                </c:pt>
                <c:pt idx="1805">
                  <c:v>1.806E6</c:v>
                </c:pt>
                <c:pt idx="1806">
                  <c:v>1.807E6</c:v>
                </c:pt>
                <c:pt idx="1807">
                  <c:v>1.808E6</c:v>
                </c:pt>
                <c:pt idx="1808">
                  <c:v>1.809E6</c:v>
                </c:pt>
                <c:pt idx="1809">
                  <c:v>1.81E6</c:v>
                </c:pt>
                <c:pt idx="1810">
                  <c:v>1.811E6</c:v>
                </c:pt>
                <c:pt idx="1811">
                  <c:v>1.812E6</c:v>
                </c:pt>
                <c:pt idx="1812">
                  <c:v>1.813E6</c:v>
                </c:pt>
                <c:pt idx="1813">
                  <c:v>1.814E6</c:v>
                </c:pt>
                <c:pt idx="1814">
                  <c:v>1.815E6</c:v>
                </c:pt>
                <c:pt idx="1815">
                  <c:v>1.816E6</c:v>
                </c:pt>
                <c:pt idx="1816">
                  <c:v>1.817E6</c:v>
                </c:pt>
                <c:pt idx="1817">
                  <c:v>1.818E6</c:v>
                </c:pt>
                <c:pt idx="1818">
                  <c:v>1.819E6</c:v>
                </c:pt>
                <c:pt idx="1819">
                  <c:v>1.82E6</c:v>
                </c:pt>
                <c:pt idx="1820">
                  <c:v>1.821E6</c:v>
                </c:pt>
                <c:pt idx="1821">
                  <c:v>1.822E6</c:v>
                </c:pt>
                <c:pt idx="1822">
                  <c:v>1.823E6</c:v>
                </c:pt>
                <c:pt idx="1823">
                  <c:v>1.824E6</c:v>
                </c:pt>
                <c:pt idx="1824">
                  <c:v>1.825E6</c:v>
                </c:pt>
                <c:pt idx="1825">
                  <c:v>1.826E6</c:v>
                </c:pt>
                <c:pt idx="1826">
                  <c:v>1.827E6</c:v>
                </c:pt>
                <c:pt idx="1827">
                  <c:v>1.828E6</c:v>
                </c:pt>
                <c:pt idx="1828">
                  <c:v>1.829E6</c:v>
                </c:pt>
                <c:pt idx="1829">
                  <c:v>1.83E6</c:v>
                </c:pt>
                <c:pt idx="1830">
                  <c:v>1.831E6</c:v>
                </c:pt>
                <c:pt idx="1831">
                  <c:v>1.832E6</c:v>
                </c:pt>
                <c:pt idx="1832">
                  <c:v>1.833E6</c:v>
                </c:pt>
                <c:pt idx="1833">
                  <c:v>1.834E6</c:v>
                </c:pt>
                <c:pt idx="1834">
                  <c:v>1.835E6</c:v>
                </c:pt>
                <c:pt idx="1835">
                  <c:v>1.836E6</c:v>
                </c:pt>
                <c:pt idx="1836">
                  <c:v>1.837E6</c:v>
                </c:pt>
                <c:pt idx="1837">
                  <c:v>1.838E6</c:v>
                </c:pt>
                <c:pt idx="1838">
                  <c:v>1.839E6</c:v>
                </c:pt>
                <c:pt idx="1839">
                  <c:v>1.84E6</c:v>
                </c:pt>
                <c:pt idx="1840">
                  <c:v>1.841E6</c:v>
                </c:pt>
                <c:pt idx="1841">
                  <c:v>1.842E6</c:v>
                </c:pt>
                <c:pt idx="1842">
                  <c:v>1.843E6</c:v>
                </c:pt>
                <c:pt idx="1843">
                  <c:v>1.844E6</c:v>
                </c:pt>
                <c:pt idx="1844">
                  <c:v>1.845E6</c:v>
                </c:pt>
                <c:pt idx="1845">
                  <c:v>1.846E6</c:v>
                </c:pt>
                <c:pt idx="1846">
                  <c:v>1.847E6</c:v>
                </c:pt>
                <c:pt idx="1847">
                  <c:v>1.848E6</c:v>
                </c:pt>
                <c:pt idx="1848">
                  <c:v>1.849E6</c:v>
                </c:pt>
                <c:pt idx="1849">
                  <c:v>1.85E6</c:v>
                </c:pt>
                <c:pt idx="1850">
                  <c:v>1.851E6</c:v>
                </c:pt>
                <c:pt idx="1851">
                  <c:v>1.852E6</c:v>
                </c:pt>
                <c:pt idx="1852">
                  <c:v>1.853E6</c:v>
                </c:pt>
                <c:pt idx="1853">
                  <c:v>1.854E6</c:v>
                </c:pt>
                <c:pt idx="1854">
                  <c:v>1.855E6</c:v>
                </c:pt>
                <c:pt idx="1855">
                  <c:v>1.856E6</c:v>
                </c:pt>
                <c:pt idx="1856">
                  <c:v>1.857E6</c:v>
                </c:pt>
                <c:pt idx="1857">
                  <c:v>1.858E6</c:v>
                </c:pt>
                <c:pt idx="1858">
                  <c:v>1.859E6</c:v>
                </c:pt>
                <c:pt idx="1859">
                  <c:v>1.86E6</c:v>
                </c:pt>
                <c:pt idx="1860">
                  <c:v>1.861E6</c:v>
                </c:pt>
                <c:pt idx="1861">
                  <c:v>1.862E6</c:v>
                </c:pt>
                <c:pt idx="1862">
                  <c:v>1.863E6</c:v>
                </c:pt>
                <c:pt idx="1863">
                  <c:v>1.864E6</c:v>
                </c:pt>
                <c:pt idx="1864">
                  <c:v>1.865E6</c:v>
                </c:pt>
                <c:pt idx="1865">
                  <c:v>1.866E6</c:v>
                </c:pt>
                <c:pt idx="1866">
                  <c:v>1.867E6</c:v>
                </c:pt>
                <c:pt idx="1867">
                  <c:v>1.868E6</c:v>
                </c:pt>
                <c:pt idx="1868">
                  <c:v>1.869E6</c:v>
                </c:pt>
              </c:numCache>
            </c:numRef>
          </c:xVal>
          <c:yVal>
            <c:numRef>
              <c:f>'my_table NC_021214'!$C$2:$C$1871</c:f>
              <c:numCache>
                <c:formatCode>General</c:formatCode>
                <c:ptCount val="1870"/>
                <c:pt idx="0">
                  <c:v>-13.0</c:v>
                </c:pt>
                <c:pt idx="1">
                  <c:v>-6.0</c:v>
                </c:pt>
                <c:pt idx="2">
                  <c:v>-19.0</c:v>
                </c:pt>
                <c:pt idx="3">
                  <c:v>9.0</c:v>
                </c:pt>
                <c:pt idx="4">
                  <c:v>105.0</c:v>
                </c:pt>
                <c:pt idx="5">
                  <c:v>220.0</c:v>
                </c:pt>
                <c:pt idx="6">
                  <c:v>272.0</c:v>
                </c:pt>
                <c:pt idx="7">
                  <c:v>306.0</c:v>
                </c:pt>
                <c:pt idx="8">
                  <c:v>350.0</c:v>
                </c:pt>
                <c:pt idx="9">
                  <c:v>455.0</c:v>
                </c:pt>
                <c:pt idx="10">
                  <c:v>576.0</c:v>
                </c:pt>
                <c:pt idx="11">
                  <c:v>581.0</c:v>
                </c:pt>
                <c:pt idx="12">
                  <c:v>529.0</c:v>
                </c:pt>
                <c:pt idx="13">
                  <c:v>440.0</c:v>
                </c:pt>
                <c:pt idx="14">
                  <c:v>389.0</c:v>
                </c:pt>
                <c:pt idx="15">
                  <c:v>366.0</c:v>
                </c:pt>
                <c:pt idx="16">
                  <c:v>289.0</c:v>
                </c:pt>
                <c:pt idx="17">
                  <c:v>287.0</c:v>
                </c:pt>
                <c:pt idx="18">
                  <c:v>342.0</c:v>
                </c:pt>
                <c:pt idx="19">
                  <c:v>474.0</c:v>
                </c:pt>
                <c:pt idx="20">
                  <c:v>606.0</c:v>
                </c:pt>
                <c:pt idx="21">
                  <c:v>623.0</c:v>
                </c:pt>
                <c:pt idx="22">
                  <c:v>688.0</c:v>
                </c:pt>
                <c:pt idx="23">
                  <c:v>737.0</c:v>
                </c:pt>
                <c:pt idx="24">
                  <c:v>815.0</c:v>
                </c:pt>
                <c:pt idx="25">
                  <c:v>852.0</c:v>
                </c:pt>
                <c:pt idx="26">
                  <c:v>861.0</c:v>
                </c:pt>
                <c:pt idx="27">
                  <c:v>956.0</c:v>
                </c:pt>
                <c:pt idx="28">
                  <c:v>962.0</c:v>
                </c:pt>
                <c:pt idx="29">
                  <c:v>945.0</c:v>
                </c:pt>
                <c:pt idx="30">
                  <c:v>972.0</c:v>
                </c:pt>
                <c:pt idx="31">
                  <c:v>1043.0</c:v>
                </c:pt>
                <c:pt idx="32">
                  <c:v>1067.0</c:v>
                </c:pt>
                <c:pt idx="33">
                  <c:v>1065.0</c:v>
                </c:pt>
                <c:pt idx="34">
                  <c:v>1035.0</c:v>
                </c:pt>
                <c:pt idx="35">
                  <c:v>986.0</c:v>
                </c:pt>
                <c:pt idx="36">
                  <c:v>959.0</c:v>
                </c:pt>
                <c:pt idx="37">
                  <c:v>973.0</c:v>
                </c:pt>
                <c:pt idx="38">
                  <c:v>913.0</c:v>
                </c:pt>
                <c:pt idx="39">
                  <c:v>855.0</c:v>
                </c:pt>
                <c:pt idx="40">
                  <c:v>838.0</c:v>
                </c:pt>
                <c:pt idx="41">
                  <c:v>905.0</c:v>
                </c:pt>
                <c:pt idx="42">
                  <c:v>960.0</c:v>
                </c:pt>
                <c:pt idx="43">
                  <c:v>958.0</c:v>
                </c:pt>
                <c:pt idx="44">
                  <c:v>947.0</c:v>
                </c:pt>
                <c:pt idx="45">
                  <c:v>930.0</c:v>
                </c:pt>
                <c:pt idx="46">
                  <c:v>922.0</c:v>
                </c:pt>
                <c:pt idx="47">
                  <c:v>864.0</c:v>
                </c:pt>
                <c:pt idx="48">
                  <c:v>868.0</c:v>
                </c:pt>
                <c:pt idx="49">
                  <c:v>850.0</c:v>
                </c:pt>
                <c:pt idx="50">
                  <c:v>842.0</c:v>
                </c:pt>
                <c:pt idx="51">
                  <c:v>860.0</c:v>
                </c:pt>
                <c:pt idx="52">
                  <c:v>943.0</c:v>
                </c:pt>
                <c:pt idx="53">
                  <c:v>988.0</c:v>
                </c:pt>
                <c:pt idx="54">
                  <c:v>1018.0</c:v>
                </c:pt>
                <c:pt idx="55">
                  <c:v>1066.0</c:v>
                </c:pt>
                <c:pt idx="56">
                  <c:v>1131.0</c:v>
                </c:pt>
                <c:pt idx="57">
                  <c:v>1182.0</c:v>
                </c:pt>
                <c:pt idx="58">
                  <c:v>1224.0</c:v>
                </c:pt>
                <c:pt idx="59">
                  <c:v>1272.0</c:v>
                </c:pt>
                <c:pt idx="60">
                  <c:v>1240.0</c:v>
                </c:pt>
                <c:pt idx="61">
                  <c:v>1258.0</c:v>
                </c:pt>
                <c:pt idx="62">
                  <c:v>1194.0</c:v>
                </c:pt>
                <c:pt idx="63">
                  <c:v>1167.0</c:v>
                </c:pt>
                <c:pt idx="64">
                  <c:v>1207.0</c:v>
                </c:pt>
                <c:pt idx="65">
                  <c:v>1273.0</c:v>
                </c:pt>
                <c:pt idx="66">
                  <c:v>1207.0</c:v>
                </c:pt>
                <c:pt idx="67">
                  <c:v>1137.0</c:v>
                </c:pt>
                <c:pt idx="68">
                  <c:v>1095.0</c:v>
                </c:pt>
                <c:pt idx="69">
                  <c:v>1049.0</c:v>
                </c:pt>
                <c:pt idx="70">
                  <c:v>999.0</c:v>
                </c:pt>
                <c:pt idx="71">
                  <c:v>1056.0</c:v>
                </c:pt>
                <c:pt idx="72">
                  <c:v>1070.0</c:v>
                </c:pt>
                <c:pt idx="73">
                  <c:v>1088.0</c:v>
                </c:pt>
                <c:pt idx="74">
                  <c:v>1076.0</c:v>
                </c:pt>
                <c:pt idx="75">
                  <c:v>1079.0</c:v>
                </c:pt>
                <c:pt idx="76">
                  <c:v>1026.0</c:v>
                </c:pt>
                <c:pt idx="77">
                  <c:v>1029.0</c:v>
                </c:pt>
                <c:pt idx="78">
                  <c:v>944.0</c:v>
                </c:pt>
                <c:pt idx="79">
                  <c:v>913.0</c:v>
                </c:pt>
                <c:pt idx="80">
                  <c:v>847.0</c:v>
                </c:pt>
                <c:pt idx="81">
                  <c:v>863.0</c:v>
                </c:pt>
                <c:pt idx="82">
                  <c:v>877.0</c:v>
                </c:pt>
                <c:pt idx="83">
                  <c:v>921.0</c:v>
                </c:pt>
                <c:pt idx="84">
                  <c:v>970.0</c:v>
                </c:pt>
                <c:pt idx="85">
                  <c:v>1025.0</c:v>
                </c:pt>
                <c:pt idx="86">
                  <c:v>1014.0</c:v>
                </c:pt>
                <c:pt idx="87">
                  <c:v>1032.0</c:v>
                </c:pt>
                <c:pt idx="88">
                  <c:v>1071.0</c:v>
                </c:pt>
                <c:pt idx="89">
                  <c:v>1123.0</c:v>
                </c:pt>
                <c:pt idx="90">
                  <c:v>1165.0</c:v>
                </c:pt>
                <c:pt idx="91">
                  <c:v>1195.0</c:v>
                </c:pt>
                <c:pt idx="92">
                  <c:v>1246.0</c:v>
                </c:pt>
                <c:pt idx="93">
                  <c:v>1348.0</c:v>
                </c:pt>
                <c:pt idx="94">
                  <c:v>1399.0</c:v>
                </c:pt>
                <c:pt idx="95">
                  <c:v>1456.0</c:v>
                </c:pt>
                <c:pt idx="96">
                  <c:v>1517.0</c:v>
                </c:pt>
                <c:pt idx="97">
                  <c:v>1592.0</c:v>
                </c:pt>
                <c:pt idx="98">
                  <c:v>1642.0</c:v>
                </c:pt>
                <c:pt idx="99">
                  <c:v>1760.0</c:v>
                </c:pt>
                <c:pt idx="100">
                  <c:v>1859.0</c:v>
                </c:pt>
                <c:pt idx="101">
                  <c:v>1974.0</c:v>
                </c:pt>
                <c:pt idx="102">
                  <c:v>2062.0</c:v>
                </c:pt>
                <c:pt idx="103">
                  <c:v>2141.0</c:v>
                </c:pt>
                <c:pt idx="104">
                  <c:v>2222.0</c:v>
                </c:pt>
                <c:pt idx="105">
                  <c:v>2259.0</c:v>
                </c:pt>
                <c:pt idx="106">
                  <c:v>2294.0</c:v>
                </c:pt>
                <c:pt idx="107">
                  <c:v>2248.0</c:v>
                </c:pt>
                <c:pt idx="108">
                  <c:v>2205.0</c:v>
                </c:pt>
                <c:pt idx="109">
                  <c:v>2129.0</c:v>
                </c:pt>
                <c:pt idx="110">
                  <c:v>2130.0</c:v>
                </c:pt>
                <c:pt idx="111">
                  <c:v>2132.0</c:v>
                </c:pt>
                <c:pt idx="112">
                  <c:v>2241.0</c:v>
                </c:pt>
                <c:pt idx="113">
                  <c:v>2162.0</c:v>
                </c:pt>
                <c:pt idx="114">
                  <c:v>2108.0</c:v>
                </c:pt>
                <c:pt idx="115">
                  <c:v>2118.0</c:v>
                </c:pt>
                <c:pt idx="116">
                  <c:v>2060.0</c:v>
                </c:pt>
                <c:pt idx="117">
                  <c:v>2028.0</c:v>
                </c:pt>
                <c:pt idx="118">
                  <c:v>1970.0</c:v>
                </c:pt>
                <c:pt idx="119">
                  <c:v>1924.0</c:v>
                </c:pt>
                <c:pt idx="120">
                  <c:v>1871.0</c:v>
                </c:pt>
                <c:pt idx="121">
                  <c:v>1781.0</c:v>
                </c:pt>
                <c:pt idx="122">
                  <c:v>1752.0</c:v>
                </c:pt>
                <c:pt idx="123">
                  <c:v>1706.0</c:v>
                </c:pt>
                <c:pt idx="124">
                  <c:v>1702.0</c:v>
                </c:pt>
                <c:pt idx="125">
                  <c:v>1697.0</c:v>
                </c:pt>
                <c:pt idx="126">
                  <c:v>1696.0</c:v>
                </c:pt>
                <c:pt idx="127">
                  <c:v>1590.0</c:v>
                </c:pt>
                <c:pt idx="128">
                  <c:v>1607.0</c:v>
                </c:pt>
                <c:pt idx="129">
                  <c:v>1662.0</c:v>
                </c:pt>
                <c:pt idx="130">
                  <c:v>1653.0</c:v>
                </c:pt>
                <c:pt idx="131">
                  <c:v>1609.0</c:v>
                </c:pt>
                <c:pt idx="132">
                  <c:v>1592.0</c:v>
                </c:pt>
                <c:pt idx="133">
                  <c:v>1532.0</c:v>
                </c:pt>
                <c:pt idx="134">
                  <c:v>1561.0</c:v>
                </c:pt>
                <c:pt idx="135">
                  <c:v>1633.0</c:v>
                </c:pt>
                <c:pt idx="136">
                  <c:v>1653.0</c:v>
                </c:pt>
                <c:pt idx="137">
                  <c:v>1656.0</c:v>
                </c:pt>
                <c:pt idx="138">
                  <c:v>1669.0</c:v>
                </c:pt>
                <c:pt idx="139">
                  <c:v>1621.0</c:v>
                </c:pt>
                <c:pt idx="140">
                  <c:v>1591.0</c:v>
                </c:pt>
                <c:pt idx="141">
                  <c:v>1547.0</c:v>
                </c:pt>
                <c:pt idx="142">
                  <c:v>1547.0</c:v>
                </c:pt>
                <c:pt idx="143">
                  <c:v>1597.0</c:v>
                </c:pt>
                <c:pt idx="144">
                  <c:v>1670.0</c:v>
                </c:pt>
                <c:pt idx="145">
                  <c:v>1750.0</c:v>
                </c:pt>
                <c:pt idx="146">
                  <c:v>1810.0</c:v>
                </c:pt>
                <c:pt idx="147">
                  <c:v>1854.0</c:v>
                </c:pt>
                <c:pt idx="148">
                  <c:v>1901.0</c:v>
                </c:pt>
                <c:pt idx="149">
                  <c:v>1996.0</c:v>
                </c:pt>
                <c:pt idx="150">
                  <c:v>1973.0</c:v>
                </c:pt>
                <c:pt idx="151">
                  <c:v>2057.0</c:v>
                </c:pt>
                <c:pt idx="152">
                  <c:v>2104.0</c:v>
                </c:pt>
                <c:pt idx="153">
                  <c:v>2185.0</c:v>
                </c:pt>
                <c:pt idx="154">
                  <c:v>2288.0</c:v>
                </c:pt>
                <c:pt idx="155">
                  <c:v>2393.0</c:v>
                </c:pt>
                <c:pt idx="156">
                  <c:v>2459.0</c:v>
                </c:pt>
                <c:pt idx="157">
                  <c:v>2352.0</c:v>
                </c:pt>
                <c:pt idx="158">
                  <c:v>2334.0</c:v>
                </c:pt>
                <c:pt idx="159">
                  <c:v>2326.0</c:v>
                </c:pt>
                <c:pt idx="160">
                  <c:v>2275.0</c:v>
                </c:pt>
                <c:pt idx="161">
                  <c:v>2201.0</c:v>
                </c:pt>
                <c:pt idx="162">
                  <c:v>2229.0</c:v>
                </c:pt>
                <c:pt idx="163">
                  <c:v>2219.0</c:v>
                </c:pt>
                <c:pt idx="164">
                  <c:v>2170.0</c:v>
                </c:pt>
                <c:pt idx="165">
                  <c:v>2164.0</c:v>
                </c:pt>
                <c:pt idx="166">
                  <c:v>2060.0</c:v>
                </c:pt>
                <c:pt idx="167">
                  <c:v>2004.0</c:v>
                </c:pt>
                <c:pt idx="168">
                  <c:v>1920.0</c:v>
                </c:pt>
                <c:pt idx="169">
                  <c:v>1849.0</c:v>
                </c:pt>
                <c:pt idx="170">
                  <c:v>1804.0</c:v>
                </c:pt>
                <c:pt idx="171">
                  <c:v>1850.0</c:v>
                </c:pt>
                <c:pt idx="172">
                  <c:v>1868.0</c:v>
                </c:pt>
                <c:pt idx="173">
                  <c:v>1907.0</c:v>
                </c:pt>
                <c:pt idx="174">
                  <c:v>1857.0</c:v>
                </c:pt>
                <c:pt idx="175">
                  <c:v>1828.0</c:v>
                </c:pt>
                <c:pt idx="176">
                  <c:v>1717.0</c:v>
                </c:pt>
                <c:pt idx="177">
                  <c:v>1629.0</c:v>
                </c:pt>
                <c:pt idx="178">
                  <c:v>1542.0</c:v>
                </c:pt>
                <c:pt idx="179">
                  <c:v>1486.0</c:v>
                </c:pt>
                <c:pt idx="180">
                  <c:v>1395.0</c:v>
                </c:pt>
                <c:pt idx="181">
                  <c:v>1329.0</c:v>
                </c:pt>
                <c:pt idx="182">
                  <c:v>1247.0</c:v>
                </c:pt>
                <c:pt idx="183">
                  <c:v>1261.0</c:v>
                </c:pt>
                <c:pt idx="184">
                  <c:v>1152.0</c:v>
                </c:pt>
                <c:pt idx="185">
                  <c:v>1108.0</c:v>
                </c:pt>
                <c:pt idx="186">
                  <c:v>995.0</c:v>
                </c:pt>
                <c:pt idx="187">
                  <c:v>900.0</c:v>
                </c:pt>
                <c:pt idx="188">
                  <c:v>817.0</c:v>
                </c:pt>
                <c:pt idx="189">
                  <c:v>711.0</c:v>
                </c:pt>
                <c:pt idx="190">
                  <c:v>639.0</c:v>
                </c:pt>
                <c:pt idx="191">
                  <c:v>557.0</c:v>
                </c:pt>
                <c:pt idx="192">
                  <c:v>455.0</c:v>
                </c:pt>
                <c:pt idx="193">
                  <c:v>377.0</c:v>
                </c:pt>
                <c:pt idx="194">
                  <c:v>362.0</c:v>
                </c:pt>
                <c:pt idx="195">
                  <c:v>322.0</c:v>
                </c:pt>
                <c:pt idx="196">
                  <c:v>277.0</c:v>
                </c:pt>
                <c:pt idx="197">
                  <c:v>157.0</c:v>
                </c:pt>
                <c:pt idx="198">
                  <c:v>60.0</c:v>
                </c:pt>
                <c:pt idx="199">
                  <c:v>63.0</c:v>
                </c:pt>
                <c:pt idx="200">
                  <c:v>116.0</c:v>
                </c:pt>
                <c:pt idx="201">
                  <c:v>53.0</c:v>
                </c:pt>
                <c:pt idx="202">
                  <c:v>-9.0</c:v>
                </c:pt>
                <c:pt idx="203">
                  <c:v>-87.0</c:v>
                </c:pt>
                <c:pt idx="204">
                  <c:v>-130.0</c:v>
                </c:pt>
                <c:pt idx="205">
                  <c:v>-187.0</c:v>
                </c:pt>
                <c:pt idx="206">
                  <c:v>-151.0</c:v>
                </c:pt>
                <c:pt idx="207">
                  <c:v>-120.0</c:v>
                </c:pt>
                <c:pt idx="208">
                  <c:v>-47.0</c:v>
                </c:pt>
                <c:pt idx="209">
                  <c:v>-76.0</c:v>
                </c:pt>
                <c:pt idx="210">
                  <c:v>-78.0</c:v>
                </c:pt>
                <c:pt idx="211">
                  <c:v>-164.0</c:v>
                </c:pt>
                <c:pt idx="212">
                  <c:v>-250.0</c:v>
                </c:pt>
                <c:pt idx="213">
                  <c:v>-340.0</c:v>
                </c:pt>
                <c:pt idx="214">
                  <c:v>-404.0</c:v>
                </c:pt>
                <c:pt idx="215">
                  <c:v>-498.0</c:v>
                </c:pt>
                <c:pt idx="216">
                  <c:v>-556.0</c:v>
                </c:pt>
                <c:pt idx="217">
                  <c:v>-630.0</c:v>
                </c:pt>
                <c:pt idx="218">
                  <c:v>-700.0</c:v>
                </c:pt>
                <c:pt idx="219">
                  <c:v>-740.0</c:v>
                </c:pt>
                <c:pt idx="220">
                  <c:v>-709.0</c:v>
                </c:pt>
                <c:pt idx="221">
                  <c:v>-697.0</c:v>
                </c:pt>
                <c:pt idx="222">
                  <c:v>-663.0</c:v>
                </c:pt>
                <c:pt idx="223">
                  <c:v>-643.0</c:v>
                </c:pt>
                <c:pt idx="224">
                  <c:v>-577.0</c:v>
                </c:pt>
                <c:pt idx="225">
                  <c:v>-558.0</c:v>
                </c:pt>
                <c:pt idx="226">
                  <c:v>-664.0</c:v>
                </c:pt>
                <c:pt idx="227">
                  <c:v>-733.0</c:v>
                </c:pt>
                <c:pt idx="228">
                  <c:v>-782.0</c:v>
                </c:pt>
                <c:pt idx="229">
                  <c:v>-849.0</c:v>
                </c:pt>
                <c:pt idx="230">
                  <c:v>-914.0</c:v>
                </c:pt>
                <c:pt idx="231">
                  <c:v>-978.0</c:v>
                </c:pt>
                <c:pt idx="232">
                  <c:v>-1017.0</c:v>
                </c:pt>
                <c:pt idx="233">
                  <c:v>-1038.0</c:v>
                </c:pt>
                <c:pt idx="234">
                  <c:v>-960.0</c:v>
                </c:pt>
                <c:pt idx="235">
                  <c:v>-885.0</c:v>
                </c:pt>
                <c:pt idx="236">
                  <c:v>-844.0</c:v>
                </c:pt>
                <c:pt idx="237">
                  <c:v>-801.0</c:v>
                </c:pt>
                <c:pt idx="238">
                  <c:v>-882.0</c:v>
                </c:pt>
                <c:pt idx="239">
                  <c:v>-834.0</c:v>
                </c:pt>
                <c:pt idx="240">
                  <c:v>-918.0</c:v>
                </c:pt>
                <c:pt idx="241">
                  <c:v>-1010.0</c:v>
                </c:pt>
                <c:pt idx="242">
                  <c:v>-1099.0</c:v>
                </c:pt>
                <c:pt idx="243">
                  <c:v>-1180.0</c:v>
                </c:pt>
                <c:pt idx="244">
                  <c:v>-1222.0</c:v>
                </c:pt>
                <c:pt idx="245">
                  <c:v>-1210.0</c:v>
                </c:pt>
                <c:pt idx="246">
                  <c:v>-1155.0</c:v>
                </c:pt>
                <c:pt idx="247">
                  <c:v>-1098.0</c:v>
                </c:pt>
                <c:pt idx="248">
                  <c:v>-1092.0</c:v>
                </c:pt>
                <c:pt idx="249">
                  <c:v>-1061.0</c:v>
                </c:pt>
                <c:pt idx="250">
                  <c:v>-1010.0</c:v>
                </c:pt>
                <c:pt idx="251">
                  <c:v>-968.0</c:v>
                </c:pt>
                <c:pt idx="252">
                  <c:v>-949.0</c:v>
                </c:pt>
                <c:pt idx="253">
                  <c:v>-987.0</c:v>
                </c:pt>
                <c:pt idx="254">
                  <c:v>-1085.0</c:v>
                </c:pt>
                <c:pt idx="255">
                  <c:v>-1136.0</c:v>
                </c:pt>
                <c:pt idx="256">
                  <c:v>-1251.0</c:v>
                </c:pt>
                <c:pt idx="257">
                  <c:v>-1332.0</c:v>
                </c:pt>
                <c:pt idx="258">
                  <c:v>-1366.0</c:v>
                </c:pt>
                <c:pt idx="259">
                  <c:v>-1426.0</c:v>
                </c:pt>
                <c:pt idx="260">
                  <c:v>-1468.0</c:v>
                </c:pt>
                <c:pt idx="261">
                  <c:v>-1541.0</c:v>
                </c:pt>
                <c:pt idx="262">
                  <c:v>-1573.0</c:v>
                </c:pt>
                <c:pt idx="263">
                  <c:v>-1666.0</c:v>
                </c:pt>
                <c:pt idx="264">
                  <c:v>-1770.0</c:v>
                </c:pt>
                <c:pt idx="265">
                  <c:v>-1881.0</c:v>
                </c:pt>
                <c:pt idx="266">
                  <c:v>-1959.0</c:v>
                </c:pt>
                <c:pt idx="267">
                  <c:v>-2032.0</c:v>
                </c:pt>
                <c:pt idx="268">
                  <c:v>-2148.0</c:v>
                </c:pt>
                <c:pt idx="269">
                  <c:v>-2219.0</c:v>
                </c:pt>
                <c:pt idx="270">
                  <c:v>-2235.0</c:v>
                </c:pt>
                <c:pt idx="271">
                  <c:v>-2274.0</c:v>
                </c:pt>
                <c:pt idx="272">
                  <c:v>-2386.0</c:v>
                </c:pt>
                <c:pt idx="273">
                  <c:v>-2433.0</c:v>
                </c:pt>
                <c:pt idx="274">
                  <c:v>-2494.0</c:v>
                </c:pt>
                <c:pt idx="275">
                  <c:v>-2566.0</c:v>
                </c:pt>
                <c:pt idx="276">
                  <c:v>-2641.0</c:v>
                </c:pt>
                <c:pt idx="277">
                  <c:v>-2602.0</c:v>
                </c:pt>
                <c:pt idx="278">
                  <c:v>-2524.0</c:v>
                </c:pt>
                <c:pt idx="279">
                  <c:v>-2500.0</c:v>
                </c:pt>
                <c:pt idx="280">
                  <c:v>-2456.0</c:v>
                </c:pt>
                <c:pt idx="281">
                  <c:v>-2370.0</c:v>
                </c:pt>
                <c:pt idx="282">
                  <c:v>-2374.0</c:v>
                </c:pt>
                <c:pt idx="283">
                  <c:v>-2416.0</c:v>
                </c:pt>
                <c:pt idx="284">
                  <c:v>-2465.0</c:v>
                </c:pt>
                <c:pt idx="285">
                  <c:v>-2520.0</c:v>
                </c:pt>
                <c:pt idx="286">
                  <c:v>-2565.0</c:v>
                </c:pt>
                <c:pt idx="287">
                  <c:v>-2618.0</c:v>
                </c:pt>
                <c:pt idx="288">
                  <c:v>-2674.0</c:v>
                </c:pt>
                <c:pt idx="289">
                  <c:v>-2717.0</c:v>
                </c:pt>
                <c:pt idx="290">
                  <c:v>-2659.0</c:v>
                </c:pt>
                <c:pt idx="291">
                  <c:v>-2637.0</c:v>
                </c:pt>
                <c:pt idx="292">
                  <c:v>-2604.0</c:v>
                </c:pt>
                <c:pt idx="293">
                  <c:v>-2619.0</c:v>
                </c:pt>
                <c:pt idx="294">
                  <c:v>-2620.0</c:v>
                </c:pt>
                <c:pt idx="295">
                  <c:v>-2672.0</c:v>
                </c:pt>
                <c:pt idx="296">
                  <c:v>-2774.0</c:v>
                </c:pt>
                <c:pt idx="297">
                  <c:v>-2776.0</c:v>
                </c:pt>
                <c:pt idx="298">
                  <c:v>-2787.0</c:v>
                </c:pt>
                <c:pt idx="299">
                  <c:v>-2825.0</c:v>
                </c:pt>
                <c:pt idx="300">
                  <c:v>-2896.0</c:v>
                </c:pt>
                <c:pt idx="301">
                  <c:v>-2965.0</c:v>
                </c:pt>
                <c:pt idx="302">
                  <c:v>-3000.0</c:v>
                </c:pt>
                <c:pt idx="303">
                  <c:v>-3030.0</c:v>
                </c:pt>
                <c:pt idx="304">
                  <c:v>-3053.0</c:v>
                </c:pt>
                <c:pt idx="305">
                  <c:v>-3053.0</c:v>
                </c:pt>
                <c:pt idx="306">
                  <c:v>-3053.0</c:v>
                </c:pt>
                <c:pt idx="307">
                  <c:v>-3008.0</c:v>
                </c:pt>
                <c:pt idx="308">
                  <c:v>-3027.0</c:v>
                </c:pt>
                <c:pt idx="309">
                  <c:v>-3104.0</c:v>
                </c:pt>
                <c:pt idx="310">
                  <c:v>-3168.0</c:v>
                </c:pt>
                <c:pt idx="311">
                  <c:v>-3257.0</c:v>
                </c:pt>
                <c:pt idx="312">
                  <c:v>-3294.0</c:v>
                </c:pt>
                <c:pt idx="313">
                  <c:v>-3290.0</c:v>
                </c:pt>
                <c:pt idx="314">
                  <c:v>-3263.0</c:v>
                </c:pt>
                <c:pt idx="315">
                  <c:v>-3340.0</c:v>
                </c:pt>
                <c:pt idx="316">
                  <c:v>-3419.0</c:v>
                </c:pt>
                <c:pt idx="317">
                  <c:v>-3378.0</c:v>
                </c:pt>
                <c:pt idx="318">
                  <c:v>-3415.0</c:v>
                </c:pt>
                <c:pt idx="319">
                  <c:v>-3440.0</c:v>
                </c:pt>
                <c:pt idx="320">
                  <c:v>-3454.0</c:v>
                </c:pt>
                <c:pt idx="321">
                  <c:v>-3461.0</c:v>
                </c:pt>
                <c:pt idx="322">
                  <c:v>-3482.0</c:v>
                </c:pt>
                <c:pt idx="323">
                  <c:v>-3550.0</c:v>
                </c:pt>
                <c:pt idx="324">
                  <c:v>-3667.0</c:v>
                </c:pt>
                <c:pt idx="325">
                  <c:v>-3722.0</c:v>
                </c:pt>
                <c:pt idx="326">
                  <c:v>-3790.0</c:v>
                </c:pt>
                <c:pt idx="327">
                  <c:v>-3881.0</c:v>
                </c:pt>
                <c:pt idx="328">
                  <c:v>-3919.0</c:v>
                </c:pt>
                <c:pt idx="329">
                  <c:v>-3873.0</c:v>
                </c:pt>
                <c:pt idx="330">
                  <c:v>-3828.0</c:v>
                </c:pt>
                <c:pt idx="331">
                  <c:v>-3865.0</c:v>
                </c:pt>
                <c:pt idx="332">
                  <c:v>-3879.0</c:v>
                </c:pt>
                <c:pt idx="333">
                  <c:v>-3914.0</c:v>
                </c:pt>
                <c:pt idx="334">
                  <c:v>-3962.0</c:v>
                </c:pt>
                <c:pt idx="335">
                  <c:v>-4024.0</c:v>
                </c:pt>
                <c:pt idx="336">
                  <c:v>-4066.0</c:v>
                </c:pt>
                <c:pt idx="337">
                  <c:v>-4137.0</c:v>
                </c:pt>
                <c:pt idx="338">
                  <c:v>-4235.0</c:v>
                </c:pt>
                <c:pt idx="339">
                  <c:v>-4295.0</c:v>
                </c:pt>
                <c:pt idx="340">
                  <c:v>-4375.0</c:v>
                </c:pt>
                <c:pt idx="341">
                  <c:v>-4476.0</c:v>
                </c:pt>
                <c:pt idx="342">
                  <c:v>-4497.0</c:v>
                </c:pt>
                <c:pt idx="343">
                  <c:v>-4544.0</c:v>
                </c:pt>
                <c:pt idx="344">
                  <c:v>-4564.0</c:v>
                </c:pt>
                <c:pt idx="345">
                  <c:v>-4640.0</c:v>
                </c:pt>
                <c:pt idx="346">
                  <c:v>-4693.0</c:v>
                </c:pt>
                <c:pt idx="347">
                  <c:v>-4734.0</c:v>
                </c:pt>
                <c:pt idx="348">
                  <c:v>-4778.0</c:v>
                </c:pt>
                <c:pt idx="349">
                  <c:v>-4784.0</c:v>
                </c:pt>
                <c:pt idx="350">
                  <c:v>-4767.0</c:v>
                </c:pt>
                <c:pt idx="351">
                  <c:v>-4648.0</c:v>
                </c:pt>
                <c:pt idx="352">
                  <c:v>-4561.0</c:v>
                </c:pt>
                <c:pt idx="353">
                  <c:v>-4519.0</c:v>
                </c:pt>
                <c:pt idx="354">
                  <c:v>-4522.0</c:v>
                </c:pt>
                <c:pt idx="355">
                  <c:v>-4479.0</c:v>
                </c:pt>
                <c:pt idx="356">
                  <c:v>-4484.0</c:v>
                </c:pt>
                <c:pt idx="357">
                  <c:v>-4486.0</c:v>
                </c:pt>
                <c:pt idx="358">
                  <c:v>-4503.0</c:v>
                </c:pt>
                <c:pt idx="359">
                  <c:v>-4584.0</c:v>
                </c:pt>
                <c:pt idx="360">
                  <c:v>-4577.0</c:v>
                </c:pt>
                <c:pt idx="361">
                  <c:v>-4637.0</c:v>
                </c:pt>
                <c:pt idx="362">
                  <c:v>-4715.0</c:v>
                </c:pt>
                <c:pt idx="363">
                  <c:v>-4751.0</c:v>
                </c:pt>
                <c:pt idx="364">
                  <c:v>-4849.0</c:v>
                </c:pt>
                <c:pt idx="365">
                  <c:v>-4955.0</c:v>
                </c:pt>
                <c:pt idx="366">
                  <c:v>-5059.0</c:v>
                </c:pt>
                <c:pt idx="367">
                  <c:v>-5166.0</c:v>
                </c:pt>
                <c:pt idx="368">
                  <c:v>-5203.0</c:v>
                </c:pt>
                <c:pt idx="369">
                  <c:v>-5229.0</c:v>
                </c:pt>
                <c:pt idx="370">
                  <c:v>-5185.0</c:v>
                </c:pt>
                <c:pt idx="371">
                  <c:v>-5085.0</c:v>
                </c:pt>
                <c:pt idx="372">
                  <c:v>-5052.0</c:v>
                </c:pt>
                <c:pt idx="373">
                  <c:v>-5041.0</c:v>
                </c:pt>
                <c:pt idx="374">
                  <c:v>-5075.0</c:v>
                </c:pt>
                <c:pt idx="375">
                  <c:v>-5151.0</c:v>
                </c:pt>
                <c:pt idx="376">
                  <c:v>-5297.0</c:v>
                </c:pt>
                <c:pt idx="377">
                  <c:v>-5326.0</c:v>
                </c:pt>
                <c:pt idx="378">
                  <c:v>-5311.0</c:v>
                </c:pt>
                <c:pt idx="379">
                  <c:v>-5336.0</c:v>
                </c:pt>
                <c:pt idx="380">
                  <c:v>-5383.0</c:v>
                </c:pt>
                <c:pt idx="381">
                  <c:v>-5462.0</c:v>
                </c:pt>
                <c:pt idx="382">
                  <c:v>-5522.0</c:v>
                </c:pt>
                <c:pt idx="383">
                  <c:v>-5585.0</c:v>
                </c:pt>
                <c:pt idx="384">
                  <c:v>-5650.0</c:v>
                </c:pt>
                <c:pt idx="385">
                  <c:v>-5737.0</c:v>
                </c:pt>
                <c:pt idx="386">
                  <c:v>-5763.0</c:v>
                </c:pt>
                <c:pt idx="387">
                  <c:v>-5704.0</c:v>
                </c:pt>
                <c:pt idx="388">
                  <c:v>-5673.0</c:v>
                </c:pt>
                <c:pt idx="389">
                  <c:v>-5650.0</c:v>
                </c:pt>
                <c:pt idx="390">
                  <c:v>-5647.0</c:v>
                </c:pt>
                <c:pt idx="391">
                  <c:v>-5628.0</c:v>
                </c:pt>
                <c:pt idx="392">
                  <c:v>-5661.0</c:v>
                </c:pt>
                <c:pt idx="393">
                  <c:v>-5685.0</c:v>
                </c:pt>
                <c:pt idx="394">
                  <c:v>-5712.0</c:v>
                </c:pt>
                <c:pt idx="395">
                  <c:v>-5663.0</c:v>
                </c:pt>
                <c:pt idx="396">
                  <c:v>-5731.0</c:v>
                </c:pt>
                <c:pt idx="397">
                  <c:v>-5782.0</c:v>
                </c:pt>
                <c:pt idx="398">
                  <c:v>-5838.0</c:v>
                </c:pt>
                <c:pt idx="399">
                  <c:v>-5870.0</c:v>
                </c:pt>
                <c:pt idx="400">
                  <c:v>-5948.0</c:v>
                </c:pt>
                <c:pt idx="401">
                  <c:v>-5975.0</c:v>
                </c:pt>
                <c:pt idx="402">
                  <c:v>-5980.0</c:v>
                </c:pt>
                <c:pt idx="403">
                  <c:v>-5982.0</c:v>
                </c:pt>
                <c:pt idx="404">
                  <c:v>-6008.0</c:v>
                </c:pt>
                <c:pt idx="405">
                  <c:v>-6070.0</c:v>
                </c:pt>
                <c:pt idx="406">
                  <c:v>-6099.0</c:v>
                </c:pt>
                <c:pt idx="407">
                  <c:v>-6092.0</c:v>
                </c:pt>
                <c:pt idx="408">
                  <c:v>-6068.0</c:v>
                </c:pt>
                <c:pt idx="409">
                  <c:v>-6053.0</c:v>
                </c:pt>
                <c:pt idx="410">
                  <c:v>-6065.0</c:v>
                </c:pt>
                <c:pt idx="411">
                  <c:v>-6064.0</c:v>
                </c:pt>
                <c:pt idx="412">
                  <c:v>-6133.0</c:v>
                </c:pt>
                <c:pt idx="413">
                  <c:v>-6233.0</c:v>
                </c:pt>
                <c:pt idx="414">
                  <c:v>-6173.0</c:v>
                </c:pt>
                <c:pt idx="415">
                  <c:v>-6073.0</c:v>
                </c:pt>
                <c:pt idx="416">
                  <c:v>-5995.0</c:v>
                </c:pt>
                <c:pt idx="417">
                  <c:v>-5984.0</c:v>
                </c:pt>
                <c:pt idx="418">
                  <c:v>-5965.0</c:v>
                </c:pt>
                <c:pt idx="419">
                  <c:v>-6029.0</c:v>
                </c:pt>
                <c:pt idx="420">
                  <c:v>-6091.0</c:v>
                </c:pt>
                <c:pt idx="421">
                  <c:v>-6105.0</c:v>
                </c:pt>
                <c:pt idx="422">
                  <c:v>-6141.0</c:v>
                </c:pt>
                <c:pt idx="423">
                  <c:v>-6263.0</c:v>
                </c:pt>
                <c:pt idx="424">
                  <c:v>-6303.0</c:v>
                </c:pt>
                <c:pt idx="425">
                  <c:v>-6362.0</c:v>
                </c:pt>
                <c:pt idx="426">
                  <c:v>-6389.0</c:v>
                </c:pt>
                <c:pt idx="427">
                  <c:v>-6400.0</c:v>
                </c:pt>
                <c:pt idx="428">
                  <c:v>-6494.0</c:v>
                </c:pt>
                <c:pt idx="429">
                  <c:v>-6632.0</c:v>
                </c:pt>
                <c:pt idx="430">
                  <c:v>-6724.0</c:v>
                </c:pt>
                <c:pt idx="431">
                  <c:v>-6773.0</c:v>
                </c:pt>
                <c:pt idx="432">
                  <c:v>-6858.0</c:v>
                </c:pt>
                <c:pt idx="433">
                  <c:v>-6974.0</c:v>
                </c:pt>
                <c:pt idx="434">
                  <c:v>-7035.0</c:v>
                </c:pt>
                <c:pt idx="435">
                  <c:v>-7125.0</c:v>
                </c:pt>
                <c:pt idx="436">
                  <c:v>-7154.0</c:v>
                </c:pt>
                <c:pt idx="437">
                  <c:v>-7133.0</c:v>
                </c:pt>
                <c:pt idx="438">
                  <c:v>-7178.0</c:v>
                </c:pt>
                <c:pt idx="439">
                  <c:v>-7223.0</c:v>
                </c:pt>
                <c:pt idx="440">
                  <c:v>-7265.0</c:v>
                </c:pt>
                <c:pt idx="441">
                  <c:v>-7213.0</c:v>
                </c:pt>
                <c:pt idx="442">
                  <c:v>-7226.0</c:v>
                </c:pt>
                <c:pt idx="443">
                  <c:v>-7213.0</c:v>
                </c:pt>
                <c:pt idx="444">
                  <c:v>-7133.0</c:v>
                </c:pt>
                <c:pt idx="445">
                  <c:v>-7089.0</c:v>
                </c:pt>
                <c:pt idx="446">
                  <c:v>-7059.0</c:v>
                </c:pt>
                <c:pt idx="447">
                  <c:v>-7022.0</c:v>
                </c:pt>
                <c:pt idx="448">
                  <c:v>-6943.0</c:v>
                </c:pt>
                <c:pt idx="449">
                  <c:v>-6799.0</c:v>
                </c:pt>
                <c:pt idx="450">
                  <c:v>-6778.0</c:v>
                </c:pt>
                <c:pt idx="451">
                  <c:v>-6762.0</c:v>
                </c:pt>
                <c:pt idx="452">
                  <c:v>-6702.0</c:v>
                </c:pt>
                <c:pt idx="453">
                  <c:v>-6692.0</c:v>
                </c:pt>
                <c:pt idx="454">
                  <c:v>-6754.0</c:v>
                </c:pt>
                <c:pt idx="455">
                  <c:v>-6874.0</c:v>
                </c:pt>
                <c:pt idx="456">
                  <c:v>-6981.0</c:v>
                </c:pt>
                <c:pt idx="457">
                  <c:v>-7074.0</c:v>
                </c:pt>
                <c:pt idx="458">
                  <c:v>-7149.0</c:v>
                </c:pt>
                <c:pt idx="459">
                  <c:v>-7259.0</c:v>
                </c:pt>
                <c:pt idx="460">
                  <c:v>-7332.0</c:v>
                </c:pt>
                <c:pt idx="461">
                  <c:v>-7430.0</c:v>
                </c:pt>
                <c:pt idx="462">
                  <c:v>-7496.0</c:v>
                </c:pt>
                <c:pt idx="463">
                  <c:v>-7597.0</c:v>
                </c:pt>
                <c:pt idx="464">
                  <c:v>-7654.0</c:v>
                </c:pt>
                <c:pt idx="465">
                  <c:v>-7725.0</c:v>
                </c:pt>
                <c:pt idx="466">
                  <c:v>-7778.0</c:v>
                </c:pt>
                <c:pt idx="467">
                  <c:v>-7720.0</c:v>
                </c:pt>
                <c:pt idx="468">
                  <c:v>-7675.0</c:v>
                </c:pt>
                <c:pt idx="469">
                  <c:v>-7601.0</c:v>
                </c:pt>
                <c:pt idx="470">
                  <c:v>-7535.0</c:v>
                </c:pt>
                <c:pt idx="471">
                  <c:v>-7512.0</c:v>
                </c:pt>
                <c:pt idx="472">
                  <c:v>-7491.0</c:v>
                </c:pt>
                <c:pt idx="473">
                  <c:v>-7476.0</c:v>
                </c:pt>
                <c:pt idx="474">
                  <c:v>-7547.0</c:v>
                </c:pt>
                <c:pt idx="475">
                  <c:v>-7663.0</c:v>
                </c:pt>
                <c:pt idx="476">
                  <c:v>-7730.0</c:v>
                </c:pt>
                <c:pt idx="477">
                  <c:v>-7798.0</c:v>
                </c:pt>
                <c:pt idx="478">
                  <c:v>-7831.0</c:v>
                </c:pt>
                <c:pt idx="479">
                  <c:v>-7862.0</c:v>
                </c:pt>
                <c:pt idx="480">
                  <c:v>-7887.0</c:v>
                </c:pt>
                <c:pt idx="481">
                  <c:v>-7946.0</c:v>
                </c:pt>
                <c:pt idx="482">
                  <c:v>-8005.0</c:v>
                </c:pt>
                <c:pt idx="483">
                  <c:v>-8032.0</c:v>
                </c:pt>
                <c:pt idx="484">
                  <c:v>-8061.0</c:v>
                </c:pt>
                <c:pt idx="485">
                  <c:v>-8123.0</c:v>
                </c:pt>
                <c:pt idx="486">
                  <c:v>-8216.0</c:v>
                </c:pt>
                <c:pt idx="487">
                  <c:v>-8224.0</c:v>
                </c:pt>
                <c:pt idx="488">
                  <c:v>-8200.0</c:v>
                </c:pt>
                <c:pt idx="489">
                  <c:v>-8170.0</c:v>
                </c:pt>
                <c:pt idx="490">
                  <c:v>-8199.0</c:v>
                </c:pt>
                <c:pt idx="491">
                  <c:v>-8179.0</c:v>
                </c:pt>
                <c:pt idx="492">
                  <c:v>-8140.0</c:v>
                </c:pt>
                <c:pt idx="493">
                  <c:v>-8067.0</c:v>
                </c:pt>
                <c:pt idx="494">
                  <c:v>-7991.0</c:v>
                </c:pt>
                <c:pt idx="495">
                  <c:v>-7918.0</c:v>
                </c:pt>
                <c:pt idx="496">
                  <c:v>-7850.0</c:v>
                </c:pt>
                <c:pt idx="497">
                  <c:v>-7857.0</c:v>
                </c:pt>
                <c:pt idx="498">
                  <c:v>-7858.0</c:v>
                </c:pt>
                <c:pt idx="499">
                  <c:v>-7785.0</c:v>
                </c:pt>
                <c:pt idx="500">
                  <c:v>-7669.0</c:v>
                </c:pt>
                <c:pt idx="501">
                  <c:v>-7600.0</c:v>
                </c:pt>
                <c:pt idx="502">
                  <c:v>-7607.0</c:v>
                </c:pt>
                <c:pt idx="503">
                  <c:v>-7638.0</c:v>
                </c:pt>
                <c:pt idx="504">
                  <c:v>-7643.0</c:v>
                </c:pt>
                <c:pt idx="505">
                  <c:v>-7580.0</c:v>
                </c:pt>
                <c:pt idx="506">
                  <c:v>-7544.0</c:v>
                </c:pt>
                <c:pt idx="507">
                  <c:v>-7516.0</c:v>
                </c:pt>
                <c:pt idx="508">
                  <c:v>-7456.0</c:v>
                </c:pt>
                <c:pt idx="509">
                  <c:v>-7424.0</c:v>
                </c:pt>
                <c:pt idx="510">
                  <c:v>-7436.0</c:v>
                </c:pt>
                <c:pt idx="511">
                  <c:v>-7484.0</c:v>
                </c:pt>
                <c:pt idx="512">
                  <c:v>-7582.0</c:v>
                </c:pt>
                <c:pt idx="513">
                  <c:v>-7604.0</c:v>
                </c:pt>
                <c:pt idx="514">
                  <c:v>-7670.0</c:v>
                </c:pt>
                <c:pt idx="515">
                  <c:v>-7681.0</c:v>
                </c:pt>
                <c:pt idx="516">
                  <c:v>-7609.0</c:v>
                </c:pt>
                <c:pt idx="517">
                  <c:v>-7587.0</c:v>
                </c:pt>
                <c:pt idx="518">
                  <c:v>-7633.0</c:v>
                </c:pt>
                <c:pt idx="519">
                  <c:v>-7603.0</c:v>
                </c:pt>
                <c:pt idx="520">
                  <c:v>-7574.0</c:v>
                </c:pt>
                <c:pt idx="521">
                  <c:v>-7612.0</c:v>
                </c:pt>
                <c:pt idx="522">
                  <c:v>-7733.0</c:v>
                </c:pt>
                <c:pt idx="523">
                  <c:v>-7727.0</c:v>
                </c:pt>
                <c:pt idx="524">
                  <c:v>-7724.0</c:v>
                </c:pt>
                <c:pt idx="525">
                  <c:v>-7717.0</c:v>
                </c:pt>
                <c:pt idx="526">
                  <c:v>-7676.0</c:v>
                </c:pt>
                <c:pt idx="527">
                  <c:v>-7621.0</c:v>
                </c:pt>
                <c:pt idx="528">
                  <c:v>-7577.0</c:v>
                </c:pt>
                <c:pt idx="529">
                  <c:v>-7518.0</c:v>
                </c:pt>
                <c:pt idx="530">
                  <c:v>-7521.0</c:v>
                </c:pt>
                <c:pt idx="531">
                  <c:v>-7542.0</c:v>
                </c:pt>
                <c:pt idx="532">
                  <c:v>-7608.0</c:v>
                </c:pt>
                <c:pt idx="533">
                  <c:v>-7656.0</c:v>
                </c:pt>
                <c:pt idx="534">
                  <c:v>-7602.0</c:v>
                </c:pt>
                <c:pt idx="535">
                  <c:v>-7599.0</c:v>
                </c:pt>
                <c:pt idx="536">
                  <c:v>-7558.0</c:v>
                </c:pt>
                <c:pt idx="537">
                  <c:v>-7490.0</c:v>
                </c:pt>
                <c:pt idx="538">
                  <c:v>-7466.0</c:v>
                </c:pt>
                <c:pt idx="539">
                  <c:v>-7457.0</c:v>
                </c:pt>
                <c:pt idx="540">
                  <c:v>-7382.0</c:v>
                </c:pt>
                <c:pt idx="541">
                  <c:v>-7363.0</c:v>
                </c:pt>
                <c:pt idx="542">
                  <c:v>-7427.0</c:v>
                </c:pt>
                <c:pt idx="543">
                  <c:v>-7490.0</c:v>
                </c:pt>
                <c:pt idx="544">
                  <c:v>-7466.0</c:v>
                </c:pt>
                <c:pt idx="545">
                  <c:v>-7345.0</c:v>
                </c:pt>
                <c:pt idx="546">
                  <c:v>-7316.0</c:v>
                </c:pt>
                <c:pt idx="547">
                  <c:v>-7403.0</c:v>
                </c:pt>
                <c:pt idx="548">
                  <c:v>-7466.0</c:v>
                </c:pt>
                <c:pt idx="549">
                  <c:v>-7523.0</c:v>
                </c:pt>
                <c:pt idx="550">
                  <c:v>-7607.0</c:v>
                </c:pt>
                <c:pt idx="551">
                  <c:v>-7709.0</c:v>
                </c:pt>
                <c:pt idx="552">
                  <c:v>-7782.0</c:v>
                </c:pt>
                <c:pt idx="553">
                  <c:v>-7881.0</c:v>
                </c:pt>
                <c:pt idx="554">
                  <c:v>-7911.0</c:v>
                </c:pt>
                <c:pt idx="555">
                  <c:v>-7946.0</c:v>
                </c:pt>
                <c:pt idx="556">
                  <c:v>-7940.0</c:v>
                </c:pt>
                <c:pt idx="557">
                  <c:v>-7966.0</c:v>
                </c:pt>
                <c:pt idx="558">
                  <c:v>-7993.0</c:v>
                </c:pt>
                <c:pt idx="559">
                  <c:v>-8007.0</c:v>
                </c:pt>
                <c:pt idx="560">
                  <c:v>-8050.0</c:v>
                </c:pt>
                <c:pt idx="561">
                  <c:v>-8133.0</c:v>
                </c:pt>
                <c:pt idx="562">
                  <c:v>-8222.0</c:v>
                </c:pt>
                <c:pt idx="563">
                  <c:v>-8269.0</c:v>
                </c:pt>
                <c:pt idx="564">
                  <c:v>-8289.0</c:v>
                </c:pt>
                <c:pt idx="565">
                  <c:v>-8297.0</c:v>
                </c:pt>
                <c:pt idx="566">
                  <c:v>-8325.0</c:v>
                </c:pt>
                <c:pt idx="567">
                  <c:v>-8376.0</c:v>
                </c:pt>
                <c:pt idx="568">
                  <c:v>-8394.0</c:v>
                </c:pt>
                <c:pt idx="569">
                  <c:v>-8361.0</c:v>
                </c:pt>
                <c:pt idx="570">
                  <c:v>-8309.0</c:v>
                </c:pt>
                <c:pt idx="571">
                  <c:v>-8271.0</c:v>
                </c:pt>
                <c:pt idx="572">
                  <c:v>-8205.0</c:v>
                </c:pt>
                <c:pt idx="573">
                  <c:v>-8145.0</c:v>
                </c:pt>
                <c:pt idx="574">
                  <c:v>-8088.0</c:v>
                </c:pt>
                <c:pt idx="575">
                  <c:v>-8132.0</c:v>
                </c:pt>
                <c:pt idx="576">
                  <c:v>-8213.0</c:v>
                </c:pt>
                <c:pt idx="577">
                  <c:v>-8270.0</c:v>
                </c:pt>
                <c:pt idx="578">
                  <c:v>-8321.0</c:v>
                </c:pt>
                <c:pt idx="579">
                  <c:v>-8387.0</c:v>
                </c:pt>
                <c:pt idx="580">
                  <c:v>-8446.0</c:v>
                </c:pt>
                <c:pt idx="581">
                  <c:v>-8484.0</c:v>
                </c:pt>
                <c:pt idx="582">
                  <c:v>-8526.0</c:v>
                </c:pt>
                <c:pt idx="583">
                  <c:v>-8603.0</c:v>
                </c:pt>
                <c:pt idx="584">
                  <c:v>-8686.0</c:v>
                </c:pt>
                <c:pt idx="585">
                  <c:v>-8681.0</c:v>
                </c:pt>
                <c:pt idx="586">
                  <c:v>-8595.0</c:v>
                </c:pt>
                <c:pt idx="587">
                  <c:v>-8580.0</c:v>
                </c:pt>
                <c:pt idx="588">
                  <c:v>-8554.0</c:v>
                </c:pt>
                <c:pt idx="589">
                  <c:v>-8525.0</c:v>
                </c:pt>
                <c:pt idx="590">
                  <c:v>-8588.0</c:v>
                </c:pt>
                <c:pt idx="591">
                  <c:v>-8640.0</c:v>
                </c:pt>
                <c:pt idx="592">
                  <c:v>-8667.0</c:v>
                </c:pt>
                <c:pt idx="593">
                  <c:v>-8700.0</c:v>
                </c:pt>
                <c:pt idx="594">
                  <c:v>-8682.0</c:v>
                </c:pt>
                <c:pt idx="595">
                  <c:v>-8736.0</c:v>
                </c:pt>
                <c:pt idx="596">
                  <c:v>-8762.0</c:v>
                </c:pt>
                <c:pt idx="597">
                  <c:v>-8696.0</c:v>
                </c:pt>
                <c:pt idx="598">
                  <c:v>-8644.0</c:v>
                </c:pt>
                <c:pt idx="599">
                  <c:v>-8603.0</c:v>
                </c:pt>
                <c:pt idx="600">
                  <c:v>-8588.0</c:v>
                </c:pt>
                <c:pt idx="601">
                  <c:v>-8644.0</c:v>
                </c:pt>
                <c:pt idx="602">
                  <c:v>-8712.0</c:v>
                </c:pt>
                <c:pt idx="603">
                  <c:v>-8721.0</c:v>
                </c:pt>
                <c:pt idx="604">
                  <c:v>-8796.0</c:v>
                </c:pt>
                <c:pt idx="605">
                  <c:v>-8847.0</c:v>
                </c:pt>
                <c:pt idx="606">
                  <c:v>-8902.0</c:v>
                </c:pt>
                <c:pt idx="607">
                  <c:v>-8934.0</c:v>
                </c:pt>
                <c:pt idx="608">
                  <c:v>-8964.0</c:v>
                </c:pt>
                <c:pt idx="609">
                  <c:v>-8999.0</c:v>
                </c:pt>
                <c:pt idx="610">
                  <c:v>-8942.0</c:v>
                </c:pt>
                <c:pt idx="611">
                  <c:v>-8952.0</c:v>
                </c:pt>
                <c:pt idx="612">
                  <c:v>-9037.0</c:v>
                </c:pt>
                <c:pt idx="613">
                  <c:v>-9109.0</c:v>
                </c:pt>
                <c:pt idx="614">
                  <c:v>-9233.0</c:v>
                </c:pt>
                <c:pt idx="615">
                  <c:v>-9237.0</c:v>
                </c:pt>
                <c:pt idx="616">
                  <c:v>-9302.0</c:v>
                </c:pt>
                <c:pt idx="617">
                  <c:v>-9335.0</c:v>
                </c:pt>
                <c:pt idx="618">
                  <c:v>-9297.0</c:v>
                </c:pt>
                <c:pt idx="619">
                  <c:v>-9259.0</c:v>
                </c:pt>
                <c:pt idx="620">
                  <c:v>-9215.0</c:v>
                </c:pt>
                <c:pt idx="621">
                  <c:v>-9192.0</c:v>
                </c:pt>
                <c:pt idx="622">
                  <c:v>-9257.0</c:v>
                </c:pt>
                <c:pt idx="623">
                  <c:v>-9333.0</c:v>
                </c:pt>
                <c:pt idx="624">
                  <c:v>-9381.0</c:v>
                </c:pt>
                <c:pt idx="625">
                  <c:v>-9417.0</c:v>
                </c:pt>
                <c:pt idx="626">
                  <c:v>-9406.0</c:v>
                </c:pt>
                <c:pt idx="627">
                  <c:v>-9354.0</c:v>
                </c:pt>
                <c:pt idx="628">
                  <c:v>-9366.0</c:v>
                </c:pt>
                <c:pt idx="629">
                  <c:v>-9337.0</c:v>
                </c:pt>
                <c:pt idx="630">
                  <c:v>-9304.0</c:v>
                </c:pt>
                <c:pt idx="631">
                  <c:v>-9278.0</c:v>
                </c:pt>
                <c:pt idx="632">
                  <c:v>-9284.0</c:v>
                </c:pt>
                <c:pt idx="633">
                  <c:v>-9251.0</c:v>
                </c:pt>
                <c:pt idx="634">
                  <c:v>-9257.0</c:v>
                </c:pt>
                <c:pt idx="635">
                  <c:v>-9321.0</c:v>
                </c:pt>
                <c:pt idx="636">
                  <c:v>-9336.0</c:v>
                </c:pt>
                <c:pt idx="637">
                  <c:v>-9357.0</c:v>
                </c:pt>
                <c:pt idx="638">
                  <c:v>-9434.0</c:v>
                </c:pt>
                <c:pt idx="639">
                  <c:v>-9404.0</c:v>
                </c:pt>
                <c:pt idx="640">
                  <c:v>-9422.0</c:v>
                </c:pt>
                <c:pt idx="641">
                  <c:v>-9455.0</c:v>
                </c:pt>
                <c:pt idx="642">
                  <c:v>-9532.0</c:v>
                </c:pt>
                <c:pt idx="643">
                  <c:v>-9603.0</c:v>
                </c:pt>
                <c:pt idx="644">
                  <c:v>-9598.0</c:v>
                </c:pt>
                <c:pt idx="645">
                  <c:v>-9547.0</c:v>
                </c:pt>
                <c:pt idx="646">
                  <c:v>-9601.0</c:v>
                </c:pt>
                <c:pt idx="647">
                  <c:v>-9641.0</c:v>
                </c:pt>
                <c:pt idx="648">
                  <c:v>-9598.0</c:v>
                </c:pt>
                <c:pt idx="649">
                  <c:v>-9592.0</c:v>
                </c:pt>
                <c:pt idx="650">
                  <c:v>-9585.0</c:v>
                </c:pt>
                <c:pt idx="651">
                  <c:v>-9561.0</c:v>
                </c:pt>
                <c:pt idx="652">
                  <c:v>-9477.0</c:v>
                </c:pt>
                <c:pt idx="653">
                  <c:v>-9515.0</c:v>
                </c:pt>
                <c:pt idx="654">
                  <c:v>-9545.0</c:v>
                </c:pt>
                <c:pt idx="655">
                  <c:v>-9517.0</c:v>
                </c:pt>
                <c:pt idx="656">
                  <c:v>-9432.0</c:v>
                </c:pt>
                <c:pt idx="657">
                  <c:v>-9336.0</c:v>
                </c:pt>
                <c:pt idx="658">
                  <c:v>-9266.0</c:v>
                </c:pt>
                <c:pt idx="659">
                  <c:v>-9233.0</c:v>
                </c:pt>
                <c:pt idx="660">
                  <c:v>-9194.0</c:v>
                </c:pt>
                <c:pt idx="661">
                  <c:v>-9132.0</c:v>
                </c:pt>
                <c:pt idx="662">
                  <c:v>-9088.0</c:v>
                </c:pt>
                <c:pt idx="663">
                  <c:v>-9060.0</c:v>
                </c:pt>
                <c:pt idx="664">
                  <c:v>-9045.0</c:v>
                </c:pt>
                <c:pt idx="665">
                  <c:v>-8984.0</c:v>
                </c:pt>
                <c:pt idx="666">
                  <c:v>-8936.0</c:v>
                </c:pt>
                <c:pt idx="667">
                  <c:v>-8905.0</c:v>
                </c:pt>
                <c:pt idx="668">
                  <c:v>-8932.0</c:v>
                </c:pt>
                <c:pt idx="669">
                  <c:v>-8915.0</c:v>
                </c:pt>
                <c:pt idx="670">
                  <c:v>-8988.0</c:v>
                </c:pt>
                <c:pt idx="671">
                  <c:v>-9087.0</c:v>
                </c:pt>
                <c:pt idx="672">
                  <c:v>-9200.0</c:v>
                </c:pt>
                <c:pt idx="673">
                  <c:v>-9248.0</c:v>
                </c:pt>
                <c:pt idx="674">
                  <c:v>-9344.0</c:v>
                </c:pt>
                <c:pt idx="675">
                  <c:v>-9341.0</c:v>
                </c:pt>
                <c:pt idx="676">
                  <c:v>-9405.0</c:v>
                </c:pt>
                <c:pt idx="677">
                  <c:v>-9452.0</c:v>
                </c:pt>
                <c:pt idx="678">
                  <c:v>-9484.0</c:v>
                </c:pt>
                <c:pt idx="679">
                  <c:v>-9481.0</c:v>
                </c:pt>
                <c:pt idx="680">
                  <c:v>-9510.0</c:v>
                </c:pt>
                <c:pt idx="681">
                  <c:v>-9654.0</c:v>
                </c:pt>
                <c:pt idx="682">
                  <c:v>-9681.0</c:v>
                </c:pt>
                <c:pt idx="683">
                  <c:v>-9631.0</c:v>
                </c:pt>
                <c:pt idx="684">
                  <c:v>-9636.0</c:v>
                </c:pt>
                <c:pt idx="685">
                  <c:v>-9593.0</c:v>
                </c:pt>
                <c:pt idx="686">
                  <c:v>-9581.0</c:v>
                </c:pt>
                <c:pt idx="687">
                  <c:v>-9486.0</c:v>
                </c:pt>
                <c:pt idx="688">
                  <c:v>-9525.0</c:v>
                </c:pt>
                <c:pt idx="689">
                  <c:v>-9556.0</c:v>
                </c:pt>
                <c:pt idx="690">
                  <c:v>-9638.0</c:v>
                </c:pt>
                <c:pt idx="691">
                  <c:v>-9630.0</c:v>
                </c:pt>
                <c:pt idx="692">
                  <c:v>-9606.0</c:v>
                </c:pt>
                <c:pt idx="693">
                  <c:v>-9541.0</c:v>
                </c:pt>
                <c:pt idx="694">
                  <c:v>-9461.0</c:v>
                </c:pt>
                <c:pt idx="695">
                  <c:v>-9523.0</c:v>
                </c:pt>
                <c:pt idx="696">
                  <c:v>-9618.0</c:v>
                </c:pt>
                <c:pt idx="697">
                  <c:v>-9576.0</c:v>
                </c:pt>
                <c:pt idx="698">
                  <c:v>-9613.0</c:v>
                </c:pt>
                <c:pt idx="699">
                  <c:v>-9671.0</c:v>
                </c:pt>
                <c:pt idx="700">
                  <c:v>-9711.0</c:v>
                </c:pt>
                <c:pt idx="701">
                  <c:v>-9785.0</c:v>
                </c:pt>
                <c:pt idx="702">
                  <c:v>-9797.0</c:v>
                </c:pt>
                <c:pt idx="703">
                  <c:v>-9843.0</c:v>
                </c:pt>
                <c:pt idx="704">
                  <c:v>-9923.0</c:v>
                </c:pt>
                <c:pt idx="705">
                  <c:v>-10003.0</c:v>
                </c:pt>
                <c:pt idx="706">
                  <c:v>-10050.0</c:v>
                </c:pt>
                <c:pt idx="707">
                  <c:v>-10138.0</c:v>
                </c:pt>
                <c:pt idx="708">
                  <c:v>-10130.0</c:v>
                </c:pt>
                <c:pt idx="709">
                  <c:v>-10144.0</c:v>
                </c:pt>
                <c:pt idx="710">
                  <c:v>-10188.0</c:v>
                </c:pt>
                <c:pt idx="711">
                  <c:v>-10180.0</c:v>
                </c:pt>
                <c:pt idx="712">
                  <c:v>-10295.0</c:v>
                </c:pt>
                <c:pt idx="713">
                  <c:v>-10325.0</c:v>
                </c:pt>
                <c:pt idx="714">
                  <c:v>-10358.0</c:v>
                </c:pt>
                <c:pt idx="715">
                  <c:v>-10441.0</c:v>
                </c:pt>
                <c:pt idx="716">
                  <c:v>-10559.0</c:v>
                </c:pt>
                <c:pt idx="717">
                  <c:v>-10648.0</c:v>
                </c:pt>
                <c:pt idx="718">
                  <c:v>-10758.0</c:v>
                </c:pt>
                <c:pt idx="719">
                  <c:v>-10852.0</c:v>
                </c:pt>
                <c:pt idx="720">
                  <c:v>-10848.0</c:v>
                </c:pt>
                <c:pt idx="721">
                  <c:v>-10871.0</c:v>
                </c:pt>
                <c:pt idx="722">
                  <c:v>-10787.0</c:v>
                </c:pt>
                <c:pt idx="723">
                  <c:v>-10738.0</c:v>
                </c:pt>
                <c:pt idx="724">
                  <c:v>-10672.0</c:v>
                </c:pt>
                <c:pt idx="725">
                  <c:v>-10653.0</c:v>
                </c:pt>
                <c:pt idx="726">
                  <c:v>-10703.0</c:v>
                </c:pt>
                <c:pt idx="727">
                  <c:v>-10669.0</c:v>
                </c:pt>
                <c:pt idx="728">
                  <c:v>-10687.0</c:v>
                </c:pt>
                <c:pt idx="729">
                  <c:v>-10662.0</c:v>
                </c:pt>
                <c:pt idx="730">
                  <c:v>-10711.0</c:v>
                </c:pt>
                <c:pt idx="731">
                  <c:v>-10804.0</c:v>
                </c:pt>
                <c:pt idx="732">
                  <c:v>-10915.0</c:v>
                </c:pt>
                <c:pt idx="733">
                  <c:v>-10943.0</c:v>
                </c:pt>
                <c:pt idx="734">
                  <c:v>-11032.0</c:v>
                </c:pt>
                <c:pt idx="735">
                  <c:v>-11077.0</c:v>
                </c:pt>
                <c:pt idx="736">
                  <c:v>-11139.0</c:v>
                </c:pt>
                <c:pt idx="737">
                  <c:v>-11195.0</c:v>
                </c:pt>
                <c:pt idx="738">
                  <c:v>-11282.0</c:v>
                </c:pt>
                <c:pt idx="739">
                  <c:v>-11310.0</c:v>
                </c:pt>
                <c:pt idx="740">
                  <c:v>-11421.0</c:v>
                </c:pt>
                <c:pt idx="741">
                  <c:v>-11518.0</c:v>
                </c:pt>
                <c:pt idx="742">
                  <c:v>-11589.0</c:v>
                </c:pt>
                <c:pt idx="743">
                  <c:v>-11649.0</c:v>
                </c:pt>
                <c:pt idx="744">
                  <c:v>-11728.0</c:v>
                </c:pt>
                <c:pt idx="745">
                  <c:v>-11811.0</c:v>
                </c:pt>
                <c:pt idx="746">
                  <c:v>-11864.0</c:v>
                </c:pt>
                <c:pt idx="747">
                  <c:v>-11929.0</c:v>
                </c:pt>
                <c:pt idx="748">
                  <c:v>-11937.0</c:v>
                </c:pt>
                <c:pt idx="749">
                  <c:v>-12009.0</c:v>
                </c:pt>
                <c:pt idx="750">
                  <c:v>-12102.0</c:v>
                </c:pt>
                <c:pt idx="751">
                  <c:v>-12190.0</c:v>
                </c:pt>
                <c:pt idx="752">
                  <c:v>-12252.0</c:v>
                </c:pt>
                <c:pt idx="753">
                  <c:v>-12281.0</c:v>
                </c:pt>
                <c:pt idx="754">
                  <c:v>-12338.0</c:v>
                </c:pt>
                <c:pt idx="755">
                  <c:v>-12411.0</c:v>
                </c:pt>
                <c:pt idx="756">
                  <c:v>-12477.0</c:v>
                </c:pt>
                <c:pt idx="757">
                  <c:v>-12549.0</c:v>
                </c:pt>
                <c:pt idx="758">
                  <c:v>-12617.0</c:v>
                </c:pt>
                <c:pt idx="759">
                  <c:v>-12706.0</c:v>
                </c:pt>
                <c:pt idx="760">
                  <c:v>-12798.0</c:v>
                </c:pt>
                <c:pt idx="761">
                  <c:v>-12843.0</c:v>
                </c:pt>
                <c:pt idx="762">
                  <c:v>-12839.0</c:v>
                </c:pt>
                <c:pt idx="763">
                  <c:v>-12771.0</c:v>
                </c:pt>
                <c:pt idx="764">
                  <c:v>-12769.0</c:v>
                </c:pt>
                <c:pt idx="765">
                  <c:v>-12697.0</c:v>
                </c:pt>
                <c:pt idx="766">
                  <c:v>-12629.0</c:v>
                </c:pt>
                <c:pt idx="767">
                  <c:v>-12558.0</c:v>
                </c:pt>
                <c:pt idx="768">
                  <c:v>-12564.0</c:v>
                </c:pt>
                <c:pt idx="769">
                  <c:v>-12484.0</c:v>
                </c:pt>
                <c:pt idx="770">
                  <c:v>-12435.0</c:v>
                </c:pt>
                <c:pt idx="771">
                  <c:v>-12366.0</c:v>
                </c:pt>
                <c:pt idx="772">
                  <c:v>-12329.0</c:v>
                </c:pt>
                <c:pt idx="773">
                  <c:v>-12326.0</c:v>
                </c:pt>
                <c:pt idx="774">
                  <c:v>-12325.0</c:v>
                </c:pt>
                <c:pt idx="775">
                  <c:v>-12267.0</c:v>
                </c:pt>
                <c:pt idx="776">
                  <c:v>-12226.0</c:v>
                </c:pt>
                <c:pt idx="777">
                  <c:v>-12167.0</c:v>
                </c:pt>
                <c:pt idx="778">
                  <c:v>-12142.0</c:v>
                </c:pt>
                <c:pt idx="779">
                  <c:v>-12123.0</c:v>
                </c:pt>
                <c:pt idx="780">
                  <c:v>-12076.0</c:v>
                </c:pt>
                <c:pt idx="781">
                  <c:v>-12058.0</c:v>
                </c:pt>
                <c:pt idx="782">
                  <c:v>-12031.0</c:v>
                </c:pt>
                <c:pt idx="783">
                  <c:v>-12007.0</c:v>
                </c:pt>
                <c:pt idx="784">
                  <c:v>-11996.0</c:v>
                </c:pt>
                <c:pt idx="785">
                  <c:v>-11973.0</c:v>
                </c:pt>
                <c:pt idx="786">
                  <c:v>-12052.0</c:v>
                </c:pt>
                <c:pt idx="787">
                  <c:v>-12077.0</c:v>
                </c:pt>
                <c:pt idx="788">
                  <c:v>-12128.0</c:v>
                </c:pt>
                <c:pt idx="789">
                  <c:v>-12161.0</c:v>
                </c:pt>
                <c:pt idx="790">
                  <c:v>-12135.0</c:v>
                </c:pt>
                <c:pt idx="791">
                  <c:v>-12110.0</c:v>
                </c:pt>
                <c:pt idx="792">
                  <c:v>-12086.0</c:v>
                </c:pt>
                <c:pt idx="793">
                  <c:v>-12099.0</c:v>
                </c:pt>
                <c:pt idx="794">
                  <c:v>-12095.0</c:v>
                </c:pt>
                <c:pt idx="795">
                  <c:v>-12040.0</c:v>
                </c:pt>
                <c:pt idx="796">
                  <c:v>-12007.0</c:v>
                </c:pt>
                <c:pt idx="797">
                  <c:v>-11981.0</c:v>
                </c:pt>
                <c:pt idx="798">
                  <c:v>-11985.0</c:v>
                </c:pt>
                <c:pt idx="799">
                  <c:v>-12061.0</c:v>
                </c:pt>
                <c:pt idx="800">
                  <c:v>-12154.0</c:v>
                </c:pt>
                <c:pt idx="801">
                  <c:v>-12224.0</c:v>
                </c:pt>
                <c:pt idx="802">
                  <c:v>-12328.0</c:v>
                </c:pt>
                <c:pt idx="803">
                  <c:v>-12307.0</c:v>
                </c:pt>
                <c:pt idx="804">
                  <c:v>-12309.0</c:v>
                </c:pt>
                <c:pt idx="805">
                  <c:v>-12238.0</c:v>
                </c:pt>
                <c:pt idx="806">
                  <c:v>-12278.0</c:v>
                </c:pt>
                <c:pt idx="807">
                  <c:v>-12384.0</c:v>
                </c:pt>
                <c:pt idx="808">
                  <c:v>-12448.0</c:v>
                </c:pt>
                <c:pt idx="809">
                  <c:v>-12370.0</c:v>
                </c:pt>
                <c:pt idx="810">
                  <c:v>-12507.0</c:v>
                </c:pt>
                <c:pt idx="811">
                  <c:v>-12614.0</c:v>
                </c:pt>
                <c:pt idx="812">
                  <c:v>-12648.0</c:v>
                </c:pt>
                <c:pt idx="813">
                  <c:v>-12755.0</c:v>
                </c:pt>
                <c:pt idx="814">
                  <c:v>-12778.0</c:v>
                </c:pt>
                <c:pt idx="815">
                  <c:v>-12873.0</c:v>
                </c:pt>
                <c:pt idx="816">
                  <c:v>-12863.0</c:v>
                </c:pt>
                <c:pt idx="817">
                  <c:v>-12852.0</c:v>
                </c:pt>
                <c:pt idx="818">
                  <c:v>-12891.0</c:v>
                </c:pt>
                <c:pt idx="819">
                  <c:v>-12936.0</c:v>
                </c:pt>
                <c:pt idx="820">
                  <c:v>-12853.0</c:v>
                </c:pt>
                <c:pt idx="821">
                  <c:v>-12774.0</c:v>
                </c:pt>
                <c:pt idx="822">
                  <c:v>-12738.0</c:v>
                </c:pt>
                <c:pt idx="823">
                  <c:v>-12714.0</c:v>
                </c:pt>
                <c:pt idx="824">
                  <c:v>-12763.0</c:v>
                </c:pt>
                <c:pt idx="825">
                  <c:v>-12804.0</c:v>
                </c:pt>
                <c:pt idx="826">
                  <c:v>-12854.0</c:v>
                </c:pt>
                <c:pt idx="827">
                  <c:v>-12852.0</c:v>
                </c:pt>
                <c:pt idx="828">
                  <c:v>-12874.0</c:v>
                </c:pt>
                <c:pt idx="829">
                  <c:v>-12901.0</c:v>
                </c:pt>
                <c:pt idx="830">
                  <c:v>-12960.0</c:v>
                </c:pt>
                <c:pt idx="831">
                  <c:v>-13016.0</c:v>
                </c:pt>
                <c:pt idx="832">
                  <c:v>-13057.0</c:v>
                </c:pt>
                <c:pt idx="833">
                  <c:v>-13107.0</c:v>
                </c:pt>
                <c:pt idx="834">
                  <c:v>-13093.0</c:v>
                </c:pt>
                <c:pt idx="835">
                  <c:v>-13066.0</c:v>
                </c:pt>
                <c:pt idx="836">
                  <c:v>-13071.0</c:v>
                </c:pt>
                <c:pt idx="837">
                  <c:v>-13137.0</c:v>
                </c:pt>
                <c:pt idx="838">
                  <c:v>-13168.0</c:v>
                </c:pt>
                <c:pt idx="839">
                  <c:v>-13184.0</c:v>
                </c:pt>
                <c:pt idx="840">
                  <c:v>-13219.0</c:v>
                </c:pt>
                <c:pt idx="841">
                  <c:v>-13237.0</c:v>
                </c:pt>
                <c:pt idx="842">
                  <c:v>-13270.0</c:v>
                </c:pt>
                <c:pt idx="843">
                  <c:v>-13347.0</c:v>
                </c:pt>
                <c:pt idx="844">
                  <c:v>-13377.0</c:v>
                </c:pt>
                <c:pt idx="845">
                  <c:v>-13450.0</c:v>
                </c:pt>
                <c:pt idx="846">
                  <c:v>-13528.0</c:v>
                </c:pt>
                <c:pt idx="847">
                  <c:v>-13621.0</c:v>
                </c:pt>
                <c:pt idx="848">
                  <c:v>-13738.0</c:v>
                </c:pt>
                <c:pt idx="849">
                  <c:v>-13783.0</c:v>
                </c:pt>
                <c:pt idx="850">
                  <c:v>-13775.0</c:v>
                </c:pt>
                <c:pt idx="851">
                  <c:v>-13728.0</c:v>
                </c:pt>
                <c:pt idx="852">
                  <c:v>-13695.0</c:v>
                </c:pt>
                <c:pt idx="853">
                  <c:v>-13719.0</c:v>
                </c:pt>
                <c:pt idx="854">
                  <c:v>-13799.0</c:v>
                </c:pt>
                <c:pt idx="855">
                  <c:v>-13865.0</c:v>
                </c:pt>
                <c:pt idx="856">
                  <c:v>-13936.0</c:v>
                </c:pt>
                <c:pt idx="857">
                  <c:v>-14044.0</c:v>
                </c:pt>
                <c:pt idx="858">
                  <c:v>-14109.0</c:v>
                </c:pt>
                <c:pt idx="859">
                  <c:v>-14167.0</c:v>
                </c:pt>
                <c:pt idx="860">
                  <c:v>-14233.0</c:v>
                </c:pt>
                <c:pt idx="861">
                  <c:v>-14311.0</c:v>
                </c:pt>
                <c:pt idx="862">
                  <c:v>-14404.0</c:v>
                </c:pt>
                <c:pt idx="863">
                  <c:v>-14455.0</c:v>
                </c:pt>
                <c:pt idx="864">
                  <c:v>-14527.0</c:v>
                </c:pt>
                <c:pt idx="865">
                  <c:v>-14581.0</c:v>
                </c:pt>
                <c:pt idx="866">
                  <c:v>-14639.0</c:v>
                </c:pt>
                <c:pt idx="867">
                  <c:v>-14643.0</c:v>
                </c:pt>
                <c:pt idx="868">
                  <c:v>-14679.0</c:v>
                </c:pt>
                <c:pt idx="869">
                  <c:v>-14748.0</c:v>
                </c:pt>
                <c:pt idx="870">
                  <c:v>-14796.0</c:v>
                </c:pt>
                <c:pt idx="871">
                  <c:v>-14868.0</c:v>
                </c:pt>
                <c:pt idx="872">
                  <c:v>-14963.0</c:v>
                </c:pt>
                <c:pt idx="873">
                  <c:v>-15039.0</c:v>
                </c:pt>
                <c:pt idx="874">
                  <c:v>-15007.0</c:v>
                </c:pt>
                <c:pt idx="875">
                  <c:v>-14927.0</c:v>
                </c:pt>
                <c:pt idx="876">
                  <c:v>-14866.0</c:v>
                </c:pt>
                <c:pt idx="877">
                  <c:v>-14891.0</c:v>
                </c:pt>
                <c:pt idx="878">
                  <c:v>-14972.0</c:v>
                </c:pt>
                <c:pt idx="879">
                  <c:v>-15031.0</c:v>
                </c:pt>
                <c:pt idx="880">
                  <c:v>-15054.0</c:v>
                </c:pt>
                <c:pt idx="881">
                  <c:v>-15137.0</c:v>
                </c:pt>
                <c:pt idx="882">
                  <c:v>-15239.0</c:v>
                </c:pt>
                <c:pt idx="883">
                  <c:v>-15290.0</c:v>
                </c:pt>
                <c:pt idx="884">
                  <c:v>-15321.0</c:v>
                </c:pt>
                <c:pt idx="885">
                  <c:v>-15346.0</c:v>
                </c:pt>
                <c:pt idx="886">
                  <c:v>-15291.0</c:v>
                </c:pt>
                <c:pt idx="887">
                  <c:v>-15371.0</c:v>
                </c:pt>
                <c:pt idx="888">
                  <c:v>-15459.0</c:v>
                </c:pt>
                <c:pt idx="889">
                  <c:v>-15520.0</c:v>
                </c:pt>
                <c:pt idx="890">
                  <c:v>-15565.0</c:v>
                </c:pt>
                <c:pt idx="891">
                  <c:v>-15654.0</c:v>
                </c:pt>
                <c:pt idx="892">
                  <c:v>-15563.0</c:v>
                </c:pt>
                <c:pt idx="893">
                  <c:v>-15512.0</c:v>
                </c:pt>
                <c:pt idx="894">
                  <c:v>-15442.0</c:v>
                </c:pt>
                <c:pt idx="895">
                  <c:v>-15510.0</c:v>
                </c:pt>
                <c:pt idx="896">
                  <c:v>-15596.0</c:v>
                </c:pt>
                <c:pt idx="897">
                  <c:v>-15591.0</c:v>
                </c:pt>
                <c:pt idx="898">
                  <c:v>-15510.0</c:v>
                </c:pt>
                <c:pt idx="899">
                  <c:v>-15499.0</c:v>
                </c:pt>
                <c:pt idx="900">
                  <c:v>-15452.0</c:v>
                </c:pt>
                <c:pt idx="901">
                  <c:v>-15417.0</c:v>
                </c:pt>
                <c:pt idx="902">
                  <c:v>-15399.0</c:v>
                </c:pt>
                <c:pt idx="903">
                  <c:v>-15437.0</c:v>
                </c:pt>
                <c:pt idx="904">
                  <c:v>-15435.0</c:v>
                </c:pt>
                <c:pt idx="905">
                  <c:v>-15416.0</c:v>
                </c:pt>
                <c:pt idx="906">
                  <c:v>-15500.0</c:v>
                </c:pt>
                <c:pt idx="907">
                  <c:v>-15548.0</c:v>
                </c:pt>
                <c:pt idx="908">
                  <c:v>-15459.0</c:v>
                </c:pt>
                <c:pt idx="909">
                  <c:v>-15433.0</c:v>
                </c:pt>
                <c:pt idx="910">
                  <c:v>-15457.0</c:v>
                </c:pt>
                <c:pt idx="911">
                  <c:v>-15544.0</c:v>
                </c:pt>
                <c:pt idx="912">
                  <c:v>-15596.0</c:v>
                </c:pt>
                <c:pt idx="913">
                  <c:v>-15662.0</c:v>
                </c:pt>
                <c:pt idx="914">
                  <c:v>-15786.0</c:v>
                </c:pt>
                <c:pt idx="915">
                  <c:v>-15817.0</c:v>
                </c:pt>
                <c:pt idx="916">
                  <c:v>-15844.0</c:v>
                </c:pt>
                <c:pt idx="917">
                  <c:v>-15881.0</c:v>
                </c:pt>
                <c:pt idx="918">
                  <c:v>-15922.0</c:v>
                </c:pt>
                <c:pt idx="919">
                  <c:v>-15981.0</c:v>
                </c:pt>
                <c:pt idx="920">
                  <c:v>-15950.0</c:v>
                </c:pt>
                <c:pt idx="921">
                  <c:v>-15883.0</c:v>
                </c:pt>
                <c:pt idx="922">
                  <c:v>-15769.0</c:v>
                </c:pt>
                <c:pt idx="923">
                  <c:v>-15676.0</c:v>
                </c:pt>
                <c:pt idx="924">
                  <c:v>-15642.0</c:v>
                </c:pt>
                <c:pt idx="925">
                  <c:v>-15590.0</c:v>
                </c:pt>
                <c:pt idx="926">
                  <c:v>-15567.0</c:v>
                </c:pt>
                <c:pt idx="927">
                  <c:v>-15538.0</c:v>
                </c:pt>
                <c:pt idx="928">
                  <c:v>-15477.0</c:v>
                </c:pt>
                <c:pt idx="929">
                  <c:v>-15438.0</c:v>
                </c:pt>
                <c:pt idx="930">
                  <c:v>-15352.0</c:v>
                </c:pt>
                <c:pt idx="931">
                  <c:v>-15291.0</c:v>
                </c:pt>
                <c:pt idx="932">
                  <c:v>-15226.0</c:v>
                </c:pt>
                <c:pt idx="933">
                  <c:v>-15173.0</c:v>
                </c:pt>
                <c:pt idx="934">
                  <c:v>-15202.0</c:v>
                </c:pt>
                <c:pt idx="935">
                  <c:v>-15241.0</c:v>
                </c:pt>
                <c:pt idx="936">
                  <c:v>-15339.0</c:v>
                </c:pt>
                <c:pt idx="937">
                  <c:v>-15463.0</c:v>
                </c:pt>
                <c:pt idx="938">
                  <c:v>-15498.0</c:v>
                </c:pt>
                <c:pt idx="939">
                  <c:v>-15569.0</c:v>
                </c:pt>
                <c:pt idx="940">
                  <c:v>-15615.0</c:v>
                </c:pt>
                <c:pt idx="941">
                  <c:v>-15635.0</c:v>
                </c:pt>
                <c:pt idx="942">
                  <c:v>-15672.0</c:v>
                </c:pt>
                <c:pt idx="943">
                  <c:v>-15752.0</c:v>
                </c:pt>
                <c:pt idx="944">
                  <c:v>-15743.0</c:v>
                </c:pt>
                <c:pt idx="945">
                  <c:v>-15693.0</c:v>
                </c:pt>
                <c:pt idx="946">
                  <c:v>-15633.0</c:v>
                </c:pt>
                <c:pt idx="947">
                  <c:v>-15582.0</c:v>
                </c:pt>
                <c:pt idx="948">
                  <c:v>-15551.0</c:v>
                </c:pt>
                <c:pt idx="949">
                  <c:v>-15599.0</c:v>
                </c:pt>
                <c:pt idx="950">
                  <c:v>-15596.0</c:v>
                </c:pt>
                <c:pt idx="951">
                  <c:v>-15581.0</c:v>
                </c:pt>
                <c:pt idx="952">
                  <c:v>-15626.0</c:v>
                </c:pt>
                <c:pt idx="953">
                  <c:v>-15666.0</c:v>
                </c:pt>
                <c:pt idx="954">
                  <c:v>-15590.0</c:v>
                </c:pt>
                <c:pt idx="955">
                  <c:v>-15635.0</c:v>
                </c:pt>
                <c:pt idx="956">
                  <c:v>-15638.0</c:v>
                </c:pt>
                <c:pt idx="957">
                  <c:v>-15679.0</c:v>
                </c:pt>
                <c:pt idx="958">
                  <c:v>-15690.0</c:v>
                </c:pt>
                <c:pt idx="959">
                  <c:v>-15683.0</c:v>
                </c:pt>
                <c:pt idx="960">
                  <c:v>-15717.0</c:v>
                </c:pt>
                <c:pt idx="961">
                  <c:v>-15670.0</c:v>
                </c:pt>
                <c:pt idx="962">
                  <c:v>-15643.0</c:v>
                </c:pt>
                <c:pt idx="963">
                  <c:v>-15668.0</c:v>
                </c:pt>
                <c:pt idx="964">
                  <c:v>-15690.0</c:v>
                </c:pt>
                <c:pt idx="965">
                  <c:v>-15619.0</c:v>
                </c:pt>
                <c:pt idx="966">
                  <c:v>-15544.0</c:v>
                </c:pt>
                <c:pt idx="967">
                  <c:v>-15440.0</c:v>
                </c:pt>
                <c:pt idx="968">
                  <c:v>-15374.0</c:v>
                </c:pt>
                <c:pt idx="969">
                  <c:v>-15280.0</c:v>
                </c:pt>
                <c:pt idx="970">
                  <c:v>-15203.0</c:v>
                </c:pt>
                <c:pt idx="971">
                  <c:v>-15134.0</c:v>
                </c:pt>
                <c:pt idx="972">
                  <c:v>-15029.0</c:v>
                </c:pt>
                <c:pt idx="973">
                  <c:v>-14993.0</c:v>
                </c:pt>
                <c:pt idx="974">
                  <c:v>-14905.0</c:v>
                </c:pt>
                <c:pt idx="975">
                  <c:v>-14845.0</c:v>
                </c:pt>
                <c:pt idx="976">
                  <c:v>-14790.0</c:v>
                </c:pt>
                <c:pt idx="977">
                  <c:v>-14697.0</c:v>
                </c:pt>
                <c:pt idx="978">
                  <c:v>-14711.0</c:v>
                </c:pt>
                <c:pt idx="979">
                  <c:v>-14755.0</c:v>
                </c:pt>
                <c:pt idx="980">
                  <c:v>-14735.0</c:v>
                </c:pt>
                <c:pt idx="981">
                  <c:v>-14746.0</c:v>
                </c:pt>
                <c:pt idx="982">
                  <c:v>-14848.0</c:v>
                </c:pt>
                <c:pt idx="983">
                  <c:v>-14916.0</c:v>
                </c:pt>
                <c:pt idx="984">
                  <c:v>-14946.0</c:v>
                </c:pt>
                <c:pt idx="985">
                  <c:v>-14983.0</c:v>
                </c:pt>
                <c:pt idx="986">
                  <c:v>-14964.0</c:v>
                </c:pt>
                <c:pt idx="987">
                  <c:v>-15002.0</c:v>
                </c:pt>
                <c:pt idx="988">
                  <c:v>-14948.0</c:v>
                </c:pt>
                <c:pt idx="989">
                  <c:v>-14874.0</c:v>
                </c:pt>
                <c:pt idx="990">
                  <c:v>-14841.0</c:v>
                </c:pt>
                <c:pt idx="991">
                  <c:v>-14802.0</c:v>
                </c:pt>
                <c:pt idx="992">
                  <c:v>-14784.0</c:v>
                </c:pt>
                <c:pt idx="993">
                  <c:v>-14763.0</c:v>
                </c:pt>
                <c:pt idx="994">
                  <c:v>-14805.0</c:v>
                </c:pt>
                <c:pt idx="995">
                  <c:v>-14821.0</c:v>
                </c:pt>
                <c:pt idx="996">
                  <c:v>-14850.0</c:v>
                </c:pt>
                <c:pt idx="997">
                  <c:v>-14893.0</c:v>
                </c:pt>
                <c:pt idx="998">
                  <c:v>-15004.0</c:v>
                </c:pt>
                <c:pt idx="999">
                  <c:v>-15083.0</c:v>
                </c:pt>
                <c:pt idx="1000">
                  <c:v>-15163.0</c:v>
                </c:pt>
                <c:pt idx="1001">
                  <c:v>-15189.0</c:v>
                </c:pt>
                <c:pt idx="1002">
                  <c:v>-15265.0</c:v>
                </c:pt>
                <c:pt idx="1003">
                  <c:v>-15294.0</c:v>
                </c:pt>
                <c:pt idx="1004">
                  <c:v>-15344.0</c:v>
                </c:pt>
                <c:pt idx="1005">
                  <c:v>-15420.0</c:v>
                </c:pt>
                <c:pt idx="1006">
                  <c:v>-15476.0</c:v>
                </c:pt>
                <c:pt idx="1007">
                  <c:v>-15522.0</c:v>
                </c:pt>
                <c:pt idx="1008">
                  <c:v>-15555.0</c:v>
                </c:pt>
                <c:pt idx="1009">
                  <c:v>-15583.0</c:v>
                </c:pt>
                <c:pt idx="1010">
                  <c:v>-15641.0</c:v>
                </c:pt>
                <c:pt idx="1011">
                  <c:v>-15582.0</c:v>
                </c:pt>
                <c:pt idx="1012">
                  <c:v>-15522.0</c:v>
                </c:pt>
                <c:pt idx="1013">
                  <c:v>-15469.0</c:v>
                </c:pt>
                <c:pt idx="1014">
                  <c:v>-15402.0</c:v>
                </c:pt>
                <c:pt idx="1015">
                  <c:v>-15357.0</c:v>
                </c:pt>
                <c:pt idx="1016">
                  <c:v>-15346.0</c:v>
                </c:pt>
                <c:pt idx="1017">
                  <c:v>-15326.0</c:v>
                </c:pt>
                <c:pt idx="1018">
                  <c:v>-15346.0</c:v>
                </c:pt>
                <c:pt idx="1019">
                  <c:v>-15247.0</c:v>
                </c:pt>
                <c:pt idx="1020">
                  <c:v>-15258.0</c:v>
                </c:pt>
                <c:pt idx="1021">
                  <c:v>-15281.0</c:v>
                </c:pt>
                <c:pt idx="1022">
                  <c:v>-15247.0</c:v>
                </c:pt>
                <c:pt idx="1023">
                  <c:v>-15280.0</c:v>
                </c:pt>
                <c:pt idx="1024">
                  <c:v>-15349.0</c:v>
                </c:pt>
                <c:pt idx="1025">
                  <c:v>-15375.0</c:v>
                </c:pt>
                <c:pt idx="1026">
                  <c:v>-15459.0</c:v>
                </c:pt>
                <c:pt idx="1027">
                  <c:v>-15449.0</c:v>
                </c:pt>
                <c:pt idx="1028">
                  <c:v>-15521.0</c:v>
                </c:pt>
                <c:pt idx="1029">
                  <c:v>-15504.0</c:v>
                </c:pt>
                <c:pt idx="1030">
                  <c:v>-15550.0</c:v>
                </c:pt>
                <c:pt idx="1031">
                  <c:v>-15605.0</c:v>
                </c:pt>
                <c:pt idx="1032">
                  <c:v>-15662.0</c:v>
                </c:pt>
                <c:pt idx="1033">
                  <c:v>-15617.0</c:v>
                </c:pt>
                <c:pt idx="1034">
                  <c:v>-15591.0</c:v>
                </c:pt>
                <c:pt idx="1035">
                  <c:v>-15622.0</c:v>
                </c:pt>
                <c:pt idx="1036">
                  <c:v>-15602.0</c:v>
                </c:pt>
                <c:pt idx="1037">
                  <c:v>-15579.0</c:v>
                </c:pt>
                <c:pt idx="1038">
                  <c:v>-15560.0</c:v>
                </c:pt>
                <c:pt idx="1039">
                  <c:v>-15551.0</c:v>
                </c:pt>
                <c:pt idx="1040">
                  <c:v>-15548.0</c:v>
                </c:pt>
                <c:pt idx="1041">
                  <c:v>-15513.0</c:v>
                </c:pt>
                <c:pt idx="1042">
                  <c:v>-15522.0</c:v>
                </c:pt>
                <c:pt idx="1043">
                  <c:v>-15570.0</c:v>
                </c:pt>
                <c:pt idx="1044">
                  <c:v>-15551.0</c:v>
                </c:pt>
                <c:pt idx="1045">
                  <c:v>-15604.0</c:v>
                </c:pt>
                <c:pt idx="1046">
                  <c:v>-15698.0</c:v>
                </c:pt>
                <c:pt idx="1047">
                  <c:v>-15754.0</c:v>
                </c:pt>
                <c:pt idx="1048">
                  <c:v>-15780.0</c:v>
                </c:pt>
                <c:pt idx="1049">
                  <c:v>-15784.0</c:v>
                </c:pt>
                <c:pt idx="1050">
                  <c:v>-15723.0</c:v>
                </c:pt>
                <c:pt idx="1051">
                  <c:v>-15774.0</c:v>
                </c:pt>
                <c:pt idx="1052">
                  <c:v>-15737.0</c:v>
                </c:pt>
                <c:pt idx="1053">
                  <c:v>-15638.0</c:v>
                </c:pt>
                <c:pt idx="1054">
                  <c:v>-15566.0</c:v>
                </c:pt>
                <c:pt idx="1055">
                  <c:v>-15506.0</c:v>
                </c:pt>
                <c:pt idx="1056">
                  <c:v>-15501.0</c:v>
                </c:pt>
                <c:pt idx="1057">
                  <c:v>-15447.0</c:v>
                </c:pt>
                <c:pt idx="1058">
                  <c:v>-15415.0</c:v>
                </c:pt>
                <c:pt idx="1059">
                  <c:v>-15369.0</c:v>
                </c:pt>
                <c:pt idx="1060">
                  <c:v>-15373.0</c:v>
                </c:pt>
                <c:pt idx="1061">
                  <c:v>-15333.0</c:v>
                </c:pt>
                <c:pt idx="1062">
                  <c:v>-15311.0</c:v>
                </c:pt>
                <c:pt idx="1063">
                  <c:v>-15382.0</c:v>
                </c:pt>
                <c:pt idx="1064">
                  <c:v>-15469.0</c:v>
                </c:pt>
                <c:pt idx="1065">
                  <c:v>-15548.0</c:v>
                </c:pt>
                <c:pt idx="1066">
                  <c:v>-15625.0</c:v>
                </c:pt>
                <c:pt idx="1067">
                  <c:v>-15658.0</c:v>
                </c:pt>
                <c:pt idx="1068">
                  <c:v>-15723.0</c:v>
                </c:pt>
                <c:pt idx="1069">
                  <c:v>-15781.0</c:v>
                </c:pt>
                <c:pt idx="1070">
                  <c:v>-15730.0</c:v>
                </c:pt>
                <c:pt idx="1071">
                  <c:v>-15813.0</c:v>
                </c:pt>
                <c:pt idx="1072">
                  <c:v>-15836.0</c:v>
                </c:pt>
                <c:pt idx="1073">
                  <c:v>-15852.0</c:v>
                </c:pt>
                <c:pt idx="1074">
                  <c:v>-15848.0</c:v>
                </c:pt>
                <c:pt idx="1075">
                  <c:v>-15805.0</c:v>
                </c:pt>
                <c:pt idx="1076">
                  <c:v>-15753.0</c:v>
                </c:pt>
                <c:pt idx="1077">
                  <c:v>-15741.0</c:v>
                </c:pt>
                <c:pt idx="1078">
                  <c:v>-15604.0</c:v>
                </c:pt>
                <c:pt idx="1079">
                  <c:v>-15490.0</c:v>
                </c:pt>
                <c:pt idx="1080">
                  <c:v>-15422.0</c:v>
                </c:pt>
                <c:pt idx="1081">
                  <c:v>-15370.0</c:v>
                </c:pt>
                <c:pt idx="1082">
                  <c:v>-15337.0</c:v>
                </c:pt>
                <c:pt idx="1083">
                  <c:v>-15241.0</c:v>
                </c:pt>
                <c:pt idx="1084">
                  <c:v>-15116.0</c:v>
                </c:pt>
                <c:pt idx="1085">
                  <c:v>-15060.0</c:v>
                </c:pt>
                <c:pt idx="1086">
                  <c:v>-15086.0</c:v>
                </c:pt>
                <c:pt idx="1087">
                  <c:v>-15109.0</c:v>
                </c:pt>
                <c:pt idx="1088">
                  <c:v>-15189.0</c:v>
                </c:pt>
                <c:pt idx="1089">
                  <c:v>-15276.0</c:v>
                </c:pt>
                <c:pt idx="1090">
                  <c:v>-15297.0</c:v>
                </c:pt>
                <c:pt idx="1091">
                  <c:v>-15409.0</c:v>
                </c:pt>
                <c:pt idx="1092">
                  <c:v>-15408.0</c:v>
                </c:pt>
                <c:pt idx="1093">
                  <c:v>-15344.0</c:v>
                </c:pt>
                <c:pt idx="1094">
                  <c:v>-15263.0</c:v>
                </c:pt>
                <c:pt idx="1095">
                  <c:v>-15201.0</c:v>
                </c:pt>
                <c:pt idx="1096">
                  <c:v>-15107.0</c:v>
                </c:pt>
                <c:pt idx="1097">
                  <c:v>-14999.0</c:v>
                </c:pt>
                <c:pt idx="1098">
                  <c:v>-14907.0</c:v>
                </c:pt>
                <c:pt idx="1099">
                  <c:v>-14859.0</c:v>
                </c:pt>
                <c:pt idx="1100">
                  <c:v>-14806.0</c:v>
                </c:pt>
                <c:pt idx="1101">
                  <c:v>-14764.0</c:v>
                </c:pt>
                <c:pt idx="1102">
                  <c:v>-14853.0</c:v>
                </c:pt>
                <c:pt idx="1103">
                  <c:v>-14904.0</c:v>
                </c:pt>
                <c:pt idx="1104">
                  <c:v>-14976.0</c:v>
                </c:pt>
                <c:pt idx="1105">
                  <c:v>-14995.0</c:v>
                </c:pt>
                <c:pt idx="1106">
                  <c:v>-15066.0</c:v>
                </c:pt>
                <c:pt idx="1107">
                  <c:v>-15146.0</c:v>
                </c:pt>
                <c:pt idx="1108">
                  <c:v>-15188.0</c:v>
                </c:pt>
                <c:pt idx="1109">
                  <c:v>-15276.0</c:v>
                </c:pt>
                <c:pt idx="1110">
                  <c:v>-15302.0</c:v>
                </c:pt>
                <c:pt idx="1111">
                  <c:v>-15371.0</c:v>
                </c:pt>
                <c:pt idx="1112">
                  <c:v>-15434.0</c:v>
                </c:pt>
                <c:pt idx="1113">
                  <c:v>-15469.0</c:v>
                </c:pt>
                <c:pt idx="1114">
                  <c:v>-15546.0</c:v>
                </c:pt>
                <c:pt idx="1115">
                  <c:v>-15597.0</c:v>
                </c:pt>
                <c:pt idx="1116">
                  <c:v>-15622.0</c:v>
                </c:pt>
                <c:pt idx="1117">
                  <c:v>-15586.0</c:v>
                </c:pt>
                <c:pt idx="1118">
                  <c:v>-15653.0</c:v>
                </c:pt>
                <c:pt idx="1119">
                  <c:v>-15752.0</c:v>
                </c:pt>
                <c:pt idx="1120">
                  <c:v>-15775.0</c:v>
                </c:pt>
                <c:pt idx="1121">
                  <c:v>-15792.0</c:v>
                </c:pt>
                <c:pt idx="1122">
                  <c:v>-15816.0</c:v>
                </c:pt>
                <c:pt idx="1123">
                  <c:v>-15871.0</c:v>
                </c:pt>
                <c:pt idx="1124">
                  <c:v>-15843.0</c:v>
                </c:pt>
                <c:pt idx="1125">
                  <c:v>-15846.0</c:v>
                </c:pt>
                <c:pt idx="1126">
                  <c:v>-15892.0</c:v>
                </c:pt>
                <c:pt idx="1127">
                  <c:v>-15946.0</c:v>
                </c:pt>
                <c:pt idx="1128">
                  <c:v>-16001.0</c:v>
                </c:pt>
                <c:pt idx="1129">
                  <c:v>-16014.0</c:v>
                </c:pt>
                <c:pt idx="1130">
                  <c:v>-16026.0</c:v>
                </c:pt>
                <c:pt idx="1131">
                  <c:v>-16029.0</c:v>
                </c:pt>
                <c:pt idx="1132">
                  <c:v>-16014.0</c:v>
                </c:pt>
                <c:pt idx="1133">
                  <c:v>-16030.0</c:v>
                </c:pt>
                <c:pt idx="1134">
                  <c:v>-16008.0</c:v>
                </c:pt>
                <c:pt idx="1135">
                  <c:v>-15991.0</c:v>
                </c:pt>
                <c:pt idx="1136">
                  <c:v>-15907.0</c:v>
                </c:pt>
                <c:pt idx="1137">
                  <c:v>-15903.0</c:v>
                </c:pt>
                <c:pt idx="1138">
                  <c:v>-15835.0</c:v>
                </c:pt>
                <c:pt idx="1139">
                  <c:v>-15776.0</c:v>
                </c:pt>
                <c:pt idx="1140">
                  <c:v>-15753.0</c:v>
                </c:pt>
                <c:pt idx="1141">
                  <c:v>-15836.0</c:v>
                </c:pt>
                <c:pt idx="1142">
                  <c:v>-15816.0</c:v>
                </c:pt>
                <c:pt idx="1143">
                  <c:v>-15750.0</c:v>
                </c:pt>
                <c:pt idx="1144">
                  <c:v>-15778.0</c:v>
                </c:pt>
                <c:pt idx="1145">
                  <c:v>-15789.0</c:v>
                </c:pt>
                <c:pt idx="1146">
                  <c:v>-15836.0</c:v>
                </c:pt>
                <c:pt idx="1147">
                  <c:v>-15863.0</c:v>
                </c:pt>
                <c:pt idx="1148">
                  <c:v>-15893.0</c:v>
                </c:pt>
                <c:pt idx="1149">
                  <c:v>-15905.0</c:v>
                </c:pt>
                <c:pt idx="1150">
                  <c:v>-15893.0</c:v>
                </c:pt>
                <c:pt idx="1151">
                  <c:v>-15938.0</c:v>
                </c:pt>
                <c:pt idx="1152">
                  <c:v>-15959.0</c:v>
                </c:pt>
                <c:pt idx="1153">
                  <c:v>-15997.0</c:v>
                </c:pt>
                <c:pt idx="1154">
                  <c:v>-16026.0</c:v>
                </c:pt>
                <c:pt idx="1155">
                  <c:v>-15960.0</c:v>
                </c:pt>
                <c:pt idx="1156">
                  <c:v>-15885.0</c:v>
                </c:pt>
                <c:pt idx="1157">
                  <c:v>-15827.0</c:v>
                </c:pt>
                <c:pt idx="1158">
                  <c:v>-15829.0</c:v>
                </c:pt>
                <c:pt idx="1159">
                  <c:v>-15855.0</c:v>
                </c:pt>
                <c:pt idx="1160">
                  <c:v>-15903.0</c:v>
                </c:pt>
                <c:pt idx="1161">
                  <c:v>-15945.0</c:v>
                </c:pt>
                <c:pt idx="1162">
                  <c:v>-15954.0</c:v>
                </c:pt>
                <c:pt idx="1163">
                  <c:v>-15931.0</c:v>
                </c:pt>
                <c:pt idx="1164">
                  <c:v>-15924.0</c:v>
                </c:pt>
                <c:pt idx="1165">
                  <c:v>-15858.0</c:v>
                </c:pt>
                <c:pt idx="1166">
                  <c:v>-15809.0</c:v>
                </c:pt>
                <c:pt idx="1167">
                  <c:v>-15771.0</c:v>
                </c:pt>
                <c:pt idx="1168">
                  <c:v>-15772.0</c:v>
                </c:pt>
                <c:pt idx="1169">
                  <c:v>-15760.0</c:v>
                </c:pt>
                <c:pt idx="1170">
                  <c:v>-15792.0</c:v>
                </c:pt>
                <c:pt idx="1171">
                  <c:v>-15877.0</c:v>
                </c:pt>
                <c:pt idx="1172">
                  <c:v>-15885.0</c:v>
                </c:pt>
                <c:pt idx="1173">
                  <c:v>-15861.0</c:v>
                </c:pt>
                <c:pt idx="1174">
                  <c:v>-15844.0</c:v>
                </c:pt>
                <c:pt idx="1175">
                  <c:v>-15810.0</c:v>
                </c:pt>
                <c:pt idx="1176">
                  <c:v>-15878.0</c:v>
                </c:pt>
                <c:pt idx="1177">
                  <c:v>-15893.0</c:v>
                </c:pt>
                <c:pt idx="1178">
                  <c:v>-15947.0</c:v>
                </c:pt>
                <c:pt idx="1179">
                  <c:v>-15997.0</c:v>
                </c:pt>
                <c:pt idx="1180">
                  <c:v>-16012.0</c:v>
                </c:pt>
                <c:pt idx="1181">
                  <c:v>-16043.0</c:v>
                </c:pt>
                <c:pt idx="1182">
                  <c:v>-16048.0</c:v>
                </c:pt>
                <c:pt idx="1183">
                  <c:v>-16060.0</c:v>
                </c:pt>
                <c:pt idx="1184">
                  <c:v>-16149.0</c:v>
                </c:pt>
                <c:pt idx="1185">
                  <c:v>-16061.0</c:v>
                </c:pt>
                <c:pt idx="1186">
                  <c:v>-15996.0</c:v>
                </c:pt>
                <c:pt idx="1187">
                  <c:v>-15959.0</c:v>
                </c:pt>
                <c:pt idx="1188">
                  <c:v>-15935.0</c:v>
                </c:pt>
                <c:pt idx="1189">
                  <c:v>-15960.0</c:v>
                </c:pt>
                <c:pt idx="1190">
                  <c:v>-15949.0</c:v>
                </c:pt>
                <c:pt idx="1191">
                  <c:v>-15864.0</c:v>
                </c:pt>
                <c:pt idx="1192">
                  <c:v>-15757.0</c:v>
                </c:pt>
                <c:pt idx="1193">
                  <c:v>-15659.0</c:v>
                </c:pt>
                <c:pt idx="1194">
                  <c:v>-15582.0</c:v>
                </c:pt>
                <c:pt idx="1195">
                  <c:v>-15483.0</c:v>
                </c:pt>
                <c:pt idx="1196">
                  <c:v>-15360.0</c:v>
                </c:pt>
                <c:pt idx="1197">
                  <c:v>-15268.0</c:v>
                </c:pt>
                <c:pt idx="1198">
                  <c:v>-15297.0</c:v>
                </c:pt>
                <c:pt idx="1199">
                  <c:v>-15305.0</c:v>
                </c:pt>
                <c:pt idx="1200">
                  <c:v>-15353.0</c:v>
                </c:pt>
                <c:pt idx="1201">
                  <c:v>-15395.0</c:v>
                </c:pt>
                <c:pt idx="1202">
                  <c:v>-15400.0</c:v>
                </c:pt>
                <c:pt idx="1203">
                  <c:v>-15403.0</c:v>
                </c:pt>
                <c:pt idx="1204">
                  <c:v>-15407.0</c:v>
                </c:pt>
                <c:pt idx="1205">
                  <c:v>-15449.0</c:v>
                </c:pt>
                <c:pt idx="1206">
                  <c:v>-15504.0</c:v>
                </c:pt>
                <c:pt idx="1207">
                  <c:v>-15436.0</c:v>
                </c:pt>
                <c:pt idx="1208">
                  <c:v>-15402.0</c:v>
                </c:pt>
                <c:pt idx="1209">
                  <c:v>-15353.0</c:v>
                </c:pt>
                <c:pt idx="1210">
                  <c:v>-15305.0</c:v>
                </c:pt>
                <c:pt idx="1211">
                  <c:v>-15247.0</c:v>
                </c:pt>
                <c:pt idx="1212">
                  <c:v>-15188.0</c:v>
                </c:pt>
                <c:pt idx="1213">
                  <c:v>-15113.0</c:v>
                </c:pt>
                <c:pt idx="1214">
                  <c:v>-15073.0</c:v>
                </c:pt>
                <c:pt idx="1215">
                  <c:v>-15025.0</c:v>
                </c:pt>
                <c:pt idx="1216">
                  <c:v>-14975.0</c:v>
                </c:pt>
                <c:pt idx="1217">
                  <c:v>-14909.0</c:v>
                </c:pt>
                <c:pt idx="1218">
                  <c:v>-14873.0</c:v>
                </c:pt>
                <c:pt idx="1219">
                  <c:v>-14857.0</c:v>
                </c:pt>
                <c:pt idx="1220">
                  <c:v>-14806.0</c:v>
                </c:pt>
                <c:pt idx="1221">
                  <c:v>-14796.0</c:v>
                </c:pt>
                <c:pt idx="1222">
                  <c:v>-14725.0</c:v>
                </c:pt>
                <c:pt idx="1223">
                  <c:v>-14629.0</c:v>
                </c:pt>
                <c:pt idx="1224">
                  <c:v>-14538.0</c:v>
                </c:pt>
                <c:pt idx="1225">
                  <c:v>-14538.0</c:v>
                </c:pt>
                <c:pt idx="1226">
                  <c:v>-14508.0</c:v>
                </c:pt>
                <c:pt idx="1227">
                  <c:v>-14532.0</c:v>
                </c:pt>
                <c:pt idx="1228">
                  <c:v>-14510.0</c:v>
                </c:pt>
                <c:pt idx="1229">
                  <c:v>-14513.0</c:v>
                </c:pt>
                <c:pt idx="1230">
                  <c:v>-14492.0</c:v>
                </c:pt>
                <c:pt idx="1231">
                  <c:v>-14508.0</c:v>
                </c:pt>
                <c:pt idx="1232">
                  <c:v>-14516.0</c:v>
                </c:pt>
                <c:pt idx="1233">
                  <c:v>-14550.0</c:v>
                </c:pt>
                <c:pt idx="1234">
                  <c:v>-14576.0</c:v>
                </c:pt>
                <c:pt idx="1235">
                  <c:v>-14553.0</c:v>
                </c:pt>
                <c:pt idx="1236">
                  <c:v>-14541.0</c:v>
                </c:pt>
                <c:pt idx="1237">
                  <c:v>-14589.0</c:v>
                </c:pt>
                <c:pt idx="1238">
                  <c:v>-14653.0</c:v>
                </c:pt>
                <c:pt idx="1239">
                  <c:v>-14702.0</c:v>
                </c:pt>
                <c:pt idx="1240">
                  <c:v>-14796.0</c:v>
                </c:pt>
                <c:pt idx="1241">
                  <c:v>-14765.0</c:v>
                </c:pt>
                <c:pt idx="1242">
                  <c:v>-14746.0</c:v>
                </c:pt>
                <c:pt idx="1243">
                  <c:v>-14705.0</c:v>
                </c:pt>
                <c:pt idx="1244">
                  <c:v>-14678.0</c:v>
                </c:pt>
                <c:pt idx="1245">
                  <c:v>-14710.0</c:v>
                </c:pt>
                <c:pt idx="1246">
                  <c:v>-14709.0</c:v>
                </c:pt>
                <c:pt idx="1247">
                  <c:v>-14670.0</c:v>
                </c:pt>
                <c:pt idx="1248">
                  <c:v>-14581.0</c:v>
                </c:pt>
                <c:pt idx="1249">
                  <c:v>-14552.0</c:v>
                </c:pt>
                <c:pt idx="1250">
                  <c:v>-14539.0</c:v>
                </c:pt>
                <c:pt idx="1251">
                  <c:v>-14480.0</c:v>
                </c:pt>
                <c:pt idx="1252">
                  <c:v>-14384.0</c:v>
                </c:pt>
                <c:pt idx="1253">
                  <c:v>-14333.0</c:v>
                </c:pt>
                <c:pt idx="1254">
                  <c:v>-14296.0</c:v>
                </c:pt>
                <c:pt idx="1255">
                  <c:v>-14213.0</c:v>
                </c:pt>
                <c:pt idx="1256">
                  <c:v>-14198.0</c:v>
                </c:pt>
                <c:pt idx="1257">
                  <c:v>-14122.0</c:v>
                </c:pt>
                <c:pt idx="1258">
                  <c:v>-14088.0</c:v>
                </c:pt>
                <c:pt idx="1259">
                  <c:v>-14018.0</c:v>
                </c:pt>
                <c:pt idx="1260">
                  <c:v>-14013.0</c:v>
                </c:pt>
                <c:pt idx="1261">
                  <c:v>-14024.0</c:v>
                </c:pt>
                <c:pt idx="1262">
                  <c:v>-14014.0</c:v>
                </c:pt>
                <c:pt idx="1263">
                  <c:v>-14039.0</c:v>
                </c:pt>
                <c:pt idx="1264">
                  <c:v>-14064.0</c:v>
                </c:pt>
                <c:pt idx="1265">
                  <c:v>-14028.0</c:v>
                </c:pt>
                <c:pt idx="1266">
                  <c:v>-13988.0</c:v>
                </c:pt>
                <c:pt idx="1267">
                  <c:v>-13915.0</c:v>
                </c:pt>
                <c:pt idx="1268">
                  <c:v>-13883.0</c:v>
                </c:pt>
                <c:pt idx="1269">
                  <c:v>-13933.0</c:v>
                </c:pt>
                <c:pt idx="1270">
                  <c:v>-13978.0</c:v>
                </c:pt>
                <c:pt idx="1271">
                  <c:v>-14031.0</c:v>
                </c:pt>
                <c:pt idx="1272">
                  <c:v>-14098.0</c:v>
                </c:pt>
                <c:pt idx="1273">
                  <c:v>-14145.0</c:v>
                </c:pt>
                <c:pt idx="1274">
                  <c:v>-14209.0</c:v>
                </c:pt>
                <c:pt idx="1275">
                  <c:v>-14298.0</c:v>
                </c:pt>
                <c:pt idx="1276">
                  <c:v>-14368.0</c:v>
                </c:pt>
                <c:pt idx="1277">
                  <c:v>-14482.0</c:v>
                </c:pt>
                <c:pt idx="1278">
                  <c:v>-14515.0</c:v>
                </c:pt>
                <c:pt idx="1279">
                  <c:v>-14560.0</c:v>
                </c:pt>
                <c:pt idx="1280">
                  <c:v>-14539.0</c:v>
                </c:pt>
                <c:pt idx="1281">
                  <c:v>-14565.0</c:v>
                </c:pt>
                <c:pt idx="1282">
                  <c:v>-14585.0</c:v>
                </c:pt>
                <c:pt idx="1283">
                  <c:v>-14662.0</c:v>
                </c:pt>
                <c:pt idx="1284">
                  <c:v>-14733.0</c:v>
                </c:pt>
                <c:pt idx="1285">
                  <c:v>-14733.0</c:v>
                </c:pt>
                <c:pt idx="1286">
                  <c:v>-14648.0</c:v>
                </c:pt>
                <c:pt idx="1287">
                  <c:v>-14595.0</c:v>
                </c:pt>
                <c:pt idx="1288">
                  <c:v>-14582.0</c:v>
                </c:pt>
                <c:pt idx="1289">
                  <c:v>-14620.0</c:v>
                </c:pt>
                <c:pt idx="1290">
                  <c:v>-14609.0</c:v>
                </c:pt>
                <c:pt idx="1291">
                  <c:v>-14631.0</c:v>
                </c:pt>
                <c:pt idx="1292">
                  <c:v>-14718.0</c:v>
                </c:pt>
                <c:pt idx="1293">
                  <c:v>-14720.0</c:v>
                </c:pt>
                <c:pt idx="1294">
                  <c:v>-14811.0</c:v>
                </c:pt>
                <c:pt idx="1295">
                  <c:v>-14814.0</c:v>
                </c:pt>
                <c:pt idx="1296">
                  <c:v>-14831.0</c:v>
                </c:pt>
                <c:pt idx="1297">
                  <c:v>-14836.0</c:v>
                </c:pt>
                <c:pt idx="1298">
                  <c:v>-14836.0</c:v>
                </c:pt>
                <c:pt idx="1299">
                  <c:v>-14896.0</c:v>
                </c:pt>
                <c:pt idx="1300">
                  <c:v>-14922.0</c:v>
                </c:pt>
                <c:pt idx="1301">
                  <c:v>-14965.0</c:v>
                </c:pt>
                <c:pt idx="1302">
                  <c:v>-14924.0</c:v>
                </c:pt>
                <c:pt idx="1303">
                  <c:v>-14830.0</c:v>
                </c:pt>
                <c:pt idx="1304">
                  <c:v>-14684.0</c:v>
                </c:pt>
                <c:pt idx="1305">
                  <c:v>-14663.0</c:v>
                </c:pt>
                <c:pt idx="1306">
                  <c:v>-14584.0</c:v>
                </c:pt>
                <c:pt idx="1307">
                  <c:v>-14656.0</c:v>
                </c:pt>
                <c:pt idx="1308">
                  <c:v>-14716.0</c:v>
                </c:pt>
                <c:pt idx="1309">
                  <c:v>-14739.0</c:v>
                </c:pt>
                <c:pt idx="1310">
                  <c:v>-14765.0</c:v>
                </c:pt>
                <c:pt idx="1311">
                  <c:v>-14813.0</c:v>
                </c:pt>
                <c:pt idx="1312">
                  <c:v>-14843.0</c:v>
                </c:pt>
                <c:pt idx="1313">
                  <c:v>-14805.0</c:v>
                </c:pt>
                <c:pt idx="1314">
                  <c:v>-14804.0</c:v>
                </c:pt>
                <c:pt idx="1315">
                  <c:v>-14785.0</c:v>
                </c:pt>
                <c:pt idx="1316">
                  <c:v>-14677.0</c:v>
                </c:pt>
                <c:pt idx="1317">
                  <c:v>-14574.0</c:v>
                </c:pt>
                <c:pt idx="1318">
                  <c:v>-14516.0</c:v>
                </c:pt>
                <c:pt idx="1319">
                  <c:v>-14422.0</c:v>
                </c:pt>
                <c:pt idx="1320">
                  <c:v>-14420.0</c:v>
                </c:pt>
                <c:pt idx="1321">
                  <c:v>-14436.0</c:v>
                </c:pt>
                <c:pt idx="1322">
                  <c:v>-14425.0</c:v>
                </c:pt>
                <c:pt idx="1323">
                  <c:v>-14405.0</c:v>
                </c:pt>
                <c:pt idx="1324">
                  <c:v>-14379.0</c:v>
                </c:pt>
                <c:pt idx="1325">
                  <c:v>-14433.0</c:v>
                </c:pt>
                <c:pt idx="1326">
                  <c:v>-14491.0</c:v>
                </c:pt>
                <c:pt idx="1327">
                  <c:v>-14555.0</c:v>
                </c:pt>
                <c:pt idx="1328">
                  <c:v>-14578.0</c:v>
                </c:pt>
                <c:pt idx="1329">
                  <c:v>-14613.0</c:v>
                </c:pt>
                <c:pt idx="1330">
                  <c:v>-14624.0</c:v>
                </c:pt>
                <c:pt idx="1331">
                  <c:v>-14659.0</c:v>
                </c:pt>
                <c:pt idx="1332">
                  <c:v>-14625.0</c:v>
                </c:pt>
                <c:pt idx="1333">
                  <c:v>-14536.0</c:v>
                </c:pt>
                <c:pt idx="1334">
                  <c:v>-14538.0</c:v>
                </c:pt>
                <c:pt idx="1335">
                  <c:v>-14576.0</c:v>
                </c:pt>
                <c:pt idx="1336">
                  <c:v>-14611.0</c:v>
                </c:pt>
                <c:pt idx="1337">
                  <c:v>-14626.0</c:v>
                </c:pt>
                <c:pt idx="1338">
                  <c:v>-14665.0</c:v>
                </c:pt>
                <c:pt idx="1339">
                  <c:v>-14671.0</c:v>
                </c:pt>
                <c:pt idx="1340">
                  <c:v>-14652.0</c:v>
                </c:pt>
                <c:pt idx="1341">
                  <c:v>-14618.0</c:v>
                </c:pt>
                <c:pt idx="1342">
                  <c:v>-14626.0</c:v>
                </c:pt>
                <c:pt idx="1343">
                  <c:v>-14686.0</c:v>
                </c:pt>
                <c:pt idx="1344">
                  <c:v>-14768.0</c:v>
                </c:pt>
                <c:pt idx="1345">
                  <c:v>-14835.0</c:v>
                </c:pt>
                <c:pt idx="1346">
                  <c:v>-14827.0</c:v>
                </c:pt>
                <c:pt idx="1347">
                  <c:v>-14925.0</c:v>
                </c:pt>
                <c:pt idx="1348">
                  <c:v>-14953.0</c:v>
                </c:pt>
                <c:pt idx="1349">
                  <c:v>-15009.0</c:v>
                </c:pt>
                <c:pt idx="1350">
                  <c:v>-15076.0</c:v>
                </c:pt>
                <c:pt idx="1351">
                  <c:v>-15024.0</c:v>
                </c:pt>
                <c:pt idx="1352">
                  <c:v>-15006.0</c:v>
                </c:pt>
                <c:pt idx="1353">
                  <c:v>-15085.0</c:v>
                </c:pt>
                <c:pt idx="1354">
                  <c:v>-15144.0</c:v>
                </c:pt>
                <c:pt idx="1355">
                  <c:v>-15168.0</c:v>
                </c:pt>
                <c:pt idx="1356">
                  <c:v>-15213.0</c:v>
                </c:pt>
                <c:pt idx="1357">
                  <c:v>-15243.0</c:v>
                </c:pt>
                <c:pt idx="1358">
                  <c:v>-15148.0</c:v>
                </c:pt>
                <c:pt idx="1359">
                  <c:v>-15061.0</c:v>
                </c:pt>
                <c:pt idx="1360">
                  <c:v>-15129.0</c:v>
                </c:pt>
                <c:pt idx="1361">
                  <c:v>-15136.0</c:v>
                </c:pt>
                <c:pt idx="1362">
                  <c:v>-15162.0</c:v>
                </c:pt>
                <c:pt idx="1363">
                  <c:v>-15204.0</c:v>
                </c:pt>
                <c:pt idx="1364">
                  <c:v>-15266.0</c:v>
                </c:pt>
                <c:pt idx="1365">
                  <c:v>-15248.0</c:v>
                </c:pt>
                <c:pt idx="1366">
                  <c:v>-15304.0</c:v>
                </c:pt>
                <c:pt idx="1367">
                  <c:v>-15372.0</c:v>
                </c:pt>
                <c:pt idx="1368">
                  <c:v>-15373.0</c:v>
                </c:pt>
                <c:pt idx="1369">
                  <c:v>-15347.0</c:v>
                </c:pt>
                <c:pt idx="1370">
                  <c:v>-15298.0</c:v>
                </c:pt>
                <c:pt idx="1371">
                  <c:v>-15232.0</c:v>
                </c:pt>
                <c:pt idx="1372">
                  <c:v>-15163.0</c:v>
                </c:pt>
                <c:pt idx="1373">
                  <c:v>-15065.0</c:v>
                </c:pt>
                <c:pt idx="1374">
                  <c:v>-14985.0</c:v>
                </c:pt>
                <c:pt idx="1375">
                  <c:v>-14917.0</c:v>
                </c:pt>
                <c:pt idx="1376">
                  <c:v>-14980.0</c:v>
                </c:pt>
                <c:pt idx="1377">
                  <c:v>-15042.0</c:v>
                </c:pt>
                <c:pt idx="1378">
                  <c:v>-15105.0</c:v>
                </c:pt>
                <c:pt idx="1379">
                  <c:v>-15121.0</c:v>
                </c:pt>
                <c:pt idx="1380">
                  <c:v>-15167.0</c:v>
                </c:pt>
                <c:pt idx="1381">
                  <c:v>-15206.0</c:v>
                </c:pt>
                <c:pt idx="1382">
                  <c:v>-15201.0</c:v>
                </c:pt>
                <c:pt idx="1383">
                  <c:v>-15257.0</c:v>
                </c:pt>
                <c:pt idx="1384">
                  <c:v>-15315.0</c:v>
                </c:pt>
                <c:pt idx="1385">
                  <c:v>-15302.0</c:v>
                </c:pt>
                <c:pt idx="1386">
                  <c:v>-15363.0</c:v>
                </c:pt>
                <c:pt idx="1387">
                  <c:v>-15419.0</c:v>
                </c:pt>
                <c:pt idx="1388">
                  <c:v>-15483.0</c:v>
                </c:pt>
                <c:pt idx="1389">
                  <c:v>-15512.0</c:v>
                </c:pt>
                <c:pt idx="1390">
                  <c:v>-15548.0</c:v>
                </c:pt>
                <c:pt idx="1391">
                  <c:v>-15558.0</c:v>
                </c:pt>
                <c:pt idx="1392">
                  <c:v>-15589.0</c:v>
                </c:pt>
                <c:pt idx="1393">
                  <c:v>-15614.0</c:v>
                </c:pt>
                <c:pt idx="1394">
                  <c:v>-15630.0</c:v>
                </c:pt>
                <c:pt idx="1395">
                  <c:v>-15589.0</c:v>
                </c:pt>
                <c:pt idx="1396">
                  <c:v>-15614.0</c:v>
                </c:pt>
                <c:pt idx="1397">
                  <c:v>-15679.0</c:v>
                </c:pt>
                <c:pt idx="1398">
                  <c:v>-15761.0</c:v>
                </c:pt>
                <c:pt idx="1399">
                  <c:v>-15838.0</c:v>
                </c:pt>
                <c:pt idx="1400">
                  <c:v>-15900.0</c:v>
                </c:pt>
                <c:pt idx="1401">
                  <c:v>-15948.0</c:v>
                </c:pt>
                <c:pt idx="1402">
                  <c:v>-16025.0</c:v>
                </c:pt>
                <c:pt idx="1403">
                  <c:v>-16069.0</c:v>
                </c:pt>
                <c:pt idx="1404">
                  <c:v>-16076.0</c:v>
                </c:pt>
                <c:pt idx="1405">
                  <c:v>-16126.0</c:v>
                </c:pt>
                <c:pt idx="1406">
                  <c:v>-16188.0</c:v>
                </c:pt>
                <c:pt idx="1407">
                  <c:v>-16259.0</c:v>
                </c:pt>
                <c:pt idx="1408">
                  <c:v>-16343.0</c:v>
                </c:pt>
                <c:pt idx="1409">
                  <c:v>-16333.0</c:v>
                </c:pt>
                <c:pt idx="1410">
                  <c:v>-16231.0</c:v>
                </c:pt>
                <c:pt idx="1411">
                  <c:v>-16120.0</c:v>
                </c:pt>
                <c:pt idx="1412">
                  <c:v>-16039.0</c:v>
                </c:pt>
                <c:pt idx="1413">
                  <c:v>-16029.0</c:v>
                </c:pt>
                <c:pt idx="1414">
                  <c:v>-15950.0</c:v>
                </c:pt>
                <c:pt idx="1415">
                  <c:v>-15947.0</c:v>
                </c:pt>
                <c:pt idx="1416">
                  <c:v>-15982.0</c:v>
                </c:pt>
                <c:pt idx="1417">
                  <c:v>-15997.0</c:v>
                </c:pt>
                <c:pt idx="1418">
                  <c:v>-16037.0</c:v>
                </c:pt>
                <c:pt idx="1419">
                  <c:v>-16057.0</c:v>
                </c:pt>
                <c:pt idx="1420">
                  <c:v>-16088.0</c:v>
                </c:pt>
                <c:pt idx="1421">
                  <c:v>-15996.0</c:v>
                </c:pt>
                <c:pt idx="1422">
                  <c:v>-15933.0</c:v>
                </c:pt>
                <c:pt idx="1423">
                  <c:v>-15904.0</c:v>
                </c:pt>
                <c:pt idx="1424">
                  <c:v>-15862.0</c:v>
                </c:pt>
                <c:pt idx="1425">
                  <c:v>-15805.0</c:v>
                </c:pt>
                <c:pt idx="1426">
                  <c:v>-15834.0</c:v>
                </c:pt>
                <c:pt idx="1427">
                  <c:v>-15876.0</c:v>
                </c:pt>
                <c:pt idx="1428">
                  <c:v>-15858.0</c:v>
                </c:pt>
                <c:pt idx="1429">
                  <c:v>-15762.0</c:v>
                </c:pt>
                <c:pt idx="1430">
                  <c:v>-15688.0</c:v>
                </c:pt>
                <c:pt idx="1431">
                  <c:v>-15571.0</c:v>
                </c:pt>
                <c:pt idx="1432">
                  <c:v>-15504.0</c:v>
                </c:pt>
                <c:pt idx="1433">
                  <c:v>-15424.0</c:v>
                </c:pt>
                <c:pt idx="1434">
                  <c:v>-15387.0</c:v>
                </c:pt>
                <c:pt idx="1435">
                  <c:v>-15409.0</c:v>
                </c:pt>
                <c:pt idx="1436">
                  <c:v>-15463.0</c:v>
                </c:pt>
                <c:pt idx="1437">
                  <c:v>-15537.0</c:v>
                </c:pt>
                <c:pt idx="1438">
                  <c:v>-15588.0</c:v>
                </c:pt>
                <c:pt idx="1439">
                  <c:v>-15622.0</c:v>
                </c:pt>
                <c:pt idx="1440">
                  <c:v>-15652.0</c:v>
                </c:pt>
                <c:pt idx="1441">
                  <c:v>-15665.0</c:v>
                </c:pt>
                <c:pt idx="1442">
                  <c:v>-15722.0</c:v>
                </c:pt>
                <c:pt idx="1443">
                  <c:v>-15762.0</c:v>
                </c:pt>
                <c:pt idx="1444">
                  <c:v>-15832.0</c:v>
                </c:pt>
                <c:pt idx="1445">
                  <c:v>-15875.0</c:v>
                </c:pt>
                <c:pt idx="1446">
                  <c:v>-15910.0</c:v>
                </c:pt>
                <c:pt idx="1447">
                  <c:v>-15977.0</c:v>
                </c:pt>
                <c:pt idx="1448">
                  <c:v>-16048.0</c:v>
                </c:pt>
                <c:pt idx="1449">
                  <c:v>-16146.0</c:v>
                </c:pt>
                <c:pt idx="1450">
                  <c:v>-16230.0</c:v>
                </c:pt>
                <c:pt idx="1451">
                  <c:v>-16257.0</c:v>
                </c:pt>
                <c:pt idx="1452">
                  <c:v>-16177.0</c:v>
                </c:pt>
                <c:pt idx="1453">
                  <c:v>-16134.0</c:v>
                </c:pt>
                <c:pt idx="1454">
                  <c:v>-16107.0</c:v>
                </c:pt>
                <c:pt idx="1455">
                  <c:v>-16139.0</c:v>
                </c:pt>
                <c:pt idx="1456">
                  <c:v>-16197.0</c:v>
                </c:pt>
                <c:pt idx="1457">
                  <c:v>-16265.0</c:v>
                </c:pt>
                <c:pt idx="1458">
                  <c:v>-16338.0</c:v>
                </c:pt>
                <c:pt idx="1459">
                  <c:v>-16404.0</c:v>
                </c:pt>
                <c:pt idx="1460">
                  <c:v>-16517.0</c:v>
                </c:pt>
                <c:pt idx="1461">
                  <c:v>-16573.0</c:v>
                </c:pt>
                <c:pt idx="1462">
                  <c:v>-16617.0</c:v>
                </c:pt>
                <c:pt idx="1463">
                  <c:v>-16640.0</c:v>
                </c:pt>
                <c:pt idx="1464">
                  <c:v>-16626.0</c:v>
                </c:pt>
                <c:pt idx="1465">
                  <c:v>-16663.0</c:v>
                </c:pt>
                <c:pt idx="1466">
                  <c:v>-16718.0</c:v>
                </c:pt>
                <c:pt idx="1467">
                  <c:v>-16790.0</c:v>
                </c:pt>
                <c:pt idx="1468">
                  <c:v>-16728.0</c:v>
                </c:pt>
                <c:pt idx="1469">
                  <c:v>-16671.0</c:v>
                </c:pt>
                <c:pt idx="1470">
                  <c:v>-16608.0</c:v>
                </c:pt>
                <c:pt idx="1471">
                  <c:v>-16547.0</c:v>
                </c:pt>
                <c:pt idx="1472">
                  <c:v>-16470.0</c:v>
                </c:pt>
                <c:pt idx="1473">
                  <c:v>-16367.0</c:v>
                </c:pt>
                <c:pt idx="1474">
                  <c:v>-16323.0</c:v>
                </c:pt>
                <c:pt idx="1475">
                  <c:v>-16315.0</c:v>
                </c:pt>
                <c:pt idx="1476">
                  <c:v>-16209.0</c:v>
                </c:pt>
                <c:pt idx="1477">
                  <c:v>-16127.0</c:v>
                </c:pt>
                <c:pt idx="1478">
                  <c:v>-16176.0</c:v>
                </c:pt>
                <c:pt idx="1479">
                  <c:v>-16141.0</c:v>
                </c:pt>
                <c:pt idx="1480">
                  <c:v>-16070.0</c:v>
                </c:pt>
                <c:pt idx="1481">
                  <c:v>-15985.0</c:v>
                </c:pt>
                <c:pt idx="1482">
                  <c:v>-15918.0</c:v>
                </c:pt>
                <c:pt idx="1483">
                  <c:v>-15896.0</c:v>
                </c:pt>
                <c:pt idx="1484">
                  <c:v>-15824.0</c:v>
                </c:pt>
                <c:pt idx="1485">
                  <c:v>-15740.0</c:v>
                </c:pt>
                <c:pt idx="1486">
                  <c:v>-15644.0</c:v>
                </c:pt>
                <c:pt idx="1487">
                  <c:v>-15532.0</c:v>
                </c:pt>
                <c:pt idx="1488">
                  <c:v>-15494.0</c:v>
                </c:pt>
                <c:pt idx="1489">
                  <c:v>-15441.0</c:v>
                </c:pt>
                <c:pt idx="1490">
                  <c:v>-15340.0</c:v>
                </c:pt>
                <c:pt idx="1491">
                  <c:v>-15245.0</c:v>
                </c:pt>
                <c:pt idx="1492">
                  <c:v>-15164.0</c:v>
                </c:pt>
                <c:pt idx="1493">
                  <c:v>-15047.0</c:v>
                </c:pt>
                <c:pt idx="1494">
                  <c:v>-14956.0</c:v>
                </c:pt>
                <c:pt idx="1495">
                  <c:v>-14881.0</c:v>
                </c:pt>
                <c:pt idx="1496">
                  <c:v>-14797.0</c:v>
                </c:pt>
                <c:pt idx="1497">
                  <c:v>-14748.0</c:v>
                </c:pt>
                <c:pt idx="1498">
                  <c:v>-14679.0</c:v>
                </c:pt>
                <c:pt idx="1499">
                  <c:v>-14672.0</c:v>
                </c:pt>
                <c:pt idx="1500">
                  <c:v>-14618.0</c:v>
                </c:pt>
                <c:pt idx="1501">
                  <c:v>-14548.0</c:v>
                </c:pt>
                <c:pt idx="1502">
                  <c:v>-14464.0</c:v>
                </c:pt>
                <c:pt idx="1503">
                  <c:v>-14464.0</c:v>
                </c:pt>
                <c:pt idx="1504">
                  <c:v>-14463.0</c:v>
                </c:pt>
                <c:pt idx="1505">
                  <c:v>-14453.0</c:v>
                </c:pt>
                <c:pt idx="1506">
                  <c:v>-14498.0</c:v>
                </c:pt>
                <c:pt idx="1507">
                  <c:v>-14516.0</c:v>
                </c:pt>
                <c:pt idx="1508">
                  <c:v>-14551.0</c:v>
                </c:pt>
                <c:pt idx="1509">
                  <c:v>-14585.0</c:v>
                </c:pt>
                <c:pt idx="1510">
                  <c:v>-14533.0</c:v>
                </c:pt>
                <c:pt idx="1511">
                  <c:v>-14454.0</c:v>
                </c:pt>
                <c:pt idx="1512">
                  <c:v>-14357.0</c:v>
                </c:pt>
                <c:pt idx="1513">
                  <c:v>-14266.0</c:v>
                </c:pt>
                <c:pt idx="1514">
                  <c:v>-14236.0</c:v>
                </c:pt>
                <c:pt idx="1515">
                  <c:v>-14106.0</c:v>
                </c:pt>
                <c:pt idx="1516">
                  <c:v>-14051.0</c:v>
                </c:pt>
                <c:pt idx="1517">
                  <c:v>-13953.0</c:v>
                </c:pt>
                <c:pt idx="1518">
                  <c:v>-13894.0</c:v>
                </c:pt>
                <c:pt idx="1519">
                  <c:v>-13910.0</c:v>
                </c:pt>
                <c:pt idx="1520">
                  <c:v>-13910.0</c:v>
                </c:pt>
                <c:pt idx="1521">
                  <c:v>-13982.0</c:v>
                </c:pt>
                <c:pt idx="1522">
                  <c:v>-14035.0</c:v>
                </c:pt>
                <c:pt idx="1523">
                  <c:v>-14058.0</c:v>
                </c:pt>
                <c:pt idx="1524">
                  <c:v>-14113.0</c:v>
                </c:pt>
                <c:pt idx="1525">
                  <c:v>-14203.0</c:v>
                </c:pt>
                <c:pt idx="1526">
                  <c:v>-14285.0</c:v>
                </c:pt>
                <c:pt idx="1527">
                  <c:v>-14367.0</c:v>
                </c:pt>
                <c:pt idx="1528">
                  <c:v>-14453.0</c:v>
                </c:pt>
                <c:pt idx="1529">
                  <c:v>-14533.0</c:v>
                </c:pt>
                <c:pt idx="1530">
                  <c:v>-14598.0</c:v>
                </c:pt>
                <c:pt idx="1531">
                  <c:v>-14582.0</c:v>
                </c:pt>
                <c:pt idx="1532">
                  <c:v>-14535.0</c:v>
                </c:pt>
                <c:pt idx="1533">
                  <c:v>-14465.0</c:v>
                </c:pt>
                <c:pt idx="1534">
                  <c:v>-14453.0</c:v>
                </c:pt>
                <c:pt idx="1535">
                  <c:v>-14413.0</c:v>
                </c:pt>
                <c:pt idx="1536">
                  <c:v>-14317.0</c:v>
                </c:pt>
                <c:pt idx="1537">
                  <c:v>-14283.0</c:v>
                </c:pt>
                <c:pt idx="1538">
                  <c:v>-14265.0</c:v>
                </c:pt>
                <c:pt idx="1539">
                  <c:v>-14235.0</c:v>
                </c:pt>
                <c:pt idx="1540">
                  <c:v>-14267.0</c:v>
                </c:pt>
                <c:pt idx="1541">
                  <c:v>-14323.0</c:v>
                </c:pt>
                <c:pt idx="1542">
                  <c:v>-14395.0</c:v>
                </c:pt>
                <c:pt idx="1543">
                  <c:v>-14391.0</c:v>
                </c:pt>
                <c:pt idx="1544">
                  <c:v>-14392.0</c:v>
                </c:pt>
                <c:pt idx="1545">
                  <c:v>-14418.0</c:v>
                </c:pt>
                <c:pt idx="1546">
                  <c:v>-14452.0</c:v>
                </c:pt>
                <c:pt idx="1547">
                  <c:v>-14549.0</c:v>
                </c:pt>
                <c:pt idx="1548">
                  <c:v>-14625.0</c:v>
                </c:pt>
                <c:pt idx="1549">
                  <c:v>-14736.0</c:v>
                </c:pt>
                <c:pt idx="1550">
                  <c:v>-14828.0</c:v>
                </c:pt>
                <c:pt idx="1551">
                  <c:v>-14957.0</c:v>
                </c:pt>
                <c:pt idx="1552">
                  <c:v>-14997.0</c:v>
                </c:pt>
                <c:pt idx="1553">
                  <c:v>-15034.0</c:v>
                </c:pt>
                <c:pt idx="1554">
                  <c:v>-15131.0</c:v>
                </c:pt>
                <c:pt idx="1555">
                  <c:v>-15201.0</c:v>
                </c:pt>
                <c:pt idx="1556">
                  <c:v>-15317.0</c:v>
                </c:pt>
                <c:pt idx="1557">
                  <c:v>-15399.0</c:v>
                </c:pt>
                <c:pt idx="1558">
                  <c:v>-15479.0</c:v>
                </c:pt>
                <c:pt idx="1559">
                  <c:v>-15516.0</c:v>
                </c:pt>
                <c:pt idx="1560">
                  <c:v>-15482.0</c:v>
                </c:pt>
                <c:pt idx="1561">
                  <c:v>-15483.0</c:v>
                </c:pt>
                <c:pt idx="1562">
                  <c:v>-15530.0</c:v>
                </c:pt>
                <c:pt idx="1563">
                  <c:v>-15692.0</c:v>
                </c:pt>
                <c:pt idx="1564">
                  <c:v>-15796.0</c:v>
                </c:pt>
                <c:pt idx="1565">
                  <c:v>-15846.0</c:v>
                </c:pt>
                <c:pt idx="1566">
                  <c:v>-15901.0</c:v>
                </c:pt>
                <c:pt idx="1567">
                  <c:v>-15945.0</c:v>
                </c:pt>
                <c:pt idx="1568">
                  <c:v>-16056.0</c:v>
                </c:pt>
                <c:pt idx="1569">
                  <c:v>-16054.0</c:v>
                </c:pt>
                <c:pt idx="1570">
                  <c:v>-16032.0</c:v>
                </c:pt>
                <c:pt idx="1571">
                  <c:v>-16114.0</c:v>
                </c:pt>
                <c:pt idx="1572">
                  <c:v>-16169.0</c:v>
                </c:pt>
                <c:pt idx="1573">
                  <c:v>-16223.0</c:v>
                </c:pt>
                <c:pt idx="1574">
                  <c:v>-16162.0</c:v>
                </c:pt>
                <c:pt idx="1575">
                  <c:v>-16154.0</c:v>
                </c:pt>
                <c:pt idx="1576">
                  <c:v>-16210.0</c:v>
                </c:pt>
                <c:pt idx="1577">
                  <c:v>-16233.0</c:v>
                </c:pt>
                <c:pt idx="1578">
                  <c:v>-16193.0</c:v>
                </c:pt>
                <c:pt idx="1579">
                  <c:v>-16179.0</c:v>
                </c:pt>
                <c:pt idx="1580">
                  <c:v>-16231.0</c:v>
                </c:pt>
                <c:pt idx="1581">
                  <c:v>-16339.0</c:v>
                </c:pt>
                <c:pt idx="1582">
                  <c:v>-16348.0</c:v>
                </c:pt>
                <c:pt idx="1583">
                  <c:v>-16321.0</c:v>
                </c:pt>
                <c:pt idx="1584">
                  <c:v>-16347.0</c:v>
                </c:pt>
                <c:pt idx="1585">
                  <c:v>-16355.0</c:v>
                </c:pt>
                <c:pt idx="1586">
                  <c:v>-16312.0</c:v>
                </c:pt>
                <c:pt idx="1587">
                  <c:v>-16257.0</c:v>
                </c:pt>
                <c:pt idx="1588">
                  <c:v>-16362.0</c:v>
                </c:pt>
                <c:pt idx="1589">
                  <c:v>-16438.0</c:v>
                </c:pt>
                <c:pt idx="1590">
                  <c:v>-16508.0</c:v>
                </c:pt>
                <c:pt idx="1591">
                  <c:v>-16563.0</c:v>
                </c:pt>
                <c:pt idx="1592">
                  <c:v>-16650.0</c:v>
                </c:pt>
                <c:pt idx="1593">
                  <c:v>-16700.0</c:v>
                </c:pt>
                <c:pt idx="1594">
                  <c:v>-16666.0</c:v>
                </c:pt>
                <c:pt idx="1595">
                  <c:v>-16601.0</c:v>
                </c:pt>
                <c:pt idx="1596">
                  <c:v>-16539.0</c:v>
                </c:pt>
                <c:pt idx="1597">
                  <c:v>-16461.0</c:v>
                </c:pt>
                <c:pt idx="1598">
                  <c:v>-16407.0</c:v>
                </c:pt>
                <c:pt idx="1599">
                  <c:v>-16369.0</c:v>
                </c:pt>
                <c:pt idx="1600">
                  <c:v>-16321.0</c:v>
                </c:pt>
                <c:pt idx="1601">
                  <c:v>-16317.0</c:v>
                </c:pt>
                <c:pt idx="1602">
                  <c:v>-16253.0</c:v>
                </c:pt>
                <c:pt idx="1603">
                  <c:v>-16181.0</c:v>
                </c:pt>
                <c:pt idx="1604">
                  <c:v>-16168.0</c:v>
                </c:pt>
                <c:pt idx="1605">
                  <c:v>-16091.0</c:v>
                </c:pt>
                <c:pt idx="1606">
                  <c:v>-16080.0</c:v>
                </c:pt>
                <c:pt idx="1607">
                  <c:v>-16071.0</c:v>
                </c:pt>
                <c:pt idx="1608">
                  <c:v>-16005.0</c:v>
                </c:pt>
                <c:pt idx="1609">
                  <c:v>-15897.0</c:v>
                </c:pt>
                <c:pt idx="1610">
                  <c:v>-15843.0</c:v>
                </c:pt>
                <c:pt idx="1611">
                  <c:v>-15847.0</c:v>
                </c:pt>
                <c:pt idx="1612">
                  <c:v>-15944.0</c:v>
                </c:pt>
                <c:pt idx="1613">
                  <c:v>-16005.0</c:v>
                </c:pt>
                <c:pt idx="1614">
                  <c:v>-15951.0</c:v>
                </c:pt>
                <c:pt idx="1615">
                  <c:v>-15890.0</c:v>
                </c:pt>
                <c:pt idx="1616">
                  <c:v>-15832.0</c:v>
                </c:pt>
                <c:pt idx="1617">
                  <c:v>-15763.0</c:v>
                </c:pt>
                <c:pt idx="1618">
                  <c:v>-15721.0</c:v>
                </c:pt>
                <c:pt idx="1619">
                  <c:v>-15762.0</c:v>
                </c:pt>
                <c:pt idx="1620">
                  <c:v>-15840.0</c:v>
                </c:pt>
                <c:pt idx="1621">
                  <c:v>-15906.0</c:v>
                </c:pt>
                <c:pt idx="1622">
                  <c:v>-15951.0</c:v>
                </c:pt>
                <c:pt idx="1623">
                  <c:v>-16016.0</c:v>
                </c:pt>
                <c:pt idx="1624">
                  <c:v>-16094.0</c:v>
                </c:pt>
                <c:pt idx="1625">
                  <c:v>-16194.0</c:v>
                </c:pt>
                <c:pt idx="1626">
                  <c:v>-16293.0</c:v>
                </c:pt>
                <c:pt idx="1627">
                  <c:v>-16364.0</c:v>
                </c:pt>
                <c:pt idx="1628">
                  <c:v>-16445.0</c:v>
                </c:pt>
                <c:pt idx="1629">
                  <c:v>-16529.0</c:v>
                </c:pt>
                <c:pt idx="1630">
                  <c:v>-16582.0</c:v>
                </c:pt>
                <c:pt idx="1631">
                  <c:v>-16596.0</c:v>
                </c:pt>
                <c:pt idx="1632">
                  <c:v>-16559.0</c:v>
                </c:pt>
                <c:pt idx="1633">
                  <c:v>-16557.0</c:v>
                </c:pt>
                <c:pt idx="1634">
                  <c:v>-16616.0</c:v>
                </c:pt>
                <c:pt idx="1635">
                  <c:v>-16568.0</c:v>
                </c:pt>
                <c:pt idx="1636">
                  <c:v>-16501.0</c:v>
                </c:pt>
                <c:pt idx="1637">
                  <c:v>-16439.0</c:v>
                </c:pt>
                <c:pt idx="1638">
                  <c:v>-16367.0</c:v>
                </c:pt>
                <c:pt idx="1639">
                  <c:v>-16311.0</c:v>
                </c:pt>
                <c:pt idx="1640">
                  <c:v>-16221.0</c:v>
                </c:pt>
                <c:pt idx="1641">
                  <c:v>-16146.0</c:v>
                </c:pt>
                <c:pt idx="1642">
                  <c:v>-16057.0</c:v>
                </c:pt>
                <c:pt idx="1643">
                  <c:v>-15934.0</c:v>
                </c:pt>
                <c:pt idx="1644">
                  <c:v>-15910.0</c:v>
                </c:pt>
                <c:pt idx="1645">
                  <c:v>-15862.0</c:v>
                </c:pt>
                <c:pt idx="1646">
                  <c:v>-15794.0</c:v>
                </c:pt>
                <c:pt idx="1647">
                  <c:v>-15767.0</c:v>
                </c:pt>
                <c:pt idx="1648">
                  <c:v>-15722.0</c:v>
                </c:pt>
                <c:pt idx="1649">
                  <c:v>-15636.0</c:v>
                </c:pt>
                <c:pt idx="1650">
                  <c:v>-15556.0</c:v>
                </c:pt>
                <c:pt idx="1651">
                  <c:v>-15453.0</c:v>
                </c:pt>
                <c:pt idx="1652">
                  <c:v>-15409.0</c:v>
                </c:pt>
                <c:pt idx="1653">
                  <c:v>-15377.0</c:v>
                </c:pt>
                <c:pt idx="1654">
                  <c:v>-15394.0</c:v>
                </c:pt>
                <c:pt idx="1655">
                  <c:v>-15390.0</c:v>
                </c:pt>
                <c:pt idx="1656">
                  <c:v>-15336.0</c:v>
                </c:pt>
                <c:pt idx="1657">
                  <c:v>-15316.0</c:v>
                </c:pt>
                <c:pt idx="1658">
                  <c:v>-15356.0</c:v>
                </c:pt>
                <c:pt idx="1659">
                  <c:v>-15407.0</c:v>
                </c:pt>
                <c:pt idx="1660">
                  <c:v>-15389.0</c:v>
                </c:pt>
                <c:pt idx="1661">
                  <c:v>-15376.0</c:v>
                </c:pt>
                <c:pt idx="1662">
                  <c:v>-15228.0</c:v>
                </c:pt>
                <c:pt idx="1663">
                  <c:v>-15200.0</c:v>
                </c:pt>
                <c:pt idx="1664">
                  <c:v>-15252.0</c:v>
                </c:pt>
                <c:pt idx="1665">
                  <c:v>-15314.0</c:v>
                </c:pt>
                <c:pt idx="1666">
                  <c:v>-15259.0</c:v>
                </c:pt>
                <c:pt idx="1667">
                  <c:v>-15203.0</c:v>
                </c:pt>
                <c:pt idx="1668">
                  <c:v>-15125.0</c:v>
                </c:pt>
                <c:pt idx="1669">
                  <c:v>-15059.0</c:v>
                </c:pt>
                <c:pt idx="1670">
                  <c:v>-15032.0</c:v>
                </c:pt>
                <c:pt idx="1671">
                  <c:v>-14963.0</c:v>
                </c:pt>
                <c:pt idx="1672">
                  <c:v>-14892.0</c:v>
                </c:pt>
                <c:pt idx="1673">
                  <c:v>-14875.0</c:v>
                </c:pt>
                <c:pt idx="1674">
                  <c:v>-14889.0</c:v>
                </c:pt>
                <c:pt idx="1675">
                  <c:v>-14974.0</c:v>
                </c:pt>
                <c:pt idx="1676">
                  <c:v>-15035.0</c:v>
                </c:pt>
                <c:pt idx="1677">
                  <c:v>-15056.0</c:v>
                </c:pt>
                <c:pt idx="1678">
                  <c:v>-15068.0</c:v>
                </c:pt>
                <c:pt idx="1679">
                  <c:v>-15005.0</c:v>
                </c:pt>
                <c:pt idx="1680">
                  <c:v>-15055.0</c:v>
                </c:pt>
                <c:pt idx="1681">
                  <c:v>-15070.0</c:v>
                </c:pt>
                <c:pt idx="1682">
                  <c:v>-15073.0</c:v>
                </c:pt>
                <c:pt idx="1683">
                  <c:v>-15096.0</c:v>
                </c:pt>
                <c:pt idx="1684">
                  <c:v>-15084.0</c:v>
                </c:pt>
                <c:pt idx="1685">
                  <c:v>-15024.0</c:v>
                </c:pt>
                <c:pt idx="1686">
                  <c:v>-14936.0</c:v>
                </c:pt>
                <c:pt idx="1687">
                  <c:v>-14843.0</c:v>
                </c:pt>
                <c:pt idx="1688">
                  <c:v>-14773.0</c:v>
                </c:pt>
                <c:pt idx="1689">
                  <c:v>-14677.0</c:v>
                </c:pt>
                <c:pt idx="1690">
                  <c:v>-14550.0</c:v>
                </c:pt>
                <c:pt idx="1691">
                  <c:v>-14418.0</c:v>
                </c:pt>
                <c:pt idx="1692">
                  <c:v>-14431.0</c:v>
                </c:pt>
                <c:pt idx="1693">
                  <c:v>-14517.0</c:v>
                </c:pt>
                <c:pt idx="1694">
                  <c:v>-14571.0</c:v>
                </c:pt>
                <c:pt idx="1695">
                  <c:v>-14553.0</c:v>
                </c:pt>
                <c:pt idx="1696">
                  <c:v>-14470.0</c:v>
                </c:pt>
                <c:pt idx="1697">
                  <c:v>-14431.0</c:v>
                </c:pt>
                <c:pt idx="1698">
                  <c:v>-14415.0</c:v>
                </c:pt>
                <c:pt idx="1699">
                  <c:v>-14423.0</c:v>
                </c:pt>
                <c:pt idx="1700">
                  <c:v>-14460.0</c:v>
                </c:pt>
                <c:pt idx="1701">
                  <c:v>-14433.0</c:v>
                </c:pt>
                <c:pt idx="1702">
                  <c:v>-14452.0</c:v>
                </c:pt>
                <c:pt idx="1703">
                  <c:v>-14527.0</c:v>
                </c:pt>
                <c:pt idx="1704">
                  <c:v>-14591.0</c:v>
                </c:pt>
                <c:pt idx="1705">
                  <c:v>-14600.0</c:v>
                </c:pt>
                <c:pt idx="1706">
                  <c:v>-14628.0</c:v>
                </c:pt>
                <c:pt idx="1707">
                  <c:v>-14671.0</c:v>
                </c:pt>
                <c:pt idx="1708">
                  <c:v>-14726.0</c:v>
                </c:pt>
                <c:pt idx="1709">
                  <c:v>-14767.0</c:v>
                </c:pt>
                <c:pt idx="1710">
                  <c:v>-14762.0</c:v>
                </c:pt>
                <c:pt idx="1711">
                  <c:v>-14734.0</c:v>
                </c:pt>
                <c:pt idx="1712">
                  <c:v>-14719.0</c:v>
                </c:pt>
                <c:pt idx="1713">
                  <c:v>-14744.0</c:v>
                </c:pt>
                <c:pt idx="1714">
                  <c:v>-14790.0</c:v>
                </c:pt>
                <c:pt idx="1715">
                  <c:v>-14790.0</c:v>
                </c:pt>
                <c:pt idx="1716">
                  <c:v>-14872.0</c:v>
                </c:pt>
                <c:pt idx="1717">
                  <c:v>-14913.0</c:v>
                </c:pt>
                <c:pt idx="1718">
                  <c:v>-14971.0</c:v>
                </c:pt>
                <c:pt idx="1719">
                  <c:v>-14944.0</c:v>
                </c:pt>
                <c:pt idx="1720">
                  <c:v>-14978.0</c:v>
                </c:pt>
                <c:pt idx="1721">
                  <c:v>-15007.0</c:v>
                </c:pt>
                <c:pt idx="1722">
                  <c:v>-15036.0</c:v>
                </c:pt>
                <c:pt idx="1723">
                  <c:v>-15066.0</c:v>
                </c:pt>
                <c:pt idx="1724">
                  <c:v>-15052.0</c:v>
                </c:pt>
                <c:pt idx="1725">
                  <c:v>-15135.0</c:v>
                </c:pt>
                <c:pt idx="1726">
                  <c:v>-15153.0</c:v>
                </c:pt>
                <c:pt idx="1727">
                  <c:v>-15210.0</c:v>
                </c:pt>
                <c:pt idx="1728">
                  <c:v>-15281.0</c:v>
                </c:pt>
                <c:pt idx="1729">
                  <c:v>-15319.0</c:v>
                </c:pt>
                <c:pt idx="1730">
                  <c:v>-15361.0</c:v>
                </c:pt>
                <c:pt idx="1731">
                  <c:v>-15439.0</c:v>
                </c:pt>
                <c:pt idx="1732">
                  <c:v>-15503.0</c:v>
                </c:pt>
                <c:pt idx="1733">
                  <c:v>-15560.0</c:v>
                </c:pt>
                <c:pt idx="1734">
                  <c:v>-15621.0</c:v>
                </c:pt>
                <c:pt idx="1735">
                  <c:v>-15680.0</c:v>
                </c:pt>
                <c:pt idx="1736">
                  <c:v>-15662.0</c:v>
                </c:pt>
                <c:pt idx="1737">
                  <c:v>-15619.0</c:v>
                </c:pt>
                <c:pt idx="1738">
                  <c:v>-15575.0</c:v>
                </c:pt>
                <c:pt idx="1739">
                  <c:v>-15589.0</c:v>
                </c:pt>
                <c:pt idx="1740">
                  <c:v>-15635.0</c:v>
                </c:pt>
                <c:pt idx="1741">
                  <c:v>-15693.0</c:v>
                </c:pt>
                <c:pt idx="1742">
                  <c:v>-15687.0</c:v>
                </c:pt>
                <c:pt idx="1743">
                  <c:v>-15733.0</c:v>
                </c:pt>
                <c:pt idx="1744">
                  <c:v>-15776.0</c:v>
                </c:pt>
                <c:pt idx="1745">
                  <c:v>-15852.0</c:v>
                </c:pt>
                <c:pt idx="1746">
                  <c:v>-15837.0</c:v>
                </c:pt>
                <c:pt idx="1747">
                  <c:v>-15884.0</c:v>
                </c:pt>
                <c:pt idx="1748">
                  <c:v>-15949.0</c:v>
                </c:pt>
                <c:pt idx="1749">
                  <c:v>-15968.0</c:v>
                </c:pt>
                <c:pt idx="1750">
                  <c:v>-15973.0</c:v>
                </c:pt>
                <c:pt idx="1751">
                  <c:v>-16010.0</c:v>
                </c:pt>
                <c:pt idx="1752">
                  <c:v>-16030.0</c:v>
                </c:pt>
                <c:pt idx="1753">
                  <c:v>-15931.0</c:v>
                </c:pt>
                <c:pt idx="1754">
                  <c:v>-15849.0</c:v>
                </c:pt>
                <c:pt idx="1755">
                  <c:v>-15755.0</c:v>
                </c:pt>
                <c:pt idx="1756">
                  <c:v>-15764.0</c:v>
                </c:pt>
                <c:pt idx="1757">
                  <c:v>-15788.0</c:v>
                </c:pt>
                <c:pt idx="1758">
                  <c:v>-15811.0</c:v>
                </c:pt>
                <c:pt idx="1759">
                  <c:v>-15861.0</c:v>
                </c:pt>
                <c:pt idx="1760">
                  <c:v>-15913.0</c:v>
                </c:pt>
                <c:pt idx="1761">
                  <c:v>-15961.0</c:v>
                </c:pt>
                <c:pt idx="1762">
                  <c:v>-15996.0</c:v>
                </c:pt>
                <c:pt idx="1763">
                  <c:v>-15960.0</c:v>
                </c:pt>
                <c:pt idx="1764">
                  <c:v>-15912.0</c:v>
                </c:pt>
                <c:pt idx="1765">
                  <c:v>-15862.0</c:v>
                </c:pt>
                <c:pt idx="1766">
                  <c:v>-15799.0</c:v>
                </c:pt>
                <c:pt idx="1767">
                  <c:v>-15658.0</c:v>
                </c:pt>
                <c:pt idx="1768">
                  <c:v>-15584.0</c:v>
                </c:pt>
                <c:pt idx="1769">
                  <c:v>-15520.0</c:v>
                </c:pt>
                <c:pt idx="1770">
                  <c:v>-15490.0</c:v>
                </c:pt>
                <c:pt idx="1771">
                  <c:v>-15415.0</c:v>
                </c:pt>
                <c:pt idx="1772">
                  <c:v>-15319.0</c:v>
                </c:pt>
                <c:pt idx="1773">
                  <c:v>-15271.0</c:v>
                </c:pt>
                <c:pt idx="1774">
                  <c:v>-15210.0</c:v>
                </c:pt>
                <c:pt idx="1775">
                  <c:v>-15214.0</c:v>
                </c:pt>
                <c:pt idx="1776">
                  <c:v>-15169.0</c:v>
                </c:pt>
                <c:pt idx="1777">
                  <c:v>-15133.0</c:v>
                </c:pt>
                <c:pt idx="1778">
                  <c:v>-15077.0</c:v>
                </c:pt>
                <c:pt idx="1779">
                  <c:v>-15068.0</c:v>
                </c:pt>
                <c:pt idx="1780">
                  <c:v>-15065.0</c:v>
                </c:pt>
                <c:pt idx="1781">
                  <c:v>-15057.0</c:v>
                </c:pt>
                <c:pt idx="1782">
                  <c:v>-15042.0</c:v>
                </c:pt>
                <c:pt idx="1783">
                  <c:v>-15006.0</c:v>
                </c:pt>
                <c:pt idx="1784">
                  <c:v>-14980.0</c:v>
                </c:pt>
                <c:pt idx="1785">
                  <c:v>-14936.0</c:v>
                </c:pt>
                <c:pt idx="1786">
                  <c:v>-14864.0</c:v>
                </c:pt>
                <c:pt idx="1787">
                  <c:v>-14786.0</c:v>
                </c:pt>
                <c:pt idx="1788">
                  <c:v>-14746.0</c:v>
                </c:pt>
                <c:pt idx="1789">
                  <c:v>-14701.0</c:v>
                </c:pt>
                <c:pt idx="1790">
                  <c:v>-14624.0</c:v>
                </c:pt>
                <c:pt idx="1791">
                  <c:v>-14656.0</c:v>
                </c:pt>
                <c:pt idx="1792">
                  <c:v>-14644.0</c:v>
                </c:pt>
                <c:pt idx="1793">
                  <c:v>-14617.0</c:v>
                </c:pt>
                <c:pt idx="1794">
                  <c:v>-14550.0</c:v>
                </c:pt>
                <c:pt idx="1795">
                  <c:v>-14519.0</c:v>
                </c:pt>
                <c:pt idx="1796">
                  <c:v>-14576.0</c:v>
                </c:pt>
                <c:pt idx="1797">
                  <c:v>-14680.0</c:v>
                </c:pt>
                <c:pt idx="1798">
                  <c:v>-14712.0</c:v>
                </c:pt>
                <c:pt idx="1799">
                  <c:v>-14768.0</c:v>
                </c:pt>
                <c:pt idx="1800">
                  <c:v>-14733.0</c:v>
                </c:pt>
                <c:pt idx="1801">
                  <c:v>-14690.0</c:v>
                </c:pt>
                <c:pt idx="1802">
                  <c:v>-14615.0</c:v>
                </c:pt>
                <c:pt idx="1803">
                  <c:v>-14485.0</c:v>
                </c:pt>
                <c:pt idx="1804">
                  <c:v>-14376.0</c:v>
                </c:pt>
                <c:pt idx="1805">
                  <c:v>-14399.0</c:v>
                </c:pt>
                <c:pt idx="1806">
                  <c:v>-14375.0</c:v>
                </c:pt>
                <c:pt idx="1807">
                  <c:v>-14304.0</c:v>
                </c:pt>
                <c:pt idx="1808">
                  <c:v>-14254.0</c:v>
                </c:pt>
                <c:pt idx="1809">
                  <c:v>-14189.0</c:v>
                </c:pt>
                <c:pt idx="1810">
                  <c:v>-14202.0</c:v>
                </c:pt>
                <c:pt idx="1811">
                  <c:v>-14154.0</c:v>
                </c:pt>
                <c:pt idx="1812">
                  <c:v>-14135.0</c:v>
                </c:pt>
                <c:pt idx="1813">
                  <c:v>-14099.0</c:v>
                </c:pt>
                <c:pt idx="1814">
                  <c:v>-14108.0</c:v>
                </c:pt>
                <c:pt idx="1815">
                  <c:v>-14095.0</c:v>
                </c:pt>
                <c:pt idx="1816">
                  <c:v>-14132.0</c:v>
                </c:pt>
                <c:pt idx="1817">
                  <c:v>-14157.0</c:v>
                </c:pt>
                <c:pt idx="1818">
                  <c:v>-14224.0</c:v>
                </c:pt>
                <c:pt idx="1819">
                  <c:v>-14226.0</c:v>
                </c:pt>
                <c:pt idx="1820">
                  <c:v>-14249.0</c:v>
                </c:pt>
                <c:pt idx="1821">
                  <c:v>-14280.0</c:v>
                </c:pt>
                <c:pt idx="1822">
                  <c:v>-14320.0</c:v>
                </c:pt>
                <c:pt idx="1823">
                  <c:v>-14338.0</c:v>
                </c:pt>
                <c:pt idx="1824">
                  <c:v>-14348.0</c:v>
                </c:pt>
                <c:pt idx="1825">
                  <c:v>-14381.0</c:v>
                </c:pt>
                <c:pt idx="1826">
                  <c:v>-14422.0</c:v>
                </c:pt>
                <c:pt idx="1827">
                  <c:v>-14335.0</c:v>
                </c:pt>
                <c:pt idx="1828">
                  <c:v>-14202.0</c:v>
                </c:pt>
                <c:pt idx="1829">
                  <c:v>-14010.0</c:v>
                </c:pt>
                <c:pt idx="1830">
                  <c:v>-13865.0</c:v>
                </c:pt>
                <c:pt idx="1831">
                  <c:v>-13769.0</c:v>
                </c:pt>
                <c:pt idx="1832">
                  <c:v>-13760.0</c:v>
                </c:pt>
                <c:pt idx="1833">
                  <c:v>-13742.0</c:v>
                </c:pt>
                <c:pt idx="1834">
                  <c:v>-13716.0</c:v>
                </c:pt>
                <c:pt idx="1835">
                  <c:v>-13674.0</c:v>
                </c:pt>
                <c:pt idx="1836">
                  <c:v>-13606.0</c:v>
                </c:pt>
                <c:pt idx="1837">
                  <c:v>-13569.0</c:v>
                </c:pt>
                <c:pt idx="1838">
                  <c:v>-13528.0</c:v>
                </c:pt>
                <c:pt idx="1839">
                  <c:v>-13535.0</c:v>
                </c:pt>
                <c:pt idx="1840">
                  <c:v>-13529.0</c:v>
                </c:pt>
                <c:pt idx="1841">
                  <c:v>-13514.0</c:v>
                </c:pt>
                <c:pt idx="1842">
                  <c:v>-13457.0</c:v>
                </c:pt>
                <c:pt idx="1843">
                  <c:v>-13404.0</c:v>
                </c:pt>
                <c:pt idx="1844">
                  <c:v>-13376.0</c:v>
                </c:pt>
                <c:pt idx="1845">
                  <c:v>-13404.0</c:v>
                </c:pt>
                <c:pt idx="1846">
                  <c:v>-13424.0</c:v>
                </c:pt>
                <c:pt idx="1847">
                  <c:v>-13385.0</c:v>
                </c:pt>
                <c:pt idx="1848">
                  <c:v>-13311.0</c:v>
                </c:pt>
                <c:pt idx="1849">
                  <c:v>-13232.0</c:v>
                </c:pt>
                <c:pt idx="1850">
                  <c:v>-13105.0</c:v>
                </c:pt>
                <c:pt idx="1851">
                  <c:v>-13012.0</c:v>
                </c:pt>
                <c:pt idx="1852">
                  <c:v>-12955.0</c:v>
                </c:pt>
                <c:pt idx="1853">
                  <c:v>-12831.0</c:v>
                </c:pt>
                <c:pt idx="1854">
                  <c:v>-12718.0</c:v>
                </c:pt>
                <c:pt idx="1855">
                  <c:v>-12654.0</c:v>
                </c:pt>
                <c:pt idx="1856">
                  <c:v>-12599.0</c:v>
                </c:pt>
                <c:pt idx="1857">
                  <c:v>-12616.0</c:v>
                </c:pt>
                <c:pt idx="1858">
                  <c:v>-12608.0</c:v>
                </c:pt>
                <c:pt idx="1859">
                  <c:v>-12547.0</c:v>
                </c:pt>
                <c:pt idx="1860">
                  <c:v>-12524.0</c:v>
                </c:pt>
                <c:pt idx="1861">
                  <c:v>-12491.0</c:v>
                </c:pt>
                <c:pt idx="1862">
                  <c:v>-12528.0</c:v>
                </c:pt>
                <c:pt idx="1863">
                  <c:v>-12482.0</c:v>
                </c:pt>
                <c:pt idx="1864">
                  <c:v>-12488.0</c:v>
                </c:pt>
                <c:pt idx="1865">
                  <c:v>-12517.0</c:v>
                </c:pt>
                <c:pt idx="1866">
                  <c:v>-12590.0</c:v>
                </c:pt>
                <c:pt idx="1867">
                  <c:v>-12560.0</c:v>
                </c:pt>
                <c:pt idx="1868">
                  <c:v>-12617.0</c:v>
                </c:pt>
              </c:numCache>
            </c:numRef>
          </c:yVal>
          <c:smooth val="0"/>
        </c:ser>
        <c:dLbls>
          <c:showLegendKey val="0"/>
          <c:showVal val="0"/>
          <c:showCatName val="0"/>
          <c:showSerName val="0"/>
          <c:showPercent val="0"/>
          <c:showBubbleSize val="0"/>
        </c:dLbls>
        <c:axId val="-2147467024"/>
        <c:axId val="2004172272"/>
      </c:scatterChart>
      <c:valAx>
        <c:axId val="-2147467024"/>
        <c:scaling>
          <c:orientation val="minMax"/>
        </c:scaling>
        <c:delete val="0"/>
        <c:axPos val="b"/>
        <c:numFmt formatCode="General" sourceLinked="1"/>
        <c:majorTickMark val="out"/>
        <c:minorTickMark val="none"/>
        <c:tickLblPos val="nextTo"/>
        <c:crossAx val="2004172272"/>
        <c:crosses val="autoZero"/>
        <c:crossBetween val="midCat"/>
      </c:valAx>
      <c:valAx>
        <c:axId val="2004172272"/>
        <c:scaling>
          <c:orientation val="minMax"/>
        </c:scaling>
        <c:delete val="0"/>
        <c:axPos val="l"/>
        <c:majorGridlines/>
        <c:numFmt formatCode="General" sourceLinked="1"/>
        <c:majorTickMark val="out"/>
        <c:minorTickMark val="none"/>
        <c:tickLblPos val="nextTo"/>
        <c:crossAx val="-2147467024"/>
        <c:crosses val="autoZero"/>
        <c:crossBetween val="midCat"/>
      </c:valAx>
    </c:plotArea>
    <c:legend>
      <c:legendPos val="r"/>
      <c:layout/>
      <c:overlay val="0"/>
    </c:legend>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5CA6665E-E12C-EA42-8207-4C23DC2250A9}" type="datetimeFigureOut">
              <a:rPr lang="en-US" altLang="en-US"/>
              <a:pPr>
                <a:defRPr/>
              </a:pPr>
              <a:t>10/17/16</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CBB1A9BE-3E4E-6F4D-9E6D-CAD111190FF0}" type="slidenum">
              <a:rPr lang="en-US" altLang="en-US"/>
              <a:pPr>
                <a:defRPr/>
              </a:pPr>
              <a:t>‹#›</a:t>
            </a:fld>
            <a:endParaRPr lang="en-US" altLang="en-US"/>
          </a:p>
        </p:txBody>
      </p:sp>
    </p:spTree>
    <p:extLst>
      <p:ext uri="{BB962C8B-B14F-4D97-AF65-F5344CB8AC3E}">
        <p14:creationId xmlns:p14="http://schemas.microsoft.com/office/powerpoint/2010/main" val="94158106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EA058215-32FE-E740-ADE2-05A8C2FE01C8}" type="slidenum">
              <a:rPr lang="en-US" altLang="en-US"/>
              <a:pPr/>
              <a:t>27</a:t>
            </a:fld>
            <a:endParaRPr lang="en-US" altLang="en-US"/>
          </a:p>
        </p:txBody>
      </p:sp>
    </p:spTree>
    <p:extLst>
      <p:ext uri="{BB962C8B-B14F-4D97-AF65-F5344CB8AC3E}">
        <p14:creationId xmlns:p14="http://schemas.microsoft.com/office/powerpoint/2010/main" val="345964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charset="-128"/>
              </a:rPr>
              <a:t>About 26 recombination events equidistant to the ORI</a:t>
            </a: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2E8F688A-4452-AE47-82EA-140D4AB70E97}" type="slidenum">
              <a:rPr lang="en-US" altLang="en-US"/>
              <a:pPr>
                <a:spcBef>
                  <a:spcPct val="0"/>
                </a:spcBef>
              </a:pPr>
              <a:t>32</a:t>
            </a:fld>
            <a:endParaRPr lang="en-US" altLang="en-US"/>
          </a:p>
        </p:txBody>
      </p:sp>
    </p:spTree>
    <p:extLst>
      <p:ext uri="{BB962C8B-B14F-4D97-AF65-F5344CB8AC3E}">
        <p14:creationId xmlns:p14="http://schemas.microsoft.com/office/powerpoint/2010/main" val="1390682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629600F-3C50-B440-98D0-785787409C21}" type="datetimeFigureOut">
              <a:rPr lang="en-US" altLang="en-US"/>
              <a:pPr>
                <a:defRPr/>
              </a:pPr>
              <a:t>10/17/16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35CED17-54E1-5D42-9A2C-076AEF4A7FB1}" type="slidenum">
              <a:rPr lang="en-US" altLang="en-US"/>
              <a:pPr>
                <a:defRPr/>
              </a:pPr>
              <a:t>‹#›</a:t>
            </a:fld>
            <a:endParaRPr lang="en-US" altLang="en-US"/>
          </a:p>
        </p:txBody>
      </p:sp>
    </p:spTree>
    <p:extLst>
      <p:ext uri="{BB962C8B-B14F-4D97-AF65-F5344CB8AC3E}">
        <p14:creationId xmlns:p14="http://schemas.microsoft.com/office/powerpoint/2010/main" val="2130448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68077DA-B775-1A4C-BD3F-F5BADE4033EA}" type="datetimeFigureOut">
              <a:rPr lang="en-US" altLang="en-US"/>
              <a:pPr>
                <a:defRPr/>
              </a:pPr>
              <a:t>10/17/16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925DE2-F579-5547-82B7-69AF1D4BCB78}" type="slidenum">
              <a:rPr lang="en-US" altLang="en-US"/>
              <a:pPr>
                <a:defRPr/>
              </a:pPr>
              <a:t>‹#›</a:t>
            </a:fld>
            <a:endParaRPr lang="en-US" altLang="en-US"/>
          </a:p>
        </p:txBody>
      </p:sp>
    </p:spTree>
    <p:extLst>
      <p:ext uri="{BB962C8B-B14F-4D97-AF65-F5344CB8AC3E}">
        <p14:creationId xmlns:p14="http://schemas.microsoft.com/office/powerpoint/2010/main" val="1696900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4BFD6F7-4623-894C-8352-5A1EC198D716}" type="datetimeFigureOut">
              <a:rPr lang="en-US" altLang="en-US"/>
              <a:pPr>
                <a:defRPr/>
              </a:pPr>
              <a:t>10/17/16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EDC10D-F4E8-7946-9B22-1FE6BBD2E802}" type="slidenum">
              <a:rPr lang="en-US" altLang="en-US"/>
              <a:pPr>
                <a:defRPr/>
              </a:pPr>
              <a:t>‹#›</a:t>
            </a:fld>
            <a:endParaRPr lang="en-US" altLang="en-US"/>
          </a:p>
        </p:txBody>
      </p:sp>
    </p:spTree>
    <p:extLst>
      <p:ext uri="{BB962C8B-B14F-4D97-AF65-F5344CB8AC3E}">
        <p14:creationId xmlns:p14="http://schemas.microsoft.com/office/powerpoint/2010/main" val="1225299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71B266B-A524-224C-AB44-C45CDB403171}" type="datetimeFigureOut">
              <a:rPr lang="en-US" altLang="en-US"/>
              <a:pPr>
                <a:defRPr/>
              </a:pPr>
              <a:t>10/17/16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CD3AA0-EC5A-474C-92BC-A323D228D18E}" type="slidenum">
              <a:rPr lang="en-US" altLang="en-US"/>
              <a:pPr>
                <a:defRPr/>
              </a:pPr>
              <a:t>‹#›</a:t>
            </a:fld>
            <a:endParaRPr lang="en-US" altLang="en-US"/>
          </a:p>
        </p:txBody>
      </p:sp>
    </p:spTree>
    <p:extLst>
      <p:ext uri="{BB962C8B-B14F-4D97-AF65-F5344CB8AC3E}">
        <p14:creationId xmlns:p14="http://schemas.microsoft.com/office/powerpoint/2010/main" val="1457866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413B407-9096-8747-A75D-D607E4EF0189}" type="datetimeFigureOut">
              <a:rPr lang="en-US" altLang="en-US"/>
              <a:pPr>
                <a:defRPr/>
              </a:pPr>
              <a:t>10/17/16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244797-AD3B-9342-B166-8E08C1104F97}" type="slidenum">
              <a:rPr lang="en-US" altLang="en-US"/>
              <a:pPr>
                <a:defRPr/>
              </a:pPr>
              <a:t>‹#›</a:t>
            </a:fld>
            <a:endParaRPr lang="en-US" altLang="en-US"/>
          </a:p>
        </p:txBody>
      </p:sp>
    </p:spTree>
    <p:extLst>
      <p:ext uri="{BB962C8B-B14F-4D97-AF65-F5344CB8AC3E}">
        <p14:creationId xmlns:p14="http://schemas.microsoft.com/office/powerpoint/2010/main" val="1717252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8950E53-4ED4-D446-8754-A7CCE1A21F12}" type="datetimeFigureOut">
              <a:rPr lang="en-US" altLang="en-US"/>
              <a:pPr>
                <a:defRPr/>
              </a:pPr>
              <a:t>10/17/16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9F358FA-0FB1-484F-95C6-FC2FD536F773}" type="slidenum">
              <a:rPr lang="en-US" altLang="en-US"/>
              <a:pPr>
                <a:defRPr/>
              </a:pPr>
              <a:t>‹#›</a:t>
            </a:fld>
            <a:endParaRPr lang="en-US" altLang="en-US"/>
          </a:p>
        </p:txBody>
      </p:sp>
    </p:spTree>
    <p:extLst>
      <p:ext uri="{BB962C8B-B14F-4D97-AF65-F5344CB8AC3E}">
        <p14:creationId xmlns:p14="http://schemas.microsoft.com/office/powerpoint/2010/main" val="1834674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DE65A21-6841-FD40-BF90-3BC00531F07C}" type="datetimeFigureOut">
              <a:rPr lang="en-US" altLang="en-US"/>
              <a:pPr>
                <a:defRPr/>
              </a:pPr>
              <a:t>10/17/16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7D326C8-BA0C-1C47-8168-2F9EA8541064}" type="slidenum">
              <a:rPr lang="en-US" altLang="en-US"/>
              <a:pPr>
                <a:defRPr/>
              </a:pPr>
              <a:t>‹#›</a:t>
            </a:fld>
            <a:endParaRPr lang="en-US" altLang="en-US"/>
          </a:p>
        </p:txBody>
      </p:sp>
    </p:spTree>
    <p:extLst>
      <p:ext uri="{BB962C8B-B14F-4D97-AF65-F5344CB8AC3E}">
        <p14:creationId xmlns:p14="http://schemas.microsoft.com/office/powerpoint/2010/main" val="1799058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BF4655B-E0E8-0E44-A3F7-EDE971C55118}" type="datetimeFigureOut">
              <a:rPr lang="en-US" altLang="en-US"/>
              <a:pPr>
                <a:defRPr/>
              </a:pPr>
              <a:t>10/17/16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388D580-D270-2C45-BD68-8B44D5B0C6D1}" type="slidenum">
              <a:rPr lang="en-US" altLang="en-US"/>
              <a:pPr>
                <a:defRPr/>
              </a:pPr>
              <a:t>‹#›</a:t>
            </a:fld>
            <a:endParaRPr lang="en-US" altLang="en-US"/>
          </a:p>
        </p:txBody>
      </p:sp>
    </p:spTree>
    <p:extLst>
      <p:ext uri="{BB962C8B-B14F-4D97-AF65-F5344CB8AC3E}">
        <p14:creationId xmlns:p14="http://schemas.microsoft.com/office/powerpoint/2010/main" val="214308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548E338-C909-EE49-BA2F-A43BBE5FAE6F}" type="datetimeFigureOut">
              <a:rPr lang="en-US" altLang="en-US"/>
              <a:pPr>
                <a:defRPr/>
              </a:pPr>
              <a:t>10/17/16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8415D82-01BC-BA47-819E-6799F3BDD15C}" type="slidenum">
              <a:rPr lang="en-US" altLang="en-US"/>
              <a:pPr>
                <a:defRPr/>
              </a:pPr>
              <a:t>‹#›</a:t>
            </a:fld>
            <a:endParaRPr lang="en-US" altLang="en-US"/>
          </a:p>
        </p:txBody>
      </p:sp>
    </p:spTree>
    <p:extLst>
      <p:ext uri="{BB962C8B-B14F-4D97-AF65-F5344CB8AC3E}">
        <p14:creationId xmlns:p14="http://schemas.microsoft.com/office/powerpoint/2010/main" val="554715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7319CDB-2F64-6B49-980E-D7B7958D7EE3}" type="datetimeFigureOut">
              <a:rPr lang="en-US" altLang="en-US"/>
              <a:pPr>
                <a:defRPr/>
              </a:pPr>
              <a:t>10/17/16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0E2B652-31BA-4849-BEE6-C48A8A5618B4}" type="slidenum">
              <a:rPr lang="en-US" altLang="en-US"/>
              <a:pPr>
                <a:defRPr/>
              </a:pPr>
              <a:t>‹#›</a:t>
            </a:fld>
            <a:endParaRPr lang="en-US" altLang="en-US"/>
          </a:p>
        </p:txBody>
      </p:sp>
    </p:spTree>
    <p:extLst>
      <p:ext uri="{BB962C8B-B14F-4D97-AF65-F5344CB8AC3E}">
        <p14:creationId xmlns:p14="http://schemas.microsoft.com/office/powerpoint/2010/main" val="875955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22671BE-E230-4F49-BB60-8C834AD17AE7}" type="datetimeFigureOut">
              <a:rPr lang="en-US" altLang="en-US"/>
              <a:pPr>
                <a:defRPr/>
              </a:pPr>
              <a:t>10/17/16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300C321-04E2-DB4D-B58F-02C6F8C0A0E5}" type="slidenum">
              <a:rPr lang="en-US" altLang="en-US"/>
              <a:pPr>
                <a:defRPr/>
              </a:pPr>
              <a:t>‹#›</a:t>
            </a:fld>
            <a:endParaRPr lang="en-US" altLang="en-US"/>
          </a:p>
        </p:txBody>
      </p:sp>
    </p:spTree>
    <p:extLst>
      <p:ext uri="{BB962C8B-B14F-4D97-AF65-F5344CB8AC3E}">
        <p14:creationId xmlns:p14="http://schemas.microsoft.com/office/powerpoint/2010/main" val="118673038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defRPr>
            </a:lvl1pPr>
          </a:lstStyle>
          <a:p>
            <a:pPr>
              <a:defRPr/>
            </a:pPr>
            <a:fld id="{3CB439B1-0CB6-6F48-ADF3-D952D98CAF4C}" type="datetimeFigureOut">
              <a:rPr lang="en-US" altLang="en-US"/>
              <a:pPr>
                <a:defRPr/>
              </a:pPr>
              <a:t>10/17/16</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163A851A-7DFD-8B4B-A5DA-D0E851CB424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8.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genome.cshlp.org/content/17/1/7.full"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lstStyle/>
          <a:p>
            <a:r>
              <a:rPr lang="en-US" smtClean="0"/>
              <a:t>Midterm Grades</a:t>
            </a:r>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stretch>
            <a:fillRect/>
          </a:stretch>
        </p:blipFill>
        <p:spPr>
          <a:xfrm>
            <a:off x="1614652" y="1162128"/>
            <a:ext cx="6157748" cy="5084379"/>
          </a:xfrm>
          <a:prstGeom prst="rect">
            <a:avLst/>
          </a:prstGeom>
        </p:spPr>
      </p:pic>
      <p:sp>
        <p:nvSpPr>
          <p:cNvPr id="4" name="TextBox 3"/>
          <p:cNvSpPr txBox="1"/>
          <p:nvPr/>
        </p:nvSpPr>
        <p:spPr>
          <a:xfrm>
            <a:off x="7346731" y="756745"/>
            <a:ext cx="1253869" cy="923330"/>
          </a:xfrm>
          <a:prstGeom prst="rect">
            <a:avLst/>
          </a:prstGeom>
          <a:noFill/>
        </p:spPr>
        <p:txBody>
          <a:bodyPr wrap="none" rtlCol="0">
            <a:spAutoFit/>
          </a:bodyPr>
          <a:lstStyle/>
          <a:p>
            <a:r>
              <a:rPr lang="en-US" dirty="0" smtClean="0"/>
              <a:t>Mean: 90</a:t>
            </a:r>
          </a:p>
          <a:p>
            <a:r>
              <a:rPr lang="en-US" dirty="0" smtClean="0"/>
              <a:t>Median: 92</a:t>
            </a:r>
          </a:p>
          <a:p>
            <a:r>
              <a:rPr lang="en-US" dirty="0" err="1" smtClean="0"/>
              <a:t>StdDev</a:t>
            </a:r>
            <a:r>
              <a:rPr lang="en-US" dirty="0" smtClean="0"/>
              <a:t>: 10</a:t>
            </a:r>
            <a:endParaRPr lang="en-US" dirty="0"/>
          </a:p>
        </p:txBody>
      </p:sp>
    </p:spTree>
    <p:extLst>
      <p:ext uri="{BB962C8B-B14F-4D97-AF65-F5344CB8AC3E}">
        <p14:creationId xmlns:p14="http://schemas.microsoft.com/office/powerpoint/2010/main" val="1647610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457200" y="274638"/>
            <a:ext cx="8229600" cy="576262"/>
          </a:xfrm>
        </p:spPr>
        <p:txBody>
          <a:bodyPr/>
          <a:lstStyle/>
          <a:p>
            <a:r>
              <a:rPr lang="en-US" altLang="en-US" sz="1600">
                <a:ea typeface="ＭＳ Ｐゴシック" charset="-128"/>
              </a:rPr>
              <a:t>Aeromonas_hydrophila_ATCC_7966_uid58617 </a:t>
            </a:r>
            <a:r>
              <a:rPr lang="en-US" altLang="en-US" sz="1600" i="1">
                <a:ea typeface="ＭＳ Ｐゴシック" charset="-128"/>
              </a:rPr>
              <a:t>versus </a:t>
            </a:r>
            <a:r>
              <a:rPr lang="en-US" altLang="en-US" sz="1600">
                <a:ea typeface="ＭＳ Ｐゴシック" charset="-128"/>
              </a:rPr>
              <a:t>Aeromonas_hydrophila_ML09_119_uid205540/</a:t>
            </a:r>
          </a:p>
        </p:txBody>
      </p:sp>
      <p:sp>
        <p:nvSpPr>
          <p:cNvPr id="38914" name="TextBox 4"/>
          <p:cNvSpPr txBox="1">
            <a:spLocks noChangeArrowheads="1"/>
          </p:cNvSpPr>
          <p:nvPr/>
        </p:nvSpPr>
        <p:spPr bwMode="auto">
          <a:xfrm>
            <a:off x="6769100" y="1911350"/>
            <a:ext cx="2243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a:t>E-value cut off: 10^-4</a:t>
            </a:r>
          </a:p>
        </p:txBody>
      </p:sp>
      <p:pic>
        <p:nvPicPr>
          <p:cNvPr id="3891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2950" y="996950"/>
            <a:ext cx="6026150"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Box 5"/>
          <p:cNvSpPr txBox="1">
            <a:spLocks noChangeArrowheads="1"/>
          </p:cNvSpPr>
          <p:nvPr/>
        </p:nvSpPr>
        <p:spPr bwMode="auto">
          <a:xfrm>
            <a:off x="6769100" y="2713038"/>
            <a:ext cx="213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a:t>Top-scoring hits only</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457200" y="274638"/>
            <a:ext cx="8229600" cy="1130300"/>
          </a:xfrm>
        </p:spPr>
        <p:txBody>
          <a:bodyPr/>
          <a:lstStyle/>
          <a:p>
            <a:pPr algn="l" eaLnBrk="1" hangingPunct="1"/>
            <a:r>
              <a:rPr lang="en-US" altLang="en-US" sz="3200" dirty="0">
                <a:ea typeface="ＭＳ Ｐゴシック" charset="-128"/>
              </a:rPr>
              <a:t>Plot </a:t>
            </a:r>
            <a:r>
              <a:rPr lang="en-US" altLang="en-US" sz="3200" dirty="0" err="1">
                <a:ea typeface="ＭＳ Ｐゴシック" charset="-128"/>
              </a:rPr>
              <a:t>blast.out</a:t>
            </a:r>
            <a:r>
              <a:rPr lang="en-US" altLang="en-US" sz="3200" dirty="0">
                <a:ea typeface="ＭＳ Ｐゴシック" charset="-128"/>
              </a:rPr>
              <a:t> and </a:t>
            </a:r>
            <a:r>
              <a:rPr lang="en-US" altLang="en-US" sz="3200" dirty="0" err="1">
                <a:ea typeface="ＭＳ Ｐゴシック" charset="-128"/>
              </a:rPr>
              <a:t>blast.out.top</a:t>
            </a:r>
            <a:r>
              <a:rPr lang="en-US" altLang="en-US" sz="3200" dirty="0">
                <a:ea typeface="ＭＳ Ｐゴシック" charset="-128"/>
              </a:rPr>
              <a:t> </a:t>
            </a:r>
            <a:r>
              <a:rPr lang="en-US" altLang="en-US" sz="3200" dirty="0" smtClean="0">
                <a:ea typeface="ＭＳ Ｐゴシック" charset="-128"/>
              </a:rPr>
              <a:t>using </a:t>
            </a:r>
            <a:r>
              <a:rPr lang="en-US" altLang="en-US" sz="3200" dirty="0" err="1" smtClean="0">
                <a:ea typeface="ＭＳ Ｐゴシック" charset="-128"/>
              </a:rPr>
              <a:t>gnuplot</a:t>
            </a:r>
            <a:endParaRPr lang="en-US" altLang="en-US" sz="3200" dirty="0">
              <a:ea typeface="ＭＳ Ｐゴシック" charset="-128"/>
            </a:endParaRPr>
          </a:p>
        </p:txBody>
      </p:sp>
      <p:pic>
        <p:nvPicPr>
          <p:cNvPr id="2" name="Picture 1"/>
          <p:cNvPicPr>
            <a:picLocks noChangeAspect="1"/>
          </p:cNvPicPr>
          <p:nvPr/>
        </p:nvPicPr>
        <p:blipFill>
          <a:blip r:embed="rId2"/>
          <a:stretch>
            <a:fillRect/>
          </a:stretch>
        </p:blipFill>
        <p:spPr>
          <a:xfrm>
            <a:off x="254000" y="1513647"/>
            <a:ext cx="7886699" cy="4680633"/>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1891" y="683491"/>
            <a:ext cx="1477584" cy="646331"/>
          </a:xfrm>
          <a:prstGeom prst="rect">
            <a:avLst/>
          </a:prstGeom>
          <a:noFill/>
        </p:spPr>
        <p:txBody>
          <a:bodyPr wrap="none" rtlCol="0">
            <a:spAutoFit/>
          </a:bodyPr>
          <a:lstStyle/>
          <a:p>
            <a:r>
              <a:rPr lang="en-US" dirty="0"/>
              <a:t>v</a:t>
            </a:r>
            <a:r>
              <a:rPr lang="en-US" dirty="0" smtClean="0"/>
              <a:t>i </a:t>
            </a:r>
            <a:r>
              <a:rPr lang="en-US" dirty="0" err="1"/>
              <a:t>t</a:t>
            </a:r>
            <a:r>
              <a:rPr lang="en-US" dirty="0" err="1" smtClean="0"/>
              <a:t>emp.p</a:t>
            </a:r>
            <a:r>
              <a:rPr lang="en-US" dirty="0" smtClean="0"/>
              <a:t> file:</a:t>
            </a:r>
          </a:p>
          <a:p>
            <a:endParaRPr lang="en-US" dirty="0"/>
          </a:p>
        </p:txBody>
      </p:sp>
      <p:pic>
        <p:nvPicPr>
          <p:cNvPr id="5" name="Picture 4"/>
          <p:cNvPicPr>
            <a:picLocks noChangeAspect="1"/>
          </p:cNvPicPr>
          <p:nvPr/>
        </p:nvPicPr>
        <p:blipFill>
          <a:blip r:embed="rId2"/>
          <a:stretch>
            <a:fillRect/>
          </a:stretch>
        </p:blipFill>
        <p:spPr>
          <a:xfrm>
            <a:off x="151823" y="1095086"/>
            <a:ext cx="8470900" cy="1231900"/>
          </a:xfrm>
          <a:prstGeom prst="rect">
            <a:avLst/>
          </a:prstGeom>
        </p:spPr>
      </p:pic>
    </p:spTree>
    <p:extLst>
      <p:ext uri="{BB962C8B-B14F-4D97-AF65-F5344CB8AC3E}">
        <p14:creationId xmlns:p14="http://schemas.microsoft.com/office/powerpoint/2010/main" val="1406762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138" y="271463"/>
            <a:ext cx="8229600" cy="798512"/>
          </a:xfrm>
        </p:spPr>
        <p:txBody>
          <a:bodyPr rtlCol="0">
            <a:normAutofit fontScale="90000"/>
          </a:bodyPr>
          <a:lstStyle/>
          <a:p>
            <a:pPr eaLnBrk="1" fontAlgn="auto" hangingPunct="1">
              <a:spcAft>
                <a:spcPts val="0"/>
              </a:spcAft>
              <a:defRPr/>
            </a:pPr>
            <a:r>
              <a:rPr lang="en-US" sz="2800" dirty="0" smtClean="0">
                <a:ea typeface="+mj-ea"/>
                <a:cs typeface="+mj-cs"/>
              </a:rPr>
              <a:t>Location of </a:t>
            </a:r>
            <a:r>
              <a:rPr lang="en-US" sz="2800" dirty="0" smtClean="0">
                <a:solidFill>
                  <a:srgbClr val="008000"/>
                </a:solidFill>
                <a:ea typeface="+mj-ea"/>
                <a:cs typeface="+mj-cs"/>
              </a:rPr>
              <a:t>all blast hits </a:t>
            </a:r>
            <a:r>
              <a:rPr lang="en-US" sz="2800" dirty="0" smtClean="0">
                <a:ea typeface="+mj-ea"/>
                <a:cs typeface="+mj-cs"/>
              </a:rPr>
              <a:t>in the two genomes and location of all </a:t>
            </a:r>
            <a:r>
              <a:rPr lang="en-US" sz="2800" dirty="0" smtClean="0">
                <a:solidFill>
                  <a:srgbClr val="FF0000"/>
                </a:solidFill>
                <a:ea typeface="+mj-ea"/>
                <a:cs typeface="+mj-cs"/>
              </a:rPr>
              <a:t>top scoring blast hits </a:t>
            </a:r>
            <a:r>
              <a:rPr lang="en-US" sz="2800" dirty="0" smtClean="0">
                <a:ea typeface="+mj-ea"/>
                <a:cs typeface="+mj-cs"/>
              </a:rPr>
              <a:t>in the two genomes E-value &lt;10^-7:</a:t>
            </a:r>
            <a:br>
              <a:rPr lang="en-US" sz="2800" dirty="0" smtClean="0">
                <a:ea typeface="+mj-ea"/>
                <a:cs typeface="+mj-cs"/>
              </a:rPr>
            </a:br>
            <a:endParaRPr lang="en-US" sz="2800" dirty="0" smtClean="0">
              <a:ea typeface="+mj-ea"/>
              <a:cs typeface="+mj-cs"/>
            </a:endParaRPr>
          </a:p>
        </p:txBody>
      </p:sp>
      <p:pic>
        <p:nvPicPr>
          <p:cNvPr id="2355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7063" y="936625"/>
            <a:ext cx="8188325" cy="583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3550" y="762000"/>
            <a:ext cx="8501063" cy="616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8138" y="271463"/>
            <a:ext cx="8229600" cy="798512"/>
          </a:xfrm>
        </p:spPr>
        <p:txBody>
          <a:bodyPr rtlCol="0">
            <a:normAutofit fontScale="90000"/>
          </a:bodyPr>
          <a:lstStyle/>
          <a:p>
            <a:pPr eaLnBrk="1" fontAlgn="auto" hangingPunct="1">
              <a:spcAft>
                <a:spcPts val="0"/>
              </a:spcAft>
              <a:defRPr/>
            </a:pPr>
            <a:r>
              <a:rPr lang="en-US" sz="2800" dirty="0" smtClean="0">
                <a:ea typeface="+mj-ea"/>
                <a:cs typeface="+mj-cs"/>
              </a:rPr>
              <a:t>Location of </a:t>
            </a:r>
            <a:r>
              <a:rPr lang="en-US" sz="2800" dirty="0" smtClean="0">
                <a:solidFill>
                  <a:srgbClr val="008000"/>
                </a:solidFill>
                <a:ea typeface="+mj-ea"/>
                <a:cs typeface="+mj-cs"/>
              </a:rPr>
              <a:t>all blast hits </a:t>
            </a:r>
            <a:r>
              <a:rPr lang="en-US" sz="2800" dirty="0" smtClean="0">
                <a:ea typeface="+mj-ea"/>
                <a:cs typeface="+mj-cs"/>
              </a:rPr>
              <a:t>in the two genomes and location of all </a:t>
            </a:r>
            <a:r>
              <a:rPr lang="en-US" sz="2800" dirty="0" smtClean="0">
                <a:solidFill>
                  <a:srgbClr val="FF0000"/>
                </a:solidFill>
                <a:ea typeface="+mj-ea"/>
                <a:cs typeface="+mj-cs"/>
              </a:rPr>
              <a:t>top scoring blast hits </a:t>
            </a:r>
            <a:r>
              <a:rPr lang="en-US" sz="2800" dirty="0" smtClean="0">
                <a:ea typeface="+mj-ea"/>
                <a:cs typeface="+mj-cs"/>
              </a:rPr>
              <a:t>in the two genomes E-value &lt;10^-24:</a:t>
            </a:r>
            <a:br>
              <a:rPr lang="en-US" sz="2800" dirty="0" smtClean="0">
                <a:ea typeface="+mj-ea"/>
                <a:cs typeface="+mj-cs"/>
              </a:rPr>
            </a:br>
            <a:endParaRPr lang="en-US" sz="2800" dirty="0" smtClean="0">
              <a:ea typeface="+mj-ea"/>
              <a:cs typeface="+mj-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138" y="271463"/>
            <a:ext cx="8229600" cy="798512"/>
          </a:xfrm>
        </p:spPr>
        <p:txBody>
          <a:bodyPr rtlCol="0">
            <a:normAutofit fontScale="90000"/>
          </a:bodyPr>
          <a:lstStyle/>
          <a:p>
            <a:pPr eaLnBrk="1" fontAlgn="auto" hangingPunct="1">
              <a:spcAft>
                <a:spcPts val="0"/>
              </a:spcAft>
              <a:defRPr/>
            </a:pPr>
            <a:r>
              <a:rPr lang="en-US" sz="2800" dirty="0" smtClean="0">
                <a:ea typeface="+mj-ea"/>
                <a:cs typeface="+mj-cs"/>
              </a:rPr>
              <a:t>Location of </a:t>
            </a:r>
            <a:r>
              <a:rPr lang="en-US" sz="2800" dirty="0" smtClean="0">
                <a:solidFill>
                  <a:srgbClr val="008000"/>
                </a:solidFill>
                <a:ea typeface="+mj-ea"/>
                <a:cs typeface="+mj-cs"/>
              </a:rPr>
              <a:t>all blast hits </a:t>
            </a:r>
            <a:r>
              <a:rPr lang="en-US" sz="2800" dirty="0" smtClean="0">
                <a:ea typeface="+mj-ea"/>
                <a:cs typeface="+mj-cs"/>
              </a:rPr>
              <a:t>in the two genomes and location of all </a:t>
            </a:r>
            <a:r>
              <a:rPr lang="en-US" sz="2800" dirty="0" smtClean="0">
                <a:solidFill>
                  <a:srgbClr val="FF0000"/>
                </a:solidFill>
                <a:ea typeface="+mj-ea"/>
                <a:cs typeface="+mj-cs"/>
              </a:rPr>
              <a:t>top scoring blast hits </a:t>
            </a:r>
            <a:r>
              <a:rPr lang="en-US" sz="2800" dirty="0" smtClean="0">
                <a:ea typeface="+mj-ea"/>
                <a:cs typeface="+mj-cs"/>
              </a:rPr>
              <a:t>in the two genomes E-value &lt;10^-50:</a:t>
            </a:r>
            <a:br>
              <a:rPr lang="en-US" sz="2800" dirty="0" smtClean="0">
                <a:ea typeface="+mj-ea"/>
                <a:cs typeface="+mj-cs"/>
              </a:rPr>
            </a:br>
            <a:endParaRPr lang="en-US" sz="2800" dirty="0" smtClean="0">
              <a:ea typeface="+mj-ea"/>
              <a:cs typeface="+mj-cs"/>
            </a:endParaRPr>
          </a:p>
        </p:txBody>
      </p:sp>
      <p:pic>
        <p:nvPicPr>
          <p:cNvPr id="2560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9400" y="328613"/>
            <a:ext cx="9282113" cy="717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3" descr="Tmar_Tpet(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313" y="531813"/>
            <a:ext cx="8901112"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Box 4"/>
          <p:cNvSpPr txBox="1">
            <a:spLocks noChangeArrowheads="1"/>
          </p:cNvSpPr>
          <p:nvPr/>
        </p:nvSpPr>
        <p:spPr bwMode="auto">
          <a:xfrm>
            <a:off x="442913" y="128588"/>
            <a:ext cx="75390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a:t>Comparison between </a:t>
            </a:r>
            <a:r>
              <a:rPr lang="en-US" altLang="en-US" sz="1800" i="1"/>
              <a:t>Thermotoga petrophila </a:t>
            </a:r>
            <a:r>
              <a:rPr lang="en-US" altLang="en-US" sz="1800"/>
              <a:t>and </a:t>
            </a:r>
            <a:r>
              <a:rPr lang="en-US" altLang="en-US" sz="1800" i="1"/>
              <a:t>Thermotoga maritima </a:t>
            </a:r>
            <a:r>
              <a:rPr lang="en-US" altLang="en-US" sz="1800"/>
              <a:t>MSB8</a:t>
            </a:r>
          </a:p>
          <a:p>
            <a:pPr eaLnBrk="1" hangingPunct="1">
              <a:spcBef>
                <a:spcPct val="0"/>
              </a:spcBef>
              <a:buFontTx/>
              <a:buNone/>
            </a:pPr>
            <a:endParaRPr lang="en-US" altLang="en-US" sz="180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49" name="TextBox 4"/>
          <p:cNvSpPr txBox="1">
            <a:spLocks noChangeArrowheads="1"/>
          </p:cNvSpPr>
          <p:nvPr/>
        </p:nvSpPr>
        <p:spPr bwMode="auto">
          <a:xfrm>
            <a:off x="442913" y="128588"/>
            <a:ext cx="62372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a:t>Comparison between </a:t>
            </a:r>
            <a:r>
              <a:rPr lang="en-US" altLang="en-US" sz="1800" i="1"/>
              <a:t>two Thermotoga maritima </a:t>
            </a:r>
            <a:r>
              <a:rPr lang="en-US" altLang="en-US" sz="1800"/>
              <a:t>MSB8 genomes </a:t>
            </a:r>
          </a:p>
          <a:p>
            <a:pPr eaLnBrk="1" hangingPunct="1">
              <a:spcBef>
                <a:spcPct val="0"/>
              </a:spcBef>
              <a:buFontTx/>
              <a:buNone/>
            </a:pPr>
            <a:endParaRPr lang="en-US" altLang="en-US" sz="1800"/>
          </a:p>
        </p:txBody>
      </p:sp>
      <p:pic>
        <p:nvPicPr>
          <p:cNvPr id="27650" name="Picture 1" descr="plotMSB8aMSB8c.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0" y="0"/>
            <a:ext cx="887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3" name="Title 1"/>
          <p:cNvSpPr>
            <a:spLocks noGrp="1"/>
          </p:cNvSpPr>
          <p:nvPr>
            <p:ph type="title"/>
          </p:nvPr>
        </p:nvSpPr>
        <p:spPr>
          <a:xfrm>
            <a:off x="466725" y="1382713"/>
            <a:ext cx="8229600" cy="1143000"/>
          </a:xfrm>
        </p:spPr>
        <p:txBody>
          <a:bodyPr/>
          <a:lstStyle/>
          <a:p>
            <a:r>
              <a:rPr lang="en-US" altLang="en-US">
                <a:ea typeface="ＭＳ Ｐゴシック" charset="-128"/>
              </a:rPr>
              <a:t>GCBias</a:t>
            </a:r>
            <a:br>
              <a:rPr lang="en-US" altLang="en-US">
                <a:ea typeface="ＭＳ Ｐゴシック" charset="-128"/>
              </a:rPr>
            </a:br>
            <a:r>
              <a:rPr lang="en-US" altLang="en-US">
                <a:ea typeface="ＭＳ Ｐゴシック" charset="-128"/>
              </a:rPr>
              <a:t>in a window (G-C/(G+C))</a:t>
            </a:r>
            <a:br>
              <a:rPr lang="en-US" altLang="en-US">
                <a:ea typeface="ＭＳ Ｐゴシック" charset="-128"/>
              </a:rPr>
            </a:br>
            <a:endParaRPr lang="en-US" altLang="en-US">
              <a:ea typeface="ＭＳ Ｐゴシック" charset="-128"/>
            </a:endParaRPr>
          </a:p>
        </p:txBody>
      </p:sp>
      <p:pic>
        <p:nvPicPr>
          <p:cNvPr id="2867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38100"/>
            <a:ext cx="3113087"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endParaRPr lang="en-US" altLang="en-US">
              <a:ea typeface="ＭＳ Ｐゴシック" charset="-128"/>
            </a:endParaRPr>
          </a:p>
        </p:txBody>
      </p:sp>
      <p:pic>
        <p:nvPicPr>
          <p:cNvPr id="29698" name="Picture 2" descr="temp.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 y="533400"/>
            <a:ext cx="9028113"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3"/>
          <p:cNvSpPr txBox="1">
            <a:spLocks noChangeArrowheads="1"/>
          </p:cNvSpPr>
          <p:nvPr/>
        </p:nvSpPr>
        <p:spPr bwMode="auto">
          <a:xfrm>
            <a:off x="457200" y="6396038"/>
            <a:ext cx="4565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7" tIns="45693" rIns="91387" bIns="45693">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a:t>Window=100 , printed every 100</a:t>
            </a:r>
          </a:p>
        </p:txBody>
      </p:sp>
      <p:pic>
        <p:nvPicPr>
          <p:cNvPr id="2970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3" y="38100"/>
            <a:ext cx="3113087"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372" y="-135265"/>
            <a:ext cx="8229600" cy="1143000"/>
          </a:xfrm>
        </p:spPr>
        <p:txBody>
          <a:bodyPr/>
          <a:lstStyle/>
          <a:p>
            <a:r>
              <a:rPr lang="en-US" dirty="0" smtClean="0"/>
              <a:t>Standing after Midterm</a:t>
            </a:r>
            <a:endParaRPr lang="en-US" dirty="0"/>
          </a:p>
        </p:txBody>
      </p:sp>
      <p:pic>
        <p:nvPicPr>
          <p:cNvPr id="4" name="Picture 3"/>
          <p:cNvPicPr>
            <a:picLocks noChangeAspect="1"/>
          </p:cNvPicPr>
          <p:nvPr/>
        </p:nvPicPr>
        <p:blipFill>
          <a:blip r:embed="rId2"/>
          <a:stretch>
            <a:fillRect/>
          </a:stretch>
        </p:blipFill>
        <p:spPr>
          <a:xfrm>
            <a:off x="2892754" y="1007735"/>
            <a:ext cx="5634038" cy="4847240"/>
          </a:xfrm>
          <a:prstGeom prst="rect">
            <a:avLst/>
          </a:prstGeom>
        </p:spPr>
      </p:pic>
      <p:sp>
        <p:nvSpPr>
          <p:cNvPr id="5" name="TextBox 4"/>
          <p:cNvSpPr txBox="1"/>
          <p:nvPr/>
        </p:nvSpPr>
        <p:spPr>
          <a:xfrm>
            <a:off x="268014" y="6227379"/>
            <a:ext cx="7350282" cy="369332"/>
          </a:xfrm>
          <a:prstGeom prst="rect">
            <a:avLst/>
          </a:prstGeom>
          <a:noFill/>
        </p:spPr>
        <p:txBody>
          <a:bodyPr wrap="none" rtlCol="0">
            <a:spAutoFit/>
          </a:bodyPr>
          <a:lstStyle/>
          <a:p>
            <a:r>
              <a:rPr lang="en-US" dirty="0" smtClean="0"/>
              <a:t>Check the syllabus, if you are not sure how the final grade will </a:t>
            </a:r>
            <a:r>
              <a:rPr lang="en-US" smtClean="0"/>
              <a:t>be calculated!</a:t>
            </a:r>
            <a:endParaRPr lang="en-US" dirty="0"/>
          </a:p>
        </p:txBody>
      </p:sp>
      <p:sp>
        <p:nvSpPr>
          <p:cNvPr id="6" name="TextBox 5"/>
          <p:cNvSpPr txBox="1"/>
          <p:nvPr/>
        </p:nvSpPr>
        <p:spPr>
          <a:xfrm>
            <a:off x="566654" y="2568299"/>
            <a:ext cx="1253869" cy="923330"/>
          </a:xfrm>
          <a:prstGeom prst="rect">
            <a:avLst/>
          </a:prstGeom>
          <a:noFill/>
        </p:spPr>
        <p:txBody>
          <a:bodyPr wrap="none" rtlCol="0">
            <a:spAutoFit/>
          </a:bodyPr>
          <a:lstStyle/>
          <a:p>
            <a:r>
              <a:rPr lang="en-US" dirty="0" smtClean="0"/>
              <a:t>Mean: 88</a:t>
            </a:r>
          </a:p>
          <a:p>
            <a:r>
              <a:rPr lang="en-US" dirty="0" smtClean="0"/>
              <a:t>Median: 94</a:t>
            </a:r>
          </a:p>
          <a:p>
            <a:r>
              <a:rPr lang="en-US" dirty="0" err="1" smtClean="0"/>
              <a:t>StdDev</a:t>
            </a:r>
            <a:r>
              <a:rPr lang="en-US" dirty="0" smtClean="0"/>
              <a:t>: 15</a:t>
            </a:r>
            <a:endParaRPr lang="en-US" dirty="0"/>
          </a:p>
        </p:txBody>
      </p:sp>
    </p:spTree>
    <p:extLst>
      <p:ext uri="{BB962C8B-B14F-4D97-AF65-F5344CB8AC3E}">
        <p14:creationId xmlns:p14="http://schemas.microsoft.com/office/powerpoint/2010/main" val="501753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endParaRPr lang="en-US" altLang="en-US">
              <a:ea typeface="ＭＳ Ｐゴシック" charset="-128"/>
            </a:endParaRPr>
          </a:p>
        </p:txBody>
      </p:sp>
      <p:sp>
        <p:nvSpPr>
          <p:cNvPr id="30722" name="TextBox 2"/>
          <p:cNvSpPr txBox="1">
            <a:spLocks noChangeArrowheads="1"/>
          </p:cNvSpPr>
          <p:nvPr/>
        </p:nvSpPr>
        <p:spPr bwMode="auto">
          <a:xfrm>
            <a:off x="457200" y="6396038"/>
            <a:ext cx="472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7" tIns="45693" rIns="91387" bIns="45693">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a:t>Window=1000 , printed every 100</a:t>
            </a:r>
          </a:p>
        </p:txBody>
      </p:sp>
      <p:pic>
        <p:nvPicPr>
          <p:cNvPr id="30723" name="Picture 3" descr="temp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0550" y="685800"/>
            <a:ext cx="786923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342900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5" name="TextBox 2"/>
          <p:cNvSpPr txBox="1">
            <a:spLocks noChangeArrowheads="1"/>
          </p:cNvSpPr>
          <p:nvPr/>
        </p:nvSpPr>
        <p:spPr bwMode="auto">
          <a:xfrm>
            <a:off x="457200" y="6396038"/>
            <a:ext cx="4881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7" tIns="45693" rIns="91387" bIns="45693">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a:t>Window=10000 , printed every 100</a:t>
            </a:r>
          </a:p>
        </p:txBody>
      </p:sp>
      <p:pic>
        <p:nvPicPr>
          <p:cNvPr id="3174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342900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1" descr="temp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81000"/>
            <a:ext cx="761047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69" name="Title 1"/>
          <p:cNvSpPr>
            <a:spLocks noGrp="1"/>
          </p:cNvSpPr>
          <p:nvPr>
            <p:ph type="title"/>
          </p:nvPr>
        </p:nvSpPr>
        <p:spPr>
          <a:xfrm>
            <a:off x="466725" y="1382713"/>
            <a:ext cx="8229600" cy="1143000"/>
          </a:xfrm>
        </p:spPr>
        <p:txBody>
          <a:bodyPr/>
          <a:lstStyle/>
          <a:p>
            <a:r>
              <a:rPr lang="en-US" altLang="en-US">
                <a:ea typeface="ＭＳ Ｐゴシック" charset="-128"/>
              </a:rPr>
              <a:t>Cumulative GCSkew</a:t>
            </a:r>
            <a:br>
              <a:rPr lang="en-US" altLang="en-US">
                <a:ea typeface="ＭＳ Ｐゴシック" charset="-128"/>
              </a:rPr>
            </a:br>
            <a:r>
              <a:rPr lang="en-US" altLang="en-US">
                <a:ea typeface="ＭＳ Ｐゴシック" charset="-128"/>
              </a:rPr>
              <a:t>SUM(C-G) </a:t>
            </a:r>
            <a:br>
              <a:rPr lang="en-US" altLang="en-US">
                <a:ea typeface="ＭＳ Ｐゴシック" charset="-128"/>
              </a:rPr>
            </a:br>
            <a:r>
              <a:rPr lang="en-US" altLang="en-US">
                <a:ea typeface="ＭＳ Ｐゴシック" charset="-128"/>
              </a:rPr>
              <a:t>measured along the genome from the ORI</a:t>
            </a:r>
            <a:br>
              <a:rPr lang="en-US" altLang="en-US">
                <a:ea typeface="ＭＳ Ｐゴシック" charset="-128"/>
              </a:rPr>
            </a:br>
            <a:endParaRPr lang="en-US" altLang="en-US">
              <a:ea typeface="ＭＳ Ｐゴシック" charset="-128"/>
            </a:endParaRPr>
          </a:p>
        </p:txBody>
      </p:sp>
      <p:pic>
        <p:nvPicPr>
          <p:cNvPr id="3277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38100"/>
            <a:ext cx="3113087"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793" name="Picture 2" descr="T_scotoductus_cumulativeStrandBia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557213"/>
            <a:ext cx="7615238" cy="622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Title 1"/>
          <p:cNvSpPr>
            <a:spLocks noGrp="1"/>
          </p:cNvSpPr>
          <p:nvPr>
            <p:ph type="title"/>
          </p:nvPr>
        </p:nvSpPr>
        <p:spPr>
          <a:xfrm>
            <a:off x="685800" y="0"/>
            <a:ext cx="7772400" cy="762000"/>
          </a:xfrm>
        </p:spPr>
        <p:txBody>
          <a:bodyPr/>
          <a:lstStyle/>
          <a:p>
            <a:r>
              <a:rPr lang="en-US" altLang="en-US">
                <a:ea typeface="ＭＳ Ｐゴシック" charset="-128"/>
              </a:rPr>
              <a:t>Cumulative Strand Bias SG0</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7" name="TextBox 2"/>
          <p:cNvSpPr txBox="1">
            <a:spLocks noChangeArrowheads="1"/>
          </p:cNvSpPr>
          <p:nvPr/>
        </p:nvSpPr>
        <p:spPr bwMode="auto">
          <a:xfrm>
            <a:off x="142875" y="182563"/>
            <a:ext cx="88074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a:t>Usually, *.fna files of bacterial genomes start with the origin of replication, and the direction is chosen so that the first encoded protein is DnaA (chromosomal replication initiator protein).  Sometimes things go wrong. </a:t>
            </a:r>
          </a:p>
        </p:txBody>
      </p:sp>
      <p:pic>
        <p:nvPicPr>
          <p:cNvPr id="3481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11275"/>
            <a:ext cx="4424363"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Box 4"/>
          <p:cNvSpPr txBox="1">
            <a:spLocks noChangeArrowheads="1"/>
          </p:cNvSpPr>
          <p:nvPr/>
        </p:nvSpPr>
        <p:spPr bwMode="auto">
          <a:xfrm>
            <a:off x="142875" y="4578350"/>
            <a:ext cx="3182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a:t>Mummer Plot: HB27 versus SG0</a:t>
            </a:r>
          </a:p>
          <a:p>
            <a:pPr eaLnBrk="1" hangingPunct="1">
              <a:spcBef>
                <a:spcPct val="0"/>
              </a:spcBef>
              <a:buFontTx/>
              <a:buNone/>
            </a:pPr>
            <a:endParaRPr lang="en-US" altLang="en-US" sz="1800"/>
          </a:p>
        </p:txBody>
      </p:sp>
      <p:pic>
        <p:nvPicPr>
          <p:cNvPr id="34820" name="Picture 5" descr="HB27cumulativeStrandBia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4363" y="1239838"/>
            <a:ext cx="4525962" cy="422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Box 6"/>
          <p:cNvSpPr txBox="1">
            <a:spLocks noChangeArrowheads="1"/>
          </p:cNvSpPr>
          <p:nvPr/>
        </p:nvSpPr>
        <p:spPr bwMode="auto">
          <a:xfrm>
            <a:off x="6840538" y="5295900"/>
            <a:ext cx="21463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a:t>Ori </a:t>
            </a:r>
          </a:p>
          <a:p>
            <a:pPr eaLnBrk="1" hangingPunct="1">
              <a:spcBef>
                <a:spcPct val="0"/>
              </a:spcBef>
              <a:buFontTx/>
              <a:buNone/>
            </a:pPr>
            <a:r>
              <a:rPr lang="en-US" altLang="en-US" sz="1800"/>
              <a:t>Should be here</a:t>
            </a:r>
          </a:p>
        </p:txBody>
      </p:sp>
      <p:cxnSp>
        <p:nvCxnSpPr>
          <p:cNvPr id="34822" name="Straight Arrow Connector 7"/>
          <p:cNvCxnSpPr>
            <a:cxnSpLocks noChangeShapeType="1"/>
          </p:cNvCxnSpPr>
          <p:nvPr/>
        </p:nvCxnSpPr>
        <p:spPr bwMode="auto">
          <a:xfrm flipH="1" flipV="1">
            <a:off x="7508875" y="4578350"/>
            <a:ext cx="404813" cy="715963"/>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34823" name="Rectangle 10"/>
          <p:cNvSpPr>
            <a:spLocks noChangeArrowheads="1"/>
          </p:cNvSpPr>
          <p:nvPr/>
        </p:nvSpPr>
        <p:spPr bwMode="auto">
          <a:xfrm>
            <a:off x="4787900" y="1311275"/>
            <a:ext cx="2901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a:t>Cumulative Strand Bias HB27</a:t>
            </a:r>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1" name="TextBox 2"/>
          <p:cNvSpPr txBox="1">
            <a:spLocks noChangeArrowheads="1"/>
          </p:cNvSpPr>
          <p:nvPr/>
        </p:nvSpPr>
        <p:spPr bwMode="auto">
          <a:xfrm>
            <a:off x="166688" y="349250"/>
            <a:ext cx="7858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a:t>The same can be done with oligonucleotide bias (how often does an oligonucleotide occur on one strand minus occurrence on the other strand)</a:t>
            </a:r>
          </a:p>
        </p:txBody>
      </p:sp>
      <p:sp>
        <p:nvSpPr>
          <p:cNvPr id="35842" name="Title 1"/>
          <p:cNvSpPr>
            <a:spLocks noGrp="1"/>
          </p:cNvSpPr>
          <p:nvPr>
            <p:ph type="title"/>
          </p:nvPr>
        </p:nvSpPr>
        <p:spPr>
          <a:xfrm>
            <a:off x="111125" y="793750"/>
            <a:ext cx="7772400" cy="990600"/>
          </a:xfrm>
        </p:spPr>
        <p:txBody>
          <a:bodyPr/>
          <a:lstStyle/>
          <a:p>
            <a:pPr algn="l"/>
            <a:r>
              <a:rPr lang="en-US" altLang="en-US" sz="2800">
                <a:ea typeface="ＭＳ Ｐゴシック" charset="-128"/>
              </a:rPr>
              <a:t>Tetramer bias for </a:t>
            </a:r>
            <a:r>
              <a:rPr lang="en-US" altLang="en-US" sz="2800" i="1">
                <a:ea typeface="ＭＳ Ｐゴシック" charset="-128"/>
              </a:rPr>
              <a:t>Thermus thermophilus </a:t>
            </a:r>
            <a:r>
              <a:rPr lang="en-US" altLang="en-US" sz="2800">
                <a:ea typeface="ＭＳ Ｐゴシック" charset="-128"/>
              </a:rPr>
              <a:t>SG0</a:t>
            </a:r>
          </a:p>
        </p:txBody>
      </p:sp>
      <p:pic>
        <p:nvPicPr>
          <p:cNvPr id="35843" name="Picture 4" descr="oligo_biasSG0.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3250" y="1074738"/>
            <a:ext cx="7485063" cy="578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5" name="Title 1"/>
          <p:cNvSpPr>
            <a:spLocks noGrp="1"/>
          </p:cNvSpPr>
          <p:nvPr>
            <p:ph type="title"/>
          </p:nvPr>
        </p:nvSpPr>
        <p:spPr>
          <a:xfrm>
            <a:off x="365125" y="298450"/>
            <a:ext cx="7772400" cy="990600"/>
          </a:xfrm>
        </p:spPr>
        <p:txBody>
          <a:bodyPr/>
          <a:lstStyle/>
          <a:p>
            <a:pPr algn="l"/>
            <a:r>
              <a:rPr lang="en-US" altLang="en-US" sz="2800">
                <a:ea typeface="ＭＳ Ｐゴシック" charset="-128"/>
              </a:rPr>
              <a:t>GC bias for </a:t>
            </a:r>
            <a:r>
              <a:rPr lang="en-US" altLang="en-US" sz="2800" i="1">
                <a:ea typeface="ＭＳ Ｐゴシック" charset="-128"/>
              </a:rPr>
              <a:t>Thermotoga maritima </a:t>
            </a:r>
            <a:r>
              <a:rPr lang="en-US" altLang="en-US" sz="2800">
                <a:ea typeface="ＭＳ Ｐゴシック" charset="-128"/>
              </a:rPr>
              <a:t>MSB8 </a:t>
            </a:r>
          </a:p>
        </p:txBody>
      </p:sp>
      <p:graphicFrame>
        <p:nvGraphicFramePr>
          <p:cNvPr id="6" name="Chart 5"/>
          <p:cNvGraphicFramePr>
            <a:graphicFrameLocks/>
          </p:cNvGraphicFramePr>
          <p:nvPr/>
        </p:nvGraphicFramePr>
        <p:xfrm>
          <a:off x="644172" y="1289049"/>
          <a:ext cx="6862939" cy="4657372"/>
        </p:xfrm>
        <a:graphic>
          <a:graphicData uri="http://schemas.openxmlformats.org/drawingml/2006/chart">
            <c:chart xmlns:c="http://schemas.openxmlformats.org/drawingml/2006/chart" xmlns:r="http://schemas.openxmlformats.org/officeDocument/2006/relationships" r:id="rId2"/>
          </a:graphicData>
        </a:graphic>
      </p:graphicFrame>
      <p:sp>
        <p:nvSpPr>
          <p:cNvPr id="36867" name="TextBox 1"/>
          <p:cNvSpPr txBox="1">
            <a:spLocks noChangeArrowheads="1"/>
          </p:cNvSpPr>
          <p:nvPr/>
        </p:nvSpPr>
        <p:spPr bwMode="auto">
          <a:xfrm>
            <a:off x="1238250" y="6334125"/>
            <a:ext cx="6899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a:t>http://www.sciencedirect.com/science/article/pii/S0168952599018946</a:t>
            </a:r>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7" name="Title 1"/>
          <p:cNvSpPr>
            <a:spLocks noGrp="1"/>
          </p:cNvSpPr>
          <p:nvPr>
            <p:ph type="title"/>
          </p:nvPr>
        </p:nvSpPr>
        <p:spPr>
          <a:xfrm>
            <a:off x="457200" y="274638"/>
            <a:ext cx="8229600" cy="576262"/>
          </a:xfrm>
        </p:spPr>
        <p:txBody>
          <a:bodyPr/>
          <a:lstStyle/>
          <a:p>
            <a:r>
              <a:rPr lang="en-US" altLang="en-US" sz="1600">
                <a:ea typeface="ＭＳ Ｐゴシック" charset="-128"/>
              </a:rPr>
              <a:t>Aeromonas_hydrophila_ATCC_7966_uid58617 </a:t>
            </a:r>
            <a:r>
              <a:rPr lang="en-US" altLang="en-US" sz="1600" i="1">
                <a:ea typeface="ＭＳ Ｐゴシック" charset="-128"/>
              </a:rPr>
              <a:t>versus </a:t>
            </a:r>
            <a:r>
              <a:rPr lang="en-US" altLang="en-US" sz="1600">
                <a:ea typeface="ＭＳ Ｐゴシック" charset="-128"/>
              </a:rPr>
              <a:t>Aeromonas_hydrophila_ML09_119_uid205540/</a:t>
            </a:r>
          </a:p>
        </p:txBody>
      </p:sp>
      <p:pic>
        <p:nvPicPr>
          <p:cNvPr id="3993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3038" y="1704975"/>
            <a:ext cx="5984875"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6"/>
          <p:cNvSpPr txBox="1">
            <a:spLocks noChangeArrowheads="1"/>
          </p:cNvSpPr>
          <p:nvPr/>
        </p:nvSpPr>
        <p:spPr bwMode="auto">
          <a:xfrm>
            <a:off x="1565275" y="1171575"/>
            <a:ext cx="4024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a:t>Top scoring hit % identity </a:t>
            </a:r>
            <a:r>
              <a:rPr lang="en-US" altLang="en-US" sz="1800" i="1"/>
              <a:t>versus</a:t>
            </a:r>
            <a:r>
              <a:rPr lang="en-US" altLang="en-US" sz="1800"/>
              <a:t> position</a:t>
            </a:r>
          </a:p>
          <a:p>
            <a:pPr eaLnBrk="1" hangingPunct="1">
              <a:spcBef>
                <a:spcPct val="0"/>
              </a:spcBef>
              <a:buFontTx/>
              <a:buNone/>
            </a:pPr>
            <a:endParaRPr lang="en-US" altLang="en-US" sz="180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1" name="Title 1"/>
          <p:cNvSpPr>
            <a:spLocks noGrp="1"/>
          </p:cNvSpPr>
          <p:nvPr>
            <p:ph type="title"/>
          </p:nvPr>
        </p:nvSpPr>
        <p:spPr>
          <a:xfrm>
            <a:off x="457200" y="274638"/>
            <a:ext cx="8229600" cy="576262"/>
          </a:xfrm>
        </p:spPr>
        <p:txBody>
          <a:bodyPr/>
          <a:lstStyle/>
          <a:p>
            <a:r>
              <a:rPr lang="en-US" altLang="en-US" sz="1600">
                <a:ea typeface="ＭＳ Ｐゴシック" charset="-128"/>
              </a:rPr>
              <a:t>Aeromonas_hydrophila_ATCC_7966_uid58617 </a:t>
            </a:r>
            <a:r>
              <a:rPr lang="en-US" altLang="en-US" sz="1600" i="1">
                <a:ea typeface="ＭＳ Ｐゴシック" charset="-128"/>
              </a:rPr>
              <a:t>versus </a:t>
            </a:r>
            <a:r>
              <a:rPr lang="en-US" altLang="en-US" sz="1600">
                <a:ea typeface="ＭＳ Ｐゴシック" charset="-128"/>
              </a:rPr>
              <a:t>Aeromonas_hydrophila_ML09_119_uid205540/</a:t>
            </a:r>
          </a:p>
        </p:txBody>
      </p:sp>
      <p:sp>
        <p:nvSpPr>
          <p:cNvPr id="40962" name="TextBox 6"/>
          <p:cNvSpPr txBox="1">
            <a:spLocks noChangeArrowheads="1"/>
          </p:cNvSpPr>
          <p:nvPr/>
        </p:nvSpPr>
        <p:spPr bwMode="auto">
          <a:xfrm>
            <a:off x="2219325" y="1038225"/>
            <a:ext cx="44831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a:t>Top scoring hit bitscore per aa versus position</a:t>
            </a:r>
          </a:p>
          <a:p>
            <a:pPr eaLnBrk="1" hangingPunct="1">
              <a:spcBef>
                <a:spcPct val="0"/>
              </a:spcBef>
              <a:buFontTx/>
              <a:buNone/>
            </a:pPr>
            <a:endParaRPr lang="en-US" altLang="en-US" sz="1800"/>
          </a:p>
        </p:txBody>
      </p:sp>
      <p:pic>
        <p:nvPicPr>
          <p:cNvPr id="4096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2025" y="1647825"/>
            <a:ext cx="7558088"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5" name="Title 1"/>
          <p:cNvSpPr>
            <a:spLocks noGrp="1"/>
          </p:cNvSpPr>
          <p:nvPr>
            <p:ph type="title"/>
          </p:nvPr>
        </p:nvSpPr>
        <p:spPr>
          <a:xfrm>
            <a:off x="0" y="3175"/>
            <a:ext cx="8229600" cy="576263"/>
          </a:xfrm>
        </p:spPr>
        <p:txBody>
          <a:bodyPr/>
          <a:lstStyle/>
          <a:p>
            <a:r>
              <a:rPr lang="en-US" altLang="en-US" sz="1600">
                <a:ea typeface="ＭＳ Ｐゴシック" charset="-128"/>
              </a:rPr>
              <a:t>Aeromonas_hydrophila_ATCC_7966_uid58617 </a:t>
            </a:r>
            <a:r>
              <a:rPr lang="en-US" altLang="en-US" sz="1600" i="1">
                <a:ea typeface="ＭＳ Ｐゴシック" charset="-128"/>
              </a:rPr>
              <a:t>versus </a:t>
            </a:r>
            <a:r>
              <a:rPr lang="en-US" altLang="en-US" sz="1600">
                <a:ea typeface="ＭＳ Ｐゴシック" charset="-128"/>
              </a:rPr>
              <a:t>Aeromonas_hydrophila_ML09_119_uid205540/</a:t>
            </a:r>
          </a:p>
        </p:txBody>
      </p:sp>
      <p:sp>
        <p:nvSpPr>
          <p:cNvPr id="41986" name="TextBox 6"/>
          <p:cNvSpPr txBox="1">
            <a:spLocks noChangeArrowheads="1"/>
          </p:cNvSpPr>
          <p:nvPr/>
        </p:nvSpPr>
        <p:spPr bwMode="auto">
          <a:xfrm>
            <a:off x="0" y="582613"/>
            <a:ext cx="69897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a:t>Top scoring hit bitscore per aa versus position and log (E-value+10^-150) </a:t>
            </a:r>
          </a:p>
          <a:p>
            <a:pPr eaLnBrk="1" hangingPunct="1">
              <a:spcBef>
                <a:spcPct val="0"/>
              </a:spcBef>
              <a:buFontTx/>
              <a:buNone/>
            </a:pPr>
            <a:endParaRPr lang="en-US" altLang="en-US" sz="1800"/>
          </a:p>
        </p:txBody>
      </p:sp>
      <p:pic>
        <p:nvPicPr>
          <p:cNvPr id="4198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8088" y="909638"/>
            <a:ext cx="6357937" cy="594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310" y="0"/>
            <a:ext cx="8229600" cy="779395"/>
          </a:xfrm>
        </p:spPr>
        <p:txBody>
          <a:bodyPr/>
          <a:lstStyle/>
          <a:p>
            <a:r>
              <a:rPr lang="en-US" sz="2400" dirty="0" smtClean="0"/>
              <a:t>% identity is not a good measure to assess homology</a:t>
            </a:r>
            <a:endParaRPr lang="en-US" sz="2400" dirty="0"/>
          </a:p>
        </p:txBody>
      </p:sp>
      <p:pic>
        <p:nvPicPr>
          <p:cNvPr id="4" name="Picture 3"/>
          <p:cNvPicPr>
            <a:picLocks noChangeAspect="1"/>
          </p:cNvPicPr>
          <p:nvPr/>
        </p:nvPicPr>
        <p:blipFill>
          <a:blip r:embed="rId2"/>
          <a:stretch>
            <a:fillRect/>
          </a:stretch>
        </p:blipFill>
        <p:spPr>
          <a:xfrm>
            <a:off x="1087821" y="644130"/>
            <a:ext cx="8056179" cy="5491439"/>
          </a:xfrm>
          <a:prstGeom prst="rect">
            <a:avLst/>
          </a:prstGeom>
        </p:spPr>
      </p:pic>
      <p:sp>
        <p:nvSpPr>
          <p:cNvPr id="5" name="TextBox 4"/>
          <p:cNvSpPr txBox="1"/>
          <p:nvPr/>
        </p:nvSpPr>
        <p:spPr>
          <a:xfrm>
            <a:off x="315311" y="6135569"/>
            <a:ext cx="8229600" cy="646331"/>
          </a:xfrm>
          <a:prstGeom prst="rect">
            <a:avLst/>
          </a:prstGeom>
          <a:noFill/>
        </p:spPr>
        <p:txBody>
          <a:bodyPr wrap="square" rtlCol="0">
            <a:spAutoFit/>
          </a:bodyPr>
          <a:lstStyle/>
          <a:p>
            <a:r>
              <a:rPr lang="en-US" dirty="0" smtClean="0"/>
              <a:t>Histogram of %ID values from a </a:t>
            </a:r>
            <a:r>
              <a:rPr lang="en-US" dirty="0" err="1" smtClean="0"/>
              <a:t>blastp</a:t>
            </a:r>
            <a:r>
              <a:rPr lang="en-US" dirty="0" smtClean="0"/>
              <a:t> search comparing two genomes using two different E-value cut-offs</a:t>
            </a:r>
            <a:endParaRPr lang="en-US" dirty="0"/>
          </a:p>
        </p:txBody>
      </p:sp>
    </p:spTree>
    <p:extLst>
      <p:ext uri="{BB962C8B-B14F-4D97-AF65-F5344CB8AC3E}">
        <p14:creationId xmlns:p14="http://schemas.microsoft.com/office/powerpoint/2010/main" val="12165403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09" name="Title 1"/>
          <p:cNvSpPr>
            <a:spLocks noGrp="1"/>
          </p:cNvSpPr>
          <p:nvPr>
            <p:ph type="title"/>
          </p:nvPr>
        </p:nvSpPr>
        <p:spPr>
          <a:xfrm>
            <a:off x="457200" y="274638"/>
            <a:ext cx="8229600" cy="576262"/>
          </a:xfrm>
        </p:spPr>
        <p:txBody>
          <a:bodyPr/>
          <a:lstStyle/>
          <a:p>
            <a:r>
              <a:rPr lang="en-US" altLang="en-US" sz="1600">
                <a:ea typeface="ＭＳ Ｐゴシック" charset="-128"/>
              </a:rPr>
              <a:t>Aeromonas_hydrophila_ATCC_7966_uid58617 </a:t>
            </a:r>
            <a:r>
              <a:rPr lang="en-US" altLang="en-US" sz="1600" i="1">
                <a:ea typeface="ＭＳ Ｐゴシック" charset="-128"/>
              </a:rPr>
              <a:t>versus </a:t>
            </a:r>
            <a:r>
              <a:rPr lang="en-US" altLang="en-US" sz="1600">
                <a:ea typeface="ＭＳ Ｐゴシック" charset="-128"/>
              </a:rPr>
              <a:t>Aeromonas_hydrophila_ML09_119_uid205540/</a:t>
            </a:r>
          </a:p>
        </p:txBody>
      </p:sp>
      <p:sp>
        <p:nvSpPr>
          <p:cNvPr id="43010" name="TextBox 4"/>
          <p:cNvSpPr txBox="1">
            <a:spLocks noChangeArrowheads="1"/>
          </p:cNvSpPr>
          <p:nvPr/>
        </p:nvSpPr>
        <p:spPr bwMode="auto">
          <a:xfrm>
            <a:off x="6769100" y="1911350"/>
            <a:ext cx="2243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a:t>E-value cut off: 10^-4</a:t>
            </a:r>
          </a:p>
        </p:txBody>
      </p:sp>
      <p:pic>
        <p:nvPicPr>
          <p:cNvPr id="4301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2950" y="996950"/>
            <a:ext cx="6026150"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Box 5"/>
          <p:cNvSpPr txBox="1">
            <a:spLocks noChangeArrowheads="1"/>
          </p:cNvSpPr>
          <p:nvPr/>
        </p:nvSpPr>
        <p:spPr bwMode="auto">
          <a:xfrm>
            <a:off x="6769100" y="2713038"/>
            <a:ext cx="213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a:t>Top-scoring hits only</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a:xfrm>
            <a:off x="457200" y="388938"/>
            <a:ext cx="8229600" cy="576262"/>
          </a:xfrm>
        </p:spPr>
        <p:txBody>
          <a:bodyPr/>
          <a:lstStyle/>
          <a:p>
            <a:r>
              <a:rPr lang="en-US" altLang="en-US" sz="1600">
                <a:ea typeface="ＭＳ Ｐゴシック" charset="-128"/>
              </a:rPr>
              <a:t>Aeromonas_hydrophila_ATCC_7966_uid58617 </a:t>
            </a:r>
            <a:r>
              <a:rPr lang="en-US" altLang="en-US" sz="1600" i="1">
                <a:ea typeface="ＭＳ Ｐゴシック" charset="-128"/>
              </a:rPr>
              <a:t>versus </a:t>
            </a:r>
            <a:r>
              <a:rPr lang="en-US" altLang="en-US" sz="1600">
                <a:ea typeface="ＭＳ Ｐゴシック" charset="-128"/>
              </a:rPr>
              <a:t>Aeromonas_hydrophila_ML09_119_uid205540/</a:t>
            </a:r>
          </a:p>
        </p:txBody>
      </p:sp>
      <p:sp>
        <p:nvSpPr>
          <p:cNvPr id="44034" name="TextBox 1"/>
          <p:cNvSpPr txBox="1">
            <a:spLocks noChangeArrowheads="1"/>
          </p:cNvSpPr>
          <p:nvPr/>
        </p:nvSpPr>
        <p:spPr bwMode="auto">
          <a:xfrm>
            <a:off x="3609975" y="19050"/>
            <a:ext cx="1982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a:t>Same with Gnuplot </a:t>
            </a:r>
          </a:p>
        </p:txBody>
      </p:sp>
      <p:pic>
        <p:nvPicPr>
          <p:cNvPr id="44035" name="Picture 2" descr="plotATCC_ML09.pdf"/>
          <p:cNvPicPr>
            <a:picLocks noChangeAspect="1"/>
          </p:cNvPicPr>
          <p:nvPr/>
        </p:nvPicPr>
        <p:blipFill>
          <a:blip r:embed="rId2">
            <a:extLst>
              <a:ext uri="{28A0092B-C50C-407E-A947-70E740481C1C}">
                <a14:useLocalDpi xmlns:a14="http://schemas.microsoft.com/office/drawing/2010/main" val="0"/>
              </a:ext>
            </a:extLst>
          </a:blip>
          <a:srcRect l="11432" b="9909"/>
          <a:stretch>
            <a:fillRect/>
          </a:stretch>
        </p:blipFill>
        <p:spPr bwMode="auto">
          <a:xfrm>
            <a:off x="457200" y="142875"/>
            <a:ext cx="8545513" cy="671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457200" y="60325"/>
            <a:ext cx="8229600" cy="576263"/>
          </a:xfrm>
        </p:spPr>
        <p:txBody>
          <a:bodyPr/>
          <a:lstStyle/>
          <a:p>
            <a:r>
              <a:rPr lang="en-US" altLang="en-US" sz="2000" i="1">
                <a:ea typeface="ＭＳ Ｐゴシック" charset="-128"/>
              </a:rPr>
              <a:t>Aeromonas_hydrophila</a:t>
            </a:r>
            <a:r>
              <a:rPr lang="en-US" altLang="en-US" sz="2000">
                <a:ea typeface="ＭＳ Ｐゴシック" charset="-128"/>
              </a:rPr>
              <a:t>_ML09_119_uid205540 </a:t>
            </a:r>
            <a:r>
              <a:rPr lang="en-US" altLang="en-US" sz="2000" i="1">
                <a:ea typeface="ＭＳ Ｐゴシック" charset="-128"/>
              </a:rPr>
              <a:t>versus Aeromonas_salmonicida</a:t>
            </a:r>
            <a:r>
              <a:rPr lang="en-US" altLang="en-US" sz="2000">
                <a:ea typeface="ＭＳ Ｐゴシック" charset="-128"/>
              </a:rPr>
              <a:t> A449 </a:t>
            </a:r>
          </a:p>
        </p:txBody>
      </p:sp>
      <p:pic>
        <p:nvPicPr>
          <p:cNvPr id="45058" name="Picture 1" descr="plotML09_Asal.pdf.pdf"/>
          <p:cNvPicPr>
            <a:picLocks noChangeAspect="1"/>
          </p:cNvPicPr>
          <p:nvPr/>
        </p:nvPicPr>
        <p:blipFill>
          <a:blip r:embed="rId3">
            <a:extLst>
              <a:ext uri="{28A0092B-C50C-407E-A947-70E740481C1C}">
                <a14:useLocalDpi xmlns:a14="http://schemas.microsoft.com/office/drawing/2010/main" val="0"/>
              </a:ext>
            </a:extLst>
          </a:blip>
          <a:srcRect l="12688" t="10870"/>
          <a:stretch>
            <a:fillRect/>
          </a:stretch>
        </p:blipFill>
        <p:spPr bwMode="auto">
          <a:xfrm>
            <a:off x="457200" y="850900"/>
            <a:ext cx="8716963" cy="69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457200" y="60325"/>
            <a:ext cx="8229600" cy="576263"/>
          </a:xfrm>
        </p:spPr>
        <p:txBody>
          <a:bodyPr/>
          <a:lstStyle/>
          <a:p>
            <a:r>
              <a:rPr lang="en-US" altLang="en-US" sz="2000" i="1">
                <a:ea typeface="ＭＳ Ｐゴシック" charset="-128"/>
              </a:rPr>
              <a:t>Aeromonas_hydrophila</a:t>
            </a:r>
            <a:r>
              <a:rPr lang="en-US" altLang="en-US" sz="2000">
                <a:ea typeface="ＭＳ Ｐゴシック" charset="-128"/>
              </a:rPr>
              <a:t>_ML09_119_uid205540 </a:t>
            </a:r>
            <a:br>
              <a:rPr lang="en-US" altLang="en-US" sz="2000">
                <a:ea typeface="ＭＳ Ｐゴシック" charset="-128"/>
              </a:rPr>
            </a:br>
            <a:r>
              <a:rPr lang="en-US" altLang="en-US" sz="2000" i="1">
                <a:ea typeface="ＭＳ Ｐゴシック" charset="-128"/>
              </a:rPr>
              <a:t>versus Aeromonas_veronii </a:t>
            </a:r>
            <a:r>
              <a:rPr lang="en-US" altLang="en-US" sz="2000">
                <a:ea typeface="ＭＳ Ｐゴシック" charset="-128"/>
              </a:rPr>
              <a:t>B565</a:t>
            </a:r>
          </a:p>
        </p:txBody>
      </p:sp>
      <p:pic>
        <p:nvPicPr>
          <p:cNvPr id="47106" name="Picture 2" descr="plotML09_Aver.pdf"/>
          <p:cNvPicPr>
            <a:picLocks noChangeAspect="1"/>
          </p:cNvPicPr>
          <p:nvPr/>
        </p:nvPicPr>
        <p:blipFill>
          <a:blip r:embed="rId2">
            <a:extLst>
              <a:ext uri="{28A0092B-C50C-407E-A947-70E740481C1C}">
                <a14:useLocalDpi xmlns:a14="http://schemas.microsoft.com/office/drawing/2010/main" val="0"/>
              </a:ext>
            </a:extLst>
          </a:blip>
          <a:srcRect l="12880" b="10117"/>
          <a:stretch>
            <a:fillRect/>
          </a:stretch>
        </p:blipFill>
        <p:spPr bwMode="auto">
          <a:xfrm>
            <a:off x="536575" y="0"/>
            <a:ext cx="8466138" cy="674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648077"/>
            <a:ext cx="9144000" cy="3561846"/>
          </a:xfrm>
          <a:prstGeom prst="rect">
            <a:avLst/>
          </a:prstGeom>
        </p:spPr>
      </p:pic>
      <p:sp>
        <p:nvSpPr>
          <p:cNvPr id="5" name="TextBox 4"/>
          <p:cNvSpPr txBox="1"/>
          <p:nvPr/>
        </p:nvSpPr>
        <p:spPr>
          <a:xfrm>
            <a:off x="1911926" y="258619"/>
            <a:ext cx="4659609" cy="646331"/>
          </a:xfrm>
          <a:prstGeom prst="rect">
            <a:avLst/>
          </a:prstGeom>
          <a:noFill/>
        </p:spPr>
        <p:txBody>
          <a:bodyPr wrap="none" rtlCol="0">
            <a:spAutoFit/>
          </a:bodyPr>
          <a:lstStyle/>
          <a:p>
            <a:r>
              <a:rPr lang="en-US" dirty="0" smtClean="0"/>
              <a:t>Genome info at NCBI by organism   </a:t>
            </a:r>
          </a:p>
          <a:p>
            <a:r>
              <a:rPr lang="en-US" dirty="0" smtClean="0"/>
              <a:t>Example for multiple genomes:  Agrobacterium </a:t>
            </a:r>
            <a:endParaRPr lang="en-US" dirty="0"/>
          </a:p>
        </p:txBody>
      </p:sp>
      <p:cxnSp>
        <p:nvCxnSpPr>
          <p:cNvPr id="6" name="Straight Arrow Connector 5"/>
          <p:cNvCxnSpPr/>
          <p:nvPr/>
        </p:nvCxnSpPr>
        <p:spPr>
          <a:xfrm>
            <a:off x="4821382" y="2142836"/>
            <a:ext cx="979054" cy="1967346"/>
          </a:xfrm>
          <a:prstGeom prst="straightConnector1">
            <a:avLst/>
          </a:prstGeom>
          <a:ln w="76200">
            <a:solidFill>
              <a:schemeClr val="accent2">
                <a:alpha val="63000"/>
              </a:schemeClr>
            </a:solidFill>
            <a:headEnd type="none" w="med" len="med"/>
            <a:tailEnd type="stealth" w="med" len="med"/>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0440683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57200" y="905163"/>
            <a:ext cx="8403783" cy="5859333"/>
          </a:xfrm>
          <a:prstGeom prst="rect">
            <a:avLst/>
          </a:prstGeom>
          <a:solidFill>
            <a:srgbClr val="FF0000"/>
          </a:solidFill>
          <a:ln>
            <a:solidFill>
              <a:srgbClr val="FF0000"/>
            </a:solidFill>
          </a:ln>
        </p:spPr>
      </p:pic>
      <p:sp>
        <p:nvSpPr>
          <p:cNvPr id="5" name="Donut 4"/>
          <p:cNvSpPr/>
          <p:nvPr/>
        </p:nvSpPr>
        <p:spPr>
          <a:xfrm>
            <a:off x="4493630" y="4301768"/>
            <a:ext cx="856762" cy="916777"/>
          </a:xfrm>
          <a:prstGeom prst="donut">
            <a:avLst>
              <a:gd name="adj" fmla="val 4671"/>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7" name="Straight Connector 6"/>
          <p:cNvCxnSpPr/>
          <p:nvPr/>
        </p:nvCxnSpPr>
        <p:spPr>
          <a:xfrm>
            <a:off x="5553590" y="4812893"/>
            <a:ext cx="832046" cy="84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5535117" y="5006857"/>
            <a:ext cx="832046" cy="84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923580" y="225006"/>
            <a:ext cx="4605941" cy="369332"/>
          </a:xfrm>
          <a:prstGeom prst="rect">
            <a:avLst/>
          </a:prstGeom>
          <a:noFill/>
        </p:spPr>
        <p:txBody>
          <a:bodyPr wrap="none" rtlCol="0">
            <a:spAutoFit/>
          </a:bodyPr>
          <a:lstStyle/>
          <a:p>
            <a:r>
              <a:rPr lang="en-US" smtClean="0"/>
              <a:t>Feature </a:t>
            </a:r>
            <a:r>
              <a:rPr lang="en-US" dirty="0" smtClean="0"/>
              <a:t>Table from </a:t>
            </a:r>
            <a:r>
              <a:rPr lang="en-US" i="1" dirty="0" smtClean="0"/>
              <a:t>Agrobacterium </a:t>
            </a:r>
            <a:r>
              <a:rPr lang="en-US" i="1" dirty="0" err="1" smtClean="0"/>
              <a:t>tumefaciens</a:t>
            </a:r>
            <a:endParaRPr lang="en-US" i="1" dirty="0"/>
          </a:p>
        </p:txBody>
      </p:sp>
    </p:spTree>
    <p:extLst>
      <p:ext uri="{BB962C8B-B14F-4D97-AF65-F5344CB8AC3E}">
        <p14:creationId xmlns:p14="http://schemas.microsoft.com/office/powerpoint/2010/main" val="13998754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15161"/>
            <a:ext cx="9144000" cy="5427677"/>
          </a:xfrm>
          <a:prstGeom prst="rect">
            <a:avLst/>
          </a:prstGeom>
        </p:spPr>
      </p:pic>
      <p:sp>
        <p:nvSpPr>
          <p:cNvPr id="5" name="TextBox 4"/>
          <p:cNvSpPr txBox="1"/>
          <p:nvPr/>
        </p:nvSpPr>
        <p:spPr>
          <a:xfrm>
            <a:off x="415636" y="166254"/>
            <a:ext cx="4745466" cy="369332"/>
          </a:xfrm>
          <a:prstGeom prst="rect">
            <a:avLst/>
          </a:prstGeom>
          <a:noFill/>
        </p:spPr>
        <p:txBody>
          <a:bodyPr wrap="none" rtlCol="0">
            <a:spAutoFit/>
          </a:bodyPr>
          <a:lstStyle/>
          <a:p>
            <a:r>
              <a:rPr lang="en-US" dirty="0" smtClean="0"/>
              <a:t>Download proteins from </a:t>
            </a:r>
            <a:r>
              <a:rPr lang="en-US" smtClean="0"/>
              <a:t>one chromosome only </a:t>
            </a:r>
            <a:r>
              <a:rPr lang="en-US" dirty="0" smtClean="0"/>
              <a:t>:</a:t>
            </a:r>
            <a:endParaRPr lang="en-US" dirty="0"/>
          </a:p>
        </p:txBody>
      </p:sp>
      <p:cxnSp>
        <p:nvCxnSpPr>
          <p:cNvPr id="7" name="Straight Arrow Connector 6"/>
          <p:cNvCxnSpPr/>
          <p:nvPr/>
        </p:nvCxnSpPr>
        <p:spPr>
          <a:xfrm flipH="1">
            <a:off x="6576290" y="424872"/>
            <a:ext cx="1034473" cy="1265382"/>
          </a:xfrm>
          <a:prstGeom prst="straightConnector1">
            <a:avLst/>
          </a:prstGeom>
          <a:ln w="76200">
            <a:solidFill>
              <a:schemeClr val="accent2">
                <a:alpha val="63000"/>
              </a:schemeClr>
            </a:solidFill>
            <a:headEnd type="none" w="med" len="med"/>
            <a:tailEnd type="stealth" w="med" len="med"/>
          </a:ln>
        </p:spPr>
        <p:style>
          <a:lnRef idx="3">
            <a:schemeClr val="accent2"/>
          </a:lnRef>
          <a:fillRef idx="0">
            <a:schemeClr val="accent2"/>
          </a:fillRef>
          <a:effectRef idx="2">
            <a:schemeClr val="accent2"/>
          </a:effectRef>
          <a:fontRef idx="minor">
            <a:schemeClr val="tx1"/>
          </a:fontRef>
        </p:style>
      </p:cxnSp>
      <p:cxnSp>
        <p:nvCxnSpPr>
          <p:cNvPr id="9" name="Straight Arrow Connector 8"/>
          <p:cNvCxnSpPr/>
          <p:nvPr/>
        </p:nvCxnSpPr>
        <p:spPr>
          <a:xfrm>
            <a:off x="4821382" y="2142836"/>
            <a:ext cx="517237" cy="3961"/>
          </a:xfrm>
          <a:prstGeom prst="straightConnector1">
            <a:avLst/>
          </a:prstGeom>
          <a:ln w="76200">
            <a:solidFill>
              <a:schemeClr val="accent2">
                <a:alpha val="63000"/>
              </a:schemeClr>
            </a:solidFill>
            <a:headEnd type="none" w="med" len="med"/>
            <a:tailEnd type="stealth" w="med" len="med"/>
          </a:ln>
        </p:spPr>
        <p:style>
          <a:lnRef idx="3">
            <a:schemeClr val="accent2"/>
          </a:lnRef>
          <a:fillRef idx="0">
            <a:schemeClr val="accent2"/>
          </a:fillRef>
          <a:effectRef idx="2">
            <a:schemeClr val="accent2"/>
          </a:effectRef>
          <a:fontRef idx="minor">
            <a:schemeClr val="tx1"/>
          </a:fontRef>
        </p:style>
      </p:cxnSp>
      <p:cxnSp>
        <p:nvCxnSpPr>
          <p:cNvPr id="11" name="Straight Arrow Connector 10"/>
          <p:cNvCxnSpPr/>
          <p:nvPr/>
        </p:nvCxnSpPr>
        <p:spPr>
          <a:xfrm flipH="1">
            <a:off x="6576290" y="3084945"/>
            <a:ext cx="341746" cy="0"/>
          </a:xfrm>
          <a:prstGeom prst="straightConnector1">
            <a:avLst/>
          </a:prstGeom>
          <a:ln w="76200">
            <a:solidFill>
              <a:schemeClr val="accent2">
                <a:alpha val="63000"/>
              </a:schemeClr>
            </a:solidFill>
            <a:headEnd type="none" w="med" len="med"/>
            <a:tailEnd type="stealth" w="med" len="med"/>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5027250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6454" y="1859973"/>
            <a:ext cx="8077200" cy="4394200"/>
          </a:xfrm>
          <a:prstGeom prst="rect">
            <a:avLst/>
          </a:prstGeom>
        </p:spPr>
      </p:pic>
      <p:sp>
        <p:nvSpPr>
          <p:cNvPr id="5" name="TextBox 4"/>
          <p:cNvSpPr txBox="1"/>
          <p:nvPr/>
        </p:nvSpPr>
        <p:spPr>
          <a:xfrm>
            <a:off x="471055" y="498764"/>
            <a:ext cx="2787173" cy="369332"/>
          </a:xfrm>
          <a:prstGeom prst="rect">
            <a:avLst/>
          </a:prstGeom>
          <a:noFill/>
        </p:spPr>
        <p:txBody>
          <a:bodyPr wrap="none" rtlCol="0">
            <a:spAutoFit/>
          </a:bodyPr>
          <a:lstStyle/>
          <a:p>
            <a:r>
              <a:rPr lang="en-US" dirty="0" smtClean="0"/>
              <a:t>Resulting multiple </a:t>
            </a:r>
            <a:r>
              <a:rPr lang="en-US" dirty="0" err="1" smtClean="0"/>
              <a:t>fasta</a:t>
            </a:r>
            <a:r>
              <a:rPr lang="en-US" dirty="0" smtClean="0"/>
              <a:t> file:</a:t>
            </a:r>
            <a:endParaRPr lang="en-US" dirty="0"/>
          </a:p>
        </p:txBody>
      </p:sp>
    </p:spTree>
    <p:extLst>
      <p:ext uri="{BB962C8B-B14F-4D97-AF65-F5344CB8AC3E}">
        <p14:creationId xmlns:p14="http://schemas.microsoft.com/office/powerpoint/2010/main" val="121984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1600" y="110836"/>
            <a:ext cx="3850606" cy="369332"/>
          </a:xfrm>
          <a:prstGeom prst="rect">
            <a:avLst/>
          </a:prstGeom>
          <a:noFill/>
        </p:spPr>
        <p:txBody>
          <a:bodyPr wrap="none" rtlCol="0">
            <a:spAutoFit/>
          </a:bodyPr>
          <a:lstStyle/>
          <a:p>
            <a:r>
              <a:rPr lang="en-US" dirty="0" smtClean="0"/>
              <a:t>Perl script to </a:t>
            </a:r>
            <a:r>
              <a:rPr lang="en-US" smtClean="0"/>
              <a:t>rearrange comment line:  </a:t>
            </a:r>
            <a:endParaRPr lang="en-US"/>
          </a:p>
        </p:txBody>
      </p:sp>
      <p:pic>
        <p:nvPicPr>
          <p:cNvPr id="5" name="Picture 4"/>
          <p:cNvPicPr>
            <a:picLocks noChangeAspect="1"/>
          </p:cNvPicPr>
          <p:nvPr/>
        </p:nvPicPr>
        <p:blipFill>
          <a:blip r:embed="rId2"/>
          <a:stretch>
            <a:fillRect/>
          </a:stretch>
        </p:blipFill>
        <p:spPr>
          <a:xfrm>
            <a:off x="406400" y="547408"/>
            <a:ext cx="8426450" cy="6047355"/>
          </a:xfrm>
          <a:prstGeom prst="rect">
            <a:avLst/>
          </a:prstGeom>
        </p:spPr>
      </p:pic>
    </p:spTree>
    <p:extLst>
      <p:ext uri="{BB962C8B-B14F-4D97-AF65-F5344CB8AC3E}">
        <p14:creationId xmlns:p14="http://schemas.microsoft.com/office/powerpoint/2010/main" val="14276460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0218" y="950488"/>
            <a:ext cx="7396970" cy="5907512"/>
          </a:xfrm>
          <a:prstGeom prst="rect">
            <a:avLst/>
          </a:prstGeom>
        </p:spPr>
      </p:pic>
      <p:sp>
        <p:nvSpPr>
          <p:cNvPr id="5" name="TextBox 4"/>
          <p:cNvSpPr txBox="1"/>
          <p:nvPr/>
        </p:nvSpPr>
        <p:spPr>
          <a:xfrm>
            <a:off x="323273" y="369455"/>
            <a:ext cx="2349105" cy="369332"/>
          </a:xfrm>
          <a:prstGeom prst="rect">
            <a:avLst/>
          </a:prstGeom>
          <a:noFill/>
        </p:spPr>
        <p:txBody>
          <a:bodyPr wrap="none" rtlCol="0">
            <a:spAutoFit/>
          </a:bodyPr>
          <a:lstStyle/>
          <a:p>
            <a:r>
              <a:rPr lang="en-US" dirty="0" smtClean="0"/>
              <a:t>Output from Perl script</a:t>
            </a:r>
            <a:endParaRPr lang="en-US" dirty="0"/>
          </a:p>
        </p:txBody>
      </p:sp>
    </p:spTree>
    <p:extLst>
      <p:ext uri="{BB962C8B-B14F-4D97-AF65-F5344CB8AC3E}">
        <p14:creationId xmlns:p14="http://schemas.microsoft.com/office/powerpoint/2010/main" val="1602437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310" y="0"/>
            <a:ext cx="8229600" cy="779395"/>
          </a:xfrm>
        </p:spPr>
        <p:txBody>
          <a:bodyPr/>
          <a:lstStyle/>
          <a:p>
            <a:r>
              <a:rPr lang="en-US" sz="2400" dirty="0" smtClean="0"/>
              <a:t>% identity is not a good measure to assess homology</a:t>
            </a:r>
            <a:endParaRPr lang="en-US" sz="2400" dirty="0"/>
          </a:p>
        </p:txBody>
      </p:sp>
      <p:sp>
        <p:nvSpPr>
          <p:cNvPr id="5" name="TextBox 4"/>
          <p:cNvSpPr txBox="1"/>
          <p:nvPr/>
        </p:nvSpPr>
        <p:spPr>
          <a:xfrm>
            <a:off x="315311" y="6135569"/>
            <a:ext cx="8229600" cy="646331"/>
          </a:xfrm>
          <a:prstGeom prst="rect">
            <a:avLst/>
          </a:prstGeom>
          <a:noFill/>
        </p:spPr>
        <p:txBody>
          <a:bodyPr wrap="square" rtlCol="0">
            <a:spAutoFit/>
          </a:bodyPr>
          <a:lstStyle/>
          <a:p>
            <a:r>
              <a:rPr lang="en-US" dirty="0" smtClean="0"/>
              <a:t>Histogram number of identical residues in matches from a </a:t>
            </a:r>
            <a:r>
              <a:rPr lang="en-US" dirty="0" err="1" smtClean="0"/>
              <a:t>blastp</a:t>
            </a:r>
            <a:r>
              <a:rPr lang="en-US" dirty="0" smtClean="0"/>
              <a:t> search comparing two genomes using two different E-value cut-offs</a:t>
            </a:r>
            <a:endParaRPr lang="en-US" dirty="0"/>
          </a:p>
        </p:txBody>
      </p:sp>
      <p:pic>
        <p:nvPicPr>
          <p:cNvPr id="3" name="Picture 2"/>
          <p:cNvPicPr>
            <a:picLocks noChangeAspect="1"/>
          </p:cNvPicPr>
          <p:nvPr/>
        </p:nvPicPr>
        <p:blipFill>
          <a:blip r:embed="rId2"/>
          <a:stretch>
            <a:fillRect/>
          </a:stretch>
        </p:blipFill>
        <p:spPr>
          <a:xfrm>
            <a:off x="83910" y="1182414"/>
            <a:ext cx="9033640" cy="4619296"/>
          </a:xfrm>
          <a:prstGeom prst="rect">
            <a:avLst/>
          </a:prstGeom>
        </p:spPr>
      </p:pic>
    </p:spTree>
    <p:extLst>
      <p:ext uri="{BB962C8B-B14F-4D97-AF65-F5344CB8AC3E}">
        <p14:creationId xmlns:p14="http://schemas.microsoft.com/office/powerpoint/2010/main" val="1988791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Tabular blast output – all hits </a:t>
            </a:r>
            <a:endParaRPr lang="en-US" dirty="0"/>
          </a:p>
        </p:txBody>
      </p:sp>
      <p:pic>
        <p:nvPicPr>
          <p:cNvPr id="4" name="Picture 3"/>
          <p:cNvPicPr>
            <a:picLocks noChangeAspect="1"/>
          </p:cNvPicPr>
          <p:nvPr/>
        </p:nvPicPr>
        <p:blipFill>
          <a:blip r:embed="rId2"/>
          <a:stretch>
            <a:fillRect/>
          </a:stretch>
        </p:blipFill>
        <p:spPr>
          <a:xfrm>
            <a:off x="1333500" y="1417638"/>
            <a:ext cx="6477000" cy="5448300"/>
          </a:xfrm>
          <a:prstGeom prst="rect">
            <a:avLst/>
          </a:prstGeom>
        </p:spPr>
      </p:pic>
    </p:spTree>
    <p:extLst>
      <p:ext uri="{BB962C8B-B14F-4D97-AF65-F5344CB8AC3E}">
        <p14:creationId xmlns:p14="http://schemas.microsoft.com/office/powerpoint/2010/main" val="6496704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747931"/>
          </a:xfrm>
        </p:spPr>
        <p:txBody>
          <a:bodyPr/>
          <a:lstStyle/>
          <a:p>
            <a:r>
              <a:rPr lang="en-US" dirty="0" smtClean="0"/>
              <a:t>Tabular blast output – top </a:t>
            </a:r>
            <a:r>
              <a:rPr lang="en-US" smtClean="0"/>
              <a:t>scoring hits</a:t>
            </a:r>
            <a:endParaRPr lang="en-US" dirty="0"/>
          </a:p>
        </p:txBody>
      </p:sp>
      <p:pic>
        <p:nvPicPr>
          <p:cNvPr id="3" name="Picture 2"/>
          <p:cNvPicPr>
            <a:picLocks noChangeAspect="1"/>
          </p:cNvPicPr>
          <p:nvPr/>
        </p:nvPicPr>
        <p:blipFill>
          <a:blip r:embed="rId2"/>
          <a:stretch>
            <a:fillRect/>
          </a:stretch>
        </p:blipFill>
        <p:spPr>
          <a:xfrm>
            <a:off x="266700" y="1022569"/>
            <a:ext cx="8610600" cy="5664200"/>
          </a:xfrm>
          <a:prstGeom prst="rect">
            <a:avLst/>
          </a:prstGeom>
        </p:spPr>
      </p:pic>
    </p:spTree>
    <p:extLst>
      <p:ext uri="{BB962C8B-B14F-4D97-AF65-F5344CB8AC3E}">
        <p14:creationId xmlns:p14="http://schemas.microsoft.com/office/powerpoint/2010/main" val="12263416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457200" y="274638"/>
            <a:ext cx="8229600" cy="1130300"/>
          </a:xfrm>
        </p:spPr>
        <p:txBody>
          <a:bodyPr/>
          <a:lstStyle/>
          <a:p>
            <a:pPr algn="l" eaLnBrk="1" hangingPunct="1"/>
            <a:r>
              <a:rPr lang="en-US" altLang="en-US" sz="3200" dirty="0">
                <a:ea typeface="ＭＳ Ｐゴシック" charset="-128"/>
              </a:rPr>
              <a:t>Plot </a:t>
            </a:r>
            <a:r>
              <a:rPr lang="en-US" altLang="en-US" sz="3200" dirty="0" err="1">
                <a:ea typeface="ＭＳ Ｐゴシック" charset="-128"/>
              </a:rPr>
              <a:t>blast.out</a:t>
            </a:r>
            <a:r>
              <a:rPr lang="en-US" altLang="en-US" sz="3200" dirty="0">
                <a:ea typeface="ＭＳ Ｐゴシック" charset="-128"/>
              </a:rPr>
              <a:t> and </a:t>
            </a:r>
            <a:r>
              <a:rPr lang="en-US" altLang="en-US" sz="3200" dirty="0" err="1">
                <a:ea typeface="ＭＳ Ｐゴシック" charset="-128"/>
              </a:rPr>
              <a:t>blast.out.top</a:t>
            </a:r>
            <a:r>
              <a:rPr lang="en-US" altLang="en-US" sz="3200" dirty="0">
                <a:ea typeface="ＭＳ Ｐゴシック" charset="-128"/>
              </a:rPr>
              <a:t> </a:t>
            </a:r>
            <a:r>
              <a:rPr lang="en-US" altLang="en-US" sz="3200" dirty="0" smtClean="0">
                <a:ea typeface="ＭＳ Ｐゴシック" charset="-128"/>
              </a:rPr>
              <a:t>using </a:t>
            </a:r>
            <a:r>
              <a:rPr lang="en-US" altLang="en-US" sz="3200" dirty="0" err="1" smtClean="0">
                <a:ea typeface="ＭＳ Ｐゴシック" charset="-128"/>
              </a:rPr>
              <a:t>gnuplot</a:t>
            </a:r>
            <a:endParaRPr lang="en-US" altLang="en-US" sz="3200" dirty="0">
              <a:ea typeface="ＭＳ Ｐゴシック" charset="-128"/>
            </a:endParaRPr>
          </a:p>
        </p:txBody>
      </p:sp>
      <p:pic>
        <p:nvPicPr>
          <p:cNvPr id="2" name="Picture 1"/>
          <p:cNvPicPr>
            <a:picLocks noChangeAspect="1"/>
          </p:cNvPicPr>
          <p:nvPr/>
        </p:nvPicPr>
        <p:blipFill>
          <a:blip r:embed="rId2"/>
          <a:stretch>
            <a:fillRect/>
          </a:stretch>
        </p:blipFill>
        <p:spPr>
          <a:xfrm>
            <a:off x="254000" y="1513647"/>
            <a:ext cx="7886699" cy="4680633"/>
          </a:xfrm>
          <a:prstGeom prst="rect">
            <a:avLst/>
          </a:prstGeom>
        </p:spPr>
      </p:pic>
    </p:spTree>
    <p:extLst>
      <p:ext uri="{BB962C8B-B14F-4D97-AF65-F5344CB8AC3E}">
        <p14:creationId xmlns:p14="http://schemas.microsoft.com/office/powerpoint/2010/main" val="20091366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77918" y="252248"/>
            <a:ext cx="4577215" cy="369332"/>
          </a:xfrm>
          <a:prstGeom prst="rect">
            <a:avLst/>
          </a:prstGeom>
          <a:noFill/>
        </p:spPr>
        <p:txBody>
          <a:bodyPr wrap="none" rtlCol="0">
            <a:spAutoFit/>
          </a:bodyPr>
          <a:lstStyle/>
          <a:p>
            <a:r>
              <a:rPr lang="en-US" i="1" dirty="0" err="1" smtClean="0"/>
              <a:t>Haloferax</a:t>
            </a:r>
            <a:r>
              <a:rPr lang="en-US" i="1" dirty="0" smtClean="0"/>
              <a:t> </a:t>
            </a:r>
            <a:r>
              <a:rPr lang="en-US" i="1" dirty="0" err="1" smtClean="0"/>
              <a:t>volcanii</a:t>
            </a:r>
            <a:r>
              <a:rPr lang="en-US" i="1" dirty="0" smtClean="0"/>
              <a:t> </a:t>
            </a:r>
            <a:r>
              <a:rPr lang="en-US" dirty="0" smtClean="0"/>
              <a:t>versus </a:t>
            </a:r>
            <a:r>
              <a:rPr lang="en-US" i="1" dirty="0" err="1" smtClean="0"/>
              <a:t>Haloferax</a:t>
            </a:r>
            <a:r>
              <a:rPr lang="en-US" i="1" dirty="0" smtClean="0"/>
              <a:t> </a:t>
            </a:r>
            <a:r>
              <a:rPr lang="en-US" i="1" dirty="0" err="1" smtClean="0"/>
              <a:t>mediternei</a:t>
            </a:r>
            <a:r>
              <a:rPr lang="en-US" i="1" dirty="0" smtClean="0"/>
              <a:t> </a:t>
            </a:r>
            <a:endParaRPr lang="en-US" i="1" dirty="0"/>
          </a:p>
        </p:txBody>
      </p:sp>
      <p:pic>
        <p:nvPicPr>
          <p:cNvPr id="5" name="Picture 4"/>
          <p:cNvPicPr>
            <a:picLocks noChangeAspect="1"/>
          </p:cNvPicPr>
          <p:nvPr/>
        </p:nvPicPr>
        <p:blipFill>
          <a:blip r:embed="rId2"/>
          <a:stretch>
            <a:fillRect/>
          </a:stretch>
        </p:blipFill>
        <p:spPr>
          <a:xfrm>
            <a:off x="1213945" y="837270"/>
            <a:ext cx="7800945" cy="6020729"/>
          </a:xfrm>
          <a:prstGeom prst="rect">
            <a:avLst/>
          </a:prstGeom>
        </p:spPr>
      </p:pic>
    </p:spTree>
    <p:extLst>
      <p:ext uri="{BB962C8B-B14F-4D97-AF65-F5344CB8AC3E}">
        <p14:creationId xmlns:p14="http://schemas.microsoft.com/office/powerpoint/2010/main" val="16210499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77918" y="252248"/>
            <a:ext cx="4241802" cy="369332"/>
          </a:xfrm>
          <a:prstGeom prst="rect">
            <a:avLst/>
          </a:prstGeom>
          <a:noFill/>
        </p:spPr>
        <p:txBody>
          <a:bodyPr wrap="none" rtlCol="0">
            <a:spAutoFit/>
          </a:bodyPr>
          <a:lstStyle/>
          <a:p>
            <a:r>
              <a:rPr lang="en-US" i="1" dirty="0" err="1" smtClean="0"/>
              <a:t>Haloferax</a:t>
            </a:r>
            <a:r>
              <a:rPr lang="en-US" i="1" dirty="0" smtClean="0"/>
              <a:t> </a:t>
            </a:r>
            <a:r>
              <a:rPr lang="en-US" i="1" dirty="0" err="1" smtClean="0"/>
              <a:t>volcanii</a:t>
            </a:r>
            <a:r>
              <a:rPr lang="en-US" i="1" dirty="0" smtClean="0"/>
              <a:t> </a:t>
            </a:r>
            <a:r>
              <a:rPr lang="en-US" dirty="0" smtClean="0"/>
              <a:t>versus </a:t>
            </a:r>
            <a:r>
              <a:rPr lang="en-US" i="1" dirty="0" err="1" smtClean="0"/>
              <a:t>Haloferax</a:t>
            </a:r>
            <a:r>
              <a:rPr lang="en-US" i="1" dirty="0" smtClean="0"/>
              <a:t> </a:t>
            </a:r>
            <a:r>
              <a:rPr lang="en-US" i="1" dirty="0" err="1" smtClean="0"/>
              <a:t>gibsonii</a:t>
            </a:r>
            <a:endParaRPr lang="en-US" i="1" dirty="0"/>
          </a:p>
        </p:txBody>
      </p:sp>
      <p:pic>
        <p:nvPicPr>
          <p:cNvPr id="5" name="Picture 4"/>
          <p:cNvPicPr>
            <a:picLocks noChangeAspect="1"/>
          </p:cNvPicPr>
          <p:nvPr/>
        </p:nvPicPr>
        <p:blipFill>
          <a:blip r:embed="rId2"/>
          <a:stretch>
            <a:fillRect/>
          </a:stretch>
        </p:blipFill>
        <p:spPr>
          <a:xfrm>
            <a:off x="1213945" y="837270"/>
            <a:ext cx="7800945" cy="6020729"/>
          </a:xfrm>
          <a:prstGeom prst="rect">
            <a:avLst/>
          </a:prstGeom>
        </p:spPr>
      </p:pic>
      <p:pic>
        <p:nvPicPr>
          <p:cNvPr id="2" name="Picture 1"/>
          <p:cNvPicPr>
            <a:picLocks noChangeAspect="1"/>
          </p:cNvPicPr>
          <p:nvPr/>
        </p:nvPicPr>
        <p:blipFill>
          <a:blip r:embed="rId3"/>
          <a:stretch>
            <a:fillRect/>
          </a:stretch>
        </p:blipFill>
        <p:spPr>
          <a:xfrm>
            <a:off x="1008992" y="643128"/>
            <a:ext cx="7948547" cy="6214872"/>
          </a:xfrm>
          <a:prstGeom prst="rect">
            <a:avLst/>
          </a:prstGeom>
        </p:spPr>
      </p:pic>
    </p:spTree>
    <p:extLst>
      <p:ext uri="{BB962C8B-B14F-4D97-AF65-F5344CB8AC3E}">
        <p14:creationId xmlns:p14="http://schemas.microsoft.com/office/powerpoint/2010/main" val="58436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5311" y="6135569"/>
            <a:ext cx="8229600" cy="646331"/>
          </a:xfrm>
          <a:prstGeom prst="rect">
            <a:avLst/>
          </a:prstGeom>
          <a:noFill/>
        </p:spPr>
        <p:txBody>
          <a:bodyPr wrap="square" rtlCol="0">
            <a:spAutoFit/>
          </a:bodyPr>
          <a:lstStyle/>
          <a:p>
            <a:r>
              <a:rPr lang="en-US" dirty="0" smtClean="0"/>
              <a:t>Histogram number of identical residues in matches from a </a:t>
            </a:r>
            <a:r>
              <a:rPr lang="en-US" dirty="0" err="1" smtClean="0"/>
              <a:t>blastp</a:t>
            </a:r>
            <a:r>
              <a:rPr lang="en-US" dirty="0" smtClean="0"/>
              <a:t> search comparing two genomes using two different E-value cut-offs</a:t>
            </a:r>
            <a:endParaRPr lang="en-US" dirty="0"/>
          </a:p>
        </p:txBody>
      </p:sp>
      <p:pic>
        <p:nvPicPr>
          <p:cNvPr id="6" name="Picture 5"/>
          <p:cNvPicPr>
            <a:picLocks noChangeAspect="1"/>
          </p:cNvPicPr>
          <p:nvPr/>
        </p:nvPicPr>
        <p:blipFill>
          <a:blip r:embed="rId2"/>
          <a:stretch>
            <a:fillRect/>
          </a:stretch>
        </p:blipFill>
        <p:spPr>
          <a:xfrm>
            <a:off x="-254666" y="290661"/>
            <a:ext cx="9509028" cy="5467691"/>
          </a:xfrm>
          <a:prstGeom prst="rect">
            <a:avLst/>
          </a:prstGeom>
        </p:spPr>
      </p:pic>
      <p:sp>
        <p:nvSpPr>
          <p:cNvPr id="2" name="Title 1"/>
          <p:cNvSpPr>
            <a:spLocks noGrp="1"/>
          </p:cNvSpPr>
          <p:nvPr>
            <p:ph type="title"/>
          </p:nvPr>
        </p:nvSpPr>
        <p:spPr>
          <a:xfrm>
            <a:off x="315310" y="0"/>
            <a:ext cx="8229600" cy="779395"/>
          </a:xfrm>
        </p:spPr>
        <p:txBody>
          <a:bodyPr/>
          <a:lstStyle/>
          <a:p>
            <a:r>
              <a:rPr lang="en-US" sz="2400" dirty="0" smtClean="0"/>
              <a:t>% identity is not a good measure to assess homology</a:t>
            </a:r>
            <a:endParaRPr lang="en-US" sz="2400" dirty="0"/>
          </a:p>
        </p:txBody>
      </p:sp>
    </p:spTree>
    <p:extLst>
      <p:ext uri="{BB962C8B-B14F-4D97-AF65-F5344CB8AC3E}">
        <p14:creationId xmlns:p14="http://schemas.microsoft.com/office/powerpoint/2010/main" val="375416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7" name="Title 1"/>
          <p:cNvSpPr>
            <a:spLocks noGrp="1"/>
          </p:cNvSpPr>
          <p:nvPr>
            <p:ph type="ctrTitle"/>
          </p:nvPr>
        </p:nvSpPr>
        <p:spPr>
          <a:xfrm>
            <a:off x="685800" y="714375"/>
            <a:ext cx="7772400" cy="1470025"/>
          </a:xfrm>
        </p:spPr>
        <p:txBody>
          <a:bodyPr/>
          <a:lstStyle/>
          <a:p>
            <a:pPr eaLnBrk="1" hangingPunct="1"/>
            <a:r>
              <a:rPr lang="en-US" altLang="en-US">
                <a:ea typeface="ＭＳ Ｐゴシック" charset="-128"/>
              </a:rPr>
              <a:t>Gene plot</a:t>
            </a:r>
            <a:br>
              <a:rPr lang="en-US" altLang="en-US">
                <a:ea typeface="ＭＳ Ｐゴシック" charset="-128"/>
              </a:rPr>
            </a:br>
            <a:r>
              <a:rPr lang="en-US" altLang="en-US">
                <a:ea typeface="ＭＳ Ｐゴシック" charset="-128"/>
              </a:rPr>
              <a:t>Frankia ACN vs Frankia CCI3 </a:t>
            </a:r>
          </a:p>
        </p:txBody>
      </p:sp>
      <p:sp>
        <p:nvSpPr>
          <p:cNvPr id="14338" name="Subtitle 2"/>
          <p:cNvSpPr>
            <a:spLocks noGrp="1"/>
          </p:cNvSpPr>
          <p:nvPr>
            <p:ph type="subTitle" idx="1"/>
          </p:nvPr>
        </p:nvSpPr>
        <p:spPr>
          <a:xfrm>
            <a:off x="1506538" y="2374900"/>
            <a:ext cx="6400800" cy="3803650"/>
          </a:xfrm>
        </p:spPr>
        <p:txBody>
          <a:bodyPr/>
          <a:lstStyle/>
          <a:p>
            <a:pPr algn="l" eaLnBrk="1" hangingPunct="1">
              <a:lnSpc>
                <a:spcPct val="80000"/>
              </a:lnSpc>
            </a:pPr>
            <a:r>
              <a:rPr lang="en-US" altLang="en-US" sz="1800">
                <a:solidFill>
                  <a:srgbClr val="898989"/>
                </a:solidFill>
                <a:ea typeface="ＭＳ Ｐゴシック" charset="-128"/>
              </a:rPr>
              <a:t>More info on these strains at</a:t>
            </a:r>
          </a:p>
          <a:p>
            <a:pPr algn="l" eaLnBrk="1" hangingPunct="1">
              <a:lnSpc>
                <a:spcPct val="80000"/>
              </a:lnSpc>
            </a:pPr>
            <a:endParaRPr lang="en-US" altLang="en-US" sz="1800">
              <a:solidFill>
                <a:srgbClr val="898989"/>
              </a:solidFill>
              <a:ea typeface="ＭＳ Ｐゴシック" charset="-128"/>
            </a:endParaRPr>
          </a:p>
          <a:p>
            <a:pPr algn="l" eaLnBrk="1" hangingPunct="1">
              <a:lnSpc>
                <a:spcPct val="80000"/>
              </a:lnSpc>
            </a:pPr>
            <a:r>
              <a:rPr lang="en-US" altLang="en-US" sz="1800" b="1">
                <a:solidFill>
                  <a:srgbClr val="898989"/>
                </a:solidFill>
                <a:ea typeface="ＭＳ Ｐゴシック" charset="-128"/>
              </a:rPr>
              <a:t>Philippe Normand, Pascal Lapierre, Louis S. Tisa, Johann Peter Gogarten, Nicole Alloisio, Emilie Bagnarol, Carla A. Bassi, Alison M. Berry, Derek M. Bickhart, Nathalie Choisne, Arnaud Couloux, Benoit Cournoyer, Stephane Cruveiller, Vincent Daubin, Nadia Demange, Maria Pilar Francino, Eugene Goltsman, Ying Huang, Olga R. Kopp, Laurent Labarre, Alla Lapidus, Celine Lavire, Joelle Marechal, Michele Martinez, Juliana E. Mastronunzio, Beth C. Mullin, James Niemann, Pierre Pujic, Tania Rawnsley, Zoe Rouy, Chantal Schenowitz, Anita Sellstedt, Fernando Tavares, Jeffrey P. Tomkins, David Vallenet, Claudio Valverde, Luis G. Wall, Ying Wang, Claudine Medigue, and David R. Benson (2007):</a:t>
            </a:r>
            <a:br>
              <a:rPr lang="en-US" altLang="en-US" sz="1800" b="1">
                <a:solidFill>
                  <a:srgbClr val="898989"/>
                </a:solidFill>
                <a:ea typeface="ＭＳ Ｐゴシック" charset="-128"/>
              </a:rPr>
            </a:br>
            <a:r>
              <a:rPr lang="en-US" altLang="en-US" sz="2000" b="1">
                <a:solidFill>
                  <a:srgbClr val="FF0000"/>
                </a:solidFill>
                <a:ea typeface="ＭＳ Ｐゴシック" charset="-128"/>
              </a:rPr>
              <a:t>Genome characteristics of facultatively symbiotic Frankia sp. strains reflect host range and host plant biogeography.</a:t>
            </a:r>
            <a:br>
              <a:rPr lang="en-US" altLang="en-US" sz="2000" b="1">
                <a:solidFill>
                  <a:srgbClr val="FF0000"/>
                </a:solidFill>
                <a:ea typeface="ＭＳ Ｐゴシック" charset="-128"/>
              </a:rPr>
            </a:br>
            <a:r>
              <a:rPr lang="en-US" altLang="en-US" sz="1800" b="1">
                <a:solidFill>
                  <a:srgbClr val="898989"/>
                </a:solidFill>
                <a:ea typeface="ＭＳ Ｐゴシック" charset="-128"/>
                <a:hlinkClick r:id="rId2"/>
              </a:rPr>
              <a:t>Genome Research 17: 7-15</a:t>
            </a:r>
            <a:endParaRPr lang="en-US" altLang="en-US" sz="1800">
              <a:solidFill>
                <a:srgbClr val="898989"/>
              </a:solidFill>
              <a:ea typeface="ＭＳ Ｐゴシック" charset="-128"/>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algn="l" eaLnBrk="1" hangingPunct="1"/>
            <a:r>
              <a:rPr lang="en-US" altLang="en-US" sz="2800">
                <a:ea typeface="ＭＳ Ｐゴシック" charset="-128"/>
              </a:rPr>
              <a:t>Part of Perl script to keep only top scoring blast hit for each query </a:t>
            </a:r>
          </a:p>
        </p:txBody>
      </p:sp>
      <p:pic>
        <p:nvPicPr>
          <p:cNvPr id="1536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8544"/>
            <a:ext cx="9144000" cy="488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457200" y="274638"/>
            <a:ext cx="8229600" cy="1743075"/>
          </a:xfrm>
        </p:spPr>
        <p:txBody>
          <a:bodyPr/>
          <a:lstStyle/>
          <a:p>
            <a:pPr algn="l" eaLnBrk="1" hangingPunct="1"/>
            <a:r>
              <a:rPr lang="en-US" altLang="en-US" sz="3200">
                <a:ea typeface="ＭＳ Ｐゴシック" charset="-128"/>
              </a:rPr>
              <a:t>Plot blast.out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457200" y="274638"/>
            <a:ext cx="8229600" cy="576262"/>
          </a:xfrm>
        </p:spPr>
        <p:txBody>
          <a:bodyPr/>
          <a:lstStyle/>
          <a:p>
            <a:r>
              <a:rPr lang="en-US" altLang="en-US" sz="1600">
                <a:ea typeface="ＭＳ Ｐゴシック" charset="-128"/>
              </a:rPr>
              <a:t>Aeromonas_hydrophila_ATCC_7966_uid58617 </a:t>
            </a:r>
            <a:r>
              <a:rPr lang="en-US" altLang="en-US" sz="1600" i="1">
                <a:ea typeface="ＭＳ Ｐゴシック" charset="-128"/>
              </a:rPr>
              <a:t>versus </a:t>
            </a:r>
            <a:r>
              <a:rPr lang="en-US" altLang="en-US" sz="1600">
                <a:ea typeface="ＭＳ Ｐゴシック" charset="-128"/>
              </a:rPr>
              <a:t>Aeromonas_hydrophila_ML09_119_uid205540/</a:t>
            </a:r>
          </a:p>
        </p:txBody>
      </p:sp>
      <p:pic>
        <p:nvPicPr>
          <p:cNvPr id="3789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0" y="1211263"/>
            <a:ext cx="6580188" cy="564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4"/>
          <p:cNvSpPr txBox="1">
            <a:spLocks noChangeArrowheads="1"/>
          </p:cNvSpPr>
          <p:nvPr/>
        </p:nvSpPr>
        <p:spPr bwMode="auto">
          <a:xfrm>
            <a:off x="6769100" y="1911350"/>
            <a:ext cx="2243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a:t>Evalue cut off: 10^-4</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167</TotalTime>
  <Words>687</Words>
  <Application>Microsoft Macintosh PowerPoint</Application>
  <PresentationFormat>On-screen Show (4:3)</PresentationFormat>
  <Paragraphs>76</Paragraphs>
  <Slides>44</Slides>
  <Notes>2</Notes>
  <HiddenSlides>15</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Calibri</vt:lpstr>
      <vt:lpstr>ＭＳ Ｐゴシック</vt:lpstr>
      <vt:lpstr>Arial</vt:lpstr>
      <vt:lpstr>Office Theme</vt:lpstr>
      <vt:lpstr>Midterm Grades</vt:lpstr>
      <vt:lpstr>Standing after Midterm</vt:lpstr>
      <vt:lpstr>% identity is not a good measure to assess homology</vt:lpstr>
      <vt:lpstr>% identity is not a good measure to assess homology</vt:lpstr>
      <vt:lpstr>% identity is not a good measure to assess homology</vt:lpstr>
      <vt:lpstr>Gene plot Frankia ACN vs Frankia CCI3 </vt:lpstr>
      <vt:lpstr>Part of Perl script to keep only top scoring blast hit for each query </vt:lpstr>
      <vt:lpstr>Plot blast.out</vt:lpstr>
      <vt:lpstr>Aeromonas_hydrophila_ATCC_7966_uid58617 versus Aeromonas_hydrophila_ML09_119_uid205540/</vt:lpstr>
      <vt:lpstr>Aeromonas_hydrophila_ATCC_7966_uid58617 versus Aeromonas_hydrophila_ML09_119_uid205540/</vt:lpstr>
      <vt:lpstr>Plot blast.out and blast.out.top using gnuplot</vt:lpstr>
      <vt:lpstr>PowerPoint Presentation</vt:lpstr>
      <vt:lpstr>Location of all blast hits in the two genomes and location of all top scoring blast hits in the two genomes E-value &lt;10^-7: </vt:lpstr>
      <vt:lpstr>Location of all blast hits in the two genomes and location of all top scoring blast hits in the two genomes E-value &lt;10^-24: </vt:lpstr>
      <vt:lpstr>Location of all blast hits in the two genomes and location of all top scoring blast hits in the two genomes E-value &lt;10^-50: </vt:lpstr>
      <vt:lpstr>PowerPoint Presentation</vt:lpstr>
      <vt:lpstr>PowerPoint Presentation</vt:lpstr>
      <vt:lpstr>GCBias in a window (G-C/(G+C)) </vt:lpstr>
      <vt:lpstr>PowerPoint Presentation</vt:lpstr>
      <vt:lpstr>PowerPoint Presentation</vt:lpstr>
      <vt:lpstr>PowerPoint Presentation</vt:lpstr>
      <vt:lpstr>Cumulative GCSkew SUM(C-G)  measured along the genome from the ORI </vt:lpstr>
      <vt:lpstr>Cumulative Strand Bias SG0</vt:lpstr>
      <vt:lpstr>PowerPoint Presentation</vt:lpstr>
      <vt:lpstr>Tetramer bias for Thermus thermophilus SG0</vt:lpstr>
      <vt:lpstr>GC bias for Thermotoga maritima MSB8 </vt:lpstr>
      <vt:lpstr>Aeromonas_hydrophila_ATCC_7966_uid58617 versus Aeromonas_hydrophila_ML09_119_uid205540/</vt:lpstr>
      <vt:lpstr>Aeromonas_hydrophila_ATCC_7966_uid58617 versus Aeromonas_hydrophila_ML09_119_uid205540/</vt:lpstr>
      <vt:lpstr>Aeromonas_hydrophila_ATCC_7966_uid58617 versus Aeromonas_hydrophila_ML09_119_uid205540/</vt:lpstr>
      <vt:lpstr>Aeromonas_hydrophila_ATCC_7966_uid58617 versus Aeromonas_hydrophila_ML09_119_uid205540/</vt:lpstr>
      <vt:lpstr>Aeromonas_hydrophila_ATCC_7966_uid58617 versus Aeromonas_hydrophila_ML09_119_uid205540/</vt:lpstr>
      <vt:lpstr>Aeromonas_hydrophila_ML09_119_uid205540 versus Aeromonas_salmonicida A449 </vt:lpstr>
      <vt:lpstr>Aeromonas_hydrophila_ML09_119_uid205540  versus Aeromonas_veronii B565</vt:lpstr>
      <vt:lpstr>PowerPoint Presentation</vt:lpstr>
      <vt:lpstr>PowerPoint Presentation</vt:lpstr>
      <vt:lpstr>PowerPoint Presentation</vt:lpstr>
      <vt:lpstr>PowerPoint Presentation</vt:lpstr>
      <vt:lpstr>PowerPoint Presentation</vt:lpstr>
      <vt:lpstr>PowerPoint Presentation</vt:lpstr>
      <vt:lpstr>Tabular blast output – all hits </vt:lpstr>
      <vt:lpstr>Tabular blast output – top scoring hits</vt:lpstr>
      <vt:lpstr>Plot blast.out and blast.out.top using gnuplot</vt:lpstr>
      <vt:lpstr>PowerPoint Presentation</vt:lpstr>
      <vt:lpstr>PowerPoint Presentation</vt:lpstr>
    </vt:vector>
  </TitlesOfParts>
  <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 plot Frankia ACN vs Frankia CCI3 </dc:title>
  <dc:creator>Gogarten, J. Peter</dc:creator>
  <cp:lastModifiedBy>Gogarten, J. Peter</cp:lastModifiedBy>
  <cp:revision>14</cp:revision>
  <dcterms:created xsi:type="dcterms:W3CDTF">2015-10-18T21:55:48Z</dcterms:created>
  <dcterms:modified xsi:type="dcterms:W3CDTF">2016-10-17T14:38:13Z</dcterms:modified>
</cp:coreProperties>
</file>