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16"/>
  </p:notesMasterIdLst>
  <p:sldIdLst>
    <p:sldId id="518" r:id="rId2"/>
    <p:sldId id="529" r:id="rId3"/>
    <p:sldId id="521" r:id="rId4"/>
    <p:sldId id="522" r:id="rId5"/>
    <p:sldId id="523" r:id="rId6"/>
    <p:sldId id="530" r:id="rId7"/>
    <p:sldId id="531" r:id="rId8"/>
    <p:sldId id="532" r:id="rId9"/>
    <p:sldId id="519" r:id="rId10"/>
    <p:sldId id="528" r:id="rId11"/>
    <p:sldId id="527" r:id="rId12"/>
    <p:sldId id="520" r:id="rId13"/>
    <p:sldId id="524" r:id="rId14"/>
    <p:sldId id="52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6"/>
    <p:restoredTop sz="94640"/>
  </p:normalViewPr>
  <p:slideViewPr>
    <p:cSldViewPr snapToGrid="0" snapToObjects="1">
      <p:cViewPr>
        <p:scale>
          <a:sx n="87" d="100"/>
          <a:sy n="87" d="100"/>
        </p:scale>
        <p:origin x="4704" y="2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FE1AF0-5E56-3741-8A79-54AAFF9F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36B-6F8F-254A-8B8E-B1890AF6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9D514B-E58A-464F-A1D6-5FC84B6A3562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mboss.sourceforge.net/what/#Overview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evaluations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265" y="2645453"/>
            <a:ext cx="8779752" cy="830890"/>
          </a:xfrm>
          <a:prstGeom prst="rect">
            <a:avLst/>
          </a:prstGeom>
          <a:noFill/>
        </p:spPr>
        <p:txBody>
          <a:bodyPr wrap="none" lIns="91333" tIns="45667" rIns="91333" bIns="45667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Please go to husky CT and complete student evaluations !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ccharomyces.pepsta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71" y="374312"/>
            <a:ext cx="79537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Histogram of theoretical isoelectric points of </a:t>
            </a:r>
            <a:r>
              <a:rPr lang="en-US" sz="2000" i="1" dirty="0" smtClean="0"/>
              <a:t>Saccharomyces </a:t>
            </a:r>
            <a:r>
              <a:rPr lang="en-US" sz="2000" dirty="0" smtClean="0"/>
              <a:t>proteins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990" y="6167735"/>
            <a:ext cx="485541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at which protein has no charge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3664" y="1032387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DNA, cell wall &amp; membrane </a:t>
            </a:r>
            <a:r>
              <a:rPr lang="en-US" smtClean="0"/>
              <a:t>bound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3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moplasmatales.pepsta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71" y="374312"/>
            <a:ext cx="83100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Histogram of theoretical isoelectric points of </a:t>
            </a:r>
            <a:r>
              <a:rPr lang="en-US" sz="2000" i="1" dirty="0" err="1" smtClean="0"/>
              <a:t>Thermplasmatales</a:t>
            </a:r>
            <a:r>
              <a:rPr lang="en-US" sz="2000" i="1" dirty="0" smtClean="0"/>
              <a:t> </a:t>
            </a:r>
            <a:r>
              <a:rPr lang="en-US" sz="2000" dirty="0" smtClean="0"/>
              <a:t>proteins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46421" y="6189579"/>
            <a:ext cx="485541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at which protein has no charge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1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ofera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63" y="363621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8863" y="528265"/>
            <a:ext cx="87208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Histogram of theoretical isoelectric points of </a:t>
            </a:r>
            <a:r>
              <a:rPr lang="en-US" i="1" dirty="0" err="1" smtClean="0"/>
              <a:t>Haloferax</a:t>
            </a:r>
            <a:r>
              <a:rPr lang="en-US" i="1" dirty="0" smtClean="0"/>
              <a:t> </a:t>
            </a:r>
            <a:r>
              <a:rPr lang="en-US" dirty="0" smtClean="0"/>
              <a:t>proteins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9376" y="6302756"/>
            <a:ext cx="485541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 at which protein has no charge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59266" y="1548580"/>
            <a:ext cx="297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Salt in strategy</a:t>
            </a:r>
          </a:p>
          <a:p>
            <a:endParaRPr lang="en-US" dirty="0"/>
          </a:p>
          <a:p>
            <a:r>
              <a:rPr lang="en-US" dirty="0" smtClean="0"/>
              <a:t>At neutral pH most proteins with negative charge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3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4" y="344745"/>
            <a:ext cx="3174590" cy="317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4" y="3683410"/>
            <a:ext cx="3174590" cy="317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84" y="3666816"/>
            <a:ext cx="3152467" cy="315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27707"/>
            <a:ext cx="3089786" cy="3089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11" y="390834"/>
            <a:ext cx="3111907" cy="311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03" y="3666816"/>
            <a:ext cx="3191184" cy="31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90331"/>
            <a:ext cx="3102694" cy="3102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83" y="90331"/>
            <a:ext cx="3102693" cy="310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81" y="3775586"/>
            <a:ext cx="2909120" cy="290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57" y="3747933"/>
            <a:ext cx="2964425" cy="2964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" y="3775586"/>
            <a:ext cx="2881467" cy="2881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06" y="90332"/>
            <a:ext cx="3102694" cy="31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5974" y="186147"/>
            <a:ext cx="890802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charset="0"/>
              </a:rPr>
              <a:t>**********************************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*          Assignment 4          *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**********************************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Question 1: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The primary kingdoms but most importantly, the phylogenetic structure of the prokaryote domain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85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2009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450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Question 2: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2001 The intein of the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Thermoplasma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 A-ATPase A subunit: Structure, evolution and expression in E. coli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Question 3: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  (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gogarten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[Author] NOT (ATP[All Fields] AND ("nitric oxide synthase"[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MeSH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 Terms] OR ("nitric"[All Fields] AND "oxide"[All Fields] AND "synthase"[All Fields]) OR "nitric oxide synthase"[All Fields] OR "synthase"[All Fields]))) OR ("adenosine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triphosphatases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"[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MeSH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 Terms] OR ("adenosine"[All Fields] AND "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triphosphatases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"[All Fields]) OR "adenosine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triphosphatases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"[All Fields] OR "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atpase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"[All Fields])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64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Question 4: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13 and it levels the playing field so that heavily cited papers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arent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 seen first compared to those that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arent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 cited as often.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The gene, protein and glycan structures of laccase from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Pleurotus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ostreatus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. 82 times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Published 1996. Last Cited 2013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It was fairly exciting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Yes, most of the abstracts were free online but other parts of the article would need to be purchased or subscribed to see the rest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cited 128 times. It is almost twice as much as the other one.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Question 5: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8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2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14095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Very good chance that all of these are homologs.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2 matches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Differences in the composition of these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ATPases</a:t>
            </a:r>
            <a:r>
              <a:rPr lang="en-US" sz="1200" dirty="0">
                <a:solidFill>
                  <a:srgbClr val="222222"/>
                </a:solidFill>
                <a:latin typeface="arial" charset="0"/>
              </a:rPr>
              <a:t> even though they are related.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Chromosome: 1 NC_003070.9  29660088..29665078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Question 6: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Central positions are missing (need crucial information)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Question 7: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Archae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Phylum: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Euryarchaeota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Family: </a:t>
            </a:r>
            <a:r>
              <a:rPr lang="en-US" sz="1200" dirty="0" err="1">
                <a:solidFill>
                  <a:srgbClr val="222222"/>
                </a:solidFill>
                <a:latin typeface="arial" charset="0"/>
              </a:rPr>
              <a:t>Thermoplasmataceae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olidFill>
                  <a:srgbClr val="222222"/>
                </a:solidFill>
                <a:latin typeface="arial" charset="0"/>
              </a:rPr>
              <a:t>  7870 protein sequences and 2 Genomes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85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055"/>
            <a:ext cx="9144000" cy="47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7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30" y="0"/>
            <a:ext cx="837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84" y="0"/>
            <a:ext cx="7066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660400"/>
            <a:ext cx="66802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9" y="746747"/>
            <a:ext cx="6823759" cy="815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1059" y="1592826"/>
            <a:ext cx="116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mtClean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91" y="2184194"/>
            <a:ext cx="5873341" cy="32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9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35777"/>
            <a:ext cx="949796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9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9" y="19145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5608" y="6105832"/>
            <a:ext cx="3405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 at which protein has no charge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1019" y="174031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DNA, cell wall &amp; membrane </a:t>
            </a:r>
            <a:r>
              <a:rPr lang="en-US" smtClean="0"/>
              <a:t>bound proteins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2358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10288</TotalTime>
  <Words>83</Words>
  <Application>Microsoft Macintosh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ＭＳ Ｐゴシック</vt:lpstr>
      <vt:lpstr>Times New Roman</vt:lpstr>
      <vt:lpstr>Arial</vt:lpstr>
      <vt:lpstr>Arial</vt:lpstr>
      <vt:lpstr>9_Default Design</vt:lpstr>
      <vt:lpstr>student evaluations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63</cp:revision>
  <dcterms:created xsi:type="dcterms:W3CDTF">2013-11-01T21:49:29Z</dcterms:created>
  <dcterms:modified xsi:type="dcterms:W3CDTF">2017-12-06T15:55:51Z</dcterms:modified>
</cp:coreProperties>
</file>