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theme/theme6.xml" ContentType="application/vnd.openxmlformats-officedocument.theme+xml"/>
  <Override PartName="/ppt/slideLayouts/slideLayout41.xml" ContentType="application/vnd.openxmlformats-officedocument.presentationml.slideLayout+xml"/>
  <Override PartName="/ppt/theme/theme7.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8.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9.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1" r:id="rId1"/>
    <p:sldMasterId id="2147483754" r:id="rId2"/>
    <p:sldMasterId id="2147483818" r:id="rId3"/>
    <p:sldMasterId id="2147483821" r:id="rId4"/>
    <p:sldMasterId id="2147483826" r:id="rId5"/>
    <p:sldMasterId id="2147483838" r:id="rId6"/>
    <p:sldMasterId id="2147483840" r:id="rId7"/>
    <p:sldMasterId id="2147483842" r:id="rId8"/>
    <p:sldMasterId id="2147483846" r:id="rId9"/>
    <p:sldMasterId id="2147483851" r:id="rId10"/>
  </p:sldMasterIdLst>
  <p:notesMasterIdLst>
    <p:notesMasterId r:id="rId57"/>
  </p:notesMasterIdLst>
  <p:sldIdLst>
    <p:sldId id="518" r:id="rId11"/>
    <p:sldId id="274" r:id="rId12"/>
    <p:sldId id="275" r:id="rId13"/>
    <p:sldId id="276" r:id="rId14"/>
    <p:sldId id="575" r:id="rId15"/>
    <p:sldId id="281" r:id="rId16"/>
    <p:sldId id="577" r:id="rId17"/>
    <p:sldId id="578" r:id="rId18"/>
    <p:sldId id="579" r:id="rId19"/>
    <p:sldId id="256" r:id="rId20"/>
    <p:sldId id="574" r:id="rId21"/>
    <p:sldId id="582" r:id="rId22"/>
    <p:sldId id="580" r:id="rId23"/>
    <p:sldId id="581" r:id="rId24"/>
    <p:sldId id="430" r:id="rId25"/>
    <p:sldId id="431" r:id="rId26"/>
    <p:sldId id="432" r:id="rId27"/>
    <p:sldId id="526" r:id="rId28"/>
    <p:sldId id="583" r:id="rId29"/>
    <p:sldId id="584" r:id="rId30"/>
    <p:sldId id="527" r:id="rId31"/>
    <p:sldId id="528" r:id="rId32"/>
    <p:sldId id="530" r:id="rId33"/>
    <p:sldId id="550" r:id="rId34"/>
    <p:sldId id="551" r:id="rId35"/>
    <p:sldId id="552" r:id="rId36"/>
    <p:sldId id="553" r:id="rId37"/>
    <p:sldId id="554" r:id="rId38"/>
    <p:sldId id="555" r:id="rId39"/>
    <p:sldId id="556" r:id="rId40"/>
    <p:sldId id="557" r:id="rId41"/>
    <p:sldId id="558" r:id="rId42"/>
    <p:sldId id="559" r:id="rId43"/>
    <p:sldId id="560" r:id="rId44"/>
    <p:sldId id="561" r:id="rId45"/>
    <p:sldId id="562" r:id="rId46"/>
    <p:sldId id="565" r:id="rId47"/>
    <p:sldId id="566" r:id="rId48"/>
    <p:sldId id="541" r:id="rId49"/>
    <p:sldId id="542" r:id="rId50"/>
    <p:sldId id="544" r:id="rId51"/>
    <p:sldId id="545" r:id="rId52"/>
    <p:sldId id="546" r:id="rId53"/>
    <p:sldId id="547" r:id="rId54"/>
    <p:sldId id="548" r:id="rId55"/>
    <p:sldId id="543"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75"/>
    <p:restoredTop sz="94727"/>
  </p:normalViewPr>
  <p:slideViewPr>
    <p:cSldViewPr snapToGrid="0" snapToObjects="1">
      <p:cViewPr varScale="1">
        <p:scale>
          <a:sx n="137" d="100"/>
          <a:sy n="137" d="100"/>
        </p:scale>
        <p:origin x="448" y="184"/>
      </p:cViewPr>
      <p:guideLst>
        <p:guide orient="horz" pos="2160"/>
        <p:guide pos="2880"/>
      </p:guideLst>
    </p:cSldViewPr>
  </p:slideViewPr>
  <p:notesTextViewPr>
    <p:cViewPr>
      <p:scale>
        <a:sx n="100" d="100"/>
        <a:sy n="100" d="100"/>
      </p:scale>
      <p:origin x="0" y="0"/>
    </p:cViewPr>
  </p:notesTextViewPr>
  <p:sorterViewPr>
    <p:cViewPr>
      <p:scale>
        <a:sx n="93" d="100"/>
        <a:sy n="9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rts/_rels/chart1.xml.rels><?xml version="1.0" encoding="UTF-8" standalone="yes"?>
<Relationships xmlns="http://schemas.openxmlformats.org/package/2006/relationships"><Relationship Id="rId1" Type="http://schemas.openxmlformats.org/officeDocument/2006/relationships/oleObject" Target="file:////C:\Users\nucleus\Downloads\boostrap_simul.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nucleus\Downloads\boostrap_simu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Sheet2!$I$1</c:f>
              <c:strCache>
                <c:ptCount val="1"/>
                <c:pt idx="0">
                  <c:v>200</c:v>
                </c:pt>
              </c:strCache>
            </c:strRef>
          </c:tx>
          <c:spPr>
            <a:ln w="19050"/>
          </c:spPr>
          <c:marker>
            <c:symbol val="diamond"/>
            <c:size val="5"/>
          </c:marker>
          <c:xVal>
            <c:numRef>
              <c:f>Sheet2!$H$2:$H$7</c:f>
              <c:numCache>
                <c:formatCode>General</c:formatCode>
                <c:ptCount val="6"/>
                <c:pt idx="0">
                  <c:v>0</c:v>
                </c:pt>
                <c:pt idx="1">
                  <c:v>1</c:v>
                </c:pt>
                <c:pt idx="2">
                  <c:v>4</c:v>
                </c:pt>
                <c:pt idx="3">
                  <c:v>9</c:v>
                </c:pt>
                <c:pt idx="4">
                  <c:v>19</c:v>
                </c:pt>
                <c:pt idx="5">
                  <c:v>49</c:v>
                </c:pt>
              </c:numCache>
            </c:numRef>
          </c:xVal>
          <c:yVal>
            <c:numRef>
              <c:f>Sheet2!$I$2:$I$7</c:f>
              <c:numCache>
                <c:formatCode>General</c:formatCode>
                <c:ptCount val="6"/>
                <c:pt idx="0">
                  <c:v>81.14</c:v>
                </c:pt>
                <c:pt idx="1">
                  <c:v>65.510000000000005</c:v>
                </c:pt>
                <c:pt idx="2">
                  <c:v>51.77</c:v>
                </c:pt>
                <c:pt idx="3">
                  <c:v>38.26</c:v>
                </c:pt>
                <c:pt idx="4">
                  <c:v>35.75</c:v>
                </c:pt>
                <c:pt idx="5">
                  <c:v>22.9</c:v>
                </c:pt>
              </c:numCache>
            </c:numRef>
          </c:yVal>
          <c:smooth val="0"/>
          <c:extLst>
            <c:ext xmlns:c16="http://schemas.microsoft.com/office/drawing/2014/chart" uri="{C3380CC4-5D6E-409C-BE32-E72D297353CC}">
              <c16:uniqueId val="{00000000-BF47-524A-BE6E-DCA210A73562}"/>
            </c:ext>
          </c:extLst>
        </c:ser>
        <c:ser>
          <c:idx val="1"/>
          <c:order val="1"/>
          <c:tx>
            <c:strRef>
              <c:f>Sheet2!$J$1</c:f>
              <c:strCache>
                <c:ptCount val="1"/>
                <c:pt idx="0">
                  <c:v>500</c:v>
                </c:pt>
              </c:strCache>
            </c:strRef>
          </c:tx>
          <c:spPr>
            <a:ln w="19050"/>
          </c:spPr>
          <c:marker>
            <c:symbol val="square"/>
            <c:size val="3"/>
          </c:marker>
          <c:xVal>
            <c:numRef>
              <c:f>Sheet2!$H$2:$H$7</c:f>
              <c:numCache>
                <c:formatCode>General</c:formatCode>
                <c:ptCount val="6"/>
                <c:pt idx="0">
                  <c:v>0</c:v>
                </c:pt>
                <c:pt idx="1">
                  <c:v>1</c:v>
                </c:pt>
                <c:pt idx="2">
                  <c:v>4</c:v>
                </c:pt>
                <c:pt idx="3">
                  <c:v>9</c:v>
                </c:pt>
                <c:pt idx="4">
                  <c:v>19</c:v>
                </c:pt>
                <c:pt idx="5">
                  <c:v>49</c:v>
                </c:pt>
              </c:numCache>
            </c:numRef>
          </c:xVal>
          <c:yVal>
            <c:numRef>
              <c:f>Sheet2!$J$2:$J$7</c:f>
              <c:numCache>
                <c:formatCode>General</c:formatCode>
                <c:ptCount val="6"/>
                <c:pt idx="0">
                  <c:v>96.46</c:v>
                </c:pt>
                <c:pt idx="1">
                  <c:v>89.69</c:v>
                </c:pt>
                <c:pt idx="2">
                  <c:v>74.77</c:v>
                </c:pt>
                <c:pt idx="3">
                  <c:v>60.64</c:v>
                </c:pt>
                <c:pt idx="4">
                  <c:v>50.67</c:v>
                </c:pt>
                <c:pt idx="5">
                  <c:v>31.1</c:v>
                </c:pt>
              </c:numCache>
            </c:numRef>
          </c:yVal>
          <c:smooth val="0"/>
          <c:extLst>
            <c:ext xmlns:c16="http://schemas.microsoft.com/office/drawing/2014/chart" uri="{C3380CC4-5D6E-409C-BE32-E72D297353CC}">
              <c16:uniqueId val="{00000001-BF47-524A-BE6E-DCA210A73562}"/>
            </c:ext>
          </c:extLst>
        </c:ser>
        <c:ser>
          <c:idx val="2"/>
          <c:order val="2"/>
          <c:tx>
            <c:strRef>
              <c:f>Sheet2!$K$1</c:f>
              <c:strCache>
                <c:ptCount val="1"/>
                <c:pt idx="0">
                  <c:v>1000</c:v>
                </c:pt>
              </c:strCache>
            </c:strRef>
          </c:tx>
          <c:spPr>
            <a:ln w="19050"/>
          </c:spPr>
          <c:marker>
            <c:symbol val="triangle"/>
            <c:size val="4"/>
          </c:marker>
          <c:xVal>
            <c:numRef>
              <c:f>Sheet2!$H$2:$H$7</c:f>
              <c:numCache>
                <c:formatCode>General</c:formatCode>
                <c:ptCount val="6"/>
                <c:pt idx="0">
                  <c:v>0</c:v>
                </c:pt>
                <c:pt idx="1">
                  <c:v>1</c:v>
                </c:pt>
                <c:pt idx="2">
                  <c:v>4</c:v>
                </c:pt>
                <c:pt idx="3">
                  <c:v>9</c:v>
                </c:pt>
                <c:pt idx="4">
                  <c:v>19</c:v>
                </c:pt>
                <c:pt idx="5">
                  <c:v>49</c:v>
                </c:pt>
              </c:numCache>
            </c:numRef>
          </c:xVal>
          <c:yVal>
            <c:numRef>
              <c:f>Sheet2!$K$2:$K$7</c:f>
              <c:numCache>
                <c:formatCode>General</c:formatCode>
                <c:ptCount val="6"/>
                <c:pt idx="0">
                  <c:v>99.64</c:v>
                </c:pt>
                <c:pt idx="1">
                  <c:v>96.66</c:v>
                </c:pt>
                <c:pt idx="2">
                  <c:v>86.9</c:v>
                </c:pt>
                <c:pt idx="3">
                  <c:v>73.13</c:v>
                </c:pt>
                <c:pt idx="4">
                  <c:v>60.37</c:v>
                </c:pt>
                <c:pt idx="5">
                  <c:v>34.74</c:v>
                </c:pt>
              </c:numCache>
            </c:numRef>
          </c:yVal>
          <c:smooth val="0"/>
          <c:extLst>
            <c:ext xmlns:c16="http://schemas.microsoft.com/office/drawing/2014/chart" uri="{C3380CC4-5D6E-409C-BE32-E72D297353CC}">
              <c16:uniqueId val="{00000002-BF47-524A-BE6E-DCA210A73562}"/>
            </c:ext>
          </c:extLst>
        </c:ser>
        <c:dLbls>
          <c:showLegendKey val="0"/>
          <c:showVal val="0"/>
          <c:showCatName val="0"/>
          <c:showSerName val="0"/>
          <c:showPercent val="0"/>
          <c:showBubbleSize val="0"/>
        </c:dLbls>
        <c:axId val="1449024144"/>
        <c:axId val="1449026688"/>
      </c:scatterChart>
      <c:valAx>
        <c:axId val="1449024144"/>
        <c:scaling>
          <c:orientation val="minMax"/>
          <c:max val="50"/>
          <c:min val="0"/>
        </c:scaling>
        <c:delete val="0"/>
        <c:axPos val="b"/>
        <c:title>
          <c:tx>
            <c:rich>
              <a:bodyPr/>
              <a:lstStyle/>
              <a:p>
                <a:pPr>
                  <a:defRPr/>
                </a:pPr>
                <a:r>
                  <a:rPr lang="en-US"/>
                  <a:t>Number of Interior Branches</a:t>
                </a:r>
              </a:p>
            </c:rich>
          </c:tx>
          <c:overlay val="0"/>
        </c:title>
        <c:numFmt formatCode="General" sourceLinked="1"/>
        <c:majorTickMark val="out"/>
        <c:minorTickMark val="none"/>
        <c:tickLblPos val="nextTo"/>
        <c:crossAx val="1449026688"/>
        <c:crosses val="autoZero"/>
        <c:crossBetween val="midCat"/>
      </c:valAx>
      <c:valAx>
        <c:axId val="1449026688"/>
        <c:scaling>
          <c:orientation val="minMax"/>
        </c:scaling>
        <c:delete val="0"/>
        <c:axPos val="l"/>
        <c:majorGridlines/>
        <c:title>
          <c:tx>
            <c:rich>
              <a:bodyPr rot="-5400000" vert="horz"/>
              <a:lstStyle/>
              <a:p>
                <a:pPr>
                  <a:defRPr/>
                </a:pPr>
                <a:r>
                  <a:rPr lang="en-US" dirty="0"/>
                  <a:t>Average Maximum Bootstrap Support</a:t>
                </a:r>
              </a:p>
            </c:rich>
          </c:tx>
          <c:overlay val="0"/>
        </c:title>
        <c:numFmt formatCode="General" sourceLinked="1"/>
        <c:majorTickMark val="out"/>
        <c:minorTickMark val="none"/>
        <c:tickLblPos val="nextTo"/>
        <c:crossAx val="1449024144"/>
        <c:crosses val="autoZero"/>
        <c:crossBetween val="midCat"/>
      </c:valAx>
    </c:plotArea>
    <c:legend>
      <c:legendPos val="r"/>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Sheet3!$J$1</c:f>
              <c:strCache>
                <c:ptCount val="1"/>
                <c:pt idx="0">
                  <c:v>200</c:v>
                </c:pt>
              </c:strCache>
            </c:strRef>
          </c:tx>
          <c:spPr>
            <a:ln w="19050"/>
          </c:spPr>
          <c:marker>
            <c:symbol val="diamond"/>
            <c:size val="3"/>
          </c:marker>
          <c:xVal>
            <c:numRef>
              <c:f>Sheet3!$I$2:$I$7</c:f>
              <c:numCache>
                <c:formatCode>General</c:formatCode>
                <c:ptCount val="6"/>
                <c:pt idx="0">
                  <c:v>0</c:v>
                </c:pt>
                <c:pt idx="1">
                  <c:v>1</c:v>
                </c:pt>
                <c:pt idx="2">
                  <c:v>4</c:v>
                </c:pt>
                <c:pt idx="3">
                  <c:v>9</c:v>
                </c:pt>
                <c:pt idx="4">
                  <c:v>19</c:v>
                </c:pt>
                <c:pt idx="5">
                  <c:v>49</c:v>
                </c:pt>
              </c:numCache>
            </c:numRef>
          </c:xVal>
          <c:yVal>
            <c:numRef>
              <c:f>Sheet3!$J$2:$J$7</c:f>
              <c:numCache>
                <c:formatCode>General</c:formatCode>
                <c:ptCount val="6"/>
                <c:pt idx="0">
                  <c:v>80.679999999999978</c:v>
                </c:pt>
                <c:pt idx="1">
                  <c:v>77.42</c:v>
                </c:pt>
                <c:pt idx="2">
                  <c:v>79.83</c:v>
                </c:pt>
                <c:pt idx="3">
                  <c:v>80.739999999999995</c:v>
                </c:pt>
                <c:pt idx="4">
                  <c:v>78.91</c:v>
                </c:pt>
                <c:pt idx="5">
                  <c:v>82.5</c:v>
                </c:pt>
              </c:numCache>
            </c:numRef>
          </c:yVal>
          <c:smooth val="0"/>
          <c:extLst>
            <c:ext xmlns:c16="http://schemas.microsoft.com/office/drawing/2014/chart" uri="{C3380CC4-5D6E-409C-BE32-E72D297353CC}">
              <c16:uniqueId val="{00000000-722F-5643-BCC9-61871C238EDC}"/>
            </c:ext>
          </c:extLst>
        </c:ser>
        <c:ser>
          <c:idx val="1"/>
          <c:order val="1"/>
          <c:tx>
            <c:strRef>
              <c:f>Sheet3!$K$1</c:f>
              <c:strCache>
                <c:ptCount val="1"/>
                <c:pt idx="0">
                  <c:v>500</c:v>
                </c:pt>
              </c:strCache>
            </c:strRef>
          </c:tx>
          <c:spPr>
            <a:ln w="19050"/>
          </c:spPr>
          <c:marker>
            <c:symbol val="square"/>
            <c:size val="3"/>
          </c:marker>
          <c:xVal>
            <c:numRef>
              <c:f>Sheet3!$I$2:$I$7</c:f>
              <c:numCache>
                <c:formatCode>General</c:formatCode>
                <c:ptCount val="6"/>
                <c:pt idx="0">
                  <c:v>0</c:v>
                </c:pt>
                <c:pt idx="1">
                  <c:v>1</c:v>
                </c:pt>
                <c:pt idx="2">
                  <c:v>4</c:v>
                </c:pt>
                <c:pt idx="3">
                  <c:v>9</c:v>
                </c:pt>
                <c:pt idx="4">
                  <c:v>19</c:v>
                </c:pt>
                <c:pt idx="5">
                  <c:v>49</c:v>
                </c:pt>
              </c:numCache>
            </c:numRef>
          </c:xVal>
          <c:yVal>
            <c:numRef>
              <c:f>Sheet3!$K$2:$K$7</c:f>
              <c:numCache>
                <c:formatCode>General</c:formatCode>
                <c:ptCount val="6"/>
                <c:pt idx="0">
                  <c:v>97.11</c:v>
                </c:pt>
                <c:pt idx="1">
                  <c:v>97.91</c:v>
                </c:pt>
                <c:pt idx="2">
                  <c:v>96.73</c:v>
                </c:pt>
                <c:pt idx="3">
                  <c:v>96.21</c:v>
                </c:pt>
                <c:pt idx="4">
                  <c:v>95.82</c:v>
                </c:pt>
                <c:pt idx="5">
                  <c:v>93.48</c:v>
                </c:pt>
              </c:numCache>
            </c:numRef>
          </c:yVal>
          <c:smooth val="0"/>
          <c:extLst>
            <c:ext xmlns:c16="http://schemas.microsoft.com/office/drawing/2014/chart" uri="{C3380CC4-5D6E-409C-BE32-E72D297353CC}">
              <c16:uniqueId val="{00000001-722F-5643-BCC9-61871C238EDC}"/>
            </c:ext>
          </c:extLst>
        </c:ser>
        <c:ser>
          <c:idx val="2"/>
          <c:order val="2"/>
          <c:tx>
            <c:strRef>
              <c:f>Sheet3!$L$1</c:f>
              <c:strCache>
                <c:ptCount val="1"/>
                <c:pt idx="0">
                  <c:v>1000</c:v>
                </c:pt>
              </c:strCache>
            </c:strRef>
          </c:tx>
          <c:spPr>
            <a:ln w="19050"/>
          </c:spPr>
          <c:marker>
            <c:symbol val="triangle"/>
            <c:size val="3"/>
          </c:marker>
          <c:xVal>
            <c:numRef>
              <c:f>Sheet3!$I$2:$I$7</c:f>
              <c:numCache>
                <c:formatCode>General</c:formatCode>
                <c:ptCount val="6"/>
                <c:pt idx="0">
                  <c:v>0</c:v>
                </c:pt>
                <c:pt idx="1">
                  <c:v>1</c:v>
                </c:pt>
                <c:pt idx="2">
                  <c:v>4</c:v>
                </c:pt>
                <c:pt idx="3">
                  <c:v>9</c:v>
                </c:pt>
                <c:pt idx="4">
                  <c:v>19</c:v>
                </c:pt>
                <c:pt idx="5">
                  <c:v>49</c:v>
                </c:pt>
              </c:numCache>
            </c:numRef>
          </c:xVal>
          <c:yVal>
            <c:numRef>
              <c:f>Sheet3!$L$2:$L$7</c:f>
              <c:numCache>
                <c:formatCode>General</c:formatCode>
                <c:ptCount val="6"/>
                <c:pt idx="0">
                  <c:v>99.84</c:v>
                </c:pt>
                <c:pt idx="1">
                  <c:v>99.54</c:v>
                </c:pt>
                <c:pt idx="2">
                  <c:v>99.81</c:v>
                </c:pt>
                <c:pt idx="3">
                  <c:v>99.88</c:v>
                </c:pt>
                <c:pt idx="4">
                  <c:v>99.669999999999973</c:v>
                </c:pt>
                <c:pt idx="5">
                  <c:v>99.33</c:v>
                </c:pt>
              </c:numCache>
            </c:numRef>
          </c:yVal>
          <c:smooth val="0"/>
          <c:extLst>
            <c:ext xmlns:c16="http://schemas.microsoft.com/office/drawing/2014/chart" uri="{C3380CC4-5D6E-409C-BE32-E72D297353CC}">
              <c16:uniqueId val="{00000002-722F-5643-BCC9-61871C238EDC}"/>
            </c:ext>
          </c:extLst>
        </c:ser>
        <c:dLbls>
          <c:showLegendKey val="0"/>
          <c:showVal val="0"/>
          <c:showCatName val="0"/>
          <c:showSerName val="0"/>
          <c:showPercent val="0"/>
          <c:showBubbleSize val="0"/>
        </c:dLbls>
        <c:axId val="1444590320"/>
        <c:axId val="1444593168"/>
      </c:scatterChart>
      <c:valAx>
        <c:axId val="1444590320"/>
        <c:scaling>
          <c:orientation val="minMax"/>
          <c:max val="50"/>
        </c:scaling>
        <c:delete val="0"/>
        <c:axPos val="b"/>
        <c:title>
          <c:tx>
            <c:rich>
              <a:bodyPr/>
              <a:lstStyle/>
              <a:p>
                <a:pPr>
                  <a:defRPr/>
                </a:pPr>
                <a:r>
                  <a:rPr lang="en-US"/>
                  <a:t>Number</a:t>
                </a:r>
                <a:r>
                  <a:rPr lang="en-US" baseline="0"/>
                  <a:t> of interior branches</a:t>
                </a:r>
                <a:endParaRPr lang="en-US"/>
              </a:p>
            </c:rich>
          </c:tx>
          <c:overlay val="0"/>
        </c:title>
        <c:numFmt formatCode="General" sourceLinked="1"/>
        <c:majorTickMark val="out"/>
        <c:minorTickMark val="none"/>
        <c:tickLblPos val="nextTo"/>
        <c:crossAx val="1444593168"/>
        <c:crosses val="autoZero"/>
        <c:crossBetween val="midCat"/>
      </c:valAx>
      <c:valAx>
        <c:axId val="1444593168"/>
        <c:scaling>
          <c:orientation val="minMax"/>
        </c:scaling>
        <c:delete val="0"/>
        <c:axPos val="l"/>
        <c:majorGridlines/>
        <c:title>
          <c:tx>
            <c:rich>
              <a:bodyPr rot="-5400000" vert="horz"/>
              <a:lstStyle/>
              <a:p>
                <a:pPr>
                  <a:defRPr/>
                </a:pPr>
                <a:r>
                  <a:rPr lang="en-US"/>
                  <a:t>Average Supported</a:t>
                </a:r>
                <a:r>
                  <a:rPr lang="en-US" baseline="0"/>
                  <a:t> Embedded Quartets</a:t>
                </a:r>
                <a:endParaRPr lang="en-US"/>
              </a:p>
            </c:rich>
          </c:tx>
          <c:overlay val="0"/>
        </c:title>
        <c:numFmt formatCode="General" sourceLinked="1"/>
        <c:majorTickMark val="out"/>
        <c:minorTickMark val="none"/>
        <c:tickLblPos val="nextTo"/>
        <c:crossAx val="1444590320"/>
        <c:crosses val="autoZero"/>
        <c:crossBetween val="midCat"/>
      </c:valAx>
    </c:plotArea>
    <c:legend>
      <c:legendPos val="r"/>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image" Target="../media/image3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2E0EBF-A78E-394D-8A69-C2DDA1FF11CB}" type="datetimeFigureOut">
              <a:rPr lang="en-US" smtClean="0"/>
              <a:t>12/3/18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1A68D0-AB71-FD4B-A430-DEA9F7948DF9}" type="slidenum">
              <a:rPr lang="en-US" smtClean="0"/>
              <a:t>‹#›</a:t>
            </a:fld>
            <a:endParaRPr lang="en-US"/>
          </a:p>
        </p:txBody>
      </p:sp>
    </p:spTree>
    <p:extLst>
      <p:ext uri="{BB962C8B-B14F-4D97-AF65-F5344CB8AC3E}">
        <p14:creationId xmlns:p14="http://schemas.microsoft.com/office/powerpoint/2010/main" val="328789538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49154"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atin typeface="Arial" charset="0"/>
              <a:ea typeface="ＭＳ Ｐゴシック" charset="0"/>
              <a:cs typeface="ＭＳ Ｐゴシック" charset="0"/>
            </a:endParaRPr>
          </a:p>
        </p:txBody>
      </p:sp>
      <p:sp>
        <p:nvSpPr>
          <p:cNvPr id="4915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2400">
                <a:solidFill>
                  <a:schemeClr val="tx1"/>
                </a:solidFill>
                <a:latin typeface="Calibri" charset="0"/>
                <a:ea typeface="ＭＳ Ｐゴシック" charset="0"/>
                <a:cs typeface="ＭＳ Ｐゴシック" charset="0"/>
              </a:defRPr>
            </a:lvl1pPr>
            <a:lvl2pPr marL="742950" indent="-285750" defTabSz="923925" eaLnBrk="0" hangingPunct="0">
              <a:defRPr sz="2400">
                <a:solidFill>
                  <a:schemeClr val="tx1"/>
                </a:solidFill>
                <a:latin typeface="Calibri" charset="0"/>
                <a:ea typeface="ＭＳ Ｐゴシック" charset="0"/>
              </a:defRPr>
            </a:lvl2pPr>
            <a:lvl3pPr marL="1143000" indent="-228600" defTabSz="923925" eaLnBrk="0" hangingPunct="0">
              <a:defRPr sz="2400">
                <a:solidFill>
                  <a:schemeClr val="tx1"/>
                </a:solidFill>
                <a:latin typeface="Calibri" charset="0"/>
                <a:ea typeface="ＭＳ Ｐゴシック" charset="0"/>
              </a:defRPr>
            </a:lvl3pPr>
            <a:lvl4pPr marL="1600200" indent="-228600" defTabSz="923925" eaLnBrk="0" hangingPunct="0">
              <a:defRPr sz="2400">
                <a:solidFill>
                  <a:schemeClr val="tx1"/>
                </a:solidFill>
                <a:latin typeface="Calibri" charset="0"/>
                <a:ea typeface="ＭＳ Ｐゴシック" charset="0"/>
              </a:defRPr>
            </a:lvl4pPr>
            <a:lvl5pPr marL="2057400" indent="-228600" defTabSz="923925" eaLnBrk="0" hangingPunct="0">
              <a:defRPr sz="2400">
                <a:solidFill>
                  <a:schemeClr val="tx1"/>
                </a:solidFill>
                <a:latin typeface="Calibri" charset="0"/>
                <a:ea typeface="ＭＳ Ｐゴシック" charset="0"/>
              </a:defRPr>
            </a:lvl5pPr>
            <a:lvl6pPr marL="2514600" indent="-228600" defTabSz="92392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2392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2392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23925"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1C267712-144D-0445-B0EF-0C5F742E675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23925"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683556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500">
                <a:solidFill>
                  <a:schemeClr val="tx1"/>
                </a:solidFill>
                <a:latin typeface="Arial" charset="0"/>
                <a:ea typeface="ＭＳ Ｐゴシック" charset="-128"/>
              </a:defRPr>
            </a:lvl1pPr>
            <a:lvl2pPr marL="742950" indent="-285750" defTabSz="923925" eaLnBrk="0" hangingPunct="0">
              <a:defRPr sz="2500">
                <a:solidFill>
                  <a:schemeClr val="tx1"/>
                </a:solidFill>
                <a:latin typeface="Arial" charset="0"/>
                <a:ea typeface="ＭＳ Ｐゴシック" charset="-128"/>
              </a:defRPr>
            </a:lvl2pPr>
            <a:lvl3pPr marL="1143000" indent="-228600" defTabSz="923925" eaLnBrk="0" hangingPunct="0">
              <a:defRPr sz="2500">
                <a:solidFill>
                  <a:schemeClr val="tx1"/>
                </a:solidFill>
                <a:latin typeface="Arial" charset="0"/>
                <a:ea typeface="ＭＳ Ｐゴシック" charset="-128"/>
              </a:defRPr>
            </a:lvl3pPr>
            <a:lvl4pPr marL="1600200" indent="-228600" defTabSz="923925" eaLnBrk="0" hangingPunct="0">
              <a:defRPr sz="2500">
                <a:solidFill>
                  <a:schemeClr val="tx1"/>
                </a:solidFill>
                <a:latin typeface="Arial" charset="0"/>
                <a:ea typeface="ＭＳ Ｐゴシック" charset="-128"/>
              </a:defRPr>
            </a:lvl4pPr>
            <a:lvl5pPr marL="2057400" indent="-228600" defTabSz="923925" eaLnBrk="0" hangingPunct="0">
              <a:defRPr sz="2500">
                <a:solidFill>
                  <a:schemeClr val="tx1"/>
                </a:solidFill>
                <a:latin typeface="Arial" charset="0"/>
                <a:ea typeface="ＭＳ Ｐゴシック" charset="-128"/>
              </a:defRPr>
            </a:lvl5pPr>
            <a:lvl6pPr marL="2514600" indent="-228600" defTabSz="923925" eaLnBrk="0" fontAlgn="base" hangingPunct="0">
              <a:spcBef>
                <a:spcPct val="0"/>
              </a:spcBef>
              <a:spcAft>
                <a:spcPct val="0"/>
              </a:spcAft>
              <a:defRPr sz="2500">
                <a:solidFill>
                  <a:schemeClr val="tx1"/>
                </a:solidFill>
                <a:latin typeface="Arial" charset="0"/>
                <a:ea typeface="ＭＳ Ｐゴシック" charset="-128"/>
              </a:defRPr>
            </a:lvl6pPr>
            <a:lvl7pPr marL="2971800" indent="-228600" defTabSz="923925" eaLnBrk="0" fontAlgn="base" hangingPunct="0">
              <a:spcBef>
                <a:spcPct val="0"/>
              </a:spcBef>
              <a:spcAft>
                <a:spcPct val="0"/>
              </a:spcAft>
              <a:defRPr sz="2500">
                <a:solidFill>
                  <a:schemeClr val="tx1"/>
                </a:solidFill>
                <a:latin typeface="Arial" charset="0"/>
                <a:ea typeface="ＭＳ Ｐゴシック" charset="-128"/>
              </a:defRPr>
            </a:lvl7pPr>
            <a:lvl8pPr marL="3429000" indent="-228600" defTabSz="923925" eaLnBrk="0" fontAlgn="base" hangingPunct="0">
              <a:spcBef>
                <a:spcPct val="0"/>
              </a:spcBef>
              <a:spcAft>
                <a:spcPct val="0"/>
              </a:spcAft>
              <a:defRPr sz="2500">
                <a:solidFill>
                  <a:schemeClr val="tx1"/>
                </a:solidFill>
                <a:latin typeface="Arial" charset="0"/>
                <a:ea typeface="ＭＳ Ｐゴシック" charset="-128"/>
              </a:defRPr>
            </a:lvl8pPr>
            <a:lvl9pPr marL="3886200" indent="-228600" defTabSz="923925"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r" defTabSz="923925" rtl="0" eaLnBrk="1" fontAlgn="auto" latinLnBrk="0" hangingPunct="1">
              <a:lnSpc>
                <a:spcPct val="100000"/>
              </a:lnSpc>
              <a:spcBef>
                <a:spcPts val="0"/>
              </a:spcBef>
              <a:spcAft>
                <a:spcPts val="0"/>
              </a:spcAft>
              <a:buClrTx/>
              <a:buSzTx/>
              <a:buFontTx/>
              <a:buNone/>
              <a:tabLst/>
              <a:defRPr/>
            </a:pPr>
            <a:fld id="{787D57D7-5EFA-0248-871A-B99183C332DD}" type="slidenum">
              <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23925" rtl="0" eaLnBrk="1" fontAlgn="auto" latinLnBrk="0" hangingPunct="1">
                <a:lnSpc>
                  <a:spcPct val="100000"/>
                </a:lnSpc>
                <a:spcBef>
                  <a:spcPts val="0"/>
                </a:spcBef>
                <a:spcAft>
                  <a:spcPts val="0"/>
                </a:spcAft>
                <a:buClrTx/>
                <a:buSzTx/>
                <a:buFontTx/>
                <a:buNone/>
                <a:tabLst/>
                <a:defRPr/>
              </a:pPr>
              <a:t>28</a:t>
            </a:fld>
            <a:endPar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x-none" altLang="x-none">
              <a:latin typeface="Arial" charset="0"/>
              <a:ea typeface="ＭＳ Ｐゴシック" charset="-128"/>
            </a:endParaRPr>
          </a:p>
        </p:txBody>
      </p:sp>
    </p:spTree>
    <p:extLst>
      <p:ext uri="{BB962C8B-B14F-4D97-AF65-F5344CB8AC3E}">
        <p14:creationId xmlns:p14="http://schemas.microsoft.com/office/powerpoint/2010/main" val="3941920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500">
                <a:solidFill>
                  <a:schemeClr val="tx1"/>
                </a:solidFill>
                <a:latin typeface="Arial" charset="0"/>
                <a:ea typeface="ＭＳ Ｐゴシック" charset="-128"/>
              </a:defRPr>
            </a:lvl1pPr>
            <a:lvl2pPr marL="742950" indent="-285750" defTabSz="923925" eaLnBrk="0" hangingPunct="0">
              <a:defRPr sz="2500">
                <a:solidFill>
                  <a:schemeClr val="tx1"/>
                </a:solidFill>
                <a:latin typeface="Arial" charset="0"/>
                <a:ea typeface="ＭＳ Ｐゴシック" charset="-128"/>
              </a:defRPr>
            </a:lvl2pPr>
            <a:lvl3pPr marL="1143000" indent="-228600" defTabSz="923925" eaLnBrk="0" hangingPunct="0">
              <a:defRPr sz="2500">
                <a:solidFill>
                  <a:schemeClr val="tx1"/>
                </a:solidFill>
                <a:latin typeface="Arial" charset="0"/>
                <a:ea typeface="ＭＳ Ｐゴシック" charset="-128"/>
              </a:defRPr>
            </a:lvl3pPr>
            <a:lvl4pPr marL="1600200" indent="-228600" defTabSz="923925" eaLnBrk="0" hangingPunct="0">
              <a:defRPr sz="2500">
                <a:solidFill>
                  <a:schemeClr val="tx1"/>
                </a:solidFill>
                <a:latin typeface="Arial" charset="0"/>
                <a:ea typeface="ＭＳ Ｐゴシック" charset="-128"/>
              </a:defRPr>
            </a:lvl4pPr>
            <a:lvl5pPr marL="2057400" indent="-228600" defTabSz="923925" eaLnBrk="0" hangingPunct="0">
              <a:defRPr sz="2500">
                <a:solidFill>
                  <a:schemeClr val="tx1"/>
                </a:solidFill>
                <a:latin typeface="Arial" charset="0"/>
                <a:ea typeface="ＭＳ Ｐゴシック" charset="-128"/>
              </a:defRPr>
            </a:lvl5pPr>
            <a:lvl6pPr marL="2514600" indent="-228600" defTabSz="923925" eaLnBrk="0" fontAlgn="base" hangingPunct="0">
              <a:spcBef>
                <a:spcPct val="0"/>
              </a:spcBef>
              <a:spcAft>
                <a:spcPct val="0"/>
              </a:spcAft>
              <a:defRPr sz="2500">
                <a:solidFill>
                  <a:schemeClr val="tx1"/>
                </a:solidFill>
                <a:latin typeface="Arial" charset="0"/>
                <a:ea typeface="ＭＳ Ｐゴシック" charset="-128"/>
              </a:defRPr>
            </a:lvl6pPr>
            <a:lvl7pPr marL="2971800" indent="-228600" defTabSz="923925" eaLnBrk="0" fontAlgn="base" hangingPunct="0">
              <a:spcBef>
                <a:spcPct val="0"/>
              </a:spcBef>
              <a:spcAft>
                <a:spcPct val="0"/>
              </a:spcAft>
              <a:defRPr sz="2500">
                <a:solidFill>
                  <a:schemeClr val="tx1"/>
                </a:solidFill>
                <a:latin typeface="Arial" charset="0"/>
                <a:ea typeface="ＭＳ Ｐゴシック" charset="-128"/>
              </a:defRPr>
            </a:lvl7pPr>
            <a:lvl8pPr marL="3429000" indent="-228600" defTabSz="923925" eaLnBrk="0" fontAlgn="base" hangingPunct="0">
              <a:spcBef>
                <a:spcPct val="0"/>
              </a:spcBef>
              <a:spcAft>
                <a:spcPct val="0"/>
              </a:spcAft>
              <a:defRPr sz="2500">
                <a:solidFill>
                  <a:schemeClr val="tx1"/>
                </a:solidFill>
                <a:latin typeface="Arial" charset="0"/>
                <a:ea typeface="ＭＳ Ｐゴシック" charset="-128"/>
              </a:defRPr>
            </a:lvl8pPr>
            <a:lvl9pPr marL="3886200" indent="-228600" defTabSz="923925"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r" defTabSz="923925" rtl="0" eaLnBrk="1" fontAlgn="auto" latinLnBrk="0" hangingPunct="1">
              <a:lnSpc>
                <a:spcPct val="100000"/>
              </a:lnSpc>
              <a:spcBef>
                <a:spcPts val="0"/>
              </a:spcBef>
              <a:spcAft>
                <a:spcPts val="0"/>
              </a:spcAft>
              <a:buClrTx/>
              <a:buSzTx/>
              <a:buFontTx/>
              <a:buNone/>
              <a:tabLst/>
              <a:defRPr/>
            </a:pPr>
            <a:fld id="{96C0A2A9-2E40-874C-BA91-65A33B538A16}" type="slidenum">
              <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23925" rtl="0" eaLnBrk="1" fontAlgn="auto" latinLnBrk="0" hangingPunct="1">
                <a:lnSpc>
                  <a:spcPct val="100000"/>
                </a:lnSpc>
                <a:spcBef>
                  <a:spcPts val="0"/>
                </a:spcBef>
                <a:spcAft>
                  <a:spcPts val="0"/>
                </a:spcAft>
                <a:buClrTx/>
                <a:buSzTx/>
                <a:buFontTx/>
                <a:buNone/>
                <a:tabLst/>
                <a:defRPr/>
              </a:pPr>
              <a:t>29</a:t>
            </a:fld>
            <a:endPar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x-none" altLang="x-none">
              <a:latin typeface="Arial" charset="0"/>
              <a:ea typeface="ＭＳ Ｐゴシック" charset="-128"/>
            </a:endParaRPr>
          </a:p>
        </p:txBody>
      </p:sp>
    </p:spTree>
    <p:extLst>
      <p:ext uri="{BB962C8B-B14F-4D97-AF65-F5344CB8AC3E}">
        <p14:creationId xmlns:p14="http://schemas.microsoft.com/office/powerpoint/2010/main" val="1823723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B5E3BC-C256-4D4B-86BA-2630D8C0A5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4202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2500">
                <a:solidFill>
                  <a:schemeClr val="tx1"/>
                </a:solidFill>
                <a:latin typeface="Arial" charset="0"/>
                <a:ea typeface="ＭＳ Ｐゴシック" charset="0"/>
                <a:cs typeface="ＭＳ Ｐゴシック" charset="0"/>
              </a:defRPr>
            </a:lvl1pPr>
            <a:lvl2pPr marL="37931725" indent="-37474525" defTabSz="9239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73C20758-DFCE-2748-B953-3233B4A15161}" type="slidenum">
              <a:rPr lang="en-US" sz="1200">
                <a:solidFill>
                  <a:srgbClr val="000000"/>
                </a:solidFill>
              </a:rPr>
              <a:pPr eaLnBrk="1" hangingPunct="1"/>
              <a:t>33</a:t>
            </a:fld>
            <a:endParaRPr lang="en-US" sz="1200">
              <a:solidFill>
                <a:srgbClr val="000000"/>
              </a:solidFill>
            </a:endParaRPr>
          </a:p>
        </p:txBody>
      </p:sp>
      <p:sp>
        <p:nvSpPr>
          <p:cNvPr id="159747" name="Rectangle 2"/>
          <p:cNvSpPr>
            <a:spLocks noGrp="1" noRot="1" noChangeAspect="1" noChangeArrowheads="1" noTextEdit="1"/>
          </p:cNvSpPr>
          <p:nvPr>
            <p:ph type="sldImg"/>
          </p:nvPr>
        </p:nvSpPr>
        <p:spPr>
          <a:xfrm>
            <a:off x="1143000" y="685800"/>
            <a:ext cx="4572000" cy="3429000"/>
          </a:xfrm>
          <a:ln/>
        </p:spPr>
      </p:sp>
      <p:sp>
        <p:nvSpPr>
          <p:cNvPr id="15974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002166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500">
                <a:solidFill>
                  <a:schemeClr val="tx1"/>
                </a:solidFill>
                <a:latin typeface="Arial" charset="0"/>
                <a:ea typeface="ＭＳ Ｐゴシック" charset="-128"/>
              </a:defRPr>
            </a:lvl1pPr>
            <a:lvl2pPr marL="742950" indent="-285750" defTabSz="923925" eaLnBrk="0" hangingPunct="0">
              <a:defRPr sz="2500">
                <a:solidFill>
                  <a:schemeClr val="tx1"/>
                </a:solidFill>
                <a:latin typeface="Arial" charset="0"/>
                <a:ea typeface="ＭＳ Ｐゴシック" charset="-128"/>
              </a:defRPr>
            </a:lvl2pPr>
            <a:lvl3pPr marL="1143000" indent="-228600" defTabSz="923925" eaLnBrk="0" hangingPunct="0">
              <a:defRPr sz="2500">
                <a:solidFill>
                  <a:schemeClr val="tx1"/>
                </a:solidFill>
                <a:latin typeface="Arial" charset="0"/>
                <a:ea typeface="ＭＳ Ｐゴシック" charset="-128"/>
              </a:defRPr>
            </a:lvl3pPr>
            <a:lvl4pPr marL="1600200" indent="-228600" defTabSz="923925" eaLnBrk="0" hangingPunct="0">
              <a:defRPr sz="2500">
                <a:solidFill>
                  <a:schemeClr val="tx1"/>
                </a:solidFill>
                <a:latin typeface="Arial" charset="0"/>
                <a:ea typeface="ＭＳ Ｐゴシック" charset="-128"/>
              </a:defRPr>
            </a:lvl4pPr>
            <a:lvl5pPr marL="2057400" indent="-228600" defTabSz="923925" eaLnBrk="0" hangingPunct="0">
              <a:defRPr sz="2500">
                <a:solidFill>
                  <a:schemeClr val="tx1"/>
                </a:solidFill>
                <a:latin typeface="Arial" charset="0"/>
                <a:ea typeface="ＭＳ Ｐゴシック" charset="-128"/>
              </a:defRPr>
            </a:lvl5pPr>
            <a:lvl6pPr marL="2514600" indent="-228600" defTabSz="923925" eaLnBrk="0" fontAlgn="base" hangingPunct="0">
              <a:spcBef>
                <a:spcPct val="0"/>
              </a:spcBef>
              <a:spcAft>
                <a:spcPct val="0"/>
              </a:spcAft>
              <a:defRPr sz="2500">
                <a:solidFill>
                  <a:schemeClr val="tx1"/>
                </a:solidFill>
                <a:latin typeface="Arial" charset="0"/>
                <a:ea typeface="ＭＳ Ｐゴシック" charset="-128"/>
              </a:defRPr>
            </a:lvl6pPr>
            <a:lvl7pPr marL="2971800" indent="-228600" defTabSz="923925" eaLnBrk="0" fontAlgn="base" hangingPunct="0">
              <a:spcBef>
                <a:spcPct val="0"/>
              </a:spcBef>
              <a:spcAft>
                <a:spcPct val="0"/>
              </a:spcAft>
              <a:defRPr sz="2500">
                <a:solidFill>
                  <a:schemeClr val="tx1"/>
                </a:solidFill>
                <a:latin typeface="Arial" charset="0"/>
                <a:ea typeface="ＭＳ Ｐゴシック" charset="-128"/>
              </a:defRPr>
            </a:lvl7pPr>
            <a:lvl8pPr marL="3429000" indent="-228600" defTabSz="923925" eaLnBrk="0" fontAlgn="base" hangingPunct="0">
              <a:spcBef>
                <a:spcPct val="0"/>
              </a:spcBef>
              <a:spcAft>
                <a:spcPct val="0"/>
              </a:spcAft>
              <a:defRPr sz="2500">
                <a:solidFill>
                  <a:schemeClr val="tx1"/>
                </a:solidFill>
                <a:latin typeface="Arial" charset="0"/>
                <a:ea typeface="ＭＳ Ｐゴシック" charset="-128"/>
              </a:defRPr>
            </a:lvl8pPr>
            <a:lvl9pPr marL="3886200" indent="-228600" defTabSz="923925" eaLnBrk="0" fontAlgn="base" hangingPunct="0">
              <a:spcBef>
                <a:spcPct val="0"/>
              </a:spcBef>
              <a:spcAft>
                <a:spcPct val="0"/>
              </a:spcAft>
              <a:defRPr sz="2500">
                <a:solidFill>
                  <a:schemeClr val="tx1"/>
                </a:solidFill>
                <a:latin typeface="Arial" charset="0"/>
                <a:ea typeface="ＭＳ Ｐゴシック" charset="-128"/>
              </a:defRPr>
            </a:lvl9pPr>
          </a:lstStyle>
          <a:p>
            <a:pPr eaLnBrk="1" hangingPunct="1"/>
            <a:fld id="{16989255-2EAD-EF44-8365-C7A345BE4CBC}" type="slidenum">
              <a:rPr lang="en-US" altLang="x-none" sz="1200">
                <a:solidFill>
                  <a:srgbClr val="000000"/>
                </a:solidFill>
              </a:rPr>
              <a:pPr eaLnBrk="1" hangingPunct="1"/>
              <a:t>35</a:t>
            </a:fld>
            <a:endParaRPr lang="en-US" altLang="x-none" sz="1200">
              <a:solidFill>
                <a:srgbClr val="000000"/>
              </a:solidFill>
            </a:endParaRPr>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x-none" altLang="x-none">
              <a:latin typeface="Arial" charset="0"/>
              <a:ea typeface="ＭＳ Ｐゴシック" charset="-128"/>
            </a:endParaRPr>
          </a:p>
        </p:txBody>
      </p:sp>
    </p:spTree>
    <p:extLst>
      <p:ext uri="{BB962C8B-B14F-4D97-AF65-F5344CB8AC3E}">
        <p14:creationId xmlns:p14="http://schemas.microsoft.com/office/powerpoint/2010/main" val="1225656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Slide Image Placeholder 1"/>
          <p:cNvSpPr>
            <a:spLocks noGrp="1" noRot="1" noChangeAspect="1"/>
          </p:cNvSpPr>
          <p:nvPr>
            <p:ph type="sldImg"/>
          </p:nvPr>
        </p:nvSpPr>
        <p:spPr>
          <a:ln/>
        </p:spPr>
      </p:sp>
      <p:sp>
        <p:nvSpPr>
          <p:cNvPr id="2764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x-none" altLang="x-none">
              <a:latin typeface="Arial" charset="0"/>
              <a:ea typeface="ＭＳ Ｐゴシック" charset="-128"/>
            </a:endParaRPr>
          </a:p>
        </p:txBody>
      </p:sp>
      <p:sp>
        <p:nvSpPr>
          <p:cNvPr id="2764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500">
                <a:solidFill>
                  <a:schemeClr val="tx1"/>
                </a:solidFill>
                <a:latin typeface="Arial" charset="0"/>
                <a:ea typeface="ＭＳ Ｐゴシック" charset="-128"/>
              </a:defRPr>
            </a:lvl1pPr>
            <a:lvl2pPr marL="742950" indent="-285750" defTabSz="923925" eaLnBrk="0" hangingPunct="0">
              <a:defRPr sz="2500">
                <a:solidFill>
                  <a:schemeClr val="tx1"/>
                </a:solidFill>
                <a:latin typeface="Arial" charset="0"/>
                <a:ea typeface="ＭＳ Ｐゴシック" charset="-128"/>
              </a:defRPr>
            </a:lvl2pPr>
            <a:lvl3pPr marL="1143000" indent="-228600" defTabSz="923925" eaLnBrk="0" hangingPunct="0">
              <a:defRPr sz="2500">
                <a:solidFill>
                  <a:schemeClr val="tx1"/>
                </a:solidFill>
                <a:latin typeface="Arial" charset="0"/>
                <a:ea typeface="ＭＳ Ｐゴシック" charset="-128"/>
              </a:defRPr>
            </a:lvl3pPr>
            <a:lvl4pPr marL="1600200" indent="-228600" defTabSz="923925" eaLnBrk="0" hangingPunct="0">
              <a:defRPr sz="2500">
                <a:solidFill>
                  <a:schemeClr val="tx1"/>
                </a:solidFill>
                <a:latin typeface="Arial" charset="0"/>
                <a:ea typeface="ＭＳ Ｐゴシック" charset="-128"/>
              </a:defRPr>
            </a:lvl4pPr>
            <a:lvl5pPr marL="2057400" indent="-228600" defTabSz="923925" eaLnBrk="0" hangingPunct="0">
              <a:defRPr sz="2500">
                <a:solidFill>
                  <a:schemeClr val="tx1"/>
                </a:solidFill>
                <a:latin typeface="Arial" charset="0"/>
                <a:ea typeface="ＭＳ Ｐゴシック" charset="-128"/>
              </a:defRPr>
            </a:lvl5pPr>
            <a:lvl6pPr marL="2514600" indent="-228600" defTabSz="923925" eaLnBrk="0" fontAlgn="base" hangingPunct="0">
              <a:spcBef>
                <a:spcPct val="0"/>
              </a:spcBef>
              <a:spcAft>
                <a:spcPct val="0"/>
              </a:spcAft>
              <a:defRPr sz="2500">
                <a:solidFill>
                  <a:schemeClr val="tx1"/>
                </a:solidFill>
                <a:latin typeface="Arial" charset="0"/>
                <a:ea typeface="ＭＳ Ｐゴシック" charset="-128"/>
              </a:defRPr>
            </a:lvl6pPr>
            <a:lvl7pPr marL="2971800" indent="-228600" defTabSz="923925" eaLnBrk="0" fontAlgn="base" hangingPunct="0">
              <a:spcBef>
                <a:spcPct val="0"/>
              </a:spcBef>
              <a:spcAft>
                <a:spcPct val="0"/>
              </a:spcAft>
              <a:defRPr sz="2500">
                <a:solidFill>
                  <a:schemeClr val="tx1"/>
                </a:solidFill>
                <a:latin typeface="Arial" charset="0"/>
                <a:ea typeface="ＭＳ Ｐゴシック" charset="-128"/>
              </a:defRPr>
            </a:lvl7pPr>
            <a:lvl8pPr marL="3429000" indent="-228600" defTabSz="923925" eaLnBrk="0" fontAlgn="base" hangingPunct="0">
              <a:spcBef>
                <a:spcPct val="0"/>
              </a:spcBef>
              <a:spcAft>
                <a:spcPct val="0"/>
              </a:spcAft>
              <a:defRPr sz="2500">
                <a:solidFill>
                  <a:schemeClr val="tx1"/>
                </a:solidFill>
                <a:latin typeface="Arial" charset="0"/>
                <a:ea typeface="ＭＳ Ｐゴシック" charset="-128"/>
              </a:defRPr>
            </a:lvl8pPr>
            <a:lvl9pPr marL="3886200" indent="-228600" defTabSz="923925"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r" defTabSz="923925" rtl="0" eaLnBrk="1" fontAlgn="auto" latinLnBrk="0" hangingPunct="1">
              <a:lnSpc>
                <a:spcPct val="100000"/>
              </a:lnSpc>
              <a:spcBef>
                <a:spcPts val="0"/>
              </a:spcBef>
              <a:spcAft>
                <a:spcPts val="0"/>
              </a:spcAft>
              <a:buClrTx/>
              <a:buSzTx/>
              <a:buFontTx/>
              <a:buNone/>
              <a:tabLst/>
              <a:defRPr/>
            </a:pPr>
            <a:fld id="{BDFE0CE2-C226-8342-89C1-663BD1C944B3}" type="slidenum">
              <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23925" rtl="0" eaLnBrk="1" fontAlgn="auto" latinLnBrk="0" hangingPunct="1">
                <a:lnSpc>
                  <a:spcPct val="100000"/>
                </a:lnSpc>
                <a:spcBef>
                  <a:spcPts val="0"/>
                </a:spcBef>
                <a:spcAft>
                  <a:spcPts val="0"/>
                </a:spcAft>
                <a:buClrTx/>
                <a:buSzTx/>
                <a:buFontTx/>
                <a:buNone/>
                <a:tabLst/>
                <a:defRPr/>
              </a:pPr>
              <a:t>37</a:t>
            </a:fld>
            <a:endPar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591146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9B6C4D-1AF5-2643-946F-6C1A19F0D1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21954" name="Rectangle 2"/>
          <p:cNvSpPr>
            <a:spLocks noGrp="1" noRot="1" noChangeAspect="1" noChangeArrowheads="1" noTextEdit="1"/>
          </p:cNvSpPr>
          <p:nvPr>
            <p:ph type="sldImg"/>
          </p:nvPr>
        </p:nvSpPr>
        <p:spPr>
          <a:xfrm>
            <a:off x="1143000" y="685800"/>
            <a:ext cx="4572000" cy="3429000"/>
          </a:xfrm>
          <a:ln/>
        </p:spPr>
      </p:sp>
      <p:sp>
        <p:nvSpPr>
          <p:cNvPr id="10219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924341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8E435E-C2F0-ED4D-81E8-0938838F4C6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22978" name="Rectangle 2"/>
          <p:cNvSpPr>
            <a:spLocks noGrp="1" noRot="1" noChangeAspect="1" noChangeArrowheads="1" noTextEdit="1"/>
          </p:cNvSpPr>
          <p:nvPr>
            <p:ph type="sldImg"/>
          </p:nvPr>
        </p:nvSpPr>
        <p:spPr>
          <a:xfrm>
            <a:off x="1143000" y="685800"/>
            <a:ext cx="4572000" cy="3429000"/>
          </a:xfrm>
          <a:ln/>
        </p:spPr>
      </p:sp>
      <p:sp>
        <p:nvSpPr>
          <p:cNvPr id="10229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239821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5771EE-9AF4-1D4D-919F-1F40E673E4B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076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07619" name="Rectangle 3"/>
          <p:cNvSpPr>
            <a:spLocks noGrp="1" noChangeArrowheads="1"/>
          </p:cNvSpPr>
          <p:nvPr>
            <p:ph type="body" idx="1"/>
          </p:nvPr>
        </p:nvSpPr>
        <p:spPr bwMode="auto">
          <a:xfrm>
            <a:off x="914635" y="4343137"/>
            <a:ext cx="5028731" cy="4115327"/>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3263348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1A68D0-AB71-FD4B-A430-DEA9F7948DF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9585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2E66F090-7987-804A-9705-176B7EEB2876}"/>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98" name="Text Box 2">
            <a:extLst>
              <a:ext uri="{FF2B5EF4-FFF2-40B4-BE49-F238E27FC236}">
                <a16:creationId xmlns:a16="http://schemas.microsoft.com/office/drawing/2014/main" id="{2C58777D-6C56-0C4C-BA1C-565DE35D5000}"/>
              </a:ext>
            </a:extLst>
          </p:cNvPr>
          <p:cNvSpPr txBox="1">
            <a:spLocks noGrp="1" noChangeArrowheads="1"/>
          </p:cNvSpPr>
          <p:nvPr>
            <p:ph type="body"/>
          </p:nvPr>
        </p:nvSpPr>
        <p:spPr bwMode="auto">
          <a:xfrm>
            <a:off x="1185863" y="4787900"/>
            <a:ext cx="5407025" cy="39719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dirty="0">
                <a:latin typeface="Arial" panose="020B0604020202020204" pitchFamily="34" charset="0"/>
                <a:ea typeface="msgothic" charset="0"/>
                <a:cs typeface="msgothic" charset="0"/>
              </a:rPr>
              <a:t>The </a:t>
            </a:r>
            <a:r>
              <a:rPr lang="en-GB" altLang="en-US" dirty="0" err="1">
                <a:latin typeface="Arial" panose="020B0604020202020204" pitchFamily="34" charset="0"/>
                <a:ea typeface="msgothic" charset="0"/>
                <a:cs typeface="msgothic" charset="0"/>
              </a:rPr>
              <a:t>nrdA-nrdB</a:t>
            </a:r>
            <a:r>
              <a:rPr lang="en-GB" altLang="en-US" dirty="0">
                <a:latin typeface="Arial" panose="020B0604020202020204" pitchFamily="34" charset="0"/>
                <a:ea typeface="msgothic" charset="0"/>
                <a:cs typeface="msgothic" charset="0"/>
              </a:rPr>
              <a:t> genomic region of T-even phage is a hotspot of homing endonuclease insertion. (A) Gene composition of the </a:t>
            </a:r>
            <a:r>
              <a:rPr lang="en-GB" altLang="en-US" dirty="0" err="1">
                <a:latin typeface="Arial" panose="020B0604020202020204" pitchFamily="34" charset="0"/>
                <a:ea typeface="msgothic" charset="0"/>
                <a:cs typeface="msgothic" charset="0"/>
              </a:rPr>
              <a:t>nrdA-nrdB</a:t>
            </a:r>
            <a:r>
              <a:rPr lang="en-GB" altLang="en-US" dirty="0">
                <a:latin typeface="Arial" panose="020B0604020202020204" pitchFamily="34" charset="0"/>
                <a:ea typeface="msgothic" charset="0"/>
                <a:cs typeface="msgothic" charset="0"/>
              </a:rPr>
              <a:t> region of E. coli and Aeromonas </a:t>
            </a:r>
            <a:r>
              <a:rPr lang="en-GB" altLang="en-US" dirty="0" err="1">
                <a:latin typeface="Arial" panose="020B0604020202020204" pitchFamily="34" charset="0"/>
                <a:ea typeface="msgothic" charset="0"/>
                <a:cs typeface="msgothic" charset="0"/>
              </a:rPr>
              <a:t>phages</a:t>
            </a:r>
            <a:r>
              <a:rPr lang="en-GB" altLang="en-US" dirty="0">
                <a:latin typeface="Arial" panose="020B0604020202020204" pitchFamily="34" charset="0"/>
                <a:ea typeface="msgothic" charset="0"/>
                <a:cs typeface="msgothic" charset="0"/>
              </a:rPr>
              <a:t> (not to scale). Self-splicing group I introns are indicated by a triangle. Open boxes indicate the unique DNA sequences accompanying the </a:t>
            </a:r>
            <a:r>
              <a:rPr lang="en-GB" altLang="en-US" dirty="0" err="1">
                <a:latin typeface="Arial" panose="020B0604020202020204" pitchFamily="34" charset="0"/>
                <a:ea typeface="msgothic" charset="0"/>
                <a:cs typeface="msgothic" charset="0"/>
              </a:rPr>
              <a:t>mobE</a:t>
            </a:r>
            <a:r>
              <a:rPr lang="en-GB" altLang="en-US" dirty="0">
                <a:latin typeface="Arial" panose="020B0604020202020204" pitchFamily="34" charset="0"/>
                <a:ea typeface="msgothic" charset="0"/>
                <a:cs typeface="msgothic" charset="0"/>
              </a:rPr>
              <a:t> insertion. HNH(AP2), HNH family endonuclease (47); </a:t>
            </a:r>
            <a:r>
              <a:rPr lang="en-GB" altLang="en-US" dirty="0" err="1">
                <a:latin typeface="Arial" panose="020B0604020202020204" pitchFamily="34" charset="0"/>
                <a:ea typeface="msgothic" charset="0"/>
                <a:cs typeface="msgothic" charset="0"/>
              </a:rPr>
              <a:t>hef</a:t>
            </a:r>
            <a:r>
              <a:rPr lang="en-GB" altLang="en-US" dirty="0">
                <a:latin typeface="Arial" panose="020B0604020202020204" pitchFamily="34" charset="0"/>
                <a:ea typeface="msgothic" charset="0"/>
                <a:cs typeface="msgothic" charset="0"/>
              </a:rPr>
              <a:t>, homing endonuclease-like function (22); </a:t>
            </a:r>
            <a:r>
              <a:rPr lang="en-GB" altLang="en-US" dirty="0" err="1">
                <a:latin typeface="Arial" panose="020B0604020202020204" pitchFamily="34" charset="0"/>
                <a:ea typeface="msgothic" charset="0"/>
                <a:cs typeface="msgothic" charset="0"/>
              </a:rPr>
              <a:t>seg</a:t>
            </a:r>
            <a:r>
              <a:rPr lang="en-GB" altLang="en-US" dirty="0">
                <a:latin typeface="Arial" panose="020B0604020202020204" pitchFamily="34" charset="0"/>
                <a:ea typeface="msgothic" charset="0"/>
                <a:cs typeface="msgothic" charset="0"/>
              </a:rPr>
              <a:t>, similarity to endonuclease encoded within group I introns (5). (B) Homology model of Aeh1 </a:t>
            </a:r>
            <a:r>
              <a:rPr lang="en-GB" altLang="en-US" dirty="0" err="1">
                <a:latin typeface="Arial" panose="020B0604020202020204" pitchFamily="34" charset="0"/>
                <a:ea typeface="msgothic" charset="0"/>
                <a:cs typeface="msgothic" charset="0"/>
              </a:rPr>
              <a:t>NrdA</a:t>
            </a:r>
            <a:r>
              <a:rPr lang="en-GB" altLang="en-US" dirty="0">
                <a:latin typeface="Arial" panose="020B0604020202020204" pitchFamily="34" charset="0"/>
                <a:ea typeface="msgothic" charset="0"/>
                <a:cs typeface="msgothic" charset="0"/>
              </a:rPr>
              <a:t>-a and </a:t>
            </a:r>
            <a:r>
              <a:rPr lang="en-GB" altLang="en-US" dirty="0" err="1">
                <a:latin typeface="Arial" panose="020B0604020202020204" pitchFamily="34" charset="0"/>
                <a:ea typeface="msgothic" charset="0"/>
                <a:cs typeface="msgothic" charset="0"/>
              </a:rPr>
              <a:t>NrdA</a:t>
            </a:r>
            <a:r>
              <a:rPr lang="en-GB" altLang="en-US" dirty="0">
                <a:latin typeface="Arial" panose="020B0604020202020204" pitchFamily="34" charset="0"/>
                <a:ea typeface="msgothic" charset="0"/>
                <a:cs typeface="msgothic" charset="0"/>
              </a:rPr>
              <a:t>-b proteins based on the known structure of E. coli </a:t>
            </a:r>
            <a:r>
              <a:rPr lang="en-GB" altLang="en-US" dirty="0" err="1">
                <a:latin typeface="Arial" panose="020B0604020202020204" pitchFamily="34" charset="0"/>
                <a:ea typeface="msgothic" charset="0"/>
                <a:cs typeface="msgothic" charset="0"/>
              </a:rPr>
              <a:t>NrdA</a:t>
            </a:r>
            <a:r>
              <a:rPr lang="en-GB" altLang="en-US" dirty="0">
                <a:latin typeface="Arial" panose="020B0604020202020204" pitchFamily="34" charset="0"/>
                <a:ea typeface="msgothic" charset="0"/>
                <a:cs typeface="msgothic" charset="0"/>
              </a:rPr>
              <a:t> (24) by using the program Swiss-Model at </a:t>
            </a:r>
            <a:r>
              <a:rPr lang="en-GB" altLang="en-US" dirty="0" err="1">
                <a:latin typeface="Arial" panose="020B0604020202020204" pitchFamily="34" charset="0"/>
                <a:ea typeface="msgothic" charset="0"/>
                <a:cs typeface="msgothic" charset="0"/>
              </a:rPr>
              <a:t>ExPASy</a:t>
            </a:r>
            <a:r>
              <a:rPr lang="en-GB" altLang="en-US" dirty="0">
                <a:latin typeface="Arial" panose="020B0604020202020204" pitchFamily="34" charset="0"/>
                <a:ea typeface="msgothic" charset="0"/>
                <a:cs typeface="msgothic" charset="0"/>
              </a:rPr>
              <a:t> Home Page (http://</a:t>
            </a:r>
            <a:r>
              <a:rPr lang="en-GB" altLang="en-US" dirty="0" err="1">
                <a:latin typeface="Arial" panose="020B0604020202020204" pitchFamily="34" charset="0"/>
                <a:ea typeface="msgothic" charset="0"/>
                <a:cs typeface="msgothic" charset="0"/>
              </a:rPr>
              <a:t>swissmodel.expasy.org</a:t>
            </a:r>
            <a:r>
              <a:rPr lang="en-GB" altLang="en-US" dirty="0">
                <a:latin typeface="Arial" panose="020B0604020202020204" pitchFamily="34" charset="0"/>
                <a:ea typeface="msgothic" charset="0"/>
                <a:cs typeface="msgothic" charset="0"/>
              </a:rPr>
              <a:t>/). The RNR-specific β/α-barrel domain with the active site is a composite of the </a:t>
            </a:r>
            <a:r>
              <a:rPr lang="en-GB" altLang="en-US" dirty="0" err="1">
                <a:latin typeface="Arial" panose="020B0604020202020204" pitchFamily="34" charset="0"/>
                <a:ea typeface="msgothic" charset="0"/>
                <a:cs typeface="msgothic" charset="0"/>
              </a:rPr>
              <a:t>NrdA</a:t>
            </a:r>
            <a:r>
              <a:rPr lang="en-GB" altLang="en-US" dirty="0">
                <a:latin typeface="Arial" panose="020B0604020202020204" pitchFamily="34" charset="0"/>
                <a:ea typeface="msgothic" charset="0"/>
                <a:cs typeface="msgothic" charset="0"/>
              </a:rPr>
              <a:t>-a (blue) and </a:t>
            </a:r>
            <a:r>
              <a:rPr lang="en-GB" altLang="en-US" dirty="0" err="1">
                <a:latin typeface="Arial" panose="020B0604020202020204" pitchFamily="34" charset="0"/>
                <a:ea typeface="msgothic" charset="0"/>
                <a:cs typeface="msgothic" charset="0"/>
              </a:rPr>
              <a:t>NrdA</a:t>
            </a:r>
            <a:r>
              <a:rPr lang="en-GB" altLang="en-US" dirty="0">
                <a:latin typeface="Arial" panose="020B0604020202020204" pitchFamily="34" charset="0"/>
                <a:ea typeface="msgothic" charset="0"/>
                <a:cs typeface="msgothic" charset="0"/>
              </a:rPr>
              <a:t>-b (magenta). Active-site residues Cys-219, Asn-429, Cys-431, and Glu-433 in </a:t>
            </a:r>
            <a:r>
              <a:rPr lang="en-GB" altLang="en-US" dirty="0" err="1">
                <a:latin typeface="Arial" panose="020B0604020202020204" pitchFamily="34" charset="0"/>
                <a:ea typeface="msgothic" charset="0"/>
                <a:cs typeface="msgothic" charset="0"/>
              </a:rPr>
              <a:t>NrdA</a:t>
            </a:r>
            <a:r>
              <a:rPr lang="en-GB" altLang="en-US" dirty="0">
                <a:latin typeface="Arial" panose="020B0604020202020204" pitchFamily="34" charset="0"/>
                <a:ea typeface="msgothic" charset="0"/>
                <a:cs typeface="msgothic" charset="0"/>
              </a:rPr>
              <a:t>-a and Cys-31, Tyr-300, and Tyr-301 in </a:t>
            </a:r>
            <a:r>
              <a:rPr lang="en-GB" altLang="en-US" dirty="0" err="1">
                <a:latin typeface="Arial" panose="020B0604020202020204" pitchFamily="34" charset="0"/>
                <a:ea typeface="msgothic" charset="0"/>
                <a:cs typeface="msgothic" charset="0"/>
              </a:rPr>
              <a:t>NrdA</a:t>
            </a:r>
            <a:r>
              <a:rPr lang="en-GB" altLang="en-US" dirty="0">
                <a:latin typeface="Arial" panose="020B0604020202020204" pitchFamily="34" charset="0"/>
                <a:ea typeface="msgothic" charset="0"/>
                <a:cs typeface="msgothic" charset="0"/>
              </a:rPr>
              <a:t>-b (model </a:t>
            </a:r>
            <a:r>
              <a:rPr lang="en-GB" altLang="en-US" dirty="0" err="1">
                <a:latin typeface="Arial" panose="020B0604020202020204" pitchFamily="34" charset="0"/>
                <a:ea typeface="msgothic" charset="0"/>
                <a:cs typeface="msgothic" charset="0"/>
              </a:rPr>
              <a:t>center</a:t>
            </a:r>
            <a:r>
              <a:rPr lang="en-GB" altLang="en-US" dirty="0">
                <a:latin typeface="Arial" panose="020B0604020202020204" pitchFamily="34" charset="0"/>
                <a:ea typeface="msgothic" charset="0"/>
                <a:cs typeface="msgothic" charset="0"/>
              </a:rPr>
              <a:t>) are highlighted as well as conserved specificity-site residues Asps226, Leu-228, Ile-262, His-269, and Phe-275 in </a:t>
            </a:r>
            <a:r>
              <a:rPr lang="en-GB" altLang="en-US" dirty="0" err="1">
                <a:latin typeface="Arial" panose="020B0604020202020204" pitchFamily="34" charset="0"/>
                <a:ea typeface="msgothic" charset="0"/>
                <a:cs typeface="msgothic" charset="0"/>
              </a:rPr>
              <a:t>NrdA</a:t>
            </a:r>
            <a:r>
              <a:rPr lang="en-GB" altLang="en-US" dirty="0">
                <a:latin typeface="Arial" panose="020B0604020202020204" pitchFamily="34" charset="0"/>
                <a:ea typeface="msgothic" charset="0"/>
                <a:cs typeface="msgothic" charset="0"/>
              </a:rPr>
              <a:t>-a (model top). (C) Amino acid alignment of the split Aeh1 </a:t>
            </a:r>
            <a:r>
              <a:rPr lang="en-GB" altLang="en-US" dirty="0" err="1">
                <a:latin typeface="Arial" panose="020B0604020202020204" pitchFamily="34" charset="0"/>
                <a:ea typeface="msgothic" charset="0"/>
                <a:cs typeface="msgothic" charset="0"/>
              </a:rPr>
              <a:t>NrdA</a:t>
            </a:r>
            <a:r>
              <a:rPr lang="en-GB" altLang="en-US" dirty="0">
                <a:latin typeface="Arial" panose="020B0604020202020204" pitchFamily="34" charset="0"/>
                <a:ea typeface="msgothic" charset="0"/>
                <a:cs typeface="msgothic" charset="0"/>
              </a:rPr>
              <a:t>-a and </a:t>
            </a:r>
            <a:r>
              <a:rPr lang="en-GB" altLang="en-US" dirty="0" err="1">
                <a:latin typeface="Arial" panose="020B0604020202020204" pitchFamily="34" charset="0"/>
                <a:ea typeface="msgothic" charset="0"/>
                <a:cs typeface="msgothic" charset="0"/>
              </a:rPr>
              <a:t>NrdA</a:t>
            </a:r>
            <a:r>
              <a:rPr lang="en-GB" altLang="en-US" dirty="0">
                <a:latin typeface="Arial" panose="020B0604020202020204" pitchFamily="34" charset="0"/>
                <a:ea typeface="msgothic" charset="0"/>
                <a:cs typeface="msgothic" charset="0"/>
              </a:rPr>
              <a:t>-b proteins with the contiguous E. coli and phage T4 </a:t>
            </a:r>
            <a:r>
              <a:rPr lang="en-GB" altLang="en-US" dirty="0" err="1">
                <a:latin typeface="Arial" panose="020B0604020202020204" pitchFamily="34" charset="0"/>
                <a:ea typeface="msgothic" charset="0"/>
                <a:cs typeface="msgothic" charset="0"/>
              </a:rPr>
              <a:t>NrdA</a:t>
            </a:r>
            <a:r>
              <a:rPr lang="en-GB" altLang="en-US" dirty="0">
                <a:latin typeface="Arial" panose="020B0604020202020204" pitchFamily="34" charset="0"/>
                <a:ea typeface="msgothic" charset="0"/>
                <a:cs typeface="msgothic" charset="0"/>
              </a:rPr>
              <a:t> homologs. Numbers above the alignment indicate amino acid positions in the Aeh1 </a:t>
            </a:r>
            <a:r>
              <a:rPr lang="en-GB" altLang="en-US" dirty="0" err="1">
                <a:latin typeface="Arial" panose="020B0604020202020204" pitchFamily="34" charset="0"/>
                <a:ea typeface="msgothic" charset="0"/>
                <a:cs typeface="msgothic" charset="0"/>
              </a:rPr>
              <a:t>NrdA</a:t>
            </a:r>
            <a:r>
              <a:rPr lang="en-GB" altLang="en-US" dirty="0">
                <a:latin typeface="Arial" panose="020B0604020202020204" pitchFamily="34" charset="0"/>
                <a:ea typeface="msgothic" charset="0"/>
                <a:cs typeface="msgothic" charset="0"/>
              </a:rPr>
              <a:t>-a and </a:t>
            </a:r>
            <a:r>
              <a:rPr lang="en-GB" altLang="en-US" dirty="0" err="1">
                <a:latin typeface="Arial" panose="020B0604020202020204" pitchFamily="34" charset="0"/>
                <a:ea typeface="msgothic" charset="0"/>
                <a:cs typeface="msgothic" charset="0"/>
              </a:rPr>
              <a:t>NrdA</a:t>
            </a:r>
            <a:r>
              <a:rPr lang="en-GB" altLang="en-US" dirty="0">
                <a:latin typeface="Arial" panose="020B0604020202020204" pitchFamily="34" charset="0"/>
                <a:ea typeface="msgothic" charset="0"/>
                <a:cs typeface="msgothic" charset="0"/>
              </a:rPr>
              <a:t>-b proteins, whereas numbers below the alignment refer to the E. coli </a:t>
            </a:r>
            <a:r>
              <a:rPr lang="en-GB" altLang="en-US" dirty="0" err="1">
                <a:latin typeface="Arial" panose="020B0604020202020204" pitchFamily="34" charset="0"/>
                <a:ea typeface="msgothic" charset="0"/>
                <a:cs typeface="msgothic" charset="0"/>
              </a:rPr>
              <a:t>NrdA</a:t>
            </a:r>
            <a:r>
              <a:rPr lang="en-GB" altLang="en-US" dirty="0">
                <a:latin typeface="Arial" panose="020B0604020202020204" pitchFamily="34" charset="0"/>
                <a:ea typeface="msgothic" charset="0"/>
                <a:cs typeface="msgothic" charset="0"/>
              </a:rPr>
              <a:t> protein. The star indicates a conserved active-site cysteine residue (Cys-439 of E. coli </a:t>
            </a:r>
            <a:r>
              <a:rPr lang="en-GB" altLang="en-US" dirty="0" err="1">
                <a:latin typeface="Arial" panose="020B0604020202020204" pitchFamily="34" charset="0"/>
                <a:ea typeface="msgothic" charset="0"/>
                <a:cs typeface="msgothic" charset="0"/>
              </a:rPr>
              <a:t>NrdA</a:t>
            </a:r>
            <a:r>
              <a:rPr lang="en-GB" altLang="en-US" dirty="0">
                <a:latin typeface="Arial" panose="020B0604020202020204" pitchFamily="34" charset="0"/>
                <a:ea typeface="msgothic" charset="0"/>
                <a:cs typeface="msgothic" charset="0"/>
              </a:rPr>
              <a:t>), and triangles indicate conserved active-site residues (from left Asn-437, Glu-441, and Cys-462 of E. coli </a:t>
            </a:r>
            <a:r>
              <a:rPr lang="en-GB" altLang="en-US" dirty="0" err="1">
                <a:latin typeface="Arial" panose="020B0604020202020204" pitchFamily="34" charset="0"/>
                <a:ea typeface="msgothic" charset="0"/>
                <a:cs typeface="msgothic" charset="0"/>
              </a:rPr>
              <a:t>NrdA</a:t>
            </a:r>
            <a:r>
              <a:rPr lang="en-GB" altLang="en-US" dirty="0">
                <a:latin typeface="Arial" panose="020B0604020202020204" pitchFamily="34" charset="0"/>
                <a:ea typeface="msgothic" charset="0"/>
                <a:cs typeface="msgothic" charset="0"/>
              </a:rPr>
              <a:t>). Secondary-structure elements of E. coli </a:t>
            </a:r>
            <a:r>
              <a:rPr lang="en-GB" altLang="en-US" dirty="0" err="1">
                <a:latin typeface="Arial" panose="020B0604020202020204" pitchFamily="34" charset="0"/>
                <a:ea typeface="msgothic" charset="0"/>
                <a:cs typeface="msgothic" charset="0"/>
              </a:rPr>
              <a:t>NrdA</a:t>
            </a:r>
            <a:r>
              <a:rPr lang="en-GB" altLang="en-US" dirty="0">
                <a:latin typeface="Arial" panose="020B0604020202020204" pitchFamily="34" charset="0"/>
                <a:ea typeface="msgothic" charset="0"/>
                <a:cs typeface="msgothic" charset="0"/>
              </a:rPr>
              <a:t> are indicated below the alignment (β, β-strand). Black and </a:t>
            </a:r>
            <a:r>
              <a:rPr lang="en-GB" altLang="en-US" dirty="0" err="1">
                <a:latin typeface="Arial" panose="020B0604020202020204" pitchFamily="34" charset="0"/>
                <a:ea typeface="msgothic" charset="0"/>
                <a:cs typeface="msgothic" charset="0"/>
              </a:rPr>
              <a:t>gray</a:t>
            </a:r>
            <a:r>
              <a:rPr lang="en-GB" altLang="en-US" dirty="0">
                <a:latin typeface="Arial" panose="020B0604020202020204" pitchFamily="34" charset="0"/>
                <a:ea typeface="msgothic" charset="0"/>
                <a:cs typeface="msgothic" charset="0"/>
              </a:rPr>
              <a:t> shading indicate identical and similar amino acids, respectively, between the sequences.</a:t>
            </a:r>
          </a:p>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endParaRPr lang="en-GB" altLang="en-US" dirty="0">
              <a:latin typeface="Arial" panose="020B0604020202020204" pitchFamily="34" charset="0"/>
              <a:ea typeface="msgothic" charset="0"/>
              <a:cs typeface="msgothic" charset="0"/>
            </a:endParaRPr>
          </a:p>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US" sz="1200" b="0" i="0" kern="1200" dirty="0">
                <a:solidFill>
                  <a:schemeClr val="tx1"/>
                </a:solidFill>
                <a:effectLst/>
                <a:latin typeface="+mn-lt"/>
                <a:ea typeface="+mn-ea"/>
                <a:cs typeface="+mn-cs"/>
              </a:rPr>
              <a:t>HNH family endonuclease, </a:t>
            </a:r>
            <a:r>
              <a:rPr lang="en-US" sz="1200" b="0" i="1" kern="1200" dirty="0" err="1">
                <a:solidFill>
                  <a:schemeClr val="tx1"/>
                </a:solidFill>
                <a:effectLst/>
                <a:latin typeface="+mn-lt"/>
                <a:ea typeface="+mn-ea"/>
                <a:cs typeface="+mn-cs"/>
              </a:rPr>
              <a:t>mobE</a:t>
            </a:r>
            <a:r>
              <a:rPr lang="en-US" sz="1200" b="0" i="0" kern="1200" dirty="0">
                <a:solidFill>
                  <a:schemeClr val="tx1"/>
                </a:solidFill>
                <a:effectLst/>
                <a:latin typeface="+mn-lt"/>
                <a:ea typeface="+mn-ea"/>
                <a:cs typeface="+mn-cs"/>
              </a:rPr>
              <a:t>,</a:t>
            </a:r>
          </a:p>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dirty="0" err="1">
                <a:latin typeface="Arial" panose="020B0604020202020204" pitchFamily="34" charset="0"/>
                <a:ea typeface="msgothic" charset="0"/>
                <a:cs typeface="msgothic" charset="0"/>
              </a:rPr>
              <a:t>seg</a:t>
            </a:r>
            <a:r>
              <a:rPr lang="en-GB" altLang="en-US" dirty="0">
                <a:latin typeface="Arial" panose="020B0604020202020204" pitchFamily="34" charset="0"/>
                <a:ea typeface="msgothic" charset="0"/>
                <a:cs typeface="msgothic" charset="0"/>
              </a:rPr>
              <a:t>, similarity to endonuclease encoded within group I introns </a:t>
            </a:r>
          </a:p>
        </p:txBody>
      </p:sp>
    </p:spTree>
    <p:extLst>
      <p:ext uri="{BB962C8B-B14F-4D97-AF65-F5344CB8AC3E}">
        <p14:creationId xmlns:p14="http://schemas.microsoft.com/office/powerpoint/2010/main" val="708111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1A68D0-AB71-FD4B-A430-DEA9F7948DF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2598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CF487956-780C-9C4C-B748-1C24D578E47B}"/>
              </a:ext>
            </a:extLst>
          </p:cNvPr>
          <p:cNvSpPr>
            <a:spLocks noGrp="1" noRot="1" noChangeAspect="1" noTextEdit="1"/>
          </p:cNvSpPr>
          <p:nvPr>
            <p:ph type="sldImg"/>
          </p:nvPr>
        </p:nvSpPr>
        <p:spPr>
          <a:ln/>
        </p:spPr>
      </p:sp>
      <p:sp>
        <p:nvSpPr>
          <p:cNvPr id="17411" name="Notes Placeholder 2">
            <a:extLst>
              <a:ext uri="{FF2B5EF4-FFF2-40B4-BE49-F238E27FC236}">
                <a16:creationId xmlns:a16="http://schemas.microsoft.com/office/drawing/2014/main" id="{5F641F00-9889-EE4B-8C60-0097C9FF0732}"/>
              </a:ext>
            </a:extLst>
          </p:cNvPr>
          <p:cNvSpPr>
            <a:spLocks noGrp="1"/>
          </p:cNvSpPr>
          <p:nvPr>
            <p:ph type="body" idx="1"/>
          </p:nvPr>
        </p:nvSpPr>
        <p:spPr>
          <a:ln/>
        </p:spPr>
        <p:txBody>
          <a:bodyPr/>
          <a:lstStyle/>
          <a:p>
            <a:r>
              <a:rPr lang="en-US" altLang="en-US" b="1">
                <a:latin typeface="Arial" panose="020B0604020202020204" pitchFamily="34" charset="0"/>
                <a:cs typeface="Arial" panose="020B0604020202020204" pitchFamily="34" charset="0"/>
              </a:rPr>
              <a:t>Fig. 3.— </a:t>
            </a:r>
            <a:r>
              <a:rPr lang="en-US" altLang="en-US">
                <a:latin typeface="Arial" panose="020B0604020202020204" pitchFamily="34" charset="0"/>
                <a:cs typeface="Arial" panose="020B0604020202020204" pitchFamily="34" charset="0"/>
              </a:rPr>
              <a:t>(A) Directed hierarchical network of extant and ancestral genomes showing HGTs of cobalamin (vitamin B&lt;sub&gt;12&lt;/sub&gt;) biosynthesis genes. The nodes in the network are defined by the ribosomal protein phylogeny of nine haloarchaea, a subset of the full analysis of 21 genomes. The edges of the network are the vertical arrows indicating inferred HGTs by HR and are colored by homology. The network is arranged to also show the chromosomal regions coding for the proteins involved in cobalamin (vitamin B&lt;sub&gt;12&lt;/sub&gt;) biosynthesis. The phylogeny edge length units are arbitrary time units; the chromosome map scale units are megabases (Mb). Horizontal arrows depict ORFs in 3′–5′ strand direction and are scaled to base pairs. Shared colors indicate most recent homology except for gray, which indicates no local homology. (B) Directed hierarchical network depicting the same HGTs as in figure 1(A) with arrows also colored by most recent homology. Gray lines indicate all other inferred HGTs, the directions of which are not indicated to maintain clarity. The green numbers indicate the total HGT events to or from that ancestral population.
</a:t>
            </a:r>
          </a:p>
        </p:txBody>
      </p:sp>
      <p:sp>
        <p:nvSpPr>
          <p:cNvPr id="17412" name="Slide Number Placeholder 3">
            <a:extLst>
              <a:ext uri="{FF2B5EF4-FFF2-40B4-BE49-F238E27FC236}">
                <a16:creationId xmlns:a16="http://schemas.microsoft.com/office/drawing/2014/main" id="{2C34BF10-8DA5-BD4F-B7FC-DA2AE3E7860E}"/>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450A78FB-7F1C-9E4C-82B4-F3174315D85C}" type="slidenum">
              <a:rPr lang="en-US" altLang="en-US" sz="1200"/>
              <a:pPr algn="r" eaLnBrk="1" hangingPunct="1"/>
              <a:t>19</a:t>
            </a:fld>
            <a:endParaRPr lang="en-US" altLang="en-US" sz="1200"/>
          </a:p>
        </p:txBody>
      </p:sp>
    </p:spTree>
    <p:extLst>
      <p:ext uri="{BB962C8B-B14F-4D97-AF65-F5344CB8AC3E}">
        <p14:creationId xmlns:p14="http://schemas.microsoft.com/office/powerpoint/2010/main" val="1106672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D92BF30E-DDD7-BD46-A501-1C31AB31E094}"/>
              </a:ext>
            </a:extLst>
          </p:cNvPr>
          <p:cNvSpPr>
            <a:spLocks noGrp="1" noRot="1" noChangeAspect="1" noTextEdit="1"/>
          </p:cNvSpPr>
          <p:nvPr>
            <p:ph type="sldImg"/>
          </p:nvPr>
        </p:nvSpPr>
        <p:spPr>
          <a:ln/>
        </p:spPr>
      </p:sp>
      <p:sp>
        <p:nvSpPr>
          <p:cNvPr id="17411" name="Notes Placeholder 2">
            <a:extLst>
              <a:ext uri="{FF2B5EF4-FFF2-40B4-BE49-F238E27FC236}">
                <a16:creationId xmlns:a16="http://schemas.microsoft.com/office/drawing/2014/main" id="{03863800-9FD0-E143-8754-AB885447066A}"/>
              </a:ext>
            </a:extLst>
          </p:cNvPr>
          <p:cNvSpPr>
            <a:spLocks noGrp="1"/>
          </p:cNvSpPr>
          <p:nvPr>
            <p:ph type="body" idx="1"/>
          </p:nvPr>
        </p:nvSpPr>
        <p:spPr>
          <a:ln/>
        </p:spPr>
        <p:txBody>
          <a:bodyPr/>
          <a:lstStyle/>
          <a:p>
            <a:r>
              <a:rPr lang="en-US" altLang="en-US" b="1">
                <a:latin typeface="Arial" panose="020B0604020202020204" pitchFamily="34" charset="0"/>
                <a:cs typeface="Arial" panose="020B0604020202020204" pitchFamily="34" charset="0"/>
              </a:rPr>
              <a:t>Fig. 4.— </a:t>
            </a:r>
            <a:r>
              <a:rPr lang="en-US" altLang="en-US">
                <a:latin typeface="Arial" panose="020B0604020202020204" pitchFamily="34" charset="0"/>
                <a:cs typeface="Arial" panose="020B0604020202020204" pitchFamily="34" charset="0"/>
              </a:rPr>
              <a:t>Scatter plot of frequency of HGT events between two lineages versus the distance across the ribosome phylogeny in substitutions per site. Black: HGT between terminal edges and red: HGT between internal edges. Frequency was calculated as the total inferred HGT events between two edges on the ribosome phylogeny per overlapping edge length when scaled to a relaxed molecular clock. The dashed line is a linear model fitted after natural log transformation of the frequencies between terminal edges, R&lt;sup&gt;2 &lt;/sup&gt;= 0.78, P &lt; 6 × 10&lt;sup&gt;−15&lt;/sup&gt;. Terminal edges are considered more reliable than internal edges because tips are at present day. Fitted HGT frequencies between all edges, R&lt;sup&gt;2 &lt;/sup&gt;= 0.72, P &lt; 1 × 10&lt;sup&gt;−16&lt;/sup&gt;. An inverse log-linear relationship for recombination rates versus genome similarity has also been observed in experimental studies and inferred from sequence data of closely related bacterial genera.
</a:t>
            </a:r>
          </a:p>
        </p:txBody>
      </p:sp>
      <p:sp>
        <p:nvSpPr>
          <p:cNvPr id="17412" name="Slide Number Placeholder 3">
            <a:extLst>
              <a:ext uri="{FF2B5EF4-FFF2-40B4-BE49-F238E27FC236}">
                <a16:creationId xmlns:a16="http://schemas.microsoft.com/office/drawing/2014/main" id="{D0B1DAE6-8F86-7549-9692-E66CAFEE4BDA}"/>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1C5FDA7E-ED7D-0F4C-A167-36113B6940F8}" type="slidenum">
              <a:rPr lang="en-US" altLang="en-US" sz="1200"/>
              <a:pPr algn="r" eaLnBrk="1" hangingPunct="1"/>
              <a:t>20</a:t>
            </a:fld>
            <a:endParaRPr lang="en-US" altLang="en-US" sz="1200"/>
          </a:p>
        </p:txBody>
      </p:sp>
    </p:spTree>
    <p:extLst>
      <p:ext uri="{BB962C8B-B14F-4D97-AF65-F5344CB8AC3E}">
        <p14:creationId xmlns:p14="http://schemas.microsoft.com/office/powerpoint/2010/main" val="670973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500">
                <a:solidFill>
                  <a:schemeClr val="tx1"/>
                </a:solidFill>
                <a:latin typeface="Arial" charset="0"/>
                <a:ea typeface="ＭＳ Ｐゴシック" charset="-128"/>
              </a:defRPr>
            </a:lvl1pPr>
            <a:lvl2pPr marL="742950" indent="-285750" defTabSz="923925" eaLnBrk="0" hangingPunct="0">
              <a:defRPr sz="2500">
                <a:solidFill>
                  <a:schemeClr val="tx1"/>
                </a:solidFill>
                <a:latin typeface="Arial" charset="0"/>
                <a:ea typeface="ＭＳ Ｐゴシック" charset="-128"/>
              </a:defRPr>
            </a:lvl2pPr>
            <a:lvl3pPr marL="1143000" indent="-228600" defTabSz="923925" eaLnBrk="0" hangingPunct="0">
              <a:defRPr sz="2500">
                <a:solidFill>
                  <a:schemeClr val="tx1"/>
                </a:solidFill>
                <a:latin typeface="Arial" charset="0"/>
                <a:ea typeface="ＭＳ Ｐゴシック" charset="-128"/>
              </a:defRPr>
            </a:lvl3pPr>
            <a:lvl4pPr marL="1600200" indent="-228600" defTabSz="923925" eaLnBrk="0" hangingPunct="0">
              <a:defRPr sz="2500">
                <a:solidFill>
                  <a:schemeClr val="tx1"/>
                </a:solidFill>
                <a:latin typeface="Arial" charset="0"/>
                <a:ea typeface="ＭＳ Ｐゴシック" charset="-128"/>
              </a:defRPr>
            </a:lvl4pPr>
            <a:lvl5pPr marL="2057400" indent="-228600" defTabSz="923925" eaLnBrk="0" hangingPunct="0">
              <a:defRPr sz="2500">
                <a:solidFill>
                  <a:schemeClr val="tx1"/>
                </a:solidFill>
                <a:latin typeface="Arial" charset="0"/>
                <a:ea typeface="ＭＳ Ｐゴシック" charset="-128"/>
              </a:defRPr>
            </a:lvl5pPr>
            <a:lvl6pPr marL="2514600" indent="-228600" defTabSz="923925" eaLnBrk="0" fontAlgn="base" hangingPunct="0">
              <a:spcBef>
                <a:spcPct val="0"/>
              </a:spcBef>
              <a:spcAft>
                <a:spcPct val="0"/>
              </a:spcAft>
              <a:defRPr sz="2500">
                <a:solidFill>
                  <a:schemeClr val="tx1"/>
                </a:solidFill>
                <a:latin typeface="Arial" charset="0"/>
                <a:ea typeface="ＭＳ Ｐゴシック" charset="-128"/>
              </a:defRPr>
            </a:lvl6pPr>
            <a:lvl7pPr marL="2971800" indent="-228600" defTabSz="923925" eaLnBrk="0" fontAlgn="base" hangingPunct="0">
              <a:spcBef>
                <a:spcPct val="0"/>
              </a:spcBef>
              <a:spcAft>
                <a:spcPct val="0"/>
              </a:spcAft>
              <a:defRPr sz="2500">
                <a:solidFill>
                  <a:schemeClr val="tx1"/>
                </a:solidFill>
                <a:latin typeface="Arial" charset="0"/>
                <a:ea typeface="ＭＳ Ｐゴシック" charset="-128"/>
              </a:defRPr>
            </a:lvl7pPr>
            <a:lvl8pPr marL="3429000" indent="-228600" defTabSz="923925" eaLnBrk="0" fontAlgn="base" hangingPunct="0">
              <a:spcBef>
                <a:spcPct val="0"/>
              </a:spcBef>
              <a:spcAft>
                <a:spcPct val="0"/>
              </a:spcAft>
              <a:defRPr sz="2500">
                <a:solidFill>
                  <a:schemeClr val="tx1"/>
                </a:solidFill>
                <a:latin typeface="Arial" charset="0"/>
                <a:ea typeface="ＭＳ Ｐゴシック" charset="-128"/>
              </a:defRPr>
            </a:lvl8pPr>
            <a:lvl9pPr marL="3886200" indent="-228600" defTabSz="923925"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r" defTabSz="923925" rtl="0" eaLnBrk="1" fontAlgn="auto" latinLnBrk="0" hangingPunct="1">
              <a:lnSpc>
                <a:spcPct val="100000"/>
              </a:lnSpc>
              <a:spcBef>
                <a:spcPts val="0"/>
              </a:spcBef>
              <a:spcAft>
                <a:spcPts val="0"/>
              </a:spcAft>
              <a:buClrTx/>
              <a:buSzTx/>
              <a:buFontTx/>
              <a:buNone/>
              <a:tabLst/>
              <a:defRPr/>
            </a:pPr>
            <a:fld id="{A49D11F5-464B-D842-908B-6FDD8F4D0FBC}" type="slidenum">
              <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23925" rtl="0" eaLnBrk="1" fontAlgn="auto" latinLnBrk="0" hangingPunct="1">
                <a:lnSpc>
                  <a:spcPct val="100000"/>
                </a:lnSpc>
                <a:spcBef>
                  <a:spcPts val="0"/>
                </a:spcBef>
                <a:spcAft>
                  <a:spcPts val="0"/>
                </a:spcAft>
                <a:buClrTx/>
                <a:buSzTx/>
                <a:buFontTx/>
                <a:buNone/>
                <a:tabLst/>
                <a:defRPr/>
              </a:pPr>
              <a:t>24</a:t>
            </a:fld>
            <a:endPar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x-none" altLang="x-none">
              <a:latin typeface="Arial" charset="0"/>
              <a:ea typeface="ＭＳ Ｐゴシック" charset="-128"/>
            </a:endParaRPr>
          </a:p>
        </p:txBody>
      </p:sp>
    </p:spTree>
    <p:extLst>
      <p:ext uri="{BB962C8B-B14F-4D97-AF65-F5344CB8AC3E}">
        <p14:creationId xmlns:p14="http://schemas.microsoft.com/office/powerpoint/2010/main" val="887508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500">
                <a:solidFill>
                  <a:schemeClr val="tx1"/>
                </a:solidFill>
                <a:latin typeface="Arial" charset="0"/>
                <a:ea typeface="ＭＳ Ｐゴシック" charset="-128"/>
              </a:defRPr>
            </a:lvl1pPr>
            <a:lvl2pPr marL="742950" indent="-285750" defTabSz="923925" eaLnBrk="0" hangingPunct="0">
              <a:defRPr sz="2500">
                <a:solidFill>
                  <a:schemeClr val="tx1"/>
                </a:solidFill>
                <a:latin typeface="Arial" charset="0"/>
                <a:ea typeface="ＭＳ Ｐゴシック" charset="-128"/>
              </a:defRPr>
            </a:lvl2pPr>
            <a:lvl3pPr marL="1143000" indent="-228600" defTabSz="923925" eaLnBrk="0" hangingPunct="0">
              <a:defRPr sz="2500">
                <a:solidFill>
                  <a:schemeClr val="tx1"/>
                </a:solidFill>
                <a:latin typeface="Arial" charset="0"/>
                <a:ea typeface="ＭＳ Ｐゴシック" charset="-128"/>
              </a:defRPr>
            </a:lvl3pPr>
            <a:lvl4pPr marL="1600200" indent="-228600" defTabSz="923925" eaLnBrk="0" hangingPunct="0">
              <a:defRPr sz="2500">
                <a:solidFill>
                  <a:schemeClr val="tx1"/>
                </a:solidFill>
                <a:latin typeface="Arial" charset="0"/>
                <a:ea typeface="ＭＳ Ｐゴシック" charset="-128"/>
              </a:defRPr>
            </a:lvl4pPr>
            <a:lvl5pPr marL="2057400" indent="-228600" defTabSz="923925" eaLnBrk="0" hangingPunct="0">
              <a:defRPr sz="2500">
                <a:solidFill>
                  <a:schemeClr val="tx1"/>
                </a:solidFill>
                <a:latin typeface="Arial" charset="0"/>
                <a:ea typeface="ＭＳ Ｐゴシック" charset="-128"/>
              </a:defRPr>
            </a:lvl5pPr>
            <a:lvl6pPr marL="2514600" indent="-228600" defTabSz="923925" eaLnBrk="0" fontAlgn="base" hangingPunct="0">
              <a:spcBef>
                <a:spcPct val="0"/>
              </a:spcBef>
              <a:spcAft>
                <a:spcPct val="0"/>
              </a:spcAft>
              <a:defRPr sz="2500">
                <a:solidFill>
                  <a:schemeClr val="tx1"/>
                </a:solidFill>
                <a:latin typeface="Arial" charset="0"/>
                <a:ea typeface="ＭＳ Ｐゴシック" charset="-128"/>
              </a:defRPr>
            </a:lvl6pPr>
            <a:lvl7pPr marL="2971800" indent="-228600" defTabSz="923925" eaLnBrk="0" fontAlgn="base" hangingPunct="0">
              <a:spcBef>
                <a:spcPct val="0"/>
              </a:spcBef>
              <a:spcAft>
                <a:spcPct val="0"/>
              </a:spcAft>
              <a:defRPr sz="2500">
                <a:solidFill>
                  <a:schemeClr val="tx1"/>
                </a:solidFill>
                <a:latin typeface="Arial" charset="0"/>
                <a:ea typeface="ＭＳ Ｐゴシック" charset="-128"/>
              </a:defRPr>
            </a:lvl7pPr>
            <a:lvl8pPr marL="3429000" indent="-228600" defTabSz="923925" eaLnBrk="0" fontAlgn="base" hangingPunct="0">
              <a:spcBef>
                <a:spcPct val="0"/>
              </a:spcBef>
              <a:spcAft>
                <a:spcPct val="0"/>
              </a:spcAft>
              <a:defRPr sz="2500">
                <a:solidFill>
                  <a:schemeClr val="tx1"/>
                </a:solidFill>
                <a:latin typeface="Arial" charset="0"/>
                <a:ea typeface="ＭＳ Ｐゴシック" charset="-128"/>
              </a:defRPr>
            </a:lvl8pPr>
            <a:lvl9pPr marL="3886200" indent="-228600" defTabSz="923925"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r" defTabSz="923925" rtl="0" eaLnBrk="1" fontAlgn="auto" latinLnBrk="0" hangingPunct="1">
              <a:lnSpc>
                <a:spcPct val="100000"/>
              </a:lnSpc>
              <a:spcBef>
                <a:spcPts val="0"/>
              </a:spcBef>
              <a:spcAft>
                <a:spcPts val="0"/>
              </a:spcAft>
              <a:buClrTx/>
              <a:buSzTx/>
              <a:buFontTx/>
              <a:buNone/>
              <a:tabLst/>
              <a:defRPr/>
            </a:pPr>
            <a:fld id="{CA4C444C-5B4C-0B4E-8090-094815F56629}" type="slidenum">
              <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23925" rtl="0" eaLnBrk="1" fontAlgn="auto" latinLnBrk="0" hangingPunct="1">
                <a:lnSpc>
                  <a:spcPct val="100000"/>
                </a:lnSpc>
                <a:spcBef>
                  <a:spcPts val="0"/>
                </a:spcBef>
                <a:spcAft>
                  <a:spcPts val="0"/>
                </a:spcAft>
                <a:buClrTx/>
                <a:buSzTx/>
                <a:buFontTx/>
                <a:buNone/>
                <a:tabLst/>
                <a:defRPr/>
              </a:pPr>
              <a:t>26</a:t>
            </a:fld>
            <a:endPar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52930" name="Rectangle 2"/>
          <p:cNvSpPr>
            <a:spLocks noGrp="1" noRot="1" noChangeAspect="1" noChangeArrowheads="1"/>
          </p:cNvSpPr>
          <p:nvPr>
            <p:ph type="sldImg"/>
          </p:nvPr>
        </p:nvSpPr>
        <p:spPr>
          <a:solidFill>
            <a:srgbClr val="FFFFFF"/>
          </a:solidFill>
          <a:ln/>
        </p:spPr>
      </p:sp>
      <p:sp>
        <p:nvSpPr>
          <p:cNvPr id="252931"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endParaRPr lang="x-none" altLang="x-none" sz="2400">
              <a:latin typeface="Arial" charset="0"/>
              <a:ea typeface="ＭＳ Ｐゴシック" charset="-128"/>
            </a:endParaRPr>
          </a:p>
        </p:txBody>
      </p:sp>
    </p:spTree>
    <p:extLst>
      <p:ext uri="{BB962C8B-B14F-4D97-AF65-F5344CB8AC3E}">
        <p14:creationId xmlns:p14="http://schemas.microsoft.com/office/powerpoint/2010/main" val="3128480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500">
                <a:solidFill>
                  <a:schemeClr val="tx1"/>
                </a:solidFill>
                <a:latin typeface="Arial" charset="0"/>
                <a:ea typeface="ＭＳ Ｐゴシック" charset="-128"/>
              </a:defRPr>
            </a:lvl1pPr>
            <a:lvl2pPr marL="742950" indent="-285750" defTabSz="923925" eaLnBrk="0" hangingPunct="0">
              <a:defRPr sz="2500">
                <a:solidFill>
                  <a:schemeClr val="tx1"/>
                </a:solidFill>
                <a:latin typeface="Arial" charset="0"/>
                <a:ea typeface="ＭＳ Ｐゴシック" charset="-128"/>
              </a:defRPr>
            </a:lvl2pPr>
            <a:lvl3pPr marL="1143000" indent="-228600" defTabSz="923925" eaLnBrk="0" hangingPunct="0">
              <a:defRPr sz="2500">
                <a:solidFill>
                  <a:schemeClr val="tx1"/>
                </a:solidFill>
                <a:latin typeface="Arial" charset="0"/>
                <a:ea typeface="ＭＳ Ｐゴシック" charset="-128"/>
              </a:defRPr>
            </a:lvl3pPr>
            <a:lvl4pPr marL="1600200" indent="-228600" defTabSz="923925" eaLnBrk="0" hangingPunct="0">
              <a:defRPr sz="2500">
                <a:solidFill>
                  <a:schemeClr val="tx1"/>
                </a:solidFill>
                <a:latin typeface="Arial" charset="0"/>
                <a:ea typeface="ＭＳ Ｐゴシック" charset="-128"/>
              </a:defRPr>
            </a:lvl4pPr>
            <a:lvl5pPr marL="2057400" indent="-228600" defTabSz="923925" eaLnBrk="0" hangingPunct="0">
              <a:defRPr sz="2500">
                <a:solidFill>
                  <a:schemeClr val="tx1"/>
                </a:solidFill>
                <a:latin typeface="Arial" charset="0"/>
                <a:ea typeface="ＭＳ Ｐゴシック" charset="-128"/>
              </a:defRPr>
            </a:lvl5pPr>
            <a:lvl6pPr marL="2514600" indent="-228600" defTabSz="923925" eaLnBrk="0" fontAlgn="base" hangingPunct="0">
              <a:spcBef>
                <a:spcPct val="0"/>
              </a:spcBef>
              <a:spcAft>
                <a:spcPct val="0"/>
              </a:spcAft>
              <a:defRPr sz="2500">
                <a:solidFill>
                  <a:schemeClr val="tx1"/>
                </a:solidFill>
                <a:latin typeface="Arial" charset="0"/>
                <a:ea typeface="ＭＳ Ｐゴシック" charset="-128"/>
              </a:defRPr>
            </a:lvl6pPr>
            <a:lvl7pPr marL="2971800" indent="-228600" defTabSz="923925" eaLnBrk="0" fontAlgn="base" hangingPunct="0">
              <a:spcBef>
                <a:spcPct val="0"/>
              </a:spcBef>
              <a:spcAft>
                <a:spcPct val="0"/>
              </a:spcAft>
              <a:defRPr sz="2500">
                <a:solidFill>
                  <a:schemeClr val="tx1"/>
                </a:solidFill>
                <a:latin typeface="Arial" charset="0"/>
                <a:ea typeface="ＭＳ Ｐゴシック" charset="-128"/>
              </a:defRPr>
            </a:lvl7pPr>
            <a:lvl8pPr marL="3429000" indent="-228600" defTabSz="923925" eaLnBrk="0" fontAlgn="base" hangingPunct="0">
              <a:spcBef>
                <a:spcPct val="0"/>
              </a:spcBef>
              <a:spcAft>
                <a:spcPct val="0"/>
              </a:spcAft>
              <a:defRPr sz="2500">
                <a:solidFill>
                  <a:schemeClr val="tx1"/>
                </a:solidFill>
                <a:latin typeface="Arial" charset="0"/>
                <a:ea typeface="ＭＳ Ｐゴシック" charset="-128"/>
              </a:defRPr>
            </a:lvl8pPr>
            <a:lvl9pPr marL="3886200" indent="-228600" defTabSz="923925"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r" defTabSz="923925" rtl="0" eaLnBrk="1" fontAlgn="auto" latinLnBrk="0" hangingPunct="1">
              <a:lnSpc>
                <a:spcPct val="100000"/>
              </a:lnSpc>
              <a:spcBef>
                <a:spcPts val="0"/>
              </a:spcBef>
              <a:spcAft>
                <a:spcPts val="0"/>
              </a:spcAft>
              <a:buClrTx/>
              <a:buSzTx/>
              <a:buFontTx/>
              <a:buNone/>
              <a:tabLst/>
              <a:defRPr/>
            </a:pPr>
            <a:fld id="{6D1DBB3B-B5F0-294F-8FCF-FDB50FEE72BE}" type="slidenum">
              <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23925" rtl="0" eaLnBrk="1" fontAlgn="auto" latinLnBrk="0" hangingPunct="1">
                <a:lnSpc>
                  <a:spcPct val="100000"/>
                </a:lnSpc>
                <a:spcBef>
                  <a:spcPts val="0"/>
                </a:spcBef>
                <a:spcAft>
                  <a:spcPts val="0"/>
                </a:spcAft>
                <a:buClrTx/>
                <a:buSzTx/>
                <a:buFontTx/>
                <a:buNone/>
                <a:tabLst/>
                <a:defRPr/>
              </a:pPr>
              <a:t>27</a:t>
            </a:fld>
            <a:endPar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x-none" altLang="x-none">
              <a:latin typeface="Arial" charset="0"/>
              <a:ea typeface="ＭＳ Ｐゴシック" charset="-128"/>
            </a:endParaRPr>
          </a:p>
        </p:txBody>
      </p:sp>
    </p:spTree>
    <p:extLst>
      <p:ext uri="{BB962C8B-B14F-4D97-AF65-F5344CB8AC3E}">
        <p14:creationId xmlns:p14="http://schemas.microsoft.com/office/powerpoint/2010/main" val="640898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D394F986-2FC5-F04C-BE7A-B46CBD41D82E}" type="datetimeFigureOut">
              <a:rPr lang="de-DE"/>
              <a:pPr>
                <a:defRPr/>
              </a:pPr>
              <a:t>03.12.18</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4599823B-4677-4246-BBDB-BBF014B6E285}" type="slidenum">
              <a:rPr lang="de-DE"/>
              <a:pPr>
                <a:defRPr/>
              </a:pPr>
              <a:t>‹#›</a:t>
            </a:fld>
            <a:endParaRPr lang="de-DE"/>
          </a:p>
        </p:txBody>
      </p:sp>
    </p:spTree>
    <p:extLst>
      <p:ext uri="{BB962C8B-B14F-4D97-AF65-F5344CB8AC3E}">
        <p14:creationId xmlns:p14="http://schemas.microsoft.com/office/powerpoint/2010/main" val="3872546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47FAF027-C1E2-F344-812D-D092B1A580D1}" type="datetimeFigureOut">
              <a:rPr lang="de-DE"/>
              <a:pPr>
                <a:defRPr/>
              </a:pPr>
              <a:t>03.12.18</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F50BAA2F-0496-F14E-8AA5-FDE72C919AAC}" type="slidenum">
              <a:rPr lang="de-DE"/>
              <a:pPr>
                <a:defRPr/>
              </a:pPr>
              <a:t>‹#›</a:t>
            </a:fld>
            <a:endParaRPr lang="de-DE"/>
          </a:p>
        </p:txBody>
      </p:sp>
    </p:spTree>
    <p:extLst>
      <p:ext uri="{BB962C8B-B14F-4D97-AF65-F5344CB8AC3E}">
        <p14:creationId xmlns:p14="http://schemas.microsoft.com/office/powerpoint/2010/main" val="3992068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2B3DC1F5-3727-D94B-AA90-427638AE01F5}" type="datetimeFigureOut">
              <a:rPr lang="de-DE"/>
              <a:pPr>
                <a:defRPr/>
              </a:pPr>
              <a:t>03.12.18</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4CADFA9E-61B7-544B-B858-0D414FED555E}" type="slidenum">
              <a:rPr lang="de-DE"/>
              <a:pPr>
                <a:defRPr/>
              </a:pPr>
              <a:t>‹#›</a:t>
            </a:fld>
            <a:endParaRPr lang="de-DE"/>
          </a:p>
        </p:txBody>
      </p:sp>
    </p:spTree>
    <p:extLst>
      <p:ext uri="{BB962C8B-B14F-4D97-AF65-F5344CB8AC3E}">
        <p14:creationId xmlns:p14="http://schemas.microsoft.com/office/powerpoint/2010/main" val="3874376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1631" name="Rectangle 7"/>
          <p:cNvSpPr>
            <a:spLocks noGrp="1" noChangeArrowheads="1"/>
          </p:cNvSpPr>
          <p:nvPr>
            <p:ph type="ctrTitle"/>
          </p:nvPr>
        </p:nvSpPr>
        <p:spPr>
          <a:xfrm>
            <a:off x="963613" y="3951289"/>
            <a:ext cx="7713662" cy="1081087"/>
          </a:xfrm>
        </p:spPr>
        <p:txBody>
          <a:bodyPr anchor="b"/>
          <a:lstStyle>
            <a:lvl1pPr>
              <a:lnSpc>
                <a:spcPct val="110000"/>
              </a:lnSpc>
              <a:defRPr sz="3200"/>
            </a:lvl1pPr>
          </a:lstStyle>
          <a:p>
            <a:pPr lvl="0"/>
            <a:r>
              <a:rPr lang="de-DE" noProof="0"/>
              <a:t>Titelmasterformat durch Klicken bearbeiten</a:t>
            </a:r>
          </a:p>
        </p:txBody>
      </p:sp>
      <p:sp>
        <p:nvSpPr>
          <p:cNvPr id="111632" name="Rectangle 12"/>
          <p:cNvSpPr>
            <a:spLocks noGrp="1" noChangeArrowheads="1"/>
          </p:cNvSpPr>
          <p:nvPr>
            <p:ph type="subTitle" idx="1"/>
          </p:nvPr>
        </p:nvSpPr>
        <p:spPr bwMode="gray">
          <a:xfrm>
            <a:off x="960440" y="5075239"/>
            <a:ext cx="7740650" cy="757237"/>
          </a:xfrm>
        </p:spPr>
        <p:txBody>
          <a:bodyPr tIns="45627" bIns="45627"/>
          <a:lstStyle>
            <a:lvl1pPr marL="0" indent="0">
              <a:buFont typeface="Wingdings" pitchFamily="2" charset="2"/>
              <a:buNone/>
              <a:defRPr sz="2400"/>
            </a:lvl1pPr>
          </a:lstStyle>
          <a:p>
            <a:pPr lvl="0"/>
            <a:r>
              <a:rPr lang="de-DE" noProof="0"/>
              <a:t>Formatvorlage des Untertitelmasters durch Klicken bearbeiten</a:t>
            </a:r>
          </a:p>
        </p:txBody>
      </p:sp>
      <p:sp>
        <p:nvSpPr>
          <p:cNvPr id="4" name="Rectangle 5"/>
          <p:cNvSpPr>
            <a:spLocks noGrp="1" noChangeArrowheads="1"/>
          </p:cNvSpPr>
          <p:nvPr>
            <p:ph type="ftr" sz="quarter" idx="10"/>
          </p:nvPr>
        </p:nvSpPr>
        <p:spPr>
          <a:xfrm>
            <a:off x="3124200" y="6245225"/>
            <a:ext cx="2895600" cy="476250"/>
          </a:xfrm>
        </p:spPr>
        <p:txBody>
          <a:bodyPr/>
          <a:lstStyle>
            <a:lvl1pPr defTabSz="914400">
              <a:defRPr>
                <a:solidFill>
                  <a:srgbClr val="000000"/>
                </a:solidFill>
              </a:defRPr>
            </a:lvl1pPr>
          </a:lstStyle>
          <a:p>
            <a:pPr>
              <a:defRPr/>
            </a:pPr>
            <a:endParaRPr lang="en-US"/>
          </a:p>
        </p:txBody>
      </p:sp>
    </p:spTree>
    <p:extLst>
      <p:ext uri="{BB962C8B-B14F-4D97-AF65-F5344CB8AC3E}">
        <p14:creationId xmlns:p14="http://schemas.microsoft.com/office/powerpoint/2010/main" val="40000122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59110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lvl1pPr>
            <a:lvl2pPr marL="456281" indent="0">
              <a:buNone/>
              <a:defRPr sz="1800"/>
            </a:lvl2pPr>
            <a:lvl3pPr marL="912564" indent="0">
              <a:buNone/>
              <a:defRPr sz="1600"/>
            </a:lvl3pPr>
            <a:lvl4pPr marL="1368848" indent="0">
              <a:buNone/>
              <a:defRPr sz="1400"/>
            </a:lvl4pPr>
            <a:lvl5pPr marL="1825129" indent="0">
              <a:buNone/>
              <a:defRPr sz="1400"/>
            </a:lvl5pPr>
            <a:lvl6pPr marL="2281412" indent="0">
              <a:buNone/>
              <a:defRPr sz="1400"/>
            </a:lvl6pPr>
            <a:lvl7pPr marL="2737694" indent="0">
              <a:buNone/>
              <a:defRPr sz="1400"/>
            </a:lvl7pPr>
            <a:lvl8pPr marL="3193967" indent="0">
              <a:buNone/>
              <a:defRPr sz="1400"/>
            </a:lvl8pPr>
            <a:lvl9pPr marL="3650256" indent="0">
              <a:buNone/>
              <a:defRPr sz="1400"/>
            </a:lvl9pPr>
          </a:lstStyle>
          <a:p>
            <a:pPr lvl="0"/>
            <a:r>
              <a:rPr lang="en-US"/>
              <a:t>Click to edit Master text styles</a:t>
            </a:r>
          </a:p>
        </p:txBody>
      </p:sp>
    </p:spTree>
    <p:extLst>
      <p:ext uri="{BB962C8B-B14F-4D97-AF65-F5344CB8AC3E}">
        <p14:creationId xmlns:p14="http://schemas.microsoft.com/office/powerpoint/2010/main" val="92483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95275" y="1489075"/>
            <a:ext cx="4186238"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3920" y="1489075"/>
            <a:ext cx="4186237"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7311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400" b="1"/>
            </a:lvl1pPr>
            <a:lvl2pPr marL="456281" indent="0">
              <a:buNone/>
              <a:defRPr sz="2000" b="1"/>
            </a:lvl2pPr>
            <a:lvl3pPr marL="912564" indent="0">
              <a:buNone/>
              <a:defRPr sz="1800" b="1"/>
            </a:lvl3pPr>
            <a:lvl4pPr marL="1368848" indent="0">
              <a:buNone/>
              <a:defRPr sz="1600" b="1"/>
            </a:lvl4pPr>
            <a:lvl5pPr marL="1825129" indent="0">
              <a:buNone/>
              <a:defRPr sz="1600" b="1"/>
            </a:lvl5pPr>
            <a:lvl6pPr marL="2281412" indent="0">
              <a:buNone/>
              <a:defRPr sz="1600" b="1"/>
            </a:lvl6pPr>
            <a:lvl7pPr marL="2737694" indent="0">
              <a:buNone/>
              <a:defRPr sz="1600" b="1"/>
            </a:lvl7pPr>
            <a:lvl8pPr marL="3193967" indent="0">
              <a:buNone/>
              <a:defRPr sz="1600" b="1"/>
            </a:lvl8pPr>
            <a:lvl9pPr marL="365025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4"/>
            <a:ext cx="4041775" cy="639762"/>
          </a:xfrm>
        </p:spPr>
        <p:txBody>
          <a:bodyPr anchor="b"/>
          <a:lstStyle>
            <a:lvl1pPr marL="0" indent="0">
              <a:buNone/>
              <a:defRPr sz="2400" b="1"/>
            </a:lvl1pPr>
            <a:lvl2pPr marL="456281" indent="0">
              <a:buNone/>
              <a:defRPr sz="2000" b="1"/>
            </a:lvl2pPr>
            <a:lvl3pPr marL="912564" indent="0">
              <a:buNone/>
              <a:defRPr sz="1800" b="1"/>
            </a:lvl3pPr>
            <a:lvl4pPr marL="1368848" indent="0">
              <a:buNone/>
              <a:defRPr sz="1600" b="1"/>
            </a:lvl4pPr>
            <a:lvl5pPr marL="1825129" indent="0">
              <a:buNone/>
              <a:defRPr sz="1600" b="1"/>
            </a:lvl5pPr>
            <a:lvl6pPr marL="2281412" indent="0">
              <a:buNone/>
              <a:defRPr sz="1600" b="1"/>
            </a:lvl6pPr>
            <a:lvl7pPr marL="2737694" indent="0">
              <a:buNone/>
              <a:defRPr sz="1600" b="1"/>
            </a:lvl7pPr>
            <a:lvl8pPr marL="3193967" indent="0">
              <a:buNone/>
              <a:defRPr sz="1600" b="1"/>
            </a:lvl8pPr>
            <a:lvl9pPr marL="365025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60950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4736391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17102847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281" indent="0">
              <a:buNone/>
              <a:defRPr sz="1200"/>
            </a:lvl2pPr>
            <a:lvl3pPr marL="912564" indent="0">
              <a:buNone/>
              <a:defRPr sz="1000"/>
            </a:lvl3pPr>
            <a:lvl4pPr marL="1368848" indent="0">
              <a:buNone/>
              <a:defRPr sz="900"/>
            </a:lvl4pPr>
            <a:lvl5pPr marL="1825129" indent="0">
              <a:buNone/>
              <a:defRPr sz="900"/>
            </a:lvl5pPr>
            <a:lvl6pPr marL="2281412" indent="0">
              <a:buNone/>
              <a:defRPr sz="900"/>
            </a:lvl6pPr>
            <a:lvl7pPr marL="2737694" indent="0">
              <a:buNone/>
              <a:defRPr sz="900"/>
            </a:lvl7pPr>
            <a:lvl8pPr marL="3193967" indent="0">
              <a:buNone/>
              <a:defRPr sz="900"/>
            </a:lvl8pPr>
            <a:lvl9pPr marL="3650256"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4117779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66DA9195-92F5-6C45-885A-61890B0F29E5}" type="datetimeFigureOut">
              <a:rPr lang="de-DE"/>
              <a:pPr>
                <a:defRPr/>
              </a:pPr>
              <a:t>03.12.18</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9F4147C3-1B32-EA49-8D95-AA8A7E64010D}" type="slidenum">
              <a:rPr lang="de-DE"/>
              <a:pPr>
                <a:defRPr/>
              </a:pPr>
              <a:t>‹#›</a:t>
            </a:fld>
            <a:endParaRPr lang="de-DE"/>
          </a:p>
        </p:txBody>
      </p:sp>
    </p:spTree>
    <p:extLst>
      <p:ext uri="{BB962C8B-B14F-4D97-AF65-F5344CB8AC3E}">
        <p14:creationId xmlns:p14="http://schemas.microsoft.com/office/powerpoint/2010/main" val="25782442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281" indent="0">
              <a:buNone/>
              <a:defRPr sz="2800"/>
            </a:lvl2pPr>
            <a:lvl3pPr marL="912564" indent="0">
              <a:buNone/>
              <a:defRPr sz="2400"/>
            </a:lvl3pPr>
            <a:lvl4pPr marL="1368848" indent="0">
              <a:buNone/>
              <a:defRPr sz="2000"/>
            </a:lvl4pPr>
            <a:lvl5pPr marL="1825129" indent="0">
              <a:buNone/>
              <a:defRPr sz="2000"/>
            </a:lvl5pPr>
            <a:lvl6pPr marL="2281412" indent="0">
              <a:buNone/>
              <a:defRPr sz="2000"/>
            </a:lvl6pPr>
            <a:lvl7pPr marL="2737694" indent="0">
              <a:buNone/>
              <a:defRPr sz="2000"/>
            </a:lvl7pPr>
            <a:lvl8pPr marL="3193967" indent="0">
              <a:buNone/>
              <a:defRPr sz="2000"/>
            </a:lvl8pPr>
            <a:lvl9pPr marL="365025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281" indent="0">
              <a:buNone/>
              <a:defRPr sz="1200"/>
            </a:lvl2pPr>
            <a:lvl3pPr marL="912564" indent="0">
              <a:buNone/>
              <a:defRPr sz="1000"/>
            </a:lvl3pPr>
            <a:lvl4pPr marL="1368848" indent="0">
              <a:buNone/>
              <a:defRPr sz="900"/>
            </a:lvl4pPr>
            <a:lvl5pPr marL="1825129" indent="0">
              <a:buNone/>
              <a:defRPr sz="900"/>
            </a:lvl5pPr>
            <a:lvl6pPr marL="2281412" indent="0">
              <a:buNone/>
              <a:defRPr sz="900"/>
            </a:lvl6pPr>
            <a:lvl7pPr marL="2737694" indent="0">
              <a:buNone/>
              <a:defRPr sz="900"/>
            </a:lvl7pPr>
            <a:lvl8pPr marL="3193967" indent="0">
              <a:buNone/>
              <a:defRPr sz="900"/>
            </a:lvl8pPr>
            <a:lvl9pPr marL="3650256"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41554593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42346782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63" y="271464"/>
            <a:ext cx="2133600" cy="5530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5275" y="271464"/>
            <a:ext cx="6249988" cy="5530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23757367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DF4DC88D-1848-2F48-8733-AAFBD03D544C}" type="slidenum">
              <a:rPr lang="en-US"/>
              <a:pPr>
                <a:defRPr/>
              </a:pPr>
              <a:t>‹#›</a:t>
            </a:fld>
            <a:endParaRPr lang="en-US"/>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B5399C88-F145-5D48-9F4A-D9F2544E6ED0}" type="slidenum">
              <a:rPr lang="en-US"/>
              <a:pPr>
                <a:defRPr/>
              </a:pPr>
              <a:t>‹#›</a:t>
            </a:fld>
            <a:endParaRPr lang="en-US"/>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0874" indent="0" algn="ctr">
              <a:buNone/>
              <a:defRPr/>
            </a:lvl2pPr>
            <a:lvl3pPr marL="901740" indent="0" algn="ctr">
              <a:buNone/>
              <a:defRPr/>
            </a:lvl3pPr>
            <a:lvl4pPr marL="1352576" indent="0" algn="ctr">
              <a:buNone/>
              <a:defRPr/>
            </a:lvl4pPr>
            <a:lvl5pPr marL="1803429" indent="0" algn="ctr">
              <a:buNone/>
              <a:defRPr/>
            </a:lvl5pPr>
            <a:lvl6pPr marL="2254281" indent="0" algn="ctr">
              <a:buNone/>
              <a:defRPr/>
            </a:lvl6pPr>
            <a:lvl7pPr marL="2705131" indent="0" algn="ctr">
              <a:buNone/>
              <a:defRPr/>
            </a:lvl7pPr>
            <a:lvl8pPr marL="3155991" indent="0" algn="ctr">
              <a:buNone/>
              <a:defRPr/>
            </a:lvl8pPr>
            <a:lvl9pPr marL="3606846"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80995" tIns="40487" rIns="80995" bIns="40487"/>
          <a:lstStyle>
            <a:lvl1pPr>
              <a:defRPr sz="2200" b="0">
                <a:solidFill>
                  <a:srgbClr val="000000"/>
                </a:solidFill>
                <a:latin typeface="Arial" pitchFamily="-65" charset="0"/>
                <a:ea typeface="ＭＳ Ｐゴシック" charset="-128"/>
                <a:cs typeface="ＭＳ Ｐゴシック" charset="-128"/>
              </a:defRPr>
            </a:lvl1pPr>
          </a:lstStyle>
          <a:p>
            <a:pPr defTabSz="914400" fontAlgn="base">
              <a:spcBef>
                <a:spcPct val="0"/>
              </a:spcBef>
              <a:spcAft>
                <a:spcPct val="0"/>
              </a:spcAft>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80995" tIns="40487" rIns="80995" bIns="40487"/>
          <a:lstStyle>
            <a:lvl1pPr>
              <a:defRPr sz="2200" b="0">
                <a:solidFill>
                  <a:srgbClr val="000000"/>
                </a:solidFill>
                <a:latin typeface="Arial" pitchFamily="-65" charset="0"/>
                <a:ea typeface="ＭＳ Ｐゴシック" charset="-128"/>
                <a:cs typeface="ＭＳ Ｐゴシック" charset="-128"/>
              </a:defRPr>
            </a:lvl1pPr>
          </a:lstStyle>
          <a:p>
            <a:pPr defTabSz="914400" fontAlgn="base">
              <a:spcBef>
                <a:spcPct val="0"/>
              </a:spcBef>
              <a:spcAft>
                <a:spcPct val="0"/>
              </a:spcAft>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lIns="80995" tIns="40487" rIns="80995" bIns="40487"/>
          <a:lstStyle>
            <a:lvl1pPr>
              <a:defRPr sz="2200" b="0">
                <a:solidFill>
                  <a:srgbClr val="000000"/>
                </a:solidFill>
                <a:latin typeface="Arial" pitchFamily="-65" charset="0"/>
                <a:ea typeface="ＭＳ Ｐゴシック" charset="-128"/>
                <a:cs typeface="ＭＳ Ｐゴシック" charset="-128"/>
              </a:defRPr>
            </a:lvl1pPr>
          </a:lstStyle>
          <a:p>
            <a:pPr defTabSz="914400" fontAlgn="base">
              <a:spcBef>
                <a:spcPct val="0"/>
              </a:spcBef>
              <a:spcAft>
                <a:spcPct val="0"/>
              </a:spcAft>
              <a:defRPr/>
            </a:pPr>
            <a:fld id="{637D9E0B-0D4D-4C4E-98D7-F3A567B35CFB}" type="slidenum">
              <a:rPr lang="en-US"/>
              <a:pPr defTabSz="914400" fontAlgn="base">
                <a:spcBef>
                  <a:spcPct val="0"/>
                </a:spcBef>
                <a:spcAft>
                  <a:spcPct val="0"/>
                </a:spcAft>
                <a:defRPr/>
              </a:pPr>
              <a:t>‹#›</a:t>
            </a:fld>
            <a:endParaRPr lang="en-US"/>
          </a:p>
        </p:txBody>
      </p:sp>
    </p:spTree>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81190" tIns="40592" rIns="81190" bIns="40592"/>
          <a:lstStyle>
            <a:lvl1pPr>
              <a:defRPr sz="2200" b="0">
                <a:solidFill>
                  <a:srgbClr val="000000"/>
                </a:solidFill>
                <a:latin typeface="Arial" pitchFamily="-65" charset="0"/>
                <a:ea typeface="Lucida Sans Unicode"/>
                <a:cs typeface="Lucida Sans Unicode"/>
              </a:defRPr>
            </a:lvl1pPr>
          </a:lstStyle>
          <a:p>
            <a:pPr defTabSz="914400" fontAlgn="base">
              <a:spcBef>
                <a:spcPct val="0"/>
              </a:spcBef>
              <a:spcAft>
                <a:spcPct val="0"/>
              </a:spcAft>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81190" tIns="40592" rIns="81190" bIns="40592"/>
          <a:lstStyle>
            <a:lvl1pPr>
              <a:defRPr sz="2200" b="0">
                <a:solidFill>
                  <a:srgbClr val="000000"/>
                </a:solidFill>
                <a:latin typeface="Arial" pitchFamily="-65" charset="0"/>
                <a:ea typeface="Lucida Sans Unicode"/>
                <a:cs typeface="Lucida Sans Unicode"/>
              </a:defRPr>
            </a:lvl1pPr>
          </a:lstStyle>
          <a:p>
            <a:pPr defTabSz="914400" fontAlgn="base">
              <a:spcBef>
                <a:spcPct val="0"/>
              </a:spcBef>
              <a:spcAft>
                <a:spcPct val="0"/>
              </a:spcAft>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81190" tIns="40592" rIns="81190" bIns="40592" numCol="1" anchor="t" anchorCtr="0" compatLnSpc="1">
            <a:prstTxWarp prst="textNoShape">
              <a:avLst/>
            </a:prstTxWarp>
          </a:bodyPr>
          <a:lstStyle>
            <a:lvl1pPr>
              <a:defRPr sz="2200" b="0">
                <a:solidFill>
                  <a:srgbClr val="000000"/>
                </a:solidFill>
                <a:latin typeface="Arial" charset="0"/>
                <a:cs typeface="Lucida Sans Unicode" charset="0"/>
              </a:defRPr>
            </a:lvl1pPr>
          </a:lstStyle>
          <a:p>
            <a:pPr defTabSz="914400" fontAlgn="base">
              <a:spcBef>
                <a:spcPct val="0"/>
              </a:spcBef>
              <a:spcAft>
                <a:spcPct val="0"/>
              </a:spcAft>
              <a:defRPr/>
            </a:pPr>
            <a:fld id="{76CB6482-1AF3-B440-A19A-E49E649C38F8}"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630" y="1982146"/>
            <a:ext cx="3817215" cy="4113958"/>
          </a:xfrm>
        </p:spPr>
        <p:txBody>
          <a:bodyPr/>
          <a:lstStyle>
            <a:lvl1pPr>
              <a:defRPr sz="2400"/>
            </a:lvl1pPr>
            <a:lvl2pPr>
              <a:defRPr sz="22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273" y="1982146"/>
            <a:ext cx="3817216" cy="4113958"/>
          </a:xfrm>
        </p:spPr>
        <p:txBody>
          <a:bodyPr/>
          <a:lstStyle>
            <a:lvl1pPr>
              <a:defRPr sz="2400"/>
            </a:lvl1pPr>
            <a:lvl2pPr>
              <a:defRPr sz="22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lIns="81190" tIns="40592" rIns="81190" bIns="40592"/>
          <a:lstStyle>
            <a:lvl1pPr>
              <a:defRPr sz="2200" b="0">
                <a:solidFill>
                  <a:srgbClr val="FFFFFF"/>
                </a:solidFill>
                <a:latin typeface="Arial" pitchFamily="-65" charset="0"/>
                <a:ea typeface="Lucida Sans Unicode"/>
                <a:cs typeface="Lucida Sans Unicode"/>
              </a:defRPr>
            </a:lvl1pPr>
          </a:lstStyle>
          <a:p>
            <a:pPr defTabSz="914400" fontAlgn="base">
              <a:spcBef>
                <a:spcPct val="0"/>
              </a:spcBef>
              <a:spcAft>
                <a:spcPct val="0"/>
              </a:spcAft>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lIns="81190" tIns="40592" rIns="81190" bIns="40592"/>
          <a:lstStyle>
            <a:lvl1pPr>
              <a:defRPr sz="2200" b="0">
                <a:solidFill>
                  <a:srgbClr val="FFFFFF"/>
                </a:solidFill>
                <a:latin typeface="Arial" pitchFamily="-65" charset="0"/>
                <a:ea typeface="Lucida Sans Unicode"/>
                <a:cs typeface="Lucida Sans Unicode"/>
              </a:defRPr>
            </a:lvl1pPr>
          </a:lstStyle>
          <a:p>
            <a:pPr defTabSz="914400" fontAlgn="base">
              <a:spcBef>
                <a:spcPct val="0"/>
              </a:spcBef>
              <a:spcAft>
                <a:spcPct val="0"/>
              </a:spcAft>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vert="horz" wrap="square" lIns="81190" tIns="40592" rIns="81190" bIns="40592" numCol="1" anchor="t" anchorCtr="0" compatLnSpc="1">
            <a:prstTxWarp prst="textNoShape">
              <a:avLst/>
            </a:prstTxWarp>
          </a:bodyPr>
          <a:lstStyle>
            <a:lvl1pPr>
              <a:defRPr sz="2200" b="0">
                <a:solidFill>
                  <a:srgbClr val="FFFFFF"/>
                </a:solidFill>
                <a:latin typeface="Arial" charset="0"/>
                <a:cs typeface="Lucida Sans Unicode" charset="0"/>
              </a:defRPr>
            </a:lvl1pPr>
          </a:lstStyle>
          <a:p>
            <a:pPr defTabSz="914400" fontAlgn="base">
              <a:spcBef>
                <a:spcPct val="0"/>
              </a:spcBef>
              <a:spcAft>
                <a:spcPct val="0"/>
              </a:spcAft>
              <a:defRPr/>
            </a:pPr>
            <a:fld id="{4EBF1E89-1EDD-914C-82A9-F98000EA7362}"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49505" indent="0" algn="ctr">
              <a:buNone/>
              <a:defRPr>
                <a:solidFill>
                  <a:schemeClr val="tx1">
                    <a:tint val="75000"/>
                  </a:schemeClr>
                </a:solidFill>
              </a:defRPr>
            </a:lvl2pPr>
            <a:lvl3pPr marL="899010" indent="0" algn="ctr">
              <a:buNone/>
              <a:defRPr>
                <a:solidFill>
                  <a:schemeClr val="tx1">
                    <a:tint val="75000"/>
                  </a:schemeClr>
                </a:solidFill>
              </a:defRPr>
            </a:lvl3pPr>
            <a:lvl4pPr marL="1348516" indent="0" algn="ctr">
              <a:buNone/>
              <a:defRPr>
                <a:solidFill>
                  <a:schemeClr val="tx1">
                    <a:tint val="75000"/>
                  </a:schemeClr>
                </a:solidFill>
              </a:defRPr>
            </a:lvl4pPr>
            <a:lvl5pPr marL="1798021" indent="0" algn="ctr">
              <a:buNone/>
              <a:defRPr>
                <a:solidFill>
                  <a:schemeClr val="tx1">
                    <a:tint val="75000"/>
                  </a:schemeClr>
                </a:solidFill>
              </a:defRPr>
            </a:lvl5pPr>
            <a:lvl6pPr marL="2247527" indent="0" algn="ctr">
              <a:buNone/>
              <a:defRPr>
                <a:solidFill>
                  <a:schemeClr val="tx1">
                    <a:tint val="75000"/>
                  </a:schemeClr>
                </a:solidFill>
              </a:defRPr>
            </a:lvl6pPr>
            <a:lvl7pPr marL="2697032" indent="0" algn="ctr">
              <a:buNone/>
              <a:defRPr>
                <a:solidFill>
                  <a:schemeClr val="tx1">
                    <a:tint val="75000"/>
                  </a:schemeClr>
                </a:solidFill>
              </a:defRPr>
            </a:lvl7pPr>
            <a:lvl8pPr marL="3146538" indent="0" algn="ctr">
              <a:buNone/>
              <a:defRPr>
                <a:solidFill>
                  <a:schemeClr val="tx1">
                    <a:tint val="75000"/>
                  </a:schemeClr>
                </a:solidFill>
              </a:defRPr>
            </a:lvl8pPr>
            <a:lvl9pPr marL="359604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806867">
              <a:defRPr/>
            </a:lvl1pPr>
          </a:lstStyle>
          <a:p>
            <a:fld id="{5EB86CFB-70C3-F24D-B411-32540774B358}" type="datetime1">
              <a:rPr lang="en-US" altLang="x-none"/>
              <a:pPr/>
              <a:t>12/3/18</a:t>
            </a:fld>
            <a:endParaRPr lang="en-US" altLang="x-none"/>
          </a:p>
        </p:txBody>
      </p:sp>
      <p:sp>
        <p:nvSpPr>
          <p:cNvPr id="5" name="Footer Placeholder 4"/>
          <p:cNvSpPr>
            <a:spLocks noGrp="1"/>
          </p:cNvSpPr>
          <p:nvPr>
            <p:ph type="ftr" sz="quarter" idx="11"/>
          </p:nvPr>
        </p:nvSpPr>
        <p:spPr/>
        <p:txBody>
          <a:bodyPr/>
          <a:lstStyle>
            <a:lvl1pPr defTabSz="806867"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806867">
              <a:defRPr/>
            </a:lvl1pPr>
          </a:lstStyle>
          <a:p>
            <a:fld id="{C568E9AE-610A-224D-8543-0253C6FBBCD3}" type="slidenum">
              <a:rPr lang="en-US" altLang="x-none"/>
              <a:pPr/>
              <a:t>‹#›</a:t>
            </a:fld>
            <a:endParaRPr lang="en-US" altLang="x-none"/>
          </a:p>
        </p:txBody>
      </p:sp>
    </p:spTree>
    <p:extLst>
      <p:ext uri="{BB962C8B-B14F-4D97-AF65-F5344CB8AC3E}">
        <p14:creationId xmlns:p14="http://schemas.microsoft.com/office/powerpoint/2010/main" val="1432012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D8E9EC2C-AE0B-8448-A638-18EB77192F5E}" type="datetimeFigureOut">
              <a:rPr lang="de-DE"/>
              <a:pPr>
                <a:defRPr/>
              </a:pPr>
              <a:t>03.12.18</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127A1EBD-0F4A-BB4B-8A95-8F9A3AC37631}" type="slidenum">
              <a:rPr lang="de-DE"/>
              <a:pPr>
                <a:defRPr/>
              </a:pPr>
              <a:t>‹#›</a:t>
            </a:fld>
            <a:endParaRPr lang="de-DE"/>
          </a:p>
        </p:txBody>
      </p:sp>
    </p:spTree>
    <p:extLst>
      <p:ext uri="{BB962C8B-B14F-4D97-AF65-F5344CB8AC3E}">
        <p14:creationId xmlns:p14="http://schemas.microsoft.com/office/powerpoint/2010/main" val="3333419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806867">
              <a:defRPr/>
            </a:lvl1pPr>
          </a:lstStyle>
          <a:p>
            <a:fld id="{929CB654-AAAD-064C-BA5B-C294453B08EC}" type="datetime1">
              <a:rPr lang="en-US" altLang="x-none"/>
              <a:pPr/>
              <a:t>12/3/18</a:t>
            </a:fld>
            <a:endParaRPr lang="en-US" altLang="x-none"/>
          </a:p>
        </p:txBody>
      </p:sp>
      <p:sp>
        <p:nvSpPr>
          <p:cNvPr id="5" name="Footer Placeholder 4"/>
          <p:cNvSpPr>
            <a:spLocks noGrp="1"/>
          </p:cNvSpPr>
          <p:nvPr>
            <p:ph type="ftr" sz="quarter" idx="11"/>
          </p:nvPr>
        </p:nvSpPr>
        <p:spPr/>
        <p:txBody>
          <a:bodyPr/>
          <a:lstStyle>
            <a:lvl1pPr defTabSz="806867"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806867">
              <a:defRPr/>
            </a:lvl1pPr>
          </a:lstStyle>
          <a:p>
            <a:fld id="{D9BA8299-7AE7-6142-9D5E-6E0828E0ABA0}" type="slidenum">
              <a:rPr lang="en-US" altLang="x-none"/>
              <a:pPr/>
              <a:t>‹#›</a:t>
            </a:fld>
            <a:endParaRPr lang="en-US" altLang="x-none"/>
          </a:p>
        </p:txBody>
      </p:sp>
    </p:spTree>
    <p:extLst>
      <p:ext uri="{BB962C8B-B14F-4D97-AF65-F5344CB8AC3E}">
        <p14:creationId xmlns:p14="http://schemas.microsoft.com/office/powerpoint/2010/main" val="3074627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3971"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941">
                <a:solidFill>
                  <a:schemeClr val="tx1">
                    <a:tint val="75000"/>
                  </a:schemeClr>
                </a:solidFill>
              </a:defRPr>
            </a:lvl1pPr>
            <a:lvl2pPr marL="449505" indent="0">
              <a:buNone/>
              <a:defRPr sz="1765">
                <a:solidFill>
                  <a:schemeClr val="tx1">
                    <a:tint val="75000"/>
                  </a:schemeClr>
                </a:solidFill>
              </a:defRPr>
            </a:lvl2pPr>
            <a:lvl3pPr marL="899010" indent="0">
              <a:buNone/>
              <a:defRPr sz="1588">
                <a:solidFill>
                  <a:schemeClr val="tx1">
                    <a:tint val="75000"/>
                  </a:schemeClr>
                </a:solidFill>
              </a:defRPr>
            </a:lvl3pPr>
            <a:lvl4pPr marL="1348516" indent="0">
              <a:buNone/>
              <a:defRPr sz="1412">
                <a:solidFill>
                  <a:schemeClr val="tx1">
                    <a:tint val="75000"/>
                  </a:schemeClr>
                </a:solidFill>
              </a:defRPr>
            </a:lvl4pPr>
            <a:lvl5pPr marL="1798021" indent="0">
              <a:buNone/>
              <a:defRPr sz="1412">
                <a:solidFill>
                  <a:schemeClr val="tx1">
                    <a:tint val="75000"/>
                  </a:schemeClr>
                </a:solidFill>
              </a:defRPr>
            </a:lvl5pPr>
            <a:lvl6pPr marL="2247527" indent="0">
              <a:buNone/>
              <a:defRPr sz="1412">
                <a:solidFill>
                  <a:schemeClr val="tx1">
                    <a:tint val="75000"/>
                  </a:schemeClr>
                </a:solidFill>
              </a:defRPr>
            </a:lvl6pPr>
            <a:lvl7pPr marL="2697032" indent="0">
              <a:buNone/>
              <a:defRPr sz="1412">
                <a:solidFill>
                  <a:schemeClr val="tx1">
                    <a:tint val="75000"/>
                  </a:schemeClr>
                </a:solidFill>
              </a:defRPr>
            </a:lvl7pPr>
            <a:lvl8pPr marL="3146538" indent="0">
              <a:buNone/>
              <a:defRPr sz="1412">
                <a:solidFill>
                  <a:schemeClr val="tx1">
                    <a:tint val="75000"/>
                  </a:schemeClr>
                </a:solidFill>
              </a:defRPr>
            </a:lvl8pPr>
            <a:lvl9pPr marL="3596043" indent="0">
              <a:buNone/>
              <a:defRPr sz="141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806867">
              <a:defRPr/>
            </a:lvl1pPr>
          </a:lstStyle>
          <a:p>
            <a:fld id="{ABDC24F9-3419-A042-BB13-A529B19276D7}" type="datetime1">
              <a:rPr lang="en-US" altLang="x-none"/>
              <a:pPr/>
              <a:t>12/3/18</a:t>
            </a:fld>
            <a:endParaRPr lang="en-US" altLang="x-none"/>
          </a:p>
        </p:txBody>
      </p:sp>
      <p:sp>
        <p:nvSpPr>
          <p:cNvPr id="5" name="Footer Placeholder 4"/>
          <p:cNvSpPr>
            <a:spLocks noGrp="1"/>
          </p:cNvSpPr>
          <p:nvPr>
            <p:ph type="ftr" sz="quarter" idx="11"/>
          </p:nvPr>
        </p:nvSpPr>
        <p:spPr/>
        <p:txBody>
          <a:bodyPr/>
          <a:lstStyle>
            <a:lvl1pPr defTabSz="806867"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806867">
              <a:defRPr/>
            </a:lvl1pPr>
          </a:lstStyle>
          <a:p>
            <a:fld id="{94CFDCCF-6ACE-6744-B0D4-C234A94DEEA7}" type="slidenum">
              <a:rPr lang="en-US" altLang="x-none"/>
              <a:pPr/>
              <a:t>‹#›</a:t>
            </a:fld>
            <a:endParaRPr lang="en-US" altLang="x-none"/>
          </a:p>
        </p:txBody>
      </p:sp>
    </p:spTree>
    <p:extLst>
      <p:ext uri="{BB962C8B-B14F-4D97-AF65-F5344CB8AC3E}">
        <p14:creationId xmlns:p14="http://schemas.microsoft.com/office/powerpoint/2010/main" val="5176437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735"/>
            </a:lvl1pPr>
            <a:lvl2pPr>
              <a:defRPr sz="2382"/>
            </a:lvl2pPr>
            <a:lvl3pPr>
              <a:defRPr sz="1941"/>
            </a:lvl3pPr>
            <a:lvl4pPr>
              <a:defRPr sz="1765"/>
            </a:lvl4pPr>
            <a:lvl5pPr>
              <a:defRPr sz="1765"/>
            </a:lvl5pPr>
            <a:lvl6pPr>
              <a:defRPr sz="1765"/>
            </a:lvl6pPr>
            <a:lvl7pPr>
              <a:defRPr sz="1765"/>
            </a:lvl7pPr>
            <a:lvl8pPr>
              <a:defRPr sz="1765"/>
            </a:lvl8pPr>
            <a:lvl9pPr>
              <a:defRPr sz="17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735"/>
            </a:lvl1pPr>
            <a:lvl2pPr>
              <a:defRPr sz="2382"/>
            </a:lvl2pPr>
            <a:lvl3pPr>
              <a:defRPr sz="1941"/>
            </a:lvl3pPr>
            <a:lvl4pPr>
              <a:defRPr sz="1765"/>
            </a:lvl4pPr>
            <a:lvl5pPr>
              <a:defRPr sz="1765"/>
            </a:lvl5pPr>
            <a:lvl6pPr>
              <a:defRPr sz="1765"/>
            </a:lvl6pPr>
            <a:lvl7pPr>
              <a:defRPr sz="1765"/>
            </a:lvl7pPr>
            <a:lvl8pPr>
              <a:defRPr sz="1765"/>
            </a:lvl8pPr>
            <a:lvl9pPr>
              <a:defRPr sz="17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806867">
              <a:defRPr/>
            </a:lvl1pPr>
          </a:lstStyle>
          <a:p>
            <a:fld id="{C98BBDFC-750A-444E-837C-98A4C4FE33C6}" type="datetime1">
              <a:rPr lang="en-US" altLang="x-none"/>
              <a:pPr/>
              <a:t>12/3/18</a:t>
            </a:fld>
            <a:endParaRPr lang="en-US" altLang="x-none"/>
          </a:p>
        </p:txBody>
      </p:sp>
      <p:sp>
        <p:nvSpPr>
          <p:cNvPr id="6" name="Footer Placeholder 5"/>
          <p:cNvSpPr>
            <a:spLocks noGrp="1"/>
          </p:cNvSpPr>
          <p:nvPr>
            <p:ph type="ftr" sz="quarter" idx="11"/>
          </p:nvPr>
        </p:nvSpPr>
        <p:spPr/>
        <p:txBody>
          <a:bodyPr/>
          <a:lstStyle>
            <a:lvl1pPr defTabSz="806867"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806867">
              <a:defRPr/>
            </a:lvl1pPr>
          </a:lstStyle>
          <a:p>
            <a:fld id="{A8D76C7F-4F7F-E14B-9EC8-B7EEF05EEC19}" type="slidenum">
              <a:rPr lang="en-US" altLang="x-none"/>
              <a:pPr/>
              <a:t>‹#›</a:t>
            </a:fld>
            <a:endParaRPr lang="en-US" altLang="x-none"/>
          </a:p>
        </p:txBody>
      </p:sp>
    </p:spTree>
    <p:extLst>
      <p:ext uri="{BB962C8B-B14F-4D97-AF65-F5344CB8AC3E}">
        <p14:creationId xmlns:p14="http://schemas.microsoft.com/office/powerpoint/2010/main" val="14393553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382" b="1"/>
            </a:lvl1pPr>
            <a:lvl2pPr marL="449505" indent="0">
              <a:buNone/>
              <a:defRPr sz="1941" b="1"/>
            </a:lvl2pPr>
            <a:lvl3pPr marL="899010" indent="0">
              <a:buNone/>
              <a:defRPr sz="1765" b="1"/>
            </a:lvl3pPr>
            <a:lvl4pPr marL="1348516" indent="0">
              <a:buNone/>
              <a:defRPr sz="1588" b="1"/>
            </a:lvl4pPr>
            <a:lvl5pPr marL="1798021" indent="0">
              <a:buNone/>
              <a:defRPr sz="1588" b="1"/>
            </a:lvl5pPr>
            <a:lvl6pPr marL="2247527" indent="0">
              <a:buNone/>
              <a:defRPr sz="1588" b="1"/>
            </a:lvl6pPr>
            <a:lvl7pPr marL="2697032" indent="0">
              <a:buNone/>
              <a:defRPr sz="1588" b="1"/>
            </a:lvl7pPr>
            <a:lvl8pPr marL="3146538" indent="0">
              <a:buNone/>
              <a:defRPr sz="1588" b="1"/>
            </a:lvl8pPr>
            <a:lvl9pPr marL="3596043" indent="0">
              <a:buNone/>
              <a:defRPr sz="1588"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382"/>
            </a:lvl1pPr>
            <a:lvl2pPr>
              <a:defRPr sz="1941"/>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382" b="1"/>
            </a:lvl1pPr>
            <a:lvl2pPr marL="449505" indent="0">
              <a:buNone/>
              <a:defRPr sz="1941" b="1"/>
            </a:lvl2pPr>
            <a:lvl3pPr marL="899010" indent="0">
              <a:buNone/>
              <a:defRPr sz="1765" b="1"/>
            </a:lvl3pPr>
            <a:lvl4pPr marL="1348516" indent="0">
              <a:buNone/>
              <a:defRPr sz="1588" b="1"/>
            </a:lvl4pPr>
            <a:lvl5pPr marL="1798021" indent="0">
              <a:buNone/>
              <a:defRPr sz="1588" b="1"/>
            </a:lvl5pPr>
            <a:lvl6pPr marL="2247527" indent="0">
              <a:buNone/>
              <a:defRPr sz="1588" b="1"/>
            </a:lvl6pPr>
            <a:lvl7pPr marL="2697032" indent="0">
              <a:buNone/>
              <a:defRPr sz="1588" b="1"/>
            </a:lvl7pPr>
            <a:lvl8pPr marL="3146538" indent="0">
              <a:buNone/>
              <a:defRPr sz="1588" b="1"/>
            </a:lvl8pPr>
            <a:lvl9pPr marL="3596043" indent="0">
              <a:buNone/>
              <a:defRPr sz="1588"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382"/>
            </a:lvl1pPr>
            <a:lvl2pPr>
              <a:defRPr sz="1941"/>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806867">
              <a:defRPr/>
            </a:lvl1pPr>
          </a:lstStyle>
          <a:p>
            <a:fld id="{85A4E3D9-E583-3249-81E8-51F6E896033C}" type="datetime1">
              <a:rPr lang="en-US" altLang="x-none"/>
              <a:pPr/>
              <a:t>12/3/18</a:t>
            </a:fld>
            <a:endParaRPr lang="en-US" altLang="x-none"/>
          </a:p>
        </p:txBody>
      </p:sp>
      <p:sp>
        <p:nvSpPr>
          <p:cNvPr id="8" name="Footer Placeholder 7"/>
          <p:cNvSpPr>
            <a:spLocks noGrp="1"/>
          </p:cNvSpPr>
          <p:nvPr>
            <p:ph type="ftr" sz="quarter" idx="11"/>
          </p:nvPr>
        </p:nvSpPr>
        <p:spPr/>
        <p:txBody>
          <a:bodyPr/>
          <a:lstStyle>
            <a:lvl1pPr defTabSz="806867"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806867">
              <a:defRPr/>
            </a:lvl1pPr>
          </a:lstStyle>
          <a:p>
            <a:fld id="{4C668425-F8E1-8241-9AA8-7AB89C4EB737}" type="slidenum">
              <a:rPr lang="en-US" altLang="x-none"/>
              <a:pPr/>
              <a:t>‹#›</a:t>
            </a:fld>
            <a:endParaRPr lang="en-US" altLang="x-none"/>
          </a:p>
        </p:txBody>
      </p:sp>
    </p:spTree>
    <p:extLst>
      <p:ext uri="{BB962C8B-B14F-4D97-AF65-F5344CB8AC3E}">
        <p14:creationId xmlns:p14="http://schemas.microsoft.com/office/powerpoint/2010/main" val="2761082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806867">
              <a:defRPr/>
            </a:lvl1pPr>
          </a:lstStyle>
          <a:p>
            <a:fld id="{DBD2FE9E-1F13-DF4D-BCA7-FFD5D47E81EA}" type="datetime1">
              <a:rPr lang="en-US" altLang="x-none"/>
              <a:pPr/>
              <a:t>12/3/18</a:t>
            </a:fld>
            <a:endParaRPr lang="en-US" altLang="x-none"/>
          </a:p>
        </p:txBody>
      </p:sp>
      <p:sp>
        <p:nvSpPr>
          <p:cNvPr id="4" name="Footer Placeholder 3"/>
          <p:cNvSpPr>
            <a:spLocks noGrp="1"/>
          </p:cNvSpPr>
          <p:nvPr>
            <p:ph type="ftr" sz="quarter" idx="11"/>
          </p:nvPr>
        </p:nvSpPr>
        <p:spPr/>
        <p:txBody>
          <a:bodyPr/>
          <a:lstStyle>
            <a:lvl1pPr defTabSz="806867"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806867">
              <a:defRPr/>
            </a:lvl1pPr>
          </a:lstStyle>
          <a:p>
            <a:fld id="{9C88EE44-0A7F-1940-990A-897E2D04F004}" type="slidenum">
              <a:rPr lang="en-US" altLang="x-none"/>
              <a:pPr/>
              <a:t>‹#›</a:t>
            </a:fld>
            <a:endParaRPr lang="en-US" altLang="x-none"/>
          </a:p>
        </p:txBody>
      </p:sp>
    </p:spTree>
    <p:extLst>
      <p:ext uri="{BB962C8B-B14F-4D97-AF65-F5344CB8AC3E}">
        <p14:creationId xmlns:p14="http://schemas.microsoft.com/office/powerpoint/2010/main" val="15439141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806867">
              <a:defRPr/>
            </a:lvl1pPr>
          </a:lstStyle>
          <a:p>
            <a:fld id="{AAE1B6F2-2E4A-2A41-BAD1-1342A5D7F75C}" type="datetime1">
              <a:rPr lang="en-US" altLang="x-none"/>
              <a:pPr/>
              <a:t>12/3/18</a:t>
            </a:fld>
            <a:endParaRPr lang="en-US" altLang="x-none"/>
          </a:p>
        </p:txBody>
      </p:sp>
      <p:sp>
        <p:nvSpPr>
          <p:cNvPr id="3" name="Footer Placeholder 2"/>
          <p:cNvSpPr>
            <a:spLocks noGrp="1"/>
          </p:cNvSpPr>
          <p:nvPr>
            <p:ph type="ftr" sz="quarter" idx="11"/>
          </p:nvPr>
        </p:nvSpPr>
        <p:spPr/>
        <p:txBody>
          <a:bodyPr/>
          <a:lstStyle>
            <a:lvl1pPr defTabSz="806867"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806867">
              <a:defRPr/>
            </a:lvl1pPr>
          </a:lstStyle>
          <a:p>
            <a:fld id="{CB22C370-837C-1F45-B958-C0DA202DEC1C}" type="slidenum">
              <a:rPr lang="en-US" altLang="x-none"/>
              <a:pPr/>
              <a:t>‹#›</a:t>
            </a:fld>
            <a:endParaRPr lang="en-US" altLang="x-none"/>
          </a:p>
        </p:txBody>
      </p:sp>
    </p:spTree>
    <p:extLst>
      <p:ext uri="{BB962C8B-B14F-4D97-AF65-F5344CB8AC3E}">
        <p14:creationId xmlns:p14="http://schemas.microsoft.com/office/powerpoint/2010/main" val="33932929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941"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177"/>
            </a:lvl1pPr>
            <a:lvl2pPr>
              <a:defRPr sz="2735"/>
            </a:lvl2pPr>
            <a:lvl3pPr>
              <a:defRPr sz="2382"/>
            </a:lvl3pPr>
            <a:lvl4pPr>
              <a:defRPr sz="1941"/>
            </a:lvl4pPr>
            <a:lvl5pPr>
              <a:defRPr sz="1941"/>
            </a:lvl5pPr>
            <a:lvl6pPr>
              <a:defRPr sz="1941"/>
            </a:lvl6pPr>
            <a:lvl7pPr>
              <a:defRPr sz="1941"/>
            </a:lvl7pPr>
            <a:lvl8pPr>
              <a:defRPr sz="1941"/>
            </a:lvl8pPr>
            <a:lvl9pPr>
              <a:defRPr sz="194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12"/>
            </a:lvl1pPr>
            <a:lvl2pPr marL="449505" indent="0">
              <a:buNone/>
              <a:defRPr sz="1147"/>
            </a:lvl2pPr>
            <a:lvl3pPr marL="899010" indent="0">
              <a:buNone/>
              <a:defRPr sz="971"/>
            </a:lvl3pPr>
            <a:lvl4pPr marL="1348516" indent="0">
              <a:buNone/>
              <a:defRPr sz="882"/>
            </a:lvl4pPr>
            <a:lvl5pPr marL="1798021" indent="0">
              <a:buNone/>
              <a:defRPr sz="882"/>
            </a:lvl5pPr>
            <a:lvl6pPr marL="2247527" indent="0">
              <a:buNone/>
              <a:defRPr sz="882"/>
            </a:lvl6pPr>
            <a:lvl7pPr marL="2697032" indent="0">
              <a:buNone/>
              <a:defRPr sz="882"/>
            </a:lvl7pPr>
            <a:lvl8pPr marL="3146538" indent="0">
              <a:buNone/>
              <a:defRPr sz="882"/>
            </a:lvl8pPr>
            <a:lvl9pPr marL="3596043" indent="0">
              <a:buNone/>
              <a:defRPr sz="882"/>
            </a:lvl9pPr>
          </a:lstStyle>
          <a:p>
            <a:pPr lvl="0"/>
            <a:r>
              <a:rPr lang="en-US"/>
              <a:t>Click to edit Master text styles</a:t>
            </a:r>
          </a:p>
        </p:txBody>
      </p:sp>
      <p:sp>
        <p:nvSpPr>
          <p:cNvPr id="5" name="Date Placeholder 4"/>
          <p:cNvSpPr>
            <a:spLocks noGrp="1"/>
          </p:cNvSpPr>
          <p:nvPr>
            <p:ph type="dt" sz="half" idx="10"/>
          </p:nvPr>
        </p:nvSpPr>
        <p:spPr/>
        <p:txBody>
          <a:bodyPr/>
          <a:lstStyle>
            <a:lvl1pPr defTabSz="806867">
              <a:defRPr/>
            </a:lvl1pPr>
          </a:lstStyle>
          <a:p>
            <a:fld id="{E2C6E92E-AD79-9949-9179-28B13303F2B0}" type="datetime1">
              <a:rPr lang="en-US" altLang="x-none"/>
              <a:pPr/>
              <a:t>12/3/18</a:t>
            </a:fld>
            <a:endParaRPr lang="en-US" altLang="x-none"/>
          </a:p>
        </p:txBody>
      </p:sp>
      <p:sp>
        <p:nvSpPr>
          <p:cNvPr id="6" name="Footer Placeholder 5"/>
          <p:cNvSpPr>
            <a:spLocks noGrp="1"/>
          </p:cNvSpPr>
          <p:nvPr>
            <p:ph type="ftr" sz="quarter" idx="11"/>
          </p:nvPr>
        </p:nvSpPr>
        <p:spPr/>
        <p:txBody>
          <a:bodyPr/>
          <a:lstStyle>
            <a:lvl1pPr defTabSz="806867"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806867">
              <a:defRPr/>
            </a:lvl1pPr>
          </a:lstStyle>
          <a:p>
            <a:fld id="{D72860DC-DDD5-C349-91E4-424B2FC15760}" type="slidenum">
              <a:rPr lang="en-US" altLang="x-none"/>
              <a:pPr/>
              <a:t>‹#›</a:t>
            </a:fld>
            <a:endParaRPr lang="en-US" altLang="x-none"/>
          </a:p>
        </p:txBody>
      </p:sp>
    </p:spTree>
    <p:extLst>
      <p:ext uri="{BB962C8B-B14F-4D97-AF65-F5344CB8AC3E}">
        <p14:creationId xmlns:p14="http://schemas.microsoft.com/office/powerpoint/2010/main" val="32503342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941"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177"/>
            </a:lvl1pPr>
            <a:lvl2pPr marL="449505" indent="0">
              <a:buNone/>
              <a:defRPr sz="2735"/>
            </a:lvl2pPr>
            <a:lvl3pPr marL="899010" indent="0">
              <a:buNone/>
              <a:defRPr sz="2382"/>
            </a:lvl3pPr>
            <a:lvl4pPr marL="1348516" indent="0">
              <a:buNone/>
              <a:defRPr sz="1941"/>
            </a:lvl4pPr>
            <a:lvl5pPr marL="1798021" indent="0">
              <a:buNone/>
              <a:defRPr sz="1941"/>
            </a:lvl5pPr>
            <a:lvl6pPr marL="2247527" indent="0">
              <a:buNone/>
              <a:defRPr sz="1941"/>
            </a:lvl6pPr>
            <a:lvl7pPr marL="2697032" indent="0">
              <a:buNone/>
              <a:defRPr sz="1941"/>
            </a:lvl7pPr>
            <a:lvl8pPr marL="3146538" indent="0">
              <a:buNone/>
              <a:defRPr sz="1941"/>
            </a:lvl8pPr>
            <a:lvl9pPr marL="3596043" indent="0">
              <a:buNone/>
              <a:defRPr sz="1941"/>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12"/>
            </a:lvl1pPr>
            <a:lvl2pPr marL="449505" indent="0">
              <a:buNone/>
              <a:defRPr sz="1147"/>
            </a:lvl2pPr>
            <a:lvl3pPr marL="899010" indent="0">
              <a:buNone/>
              <a:defRPr sz="971"/>
            </a:lvl3pPr>
            <a:lvl4pPr marL="1348516" indent="0">
              <a:buNone/>
              <a:defRPr sz="882"/>
            </a:lvl4pPr>
            <a:lvl5pPr marL="1798021" indent="0">
              <a:buNone/>
              <a:defRPr sz="882"/>
            </a:lvl5pPr>
            <a:lvl6pPr marL="2247527" indent="0">
              <a:buNone/>
              <a:defRPr sz="882"/>
            </a:lvl6pPr>
            <a:lvl7pPr marL="2697032" indent="0">
              <a:buNone/>
              <a:defRPr sz="882"/>
            </a:lvl7pPr>
            <a:lvl8pPr marL="3146538" indent="0">
              <a:buNone/>
              <a:defRPr sz="882"/>
            </a:lvl8pPr>
            <a:lvl9pPr marL="3596043" indent="0">
              <a:buNone/>
              <a:defRPr sz="882"/>
            </a:lvl9pPr>
          </a:lstStyle>
          <a:p>
            <a:pPr lvl="0"/>
            <a:r>
              <a:rPr lang="en-US"/>
              <a:t>Click to edit Master text styles</a:t>
            </a:r>
          </a:p>
        </p:txBody>
      </p:sp>
      <p:sp>
        <p:nvSpPr>
          <p:cNvPr id="5" name="Date Placeholder 4"/>
          <p:cNvSpPr>
            <a:spLocks noGrp="1"/>
          </p:cNvSpPr>
          <p:nvPr>
            <p:ph type="dt" sz="half" idx="10"/>
          </p:nvPr>
        </p:nvSpPr>
        <p:spPr/>
        <p:txBody>
          <a:bodyPr/>
          <a:lstStyle>
            <a:lvl1pPr defTabSz="806867">
              <a:defRPr/>
            </a:lvl1pPr>
          </a:lstStyle>
          <a:p>
            <a:fld id="{F211E9BD-68A6-5941-8D3F-FD61E01657D6}" type="datetime1">
              <a:rPr lang="en-US" altLang="x-none"/>
              <a:pPr/>
              <a:t>12/3/18</a:t>
            </a:fld>
            <a:endParaRPr lang="en-US" altLang="x-none"/>
          </a:p>
        </p:txBody>
      </p:sp>
      <p:sp>
        <p:nvSpPr>
          <p:cNvPr id="6" name="Footer Placeholder 5"/>
          <p:cNvSpPr>
            <a:spLocks noGrp="1"/>
          </p:cNvSpPr>
          <p:nvPr>
            <p:ph type="ftr" sz="quarter" idx="11"/>
          </p:nvPr>
        </p:nvSpPr>
        <p:spPr/>
        <p:txBody>
          <a:bodyPr/>
          <a:lstStyle>
            <a:lvl1pPr defTabSz="806867"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806867">
              <a:defRPr/>
            </a:lvl1pPr>
          </a:lstStyle>
          <a:p>
            <a:fld id="{83E8B917-A7F4-974C-81AE-AAF212F440EB}" type="slidenum">
              <a:rPr lang="en-US" altLang="x-none"/>
              <a:pPr/>
              <a:t>‹#›</a:t>
            </a:fld>
            <a:endParaRPr lang="en-US" altLang="x-none"/>
          </a:p>
        </p:txBody>
      </p:sp>
    </p:spTree>
    <p:extLst>
      <p:ext uri="{BB962C8B-B14F-4D97-AF65-F5344CB8AC3E}">
        <p14:creationId xmlns:p14="http://schemas.microsoft.com/office/powerpoint/2010/main" val="9996509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806867">
              <a:defRPr/>
            </a:lvl1pPr>
          </a:lstStyle>
          <a:p>
            <a:fld id="{AE008EF1-1C12-2147-A170-A8FB2F68E166}" type="datetime1">
              <a:rPr lang="en-US" altLang="x-none"/>
              <a:pPr/>
              <a:t>12/3/18</a:t>
            </a:fld>
            <a:endParaRPr lang="en-US" altLang="x-none"/>
          </a:p>
        </p:txBody>
      </p:sp>
      <p:sp>
        <p:nvSpPr>
          <p:cNvPr id="5" name="Footer Placeholder 4"/>
          <p:cNvSpPr>
            <a:spLocks noGrp="1"/>
          </p:cNvSpPr>
          <p:nvPr>
            <p:ph type="ftr" sz="quarter" idx="11"/>
          </p:nvPr>
        </p:nvSpPr>
        <p:spPr/>
        <p:txBody>
          <a:bodyPr/>
          <a:lstStyle>
            <a:lvl1pPr defTabSz="806867"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806867">
              <a:defRPr/>
            </a:lvl1pPr>
          </a:lstStyle>
          <a:p>
            <a:fld id="{966B2A79-1341-C74D-9075-961093F7B0D1}" type="slidenum">
              <a:rPr lang="en-US" altLang="x-none"/>
              <a:pPr/>
              <a:t>‹#›</a:t>
            </a:fld>
            <a:endParaRPr lang="en-US" altLang="x-none"/>
          </a:p>
        </p:txBody>
      </p:sp>
    </p:spTree>
    <p:extLst>
      <p:ext uri="{BB962C8B-B14F-4D97-AF65-F5344CB8AC3E}">
        <p14:creationId xmlns:p14="http://schemas.microsoft.com/office/powerpoint/2010/main" val="27634619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806867">
              <a:defRPr/>
            </a:lvl1pPr>
          </a:lstStyle>
          <a:p>
            <a:fld id="{9632B92E-BCF9-984A-8303-B761C5375B05}" type="datetime1">
              <a:rPr lang="en-US" altLang="x-none"/>
              <a:pPr/>
              <a:t>12/3/18</a:t>
            </a:fld>
            <a:endParaRPr lang="en-US" altLang="x-none"/>
          </a:p>
        </p:txBody>
      </p:sp>
      <p:sp>
        <p:nvSpPr>
          <p:cNvPr id="5" name="Footer Placeholder 4"/>
          <p:cNvSpPr>
            <a:spLocks noGrp="1"/>
          </p:cNvSpPr>
          <p:nvPr>
            <p:ph type="ftr" sz="quarter" idx="11"/>
          </p:nvPr>
        </p:nvSpPr>
        <p:spPr/>
        <p:txBody>
          <a:bodyPr/>
          <a:lstStyle>
            <a:lvl1pPr defTabSz="806867"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806867">
              <a:defRPr/>
            </a:lvl1pPr>
          </a:lstStyle>
          <a:p>
            <a:fld id="{98781323-B4A7-1E40-B57C-EF4D0596D5FA}" type="slidenum">
              <a:rPr lang="en-US" altLang="x-none"/>
              <a:pPr/>
              <a:t>‹#›</a:t>
            </a:fld>
            <a:endParaRPr lang="en-US" altLang="x-none"/>
          </a:p>
        </p:txBody>
      </p:sp>
    </p:spTree>
    <p:extLst>
      <p:ext uri="{BB962C8B-B14F-4D97-AF65-F5344CB8AC3E}">
        <p14:creationId xmlns:p14="http://schemas.microsoft.com/office/powerpoint/2010/main" val="669889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D53125AE-42D0-E342-9C85-0D1AF852D6A4}" type="datetimeFigureOut">
              <a:rPr lang="de-DE"/>
              <a:pPr>
                <a:defRPr/>
              </a:pPr>
              <a:t>03.12.18</a:t>
            </a:fld>
            <a:endParaRPr lang="de-DE"/>
          </a:p>
        </p:txBody>
      </p:sp>
      <p:sp>
        <p:nvSpPr>
          <p:cNvPr id="6" name="Fußzeilenplatzhalter 5"/>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7" name="Foliennummernplatzhalter 6"/>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5A9A4E8F-34D1-E142-86F6-BAA8DF20D788}" type="slidenum">
              <a:rPr lang="de-DE"/>
              <a:pPr>
                <a:defRPr/>
              </a:pPr>
              <a:t>‹#›</a:t>
            </a:fld>
            <a:endParaRPr lang="de-DE"/>
          </a:p>
        </p:txBody>
      </p:sp>
    </p:spTree>
    <p:extLst>
      <p:ext uri="{BB962C8B-B14F-4D97-AF65-F5344CB8AC3E}">
        <p14:creationId xmlns:p14="http://schemas.microsoft.com/office/powerpoint/2010/main" val="4101203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 typeface="Wingdings" pitchFamily="37"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smtClean="0"/>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smtClean="0"/>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1F0E98A7-4D4A-034F-9D39-93924389D451}" type="slidenum">
              <a:rPr lang="en-US" altLang="x-none"/>
              <a:pPr/>
              <a:t>‹#›</a:t>
            </a:fld>
            <a:endParaRPr lang="en-US" altLang="x-none"/>
          </a:p>
        </p:txBody>
      </p:sp>
    </p:spTree>
    <p:extLst>
      <p:ext uri="{BB962C8B-B14F-4D97-AF65-F5344CB8AC3E}">
        <p14:creationId xmlns:p14="http://schemas.microsoft.com/office/powerpoint/2010/main" val="942127009"/>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3973D47-0F32-5342-A3CB-928CDDC83781}" type="slidenum">
              <a:rPr lang="en-US" altLang="x-none"/>
              <a:pPr/>
              <a:t>‹#›</a:t>
            </a:fld>
            <a:endParaRPr lang="en-US" altLang="x-none"/>
          </a:p>
        </p:txBody>
      </p:sp>
    </p:spTree>
    <p:extLst>
      <p:ext uri="{BB962C8B-B14F-4D97-AF65-F5344CB8AC3E}">
        <p14:creationId xmlns:p14="http://schemas.microsoft.com/office/powerpoint/2010/main" val="777506365"/>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1B08919-3D64-844C-8E7F-5680D2A6EF91}" type="slidenum">
              <a:rPr lang="en-US" altLang="x-none"/>
              <a:pPr/>
              <a:t>‹#›</a:t>
            </a:fld>
            <a:endParaRPr lang="en-US" altLang="x-none"/>
          </a:p>
        </p:txBody>
      </p:sp>
    </p:spTree>
    <p:extLst>
      <p:ext uri="{BB962C8B-B14F-4D97-AF65-F5344CB8AC3E}">
        <p14:creationId xmlns:p14="http://schemas.microsoft.com/office/powerpoint/2010/main" val="118194870"/>
      </p:ext>
    </p:extLst>
  </p:cSld>
  <p:clrMapOvr>
    <a:masterClrMapping/>
  </p:clrMapOvr>
  <p:transition spd="slow"/>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29DABB-2205-4CEB-865D-F1154BCE2B71}" type="datetimeFigureOut">
              <a:rPr lang="en-US">
                <a:solidFill>
                  <a:prstClr val="black">
                    <a:tint val="75000"/>
                  </a:prstClr>
                </a:solidFill>
                <a:latin typeface="Calibri"/>
              </a:rPr>
              <a:pPr/>
              <a:t>12/3/18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5B425C9-ADF9-4D28-AF9C-E12D56233CA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339448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 typeface="Wingdings" pitchFamily="37"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smtClean="0"/>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smtClean="0"/>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B480398B-84EC-544A-98B1-D201A217D230}" type="slidenum">
              <a:rPr lang="en-US" altLang="x-none"/>
              <a:pPr/>
              <a:t>‹#›</a:t>
            </a:fld>
            <a:endParaRPr lang="en-US" altLang="x-none"/>
          </a:p>
        </p:txBody>
      </p:sp>
    </p:spTree>
    <p:extLst>
      <p:ext uri="{BB962C8B-B14F-4D97-AF65-F5344CB8AC3E}">
        <p14:creationId xmlns:p14="http://schemas.microsoft.com/office/powerpoint/2010/main" val="543634844"/>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668" indent="0" algn="ctr">
              <a:buNone/>
              <a:defRPr>
                <a:solidFill>
                  <a:schemeClr val="tx1">
                    <a:tint val="75000"/>
                  </a:schemeClr>
                </a:solidFill>
              </a:defRPr>
            </a:lvl2pPr>
            <a:lvl3pPr marL="913331" indent="0" algn="ctr">
              <a:buNone/>
              <a:defRPr>
                <a:solidFill>
                  <a:schemeClr val="tx1">
                    <a:tint val="75000"/>
                  </a:schemeClr>
                </a:solidFill>
              </a:defRPr>
            </a:lvl3pPr>
            <a:lvl4pPr marL="1369998" indent="0" algn="ctr">
              <a:buNone/>
              <a:defRPr>
                <a:solidFill>
                  <a:schemeClr val="tx1">
                    <a:tint val="75000"/>
                  </a:schemeClr>
                </a:solidFill>
              </a:defRPr>
            </a:lvl4pPr>
            <a:lvl5pPr marL="1826662" indent="0" algn="ctr">
              <a:buNone/>
              <a:defRPr>
                <a:solidFill>
                  <a:schemeClr val="tx1">
                    <a:tint val="75000"/>
                  </a:schemeClr>
                </a:solidFill>
              </a:defRPr>
            </a:lvl5pPr>
            <a:lvl6pPr marL="2283330" indent="0" algn="ctr">
              <a:buNone/>
              <a:defRPr>
                <a:solidFill>
                  <a:schemeClr val="tx1">
                    <a:tint val="75000"/>
                  </a:schemeClr>
                </a:solidFill>
              </a:defRPr>
            </a:lvl6pPr>
            <a:lvl7pPr marL="2739993" indent="0" algn="ctr">
              <a:buNone/>
              <a:defRPr>
                <a:solidFill>
                  <a:schemeClr val="tx1">
                    <a:tint val="75000"/>
                  </a:schemeClr>
                </a:solidFill>
              </a:defRPr>
            </a:lvl7pPr>
            <a:lvl8pPr marL="3196660" indent="0" algn="ctr">
              <a:buNone/>
              <a:defRPr>
                <a:solidFill>
                  <a:schemeClr val="tx1">
                    <a:tint val="75000"/>
                  </a:schemeClr>
                </a:solidFill>
              </a:defRPr>
            </a:lvl8pPr>
            <a:lvl9pPr marL="365332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3331" fontAlgn="base">
              <a:spcBef>
                <a:spcPct val="0"/>
              </a:spcBef>
              <a:spcAft>
                <a:spcPct val="0"/>
              </a:spcAft>
              <a:defRPr b="1">
                <a:ea typeface="ＭＳ Ｐゴシック" charset="0"/>
                <a:cs typeface="ＭＳ Ｐゴシック" charset="0"/>
              </a:defRPr>
            </a:lvl1pPr>
          </a:lstStyle>
          <a:p>
            <a:pPr>
              <a:defRPr/>
            </a:pPr>
            <a:fld id="{1689557A-4EB8-B54D-8E03-26D3C66E3119}" type="datetimeFigureOut">
              <a:rPr lang="en-US"/>
              <a:pPr>
                <a:defRPr/>
              </a:pPr>
              <a:t>12/3/18</a:t>
            </a:fld>
            <a:endParaRPr lang="en-US"/>
          </a:p>
        </p:txBody>
      </p:sp>
      <p:sp>
        <p:nvSpPr>
          <p:cNvPr id="5" name="Footer Placeholder 4"/>
          <p:cNvSpPr>
            <a:spLocks noGrp="1"/>
          </p:cNvSpPr>
          <p:nvPr>
            <p:ph type="ftr" sz="quarter" idx="11"/>
          </p:nvPr>
        </p:nvSpPr>
        <p:spPr/>
        <p:txBody>
          <a:bodyPr/>
          <a:lstStyle>
            <a:lvl1pPr defTabSz="913331"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3331" fontAlgn="base">
              <a:spcBef>
                <a:spcPct val="0"/>
              </a:spcBef>
              <a:spcAft>
                <a:spcPct val="0"/>
              </a:spcAft>
              <a:defRPr b="1">
                <a:ea typeface="ＭＳ Ｐゴシック" charset="0"/>
                <a:cs typeface="ＭＳ Ｐゴシック" charset="0"/>
              </a:defRPr>
            </a:lvl1pPr>
          </a:lstStyle>
          <a:p>
            <a:pPr>
              <a:defRPr/>
            </a:pPr>
            <a:fld id="{1635279A-403E-074A-89B4-9835A993D2E3}" type="slidenum">
              <a:rPr lang="en-US"/>
              <a:pPr>
                <a:defRPr/>
              </a:pPr>
              <a:t>‹#›</a:t>
            </a:fld>
            <a:endParaRPr lang="en-US"/>
          </a:p>
        </p:txBody>
      </p:sp>
    </p:spTree>
    <p:extLst>
      <p:ext uri="{BB962C8B-B14F-4D97-AF65-F5344CB8AC3E}">
        <p14:creationId xmlns:p14="http://schemas.microsoft.com/office/powerpoint/2010/main" val="17327424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3331" fontAlgn="base">
              <a:spcBef>
                <a:spcPct val="0"/>
              </a:spcBef>
              <a:spcAft>
                <a:spcPct val="0"/>
              </a:spcAft>
              <a:defRPr b="1">
                <a:ea typeface="ＭＳ Ｐゴシック" charset="0"/>
                <a:cs typeface="ＭＳ Ｐゴシック" charset="0"/>
              </a:defRPr>
            </a:lvl1pPr>
          </a:lstStyle>
          <a:p>
            <a:pPr>
              <a:defRPr/>
            </a:pPr>
            <a:fld id="{BD346BDA-B694-FF44-BDA4-DF1C1E00868E}" type="datetimeFigureOut">
              <a:rPr lang="en-US"/>
              <a:pPr>
                <a:defRPr/>
              </a:pPr>
              <a:t>12/3/18</a:t>
            </a:fld>
            <a:endParaRPr lang="en-US"/>
          </a:p>
        </p:txBody>
      </p:sp>
      <p:sp>
        <p:nvSpPr>
          <p:cNvPr id="5" name="Footer Placeholder 4"/>
          <p:cNvSpPr>
            <a:spLocks noGrp="1"/>
          </p:cNvSpPr>
          <p:nvPr>
            <p:ph type="ftr" sz="quarter" idx="11"/>
          </p:nvPr>
        </p:nvSpPr>
        <p:spPr/>
        <p:txBody>
          <a:bodyPr/>
          <a:lstStyle>
            <a:lvl1pPr defTabSz="913331"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3331" fontAlgn="base">
              <a:spcBef>
                <a:spcPct val="0"/>
              </a:spcBef>
              <a:spcAft>
                <a:spcPct val="0"/>
              </a:spcAft>
              <a:defRPr b="1">
                <a:ea typeface="ＭＳ Ｐゴシック" charset="0"/>
                <a:cs typeface="ＭＳ Ｐゴシック" charset="0"/>
              </a:defRPr>
            </a:lvl1pPr>
          </a:lstStyle>
          <a:p>
            <a:pPr>
              <a:defRPr/>
            </a:pPr>
            <a:fld id="{B1014C34-F5F8-2842-9FD2-ECC5AE6210B8}" type="slidenum">
              <a:rPr lang="en-US"/>
              <a:pPr>
                <a:defRPr/>
              </a:pPr>
              <a:t>‹#›</a:t>
            </a:fld>
            <a:endParaRPr lang="en-US"/>
          </a:p>
        </p:txBody>
      </p:sp>
    </p:spTree>
    <p:extLst>
      <p:ext uri="{BB962C8B-B14F-4D97-AF65-F5344CB8AC3E}">
        <p14:creationId xmlns:p14="http://schemas.microsoft.com/office/powerpoint/2010/main" val="35657399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B1683E7-C694-0748-9AAA-765007B8CE6C}" type="slidenum">
              <a:rPr lang="en-US"/>
              <a:pPr>
                <a:defRPr/>
              </a:pPr>
              <a:t>‹#›</a:t>
            </a:fld>
            <a:endParaRPr lang="en-US"/>
          </a:p>
        </p:txBody>
      </p:sp>
    </p:spTree>
    <p:extLst>
      <p:ext uri="{BB962C8B-B14F-4D97-AF65-F5344CB8AC3E}">
        <p14:creationId xmlns:p14="http://schemas.microsoft.com/office/powerpoint/2010/main" val="21250169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863FAC29-1F5B-DA4F-A08C-63876F23D7B5}"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307696835"/>
      </p:ext>
    </p:extLst>
  </p:cSld>
  <p:clrMapOvr>
    <a:masterClrMapping/>
  </p:clrMapOvr>
  <p:transition spd="slow"/>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7471FDE-C359-E744-9FB1-254F35892763}" type="datetimeFigureOut">
              <a:rPr lang="en-US"/>
              <a:pPr>
                <a:defRPr/>
              </a:pPr>
              <a:t>12/3/18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5284361-4A2C-7A42-96DF-FCE2DC4D6385}" type="slidenum">
              <a:rPr lang="en-US"/>
              <a:pPr>
                <a:defRPr/>
              </a:pPr>
              <a:t>‹#›</a:t>
            </a:fld>
            <a:endParaRPr lang="en-US"/>
          </a:p>
        </p:txBody>
      </p:sp>
    </p:spTree>
    <p:extLst>
      <p:ext uri="{BB962C8B-B14F-4D97-AF65-F5344CB8AC3E}">
        <p14:creationId xmlns:p14="http://schemas.microsoft.com/office/powerpoint/2010/main" val="4231022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316B6E6B-F3E0-3741-9673-DA79D2CABA54}" type="datetimeFigureOut">
              <a:rPr lang="de-DE"/>
              <a:pPr>
                <a:defRPr/>
              </a:pPr>
              <a:t>03.12.18</a:t>
            </a:fld>
            <a:endParaRPr lang="de-DE"/>
          </a:p>
        </p:txBody>
      </p:sp>
      <p:sp>
        <p:nvSpPr>
          <p:cNvPr id="8" name="Fußzeilenplatzhalter 7"/>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9" name="Foliennummernplatzhalter 8"/>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050763F8-FC2A-5D4E-94CB-D485F86EF544}" type="slidenum">
              <a:rPr lang="de-DE"/>
              <a:pPr>
                <a:defRPr/>
              </a:pPr>
              <a:t>‹#›</a:t>
            </a:fld>
            <a:endParaRPr lang="de-DE"/>
          </a:p>
        </p:txBody>
      </p:sp>
    </p:spTree>
    <p:extLst>
      <p:ext uri="{BB962C8B-B14F-4D97-AF65-F5344CB8AC3E}">
        <p14:creationId xmlns:p14="http://schemas.microsoft.com/office/powerpoint/2010/main" val="28485620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E3872E3-88E2-864B-88F2-4ACC329A7969}" type="datetimeFigureOut">
              <a:rPr lang="en-US"/>
              <a:pPr>
                <a:defRPr/>
              </a:pPr>
              <a:t>12/3/18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CC37DB8-B881-8B41-9328-BC9B604EFD0D}" type="slidenum">
              <a:rPr lang="en-US"/>
              <a:pPr>
                <a:defRPr/>
              </a:pPr>
              <a:t>‹#›</a:t>
            </a:fld>
            <a:endParaRPr lang="en-US"/>
          </a:p>
        </p:txBody>
      </p:sp>
    </p:spTree>
    <p:extLst>
      <p:ext uri="{BB962C8B-B14F-4D97-AF65-F5344CB8AC3E}">
        <p14:creationId xmlns:p14="http://schemas.microsoft.com/office/powerpoint/2010/main" val="27657896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872814F-8D45-2841-9DD5-A4B60FED429D}" type="datetimeFigureOut">
              <a:rPr lang="en-US"/>
              <a:pPr>
                <a:defRPr/>
              </a:pPr>
              <a:t>12/3/18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BD5E58-48FC-4141-9B5B-A0DD77021C56}" type="slidenum">
              <a:rPr lang="en-US"/>
              <a:pPr>
                <a:defRPr/>
              </a:pPr>
              <a:t>‹#›</a:t>
            </a:fld>
            <a:endParaRPr lang="en-US"/>
          </a:p>
        </p:txBody>
      </p:sp>
    </p:spTree>
    <p:extLst>
      <p:ext uri="{BB962C8B-B14F-4D97-AF65-F5344CB8AC3E}">
        <p14:creationId xmlns:p14="http://schemas.microsoft.com/office/powerpoint/2010/main" val="19834955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0BED73C-73E4-7349-A4D2-F3DBA36606F3}" type="datetimeFigureOut">
              <a:rPr lang="en-US"/>
              <a:pPr>
                <a:defRPr/>
              </a:pPr>
              <a:t>12/3/18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08C76A3-D650-8648-A15B-BAB52D7AA74F}" type="slidenum">
              <a:rPr lang="en-US"/>
              <a:pPr>
                <a:defRPr/>
              </a:pPr>
              <a:t>‹#›</a:t>
            </a:fld>
            <a:endParaRPr lang="en-US"/>
          </a:p>
        </p:txBody>
      </p:sp>
    </p:spTree>
    <p:extLst>
      <p:ext uri="{BB962C8B-B14F-4D97-AF65-F5344CB8AC3E}">
        <p14:creationId xmlns:p14="http://schemas.microsoft.com/office/powerpoint/2010/main" val="7309255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840D891-5C19-5D4A-9D31-B708DA3E3A73}" type="datetimeFigureOut">
              <a:rPr lang="en-US"/>
              <a:pPr>
                <a:defRPr/>
              </a:pPr>
              <a:t>12/3/18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77E0538-0DD2-6B4F-8F29-2BDA492AF585}" type="slidenum">
              <a:rPr lang="en-US"/>
              <a:pPr>
                <a:defRPr/>
              </a:pPr>
              <a:t>‹#›</a:t>
            </a:fld>
            <a:endParaRPr lang="en-US"/>
          </a:p>
        </p:txBody>
      </p:sp>
    </p:spTree>
    <p:extLst>
      <p:ext uri="{BB962C8B-B14F-4D97-AF65-F5344CB8AC3E}">
        <p14:creationId xmlns:p14="http://schemas.microsoft.com/office/powerpoint/2010/main" val="25698475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3AF0C1C-146C-6146-BAE3-7D38A62C8E49}" type="datetimeFigureOut">
              <a:rPr lang="en-US"/>
              <a:pPr>
                <a:defRPr/>
              </a:pPr>
              <a:t>12/3/18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DD5C7CA-A16C-2649-BB9B-58DF27A6D3DA}" type="slidenum">
              <a:rPr lang="en-US"/>
              <a:pPr>
                <a:defRPr/>
              </a:pPr>
              <a:t>‹#›</a:t>
            </a:fld>
            <a:endParaRPr lang="en-US"/>
          </a:p>
        </p:txBody>
      </p:sp>
    </p:spTree>
    <p:extLst>
      <p:ext uri="{BB962C8B-B14F-4D97-AF65-F5344CB8AC3E}">
        <p14:creationId xmlns:p14="http://schemas.microsoft.com/office/powerpoint/2010/main" val="23662314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940B6EE-2400-8641-A8B9-D6A99B5CD2CC}" type="datetimeFigureOut">
              <a:rPr lang="en-US"/>
              <a:pPr>
                <a:defRPr/>
              </a:pPr>
              <a:t>12/3/18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262368F-A98B-8B42-8D0D-3BB1AF2D3C9A}" type="slidenum">
              <a:rPr lang="en-US"/>
              <a:pPr>
                <a:defRPr/>
              </a:pPr>
              <a:t>‹#›</a:t>
            </a:fld>
            <a:endParaRPr lang="en-US"/>
          </a:p>
        </p:txBody>
      </p:sp>
    </p:spTree>
    <p:extLst>
      <p:ext uri="{BB962C8B-B14F-4D97-AF65-F5344CB8AC3E}">
        <p14:creationId xmlns:p14="http://schemas.microsoft.com/office/powerpoint/2010/main" val="28025676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5430063-29FF-0F46-BE9D-4CD77D3EE0D8}" type="datetimeFigureOut">
              <a:rPr lang="en-US"/>
              <a:pPr>
                <a:defRPr/>
              </a:pPr>
              <a:t>12/3/18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A20D57E-EB6B-5145-BA64-501706DD6FBC}" type="slidenum">
              <a:rPr lang="en-US"/>
              <a:pPr>
                <a:defRPr/>
              </a:pPr>
              <a:t>‹#›</a:t>
            </a:fld>
            <a:endParaRPr lang="en-US"/>
          </a:p>
        </p:txBody>
      </p:sp>
    </p:spTree>
    <p:extLst>
      <p:ext uri="{BB962C8B-B14F-4D97-AF65-F5344CB8AC3E}">
        <p14:creationId xmlns:p14="http://schemas.microsoft.com/office/powerpoint/2010/main" val="40930797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DF34C50-CF8F-3F46-9F8C-07475C13C62F}" type="datetimeFigureOut">
              <a:rPr lang="en-US"/>
              <a:pPr>
                <a:defRPr/>
              </a:pPr>
              <a:t>12/3/18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6391584-E53E-5F4B-8FAD-B170C4516872}" type="slidenum">
              <a:rPr lang="en-US"/>
              <a:pPr>
                <a:defRPr/>
              </a:pPr>
              <a:t>‹#›</a:t>
            </a:fld>
            <a:endParaRPr lang="en-US"/>
          </a:p>
        </p:txBody>
      </p:sp>
    </p:spTree>
    <p:extLst>
      <p:ext uri="{BB962C8B-B14F-4D97-AF65-F5344CB8AC3E}">
        <p14:creationId xmlns:p14="http://schemas.microsoft.com/office/powerpoint/2010/main" val="26693501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72633BE-B1FC-7A43-A32A-13553F52E45F}" type="datetimeFigureOut">
              <a:rPr lang="en-US"/>
              <a:pPr>
                <a:defRPr/>
              </a:pPr>
              <a:t>12/3/18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D6D042-C3E2-B140-AEDF-3E135E948E82}" type="slidenum">
              <a:rPr lang="en-US"/>
              <a:pPr>
                <a:defRPr/>
              </a:pPr>
              <a:t>‹#›</a:t>
            </a:fld>
            <a:endParaRPr lang="en-US"/>
          </a:p>
        </p:txBody>
      </p:sp>
    </p:spTree>
    <p:extLst>
      <p:ext uri="{BB962C8B-B14F-4D97-AF65-F5344CB8AC3E}">
        <p14:creationId xmlns:p14="http://schemas.microsoft.com/office/powerpoint/2010/main" val="29111117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E885C9A-CCEE-BB40-A1C0-4577943BE1D0}" type="datetimeFigureOut">
              <a:rPr lang="en-US"/>
              <a:pPr>
                <a:defRPr/>
              </a:pPr>
              <a:t>12/3/18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8D4EA91-1913-EB4C-BA58-10449BA98E23}" type="slidenum">
              <a:rPr lang="en-US"/>
              <a:pPr>
                <a:defRPr/>
              </a:pPr>
              <a:t>‹#›</a:t>
            </a:fld>
            <a:endParaRPr lang="en-US"/>
          </a:p>
        </p:txBody>
      </p:sp>
    </p:spTree>
    <p:extLst>
      <p:ext uri="{BB962C8B-B14F-4D97-AF65-F5344CB8AC3E}">
        <p14:creationId xmlns:p14="http://schemas.microsoft.com/office/powerpoint/2010/main" val="371852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ED6E4DFB-2B74-F549-ADF7-377AABB52A27}" type="datetimeFigureOut">
              <a:rPr lang="de-DE"/>
              <a:pPr>
                <a:defRPr/>
              </a:pPr>
              <a:t>03.12.18</a:t>
            </a:fld>
            <a:endParaRPr lang="de-DE"/>
          </a:p>
        </p:txBody>
      </p:sp>
      <p:sp>
        <p:nvSpPr>
          <p:cNvPr id="4" name="Fußzeilenplatzhalter 3"/>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5" name="Foliennummernplatzhalter 4"/>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C959F3DA-2271-534C-92F8-715688270DD2}" type="slidenum">
              <a:rPr lang="de-DE"/>
              <a:pPr>
                <a:defRPr/>
              </a:pPr>
              <a:t>‹#›</a:t>
            </a:fld>
            <a:endParaRPr lang="de-DE"/>
          </a:p>
        </p:txBody>
      </p:sp>
    </p:spTree>
    <p:extLst>
      <p:ext uri="{BB962C8B-B14F-4D97-AF65-F5344CB8AC3E}">
        <p14:creationId xmlns:p14="http://schemas.microsoft.com/office/powerpoint/2010/main" val="1292395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54FB2FCE-93BC-2146-A9AE-935CA66A8C93}" type="datetimeFigureOut">
              <a:rPr lang="de-DE"/>
              <a:pPr>
                <a:defRPr/>
              </a:pPr>
              <a:t>03.12.18</a:t>
            </a:fld>
            <a:endParaRPr lang="de-DE"/>
          </a:p>
        </p:txBody>
      </p:sp>
      <p:sp>
        <p:nvSpPr>
          <p:cNvPr id="3" name="Fußzeilenplatzhalter 2"/>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4" name="Foliennummernplatzhalter 3"/>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186BDCE7-FD5A-AE4C-BAF5-3EADE2E7E7B9}" type="slidenum">
              <a:rPr lang="de-DE"/>
              <a:pPr>
                <a:defRPr/>
              </a:pPr>
              <a:t>‹#›</a:t>
            </a:fld>
            <a:endParaRPr lang="de-DE"/>
          </a:p>
        </p:txBody>
      </p:sp>
    </p:spTree>
    <p:extLst>
      <p:ext uri="{BB962C8B-B14F-4D97-AF65-F5344CB8AC3E}">
        <p14:creationId xmlns:p14="http://schemas.microsoft.com/office/powerpoint/2010/main" val="3354383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4D30C1E8-375D-3C46-8B71-0EB1F7EFF56A}" type="datetimeFigureOut">
              <a:rPr lang="de-DE"/>
              <a:pPr>
                <a:defRPr/>
              </a:pPr>
              <a:t>03.12.18</a:t>
            </a:fld>
            <a:endParaRPr lang="de-DE"/>
          </a:p>
        </p:txBody>
      </p:sp>
      <p:sp>
        <p:nvSpPr>
          <p:cNvPr id="6" name="Fußzeilenplatzhalter 5"/>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7" name="Foliennummernplatzhalter 6"/>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06DC1903-A10B-CC48-AAAD-D70A91071879}" type="slidenum">
              <a:rPr lang="de-DE"/>
              <a:pPr>
                <a:defRPr/>
              </a:pPr>
              <a:t>‹#›</a:t>
            </a:fld>
            <a:endParaRPr lang="de-DE"/>
          </a:p>
        </p:txBody>
      </p:sp>
    </p:spTree>
    <p:extLst>
      <p:ext uri="{BB962C8B-B14F-4D97-AF65-F5344CB8AC3E}">
        <p14:creationId xmlns:p14="http://schemas.microsoft.com/office/powerpoint/2010/main" val="1333466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801A006B-3F47-CE42-B29E-DFC530E0A803}" type="datetimeFigureOut">
              <a:rPr lang="de-DE"/>
              <a:pPr>
                <a:defRPr/>
              </a:pPr>
              <a:t>03.12.18</a:t>
            </a:fld>
            <a:endParaRPr lang="de-DE"/>
          </a:p>
        </p:txBody>
      </p:sp>
      <p:sp>
        <p:nvSpPr>
          <p:cNvPr id="6" name="Fußzeilenplatzhalter 5"/>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7" name="Foliennummernplatzhalter 6"/>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CE4E620F-50CE-204F-870E-434B9957EE71}" type="slidenum">
              <a:rPr lang="de-DE"/>
              <a:pPr>
                <a:defRPr/>
              </a:pPr>
              <a:t>‹#›</a:t>
            </a:fld>
            <a:endParaRPr lang="de-DE"/>
          </a:p>
        </p:txBody>
      </p:sp>
    </p:spTree>
    <p:extLst>
      <p:ext uri="{BB962C8B-B14F-4D97-AF65-F5344CB8AC3E}">
        <p14:creationId xmlns:p14="http://schemas.microsoft.com/office/powerpoint/2010/main" val="3765306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1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theme" Target="../theme/theme4.xml"/><Relationship Id="rId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6.xml"/><Relationship Id="rId1" Type="http://schemas.openxmlformats.org/officeDocument/2006/relationships/slideLayout" Target="../slideLayouts/slideLayout4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41.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5" Type="http://schemas.openxmlformats.org/officeDocument/2006/relationships/theme" Target="../theme/theme9.xml"/><Relationship Id="rId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9394" name="Titelplatzhalt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59395" name="Textplatzhalt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914400" fontAlgn="auto">
              <a:spcBef>
                <a:spcPts val="0"/>
              </a:spcBef>
              <a:spcAft>
                <a:spcPts val="0"/>
              </a:spcAft>
              <a:defRPr sz="1200" b="0">
                <a:solidFill>
                  <a:prstClr val="black">
                    <a:tint val="75000"/>
                  </a:prstClr>
                </a:solidFill>
                <a:latin typeface="Calibri"/>
                <a:ea typeface="+mn-ea"/>
                <a:cs typeface="+mn-cs"/>
              </a:defRPr>
            </a:lvl1pPr>
          </a:lstStyle>
          <a:p>
            <a:pPr>
              <a:defRPr/>
            </a:pPr>
            <a:fld id="{D4342130-9A12-D849-9C17-29DC914446A9}" type="datetimeFigureOut">
              <a:rPr lang="de-DE"/>
              <a:pPr>
                <a:defRPr/>
              </a:pPr>
              <a:t>03.12.18</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914400" fontAlgn="auto">
              <a:spcBef>
                <a:spcPts val="0"/>
              </a:spcBef>
              <a:spcAft>
                <a:spcPts val="0"/>
              </a:spcAft>
              <a:defRPr sz="1200" b="0">
                <a:solidFill>
                  <a:prstClr val="black">
                    <a:tint val="75000"/>
                  </a:prstClr>
                </a:solidFill>
                <a:latin typeface="Calibri"/>
                <a:ea typeface="+mn-ea"/>
                <a:cs typeface="+mn-cs"/>
              </a:defRPr>
            </a:lvl1pPr>
          </a:lstStyle>
          <a:p>
            <a:pPr>
              <a:defRPr/>
            </a:pP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914400" fontAlgn="auto">
              <a:spcBef>
                <a:spcPts val="0"/>
              </a:spcBef>
              <a:spcAft>
                <a:spcPts val="0"/>
              </a:spcAft>
              <a:defRPr sz="1200" b="0">
                <a:solidFill>
                  <a:prstClr val="black">
                    <a:tint val="75000"/>
                  </a:prstClr>
                </a:solidFill>
                <a:latin typeface="Calibri"/>
                <a:ea typeface="+mn-ea"/>
                <a:cs typeface="+mn-cs"/>
              </a:defRPr>
            </a:lvl1pPr>
          </a:lstStyle>
          <a:p>
            <a:pPr>
              <a:defRPr/>
            </a:pPr>
            <a:fld id="{23C3E4E0-A166-8E49-9B2A-A72E062F3007}" type="slidenum">
              <a:rPr lang="de-DE"/>
              <a:pPr>
                <a:defRPr/>
              </a:pPr>
              <a:t>‹#›</a:t>
            </a:fld>
            <a:endParaRPr lang="de-DE"/>
          </a:p>
        </p:txBody>
      </p:sp>
    </p:spTree>
    <p:extLst>
      <p:ext uri="{BB962C8B-B14F-4D97-AF65-F5344CB8AC3E}">
        <p14:creationId xmlns:p14="http://schemas.microsoft.com/office/powerpoint/2010/main" val="2862690981"/>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EBFD1BB0-8A31-6C49-B30A-B1B1A065D7C0}" type="datetimeFigureOut">
              <a:rPr lang="en-US"/>
              <a:pPr>
                <a:defRPr/>
              </a:pPr>
              <a:t>12/3/18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6224F023-CE09-CD45-9F8B-D234995E76D7}" type="slidenum">
              <a:rPr lang="en-US"/>
              <a:pPr>
                <a:defRPr/>
              </a:pPr>
              <a:t>‹#›</a:t>
            </a:fld>
            <a:endParaRPr lang="en-US"/>
          </a:p>
        </p:txBody>
      </p:sp>
    </p:spTree>
    <p:extLst>
      <p:ext uri="{BB962C8B-B14F-4D97-AF65-F5344CB8AC3E}">
        <p14:creationId xmlns:p14="http://schemas.microsoft.com/office/powerpoint/2010/main" val="1231601198"/>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3714" name="Rectangle 3"/>
          <p:cNvSpPr>
            <a:spLocks noGrp="1" noChangeArrowheads="1"/>
          </p:cNvSpPr>
          <p:nvPr>
            <p:ph type="body" idx="1"/>
          </p:nvPr>
        </p:nvSpPr>
        <p:spPr bwMode="auto">
          <a:xfrm>
            <a:off x="295275" y="1489075"/>
            <a:ext cx="8524875" cy="4313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110595" name="Rectangle 5"/>
          <p:cNvSpPr>
            <a:spLocks noGrp="1" noChangeArrowheads="1"/>
          </p:cNvSpPr>
          <p:nvPr>
            <p:ph type="ftr" sz="quarter" idx="3"/>
          </p:nvPr>
        </p:nvSpPr>
        <p:spPr bwMode="gray">
          <a:xfrm>
            <a:off x="3124200" y="6365875"/>
            <a:ext cx="289560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249" tIns="45627" rIns="91249" bIns="45627" numCol="1" anchor="t" anchorCtr="0" compatLnSpc="1">
            <a:prstTxWarp prst="textNoShape">
              <a:avLst/>
            </a:prstTxWarp>
          </a:bodyPr>
          <a:lstStyle>
            <a:lvl1pPr algn="ctr" defTabSz="912564">
              <a:defRPr sz="1000" noProof="1">
                <a:solidFill>
                  <a:srgbClr val="FFFFFF"/>
                </a:solidFill>
                <a:cs typeface="Arial"/>
              </a:defRPr>
            </a:lvl1pPr>
          </a:lstStyle>
          <a:p>
            <a:pPr fontAlgn="base">
              <a:spcBef>
                <a:spcPct val="0"/>
              </a:spcBef>
              <a:spcAft>
                <a:spcPct val="0"/>
              </a:spcAft>
              <a:defRPr/>
            </a:pPr>
            <a:endParaRPr lang="en-US">
              <a:latin typeface="Arial" charset="0"/>
              <a:ea typeface="ＭＳ Ｐゴシック" charset="0"/>
            </a:endParaRPr>
          </a:p>
        </p:txBody>
      </p:sp>
      <p:sp>
        <p:nvSpPr>
          <p:cNvPr id="243716" name="Rectangle 7"/>
          <p:cNvSpPr>
            <a:spLocks noGrp="1" noChangeArrowheads="1"/>
          </p:cNvSpPr>
          <p:nvPr>
            <p:ph type="title"/>
          </p:nvPr>
        </p:nvSpPr>
        <p:spPr bwMode="gray">
          <a:xfrm>
            <a:off x="311150" y="271463"/>
            <a:ext cx="8520113" cy="6477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627" rIns="0" bIns="45627" numCol="1" anchor="t" anchorCtr="0" compatLnSpc="1">
            <a:prstTxWarp prst="textNoShape">
              <a:avLst/>
            </a:prstTxWarp>
          </a:bodyPr>
          <a:lstStyle/>
          <a:p>
            <a:pPr lvl="0"/>
            <a:r>
              <a:rPr lang="de-DE"/>
              <a:t>Klicken Sie, um das Titelformat zu bearbeiten</a:t>
            </a:r>
          </a:p>
        </p:txBody>
      </p:sp>
    </p:spTree>
    <p:extLst>
      <p:ext uri="{BB962C8B-B14F-4D97-AF65-F5344CB8AC3E}">
        <p14:creationId xmlns:p14="http://schemas.microsoft.com/office/powerpoint/2010/main" val="363218551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rtl="0" eaLnBrk="0" fontAlgn="base" hangingPunct="0">
        <a:lnSpc>
          <a:spcPct val="90000"/>
        </a:lnSpc>
        <a:spcBef>
          <a:spcPct val="0"/>
        </a:spcBef>
        <a:spcAft>
          <a:spcPct val="0"/>
        </a:spcAft>
        <a:defRPr sz="2600" b="1">
          <a:solidFill>
            <a:schemeClr val="tx1"/>
          </a:solidFill>
          <a:latin typeface="+mj-lt"/>
          <a:ea typeface="ＭＳ Ｐゴシック" charset="0"/>
          <a:cs typeface="+mj-cs"/>
        </a:defRPr>
      </a:lvl1pPr>
      <a:lvl2pPr algn="l" rtl="0" eaLnBrk="0" fontAlgn="base" hangingPunct="0">
        <a:lnSpc>
          <a:spcPct val="90000"/>
        </a:lnSpc>
        <a:spcBef>
          <a:spcPct val="0"/>
        </a:spcBef>
        <a:spcAft>
          <a:spcPct val="0"/>
        </a:spcAft>
        <a:defRPr sz="2600" b="1">
          <a:solidFill>
            <a:schemeClr val="tx1"/>
          </a:solidFill>
          <a:latin typeface="Arial" charset="0"/>
          <a:ea typeface="ＭＳ Ｐゴシック" charset="0"/>
          <a:cs typeface="Arial" charset="0"/>
        </a:defRPr>
      </a:lvl2pPr>
      <a:lvl3pPr algn="l" rtl="0" eaLnBrk="0" fontAlgn="base" hangingPunct="0">
        <a:lnSpc>
          <a:spcPct val="90000"/>
        </a:lnSpc>
        <a:spcBef>
          <a:spcPct val="0"/>
        </a:spcBef>
        <a:spcAft>
          <a:spcPct val="0"/>
        </a:spcAft>
        <a:defRPr sz="2600" b="1">
          <a:solidFill>
            <a:schemeClr val="tx1"/>
          </a:solidFill>
          <a:latin typeface="Arial" charset="0"/>
          <a:ea typeface="ＭＳ Ｐゴシック" charset="0"/>
          <a:cs typeface="Arial" charset="0"/>
        </a:defRPr>
      </a:lvl3pPr>
      <a:lvl4pPr algn="l" rtl="0" eaLnBrk="0" fontAlgn="base" hangingPunct="0">
        <a:lnSpc>
          <a:spcPct val="90000"/>
        </a:lnSpc>
        <a:spcBef>
          <a:spcPct val="0"/>
        </a:spcBef>
        <a:spcAft>
          <a:spcPct val="0"/>
        </a:spcAft>
        <a:defRPr sz="2600" b="1">
          <a:solidFill>
            <a:schemeClr val="tx1"/>
          </a:solidFill>
          <a:latin typeface="Arial" charset="0"/>
          <a:ea typeface="ＭＳ Ｐゴシック" charset="0"/>
          <a:cs typeface="Arial" charset="0"/>
        </a:defRPr>
      </a:lvl4pPr>
      <a:lvl5pPr algn="l" rtl="0" eaLnBrk="0" fontAlgn="base" hangingPunct="0">
        <a:lnSpc>
          <a:spcPct val="90000"/>
        </a:lnSpc>
        <a:spcBef>
          <a:spcPct val="0"/>
        </a:spcBef>
        <a:spcAft>
          <a:spcPct val="0"/>
        </a:spcAft>
        <a:defRPr sz="2600" b="1">
          <a:solidFill>
            <a:schemeClr val="tx1"/>
          </a:solidFill>
          <a:latin typeface="Arial" charset="0"/>
          <a:ea typeface="ＭＳ Ｐゴシック" charset="0"/>
          <a:cs typeface="Arial" charset="0"/>
        </a:defRPr>
      </a:lvl5pPr>
      <a:lvl6pPr marL="456281" algn="l" rtl="0" fontAlgn="base">
        <a:lnSpc>
          <a:spcPct val="90000"/>
        </a:lnSpc>
        <a:spcBef>
          <a:spcPct val="0"/>
        </a:spcBef>
        <a:spcAft>
          <a:spcPct val="0"/>
        </a:spcAft>
        <a:defRPr sz="2600" b="1">
          <a:solidFill>
            <a:schemeClr val="tx1"/>
          </a:solidFill>
          <a:latin typeface="Arial" charset="0"/>
          <a:cs typeface="Arial" charset="0"/>
        </a:defRPr>
      </a:lvl6pPr>
      <a:lvl7pPr marL="912564" algn="l" rtl="0" fontAlgn="base">
        <a:lnSpc>
          <a:spcPct val="90000"/>
        </a:lnSpc>
        <a:spcBef>
          <a:spcPct val="0"/>
        </a:spcBef>
        <a:spcAft>
          <a:spcPct val="0"/>
        </a:spcAft>
        <a:defRPr sz="2600" b="1">
          <a:solidFill>
            <a:schemeClr val="tx1"/>
          </a:solidFill>
          <a:latin typeface="Arial" charset="0"/>
          <a:cs typeface="Arial" charset="0"/>
        </a:defRPr>
      </a:lvl7pPr>
      <a:lvl8pPr marL="1368848" algn="l" rtl="0" fontAlgn="base">
        <a:lnSpc>
          <a:spcPct val="90000"/>
        </a:lnSpc>
        <a:spcBef>
          <a:spcPct val="0"/>
        </a:spcBef>
        <a:spcAft>
          <a:spcPct val="0"/>
        </a:spcAft>
        <a:defRPr sz="2600" b="1">
          <a:solidFill>
            <a:schemeClr val="tx1"/>
          </a:solidFill>
          <a:latin typeface="Arial" charset="0"/>
          <a:cs typeface="Arial" charset="0"/>
        </a:defRPr>
      </a:lvl8pPr>
      <a:lvl9pPr marL="1825129" algn="l" rtl="0" fontAlgn="base">
        <a:lnSpc>
          <a:spcPct val="90000"/>
        </a:lnSpc>
        <a:spcBef>
          <a:spcPct val="0"/>
        </a:spcBef>
        <a:spcAft>
          <a:spcPct val="0"/>
        </a:spcAft>
        <a:defRPr sz="2600" b="1">
          <a:solidFill>
            <a:schemeClr val="tx1"/>
          </a:solidFill>
          <a:latin typeface="Arial" charset="0"/>
          <a:cs typeface="Arial" charset="0"/>
        </a:defRPr>
      </a:lvl9pPr>
    </p:titleStyle>
    <p:bodyStyle>
      <a:lvl1pPr marL="179388" indent="-179388" algn="l" rtl="0" eaLnBrk="0" fontAlgn="base" hangingPunct="0">
        <a:spcBef>
          <a:spcPct val="0"/>
        </a:spcBef>
        <a:spcAft>
          <a:spcPct val="40000"/>
        </a:spcAft>
        <a:buFont typeface="Wingdings" charset="0"/>
        <a:buChar char="§"/>
        <a:defRPr sz="2000">
          <a:solidFill>
            <a:schemeClr val="tx1"/>
          </a:solidFill>
          <a:latin typeface="+mn-lt"/>
          <a:ea typeface="ＭＳ Ｐゴシック" charset="0"/>
          <a:cs typeface="+mn-cs"/>
        </a:defRPr>
      </a:lvl1pPr>
      <a:lvl2pPr marL="442913" indent="-260350" algn="l" rtl="0" eaLnBrk="0" fontAlgn="base" hangingPunct="0">
        <a:spcBef>
          <a:spcPct val="0"/>
        </a:spcBef>
        <a:spcAft>
          <a:spcPct val="40000"/>
        </a:spcAft>
        <a:buChar char="–"/>
        <a:defRPr>
          <a:solidFill>
            <a:schemeClr val="tx1"/>
          </a:solidFill>
          <a:latin typeface="+mn-lt"/>
          <a:ea typeface="ＭＳ Ｐゴシック" charset="0"/>
          <a:cs typeface="+mn-cs"/>
        </a:defRPr>
      </a:lvl2pPr>
      <a:lvl3pPr marL="719138" indent="-273050" algn="l" rtl="0" eaLnBrk="0" fontAlgn="base" hangingPunct="0">
        <a:spcBef>
          <a:spcPct val="0"/>
        </a:spcBef>
        <a:spcAft>
          <a:spcPct val="40000"/>
        </a:spcAft>
        <a:buChar char="•"/>
        <a:defRPr>
          <a:solidFill>
            <a:schemeClr val="tx1"/>
          </a:solidFill>
          <a:latin typeface="+mn-lt"/>
          <a:ea typeface="ＭＳ Ｐゴシック" charset="0"/>
          <a:cs typeface="+mn-cs"/>
        </a:defRPr>
      </a:lvl3pPr>
      <a:lvl4pPr marL="984250" indent="-263525" algn="l" rtl="0" eaLnBrk="0" fontAlgn="base" hangingPunct="0">
        <a:spcBef>
          <a:spcPct val="0"/>
        </a:spcBef>
        <a:spcAft>
          <a:spcPct val="40000"/>
        </a:spcAft>
        <a:buChar char="–"/>
        <a:defRPr>
          <a:solidFill>
            <a:schemeClr val="tx1"/>
          </a:solidFill>
          <a:latin typeface="+mn-lt"/>
          <a:ea typeface="ＭＳ Ｐゴシック" charset="0"/>
          <a:cs typeface="+mn-cs"/>
        </a:defRPr>
      </a:lvl4pPr>
      <a:lvl5pPr marL="1250950" indent="-263525" algn="l" rtl="0" eaLnBrk="0" fontAlgn="base" hangingPunct="0">
        <a:spcBef>
          <a:spcPct val="0"/>
        </a:spcBef>
        <a:spcAft>
          <a:spcPct val="40000"/>
        </a:spcAft>
        <a:buChar char="»"/>
        <a:defRPr>
          <a:solidFill>
            <a:schemeClr val="tx1"/>
          </a:solidFill>
          <a:latin typeface="+mn-lt"/>
          <a:ea typeface="ＭＳ Ｐゴシック" charset="0"/>
          <a:cs typeface="+mn-cs"/>
        </a:defRPr>
      </a:lvl5pPr>
      <a:lvl6pPr marL="1707891" indent="-264577" algn="l" rtl="0" fontAlgn="base">
        <a:spcBef>
          <a:spcPct val="0"/>
        </a:spcBef>
        <a:spcAft>
          <a:spcPct val="40000"/>
        </a:spcAft>
        <a:buChar char="»"/>
        <a:defRPr>
          <a:solidFill>
            <a:schemeClr val="tx1"/>
          </a:solidFill>
          <a:latin typeface="+mn-lt"/>
          <a:cs typeface="+mn-cs"/>
        </a:defRPr>
      </a:lvl6pPr>
      <a:lvl7pPr marL="2164168" indent="-264577" algn="l" rtl="0" fontAlgn="base">
        <a:spcBef>
          <a:spcPct val="0"/>
        </a:spcBef>
        <a:spcAft>
          <a:spcPct val="40000"/>
        </a:spcAft>
        <a:buChar char="»"/>
        <a:defRPr>
          <a:solidFill>
            <a:schemeClr val="tx1"/>
          </a:solidFill>
          <a:latin typeface="+mn-lt"/>
          <a:cs typeface="+mn-cs"/>
        </a:defRPr>
      </a:lvl7pPr>
      <a:lvl8pPr marL="2620455" indent="-264577" algn="l" rtl="0" fontAlgn="base">
        <a:spcBef>
          <a:spcPct val="0"/>
        </a:spcBef>
        <a:spcAft>
          <a:spcPct val="40000"/>
        </a:spcAft>
        <a:buChar char="»"/>
        <a:defRPr>
          <a:solidFill>
            <a:schemeClr val="tx1"/>
          </a:solidFill>
          <a:latin typeface="+mn-lt"/>
          <a:cs typeface="+mn-cs"/>
        </a:defRPr>
      </a:lvl8pPr>
      <a:lvl9pPr marL="3076734" indent="-264577" algn="l" rtl="0" fontAlgn="base">
        <a:spcBef>
          <a:spcPct val="0"/>
        </a:spcBef>
        <a:spcAft>
          <a:spcPct val="40000"/>
        </a:spcAft>
        <a:buChar char="»"/>
        <a:defRPr>
          <a:solidFill>
            <a:schemeClr val="tx1"/>
          </a:solidFill>
          <a:latin typeface="+mn-lt"/>
          <a:cs typeface="+mn-cs"/>
        </a:defRPr>
      </a:lvl9pPr>
    </p:bodyStyle>
    <p:otherStyle>
      <a:defPPr>
        <a:defRPr lang="en-US"/>
      </a:defPPr>
      <a:lvl1pPr marL="0" algn="l" defTabSz="912564" rtl="0" eaLnBrk="1" latinLnBrk="0" hangingPunct="1">
        <a:defRPr sz="1800" kern="1200">
          <a:solidFill>
            <a:schemeClr val="tx1"/>
          </a:solidFill>
          <a:latin typeface="+mn-lt"/>
          <a:ea typeface="+mn-ea"/>
          <a:cs typeface="+mn-cs"/>
        </a:defRPr>
      </a:lvl1pPr>
      <a:lvl2pPr marL="456281" algn="l" defTabSz="912564" rtl="0" eaLnBrk="1" latinLnBrk="0" hangingPunct="1">
        <a:defRPr sz="1800" kern="1200">
          <a:solidFill>
            <a:schemeClr val="tx1"/>
          </a:solidFill>
          <a:latin typeface="+mn-lt"/>
          <a:ea typeface="+mn-ea"/>
          <a:cs typeface="+mn-cs"/>
        </a:defRPr>
      </a:lvl2pPr>
      <a:lvl3pPr marL="912564" algn="l" defTabSz="912564" rtl="0" eaLnBrk="1" latinLnBrk="0" hangingPunct="1">
        <a:defRPr sz="1800" kern="1200">
          <a:solidFill>
            <a:schemeClr val="tx1"/>
          </a:solidFill>
          <a:latin typeface="+mn-lt"/>
          <a:ea typeface="+mn-ea"/>
          <a:cs typeface="+mn-cs"/>
        </a:defRPr>
      </a:lvl3pPr>
      <a:lvl4pPr marL="1368848" algn="l" defTabSz="912564" rtl="0" eaLnBrk="1" latinLnBrk="0" hangingPunct="1">
        <a:defRPr sz="1800" kern="1200">
          <a:solidFill>
            <a:schemeClr val="tx1"/>
          </a:solidFill>
          <a:latin typeface="+mn-lt"/>
          <a:ea typeface="+mn-ea"/>
          <a:cs typeface="+mn-cs"/>
        </a:defRPr>
      </a:lvl4pPr>
      <a:lvl5pPr marL="1825129" algn="l" defTabSz="912564" rtl="0" eaLnBrk="1" latinLnBrk="0" hangingPunct="1">
        <a:defRPr sz="1800" kern="1200">
          <a:solidFill>
            <a:schemeClr val="tx1"/>
          </a:solidFill>
          <a:latin typeface="+mn-lt"/>
          <a:ea typeface="+mn-ea"/>
          <a:cs typeface="+mn-cs"/>
        </a:defRPr>
      </a:lvl5pPr>
      <a:lvl6pPr marL="2281412" algn="l" defTabSz="912564" rtl="0" eaLnBrk="1" latinLnBrk="0" hangingPunct="1">
        <a:defRPr sz="1800" kern="1200">
          <a:solidFill>
            <a:schemeClr val="tx1"/>
          </a:solidFill>
          <a:latin typeface="+mn-lt"/>
          <a:ea typeface="+mn-ea"/>
          <a:cs typeface="+mn-cs"/>
        </a:defRPr>
      </a:lvl6pPr>
      <a:lvl7pPr marL="2737694" algn="l" defTabSz="912564" rtl="0" eaLnBrk="1" latinLnBrk="0" hangingPunct="1">
        <a:defRPr sz="1800" kern="1200">
          <a:solidFill>
            <a:schemeClr val="tx1"/>
          </a:solidFill>
          <a:latin typeface="+mn-lt"/>
          <a:ea typeface="+mn-ea"/>
          <a:cs typeface="+mn-cs"/>
        </a:defRPr>
      </a:lvl7pPr>
      <a:lvl8pPr marL="3193967" algn="l" defTabSz="912564" rtl="0" eaLnBrk="1" latinLnBrk="0" hangingPunct="1">
        <a:defRPr sz="1800" kern="1200">
          <a:solidFill>
            <a:schemeClr val="tx1"/>
          </a:solidFill>
          <a:latin typeface="+mn-lt"/>
          <a:ea typeface="+mn-ea"/>
          <a:cs typeface="+mn-cs"/>
        </a:defRPr>
      </a:lvl8pPr>
      <a:lvl9pPr marL="3650256" algn="l" defTabSz="91256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defRPr sz="1400" b="0">
                <a:solidFill>
                  <a:srgbClr val="000000"/>
                </a:solidFill>
                <a:latin typeface="Times New Roman"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a:defRPr sz="1400" b="0">
                <a:solidFill>
                  <a:srgbClr val="000000"/>
                </a:solidFill>
                <a:latin typeface="Times New Roman"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a:defRPr sz="1400" b="0">
                <a:solidFill>
                  <a:srgbClr val="000000"/>
                </a:solidFill>
                <a:latin typeface="Times New Roman" charset="0"/>
              </a:defRPr>
            </a:lvl1pPr>
          </a:lstStyle>
          <a:p>
            <a:pPr defTabSz="914400" fontAlgn="base">
              <a:spcBef>
                <a:spcPct val="0"/>
              </a:spcBef>
              <a:spcAft>
                <a:spcPct val="0"/>
              </a:spcAft>
              <a:defRPr/>
            </a:pPr>
            <a:fld id="{9B9D5A94-9F4D-3D48-B21D-7629AC296F89}"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3440059"/>
      </p:ext>
    </p:extLst>
  </p:cSld>
  <p:clrMap bg1="lt1" tx1="dk1" bg2="lt2" tx2="dk2" accent1="accent1" accent2="accent2" accent3="accent3" accent4="accent4" accent5="accent5" accent6="accent6" hlink="hlink" folHlink="folHlink"/>
  <p:sldLayoutIdLst>
    <p:sldLayoutId id="2147483819" r:id="rId1"/>
    <p:sldLayoutId id="2147483820"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146" algn="ctr" rtl="0" fontAlgn="base">
        <a:spcBef>
          <a:spcPct val="0"/>
        </a:spcBef>
        <a:spcAft>
          <a:spcPct val="0"/>
        </a:spcAft>
        <a:defRPr sz="4400">
          <a:solidFill>
            <a:schemeClr val="tx2"/>
          </a:solidFill>
          <a:latin typeface="Times New Roman" charset="0"/>
        </a:defRPr>
      </a:lvl6pPr>
      <a:lvl7pPr marL="914293" algn="ctr" rtl="0" fontAlgn="base">
        <a:spcBef>
          <a:spcPct val="0"/>
        </a:spcBef>
        <a:spcAft>
          <a:spcPct val="0"/>
        </a:spcAft>
        <a:defRPr sz="4400">
          <a:solidFill>
            <a:schemeClr val="tx2"/>
          </a:solidFill>
          <a:latin typeface="Times New Roman" charset="0"/>
        </a:defRPr>
      </a:lvl7pPr>
      <a:lvl8pPr marL="1371440" algn="ctr" rtl="0" fontAlgn="base">
        <a:spcBef>
          <a:spcPct val="0"/>
        </a:spcBef>
        <a:spcAft>
          <a:spcPct val="0"/>
        </a:spcAft>
        <a:defRPr sz="4400">
          <a:solidFill>
            <a:schemeClr val="tx2"/>
          </a:solidFill>
          <a:latin typeface="Times New Roman" charset="0"/>
        </a:defRPr>
      </a:lvl8pPr>
      <a:lvl9pPr marL="1828586" algn="ctr" rtl="0" fontAlgn="base">
        <a:spcBef>
          <a:spcPct val="0"/>
        </a:spcBef>
        <a:spcAft>
          <a:spcPct val="0"/>
        </a:spcAft>
        <a:defRPr sz="4400">
          <a:solidFill>
            <a:schemeClr val="tx2"/>
          </a:solidFill>
          <a:latin typeface="Times New Roman"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charset="-128"/>
        </a:defRPr>
      </a:lvl5pPr>
      <a:lvl6pPr marL="2514306" indent="-228573" algn="l" rtl="0" fontAlgn="base">
        <a:spcBef>
          <a:spcPct val="20000"/>
        </a:spcBef>
        <a:spcAft>
          <a:spcPct val="0"/>
        </a:spcAft>
        <a:buChar char="»"/>
        <a:defRPr sz="2000">
          <a:solidFill>
            <a:schemeClr val="tx1"/>
          </a:solidFill>
          <a:latin typeface="+mn-lt"/>
          <a:ea typeface="ＭＳ Ｐゴシック" charset="-128"/>
        </a:defRPr>
      </a:lvl6pPr>
      <a:lvl7pPr marL="2971453" indent="-228573" algn="l" rtl="0" fontAlgn="base">
        <a:spcBef>
          <a:spcPct val="20000"/>
        </a:spcBef>
        <a:spcAft>
          <a:spcPct val="0"/>
        </a:spcAft>
        <a:buChar char="»"/>
        <a:defRPr sz="2000">
          <a:solidFill>
            <a:schemeClr val="tx1"/>
          </a:solidFill>
          <a:latin typeface="+mn-lt"/>
          <a:ea typeface="ＭＳ Ｐゴシック" charset="-128"/>
        </a:defRPr>
      </a:lvl7pPr>
      <a:lvl8pPr marL="3428599" indent="-228573" algn="l" rtl="0" fontAlgn="base">
        <a:spcBef>
          <a:spcPct val="20000"/>
        </a:spcBef>
        <a:spcAft>
          <a:spcPct val="0"/>
        </a:spcAft>
        <a:buChar char="»"/>
        <a:defRPr sz="2000">
          <a:solidFill>
            <a:schemeClr val="tx1"/>
          </a:solidFill>
          <a:latin typeface="+mn-lt"/>
          <a:ea typeface="ＭＳ Ｐゴシック" charset="-128"/>
        </a:defRPr>
      </a:lvl8pPr>
      <a:lvl9pPr marL="3885746" indent="-228573"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1"/>
          <p:cNvSpPr>
            <a:spLocks noGrp="1" noChangeArrowheads="1"/>
          </p:cNvSpPr>
          <p:nvPr>
            <p:ph type="title"/>
          </p:nvPr>
        </p:nvSpPr>
        <p:spPr bwMode="auto">
          <a:xfrm>
            <a:off x="673100" y="568325"/>
            <a:ext cx="7807325"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7411" name="Rectangle 2"/>
          <p:cNvSpPr>
            <a:spLocks noGrp="1" noChangeArrowheads="1"/>
          </p:cNvSpPr>
          <p:nvPr>
            <p:ph type="body" idx="1"/>
          </p:nvPr>
        </p:nvSpPr>
        <p:spPr bwMode="auto">
          <a:xfrm>
            <a:off x="673100" y="1906588"/>
            <a:ext cx="7807325" cy="431958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1181163039"/>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Lst>
  <p:txStyles>
    <p:titleStyle>
      <a:lvl1pPr algn="ctr" defTabSz="40322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mj-lt"/>
          <a:ea typeface="ＭＳ Ｐゴシック" charset="0"/>
          <a:cs typeface="+mj-cs"/>
        </a:defRPr>
      </a:lvl1pPr>
      <a:lvl2pPr algn="ctr" defTabSz="40322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ＭＳ Ｐゴシック" charset="0"/>
          <a:cs typeface="Lucida Sans Unicode" pitchFamily="-108" charset="-52"/>
        </a:defRPr>
      </a:lvl2pPr>
      <a:lvl3pPr algn="ctr" defTabSz="40322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ＭＳ Ｐゴシック" charset="0"/>
          <a:cs typeface="Lucida Sans Unicode" pitchFamily="-108" charset="-52"/>
        </a:defRPr>
      </a:lvl3pPr>
      <a:lvl4pPr algn="ctr" defTabSz="40322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ＭＳ Ｐゴシック" charset="0"/>
          <a:cs typeface="Lucida Sans Unicode" pitchFamily="-108" charset="-52"/>
        </a:defRPr>
      </a:lvl4pPr>
      <a:lvl5pPr algn="ctr" defTabSz="40322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ＭＳ Ｐゴシック" charset="0"/>
          <a:cs typeface="Lucida Sans Unicode" pitchFamily="-108" charset="-52"/>
        </a:defRPr>
      </a:lvl5pPr>
      <a:lvl6pPr marL="1360376" indent="-191134" algn="l" defTabSz="404732"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6pPr>
      <a:lvl7pPr marL="1765110" indent="-191134" algn="l" defTabSz="404732"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7pPr>
      <a:lvl8pPr marL="2169869" indent="-191134" algn="l" defTabSz="404732"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8pPr>
      <a:lvl9pPr marL="2574594" indent="-191134" algn="l" defTabSz="404732"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9pPr>
    </p:titleStyle>
    <p:bodyStyle>
      <a:lvl1pPr marL="381000" indent="-285750" algn="l" defTabSz="403225" rtl="0" eaLnBrk="0" fontAlgn="base" hangingPunct="0">
        <a:lnSpc>
          <a:spcPct val="97000"/>
        </a:lnSpc>
        <a:spcBef>
          <a:spcPct val="0"/>
        </a:spcBef>
        <a:spcAft>
          <a:spcPts val="1275"/>
        </a:spcAft>
        <a:buClr>
          <a:srgbClr val="000000"/>
        </a:buClr>
        <a:buSzPct val="45000"/>
        <a:buFont typeface="StarSymbol" charset="0"/>
        <a:buChar char="●"/>
        <a:defRPr sz="2900">
          <a:solidFill>
            <a:srgbClr val="000000"/>
          </a:solidFill>
          <a:latin typeface="+mn-lt"/>
          <a:ea typeface="ＭＳ Ｐゴシック" charset="0"/>
          <a:cs typeface="+mn-cs"/>
        </a:defRPr>
      </a:lvl1pPr>
      <a:lvl2pPr marL="763588" indent="-254000" algn="l" defTabSz="403225" rtl="0" eaLnBrk="0" fontAlgn="base" hangingPunct="0">
        <a:lnSpc>
          <a:spcPct val="97000"/>
        </a:lnSpc>
        <a:spcBef>
          <a:spcPct val="0"/>
        </a:spcBef>
        <a:spcAft>
          <a:spcPts val="1025"/>
        </a:spcAft>
        <a:buClr>
          <a:srgbClr val="000000"/>
        </a:buClr>
        <a:buSzPct val="75000"/>
        <a:buFont typeface="StarSymbol" charset="0"/>
        <a:buChar char="–"/>
        <a:defRPr sz="2400">
          <a:solidFill>
            <a:srgbClr val="000000"/>
          </a:solidFill>
          <a:latin typeface="+mn-lt"/>
          <a:ea typeface="+mn-ea"/>
          <a:cs typeface="+mn-cs"/>
        </a:defRPr>
      </a:lvl2pPr>
      <a:lvl3pPr marL="1146175" indent="-190500" algn="l" defTabSz="403225" rtl="0" eaLnBrk="0" fontAlgn="base" hangingPunct="0">
        <a:lnSpc>
          <a:spcPct val="97000"/>
        </a:lnSpc>
        <a:spcBef>
          <a:spcPct val="0"/>
        </a:spcBef>
        <a:spcAft>
          <a:spcPts val="763"/>
        </a:spcAft>
        <a:buClr>
          <a:srgbClr val="000000"/>
        </a:buClr>
        <a:buSzPct val="45000"/>
        <a:buFont typeface="StarSymbol" charset="0"/>
        <a:buChar char="●"/>
        <a:defRPr sz="2200">
          <a:solidFill>
            <a:srgbClr val="000000"/>
          </a:solidFill>
          <a:latin typeface="+mn-lt"/>
          <a:ea typeface="+mn-ea"/>
          <a:cs typeface="+mn-cs"/>
        </a:defRPr>
      </a:lvl3pPr>
      <a:lvl4pPr marL="1528763" indent="-190500" algn="l" defTabSz="403225" rtl="0" eaLnBrk="0" fontAlgn="base" hangingPunct="0">
        <a:lnSpc>
          <a:spcPct val="97000"/>
        </a:lnSpc>
        <a:spcBef>
          <a:spcPct val="0"/>
        </a:spcBef>
        <a:spcAft>
          <a:spcPts val="513"/>
        </a:spcAft>
        <a:buClr>
          <a:srgbClr val="000000"/>
        </a:buClr>
        <a:buSzPct val="75000"/>
        <a:buFont typeface="StarSymbol" charset="0"/>
        <a:buChar char="–"/>
        <a:defRPr>
          <a:solidFill>
            <a:srgbClr val="000000"/>
          </a:solidFill>
          <a:latin typeface="+mn-lt"/>
          <a:ea typeface="+mn-ea"/>
          <a:cs typeface="+mn-cs"/>
        </a:defRPr>
      </a:lvl4pPr>
      <a:lvl5pPr marL="1909763" indent="-190500" algn="l" defTabSz="403225" rtl="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mn-lt"/>
          <a:ea typeface="+mn-ea"/>
          <a:cs typeface="+mn-cs"/>
        </a:defRPr>
      </a:lvl5pPr>
      <a:lvl6pPr marL="2316018" indent="-191134" algn="l" defTabSz="404732"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6pPr>
      <a:lvl7pPr marL="2720748" indent="-191134" algn="l" defTabSz="404732"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7pPr>
      <a:lvl8pPr marL="3125494" indent="-191134" algn="l" defTabSz="404732"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8pPr>
      <a:lvl9pPr marL="3530233" indent="-191134" algn="l" defTabSz="404732"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9pPr>
    </p:bodyStyle>
    <p:otherStyle>
      <a:defPPr>
        <a:defRPr lang="en-US"/>
      </a:defPPr>
      <a:lvl1pPr marL="0" algn="l" defTabSz="404732" rtl="0" eaLnBrk="1" latinLnBrk="0" hangingPunct="1">
        <a:defRPr sz="1500" kern="1200">
          <a:solidFill>
            <a:schemeClr val="tx1"/>
          </a:solidFill>
          <a:latin typeface="+mn-lt"/>
          <a:ea typeface="+mn-ea"/>
          <a:cs typeface="+mn-cs"/>
        </a:defRPr>
      </a:lvl1pPr>
      <a:lvl2pPr marL="404732" algn="l" defTabSz="404732" rtl="0" eaLnBrk="1" latinLnBrk="0" hangingPunct="1">
        <a:defRPr sz="1500" kern="1200">
          <a:solidFill>
            <a:schemeClr val="tx1"/>
          </a:solidFill>
          <a:latin typeface="+mn-lt"/>
          <a:ea typeface="+mn-ea"/>
          <a:cs typeface="+mn-cs"/>
        </a:defRPr>
      </a:lvl2pPr>
      <a:lvl3pPr marL="809465" algn="l" defTabSz="404732" rtl="0" eaLnBrk="1" latinLnBrk="0" hangingPunct="1">
        <a:defRPr sz="1500" kern="1200">
          <a:solidFill>
            <a:schemeClr val="tx1"/>
          </a:solidFill>
          <a:latin typeface="+mn-lt"/>
          <a:ea typeface="+mn-ea"/>
          <a:cs typeface="+mn-cs"/>
        </a:defRPr>
      </a:lvl3pPr>
      <a:lvl4pPr marL="1214222" algn="l" defTabSz="404732" rtl="0" eaLnBrk="1" latinLnBrk="0" hangingPunct="1">
        <a:defRPr sz="1500" kern="1200">
          <a:solidFill>
            <a:schemeClr val="tx1"/>
          </a:solidFill>
          <a:latin typeface="+mn-lt"/>
          <a:ea typeface="+mn-ea"/>
          <a:cs typeface="+mn-cs"/>
        </a:defRPr>
      </a:lvl4pPr>
      <a:lvl5pPr marL="1618955" algn="l" defTabSz="404732" rtl="0" eaLnBrk="1" latinLnBrk="0" hangingPunct="1">
        <a:defRPr sz="1500" kern="1200">
          <a:solidFill>
            <a:schemeClr val="tx1"/>
          </a:solidFill>
          <a:latin typeface="+mn-lt"/>
          <a:ea typeface="+mn-ea"/>
          <a:cs typeface="+mn-cs"/>
        </a:defRPr>
      </a:lvl5pPr>
      <a:lvl6pPr marL="2023711" algn="l" defTabSz="404732" rtl="0" eaLnBrk="1" latinLnBrk="0" hangingPunct="1">
        <a:defRPr sz="1500" kern="1200">
          <a:solidFill>
            <a:schemeClr val="tx1"/>
          </a:solidFill>
          <a:latin typeface="+mn-lt"/>
          <a:ea typeface="+mn-ea"/>
          <a:cs typeface="+mn-cs"/>
        </a:defRPr>
      </a:lvl6pPr>
      <a:lvl7pPr marL="2428442" algn="l" defTabSz="404732" rtl="0" eaLnBrk="1" latinLnBrk="0" hangingPunct="1">
        <a:defRPr sz="1500" kern="1200">
          <a:solidFill>
            <a:schemeClr val="tx1"/>
          </a:solidFill>
          <a:latin typeface="+mn-lt"/>
          <a:ea typeface="+mn-ea"/>
          <a:cs typeface="+mn-cs"/>
        </a:defRPr>
      </a:lvl7pPr>
      <a:lvl8pPr marL="2833185" algn="l" defTabSz="404732" rtl="0" eaLnBrk="1" latinLnBrk="0" hangingPunct="1">
        <a:defRPr sz="1500" kern="1200">
          <a:solidFill>
            <a:schemeClr val="tx1"/>
          </a:solidFill>
          <a:latin typeface="+mn-lt"/>
          <a:ea typeface="+mn-ea"/>
          <a:cs typeface="+mn-cs"/>
        </a:defRPr>
      </a:lvl8pPr>
      <a:lvl9pPr marL="3237915" algn="l" defTabSz="404732" rtl="0" eaLnBrk="1" latinLnBrk="0" hangingPunct="1">
        <a:defRPr sz="15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20866" name="Title Placeholder 1"/>
          <p:cNvSpPr>
            <a:spLocks noGrp="1"/>
          </p:cNvSpPr>
          <p:nvPr>
            <p:ph type="title"/>
          </p:nvPr>
        </p:nvSpPr>
        <p:spPr bwMode="auto">
          <a:xfrm>
            <a:off x="457489" y="274544"/>
            <a:ext cx="822902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01882" tIns="50941" rIns="101882" bIns="50941" numCol="1" anchor="ctr" anchorCtr="0" compatLnSpc="1">
            <a:prstTxWarp prst="textNoShape">
              <a:avLst/>
            </a:prstTxWarp>
          </a:bodyPr>
          <a:lstStyle/>
          <a:p>
            <a:pPr lvl="0"/>
            <a:r>
              <a:rPr lang="en-US" altLang="x-none"/>
              <a:t>Click to edit Master title style</a:t>
            </a:r>
          </a:p>
        </p:txBody>
      </p:sp>
      <p:sp>
        <p:nvSpPr>
          <p:cNvPr id="420867" name="Text Placeholder 2"/>
          <p:cNvSpPr>
            <a:spLocks noGrp="1"/>
          </p:cNvSpPr>
          <p:nvPr>
            <p:ph type="body" idx="1"/>
          </p:nvPr>
        </p:nvSpPr>
        <p:spPr bwMode="auto">
          <a:xfrm>
            <a:off x="457489" y="1599640"/>
            <a:ext cx="8229023" cy="4527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01882" tIns="50941" rIns="101882" bIns="50941"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4" name="Date Placeholder 3"/>
          <p:cNvSpPr>
            <a:spLocks noGrp="1"/>
          </p:cNvSpPr>
          <p:nvPr>
            <p:ph type="dt" sz="half" idx="2"/>
          </p:nvPr>
        </p:nvSpPr>
        <p:spPr>
          <a:xfrm>
            <a:off x="457489" y="6356537"/>
            <a:ext cx="2133023" cy="365592"/>
          </a:xfrm>
          <a:prstGeom prst="rect">
            <a:avLst/>
          </a:prstGeom>
        </p:spPr>
        <p:txBody>
          <a:bodyPr vert="horz" wrap="square" lIns="101882" tIns="50941" rIns="101882" bIns="50941" numCol="1" anchor="ctr" anchorCtr="0" compatLnSpc="1">
            <a:prstTxWarp prst="textNoShape">
              <a:avLst/>
            </a:prstTxWarp>
          </a:bodyPr>
          <a:lstStyle>
            <a:lvl1pPr defTabSz="448259">
              <a:defRPr sz="1147">
                <a:solidFill>
                  <a:srgbClr val="898989"/>
                </a:solidFill>
                <a:latin typeface="Calibri" charset="0"/>
              </a:defRPr>
            </a:lvl1pPr>
          </a:lstStyle>
          <a:p>
            <a:pPr fontAlgn="base">
              <a:spcBef>
                <a:spcPct val="0"/>
              </a:spcBef>
              <a:spcAft>
                <a:spcPct val="0"/>
              </a:spcAft>
            </a:pPr>
            <a:fld id="{AEA2BEDC-F86E-EE4C-AD1C-258F56AB56E5}" type="datetime1">
              <a:rPr lang="en-US" altLang="x-none" smtClean="0">
                <a:ea typeface="ＭＳ Ｐゴシック" charset="-128"/>
              </a:rPr>
              <a:pPr fontAlgn="base">
                <a:spcBef>
                  <a:spcPct val="0"/>
                </a:spcBef>
                <a:spcAft>
                  <a:spcPct val="0"/>
                </a:spcAft>
              </a:pPr>
              <a:t>12/3/18</a:t>
            </a:fld>
            <a:endParaRPr lang="en-US" altLang="x-none">
              <a:ea typeface="ＭＳ Ｐゴシック" charset="-128"/>
            </a:endParaRPr>
          </a:p>
        </p:txBody>
      </p:sp>
      <p:sp>
        <p:nvSpPr>
          <p:cNvPr id="5" name="Footer Placeholder 4"/>
          <p:cNvSpPr>
            <a:spLocks noGrp="1"/>
          </p:cNvSpPr>
          <p:nvPr>
            <p:ph type="ftr" sz="quarter" idx="3"/>
          </p:nvPr>
        </p:nvSpPr>
        <p:spPr>
          <a:xfrm>
            <a:off x="3124489" y="6356537"/>
            <a:ext cx="2895023" cy="365592"/>
          </a:xfrm>
          <a:prstGeom prst="rect">
            <a:avLst/>
          </a:prstGeom>
        </p:spPr>
        <p:txBody>
          <a:bodyPr vert="horz" lIns="101882" tIns="50941" rIns="101882" bIns="50941" rtlCol="0" anchor="ctr"/>
          <a:lstStyle>
            <a:lvl1pPr algn="ctr" defTabSz="449505" fontAlgn="auto">
              <a:spcBef>
                <a:spcPts val="0"/>
              </a:spcBef>
              <a:spcAft>
                <a:spcPts val="0"/>
              </a:spcAft>
              <a:defRPr sz="1147" smtClean="0">
                <a:solidFill>
                  <a:prstClr val="black">
                    <a:tint val="75000"/>
                  </a:prstClr>
                </a:solidFill>
                <a:latin typeface="Calibri"/>
                <a:ea typeface="+mn-ea"/>
              </a:defRPr>
            </a:lvl1pPr>
          </a:lstStyle>
          <a:p>
            <a:pPr>
              <a:defRPr/>
            </a:pPr>
            <a:endParaRPr lang="en-US"/>
          </a:p>
        </p:txBody>
      </p:sp>
      <p:sp>
        <p:nvSpPr>
          <p:cNvPr id="6" name="Slide Number Placeholder 5"/>
          <p:cNvSpPr>
            <a:spLocks noGrp="1"/>
          </p:cNvSpPr>
          <p:nvPr>
            <p:ph type="sldNum" sz="quarter" idx="4"/>
          </p:nvPr>
        </p:nvSpPr>
        <p:spPr>
          <a:xfrm>
            <a:off x="6553489" y="6356537"/>
            <a:ext cx="2133023" cy="365592"/>
          </a:xfrm>
          <a:prstGeom prst="rect">
            <a:avLst/>
          </a:prstGeom>
        </p:spPr>
        <p:txBody>
          <a:bodyPr vert="horz" wrap="square" lIns="101882" tIns="50941" rIns="101882" bIns="50941" numCol="1" anchor="ctr" anchorCtr="0" compatLnSpc="1">
            <a:prstTxWarp prst="textNoShape">
              <a:avLst/>
            </a:prstTxWarp>
          </a:bodyPr>
          <a:lstStyle>
            <a:lvl1pPr algn="r" defTabSz="448259">
              <a:defRPr sz="1147">
                <a:solidFill>
                  <a:srgbClr val="898989"/>
                </a:solidFill>
                <a:latin typeface="Calibri" charset="0"/>
              </a:defRPr>
            </a:lvl1pPr>
          </a:lstStyle>
          <a:p>
            <a:pPr fontAlgn="base">
              <a:spcBef>
                <a:spcPct val="0"/>
              </a:spcBef>
              <a:spcAft>
                <a:spcPct val="0"/>
              </a:spcAft>
            </a:pPr>
            <a:fld id="{08ACCDD0-827C-7E49-817C-A93184EC6B36}" type="slidenum">
              <a:rPr lang="en-US" altLang="x-none" smtClean="0">
                <a:ea typeface="ＭＳ Ｐゴシック" charset="-128"/>
              </a:rPr>
              <a:pPr fontAlgn="base">
                <a:spcBef>
                  <a:spcPct val="0"/>
                </a:spcBef>
                <a:spcAft>
                  <a:spcPct val="0"/>
                </a:spcAft>
              </a:pPr>
              <a:t>‹#›</a:t>
            </a:fld>
            <a:endParaRPr lang="en-US" altLang="x-none">
              <a:ea typeface="ＭＳ Ｐゴシック" charset="-128"/>
            </a:endParaRPr>
          </a:p>
        </p:txBody>
      </p:sp>
    </p:spTree>
    <p:extLst>
      <p:ext uri="{BB962C8B-B14F-4D97-AF65-F5344CB8AC3E}">
        <p14:creationId xmlns:p14="http://schemas.microsoft.com/office/powerpoint/2010/main" val="1163102663"/>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ctr" defTabSz="448259" rtl="0" fontAlgn="base">
        <a:spcBef>
          <a:spcPct val="0"/>
        </a:spcBef>
        <a:spcAft>
          <a:spcPct val="0"/>
        </a:spcAft>
        <a:defRPr sz="4324" kern="1200">
          <a:solidFill>
            <a:schemeClr val="tx1"/>
          </a:solidFill>
          <a:latin typeface="+mj-lt"/>
          <a:ea typeface="ＭＳ Ｐゴシック" charset="-128"/>
          <a:cs typeface="+mj-cs"/>
        </a:defRPr>
      </a:lvl1pPr>
      <a:lvl2pPr algn="ctr" defTabSz="448259" rtl="0" fontAlgn="base">
        <a:spcBef>
          <a:spcPct val="0"/>
        </a:spcBef>
        <a:spcAft>
          <a:spcPct val="0"/>
        </a:spcAft>
        <a:defRPr sz="4324">
          <a:solidFill>
            <a:schemeClr val="tx1"/>
          </a:solidFill>
          <a:latin typeface="Calibri" charset="0"/>
          <a:ea typeface="ＭＳ Ｐゴシック" charset="-128"/>
        </a:defRPr>
      </a:lvl2pPr>
      <a:lvl3pPr algn="ctr" defTabSz="448259" rtl="0" fontAlgn="base">
        <a:spcBef>
          <a:spcPct val="0"/>
        </a:spcBef>
        <a:spcAft>
          <a:spcPct val="0"/>
        </a:spcAft>
        <a:defRPr sz="4324">
          <a:solidFill>
            <a:schemeClr val="tx1"/>
          </a:solidFill>
          <a:latin typeface="Calibri" charset="0"/>
          <a:ea typeface="ＭＳ Ｐゴシック" charset="-128"/>
        </a:defRPr>
      </a:lvl3pPr>
      <a:lvl4pPr algn="ctr" defTabSz="448259" rtl="0" fontAlgn="base">
        <a:spcBef>
          <a:spcPct val="0"/>
        </a:spcBef>
        <a:spcAft>
          <a:spcPct val="0"/>
        </a:spcAft>
        <a:defRPr sz="4324">
          <a:solidFill>
            <a:schemeClr val="tx1"/>
          </a:solidFill>
          <a:latin typeface="Calibri" charset="0"/>
          <a:ea typeface="ＭＳ Ｐゴシック" charset="-128"/>
        </a:defRPr>
      </a:lvl4pPr>
      <a:lvl5pPr algn="ctr" defTabSz="448259" rtl="0" fontAlgn="base">
        <a:spcBef>
          <a:spcPct val="0"/>
        </a:spcBef>
        <a:spcAft>
          <a:spcPct val="0"/>
        </a:spcAft>
        <a:defRPr sz="4324">
          <a:solidFill>
            <a:schemeClr val="tx1"/>
          </a:solidFill>
          <a:latin typeface="Calibri" charset="0"/>
          <a:ea typeface="ＭＳ Ｐゴシック" charset="-128"/>
        </a:defRPr>
      </a:lvl5pPr>
      <a:lvl6pPr marL="403433" algn="ctr" defTabSz="448259" rtl="0" fontAlgn="base">
        <a:spcBef>
          <a:spcPct val="0"/>
        </a:spcBef>
        <a:spcAft>
          <a:spcPct val="0"/>
        </a:spcAft>
        <a:defRPr sz="4324">
          <a:solidFill>
            <a:schemeClr val="tx1"/>
          </a:solidFill>
          <a:latin typeface="Calibri" charset="0"/>
          <a:ea typeface="ＭＳ Ｐゴシック" charset="-128"/>
        </a:defRPr>
      </a:lvl6pPr>
      <a:lvl7pPr marL="806867" algn="ctr" defTabSz="448259" rtl="0" fontAlgn="base">
        <a:spcBef>
          <a:spcPct val="0"/>
        </a:spcBef>
        <a:spcAft>
          <a:spcPct val="0"/>
        </a:spcAft>
        <a:defRPr sz="4324">
          <a:solidFill>
            <a:schemeClr val="tx1"/>
          </a:solidFill>
          <a:latin typeface="Calibri" charset="0"/>
          <a:ea typeface="ＭＳ Ｐゴシック" charset="-128"/>
        </a:defRPr>
      </a:lvl7pPr>
      <a:lvl8pPr marL="1210300" algn="ctr" defTabSz="448259" rtl="0" fontAlgn="base">
        <a:spcBef>
          <a:spcPct val="0"/>
        </a:spcBef>
        <a:spcAft>
          <a:spcPct val="0"/>
        </a:spcAft>
        <a:defRPr sz="4324">
          <a:solidFill>
            <a:schemeClr val="tx1"/>
          </a:solidFill>
          <a:latin typeface="Calibri" charset="0"/>
          <a:ea typeface="ＭＳ Ｐゴシック" charset="-128"/>
        </a:defRPr>
      </a:lvl8pPr>
      <a:lvl9pPr marL="1613733" algn="ctr" defTabSz="448259" rtl="0" fontAlgn="base">
        <a:spcBef>
          <a:spcPct val="0"/>
        </a:spcBef>
        <a:spcAft>
          <a:spcPct val="0"/>
        </a:spcAft>
        <a:defRPr sz="4324">
          <a:solidFill>
            <a:schemeClr val="tx1"/>
          </a:solidFill>
          <a:latin typeface="Calibri" charset="0"/>
          <a:ea typeface="ＭＳ Ｐゴシック" charset="-128"/>
        </a:defRPr>
      </a:lvl9pPr>
    </p:titleStyle>
    <p:bodyStyle>
      <a:lvl1pPr marL="336194" indent="-336194" algn="l" defTabSz="448259" rtl="0" fontAlgn="base">
        <a:spcBef>
          <a:spcPct val="20000"/>
        </a:spcBef>
        <a:spcAft>
          <a:spcPct val="0"/>
        </a:spcAft>
        <a:buFont typeface="Arial" charset="0"/>
        <a:buChar char="•"/>
        <a:defRPr sz="3177" kern="1200">
          <a:solidFill>
            <a:schemeClr val="tx1"/>
          </a:solidFill>
          <a:latin typeface="+mn-lt"/>
          <a:ea typeface="ＭＳ Ｐゴシック" charset="-128"/>
          <a:cs typeface="+mn-cs"/>
        </a:defRPr>
      </a:lvl1pPr>
      <a:lvl2pPr marL="729822" indent="-280162" algn="l" defTabSz="448259" rtl="0" fontAlgn="base">
        <a:spcBef>
          <a:spcPct val="20000"/>
        </a:spcBef>
        <a:spcAft>
          <a:spcPct val="0"/>
        </a:spcAft>
        <a:buFont typeface="Arial" charset="0"/>
        <a:buChar char="–"/>
        <a:defRPr sz="2735" kern="1200">
          <a:solidFill>
            <a:schemeClr val="tx1"/>
          </a:solidFill>
          <a:latin typeface="+mn-lt"/>
          <a:ea typeface="ＭＳ Ｐゴシック" charset="-128"/>
          <a:cs typeface="+mn-cs"/>
        </a:defRPr>
      </a:lvl2pPr>
      <a:lvl3pPr marL="1123450" indent="-224130" algn="l" defTabSz="448259" rtl="0" fontAlgn="base">
        <a:spcBef>
          <a:spcPct val="20000"/>
        </a:spcBef>
        <a:spcAft>
          <a:spcPct val="0"/>
        </a:spcAft>
        <a:buFont typeface="Arial" charset="0"/>
        <a:buChar char="•"/>
        <a:defRPr sz="2382" kern="1200">
          <a:solidFill>
            <a:schemeClr val="tx1"/>
          </a:solidFill>
          <a:latin typeface="+mn-lt"/>
          <a:ea typeface="ＭＳ Ｐゴシック" charset="-128"/>
          <a:cs typeface="+mn-cs"/>
        </a:defRPr>
      </a:lvl3pPr>
      <a:lvl4pPr marL="1573110" indent="-224130" algn="l" defTabSz="448259" rtl="0" fontAlgn="base">
        <a:spcBef>
          <a:spcPct val="20000"/>
        </a:spcBef>
        <a:spcAft>
          <a:spcPct val="0"/>
        </a:spcAft>
        <a:buFont typeface="Arial" charset="0"/>
        <a:buChar char="–"/>
        <a:defRPr sz="1941" kern="1200">
          <a:solidFill>
            <a:schemeClr val="tx1"/>
          </a:solidFill>
          <a:latin typeface="+mn-lt"/>
          <a:ea typeface="ＭＳ Ｐゴシック" charset="-128"/>
          <a:cs typeface="+mn-cs"/>
        </a:defRPr>
      </a:lvl4pPr>
      <a:lvl5pPr marL="2022770" indent="-224130" algn="l" defTabSz="448259" rtl="0" fontAlgn="base">
        <a:spcBef>
          <a:spcPct val="20000"/>
        </a:spcBef>
        <a:spcAft>
          <a:spcPct val="0"/>
        </a:spcAft>
        <a:buFont typeface="Arial" charset="0"/>
        <a:buChar char="»"/>
        <a:defRPr sz="1941" kern="1200">
          <a:solidFill>
            <a:schemeClr val="tx1"/>
          </a:solidFill>
          <a:latin typeface="+mn-lt"/>
          <a:ea typeface="ＭＳ Ｐゴシック" charset="-128"/>
          <a:cs typeface="+mn-cs"/>
        </a:defRPr>
      </a:lvl5pPr>
      <a:lvl6pPr marL="2472279" indent="-224753" algn="l" defTabSz="449505" rtl="0" eaLnBrk="1" latinLnBrk="0" hangingPunct="1">
        <a:spcBef>
          <a:spcPct val="20000"/>
        </a:spcBef>
        <a:buFont typeface="Arial"/>
        <a:buChar char="•"/>
        <a:defRPr sz="1941" kern="1200">
          <a:solidFill>
            <a:schemeClr val="tx1"/>
          </a:solidFill>
          <a:latin typeface="+mn-lt"/>
          <a:ea typeface="+mn-ea"/>
          <a:cs typeface="+mn-cs"/>
        </a:defRPr>
      </a:lvl6pPr>
      <a:lvl7pPr marL="2921785" indent="-224753" algn="l" defTabSz="449505" rtl="0" eaLnBrk="1" latinLnBrk="0" hangingPunct="1">
        <a:spcBef>
          <a:spcPct val="20000"/>
        </a:spcBef>
        <a:buFont typeface="Arial"/>
        <a:buChar char="•"/>
        <a:defRPr sz="1941" kern="1200">
          <a:solidFill>
            <a:schemeClr val="tx1"/>
          </a:solidFill>
          <a:latin typeface="+mn-lt"/>
          <a:ea typeface="+mn-ea"/>
          <a:cs typeface="+mn-cs"/>
        </a:defRPr>
      </a:lvl7pPr>
      <a:lvl8pPr marL="3371290" indent="-224753" algn="l" defTabSz="449505" rtl="0" eaLnBrk="1" latinLnBrk="0" hangingPunct="1">
        <a:spcBef>
          <a:spcPct val="20000"/>
        </a:spcBef>
        <a:buFont typeface="Arial"/>
        <a:buChar char="•"/>
        <a:defRPr sz="1941" kern="1200">
          <a:solidFill>
            <a:schemeClr val="tx1"/>
          </a:solidFill>
          <a:latin typeface="+mn-lt"/>
          <a:ea typeface="+mn-ea"/>
          <a:cs typeface="+mn-cs"/>
        </a:defRPr>
      </a:lvl8pPr>
      <a:lvl9pPr marL="3820796" indent="-224753" algn="l" defTabSz="449505" rtl="0" eaLnBrk="1" latinLnBrk="0" hangingPunct="1">
        <a:spcBef>
          <a:spcPct val="20000"/>
        </a:spcBef>
        <a:buFont typeface="Arial"/>
        <a:buChar char="•"/>
        <a:defRPr sz="1941" kern="1200">
          <a:solidFill>
            <a:schemeClr val="tx1"/>
          </a:solidFill>
          <a:latin typeface="+mn-lt"/>
          <a:ea typeface="+mn-ea"/>
          <a:cs typeface="+mn-cs"/>
        </a:defRPr>
      </a:lvl9pPr>
    </p:bodyStyle>
    <p:otherStyle>
      <a:defPPr>
        <a:defRPr lang="en-US"/>
      </a:defPPr>
      <a:lvl1pPr marL="0" algn="l" defTabSz="449505" rtl="0" eaLnBrk="1" latinLnBrk="0" hangingPunct="1">
        <a:defRPr sz="1765" kern="1200">
          <a:solidFill>
            <a:schemeClr val="tx1"/>
          </a:solidFill>
          <a:latin typeface="+mn-lt"/>
          <a:ea typeface="+mn-ea"/>
          <a:cs typeface="+mn-cs"/>
        </a:defRPr>
      </a:lvl1pPr>
      <a:lvl2pPr marL="449505" algn="l" defTabSz="449505" rtl="0" eaLnBrk="1" latinLnBrk="0" hangingPunct="1">
        <a:defRPr sz="1765" kern="1200">
          <a:solidFill>
            <a:schemeClr val="tx1"/>
          </a:solidFill>
          <a:latin typeface="+mn-lt"/>
          <a:ea typeface="+mn-ea"/>
          <a:cs typeface="+mn-cs"/>
        </a:defRPr>
      </a:lvl2pPr>
      <a:lvl3pPr marL="899010" algn="l" defTabSz="449505" rtl="0" eaLnBrk="1" latinLnBrk="0" hangingPunct="1">
        <a:defRPr sz="1765" kern="1200">
          <a:solidFill>
            <a:schemeClr val="tx1"/>
          </a:solidFill>
          <a:latin typeface="+mn-lt"/>
          <a:ea typeface="+mn-ea"/>
          <a:cs typeface="+mn-cs"/>
        </a:defRPr>
      </a:lvl3pPr>
      <a:lvl4pPr marL="1348516" algn="l" defTabSz="449505" rtl="0" eaLnBrk="1" latinLnBrk="0" hangingPunct="1">
        <a:defRPr sz="1765" kern="1200">
          <a:solidFill>
            <a:schemeClr val="tx1"/>
          </a:solidFill>
          <a:latin typeface="+mn-lt"/>
          <a:ea typeface="+mn-ea"/>
          <a:cs typeface="+mn-cs"/>
        </a:defRPr>
      </a:lvl4pPr>
      <a:lvl5pPr marL="1798021" algn="l" defTabSz="449505" rtl="0" eaLnBrk="1" latinLnBrk="0" hangingPunct="1">
        <a:defRPr sz="1765" kern="1200">
          <a:solidFill>
            <a:schemeClr val="tx1"/>
          </a:solidFill>
          <a:latin typeface="+mn-lt"/>
          <a:ea typeface="+mn-ea"/>
          <a:cs typeface="+mn-cs"/>
        </a:defRPr>
      </a:lvl5pPr>
      <a:lvl6pPr marL="2247527" algn="l" defTabSz="449505" rtl="0" eaLnBrk="1" latinLnBrk="0" hangingPunct="1">
        <a:defRPr sz="1765" kern="1200">
          <a:solidFill>
            <a:schemeClr val="tx1"/>
          </a:solidFill>
          <a:latin typeface="+mn-lt"/>
          <a:ea typeface="+mn-ea"/>
          <a:cs typeface="+mn-cs"/>
        </a:defRPr>
      </a:lvl6pPr>
      <a:lvl7pPr marL="2697032" algn="l" defTabSz="449505" rtl="0" eaLnBrk="1" latinLnBrk="0" hangingPunct="1">
        <a:defRPr sz="1765" kern="1200">
          <a:solidFill>
            <a:schemeClr val="tx1"/>
          </a:solidFill>
          <a:latin typeface="+mn-lt"/>
          <a:ea typeface="+mn-ea"/>
          <a:cs typeface="+mn-cs"/>
        </a:defRPr>
      </a:lvl7pPr>
      <a:lvl8pPr marL="3146538" algn="l" defTabSz="449505" rtl="0" eaLnBrk="1" latinLnBrk="0" hangingPunct="1">
        <a:defRPr sz="1765" kern="1200">
          <a:solidFill>
            <a:schemeClr val="tx1"/>
          </a:solidFill>
          <a:latin typeface="+mn-lt"/>
          <a:ea typeface="+mn-ea"/>
          <a:cs typeface="+mn-cs"/>
        </a:defRPr>
      </a:lvl8pPr>
      <a:lvl9pPr marL="3596043" algn="l" defTabSz="449505" rtl="0" eaLnBrk="1" latinLnBrk="0" hangingPunct="1">
        <a:defRPr sz="176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512" y="609320"/>
            <a:ext cx="7772977" cy="1143000"/>
          </a:xfrm>
          <a:prstGeom prst="rect">
            <a:avLst/>
          </a:prstGeom>
          <a:noFill/>
          <a:ln>
            <a:noFill/>
          </a:ln>
          <a:effectLst>
            <a:outerShdw blurRad="63500" dist="12700"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01645" tIns="50823" rIns="101645" bIns="50823"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512" y="1980640"/>
            <a:ext cx="7772977" cy="4115360"/>
          </a:xfrm>
          <a:prstGeom prst="rect">
            <a:avLst/>
          </a:prstGeom>
          <a:noFill/>
          <a:ln>
            <a:noFill/>
          </a:ln>
          <a:effectLst>
            <a:outerShdw blurRad="63500" dist="12700"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01645" tIns="50823" rIns="101645" bIns="5082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512" y="6248681"/>
            <a:ext cx="1905000" cy="456640"/>
          </a:xfrm>
          <a:prstGeom prst="rect">
            <a:avLst/>
          </a:prstGeom>
          <a:noFill/>
          <a:ln w="9525">
            <a:noFill/>
            <a:miter lim="800000"/>
            <a:headEnd/>
            <a:tailEnd/>
          </a:ln>
          <a:effectLst/>
        </p:spPr>
        <p:txBody>
          <a:bodyPr vert="horz" wrap="square" lIns="101645" tIns="50823" rIns="101645" bIns="50823" numCol="1" anchor="t" anchorCtr="0" compatLnSpc="1">
            <a:prstTxWarp prst="textNoShape">
              <a:avLst/>
            </a:prstTxWarp>
          </a:bodyPr>
          <a:lstStyle>
            <a:lvl1pPr eaLnBrk="0" hangingPunct="0">
              <a:defRPr sz="1412" smtClean="0">
                <a:solidFill>
                  <a:srgbClr val="000080"/>
                </a:solidFill>
                <a:latin typeface="Tahoma" charset="0"/>
                <a:ea typeface="ＭＳ Ｐゴシック" charset="0"/>
              </a:defRPr>
            </a:lvl1pPr>
          </a:lstStyle>
          <a:p>
            <a:pPr defTabSz="914400" fontAlgn="base">
              <a:spcBef>
                <a:spcPct val="0"/>
              </a:spcBef>
              <a:spcAft>
                <a:spcPct val="0"/>
              </a:spcAft>
              <a:defRPr/>
            </a:pPr>
            <a:endParaRPr lang="en-US"/>
          </a:p>
        </p:txBody>
      </p:sp>
      <p:sp>
        <p:nvSpPr>
          <p:cNvPr id="7173" name="Rectangle 5"/>
          <p:cNvSpPr>
            <a:spLocks noGrp="1" noChangeArrowheads="1"/>
          </p:cNvSpPr>
          <p:nvPr>
            <p:ph type="ftr" sz="quarter" idx="3"/>
          </p:nvPr>
        </p:nvSpPr>
        <p:spPr bwMode="auto">
          <a:xfrm>
            <a:off x="3124489" y="6248681"/>
            <a:ext cx="2895023" cy="456640"/>
          </a:xfrm>
          <a:prstGeom prst="rect">
            <a:avLst/>
          </a:prstGeom>
          <a:noFill/>
          <a:ln w="9525">
            <a:noFill/>
            <a:miter lim="800000"/>
            <a:headEnd/>
            <a:tailEnd/>
          </a:ln>
          <a:effectLst/>
        </p:spPr>
        <p:txBody>
          <a:bodyPr vert="horz" wrap="square" lIns="101645" tIns="50823" rIns="101645" bIns="50823" numCol="1" anchor="t" anchorCtr="0" compatLnSpc="1">
            <a:prstTxWarp prst="textNoShape">
              <a:avLst/>
            </a:prstTxWarp>
          </a:bodyPr>
          <a:lstStyle>
            <a:lvl1pPr algn="ctr" eaLnBrk="0" hangingPunct="0">
              <a:defRPr sz="1412" smtClean="0">
                <a:solidFill>
                  <a:srgbClr val="000080"/>
                </a:solidFill>
                <a:latin typeface="Tahoma" charset="0"/>
                <a:ea typeface="ＭＳ Ｐゴシック" charset="0"/>
              </a:defRPr>
            </a:lvl1pPr>
          </a:lstStyle>
          <a:p>
            <a:pPr defTabSz="914400" fontAlgn="base">
              <a:spcBef>
                <a:spcPct val="0"/>
              </a:spcBef>
              <a:spcAft>
                <a:spcPct val="0"/>
              </a:spcAft>
              <a:defRPr/>
            </a:pPr>
            <a:endParaRPr lang="en-US"/>
          </a:p>
        </p:txBody>
      </p:sp>
      <p:sp>
        <p:nvSpPr>
          <p:cNvPr id="7174" name="Rectangle 6"/>
          <p:cNvSpPr>
            <a:spLocks noGrp="1" noChangeArrowheads="1"/>
          </p:cNvSpPr>
          <p:nvPr>
            <p:ph type="sldNum" sz="quarter" idx="4"/>
          </p:nvPr>
        </p:nvSpPr>
        <p:spPr bwMode="auto">
          <a:xfrm>
            <a:off x="6553489" y="6248681"/>
            <a:ext cx="1905000" cy="456640"/>
          </a:xfrm>
          <a:prstGeom prst="rect">
            <a:avLst/>
          </a:prstGeom>
          <a:noFill/>
          <a:ln w="9525">
            <a:noFill/>
            <a:miter lim="800000"/>
            <a:headEnd/>
            <a:tailEnd/>
          </a:ln>
          <a:effectLst/>
        </p:spPr>
        <p:txBody>
          <a:bodyPr vert="horz" wrap="square" lIns="101645" tIns="50823" rIns="101645" bIns="50823" numCol="1" anchor="t" anchorCtr="0" compatLnSpc="1">
            <a:prstTxWarp prst="textNoShape">
              <a:avLst/>
            </a:prstTxWarp>
          </a:bodyPr>
          <a:lstStyle>
            <a:lvl1pPr algn="r" eaLnBrk="0" hangingPunct="0">
              <a:defRPr sz="1412">
                <a:solidFill>
                  <a:srgbClr val="000080"/>
                </a:solidFill>
                <a:latin typeface="Tahoma" charset="0"/>
              </a:defRPr>
            </a:lvl1pPr>
          </a:lstStyle>
          <a:p>
            <a:pPr defTabSz="914400" fontAlgn="base">
              <a:spcBef>
                <a:spcPct val="0"/>
              </a:spcBef>
              <a:spcAft>
                <a:spcPct val="0"/>
              </a:spcAft>
            </a:pPr>
            <a:fld id="{F81C5D8A-00B9-6F4A-B34D-9CB05B3363D8}" type="slidenum">
              <a:rPr lang="en-US" altLang="x-none" smtClean="0"/>
              <a:pPr defTabSz="914400" fontAlgn="base">
                <a:spcBef>
                  <a:spcPct val="0"/>
                </a:spcBef>
                <a:spcAft>
                  <a:spcPct val="0"/>
                </a:spcAft>
              </a:pPr>
              <a:t>‹#›</a:t>
            </a:fld>
            <a:endParaRPr lang="en-US" altLang="x-none"/>
          </a:p>
        </p:txBody>
      </p:sp>
    </p:spTree>
    <p:extLst>
      <p:ext uri="{BB962C8B-B14F-4D97-AF65-F5344CB8AC3E}">
        <p14:creationId xmlns:p14="http://schemas.microsoft.com/office/powerpoint/2010/main" val="75625473"/>
      </p:ext>
    </p:extLst>
  </p:cSld>
  <p:clrMap bg1="lt1" tx1="dk1" bg2="lt2" tx2="dk2" accent1="accent1" accent2="accent2" accent3="accent3" accent4="accent4" accent5="accent5" accent6="accent6" hlink="hlink" folHlink="folHlink"/>
  <p:sldLayoutIdLst>
    <p:sldLayoutId id="2147483839" r:id="rId1"/>
  </p:sldLayoutIdLst>
  <p:transition>
    <p:fade/>
  </p:transition>
  <p:txStyles>
    <p:titleStyle>
      <a:lvl1pPr algn="ctr" rtl="0" eaLnBrk="0" fontAlgn="base" hangingPunct="0">
        <a:spcBef>
          <a:spcPct val="0"/>
        </a:spcBef>
        <a:spcAft>
          <a:spcPct val="0"/>
        </a:spcAft>
        <a:defRPr sz="4324">
          <a:solidFill>
            <a:schemeClr val="tx2"/>
          </a:solidFill>
          <a:latin typeface="+mj-lt"/>
          <a:ea typeface="+mj-ea"/>
          <a:cs typeface="+mj-cs"/>
        </a:defRPr>
      </a:lvl1pPr>
      <a:lvl2pPr algn="ctr" rtl="0" eaLnBrk="0" fontAlgn="base" hangingPunct="0">
        <a:spcBef>
          <a:spcPct val="0"/>
        </a:spcBef>
        <a:spcAft>
          <a:spcPct val="0"/>
        </a:spcAft>
        <a:defRPr sz="4324">
          <a:solidFill>
            <a:schemeClr val="tx2"/>
          </a:solidFill>
          <a:latin typeface="Tahoma" pitchFamily="37" charset="0"/>
          <a:ea typeface="ＭＳ Ｐゴシック" pitchFamily="37" charset="-128"/>
          <a:cs typeface="ＭＳ Ｐゴシック" pitchFamily="37" charset="-128"/>
        </a:defRPr>
      </a:lvl2pPr>
      <a:lvl3pPr algn="ctr" rtl="0" eaLnBrk="0" fontAlgn="base" hangingPunct="0">
        <a:spcBef>
          <a:spcPct val="0"/>
        </a:spcBef>
        <a:spcAft>
          <a:spcPct val="0"/>
        </a:spcAft>
        <a:defRPr sz="4324">
          <a:solidFill>
            <a:schemeClr val="tx2"/>
          </a:solidFill>
          <a:latin typeface="Tahoma" pitchFamily="37" charset="0"/>
          <a:ea typeface="ＭＳ Ｐゴシック" pitchFamily="37" charset="-128"/>
          <a:cs typeface="ＭＳ Ｐゴシック" pitchFamily="37" charset="-128"/>
        </a:defRPr>
      </a:lvl3pPr>
      <a:lvl4pPr algn="ctr" rtl="0" eaLnBrk="0" fontAlgn="base" hangingPunct="0">
        <a:spcBef>
          <a:spcPct val="0"/>
        </a:spcBef>
        <a:spcAft>
          <a:spcPct val="0"/>
        </a:spcAft>
        <a:defRPr sz="4324">
          <a:solidFill>
            <a:schemeClr val="tx2"/>
          </a:solidFill>
          <a:latin typeface="Tahoma" pitchFamily="37" charset="0"/>
          <a:ea typeface="ＭＳ Ｐゴシック" pitchFamily="37" charset="-128"/>
          <a:cs typeface="ＭＳ Ｐゴシック" pitchFamily="37" charset="-128"/>
        </a:defRPr>
      </a:lvl4pPr>
      <a:lvl5pPr algn="ctr" rtl="0" eaLnBrk="0" fontAlgn="base" hangingPunct="0">
        <a:spcBef>
          <a:spcPct val="0"/>
        </a:spcBef>
        <a:spcAft>
          <a:spcPct val="0"/>
        </a:spcAft>
        <a:defRPr sz="4324">
          <a:solidFill>
            <a:schemeClr val="tx2"/>
          </a:solidFill>
          <a:latin typeface="Tahoma" pitchFamily="37" charset="0"/>
          <a:ea typeface="ＭＳ Ｐゴシック" pitchFamily="37" charset="-128"/>
          <a:cs typeface="ＭＳ Ｐゴシック" pitchFamily="37" charset="-128"/>
        </a:defRPr>
      </a:lvl5pPr>
      <a:lvl6pPr marL="448459" algn="ctr" rtl="0" fontAlgn="base">
        <a:spcBef>
          <a:spcPct val="0"/>
        </a:spcBef>
        <a:spcAft>
          <a:spcPct val="0"/>
        </a:spcAft>
        <a:defRPr sz="4324">
          <a:solidFill>
            <a:schemeClr val="tx2"/>
          </a:solidFill>
          <a:latin typeface="Tahoma" pitchFamily="37" charset="0"/>
          <a:ea typeface="ＭＳ Ｐゴシック" pitchFamily="37" charset="-128"/>
          <a:cs typeface="ＭＳ Ｐゴシック" pitchFamily="37" charset="-128"/>
        </a:defRPr>
      </a:lvl6pPr>
      <a:lvl7pPr marL="896911" algn="ctr" rtl="0" fontAlgn="base">
        <a:spcBef>
          <a:spcPct val="0"/>
        </a:spcBef>
        <a:spcAft>
          <a:spcPct val="0"/>
        </a:spcAft>
        <a:defRPr sz="4324">
          <a:solidFill>
            <a:schemeClr val="tx2"/>
          </a:solidFill>
          <a:latin typeface="Tahoma" pitchFamily="37" charset="0"/>
          <a:ea typeface="ＭＳ Ｐゴシック" pitchFamily="37" charset="-128"/>
          <a:cs typeface="ＭＳ Ｐゴシック" pitchFamily="37" charset="-128"/>
        </a:defRPr>
      </a:lvl7pPr>
      <a:lvl8pPr marL="1345367" algn="ctr" rtl="0" fontAlgn="base">
        <a:spcBef>
          <a:spcPct val="0"/>
        </a:spcBef>
        <a:spcAft>
          <a:spcPct val="0"/>
        </a:spcAft>
        <a:defRPr sz="4324">
          <a:solidFill>
            <a:schemeClr val="tx2"/>
          </a:solidFill>
          <a:latin typeface="Tahoma" pitchFamily="37" charset="0"/>
          <a:ea typeface="ＭＳ Ｐゴシック" pitchFamily="37" charset="-128"/>
          <a:cs typeface="ＭＳ Ｐゴシック" pitchFamily="37" charset="-128"/>
        </a:defRPr>
      </a:lvl8pPr>
      <a:lvl9pPr marL="1793820" algn="ctr" rtl="0" fontAlgn="base">
        <a:spcBef>
          <a:spcPct val="0"/>
        </a:spcBef>
        <a:spcAft>
          <a:spcPct val="0"/>
        </a:spcAft>
        <a:defRPr sz="4324">
          <a:solidFill>
            <a:schemeClr val="tx2"/>
          </a:solidFill>
          <a:latin typeface="Tahoma" pitchFamily="37" charset="0"/>
          <a:ea typeface="ＭＳ Ｐゴシック" pitchFamily="37" charset="-128"/>
          <a:cs typeface="ＭＳ Ｐゴシック" pitchFamily="37" charset="-128"/>
        </a:defRPr>
      </a:lvl9pPr>
    </p:titleStyle>
    <p:bodyStyle>
      <a:lvl1pPr marL="334794" indent="-334794" algn="l" rtl="0" eaLnBrk="0" fontAlgn="base" hangingPunct="0">
        <a:spcBef>
          <a:spcPct val="20000"/>
        </a:spcBef>
        <a:spcAft>
          <a:spcPct val="0"/>
        </a:spcAft>
        <a:buClr>
          <a:srgbClr val="FFCC66"/>
        </a:buClr>
        <a:buFont typeface="Wingdings" charset="2"/>
        <a:buChar char="w"/>
        <a:defRPr sz="3177">
          <a:solidFill>
            <a:schemeClr val="tx1"/>
          </a:solidFill>
          <a:latin typeface="+mn-lt"/>
          <a:ea typeface="+mn-ea"/>
          <a:cs typeface="+mn-cs"/>
        </a:defRPr>
      </a:lvl1pPr>
      <a:lvl2pPr marL="727021" indent="-278762" algn="l" rtl="0" eaLnBrk="0" fontAlgn="base" hangingPunct="0">
        <a:spcBef>
          <a:spcPct val="20000"/>
        </a:spcBef>
        <a:spcAft>
          <a:spcPct val="0"/>
        </a:spcAft>
        <a:buClr>
          <a:srgbClr val="FFFF66"/>
        </a:buClr>
        <a:buFont typeface="Wingdings" charset="2"/>
        <a:buChar char="w"/>
        <a:defRPr sz="2735">
          <a:solidFill>
            <a:schemeClr val="tx1"/>
          </a:solidFill>
          <a:latin typeface="+mn-lt"/>
          <a:ea typeface="+mn-ea"/>
        </a:defRPr>
      </a:lvl2pPr>
      <a:lvl3pPr marL="1119248" indent="-222729" algn="l" rtl="0" eaLnBrk="0" fontAlgn="base" hangingPunct="0">
        <a:spcBef>
          <a:spcPct val="20000"/>
        </a:spcBef>
        <a:spcAft>
          <a:spcPct val="0"/>
        </a:spcAft>
        <a:buClr>
          <a:srgbClr val="FFCC66"/>
        </a:buClr>
        <a:buFont typeface="Wingdings" charset="2"/>
        <a:buChar char="w"/>
        <a:defRPr sz="2382">
          <a:solidFill>
            <a:schemeClr val="tx1"/>
          </a:solidFill>
          <a:latin typeface="+mn-lt"/>
          <a:ea typeface="+mn-ea"/>
        </a:defRPr>
      </a:lvl3pPr>
      <a:lvl4pPr marL="1568907" indent="-222729" algn="l" rtl="0" eaLnBrk="0" fontAlgn="base" hangingPunct="0">
        <a:spcBef>
          <a:spcPct val="20000"/>
        </a:spcBef>
        <a:spcAft>
          <a:spcPct val="0"/>
        </a:spcAft>
        <a:buClr>
          <a:srgbClr val="FFFF66"/>
        </a:buClr>
        <a:buFont typeface="Wingdings" charset="2"/>
        <a:buChar char="w"/>
        <a:defRPr sz="1941">
          <a:solidFill>
            <a:schemeClr val="tx1"/>
          </a:solidFill>
          <a:latin typeface="+mn-lt"/>
          <a:ea typeface="+mn-ea"/>
        </a:defRPr>
      </a:lvl4pPr>
      <a:lvl5pPr marL="2017166" indent="-222729" algn="l" rtl="0" eaLnBrk="0" fontAlgn="base" hangingPunct="0">
        <a:spcBef>
          <a:spcPct val="20000"/>
        </a:spcBef>
        <a:spcAft>
          <a:spcPct val="0"/>
        </a:spcAft>
        <a:buClr>
          <a:srgbClr val="FFCC66"/>
        </a:buClr>
        <a:buFont typeface="Wingdings" charset="2"/>
        <a:buChar char="w"/>
        <a:defRPr sz="1941">
          <a:solidFill>
            <a:schemeClr val="tx1"/>
          </a:solidFill>
          <a:latin typeface="+mn-lt"/>
          <a:ea typeface="+mn-ea"/>
        </a:defRPr>
      </a:lvl5pPr>
      <a:lvl6pPr marL="2466506" indent="-224234" algn="l" rtl="0" fontAlgn="base">
        <a:spcBef>
          <a:spcPct val="20000"/>
        </a:spcBef>
        <a:spcAft>
          <a:spcPct val="0"/>
        </a:spcAft>
        <a:buClr>
          <a:srgbClr val="FFCC66"/>
        </a:buClr>
        <a:buFont typeface="Wingdings" pitchFamily="37" charset="2"/>
        <a:buChar char="w"/>
        <a:defRPr sz="1941">
          <a:solidFill>
            <a:schemeClr val="tx1"/>
          </a:solidFill>
          <a:latin typeface="+mn-lt"/>
          <a:ea typeface="+mn-ea"/>
        </a:defRPr>
      </a:lvl6pPr>
      <a:lvl7pPr marL="2914962" indent="-224234" algn="l" rtl="0" fontAlgn="base">
        <a:spcBef>
          <a:spcPct val="20000"/>
        </a:spcBef>
        <a:spcAft>
          <a:spcPct val="0"/>
        </a:spcAft>
        <a:buClr>
          <a:srgbClr val="FFCC66"/>
        </a:buClr>
        <a:buFont typeface="Wingdings" pitchFamily="37" charset="2"/>
        <a:buChar char="w"/>
        <a:defRPr sz="1941">
          <a:solidFill>
            <a:schemeClr val="tx1"/>
          </a:solidFill>
          <a:latin typeface="+mn-lt"/>
          <a:ea typeface="+mn-ea"/>
        </a:defRPr>
      </a:lvl7pPr>
      <a:lvl8pPr marL="3363416" indent="-224234" algn="l" rtl="0" fontAlgn="base">
        <a:spcBef>
          <a:spcPct val="20000"/>
        </a:spcBef>
        <a:spcAft>
          <a:spcPct val="0"/>
        </a:spcAft>
        <a:buClr>
          <a:srgbClr val="FFCC66"/>
        </a:buClr>
        <a:buFont typeface="Wingdings" pitchFamily="37" charset="2"/>
        <a:buChar char="w"/>
        <a:defRPr sz="1941">
          <a:solidFill>
            <a:schemeClr val="tx1"/>
          </a:solidFill>
          <a:latin typeface="+mn-lt"/>
          <a:ea typeface="+mn-ea"/>
        </a:defRPr>
      </a:lvl8pPr>
      <a:lvl9pPr marL="3811868" indent="-224234" algn="l" rtl="0" fontAlgn="base">
        <a:spcBef>
          <a:spcPct val="20000"/>
        </a:spcBef>
        <a:spcAft>
          <a:spcPct val="0"/>
        </a:spcAft>
        <a:buClr>
          <a:srgbClr val="FFCC66"/>
        </a:buClr>
        <a:buFont typeface="Wingdings" pitchFamily="37" charset="2"/>
        <a:buChar char="w"/>
        <a:defRPr sz="1941">
          <a:solidFill>
            <a:schemeClr val="tx1"/>
          </a:solidFill>
          <a:latin typeface="+mn-lt"/>
          <a:ea typeface="+mn-ea"/>
        </a:defRPr>
      </a:lvl9pPr>
    </p:bodyStyle>
    <p:otherStyle>
      <a:defPPr>
        <a:defRPr lang="en-US"/>
      </a:defPPr>
      <a:lvl1pPr marL="0" algn="l" defTabSz="448459" rtl="0" eaLnBrk="1" latinLnBrk="0" hangingPunct="1">
        <a:defRPr sz="1765" kern="1200">
          <a:solidFill>
            <a:schemeClr val="tx1"/>
          </a:solidFill>
          <a:latin typeface="+mn-lt"/>
          <a:ea typeface="+mn-ea"/>
          <a:cs typeface="+mn-cs"/>
        </a:defRPr>
      </a:lvl1pPr>
      <a:lvl2pPr marL="448459" algn="l" defTabSz="448459" rtl="0" eaLnBrk="1" latinLnBrk="0" hangingPunct="1">
        <a:defRPr sz="1765" kern="1200">
          <a:solidFill>
            <a:schemeClr val="tx1"/>
          </a:solidFill>
          <a:latin typeface="+mn-lt"/>
          <a:ea typeface="+mn-ea"/>
          <a:cs typeface="+mn-cs"/>
        </a:defRPr>
      </a:lvl2pPr>
      <a:lvl3pPr marL="896911" algn="l" defTabSz="448459" rtl="0" eaLnBrk="1" latinLnBrk="0" hangingPunct="1">
        <a:defRPr sz="1765" kern="1200">
          <a:solidFill>
            <a:schemeClr val="tx1"/>
          </a:solidFill>
          <a:latin typeface="+mn-lt"/>
          <a:ea typeface="+mn-ea"/>
          <a:cs typeface="+mn-cs"/>
        </a:defRPr>
      </a:lvl3pPr>
      <a:lvl4pPr marL="1345367" algn="l" defTabSz="448459" rtl="0" eaLnBrk="1" latinLnBrk="0" hangingPunct="1">
        <a:defRPr sz="1765" kern="1200">
          <a:solidFill>
            <a:schemeClr val="tx1"/>
          </a:solidFill>
          <a:latin typeface="+mn-lt"/>
          <a:ea typeface="+mn-ea"/>
          <a:cs typeface="+mn-cs"/>
        </a:defRPr>
      </a:lvl4pPr>
      <a:lvl5pPr marL="1793820" algn="l" defTabSz="448459" rtl="0" eaLnBrk="1" latinLnBrk="0" hangingPunct="1">
        <a:defRPr sz="1765" kern="1200">
          <a:solidFill>
            <a:schemeClr val="tx1"/>
          </a:solidFill>
          <a:latin typeface="+mn-lt"/>
          <a:ea typeface="+mn-ea"/>
          <a:cs typeface="+mn-cs"/>
        </a:defRPr>
      </a:lvl5pPr>
      <a:lvl6pPr marL="2242276" algn="l" defTabSz="448459" rtl="0" eaLnBrk="1" latinLnBrk="0" hangingPunct="1">
        <a:defRPr sz="1765" kern="1200">
          <a:solidFill>
            <a:schemeClr val="tx1"/>
          </a:solidFill>
          <a:latin typeface="+mn-lt"/>
          <a:ea typeface="+mn-ea"/>
          <a:cs typeface="+mn-cs"/>
        </a:defRPr>
      </a:lvl6pPr>
      <a:lvl7pPr marL="2690731" algn="l" defTabSz="448459" rtl="0" eaLnBrk="1" latinLnBrk="0" hangingPunct="1">
        <a:defRPr sz="1765" kern="1200">
          <a:solidFill>
            <a:schemeClr val="tx1"/>
          </a:solidFill>
          <a:latin typeface="+mn-lt"/>
          <a:ea typeface="+mn-ea"/>
          <a:cs typeface="+mn-cs"/>
        </a:defRPr>
      </a:lvl7pPr>
      <a:lvl8pPr marL="3139188" algn="l" defTabSz="448459" rtl="0" eaLnBrk="1" latinLnBrk="0" hangingPunct="1">
        <a:defRPr sz="1765" kern="1200">
          <a:solidFill>
            <a:schemeClr val="tx1"/>
          </a:solidFill>
          <a:latin typeface="+mn-lt"/>
          <a:ea typeface="+mn-ea"/>
          <a:cs typeface="+mn-cs"/>
        </a:defRPr>
      </a:lvl8pPr>
      <a:lvl9pPr marL="3587642" algn="l" defTabSz="448459" rtl="0" eaLnBrk="1" latinLnBrk="0" hangingPunct="1">
        <a:defRPr sz="176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accent2">
                <a:gamma/>
                <a:shade val="46275"/>
                <a:invGamma/>
              </a:schemeClr>
            </a:gs>
          </a:gsLst>
          <a:lin ang="5400000" scaled="1"/>
        </a:gra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bwMode="auto">
          <a:xfrm>
            <a:off x="685512" y="609320"/>
            <a:ext cx="777297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01751" tIns="50877" rIns="101751" bIns="50877" numCol="1" anchor="ctr" anchorCtr="0" compatLnSpc="1">
            <a:prstTxWarp prst="textNoShape">
              <a:avLst/>
            </a:prstTxWarp>
          </a:bodyPr>
          <a:lstStyle/>
          <a:p>
            <a:pPr lvl="0"/>
            <a:r>
              <a:rPr lang="en-US" altLang="x-none"/>
              <a:t>Click to edit Master title style</a:t>
            </a:r>
          </a:p>
        </p:txBody>
      </p:sp>
      <p:sp>
        <p:nvSpPr>
          <p:cNvPr id="128003" name="Rectangle 3"/>
          <p:cNvSpPr>
            <a:spLocks noGrp="1" noChangeArrowheads="1"/>
          </p:cNvSpPr>
          <p:nvPr>
            <p:ph type="body" idx="1"/>
          </p:nvPr>
        </p:nvSpPr>
        <p:spPr bwMode="auto">
          <a:xfrm>
            <a:off x="685512" y="1980640"/>
            <a:ext cx="7772977" cy="4115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01751" tIns="50877" rIns="101751" bIns="50877"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1028" name="Rectangle 4"/>
          <p:cNvSpPr>
            <a:spLocks noGrp="1" noChangeArrowheads="1"/>
          </p:cNvSpPr>
          <p:nvPr>
            <p:ph type="dt" sz="half" idx="2"/>
          </p:nvPr>
        </p:nvSpPr>
        <p:spPr bwMode="auto">
          <a:xfrm>
            <a:off x="685512" y="6248681"/>
            <a:ext cx="1905000" cy="456640"/>
          </a:xfrm>
          <a:prstGeom prst="rect">
            <a:avLst/>
          </a:prstGeom>
          <a:noFill/>
          <a:ln w="9525">
            <a:noFill/>
            <a:miter lim="800000"/>
            <a:headEnd/>
            <a:tailEnd/>
          </a:ln>
          <a:effectLst/>
        </p:spPr>
        <p:txBody>
          <a:bodyPr vert="horz" wrap="square" lIns="101751" tIns="50877" rIns="101751" bIns="50877" numCol="1" anchor="t" anchorCtr="0" compatLnSpc="1">
            <a:prstTxWarp prst="textNoShape">
              <a:avLst/>
            </a:prstTxWarp>
          </a:bodyPr>
          <a:lstStyle>
            <a:lvl1pPr>
              <a:defRPr sz="1412" smtClean="0">
                <a:solidFill>
                  <a:srgbClr val="FFFF66"/>
                </a:solidFill>
                <a:ea typeface="ＭＳ Ｐゴシック" charset="0"/>
                <a:cs typeface="ＭＳ Ｐゴシック" charset="0"/>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489" y="6248681"/>
            <a:ext cx="2895023" cy="456640"/>
          </a:xfrm>
          <a:prstGeom prst="rect">
            <a:avLst/>
          </a:prstGeom>
          <a:noFill/>
          <a:ln w="9525">
            <a:noFill/>
            <a:miter lim="800000"/>
            <a:headEnd/>
            <a:tailEnd/>
          </a:ln>
          <a:effectLst/>
        </p:spPr>
        <p:txBody>
          <a:bodyPr vert="horz" wrap="square" lIns="101751" tIns="50877" rIns="101751" bIns="50877" numCol="1" anchor="t" anchorCtr="0" compatLnSpc="1">
            <a:prstTxWarp prst="textNoShape">
              <a:avLst/>
            </a:prstTxWarp>
          </a:bodyPr>
          <a:lstStyle>
            <a:lvl1pPr algn="ctr">
              <a:defRPr sz="1412" smtClean="0">
                <a:solidFill>
                  <a:srgbClr val="FFFF66"/>
                </a:solidFill>
                <a:ea typeface="ＭＳ Ｐゴシック" charset="0"/>
                <a:cs typeface="ＭＳ Ｐゴシック" charset="0"/>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489" y="6248681"/>
            <a:ext cx="1905000" cy="456640"/>
          </a:xfrm>
          <a:prstGeom prst="rect">
            <a:avLst/>
          </a:prstGeom>
          <a:noFill/>
          <a:ln w="9525">
            <a:noFill/>
            <a:miter lim="800000"/>
            <a:headEnd/>
            <a:tailEnd/>
          </a:ln>
          <a:effectLst/>
        </p:spPr>
        <p:txBody>
          <a:bodyPr vert="horz" wrap="square" lIns="101751" tIns="50877" rIns="101751" bIns="50877" numCol="1" anchor="t" anchorCtr="0" compatLnSpc="1">
            <a:prstTxWarp prst="textNoShape">
              <a:avLst/>
            </a:prstTxWarp>
          </a:bodyPr>
          <a:lstStyle>
            <a:lvl1pPr algn="r">
              <a:defRPr sz="1412">
                <a:solidFill>
                  <a:srgbClr val="FFFF66"/>
                </a:solidFill>
              </a:defRPr>
            </a:lvl1pPr>
          </a:lstStyle>
          <a:p>
            <a:pPr defTabSz="914400" fontAlgn="base">
              <a:spcBef>
                <a:spcPct val="0"/>
              </a:spcBef>
              <a:spcAft>
                <a:spcPct val="0"/>
              </a:spcAft>
            </a:pPr>
            <a:fld id="{F2A62F15-F927-6244-8E2F-C90A9A030C9E}" type="slidenum">
              <a:rPr lang="en-US" altLang="x-none" smtClean="0">
                <a:ea typeface="ＭＳ Ｐゴシック" charset="-128"/>
              </a:rPr>
              <a:pPr defTabSz="914400" fontAlgn="base">
                <a:spcBef>
                  <a:spcPct val="0"/>
                </a:spcBef>
                <a:spcAft>
                  <a:spcPct val="0"/>
                </a:spcAft>
              </a:pPr>
              <a:t>‹#›</a:t>
            </a:fld>
            <a:endParaRPr lang="en-US" altLang="x-none">
              <a:ea typeface="ＭＳ Ｐゴシック" charset="-128"/>
            </a:endParaRPr>
          </a:p>
        </p:txBody>
      </p:sp>
    </p:spTree>
    <p:extLst>
      <p:ext uri="{BB962C8B-B14F-4D97-AF65-F5344CB8AC3E}">
        <p14:creationId xmlns:p14="http://schemas.microsoft.com/office/powerpoint/2010/main" val="4114404044"/>
      </p:ext>
    </p:extLst>
  </p:cSld>
  <p:clrMap bg1="lt1" tx1="dk1" bg2="lt2" tx2="dk2" accent1="accent1" accent2="accent2" accent3="accent3" accent4="accent4" accent5="accent5" accent6="accent6" hlink="hlink" folHlink="folHlink"/>
  <p:sldLayoutIdLst>
    <p:sldLayoutId id="2147483841" r:id="rId1"/>
  </p:sldLayoutIdLst>
  <p:transition spd="med"/>
  <p:txStyles>
    <p:titleStyle>
      <a:lvl1pPr algn="ctr" rtl="0" eaLnBrk="0" fontAlgn="base" hangingPunct="0">
        <a:spcBef>
          <a:spcPct val="0"/>
        </a:spcBef>
        <a:spcAft>
          <a:spcPct val="0"/>
        </a:spcAft>
        <a:defRPr sz="4324">
          <a:solidFill>
            <a:schemeClr val="tx2"/>
          </a:solidFill>
          <a:latin typeface="+mj-lt"/>
          <a:ea typeface="ＭＳ Ｐゴシック" pitchFamily="-106" charset="-128"/>
          <a:cs typeface="ＭＳ Ｐゴシック" pitchFamily="-106" charset="-128"/>
        </a:defRPr>
      </a:lvl1pPr>
      <a:lvl2pPr algn="ctr" rtl="0" eaLnBrk="0" fontAlgn="base" hangingPunct="0">
        <a:spcBef>
          <a:spcPct val="0"/>
        </a:spcBef>
        <a:spcAft>
          <a:spcPct val="0"/>
        </a:spcAft>
        <a:defRPr sz="4324">
          <a:solidFill>
            <a:schemeClr val="tx2"/>
          </a:solidFill>
          <a:latin typeface="Arial" charset="0"/>
          <a:ea typeface="ＭＳ Ｐゴシック" pitchFamily="-106" charset="-128"/>
          <a:cs typeface="ＭＳ Ｐゴシック" pitchFamily="-106" charset="-128"/>
        </a:defRPr>
      </a:lvl2pPr>
      <a:lvl3pPr algn="ctr" rtl="0" eaLnBrk="0" fontAlgn="base" hangingPunct="0">
        <a:spcBef>
          <a:spcPct val="0"/>
        </a:spcBef>
        <a:spcAft>
          <a:spcPct val="0"/>
        </a:spcAft>
        <a:defRPr sz="4324">
          <a:solidFill>
            <a:schemeClr val="tx2"/>
          </a:solidFill>
          <a:latin typeface="Arial" charset="0"/>
          <a:ea typeface="ＭＳ Ｐゴシック" pitchFamily="-106" charset="-128"/>
          <a:cs typeface="ＭＳ Ｐゴシック" pitchFamily="-106" charset="-128"/>
        </a:defRPr>
      </a:lvl3pPr>
      <a:lvl4pPr algn="ctr" rtl="0" eaLnBrk="0" fontAlgn="base" hangingPunct="0">
        <a:spcBef>
          <a:spcPct val="0"/>
        </a:spcBef>
        <a:spcAft>
          <a:spcPct val="0"/>
        </a:spcAft>
        <a:defRPr sz="4324">
          <a:solidFill>
            <a:schemeClr val="tx2"/>
          </a:solidFill>
          <a:latin typeface="Arial" charset="0"/>
          <a:ea typeface="ＭＳ Ｐゴシック" pitchFamily="-106" charset="-128"/>
          <a:cs typeface="ＭＳ Ｐゴシック" pitchFamily="-106" charset="-128"/>
        </a:defRPr>
      </a:lvl4pPr>
      <a:lvl5pPr algn="ctr" rtl="0" eaLnBrk="0" fontAlgn="base" hangingPunct="0">
        <a:spcBef>
          <a:spcPct val="0"/>
        </a:spcBef>
        <a:spcAft>
          <a:spcPct val="0"/>
        </a:spcAft>
        <a:defRPr sz="4324">
          <a:solidFill>
            <a:schemeClr val="tx2"/>
          </a:solidFill>
          <a:latin typeface="Arial" charset="0"/>
          <a:ea typeface="ＭＳ Ｐゴシック" pitchFamily="-106" charset="-128"/>
          <a:cs typeface="ＭＳ Ｐゴシック" pitchFamily="-106" charset="-128"/>
        </a:defRPr>
      </a:lvl5pPr>
      <a:lvl6pPr marL="448929" algn="ctr" rtl="0" fontAlgn="base">
        <a:spcBef>
          <a:spcPct val="0"/>
        </a:spcBef>
        <a:spcAft>
          <a:spcPct val="0"/>
        </a:spcAft>
        <a:defRPr sz="4324">
          <a:solidFill>
            <a:schemeClr val="tx2"/>
          </a:solidFill>
          <a:latin typeface="Arial" charset="0"/>
        </a:defRPr>
      </a:lvl6pPr>
      <a:lvl7pPr marL="897854" algn="ctr" rtl="0" fontAlgn="base">
        <a:spcBef>
          <a:spcPct val="0"/>
        </a:spcBef>
        <a:spcAft>
          <a:spcPct val="0"/>
        </a:spcAft>
        <a:defRPr sz="4324">
          <a:solidFill>
            <a:schemeClr val="tx2"/>
          </a:solidFill>
          <a:latin typeface="Arial" charset="0"/>
        </a:defRPr>
      </a:lvl7pPr>
      <a:lvl8pPr marL="1346783" algn="ctr" rtl="0" fontAlgn="base">
        <a:spcBef>
          <a:spcPct val="0"/>
        </a:spcBef>
        <a:spcAft>
          <a:spcPct val="0"/>
        </a:spcAft>
        <a:defRPr sz="4324">
          <a:solidFill>
            <a:schemeClr val="tx2"/>
          </a:solidFill>
          <a:latin typeface="Arial" charset="0"/>
        </a:defRPr>
      </a:lvl8pPr>
      <a:lvl9pPr marL="1795710" algn="ctr" rtl="0" fontAlgn="base">
        <a:spcBef>
          <a:spcPct val="0"/>
        </a:spcBef>
        <a:spcAft>
          <a:spcPct val="0"/>
        </a:spcAft>
        <a:defRPr sz="4324">
          <a:solidFill>
            <a:schemeClr val="tx2"/>
          </a:solidFill>
          <a:latin typeface="Arial" charset="0"/>
        </a:defRPr>
      </a:lvl9pPr>
    </p:titleStyle>
    <p:bodyStyle>
      <a:lvl1pPr marL="334794" indent="-334794" algn="l" rtl="0" eaLnBrk="0" fontAlgn="base" hangingPunct="0">
        <a:spcBef>
          <a:spcPct val="20000"/>
        </a:spcBef>
        <a:spcAft>
          <a:spcPct val="0"/>
        </a:spcAft>
        <a:buChar char="•"/>
        <a:defRPr sz="3177">
          <a:solidFill>
            <a:schemeClr val="tx1"/>
          </a:solidFill>
          <a:latin typeface="+mn-lt"/>
          <a:ea typeface="ＭＳ Ｐゴシック" pitchFamily="-106" charset="-128"/>
          <a:cs typeface="ＭＳ Ｐゴシック" pitchFamily="-106" charset="-128"/>
        </a:defRPr>
      </a:lvl1pPr>
      <a:lvl2pPr marL="728421" indent="-278762" algn="l" rtl="0" eaLnBrk="0" fontAlgn="base" hangingPunct="0">
        <a:spcBef>
          <a:spcPct val="20000"/>
        </a:spcBef>
        <a:spcAft>
          <a:spcPct val="0"/>
        </a:spcAft>
        <a:buChar char="–"/>
        <a:defRPr sz="2735">
          <a:solidFill>
            <a:schemeClr val="tx1"/>
          </a:solidFill>
          <a:latin typeface="+mn-lt"/>
          <a:ea typeface="ＭＳ Ｐゴシック" charset="-128"/>
        </a:defRPr>
      </a:lvl2pPr>
      <a:lvl3pPr marL="1120648" indent="-222729" algn="l" rtl="0" eaLnBrk="0" fontAlgn="base" hangingPunct="0">
        <a:spcBef>
          <a:spcPct val="20000"/>
        </a:spcBef>
        <a:spcAft>
          <a:spcPct val="0"/>
        </a:spcAft>
        <a:buChar char="•"/>
        <a:defRPr sz="2382">
          <a:solidFill>
            <a:schemeClr val="tx1"/>
          </a:solidFill>
          <a:latin typeface="+mn-lt"/>
          <a:ea typeface="ＭＳ Ｐゴシック" charset="-128"/>
        </a:defRPr>
      </a:lvl3pPr>
      <a:lvl4pPr marL="1570308" indent="-222729" algn="l" rtl="0" eaLnBrk="0" fontAlgn="base" hangingPunct="0">
        <a:spcBef>
          <a:spcPct val="20000"/>
        </a:spcBef>
        <a:spcAft>
          <a:spcPct val="0"/>
        </a:spcAft>
        <a:buChar char="–"/>
        <a:defRPr sz="1941">
          <a:solidFill>
            <a:schemeClr val="tx1"/>
          </a:solidFill>
          <a:latin typeface="+mn-lt"/>
          <a:ea typeface="ＭＳ Ｐゴシック" charset="-128"/>
        </a:defRPr>
      </a:lvl4pPr>
      <a:lvl5pPr marL="2018568" indent="-222729" algn="l" rtl="0" eaLnBrk="0" fontAlgn="base" hangingPunct="0">
        <a:spcBef>
          <a:spcPct val="20000"/>
        </a:spcBef>
        <a:spcAft>
          <a:spcPct val="0"/>
        </a:spcAft>
        <a:buChar char="»"/>
        <a:defRPr sz="1941">
          <a:solidFill>
            <a:schemeClr val="tx1"/>
          </a:solidFill>
          <a:latin typeface="+mn-lt"/>
          <a:ea typeface="ＭＳ Ｐゴシック" charset="-128"/>
        </a:defRPr>
      </a:lvl5pPr>
      <a:lvl6pPr marL="2469102" indent="-224466" algn="l" rtl="0" fontAlgn="base">
        <a:spcBef>
          <a:spcPct val="20000"/>
        </a:spcBef>
        <a:spcAft>
          <a:spcPct val="0"/>
        </a:spcAft>
        <a:buChar char="»"/>
        <a:defRPr sz="1941">
          <a:solidFill>
            <a:schemeClr val="tx1"/>
          </a:solidFill>
          <a:latin typeface="+mn-lt"/>
          <a:ea typeface="ＭＳ Ｐゴシック" charset="-128"/>
        </a:defRPr>
      </a:lvl6pPr>
      <a:lvl7pPr marL="2918030" indent="-224466" algn="l" rtl="0" fontAlgn="base">
        <a:spcBef>
          <a:spcPct val="20000"/>
        </a:spcBef>
        <a:spcAft>
          <a:spcPct val="0"/>
        </a:spcAft>
        <a:buChar char="»"/>
        <a:defRPr sz="1941">
          <a:solidFill>
            <a:schemeClr val="tx1"/>
          </a:solidFill>
          <a:latin typeface="+mn-lt"/>
          <a:ea typeface="ＭＳ Ｐゴシック" charset="-128"/>
        </a:defRPr>
      </a:lvl7pPr>
      <a:lvl8pPr marL="3366956" indent="-224466" algn="l" rtl="0" fontAlgn="base">
        <a:spcBef>
          <a:spcPct val="20000"/>
        </a:spcBef>
        <a:spcAft>
          <a:spcPct val="0"/>
        </a:spcAft>
        <a:buChar char="»"/>
        <a:defRPr sz="1941">
          <a:solidFill>
            <a:schemeClr val="tx1"/>
          </a:solidFill>
          <a:latin typeface="+mn-lt"/>
          <a:ea typeface="ＭＳ Ｐゴシック" charset="-128"/>
        </a:defRPr>
      </a:lvl8pPr>
      <a:lvl9pPr marL="3815881" indent="-224466" algn="l" rtl="0" fontAlgn="base">
        <a:spcBef>
          <a:spcPct val="20000"/>
        </a:spcBef>
        <a:spcAft>
          <a:spcPct val="0"/>
        </a:spcAft>
        <a:buChar char="»"/>
        <a:defRPr sz="1941">
          <a:solidFill>
            <a:schemeClr val="tx1"/>
          </a:solidFill>
          <a:latin typeface="+mn-lt"/>
          <a:ea typeface="ＭＳ Ｐゴシック" charset="-128"/>
        </a:defRPr>
      </a:lvl9pPr>
    </p:bodyStyle>
    <p:otherStyle>
      <a:defPPr>
        <a:defRPr lang="en-US"/>
      </a:defPPr>
      <a:lvl1pPr marL="0" algn="l" defTabSz="448929" rtl="0" eaLnBrk="1" latinLnBrk="0" hangingPunct="1">
        <a:defRPr sz="1765" kern="1200">
          <a:solidFill>
            <a:schemeClr val="tx1"/>
          </a:solidFill>
          <a:latin typeface="+mn-lt"/>
          <a:ea typeface="+mn-ea"/>
          <a:cs typeface="+mn-cs"/>
        </a:defRPr>
      </a:lvl1pPr>
      <a:lvl2pPr marL="448929" algn="l" defTabSz="448929" rtl="0" eaLnBrk="1" latinLnBrk="0" hangingPunct="1">
        <a:defRPr sz="1765" kern="1200">
          <a:solidFill>
            <a:schemeClr val="tx1"/>
          </a:solidFill>
          <a:latin typeface="+mn-lt"/>
          <a:ea typeface="+mn-ea"/>
          <a:cs typeface="+mn-cs"/>
        </a:defRPr>
      </a:lvl2pPr>
      <a:lvl3pPr marL="897854" algn="l" defTabSz="448929" rtl="0" eaLnBrk="1" latinLnBrk="0" hangingPunct="1">
        <a:defRPr sz="1765" kern="1200">
          <a:solidFill>
            <a:schemeClr val="tx1"/>
          </a:solidFill>
          <a:latin typeface="+mn-lt"/>
          <a:ea typeface="+mn-ea"/>
          <a:cs typeface="+mn-cs"/>
        </a:defRPr>
      </a:lvl3pPr>
      <a:lvl4pPr marL="1346783" algn="l" defTabSz="448929" rtl="0" eaLnBrk="1" latinLnBrk="0" hangingPunct="1">
        <a:defRPr sz="1765" kern="1200">
          <a:solidFill>
            <a:schemeClr val="tx1"/>
          </a:solidFill>
          <a:latin typeface="+mn-lt"/>
          <a:ea typeface="+mn-ea"/>
          <a:cs typeface="+mn-cs"/>
        </a:defRPr>
      </a:lvl4pPr>
      <a:lvl5pPr marL="1795710" algn="l" defTabSz="448929" rtl="0" eaLnBrk="1" latinLnBrk="0" hangingPunct="1">
        <a:defRPr sz="1765" kern="1200">
          <a:solidFill>
            <a:schemeClr val="tx1"/>
          </a:solidFill>
          <a:latin typeface="+mn-lt"/>
          <a:ea typeface="+mn-ea"/>
          <a:cs typeface="+mn-cs"/>
        </a:defRPr>
      </a:lvl5pPr>
      <a:lvl6pPr marL="2244639" algn="l" defTabSz="448929" rtl="0" eaLnBrk="1" latinLnBrk="0" hangingPunct="1">
        <a:defRPr sz="1765" kern="1200">
          <a:solidFill>
            <a:schemeClr val="tx1"/>
          </a:solidFill>
          <a:latin typeface="+mn-lt"/>
          <a:ea typeface="+mn-ea"/>
          <a:cs typeface="+mn-cs"/>
        </a:defRPr>
      </a:lvl6pPr>
      <a:lvl7pPr marL="2693564" algn="l" defTabSz="448929" rtl="0" eaLnBrk="1" latinLnBrk="0" hangingPunct="1">
        <a:defRPr sz="1765" kern="1200">
          <a:solidFill>
            <a:schemeClr val="tx1"/>
          </a:solidFill>
          <a:latin typeface="+mn-lt"/>
          <a:ea typeface="+mn-ea"/>
          <a:cs typeface="+mn-cs"/>
        </a:defRPr>
      </a:lvl7pPr>
      <a:lvl8pPr marL="3142494" algn="l" defTabSz="448929" rtl="0" eaLnBrk="1" latinLnBrk="0" hangingPunct="1">
        <a:defRPr sz="1765" kern="1200">
          <a:solidFill>
            <a:schemeClr val="tx1"/>
          </a:solidFill>
          <a:latin typeface="+mn-lt"/>
          <a:ea typeface="+mn-ea"/>
          <a:cs typeface="+mn-cs"/>
        </a:defRPr>
      </a:lvl8pPr>
      <a:lvl9pPr marL="3591419" algn="l" defTabSz="448929" rtl="0" eaLnBrk="1" latinLnBrk="0" hangingPunct="1">
        <a:defRPr sz="1765"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bwMode="auto">
          <a:xfrm>
            <a:off x="685512" y="609320"/>
            <a:ext cx="777297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01751" tIns="50877" rIns="101751" bIns="50877" numCol="1" anchor="ctr" anchorCtr="0" compatLnSpc="1">
            <a:prstTxWarp prst="textNoShape">
              <a:avLst/>
            </a:prstTxWarp>
          </a:bodyPr>
          <a:lstStyle/>
          <a:p>
            <a:pPr lvl="0"/>
            <a:r>
              <a:rPr lang="en-US" altLang="x-none"/>
              <a:t>Click to edit Master title style</a:t>
            </a:r>
          </a:p>
        </p:txBody>
      </p:sp>
      <p:sp>
        <p:nvSpPr>
          <p:cNvPr id="132099" name="Rectangle 3"/>
          <p:cNvSpPr>
            <a:spLocks noGrp="1" noChangeArrowheads="1"/>
          </p:cNvSpPr>
          <p:nvPr>
            <p:ph type="body" idx="1"/>
          </p:nvPr>
        </p:nvSpPr>
        <p:spPr bwMode="auto">
          <a:xfrm>
            <a:off x="685512" y="1980640"/>
            <a:ext cx="7772977" cy="4115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01751" tIns="50877" rIns="101751" bIns="50877"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369668" name="Rectangle 4"/>
          <p:cNvSpPr>
            <a:spLocks noGrp="1" noChangeArrowheads="1"/>
          </p:cNvSpPr>
          <p:nvPr>
            <p:ph type="dt" sz="half" idx="2"/>
          </p:nvPr>
        </p:nvSpPr>
        <p:spPr bwMode="auto">
          <a:xfrm>
            <a:off x="685512" y="6248681"/>
            <a:ext cx="1905000" cy="456640"/>
          </a:xfrm>
          <a:prstGeom prst="rect">
            <a:avLst/>
          </a:prstGeom>
          <a:noFill/>
          <a:ln w="9525">
            <a:noFill/>
            <a:miter lim="800000"/>
            <a:headEnd/>
            <a:tailEnd/>
          </a:ln>
        </p:spPr>
        <p:txBody>
          <a:bodyPr vert="horz" wrap="square" lIns="101751" tIns="50877" rIns="101751" bIns="50877" numCol="1" anchor="t" anchorCtr="0" compatLnSpc="1">
            <a:prstTxWarp prst="textNoShape">
              <a:avLst/>
            </a:prstTxWarp>
          </a:bodyPr>
          <a:lstStyle>
            <a:lvl1pPr eaLnBrk="0" hangingPunct="0">
              <a:defRPr sz="1412" smtClean="0">
                <a:solidFill>
                  <a:srgbClr val="000000"/>
                </a:solidFill>
                <a:ea typeface="ＭＳ Ｐゴシック" charset="0"/>
              </a:defRPr>
            </a:lvl1pPr>
          </a:lstStyle>
          <a:p>
            <a:pPr defTabSz="914400" fontAlgn="base">
              <a:spcBef>
                <a:spcPct val="0"/>
              </a:spcBef>
              <a:spcAft>
                <a:spcPct val="0"/>
              </a:spcAft>
              <a:defRPr/>
            </a:pPr>
            <a:endParaRPr lang="en-US"/>
          </a:p>
        </p:txBody>
      </p:sp>
      <p:sp>
        <p:nvSpPr>
          <p:cNvPr id="369669" name="Rectangle 5"/>
          <p:cNvSpPr>
            <a:spLocks noGrp="1" noChangeArrowheads="1"/>
          </p:cNvSpPr>
          <p:nvPr>
            <p:ph type="ftr" sz="quarter" idx="3"/>
          </p:nvPr>
        </p:nvSpPr>
        <p:spPr bwMode="auto">
          <a:xfrm>
            <a:off x="3124489" y="6248681"/>
            <a:ext cx="2895023" cy="456640"/>
          </a:xfrm>
          <a:prstGeom prst="rect">
            <a:avLst/>
          </a:prstGeom>
          <a:noFill/>
          <a:ln w="9525">
            <a:noFill/>
            <a:miter lim="800000"/>
            <a:headEnd/>
            <a:tailEnd/>
          </a:ln>
        </p:spPr>
        <p:txBody>
          <a:bodyPr vert="horz" wrap="square" lIns="101751" tIns="50877" rIns="101751" bIns="50877" numCol="1" anchor="t" anchorCtr="0" compatLnSpc="1">
            <a:prstTxWarp prst="textNoShape">
              <a:avLst/>
            </a:prstTxWarp>
          </a:bodyPr>
          <a:lstStyle>
            <a:lvl1pPr algn="ctr" eaLnBrk="0" hangingPunct="0">
              <a:defRPr sz="1412" smtClean="0">
                <a:solidFill>
                  <a:srgbClr val="000000"/>
                </a:solidFill>
                <a:ea typeface="ＭＳ Ｐゴシック" charset="0"/>
              </a:defRPr>
            </a:lvl1pPr>
          </a:lstStyle>
          <a:p>
            <a:pPr defTabSz="914400" fontAlgn="base">
              <a:spcBef>
                <a:spcPct val="0"/>
              </a:spcBef>
              <a:spcAft>
                <a:spcPct val="0"/>
              </a:spcAft>
              <a:defRPr/>
            </a:pPr>
            <a:endParaRPr lang="en-US"/>
          </a:p>
        </p:txBody>
      </p:sp>
      <p:sp>
        <p:nvSpPr>
          <p:cNvPr id="369670" name="Rectangle 6"/>
          <p:cNvSpPr>
            <a:spLocks noGrp="1" noChangeArrowheads="1"/>
          </p:cNvSpPr>
          <p:nvPr>
            <p:ph type="sldNum" sz="quarter" idx="4"/>
          </p:nvPr>
        </p:nvSpPr>
        <p:spPr bwMode="auto">
          <a:xfrm>
            <a:off x="6553489" y="6248681"/>
            <a:ext cx="1905000" cy="456640"/>
          </a:xfrm>
          <a:prstGeom prst="rect">
            <a:avLst/>
          </a:prstGeom>
          <a:noFill/>
          <a:ln w="9525">
            <a:noFill/>
            <a:miter lim="800000"/>
            <a:headEnd/>
            <a:tailEnd/>
          </a:ln>
        </p:spPr>
        <p:txBody>
          <a:bodyPr vert="horz" wrap="square" lIns="101751" tIns="50877" rIns="101751" bIns="50877" numCol="1" anchor="t" anchorCtr="0" compatLnSpc="1">
            <a:prstTxWarp prst="textNoShape">
              <a:avLst/>
            </a:prstTxWarp>
          </a:bodyPr>
          <a:lstStyle>
            <a:lvl1pPr algn="r" eaLnBrk="0" hangingPunct="0">
              <a:defRPr sz="1412">
                <a:solidFill>
                  <a:srgbClr val="000000"/>
                </a:solidFill>
              </a:defRPr>
            </a:lvl1pPr>
          </a:lstStyle>
          <a:p>
            <a:pPr defTabSz="914400" fontAlgn="base">
              <a:spcBef>
                <a:spcPct val="0"/>
              </a:spcBef>
              <a:spcAft>
                <a:spcPct val="0"/>
              </a:spcAft>
            </a:pPr>
            <a:fld id="{103C3633-0A2F-C44C-A5FB-9D5010CDECB6}" type="slidenum">
              <a:rPr lang="en-US" altLang="x-none" smtClean="0"/>
              <a:pPr defTabSz="914400" fontAlgn="base">
                <a:spcBef>
                  <a:spcPct val="0"/>
                </a:spcBef>
                <a:spcAft>
                  <a:spcPct val="0"/>
                </a:spcAft>
              </a:pPr>
              <a:t>‹#›</a:t>
            </a:fld>
            <a:endParaRPr lang="en-US" altLang="x-none"/>
          </a:p>
        </p:txBody>
      </p:sp>
    </p:spTree>
    <p:extLst>
      <p:ext uri="{BB962C8B-B14F-4D97-AF65-F5344CB8AC3E}">
        <p14:creationId xmlns:p14="http://schemas.microsoft.com/office/powerpoint/2010/main" val="3537415050"/>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Lst>
  <p:transition spd="slow"/>
  <p:txStyles>
    <p:titleStyle>
      <a:lvl1pPr algn="ctr" rtl="0" eaLnBrk="0" fontAlgn="base" hangingPunct="0">
        <a:spcBef>
          <a:spcPct val="0"/>
        </a:spcBef>
        <a:spcAft>
          <a:spcPct val="0"/>
        </a:spcAft>
        <a:defRPr sz="4324">
          <a:solidFill>
            <a:schemeClr val="tx2"/>
          </a:solidFill>
          <a:latin typeface="+mj-lt"/>
          <a:ea typeface="+mj-ea"/>
          <a:cs typeface="+mj-cs"/>
        </a:defRPr>
      </a:lvl1pPr>
      <a:lvl2pPr algn="ctr" rtl="0" eaLnBrk="0" fontAlgn="base" hangingPunct="0">
        <a:spcBef>
          <a:spcPct val="0"/>
        </a:spcBef>
        <a:spcAft>
          <a:spcPct val="0"/>
        </a:spcAft>
        <a:defRPr sz="4324">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324">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324">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324">
          <a:solidFill>
            <a:schemeClr val="tx2"/>
          </a:solidFill>
          <a:latin typeface="Arial" charset="0"/>
          <a:ea typeface="ＭＳ Ｐゴシック" charset="-128"/>
          <a:cs typeface="ＭＳ Ｐゴシック" charset="-128"/>
        </a:defRPr>
      </a:lvl5pPr>
      <a:lvl6pPr marL="448929" algn="ctr" rtl="0" fontAlgn="base">
        <a:spcBef>
          <a:spcPct val="0"/>
        </a:spcBef>
        <a:spcAft>
          <a:spcPct val="0"/>
        </a:spcAft>
        <a:defRPr sz="4324">
          <a:solidFill>
            <a:schemeClr val="tx2"/>
          </a:solidFill>
          <a:latin typeface="Arial" charset="0"/>
          <a:ea typeface="ＭＳ Ｐゴシック" charset="-128"/>
          <a:cs typeface="ＭＳ Ｐゴシック" charset="-128"/>
        </a:defRPr>
      </a:lvl6pPr>
      <a:lvl7pPr marL="897854" algn="ctr" rtl="0" fontAlgn="base">
        <a:spcBef>
          <a:spcPct val="0"/>
        </a:spcBef>
        <a:spcAft>
          <a:spcPct val="0"/>
        </a:spcAft>
        <a:defRPr sz="4324">
          <a:solidFill>
            <a:schemeClr val="tx2"/>
          </a:solidFill>
          <a:latin typeface="Arial" charset="0"/>
          <a:ea typeface="ＭＳ Ｐゴシック" charset="-128"/>
          <a:cs typeface="ＭＳ Ｐゴシック" charset="-128"/>
        </a:defRPr>
      </a:lvl7pPr>
      <a:lvl8pPr marL="1346783" algn="ctr" rtl="0" fontAlgn="base">
        <a:spcBef>
          <a:spcPct val="0"/>
        </a:spcBef>
        <a:spcAft>
          <a:spcPct val="0"/>
        </a:spcAft>
        <a:defRPr sz="4324">
          <a:solidFill>
            <a:schemeClr val="tx2"/>
          </a:solidFill>
          <a:latin typeface="Arial" charset="0"/>
          <a:ea typeface="ＭＳ Ｐゴシック" charset="-128"/>
          <a:cs typeface="ＭＳ Ｐゴシック" charset="-128"/>
        </a:defRPr>
      </a:lvl8pPr>
      <a:lvl9pPr marL="1795710" algn="ctr" rtl="0" fontAlgn="base">
        <a:spcBef>
          <a:spcPct val="0"/>
        </a:spcBef>
        <a:spcAft>
          <a:spcPct val="0"/>
        </a:spcAft>
        <a:defRPr sz="4324">
          <a:solidFill>
            <a:schemeClr val="tx2"/>
          </a:solidFill>
          <a:latin typeface="Arial" charset="0"/>
          <a:ea typeface="ＭＳ Ｐゴシック" charset="-128"/>
          <a:cs typeface="ＭＳ Ｐゴシック" charset="-128"/>
        </a:defRPr>
      </a:lvl9pPr>
    </p:titleStyle>
    <p:bodyStyle>
      <a:lvl1pPr marL="334794" indent="-334794" algn="l" rtl="0" eaLnBrk="0" fontAlgn="base" hangingPunct="0">
        <a:spcBef>
          <a:spcPct val="20000"/>
        </a:spcBef>
        <a:spcAft>
          <a:spcPct val="0"/>
        </a:spcAft>
        <a:buChar char="•"/>
        <a:defRPr sz="3177">
          <a:solidFill>
            <a:schemeClr val="tx1"/>
          </a:solidFill>
          <a:latin typeface="+mn-lt"/>
          <a:ea typeface="+mn-ea"/>
          <a:cs typeface="+mn-cs"/>
        </a:defRPr>
      </a:lvl1pPr>
      <a:lvl2pPr marL="728421" indent="-278762" algn="l" rtl="0" eaLnBrk="0" fontAlgn="base" hangingPunct="0">
        <a:spcBef>
          <a:spcPct val="20000"/>
        </a:spcBef>
        <a:spcAft>
          <a:spcPct val="0"/>
        </a:spcAft>
        <a:buChar char="–"/>
        <a:defRPr sz="2735">
          <a:solidFill>
            <a:schemeClr val="tx1"/>
          </a:solidFill>
          <a:latin typeface="+mn-lt"/>
          <a:ea typeface="+mn-ea"/>
        </a:defRPr>
      </a:lvl2pPr>
      <a:lvl3pPr marL="1120648" indent="-222729" algn="l" rtl="0" eaLnBrk="0" fontAlgn="base" hangingPunct="0">
        <a:spcBef>
          <a:spcPct val="20000"/>
        </a:spcBef>
        <a:spcAft>
          <a:spcPct val="0"/>
        </a:spcAft>
        <a:buChar char="•"/>
        <a:defRPr sz="2382">
          <a:solidFill>
            <a:schemeClr val="tx1"/>
          </a:solidFill>
          <a:latin typeface="+mn-lt"/>
          <a:ea typeface="+mn-ea"/>
        </a:defRPr>
      </a:lvl3pPr>
      <a:lvl4pPr marL="1570308" indent="-222729" algn="l" rtl="0" eaLnBrk="0" fontAlgn="base" hangingPunct="0">
        <a:spcBef>
          <a:spcPct val="20000"/>
        </a:spcBef>
        <a:spcAft>
          <a:spcPct val="0"/>
        </a:spcAft>
        <a:buChar char="–"/>
        <a:defRPr sz="1941">
          <a:solidFill>
            <a:schemeClr val="tx1"/>
          </a:solidFill>
          <a:latin typeface="+mn-lt"/>
          <a:ea typeface="+mn-ea"/>
        </a:defRPr>
      </a:lvl4pPr>
      <a:lvl5pPr marL="2018568" indent="-222729" algn="l" rtl="0" eaLnBrk="0" fontAlgn="base" hangingPunct="0">
        <a:spcBef>
          <a:spcPct val="20000"/>
        </a:spcBef>
        <a:spcAft>
          <a:spcPct val="0"/>
        </a:spcAft>
        <a:buChar char="»"/>
        <a:defRPr sz="1941">
          <a:solidFill>
            <a:schemeClr val="tx1"/>
          </a:solidFill>
          <a:latin typeface="+mn-lt"/>
          <a:ea typeface="+mn-ea"/>
        </a:defRPr>
      </a:lvl5pPr>
      <a:lvl6pPr marL="2469102" indent="-224466" algn="l" rtl="0" fontAlgn="base">
        <a:spcBef>
          <a:spcPct val="20000"/>
        </a:spcBef>
        <a:spcAft>
          <a:spcPct val="0"/>
        </a:spcAft>
        <a:buChar char="»"/>
        <a:defRPr sz="1941">
          <a:solidFill>
            <a:schemeClr val="tx1"/>
          </a:solidFill>
          <a:latin typeface="+mn-lt"/>
          <a:ea typeface="+mn-ea"/>
        </a:defRPr>
      </a:lvl6pPr>
      <a:lvl7pPr marL="2918030" indent="-224466" algn="l" rtl="0" fontAlgn="base">
        <a:spcBef>
          <a:spcPct val="20000"/>
        </a:spcBef>
        <a:spcAft>
          <a:spcPct val="0"/>
        </a:spcAft>
        <a:buChar char="»"/>
        <a:defRPr sz="1941">
          <a:solidFill>
            <a:schemeClr val="tx1"/>
          </a:solidFill>
          <a:latin typeface="+mn-lt"/>
          <a:ea typeface="+mn-ea"/>
        </a:defRPr>
      </a:lvl7pPr>
      <a:lvl8pPr marL="3366956" indent="-224466" algn="l" rtl="0" fontAlgn="base">
        <a:spcBef>
          <a:spcPct val="20000"/>
        </a:spcBef>
        <a:spcAft>
          <a:spcPct val="0"/>
        </a:spcAft>
        <a:buChar char="»"/>
        <a:defRPr sz="1941">
          <a:solidFill>
            <a:schemeClr val="tx1"/>
          </a:solidFill>
          <a:latin typeface="+mn-lt"/>
          <a:ea typeface="+mn-ea"/>
        </a:defRPr>
      </a:lvl8pPr>
      <a:lvl9pPr marL="3815881" indent="-224466" algn="l" rtl="0" fontAlgn="base">
        <a:spcBef>
          <a:spcPct val="20000"/>
        </a:spcBef>
        <a:spcAft>
          <a:spcPct val="0"/>
        </a:spcAft>
        <a:buChar char="»"/>
        <a:defRPr sz="1941">
          <a:solidFill>
            <a:schemeClr val="tx1"/>
          </a:solidFill>
          <a:latin typeface="+mn-lt"/>
          <a:ea typeface="+mn-ea"/>
        </a:defRPr>
      </a:lvl9pPr>
    </p:bodyStyle>
    <p:otherStyle>
      <a:defPPr>
        <a:defRPr lang="en-US"/>
      </a:defPPr>
      <a:lvl1pPr marL="0" algn="l" defTabSz="448929" rtl="0" eaLnBrk="1" latinLnBrk="0" hangingPunct="1">
        <a:defRPr sz="1765" kern="1200">
          <a:solidFill>
            <a:schemeClr val="tx1"/>
          </a:solidFill>
          <a:latin typeface="+mn-lt"/>
          <a:ea typeface="+mn-ea"/>
          <a:cs typeface="+mn-cs"/>
        </a:defRPr>
      </a:lvl1pPr>
      <a:lvl2pPr marL="448929" algn="l" defTabSz="448929" rtl="0" eaLnBrk="1" latinLnBrk="0" hangingPunct="1">
        <a:defRPr sz="1765" kern="1200">
          <a:solidFill>
            <a:schemeClr val="tx1"/>
          </a:solidFill>
          <a:latin typeface="+mn-lt"/>
          <a:ea typeface="+mn-ea"/>
          <a:cs typeface="+mn-cs"/>
        </a:defRPr>
      </a:lvl2pPr>
      <a:lvl3pPr marL="897854" algn="l" defTabSz="448929" rtl="0" eaLnBrk="1" latinLnBrk="0" hangingPunct="1">
        <a:defRPr sz="1765" kern="1200">
          <a:solidFill>
            <a:schemeClr val="tx1"/>
          </a:solidFill>
          <a:latin typeface="+mn-lt"/>
          <a:ea typeface="+mn-ea"/>
          <a:cs typeface="+mn-cs"/>
        </a:defRPr>
      </a:lvl3pPr>
      <a:lvl4pPr marL="1346783" algn="l" defTabSz="448929" rtl="0" eaLnBrk="1" latinLnBrk="0" hangingPunct="1">
        <a:defRPr sz="1765" kern="1200">
          <a:solidFill>
            <a:schemeClr val="tx1"/>
          </a:solidFill>
          <a:latin typeface="+mn-lt"/>
          <a:ea typeface="+mn-ea"/>
          <a:cs typeface="+mn-cs"/>
        </a:defRPr>
      </a:lvl4pPr>
      <a:lvl5pPr marL="1795710" algn="l" defTabSz="448929" rtl="0" eaLnBrk="1" latinLnBrk="0" hangingPunct="1">
        <a:defRPr sz="1765" kern="1200">
          <a:solidFill>
            <a:schemeClr val="tx1"/>
          </a:solidFill>
          <a:latin typeface="+mn-lt"/>
          <a:ea typeface="+mn-ea"/>
          <a:cs typeface="+mn-cs"/>
        </a:defRPr>
      </a:lvl5pPr>
      <a:lvl6pPr marL="2244639" algn="l" defTabSz="448929" rtl="0" eaLnBrk="1" latinLnBrk="0" hangingPunct="1">
        <a:defRPr sz="1765" kern="1200">
          <a:solidFill>
            <a:schemeClr val="tx1"/>
          </a:solidFill>
          <a:latin typeface="+mn-lt"/>
          <a:ea typeface="+mn-ea"/>
          <a:cs typeface="+mn-cs"/>
        </a:defRPr>
      </a:lvl6pPr>
      <a:lvl7pPr marL="2693564" algn="l" defTabSz="448929" rtl="0" eaLnBrk="1" latinLnBrk="0" hangingPunct="1">
        <a:defRPr sz="1765" kern="1200">
          <a:solidFill>
            <a:schemeClr val="tx1"/>
          </a:solidFill>
          <a:latin typeface="+mn-lt"/>
          <a:ea typeface="+mn-ea"/>
          <a:cs typeface="+mn-cs"/>
        </a:defRPr>
      </a:lvl7pPr>
      <a:lvl8pPr marL="3142494" algn="l" defTabSz="448929" rtl="0" eaLnBrk="1" latinLnBrk="0" hangingPunct="1">
        <a:defRPr sz="1765" kern="1200">
          <a:solidFill>
            <a:schemeClr val="tx1"/>
          </a:solidFill>
          <a:latin typeface="+mn-lt"/>
          <a:ea typeface="+mn-ea"/>
          <a:cs typeface="+mn-cs"/>
        </a:defRPr>
      </a:lvl8pPr>
      <a:lvl9pPr marL="3591419" algn="l" defTabSz="448929" rtl="0" eaLnBrk="1" latinLnBrk="0" hangingPunct="1">
        <a:defRPr sz="1765"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22" tIns="45662" rIns="91322" bIns="45662"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22" tIns="45662" rIns="91322" bIns="4566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22" tIns="45662" rIns="91322" bIns="45662" numCol="1" anchor="t" anchorCtr="0" compatLnSpc="1">
            <a:prstTxWarp prst="textNoShape">
              <a:avLst/>
            </a:prstTxWarp>
          </a:bodyPr>
          <a:lstStyle>
            <a:lvl1pPr>
              <a:defRPr sz="1400" b="0">
                <a:solidFill>
                  <a:srgbClr val="000000"/>
                </a:solidFill>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22" tIns="45662" rIns="91322" bIns="45662" numCol="1" anchor="t" anchorCtr="0" compatLnSpc="1">
            <a:prstTxWarp prst="textNoShape">
              <a:avLst/>
            </a:prstTxWarp>
          </a:bodyPr>
          <a:lstStyle>
            <a:lvl1pPr algn="ctr">
              <a:defRPr sz="1400" b="0">
                <a:solidFill>
                  <a:srgbClr val="000000"/>
                </a:solidFill>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22" tIns="45662" rIns="91322" bIns="45662" numCol="1" anchor="t" anchorCtr="0" compatLnSpc="1">
            <a:prstTxWarp prst="textNoShape">
              <a:avLst/>
            </a:prstTxWarp>
          </a:bodyPr>
          <a:lstStyle>
            <a:lvl1pPr algn="r">
              <a:defRPr sz="1400" b="0">
                <a:solidFill>
                  <a:srgbClr val="000000"/>
                </a:solidFill>
              </a:defRPr>
            </a:lvl1pPr>
          </a:lstStyle>
          <a:p>
            <a:pPr defTabSz="914400" fontAlgn="base">
              <a:spcBef>
                <a:spcPct val="0"/>
              </a:spcBef>
              <a:spcAft>
                <a:spcPct val="0"/>
              </a:spcAft>
              <a:defRPr/>
            </a:pPr>
            <a:fld id="{1C144794-ACA5-FB4F-A474-080A0A1D77D8}"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80496858"/>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6614" algn="ctr" rtl="0" fontAlgn="base">
        <a:spcBef>
          <a:spcPct val="0"/>
        </a:spcBef>
        <a:spcAft>
          <a:spcPct val="0"/>
        </a:spcAft>
        <a:defRPr sz="4400">
          <a:solidFill>
            <a:schemeClr val="tx2"/>
          </a:solidFill>
          <a:latin typeface="Times New Roman" charset="0"/>
        </a:defRPr>
      </a:lvl6pPr>
      <a:lvl7pPr marL="913224" algn="ctr" rtl="0" fontAlgn="base">
        <a:spcBef>
          <a:spcPct val="0"/>
        </a:spcBef>
        <a:spcAft>
          <a:spcPct val="0"/>
        </a:spcAft>
        <a:defRPr sz="4400">
          <a:solidFill>
            <a:schemeClr val="tx2"/>
          </a:solidFill>
          <a:latin typeface="Times New Roman" charset="0"/>
        </a:defRPr>
      </a:lvl7pPr>
      <a:lvl8pPr marL="1369838" algn="ctr" rtl="0" fontAlgn="base">
        <a:spcBef>
          <a:spcPct val="0"/>
        </a:spcBef>
        <a:spcAft>
          <a:spcPct val="0"/>
        </a:spcAft>
        <a:defRPr sz="4400">
          <a:solidFill>
            <a:schemeClr val="tx2"/>
          </a:solidFill>
          <a:latin typeface="Times New Roman" charset="0"/>
        </a:defRPr>
      </a:lvl8pPr>
      <a:lvl9pPr marL="1826449" algn="ctr" rtl="0" fontAlgn="base">
        <a:spcBef>
          <a:spcPct val="0"/>
        </a:spcBef>
        <a:spcAft>
          <a:spcPct val="0"/>
        </a:spcAft>
        <a:defRPr sz="4400">
          <a:solidFill>
            <a:schemeClr val="tx2"/>
          </a:solidFill>
          <a:latin typeface="Times New Roman" charset="0"/>
        </a:defRPr>
      </a:lvl9pPr>
    </p:titleStyle>
    <p:bodyStyle>
      <a:lvl1pPr marL="340915" indent="-340915"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0494" indent="-283831" algn="l" rtl="0" eaLnBrk="0" fontAlgn="base" hangingPunct="0">
        <a:spcBef>
          <a:spcPct val="20000"/>
        </a:spcBef>
        <a:spcAft>
          <a:spcPct val="0"/>
        </a:spcAft>
        <a:buChar char="–"/>
        <a:defRPr sz="2800">
          <a:solidFill>
            <a:schemeClr val="tx1"/>
          </a:solidFill>
          <a:latin typeface="+mn-lt"/>
          <a:ea typeface="ＭＳ Ｐゴシック" charset="-128"/>
        </a:defRPr>
      </a:lvl2pPr>
      <a:lvl3pPr marL="1140079" indent="-226751" algn="l" rtl="0" eaLnBrk="0" fontAlgn="base" hangingPunct="0">
        <a:spcBef>
          <a:spcPct val="20000"/>
        </a:spcBef>
        <a:spcAft>
          <a:spcPct val="0"/>
        </a:spcAft>
        <a:buChar char="•"/>
        <a:defRPr sz="2400">
          <a:solidFill>
            <a:schemeClr val="tx1"/>
          </a:solidFill>
          <a:latin typeface="+mn-lt"/>
          <a:ea typeface="ＭＳ Ｐゴシック" charset="-128"/>
        </a:defRPr>
      </a:lvl3pPr>
      <a:lvl4pPr marL="1596746" indent="-226751" algn="l" rtl="0" eaLnBrk="0" fontAlgn="base" hangingPunct="0">
        <a:spcBef>
          <a:spcPct val="20000"/>
        </a:spcBef>
        <a:spcAft>
          <a:spcPct val="0"/>
        </a:spcAft>
        <a:buChar char="–"/>
        <a:defRPr sz="2000">
          <a:solidFill>
            <a:schemeClr val="tx1"/>
          </a:solidFill>
          <a:latin typeface="+mn-lt"/>
          <a:ea typeface="ＭＳ Ｐゴシック" charset="-128"/>
        </a:defRPr>
      </a:lvl4pPr>
      <a:lvl5pPr marL="2053411" indent="-226751" algn="l" rtl="0" eaLnBrk="0" fontAlgn="base" hangingPunct="0">
        <a:spcBef>
          <a:spcPct val="20000"/>
        </a:spcBef>
        <a:spcAft>
          <a:spcPct val="0"/>
        </a:spcAft>
        <a:buChar char="»"/>
        <a:defRPr sz="2000">
          <a:solidFill>
            <a:schemeClr val="tx1"/>
          </a:solidFill>
          <a:latin typeface="+mn-lt"/>
          <a:ea typeface="ＭＳ Ｐゴシック" charset="-128"/>
        </a:defRPr>
      </a:lvl5pPr>
      <a:lvl6pPr marL="2511368" indent="-228308" algn="l" rtl="0" fontAlgn="base">
        <a:spcBef>
          <a:spcPct val="20000"/>
        </a:spcBef>
        <a:spcAft>
          <a:spcPct val="0"/>
        </a:spcAft>
        <a:buChar char="»"/>
        <a:defRPr sz="2000">
          <a:solidFill>
            <a:schemeClr val="tx1"/>
          </a:solidFill>
          <a:latin typeface="+mn-lt"/>
          <a:ea typeface="ＭＳ Ｐゴシック" charset="-128"/>
        </a:defRPr>
      </a:lvl6pPr>
      <a:lvl7pPr marL="2967981" indent="-228308" algn="l" rtl="0" fontAlgn="base">
        <a:spcBef>
          <a:spcPct val="20000"/>
        </a:spcBef>
        <a:spcAft>
          <a:spcPct val="0"/>
        </a:spcAft>
        <a:buChar char="»"/>
        <a:defRPr sz="2000">
          <a:solidFill>
            <a:schemeClr val="tx1"/>
          </a:solidFill>
          <a:latin typeface="+mn-lt"/>
          <a:ea typeface="ＭＳ Ｐゴシック" charset="-128"/>
        </a:defRPr>
      </a:lvl7pPr>
      <a:lvl8pPr marL="3424592" indent="-228308" algn="l" rtl="0" fontAlgn="base">
        <a:spcBef>
          <a:spcPct val="20000"/>
        </a:spcBef>
        <a:spcAft>
          <a:spcPct val="0"/>
        </a:spcAft>
        <a:buChar char="»"/>
        <a:defRPr sz="2000">
          <a:solidFill>
            <a:schemeClr val="tx1"/>
          </a:solidFill>
          <a:latin typeface="+mn-lt"/>
          <a:ea typeface="ＭＳ Ｐゴシック" charset="-128"/>
        </a:defRPr>
      </a:lvl8pPr>
      <a:lvl9pPr marL="3881202" indent="-228308"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614" rtl="0" eaLnBrk="1" latinLnBrk="0" hangingPunct="1">
        <a:defRPr sz="1800" kern="1200">
          <a:solidFill>
            <a:schemeClr val="tx1"/>
          </a:solidFill>
          <a:latin typeface="+mn-lt"/>
          <a:ea typeface="+mn-ea"/>
          <a:cs typeface="+mn-cs"/>
        </a:defRPr>
      </a:lvl1pPr>
      <a:lvl2pPr marL="456614" algn="l" defTabSz="456614" rtl="0" eaLnBrk="1" latinLnBrk="0" hangingPunct="1">
        <a:defRPr sz="1800" kern="1200">
          <a:solidFill>
            <a:schemeClr val="tx1"/>
          </a:solidFill>
          <a:latin typeface="+mn-lt"/>
          <a:ea typeface="+mn-ea"/>
          <a:cs typeface="+mn-cs"/>
        </a:defRPr>
      </a:lvl2pPr>
      <a:lvl3pPr marL="913224" algn="l" defTabSz="456614" rtl="0" eaLnBrk="1" latinLnBrk="0" hangingPunct="1">
        <a:defRPr sz="1800" kern="1200">
          <a:solidFill>
            <a:schemeClr val="tx1"/>
          </a:solidFill>
          <a:latin typeface="+mn-lt"/>
          <a:ea typeface="+mn-ea"/>
          <a:cs typeface="+mn-cs"/>
        </a:defRPr>
      </a:lvl3pPr>
      <a:lvl4pPr marL="1369838" algn="l" defTabSz="456614" rtl="0" eaLnBrk="1" latinLnBrk="0" hangingPunct="1">
        <a:defRPr sz="1800" kern="1200">
          <a:solidFill>
            <a:schemeClr val="tx1"/>
          </a:solidFill>
          <a:latin typeface="+mn-lt"/>
          <a:ea typeface="+mn-ea"/>
          <a:cs typeface="+mn-cs"/>
        </a:defRPr>
      </a:lvl4pPr>
      <a:lvl5pPr marL="1826449" algn="l" defTabSz="456614" rtl="0" eaLnBrk="1" latinLnBrk="0" hangingPunct="1">
        <a:defRPr sz="1800" kern="1200">
          <a:solidFill>
            <a:schemeClr val="tx1"/>
          </a:solidFill>
          <a:latin typeface="+mn-lt"/>
          <a:ea typeface="+mn-ea"/>
          <a:cs typeface="+mn-cs"/>
        </a:defRPr>
      </a:lvl5pPr>
      <a:lvl6pPr marL="2283063" algn="l" defTabSz="456614" rtl="0" eaLnBrk="1" latinLnBrk="0" hangingPunct="1">
        <a:defRPr sz="1800" kern="1200">
          <a:solidFill>
            <a:schemeClr val="tx1"/>
          </a:solidFill>
          <a:latin typeface="+mn-lt"/>
          <a:ea typeface="+mn-ea"/>
          <a:cs typeface="+mn-cs"/>
        </a:defRPr>
      </a:lvl6pPr>
      <a:lvl7pPr marL="2739672" algn="l" defTabSz="456614" rtl="0" eaLnBrk="1" latinLnBrk="0" hangingPunct="1">
        <a:defRPr sz="1800" kern="1200">
          <a:solidFill>
            <a:schemeClr val="tx1"/>
          </a:solidFill>
          <a:latin typeface="+mn-lt"/>
          <a:ea typeface="+mn-ea"/>
          <a:cs typeface="+mn-cs"/>
        </a:defRPr>
      </a:lvl7pPr>
      <a:lvl8pPr marL="3196287" algn="l" defTabSz="456614" rtl="0" eaLnBrk="1" latinLnBrk="0" hangingPunct="1">
        <a:defRPr sz="1800" kern="1200">
          <a:solidFill>
            <a:schemeClr val="tx1"/>
          </a:solidFill>
          <a:latin typeface="+mn-lt"/>
          <a:ea typeface="+mn-ea"/>
          <a:cs typeface="+mn-cs"/>
        </a:defRPr>
      </a:lvl8pPr>
      <a:lvl9pPr marL="3652897" algn="l" defTabSz="45661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55.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hyperlink" Target="https://doi.org/10.1039/C3SC52951G" TargetMode="External"/><Relationship Id="rId2" Type="http://schemas.openxmlformats.org/officeDocument/2006/relationships/image" Target="../media/image8.tiff"/><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1039/C3SC52951G" TargetMode="External"/><Relationship Id="rId2" Type="http://schemas.openxmlformats.org/officeDocument/2006/relationships/image" Target="../media/image17.jpeg"/><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1039/C3SC52951G" TargetMode="External"/><Relationship Id="rId2" Type="http://schemas.openxmlformats.org/officeDocument/2006/relationships/notesSlide" Target="../notesSlides/notesSlide4.xml"/><Relationship Id="rId1" Type="http://schemas.openxmlformats.org/officeDocument/2006/relationships/slideLayout" Target="../slideLayouts/slideLayout50.xml"/><Relationship Id="rId4" Type="http://schemas.openxmlformats.org/officeDocument/2006/relationships/image" Target="../media/image18.gif"/></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genome.cshlp.org/content/16/9/1099.full"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5.xml"/><Relationship Id="rId1" Type="http://schemas.openxmlformats.org/officeDocument/2006/relationships/vmlDrawing" Target="../drawings/vmlDrawing1.vml"/><Relationship Id="rId5" Type="http://schemas.openxmlformats.org/officeDocument/2006/relationships/image" Target="../media/image29.png"/><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1.xml"/><Relationship Id="rId1" Type="http://schemas.openxmlformats.org/officeDocument/2006/relationships/vmlDrawing" Target="../drawings/vmlDrawing2.vml"/><Relationship Id="rId6" Type="http://schemas.openxmlformats.org/officeDocument/2006/relationships/image" Target="../media/image31.png"/><Relationship Id="rId5" Type="http://schemas.openxmlformats.org/officeDocument/2006/relationships/oleObject" Target="../embeddings/oleObject2.bin"/><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1.xml"/><Relationship Id="rId1" Type="http://schemas.openxmlformats.org/officeDocument/2006/relationships/vmlDrawing" Target="../drawings/vmlDrawing3.vml"/><Relationship Id="rId6" Type="http://schemas.openxmlformats.org/officeDocument/2006/relationships/image" Target="../media/image33.png"/><Relationship Id="rId5" Type="http://schemas.openxmlformats.org/officeDocument/2006/relationships/oleObject" Target="../embeddings/oleObject3.bin"/><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6.png"/><Relationship Id="rId2" Type="http://schemas.openxmlformats.org/officeDocument/2006/relationships/slideLayout" Target="../slideLayouts/slideLayout41.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35.png"/><Relationship Id="rId4" Type="http://schemas.openxmlformats.org/officeDocument/2006/relationships/oleObject" Target="../embeddings/oleObject4.bin"/></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0.xml"/></Relationships>
</file>

<file path=ppt/slides/_rels/slide3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4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3.xml"/><Relationship Id="rId5" Type="http://schemas.openxmlformats.org/officeDocument/2006/relationships/image" Target="../media/image44.jpeg"/><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43.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0.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4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47.xml"/><Relationship Id="rId1" Type="http://schemas.openxmlformats.org/officeDocument/2006/relationships/vmlDrawing" Target="../drawings/vmlDrawing5.vml"/><Relationship Id="rId4" Type="http://schemas.openxmlformats.org/officeDocument/2006/relationships/image" Target="../media/image59.emf"/></Relationships>
</file>

<file path=ppt/slides/_rels/slide43.xml.rels><?xml version="1.0" encoding="UTF-8" standalone="yes"?>
<Relationships xmlns="http://schemas.openxmlformats.org/package/2006/relationships"><Relationship Id="rId3" Type="http://schemas.openxmlformats.org/officeDocument/2006/relationships/hyperlink" Target="http://dx.doi.org/10.1093/bib/bbs050" TargetMode="External"/><Relationship Id="rId2" Type="http://schemas.openxmlformats.org/officeDocument/2006/relationships/image" Target="../media/image60.jpeg"/><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3" Type="http://schemas.openxmlformats.org/officeDocument/2006/relationships/hyperlink" Target="https://doi.org/10.1039/C3SC52951G" TargetMode="External"/><Relationship Id="rId2" Type="http://schemas.openxmlformats.org/officeDocument/2006/relationships/image" Target="../media/image8.tiff"/><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0.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hyperlink" Target="http://www.pnas.org/content/104/15/6176#ref-22" TargetMode="External"/><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tiff"/><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EVALUATIONS of TEACHING</a:t>
            </a:r>
          </a:p>
        </p:txBody>
      </p:sp>
      <p:sp>
        <p:nvSpPr>
          <p:cNvPr id="3" name="TextBox 2"/>
          <p:cNvSpPr txBox="1"/>
          <p:nvPr/>
        </p:nvSpPr>
        <p:spPr>
          <a:xfrm>
            <a:off x="359265" y="2645453"/>
            <a:ext cx="8779752" cy="830890"/>
          </a:xfrm>
          <a:prstGeom prst="rect">
            <a:avLst/>
          </a:prstGeom>
          <a:noFill/>
        </p:spPr>
        <p:txBody>
          <a:bodyPr wrap="none" lIns="91333" tIns="45667" rIns="91333" bIns="45667" rtlCol="0">
            <a:spAutoFit/>
          </a:bodyPr>
          <a:lstStyle/>
          <a:p>
            <a:pPr defTabSz="914400" fontAlgn="base">
              <a:spcBef>
                <a:spcPct val="0"/>
              </a:spcBef>
              <a:spcAft>
                <a:spcPct val="0"/>
              </a:spcAft>
            </a:pPr>
            <a:br>
              <a:rPr lang="en-US" sz="2400" dirty="0">
                <a:solidFill>
                  <a:srgbClr val="000000"/>
                </a:solidFill>
                <a:latin typeface="Arial" charset="0"/>
                <a:ea typeface="ＭＳ Ｐゴシック" charset="0"/>
                <a:cs typeface="ＭＳ Ｐゴシック" charset="0"/>
              </a:rPr>
            </a:br>
            <a:r>
              <a:rPr lang="en-US" sz="2400" b="1" dirty="0">
                <a:solidFill>
                  <a:srgbClr val="000000"/>
                </a:solidFill>
                <a:latin typeface="Arial" charset="0"/>
                <a:ea typeface="ＭＳ Ｐゴシック" charset="0"/>
                <a:cs typeface="ＭＳ Ｐゴシック" charset="0"/>
              </a:rPr>
              <a:t> Please go to husky CT and complete student evaluations !</a:t>
            </a:r>
            <a:endParaRPr lang="en-US" sz="2400" dirty="0">
              <a:solidFill>
                <a:srgbClr val="000000"/>
              </a:solidFill>
              <a:latin typeface="Arial" charset="0"/>
              <a:ea typeface="ＭＳ Ｐゴシック" charset="0"/>
              <a:cs typeface="ＭＳ Ｐゴシック" charset="0"/>
            </a:endParaRPr>
          </a:p>
        </p:txBody>
      </p:sp>
      <p:sp>
        <p:nvSpPr>
          <p:cNvPr id="4" name="TextBox 3">
            <a:extLst>
              <a:ext uri="{FF2B5EF4-FFF2-40B4-BE49-F238E27FC236}">
                <a16:creationId xmlns:a16="http://schemas.microsoft.com/office/drawing/2014/main" id="{C1BC9096-E47D-1248-8FED-DFDE7CA97DED}"/>
              </a:ext>
            </a:extLst>
          </p:cNvPr>
          <p:cNvSpPr txBox="1"/>
          <p:nvPr/>
        </p:nvSpPr>
        <p:spPr>
          <a:xfrm>
            <a:off x="1566218" y="4833301"/>
            <a:ext cx="6260688" cy="369332"/>
          </a:xfrm>
          <a:prstGeom prst="rect">
            <a:avLst/>
          </a:prstGeom>
          <a:noFill/>
        </p:spPr>
        <p:txBody>
          <a:bodyPr wrap="none" rtlCol="0">
            <a:spAutoFit/>
          </a:bodyPr>
          <a:lstStyle/>
          <a:p>
            <a:r>
              <a:rPr lang="en-US" dirty="0"/>
              <a:t>This morning 9 out of 38 students had filled out the SET </a:t>
            </a:r>
            <a:r>
              <a:rPr lang="en-US" dirty="0">
                <a:sym typeface="Wingdings" pitchFamily="2" charset="2"/>
              </a:rPr>
              <a:t></a:t>
            </a:r>
            <a:r>
              <a:rPr lang="en-US" dirty="0"/>
              <a:t> </a:t>
            </a:r>
          </a:p>
        </p:txBody>
      </p:sp>
    </p:spTree>
    <p:extLst>
      <p:ext uri="{BB962C8B-B14F-4D97-AF65-F5344CB8AC3E}">
        <p14:creationId xmlns:p14="http://schemas.microsoft.com/office/powerpoint/2010/main" val="29084250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D156743D-0393-9E41-BA38-D368557F778F}"/>
              </a:ext>
            </a:extLst>
          </p:cNvPr>
          <p:cNvSpPr txBox="1">
            <a:spLocks noChangeArrowheads="1"/>
          </p:cNvSpPr>
          <p:nvPr/>
        </p:nvSpPr>
        <p:spPr bwMode="auto">
          <a:xfrm>
            <a:off x="325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n-GB" altLang="en-US" sz="1451" b="1" i="0" u="none" strike="noStrike" kern="1200" cap="none" spc="0" normalizeH="0" baseline="0" noProof="0">
                <a:ln>
                  <a:noFill/>
                </a:ln>
                <a:solidFill>
                  <a:srgbClr val="000000"/>
                </a:solidFill>
                <a:effectLst/>
                <a:uLnTx/>
                <a:uFillTx/>
                <a:latin typeface="Arial" panose="020B0604020202020204" pitchFamily="34" charset="0"/>
              </a:rPr>
              <a:t>The nrdA-nrdB genomic region of T-even phage is a hotspot of homing endonuclease insertion. </a:t>
            </a:r>
          </a:p>
        </p:txBody>
      </p:sp>
      <p:pic>
        <p:nvPicPr>
          <p:cNvPr id="3074" name="Picture 2">
            <a:extLst>
              <a:ext uri="{FF2B5EF4-FFF2-40B4-BE49-F238E27FC236}">
                <a16:creationId xmlns:a16="http://schemas.microsoft.com/office/drawing/2014/main" id="{F00B21BB-9660-2C41-965E-1CF5D56E68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7601" y="6002280"/>
            <a:ext cx="1991520" cy="63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F5830A3B-D6C3-C447-A86F-21D96374F2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040" y="1368361"/>
            <a:ext cx="7804800" cy="41155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DB3EBE2A-C2CD-784F-A592-8A00B08E7708}"/>
              </a:ext>
            </a:extLst>
          </p:cNvPr>
          <p:cNvSpPr txBox="1">
            <a:spLocks noChangeArrowheads="1"/>
          </p:cNvSpPr>
          <p:nvPr/>
        </p:nvSpPr>
        <p:spPr bwMode="auto">
          <a:xfrm>
            <a:off x="671041" y="5972041"/>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pPr marL="0" marR="0" lvl="0" indent="0" algn="l"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 pos="3619500" algn="l"/>
              </a:tabLst>
              <a:defRPr/>
            </a:pPr>
            <a:r>
              <a:rPr kumimoji="0" lang="en-GB" altLang="en-US" sz="1089" b="1" i="0" u="none" strike="noStrike" kern="1200" cap="none" spc="0" normalizeH="0" baseline="0" noProof="0">
                <a:ln>
                  <a:noFill/>
                </a:ln>
                <a:solidFill>
                  <a:srgbClr val="000000"/>
                </a:solidFill>
                <a:effectLst/>
                <a:uLnTx/>
                <a:uFillTx/>
                <a:latin typeface="Arial" panose="020B0604020202020204" pitchFamily="34" charset="0"/>
              </a:rPr>
              <a:t>Nancy C. Friedrich et al. PNAS 2007;104:15:6176-6181</a:t>
            </a:r>
          </a:p>
        </p:txBody>
      </p:sp>
      <p:sp>
        <p:nvSpPr>
          <p:cNvPr id="3077" name="Text Box 5">
            <a:extLst>
              <a:ext uri="{FF2B5EF4-FFF2-40B4-BE49-F238E27FC236}">
                <a16:creationId xmlns:a16="http://schemas.microsoft.com/office/drawing/2014/main" id="{D2A9AD7C-E654-BF47-954B-C1466B240909}"/>
              </a:ext>
            </a:extLst>
          </p:cNvPr>
          <p:cNvSpPr txBox="1">
            <a:spLocks noChangeArrowheads="1"/>
          </p:cNvSpPr>
          <p:nvPr/>
        </p:nvSpPr>
        <p:spPr bwMode="auto">
          <a:xfrm>
            <a:off x="97920"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pPr marL="85725" marR="0" lvl="0" indent="-85725" algn="l"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 pos="3619500" algn="l"/>
                <a:tab pos="4343400" algn="l"/>
                <a:tab pos="5067300" algn="l"/>
              </a:tabLst>
              <a:defRPr/>
            </a:pPr>
            <a:r>
              <a:rPr kumimoji="0" lang="en-GB" altLang="en-US" sz="907" b="0" i="0" u="none" strike="noStrike" kern="1200" cap="none" spc="0" normalizeH="0" baseline="0" noProof="0">
                <a:ln>
                  <a:noFill/>
                </a:ln>
                <a:solidFill>
                  <a:srgbClr val="000000"/>
                </a:solidFill>
                <a:effectLst/>
                <a:uLnTx/>
                <a:uFillTx/>
                <a:latin typeface="Arial" panose="020B0604020202020204" pitchFamily="34" charset="0"/>
              </a:rPr>
              <a:t>©2007 by National Academy of Sciences</a:t>
            </a:r>
          </a:p>
        </p:txBody>
      </p:sp>
    </p:spTree>
    <p:extLst>
      <p:ext uri="{BB962C8B-B14F-4D97-AF65-F5344CB8AC3E}">
        <p14:creationId xmlns:p14="http://schemas.microsoft.com/office/powerpoint/2010/main" val="35009720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185B9-F046-7A48-8F23-DBFF060C2C29}"/>
              </a:ext>
            </a:extLst>
          </p:cNvPr>
          <p:cNvSpPr>
            <a:spLocks noGrp="1"/>
          </p:cNvSpPr>
          <p:nvPr>
            <p:ph type="title"/>
          </p:nvPr>
        </p:nvSpPr>
        <p:spPr/>
        <p:txBody>
          <a:bodyPr/>
          <a:lstStyle/>
          <a:p>
            <a:r>
              <a:rPr lang="en-US" dirty="0"/>
              <a:t>Split inteins as an example for CNE</a:t>
            </a:r>
          </a:p>
        </p:txBody>
      </p:sp>
      <p:pic>
        <p:nvPicPr>
          <p:cNvPr id="4" name="Picture 3">
            <a:extLst>
              <a:ext uri="{FF2B5EF4-FFF2-40B4-BE49-F238E27FC236}">
                <a16:creationId xmlns:a16="http://schemas.microsoft.com/office/drawing/2014/main" id="{E2887D8C-0BA4-8245-BA3B-93289D1961C4}"/>
              </a:ext>
            </a:extLst>
          </p:cNvPr>
          <p:cNvPicPr>
            <a:picLocks noChangeAspect="1"/>
          </p:cNvPicPr>
          <p:nvPr/>
        </p:nvPicPr>
        <p:blipFill rotWithShape="1">
          <a:blip r:embed="rId2"/>
          <a:srcRect l="-550" t="-1385" r="-1811" b="77836"/>
          <a:stretch/>
        </p:blipFill>
        <p:spPr>
          <a:xfrm>
            <a:off x="641521" y="1799112"/>
            <a:ext cx="8377788" cy="2042555"/>
          </a:xfrm>
          <a:prstGeom prst="rect">
            <a:avLst/>
          </a:prstGeom>
        </p:spPr>
      </p:pic>
      <p:sp>
        <p:nvSpPr>
          <p:cNvPr id="6" name="TextBox 5">
            <a:extLst>
              <a:ext uri="{FF2B5EF4-FFF2-40B4-BE49-F238E27FC236}">
                <a16:creationId xmlns:a16="http://schemas.microsoft.com/office/drawing/2014/main" id="{48347C8D-8931-7A48-82E3-DE527B9AA273}"/>
              </a:ext>
            </a:extLst>
          </p:cNvPr>
          <p:cNvSpPr txBox="1"/>
          <p:nvPr/>
        </p:nvSpPr>
        <p:spPr>
          <a:xfrm>
            <a:off x="540327" y="4298867"/>
            <a:ext cx="4599592"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From: </a:t>
            </a:r>
            <a:r>
              <a:rPr kumimoji="0" lang="en-US" sz="1800" b="1" i="0" u="none" strike="noStrike" kern="1200" cap="none" spc="0" normalizeH="0" baseline="0" noProof="0" dirty="0">
                <a:ln>
                  <a:noFill/>
                </a:ln>
                <a:solidFill>
                  <a:prstClr val="black"/>
                </a:solidFill>
                <a:effectLst/>
                <a:uLnTx/>
                <a:uFillTx/>
                <a:latin typeface="Calibri"/>
                <a:ea typeface="+mn-ea"/>
                <a:cs typeface="+mn-cs"/>
              </a:rPr>
              <a:t>Inteins: nature's gift to protein chemists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Neel H. Shah and Tom W. Muir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6004B7D6-BB89-ED42-A081-94600D8093D0}"/>
              </a:ext>
            </a:extLst>
          </p:cNvPr>
          <p:cNvSpPr txBox="1"/>
          <p:nvPr/>
        </p:nvSpPr>
        <p:spPr>
          <a:xfrm>
            <a:off x="540327" y="4852865"/>
            <a:ext cx="270298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DOI: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3" tooltip="Link to landing page via DOI"/>
              </a:rPr>
              <a:t>10.1039/C3SC52951G</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7938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ube 27">
            <a:extLst>
              <a:ext uri="{FF2B5EF4-FFF2-40B4-BE49-F238E27FC236}">
                <a16:creationId xmlns:a16="http://schemas.microsoft.com/office/drawing/2014/main" id="{8419857C-F733-C947-AECF-E4DC8F6DB340}"/>
              </a:ext>
            </a:extLst>
          </p:cNvPr>
          <p:cNvSpPr/>
          <p:nvPr/>
        </p:nvSpPr>
        <p:spPr>
          <a:xfrm>
            <a:off x="3946252" y="2870600"/>
            <a:ext cx="802260" cy="280590"/>
          </a:xfrm>
          <a:prstGeom prst="cube">
            <a:avLst/>
          </a:prstGeom>
          <a:solidFill>
            <a:schemeClr val="accent2">
              <a:lumMod val="60000"/>
              <a:lumOff val="4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29" name="Cube 28">
            <a:extLst>
              <a:ext uri="{FF2B5EF4-FFF2-40B4-BE49-F238E27FC236}">
                <a16:creationId xmlns:a16="http://schemas.microsoft.com/office/drawing/2014/main" id="{6ED67724-AF91-3843-BEB3-977D69792630}"/>
              </a:ext>
            </a:extLst>
          </p:cNvPr>
          <p:cNvSpPr/>
          <p:nvPr/>
        </p:nvSpPr>
        <p:spPr>
          <a:xfrm>
            <a:off x="4704155" y="2867543"/>
            <a:ext cx="310852" cy="282593"/>
          </a:xfrm>
          <a:prstGeom prst="cube">
            <a:avLst/>
          </a:prstGeom>
          <a:solidFill>
            <a:schemeClr val="accent3">
              <a:lumMod val="7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45" name="Cube 44">
            <a:extLst>
              <a:ext uri="{FF2B5EF4-FFF2-40B4-BE49-F238E27FC236}">
                <a16:creationId xmlns:a16="http://schemas.microsoft.com/office/drawing/2014/main" id="{B69491E8-6746-994C-B9BB-9489017A1153}"/>
              </a:ext>
            </a:extLst>
          </p:cNvPr>
          <p:cNvSpPr/>
          <p:nvPr/>
        </p:nvSpPr>
        <p:spPr>
          <a:xfrm>
            <a:off x="4973725" y="2867542"/>
            <a:ext cx="411204" cy="283647"/>
          </a:xfrm>
          <a:prstGeom prst="cube">
            <a:avLst/>
          </a:prstGeom>
          <a:solidFill>
            <a:srgbClr val="D1CF4E"/>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44" name="Cube 43">
            <a:extLst>
              <a:ext uri="{FF2B5EF4-FFF2-40B4-BE49-F238E27FC236}">
                <a16:creationId xmlns:a16="http://schemas.microsoft.com/office/drawing/2014/main" id="{E93F72CB-7F87-8E4B-90E8-1894E141DCD7}"/>
              </a:ext>
            </a:extLst>
          </p:cNvPr>
          <p:cNvSpPr/>
          <p:nvPr/>
        </p:nvSpPr>
        <p:spPr>
          <a:xfrm>
            <a:off x="5313605" y="2870185"/>
            <a:ext cx="391259" cy="282440"/>
          </a:xfrm>
          <a:prstGeom prst="cube">
            <a:avLst/>
          </a:prstGeom>
          <a:solidFill>
            <a:schemeClr val="accent3">
              <a:lumMod val="7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24" name="Cube 23">
            <a:extLst>
              <a:ext uri="{FF2B5EF4-FFF2-40B4-BE49-F238E27FC236}">
                <a16:creationId xmlns:a16="http://schemas.microsoft.com/office/drawing/2014/main" id="{8EE564D2-43A5-D647-A387-DAF96E894B6F}"/>
              </a:ext>
            </a:extLst>
          </p:cNvPr>
          <p:cNvSpPr/>
          <p:nvPr/>
        </p:nvSpPr>
        <p:spPr>
          <a:xfrm>
            <a:off x="392252" y="2921769"/>
            <a:ext cx="777823" cy="216341"/>
          </a:xfrm>
          <a:prstGeom prst="cube">
            <a:avLst/>
          </a:prstGeom>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225185B9-F046-7A48-8F23-DBFF060C2C29}"/>
              </a:ext>
            </a:extLst>
          </p:cNvPr>
          <p:cNvSpPr>
            <a:spLocks noGrp="1"/>
          </p:cNvSpPr>
          <p:nvPr>
            <p:ph type="title"/>
          </p:nvPr>
        </p:nvSpPr>
        <p:spPr>
          <a:xfrm>
            <a:off x="502484" y="1889"/>
            <a:ext cx="8229600" cy="1143000"/>
          </a:xfrm>
        </p:spPr>
        <p:txBody>
          <a:bodyPr/>
          <a:lstStyle/>
          <a:p>
            <a:r>
              <a:rPr lang="en-US" dirty="0"/>
              <a:t>Split inteins as an example for CNE</a:t>
            </a:r>
          </a:p>
        </p:txBody>
      </p:sp>
      <p:cxnSp>
        <p:nvCxnSpPr>
          <p:cNvPr id="10" name="Straight Arrow Connector 9">
            <a:extLst>
              <a:ext uri="{FF2B5EF4-FFF2-40B4-BE49-F238E27FC236}">
                <a16:creationId xmlns:a16="http://schemas.microsoft.com/office/drawing/2014/main" id="{3BA410CA-9B60-C847-B63E-352396CDD585}"/>
              </a:ext>
            </a:extLst>
          </p:cNvPr>
          <p:cNvCxnSpPr>
            <a:cxnSpLocks/>
          </p:cNvCxnSpPr>
          <p:nvPr/>
        </p:nvCxnSpPr>
        <p:spPr>
          <a:xfrm>
            <a:off x="4172872" y="1751745"/>
            <a:ext cx="126000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2946FC1A-4B6E-EC4D-9159-7E59FB42A776}"/>
              </a:ext>
            </a:extLst>
          </p:cNvPr>
          <p:cNvSpPr txBox="1"/>
          <p:nvPr/>
        </p:nvSpPr>
        <p:spPr>
          <a:xfrm>
            <a:off x="4015575" y="1022648"/>
            <a:ext cx="168449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Transcribed </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0" noProof="0" dirty="0">
                <a:ln>
                  <a:noFill/>
                </a:ln>
                <a:solidFill>
                  <a:prstClr val="black"/>
                </a:solidFill>
                <a:effectLst/>
                <a:uLnTx/>
                <a:uFillTx/>
                <a:latin typeface="Calibri"/>
                <a:ea typeface="+mn-ea"/>
                <a:cs typeface="+mn-cs"/>
              </a:rPr>
              <a:t>and translated</a:t>
            </a:r>
          </a:p>
        </p:txBody>
      </p:sp>
      <p:sp>
        <p:nvSpPr>
          <p:cNvPr id="13" name="TextBox 12">
            <a:extLst>
              <a:ext uri="{FF2B5EF4-FFF2-40B4-BE49-F238E27FC236}">
                <a16:creationId xmlns:a16="http://schemas.microsoft.com/office/drawing/2014/main" id="{3CE19463-9A51-5641-B509-4D0DFA82CD0F}"/>
              </a:ext>
            </a:extLst>
          </p:cNvPr>
          <p:cNvSpPr txBox="1"/>
          <p:nvPr/>
        </p:nvSpPr>
        <p:spPr>
          <a:xfrm>
            <a:off x="6897551" y="961124"/>
            <a:ext cx="2246449"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Functional replicative </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0" noProof="0" dirty="0">
                <a:ln>
                  <a:noFill/>
                </a:ln>
                <a:solidFill>
                  <a:prstClr val="black"/>
                </a:solidFill>
                <a:effectLst/>
                <a:uLnTx/>
                <a:uFillTx/>
                <a:latin typeface="Calibri"/>
                <a:ea typeface="+mn-ea"/>
                <a:cs typeface="+mn-cs"/>
              </a:rPr>
              <a:t>DNA polymerase III </a:t>
            </a:r>
          </a:p>
        </p:txBody>
      </p:sp>
      <p:sp>
        <p:nvSpPr>
          <p:cNvPr id="18" name="Cube 17">
            <a:extLst>
              <a:ext uri="{FF2B5EF4-FFF2-40B4-BE49-F238E27FC236}">
                <a16:creationId xmlns:a16="http://schemas.microsoft.com/office/drawing/2014/main" id="{2B64C86D-4FCA-7D4F-BFBA-619D18D85163}"/>
              </a:ext>
            </a:extLst>
          </p:cNvPr>
          <p:cNvSpPr/>
          <p:nvPr/>
        </p:nvSpPr>
        <p:spPr>
          <a:xfrm>
            <a:off x="1366483" y="1710773"/>
            <a:ext cx="1371113" cy="221056"/>
          </a:xfrm>
          <a:prstGeom prst="cube">
            <a:avLst/>
          </a:prstGeom>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19" name="Cube 18">
            <a:extLst>
              <a:ext uri="{FF2B5EF4-FFF2-40B4-BE49-F238E27FC236}">
                <a16:creationId xmlns:a16="http://schemas.microsoft.com/office/drawing/2014/main" id="{52697836-0463-054F-BBAB-07AE64E0448C}"/>
              </a:ext>
            </a:extLst>
          </p:cNvPr>
          <p:cNvSpPr/>
          <p:nvPr/>
        </p:nvSpPr>
        <p:spPr>
          <a:xfrm>
            <a:off x="1144775" y="2917757"/>
            <a:ext cx="525001" cy="215102"/>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20" name="Cube 19">
            <a:extLst>
              <a:ext uri="{FF2B5EF4-FFF2-40B4-BE49-F238E27FC236}">
                <a16:creationId xmlns:a16="http://schemas.microsoft.com/office/drawing/2014/main" id="{F53D6256-8C31-8C43-97FD-39245D4624B6}"/>
              </a:ext>
            </a:extLst>
          </p:cNvPr>
          <p:cNvSpPr/>
          <p:nvPr/>
        </p:nvSpPr>
        <p:spPr>
          <a:xfrm>
            <a:off x="1633997" y="2917757"/>
            <a:ext cx="709106" cy="215102"/>
          </a:xfrm>
          <a:prstGeom prst="cube">
            <a:avLst/>
          </a:prstGeom>
          <a:gradFill flip="none" rotWithShape="1">
            <a:gsLst>
              <a:gs pos="0">
                <a:schemeClr val="accent3">
                  <a:lumMod val="60000"/>
                  <a:lumOff val="40000"/>
                </a:schemeClr>
              </a:gs>
              <a:gs pos="100000">
                <a:srgbClr val="FFFFFF"/>
              </a:gs>
            </a:gsLst>
            <a:lin ang="16200000" scaled="0"/>
            <a:tileRect/>
          </a:gra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21" name="Cube 20">
            <a:extLst>
              <a:ext uri="{FF2B5EF4-FFF2-40B4-BE49-F238E27FC236}">
                <a16:creationId xmlns:a16="http://schemas.microsoft.com/office/drawing/2014/main" id="{0D226E39-5115-974B-8923-9B9D0CB9663E}"/>
              </a:ext>
            </a:extLst>
          </p:cNvPr>
          <p:cNvSpPr/>
          <p:nvPr/>
        </p:nvSpPr>
        <p:spPr>
          <a:xfrm>
            <a:off x="2309632" y="2917757"/>
            <a:ext cx="524039" cy="215102"/>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22" name="Cube 21">
            <a:extLst>
              <a:ext uri="{FF2B5EF4-FFF2-40B4-BE49-F238E27FC236}">
                <a16:creationId xmlns:a16="http://schemas.microsoft.com/office/drawing/2014/main" id="{39C07BD6-A91A-B044-A277-BCDA77F7E5CE}"/>
              </a:ext>
            </a:extLst>
          </p:cNvPr>
          <p:cNvSpPr/>
          <p:nvPr/>
        </p:nvSpPr>
        <p:spPr>
          <a:xfrm>
            <a:off x="2803450" y="2917757"/>
            <a:ext cx="517745" cy="215102"/>
          </a:xfrm>
          <a:prstGeom prst="cube">
            <a:avLst/>
          </a:prstGeom>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73DD38C3-2E34-374C-96CD-402CBB536605}"/>
              </a:ext>
            </a:extLst>
          </p:cNvPr>
          <p:cNvSpPr txBox="1"/>
          <p:nvPr/>
        </p:nvSpPr>
        <p:spPr>
          <a:xfrm>
            <a:off x="1726469" y="1355794"/>
            <a:ext cx="65114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prstClr val="black"/>
                </a:solidFill>
                <a:effectLst/>
                <a:uLnTx/>
                <a:uFillTx/>
                <a:latin typeface="Calibri"/>
                <a:ea typeface="+mn-ea"/>
                <a:cs typeface="+mn-cs"/>
              </a:rPr>
              <a:t>dnaE</a:t>
            </a:r>
            <a:endParaRPr kumimoji="0" lang="en-US" sz="1800" b="0" i="1" u="none" strike="noStrike" kern="1200" cap="none" spc="0" normalizeH="0" baseline="0" noProof="0" dirty="0">
              <a:ln>
                <a:noFill/>
              </a:ln>
              <a:solidFill>
                <a:prstClr val="black"/>
              </a:solidFill>
              <a:effectLst/>
              <a:uLnTx/>
              <a:uFillTx/>
              <a:latin typeface="Calibri"/>
              <a:ea typeface="+mn-ea"/>
              <a:cs typeface="+mn-cs"/>
            </a:endParaRPr>
          </a:p>
        </p:txBody>
      </p:sp>
      <p:sp>
        <p:nvSpPr>
          <p:cNvPr id="23" name="Cube 22">
            <a:extLst>
              <a:ext uri="{FF2B5EF4-FFF2-40B4-BE49-F238E27FC236}">
                <a16:creationId xmlns:a16="http://schemas.microsoft.com/office/drawing/2014/main" id="{0CBBF0F4-6180-5B49-ACF1-23A6B6EE5530}"/>
              </a:ext>
            </a:extLst>
          </p:cNvPr>
          <p:cNvSpPr/>
          <p:nvPr/>
        </p:nvSpPr>
        <p:spPr>
          <a:xfrm>
            <a:off x="7530237" y="1700539"/>
            <a:ext cx="1155607" cy="240366"/>
          </a:xfrm>
          <a:prstGeom prst="cube">
            <a:avLst/>
          </a:prstGeom>
          <a:solidFill>
            <a:schemeClr val="accent2">
              <a:lumMod val="60000"/>
              <a:lumOff val="4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0EC7EA35-C734-E342-962D-16F375385E55}"/>
              </a:ext>
            </a:extLst>
          </p:cNvPr>
          <p:cNvSpPr txBox="1"/>
          <p:nvPr/>
        </p:nvSpPr>
        <p:spPr>
          <a:xfrm>
            <a:off x="502484" y="2543174"/>
            <a:ext cx="128458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prstClr val="black"/>
                </a:solidFill>
                <a:effectLst/>
                <a:uLnTx/>
                <a:uFillTx/>
                <a:latin typeface="Calibri"/>
                <a:ea typeface="+mn-ea"/>
                <a:cs typeface="+mn-cs"/>
              </a:rPr>
              <a:t>dnaE</a:t>
            </a:r>
            <a:endParaRPr kumimoji="0" lang="en-US" sz="1800" b="0" i="1" u="none" strike="noStrike" kern="1200" cap="none" spc="0" normalizeH="0" baseline="0" noProof="0" dirty="0">
              <a:ln>
                <a:noFill/>
              </a:ln>
              <a:solidFill>
                <a:prstClr val="black"/>
              </a:solidFill>
              <a:effectLst/>
              <a:uLnTx/>
              <a:uFillTx/>
              <a:latin typeface="Calibri"/>
              <a:ea typeface="+mn-ea"/>
              <a:cs typeface="+mn-cs"/>
            </a:endParaRPr>
          </a:p>
        </p:txBody>
      </p:sp>
      <p:cxnSp>
        <p:nvCxnSpPr>
          <p:cNvPr id="27" name="Straight Arrow Connector 26">
            <a:extLst>
              <a:ext uri="{FF2B5EF4-FFF2-40B4-BE49-F238E27FC236}">
                <a16:creationId xmlns:a16="http://schemas.microsoft.com/office/drawing/2014/main" id="{7A03BDC9-6AD8-6444-9443-B614BAF8B216}"/>
              </a:ext>
            </a:extLst>
          </p:cNvPr>
          <p:cNvCxnSpPr>
            <a:cxnSpLocks/>
          </p:cNvCxnSpPr>
          <p:nvPr/>
        </p:nvCxnSpPr>
        <p:spPr>
          <a:xfrm>
            <a:off x="3383917" y="3025308"/>
            <a:ext cx="42281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0" name="Cube 29">
            <a:extLst>
              <a:ext uri="{FF2B5EF4-FFF2-40B4-BE49-F238E27FC236}">
                <a16:creationId xmlns:a16="http://schemas.microsoft.com/office/drawing/2014/main" id="{9B252EC8-1E20-0E4E-99F3-B27E31A5EE36}"/>
              </a:ext>
            </a:extLst>
          </p:cNvPr>
          <p:cNvSpPr/>
          <p:nvPr/>
        </p:nvSpPr>
        <p:spPr>
          <a:xfrm>
            <a:off x="5660507" y="2867543"/>
            <a:ext cx="802260" cy="287604"/>
          </a:xfrm>
          <a:prstGeom prst="cube">
            <a:avLst/>
          </a:prstGeom>
          <a:solidFill>
            <a:schemeClr val="accent2">
              <a:lumMod val="60000"/>
              <a:lumOff val="4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cxnSp>
        <p:nvCxnSpPr>
          <p:cNvPr id="33" name="Straight Arrow Connector 32">
            <a:extLst>
              <a:ext uri="{FF2B5EF4-FFF2-40B4-BE49-F238E27FC236}">
                <a16:creationId xmlns:a16="http://schemas.microsoft.com/office/drawing/2014/main" id="{F364D896-96F9-C64C-8373-F91A75187ABF}"/>
              </a:ext>
            </a:extLst>
          </p:cNvPr>
          <p:cNvCxnSpPr>
            <a:cxnSpLocks/>
          </p:cNvCxnSpPr>
          <p:nvPr/>
        </p:nvCxnSpPr>
        <p:spPr>
          <a:xfrm>
            <a:off x="6560453" y="4685757"/>
            <a:ext cx="627381"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4" name="Cube 33">
            <a:extLst>
              <a:ext uri="{FF2B5EF4-FFF2-40B4-BE49-F238E27FC236}">
                <a16:creationId xmlns:a16="http://schemas.microsoft.com/office/drawing/2014/main" id="{7DA1B018-BBA6-6645-A016-81E047D46CF4}"/>
              </a:ext>
            </a:extLst>
          </p:cNvPr>
          <p:cNvSpPr/>
          <p:nvPr/>
        </p:nvSpPr>
        <p:spPr>
          <a:xfrm>
            <a:off x="7486694" y="2890712"/>
            <a:ext cx="1155607" cy="240366"/>
          </a:xfrm>
          <a:prstGeom prst="cube">
            <a:avLst/>
          </a:prstGeom>
          <a:solidFill>
            <a:schemeClr val="accent2">
              <a:lumMod val="60000"/>
              <a:lumOff val="4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36" name="TextBox 35">
            <a:extLst>
              <a:ext uri="{FF2B5EF4-FFF2-40B4-BE49-F238E27FC236}">
                <a16:creationId xmlns:a16="http://schemas.microsoft.com/office/drawing/2014/main" id="{6E72C5B0-365E-0F47-A435-38A76C3E875A}"/>
              </a:ext>
            </a:extLst>
          </p:cNvPr>
          <p:cNvSpPr txBox="1"/>
          <p:nvPr/>
        </p:nvSpPr>
        <p:spPr>
          <a:xfrm>
            <a:off x="6419220" y="2451142"/>
            <a:ext cx="120257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cis</a:t>
            </a:r>
            <a:r>
              <a:rPr kumimoji="0" lang="en-US" sz="1800" b="0" i="0" u="none" strike="noStrike" kern="1200" cap="none" spc="0" normalizeH="0" baseline="0" noProof="0" dirty="0">
                <a:ln>
                  <a:noFill/>
                </a:ln>
                <a:solidFill>
                  <a:prstClr val="black"/>
                </a:solidFill>
                <a:effectLst/>
                <a:uLnTx/>
                <a:uFillTx/>
                <a:latin typeface="Calibri"/>
                <a:ea typeface="+mn-ea"/>
                <a:cs typeface="+mn-cs"/>
              </a:rPr>
              <a:t> splicing</a:t>
            </a:r>
          </a:p>
        </p:txBody>
      </p:sp>
      <p:sp>
        <p:nvSpPr>
          <p:cNvPr id="41" name="TextBox 40">
            <a:extLst>
              <a:ext uri="{FF2B5EF4-FFF2-40B4-BE49-F238E27FC236}">
                <a16:creationId xmlns:a16="http://schemas.microsoft.com/office/drawing/2014/main" id="{5A72F472-1F3F-104A-BFBC-8BF9A74BEBB2}"/>
              </a:ext>
            </a:extLst>
          </p:cNvPr>
          <p:cNvSpPr txBox="1"/>
          <p:nvPr/>
        </p:nvSpPr>
        <p:spPr>
          <a:xfrm>
            <a:off x="479338" y="3651579"/>
            <a:ext cx="8088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dnaE1</a:t>
            </a:r>
          </a:p>
        </p:txBody>
      </p:sp>
      <p:sp>
        <p:nvSpPr>
          <p:cNvPr id="42" name="Cube 41">
            <a:extLst>
              <a:ext uri="{FF2B5EF4-FFF2-40B4-BE49-F238E27FC236}">
                <a16:creationId xmlns:a16="http://schemas.microsoft.com/office/drawing/2014/main" id="{9019F3F7-942E-DA43-AB3D-3576ED406ED8}"/>
              </a:ext>
            </a:extLst>
          </p:cNvPr>
          <p:cNvSpPr/>
          <p:nvPr/>
        </p:nvSpPr>
        <p:spPr>
          <a:xfrm>
            <a:off x="1196082" y="4063088"/>
            <a:ext cx="525001" cy="215102"/>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43" name="Cube 42">
            <a:extLst>
              <a:ext uri="{FF2B5EF4-FFF2-40B4-BE49-F238E27FC236}">
                <a16:creationId xmlns:a16="http://schemas.microsoft.com/office/drawing/2014/main" id="{09946754-3976-0C4C-8403-21BC55968E17}"/>
              </a:ext>
            </a:extLst>
          </p:cNvPr>
          <p:cNvSpPr/>
          <p:nvPr/>
        </p:nvSpPr>
        <p:spPr>
          <a:xfrm>
            <a:off x="430803" y="4061849"/>
            <a:ext cx="777823" cy="216341"/>
          </a:xfrm>
          <a:prstGeom prst="cube">
            <a:avLst/>
          </a:prstGeom>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46" name="Cube 45">
            <a:extLst>
              <a:ext uri="{FF2B5EF4-FFF2-40B4-BE49-F238E27FC236}">
                <a16:creationId xmlns:a16="http://schemas.microsoft.com/office/drawing/2014/main" id="{4B79086B-D719-9248-8A57-48B9A5087A46}"/>
              </a:ext>
            </a:extLst>
          </p:cNvPr>
          <p:cNvSpPr/>
          <p:nvPr/>
        </p:nvSpPr>
        <p:spPr>
          <a:xfrm>
            <a:off x="692979" y="5164542"/>
            <a:ext cx="524039" cy="215102"/>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47" name="Cube 46">
            <a:extLst>
              <a:ext uri="{FF2B5EF4-FFF2-40B4-BE49-F238E27FC236}">
                <a16:creationId xmlns:a16="http://schemas.microsoft.com/office/drawing/2014/main" id="{E8D0B9CE-D10E-E748-9FAE-80A1B20B5EB6}"/>
              </a:ext>
            </a:extLst>
          </p:cNvPr>
          <p:cNvSpPr/>
          <p:nvPr/>
        </p:nvSpPr>
        <p:spPr>
          <a:xfrm>
            <a:off x="1186797" y="5164542"/>
            <a:ext cx="517745" cy="215102"/>
          </a:xfrm>
          <a:prstGeom prst="cube">
            <a:avLst/>
          </a:prstGeom>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48" name="TextBox 47">
            <a:extLst>
              <a:ext uri="{FF2B5EF4-FFF2-40B4-BE49-F238E27FC236}">
                <a16:creationId xmlns:a16="http://schemas.microsoft.com/office/drawing/2014/main" id="{1C33C784-9D6C-4E47-AE66-09B341056752}"/>
              </a:ext>
            </a:extLst>
          </p:cNvPr>
          <p:cNvSpPr txBox="1"/>
          <p:nvPr/>
        </p:nvSpPr>
        <p:spPr>
          <a:xfrm>
            <a:off x="1010427" y="4757760"/>
            <a:ext cx="76976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dnaE1</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49" name="Straight Arrow Connector 48">
            <a:extLst>
              <a:ext uri="{FF2B5EF4-FFF2-40B4-BE49-F238E27FC236}">
                <a16:creationId xmlns:a16="http://schemas.microsoft.com/office/drawing/2014/main" id="{C30BD3F2-50E5-6745-9556-9B49138B86FE}"/>
              </a:ext>
            </a:extLst>
          </p:cNvPr>
          <p:cNvCxnSpPr>
            <a:cxnSpLocks/>
          </p:cNvCxnSpPr>
          <p:nvPr/>
        </p:nvCxnSpPr>
        <p:spPr>
          <a:xfrm>
            <a:off x="3640859" y="4186451"/>
            <a:ext cx="305393" cy="32703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BD3038EA-EA6D-8C45-A9C4-972345A76271}"/>
              </a:ext>
            </a:extLst>
          </p:cNvPr>
          <p:cNvCxnSpPr>
            <a:cxnSpLocks/>
          </p:cNvCxnSpPr>
          <p:nvPr/>
        </p:nvCxnSpPr>
        <p:spPr>
          <a:xfrm>
            <a:off x="1858875" y="4170019"/>
            <a:ext cx="43389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1" name="Cube 50">
            <a:extLst>
              <a:ext uri="{FF2B5EF4-FFF2-40B4-BE49-F238E27FC236}">
                <a16:creationId xmlns:a16="http://schemas.microsoft.com/office/drawing/2014/main" id="{940DC36A-F74F-8E45-A488-D58206767559}"/>
              </a:ext>
            </a:extLst>
          </p:cNvPr>
          <p:cNvSpPr/>
          <p:nvPr/>
        </p:nvSpPr>
        <p:spPr>
          <a:xfrm>
            <a:off x="2373172" y="4013365"/>
            <a:ext cx="802260" cy="280590"/>
          </a:xfrm>
          <a:prstGeom prst="cube">
            <a:avLst/>
          </a:prstGeom>
          <a:solidFill>
            <a:schemeClr val="accent2">
              <a:lumMod val="60000"/>
              <a:lumOff val="4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52" name="Cube 51">
            <a:extLst>
              <a:ext uri="{FF2B5EF4-FFF2-40B4-BE49-F238E27FC236}">
                <a16:creationId xmlns:a16="http://schemas.microsoft.com/office/drawing/2014/main" id="{2E5FF626-D925-1146-891B-FEE24F5C903E}"/>
              </a:ext>
            </a:extLst>
          </p:cNvPr>
          <p:cNvSpPr/>
          <p:nvPr/>
        </p:nvSpPr>
        <p:spPr>
          <a:xfrm>
            <a:off x="3131075" y="4010308"/>
            <a:ext cx="310852" cy="282593"/>
          </a:xfrm>
          <a:prstGeom prst="cube">
            <a:avLst/>
          </a:prstGeom>
          <a:solidFill>
            <a:schemeClr val="accent3">
              <a:lumMod val="7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53" name="Cube 52">
            <a:extLst>
              <a:ext uri="{FF2B5EF4-FFF2-40B4-BE49-F238E27FC236}">
                <a16:creationId xmlns:a16="http://schemas.microsoft.com/office/drawing/2014/main" id="{BCD85127-D101-D14F-9A06-DF8B96D624A5}"/>
              </a:ext>
            </a:extLst>
          </p:cNvPr>
          <p:cNvSpPr/>
          <p:nvPr/>
        </p:nvSpPr>
        <p:spPr>
          <a:xfrm>
            <a:off x="2390694" y="5087007"/>
            <a:ext cx="391259" cy="282440"/>
          </a:xfrm>
          <a:prstGeom prst="cube">
            <a:avLst/>
          </a:prstGeom>
          <a:solidFill>
            <a:schemeClr val="accent3">
              <a:lumMod val="7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54" name="Cube 53">
            <a:extLst>
              <a:ext uri="{FF2B5EF4-FFF2-40B4-BE49-F238E27FC236}">
                <a16:creationId xmlns:a16="http://schemas.microsoft.com/office/drawing/2014/main" id="{91D21F83-60AE-3249-918C-224F251BF3EB}"/>
              </a:ext>
            </a:extLst>
          </p:cNvPr>
          <p:cNvSpPr/>
          <p:nvPr/>
        </p:nvSpPr>
        <p:spPr>
          <a:xfrm>
            <a:off x="2737596" y="5084365"/>
            <a:ext cx="802260" cy="287604"/>
          </a:xfrm>
          <a:prstGeom prst="cube">
            <a:avLst/>
          </a:prstGeom>
          <a:solidFill>
            <a:schemeClr val="accent2">
              <a:lumMod val="60000"/>
              <a:lumOff val="4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grpSp>
        <p:nvGrpSpPr>
          <p:cNvPr id="64" name="Group 63">
            <a:extLst>
              <a:ext uri="{FF2B5EF4-FFF2-40B4-BE49-F238E27FC236}">
                <a16:creationId xmlns:a16="http://schemas.microsoft.com/office/drawing/2014/main" id="{14FE0AD2-AD90-9F44-8EC3-D44FD598FB11}"/>
              </a:ext>
            </a:extLst>
          </p:cNvPr>
          <p:cNvGrpSpPr/>
          <p:nvPr/>
        </p:nvGrpSpPr>
        <p:grpSpPr>
          <a:xfrm>
            <a:off x="1043486" y="1672750"/>
            <a:ext cx="282658" cy="148551"/>
            <a:chOff x="219826" y="2336800"/>
            <a:chExt cx="282658" cy="148551"/>
          </a:xfrm>
        </p:grpSpPr>
        <p:cxnSp>
          <p:nvCxnSpPr>
            <p:cNvPr id="58" name="Straight Connector 57">
              <a:extLst>
                <a:ext uri="{FF2B5EF4-FFF2-40B4-BE49-F238E27FC236}">
                  <a16:creationId xmlns:a16="http://schemas.microsoft.com/office/drawing/2014/main" id="{7429FF88-D11F-9F49-B62B-96AE33B3060D}"/>
                </a:ext>
              </a:extLst>
            </p:cNvPr>
            <p:cNvCxnSpPr>
              <a:cxnSpLocks/>
            </p:cNvCxnSpPr>
            <p:nvPr/>
          </p:nvCxnSpPr>
          <p:spPr>
            <a:xfrm>
              <a:off x="228524" y="2336800"/>
              <a:ext cx="0" cy="148551"/>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BF7734F7-B25E-FA4F-B76E-AA7A10A1A588}"/>
                </a:ext>
              </a:extLst>
            </p:cNvPr>
            <p:cNvCxnSpPr/>
            <p:nvPr/>
          </p:nvCxnSpPr>
          <p:spPr>
            <a:xfrm>
              <a:off x="219826" y="2485351"/>
              <a:ext cx="282658" cy="0"/>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65" name="Group 64">
            <a:extLst>
              <a:ext uri="{FF2B5EF4-FFF2-40B4-BE49-F238E27FC236}">
                <a16:creationId xmlns:a16="http://schemas.microsoft.com/office/drawing/2014/main" id="{3F4BD926-94A9-9E47-B9C6-D6107A64082E}"/>
              </a:ext>
            </a:extLst>
          </p:cNvPr>
          <p:cNvGrpSpPr/>
          <p:nvPr/>
        </p:nvGrpSpPr>
        <p:grpSpPr>
          <a:xfrm>
            <a:off x="71772" y="2876757"/>
            <a:ext cx="282658" cy="148551"/>
            <a:chOff x="219826" y="2336800"/>
            <a:chExt cx="282658" cy="148551"/>
          </a:xfrm>
        </p:grpSpPr>
        <p:cxnSp>
          <p:nvCxnSpPr>
            <p:cNvPr id="66" name="Straight Connector 65">
              <a:extLst>
                <a:ext uri="{FF2B5EF4-FFF2-40B4-BE49-F238E27FC236}">
                  <a16:creationId xmlns:a16="http://schemas.microsoft.com/office/drawing/2014/main" id="{7F7428F5-3096-7C4D-A8E5-B12B42F0D59B}"/>
                </a:ext>
              </a:extLst>
            </p:cNvPr>
            <p:cNvCxnSpPr>
              <a:cxnSpLocks/>
            </p:cNvCxnSpPr>
            <p:nvPr/>
          </p:nvCxnSpPr>
          <p:spPr>
            <a:xfrm>
              <a:off x="228524" y="2336800"/>
              <a:ext cx="0" cy="148551"/>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67" name="Straight Arrow Connector 66">
              <a:extLst>
                <a:ext uri="{FF2B5EF4-FFF2-40B4-BE49-F238E27FC236}">
                  <a16:creationId xmlns:a16="http://schemas.microsoft.com/office/drawing/2014/main" id="{C5A7145D-B0BB-1F47-975F-D98DDE7D9A32}"/>
                </a:ext>
              </a:extLst>
            </p:cNvPr>
            <p:cNvCxnSpPr/>
            <p:nvPr/>
          </p:nvCxnSpPr>
          <p:spPr>
            <a:xfrm>
              <a:off x="219826" y="2485351"/>
              <a:ext cx="282658" cy="0"/>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68" name="Group 67">
            <a:extLst>
              <a:ext uri="{FF2B5EF4-FFF2-40B4-BE49-F238E27FC236}">
                <a16:creationId xmlns:a16="http://schemas.microsoft.com/office/drawing/2014/main" id="{AA60010E-6056-6B4C-BE79-BD6D6D4A442F}"/>
              </a:ext>
            </a:extLst>
          </p:cNvPr>
          <p:cNvGrpSpPr/>
          <p:nvPr/>
        </p:nvGrpSpPr>
        <p:grpSpPr>
          <a:xfrm>
            <a:off x="71772" y="4037900"/>
            <a:ext cx="282658" cy="148551"/>
            <a:chOff x="219826" y="2336800"/>
            <a:chExt cx="282658" cy="148551"/>
          </a:xfrm>
        </p:grpSpPr>
        <p:cxnSp>
          <p:nvCxnSpPr>
            <p:cNvPr id="69" name="Straight Connector 68">
              <a:extLst>
                <a:ext uri="{FF2B5EF4-FFF2-40B4-BE49-F238E27FC236}">
                  <a16:creationId xmlns:a16="http://schemas.microsoft.com/office/drawing/2014/main" id="{3ED0ACD8-03D1-7543-BA04-C919B2CD41EE}"/>
                </a:ext>
              </a:extLst>
            </p:cNvPr>
            <p:cNvCxnSpPr>
              <a:cxnSpLocks/>
            </p:cNvCxnSpPr>
            <p:nvPr/>
          </p:nvCxnSpPr>
          <p:spPr>
            <a:xfrm>
              <a:off x="228524" y="2336800"/>
              <a:ext cx="0" cy="148551"/>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70" name="Straight Arrow Connector 69">
              <a:extLst>
                <a:ext uri="{FF2B5EF4-FFF2-40B4-BE49-F238E27FC236}">
                  <a16:creationId xmlns:a16="http://schemas.microsoft.com/office/drawing/2014/main" id="{15B6804D-AA35-7C48-9B2B-9F6008321F8A}"/>
                </a:ext>
              </a:extLst>
            </p:cNvPr>
            <p:cNvCxnSpPr/>
            <p:nvPr/>
          </p:nvCxnSpPr>
          <p:spPr>
            <a:xfrm>
              <a:off x="219826" y="2485351"/>
              <a:ext cx="282658" cy="0"/>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71" name="Group 70">
            <a:extLst>
              <a:ext uri="{FF2B5EF4-FFF2-40B4-BE49-F238E27FC236}">
                <a16:creationId xmlns:a16="http://schemas.microsoft.com/office/drawing/2014/main" id="{38C1002D-B472-5B4A-BD25-5F2EADE20D7A}"/>
              </a:ext>
            </a:extLst>
          </p:cNvPr>
          <p:cNvGrpSpPr/>
          <p:nvPr/>
        </p:nvGrpSpPr>
        <p:grpSpPr>
          <a:xfrm>
            <a:off x="334400" y="5127092"/>
            <a:ext cx="282658" cy="148551"/>
            <a:chOff x="219826" y="2336800"/>
            <a:chExt cx="282658" cy="148551"/>
          </a:xfrm>
        </p:grpSpPr>
        <p:cxnSp>
          <p:nvCxnSpPr>
            <p:cNvPr id="72" name="Straight Connector 71">
              <a:extLst>
                <a:ext uri="{FF2B5EF4-FFF2-40B4-BE49-F238E27FC236}">
                  <a16:creationId xmlns:a16="http://schemas.microsoft.com/office/drawing/2014/main" id="{9B822387-8B0C-F94A-A3F2-A4295536E968}"/>
                </a:ext>
              </a:extLst>
            </p:cNvPr>
            <p:cNvCxnSpPr>
              <a:cxnSpLocks/>
            </p:cNvCxnSpPr>
            <p:nvPr/>
          </p:nvCxnSpPr>
          <p:spPr>
            <a:xfrm>
              <a:off x="228524" y="2336800"/>
              <a:ext cx="0" cy="148551"/>
            </a:xfrm>
            <a:prstGeom prst="line">
              <a:avLst/>
            </a:prstGeom>
            <a:ln>
              <a:solidFill>
                <a:srgbClr val="FF8B0F"/>
              </a:solidFill>
            </a:ln>
          </p:spPr>
          <p:style>
            <a:lnRef idx="2">
              <a:schemeClr val="accent1"/>
            </a:lnRef>
            <a:fillRef idx="0">
              <a:schemeClr val="accent1"/>
            </a:fillRef>
            <a:effectRef idx="1">
              <a:schemeClr val="accent1"/>
            </a:effectRef>
            <a:fontRef idx="minor">
              <a:schemeClr val="tx1"/>
            </a:fontRef>
          </p:style>
        </p:cxnSp>
        <p:cxnSp>
          <p:nvCxnSpPr>
            <p:cNvPr id="73" name="Straight Arrow Connector 72">
              <a:extLst>
                <a:ext uri="{FF2B5EF4-FFF2-40B4-BE49-F238E27FC236}">
                  <a16:creationId xmlns:a16="http://schemas.microsoft.com/office/drawing/2014/main" id="{AE54E2BD-47BC-534C-9E71-2E8C4E922DAB}"/>
                </a:ext>
              </a:extLst>
            </p:cNvPr>
            <p:cNvCxnSpPr/>
            <p:nvPr/>
          </p:nvCxnSpPr>
          <p:spPr>
            <a:xfrm>
              <a:off x="219826" y="2485351"/>
              <a:ext cx="282658" cy="0"/>
            </a:xfrm>
            <a:prstGeom prst="straightConnector1">
              <a:avLst/>
            </a:prstGeom>
            <a:ln>
              <a:solidFill>
                <a:srgbClr val="FF8B0F"/>
              </a:solidFill>
              <a:tailEnd type="triangle"/>
            </a:ln>
          </p:spPr>
          <p:style>
            <a:lnRef idx="2">
              <a:schemeClr val="accent1"/>
            </a:lnRef>
            <a:fillRef idx="0">
              <a:schemeClr val="accent1"/>
            </a:fillRef>
            <a:effectRef idx="1">
              <a:schemeClr val="accent1"/>
            </a:effectRef>
            <a:fontRef idx="minor">
              <a:schemeClr val="tx1"/>
            </a:fontRef>
          </p:style>
        </p:cxnSp>
      </p:grpSp>
      <p:cxnSp>
        <p:nvCxnSpPr>
          <p:cNvPr id="74" name="Straight Arrow Connector 73">
            <a:extLst>
              <a:ext uri="{FF2B5EF4-FFF2-40B4-BE49-F238E27FC236}">
                <a16:creationId xmlns:a16="http://schemas.microsoft.com/office/drawing/2014/main" id="{CC1C5210-F020-E045-8C9C-2C1E6A8D07B8}"/>
              </a:ext>
            </a:extLst>
          </p:cNvPr>
          <p:cNvCxnSpPr>
            <a:cxnSpLocks/>
          </p:cNvCxnSpPr>
          <p:nvPr/>
        </p:nvCxnSpPr>
        <p:spPr>
          <a:xfrm>
            <a:off x="1858874" y="5272093"/>
            <a:ext cx="43389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5" name="Straight Arrow Connector 74">
            <a:extLst>
              <a:ext uri="{FF2B5EF4-FFF2-40B4-BE49-F238E27FC236}">
                <a16:creationId xmlns:a16="http://schemas.microsoft.com/office/drawing/2014/main" id="{67C656D6-2298-824B-BE41-4844FDFF6F03}"/>
              </a:ext>
            </a:extLst>
          </p:cNvPr>
          <p:cNvCxnSpPr>
            <a:cxnSpLocks/>
          </p:cNvCxnSpPr>
          <p:nvPr/>
        </p:nvCxnSpPr>
        <p:spPr>
          <a:xfrm flipV="1">
            <a:off x="3609800" y="4912148"/>
            <a:ext cx="305393" cy="2967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8" name="Cube 77">
            <a:extLst>
              <a:ext uri="{FF2B5EF4-FFF2-40B4-BE49-F238E27FC236}">
                <a16:creationId xmlns:a16="http://schemas.microsoft.com/office/drawing/2014/main" id="{09024266-AA53-D845-AB65-807E63646492}"/>
              </a:ext>
            </a:extLst>
          </p:cNvPr>
          <p:cNvSpPr/>
          <p:nvPr/>
        </p:nvSpPr>
        <p:spPr>
          <a:xfrm>
            <a:off x="4116410" y="4570170"/>
            <a:ext cx="802260" cy="280590"/>
          </a:xfrm>
          <a:prstGeom prst="cube">
            <a:avLst/>
          </a:prstGeom>
          <a:solidFill>
            <a:schemeClr val="accent2">
              <a:lumMod val="60000"/>
              <a:lumOff val="4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79" name="Cube 78">
            <a:extLst>
              <a:ext uri="{FF2B5EF4-FFF2-40B4-BE49-F238E27FC236}">
                <a16:creationId xmlns:a16="http://schemas.microsoft.com/office/drawing/2014/main" id="{44B71C84-D4C9-D845-BAB6-C3D52A12A456}"/>
              </a:ext>
            </a:extLst>
          </p:cNvPr>
          <p:cNvSpPr/>
          <p:nvPr/>
        </p:nvSpPr>
        <p:spPr>
          <a:xfrm>
            <a:off x="4874313" y="4567113"/>
            <a:ext cx="310852" cy="282593"/>
          </a:xfrm>
          <a:prstGeom prst="cube">
            <a:avLst/>
          </a:prstGeom>
          <a:solidFill>
            <a:schemeClr val="accent3">
              <a:lumMod val="7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80" name="Cube 79">
            <a:extLst>
              <a:ext uri="{FF2B5EF4-FFF2-40B4-BE49-F238E27FC236}">
                <a16:creationId xmlns:a16="http://schemas.microsoft.com/office/drawing/2014/main" id="{FF4BE9C1-59E4-D246-B8D2-8C8E9D81C44F}"/>
              </a:ext>
            </a:extLst>
          </p:cNvPr>
          <p:cNvSpPr/>
          <p:nvPr/>
        </p:nvSpPr>
        <p:spPr>
          <a:xfrm>
            <a:off x="5184413" y="4571617"/>
            <a:ext cx="391259" cy="282440"/>
          </a:xfrm>
          <a:prstGeom prst="cube">
            <a:avLst/>
          </a:prstGeom>
          <a:solidFill>
            <a:schemeClr val="accent3">
              <a:lumMod val="7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81" name="Cube 80">
            <a:extLst>
              <a:ext uri="{FF2B5EF4-FFF2-40B4-BE49-F238E27FC236}">
                <a16:creationId xmlns:a16="http://schemas.microsoft.com/office/drawing/2014/main" id="{26FA528E-AA8C-394D-B83A-E80B22A71C55}"/>
              </a:ext>
            </a:extLst>
          </p:cNvPr>
          <p:cNvSpPr/>
          <p:nvPr/>
        </p:nvSpPr>
        <p:spPr>
          <a:xfrm>
            <a:off x="5532129" y="4568975"/>
            <a:ext cx="757903" cy="280731"/>
          </a:xfrm>
          <a:prstGeom prst="cube">
            <a:avLst/>
          </a:prstGeom>
          <a:solidFill>
            <a:schemeClr val="accent2">
              <a:lumMod val="60000"/>
              <a:lumOff val="4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82" name="TextBox 81">
            <a:extLst>
              <a:ext uri="{FF2B5EF4-FFF2-40B4-BE49-F238E27FC236}">
                <a16:creationId xmlns:a16="http://schemas.microsoft.com/office/drawing/2014/main" id="{183701F6-212E-4548-82E2-F1A84BA5AB97}"/>
              </a:ext>
            </a:extLst>
          </p:cNvPr>
          <p:cNvSpPr txBox="1"/>
          <p:nvPr/>
        </p:nvSpPr>
        <p:spPr>
          <a:xfrm>
            <a:off x="4105934" y="3576235"/>
            <a:ext cx="2146786"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Non covalent inter-actions between N and C intein </a:t>
            </a:r>
          </a:p>
        </p:txBody>
      </p:sp>
      <p:cxnSp>
        <p:nvCxnSpPr>
          <p:cNvPr id="83" name="Straight Arrow Connector 82">
            <a:extLst>
              <a:ext uri="{FF2B5EF4-FFF2-40B4-BE49-F238E27FC236}">
                <a16:creationId xmlns:a16="http://schemas.microsoft.com/office/drawing/2014/main" id="{C0EC4785-5781-D345-A2C9-4AB269C68E12}"/>
              </a:ext>
            </a:extLst>
          </p:cNvPr>
          <p:cNvCxnSpPr>
            <a:cxnSpLocks/>
          </p:cNvCxnSpPr>
          <p:nvPr/>
        </p:nvCxnSpPr>
        <p:spPr>
          <a:xfrm>
            <a:off x="6662053" y="3002100"/>
            <a:ext cx="627381"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4" name="Cube 83">
            <a:extLst>
              <a:ext uri="{FF2B5EF4-FFF2-40B4-BE49-F238E27FC236}">
                <a16:creationId xmlns:a16="http://schemas.microsoft.com/office/drawing/2014/main" id="{30C7ADF8-09F2-9B48-896B-A74A22F1AE72}"/>
              </a:ext>
            </a:extLst>
          </p:cNvPr>
          <p:cNvSpPr/>
          <p:nvPr/>
        </p:nvSpPr>
        <p:spPr>
          <a:xfrm>
            <a:off x="7486695" y="4574370"/>
            <a:ext cx="1155607" cy="240366"/>
          </a:xfrm>
          <a:prstGeom prst="cube">
            <a:avLst/>
          </a:prstGeom>
          <a:solidFill>
            <a:schemeClr val="accent2">
              <a:lumMod val="60000"/>
              <a:lumOff val="4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cxnSp>
        <p:nvCxnSpPr>
          <p:cNvPr id="86" name="Straight Connector 85">
            <a:extLst>
              <a:ext uri="{FF2B5EF4-FFF2-40B4-BE49-F238E27FC236}">
                <a16:creationId xmlns:a16="http://schemas.microsoft.com/office/drawing/2014/main" id="{0D2A4322-9587-EE42-9BB5-4160819C4877}"/>
              </a:ext>
            </a:extLst>
          </p:cNvPr>
          <p:cNvCxnSpPr>
            <a:cxnSpLocks/>
          </p:cNvCxnSpPr>
          <p:nvPr/>
        </p:nvCxnSpPr>
        <p:spPr>
          <a:xfrm>
            <a:off x="0" y="2235201"/>
            <a:ext cx="9129486"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13E755AB-B873-B145-AB8A-FCA064546148}"/>
              </a:ext>
            </a:extLst>
          </p:cNvPr>
          <p:cNvCxnSpPr>
            <a:cxnSpLocks/>
          </p:cNvCxnSpPr>
          <p:nvPr/>
        </p:nvCxnSpPr>
        <p:spPr>
          <a:xfrm>
            <a:off x="0" y="5629185"/>
            <a:ext cx="9129486"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9" name="TextBox 88">
            <a:extLst>
              <a:ext uri="{FF2B5EF4-FFF2-40B4-BE49-F238E27FC236}">
                <a16:creationId xmlns:a16="http://schemas.microsoft.com/office/drawing/2014/main" id="{832020FF-3879-644B-BAC9-D2C6700F46E7}"/>
              </a:ext>
            </a:extLst>
          </p:cNvPr>
          <p:cNvSpPr txBox="1"/>
          <p:nvPr/>
        </p:nvSpPr>
        <p:spPr>
          <a:xfrm>
            <a:off x="6303106" y="4076742"/>
            <a:ext cx="141897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trans</a:t>
            </a:r>
            <a:r>
              <a:rPr kumimoji="0" lang="en-US" sz="1800" b="0" i="0" u="none" strike="noStrike" kern="1200" cap="none" spc="0" normalizeH="0" baseline="0" noProof="0" dirty="0">
                <a:ln>
                  <a:noFill/>
                </a:ln>
                <a:solidFill>
                  <a:prstClr val="black"/>
                </a:solidFill>
                <a:effectLst/>
                <a:uLnTx/>
                <a:uFillTx/>
                <a:latin typeface="Calibri"/>
                <a:ea typeface="+mn-ea"/>
                <a:cs typeface="+mn-cs"/>
              </a:rPr>
              <a:t> splicing</a:t>
            </a:r>
          </a:p>
        </p:txBody>
      </p:sp>
      <p:sp>
        <p:nvSpPr>
          <p:cNvPr id="90" name="Cube 89">
            <a:extLst>
              <a:ext uri="{FF2B5EF4-FFF2-40B4-BE49-F238E27FC236}">
                <a16:creationId xmlns:a16="http://schemas.microsoft.com/office/drawing/2014/main" id="{1D1F2843-4728-AA4F-9683-203CBE7A8B0E}"/>
              </a:ext>
            </a:extLst>
          </p:cNvPr>
          <p:cNvSpPr/>
          <p:nvPr/>
        </p:nvSpPr>
        <p:spPr bwMode="auto">
          <a:xfrm>
            <a:off x="401633" y="5890035"/>
            <a:ext cx="430849" cy="185165"/>
          </a:xfrm>
          <a:prstGeom prst="cube">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91" name="Cube 90">
            <a:extLst>
              <a:ext uri="{FF2B5EF4-FFF2-40B4-BE49-F238E27FC236}">
                <a16:creationId xmlns:a16="http://schemas.microsoft.com/office/drawing/2014/main" id="{E111CA87-8A80-9A46-9924-0FBBCC68FB9A}"/>
              </a:ext>
            </a:extLst>
          </p:cNvPr>
          <p:cNvSpPr/>
          <p:nvPr/>
        </p:nvSpPr>
        <p:spPr bwMode="auto">
          <a:xfrm>
            <a:off x="392252" y="6228338"/>
            <a:ext cx="404144" cy="152643"/>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92" name="Cube 91">
            <a:extLst>
              <a:ext uri="{FF2B5EF4-FFF2-40B4-BE49-F238E27FC236}">
                <a16:creationId xmlns:a16="http://schemas.microsoft.com/office/drawing/2014/main" id="{B10646C0-3985-8B49-8ED6-3B8A7A38337E}"/>
              </a:ext>
            </a:extLst>
          </p:cNvPr>
          <p:cNvSpPr/>
          <p:nvPr/>
        </p:nvSpPr>
        <p:spPr bwMode="auto">
          <a:xfrm>
            <a:off x="376557" y="6543168"/>
            <a:ext cx="416132" cy="191917"/>
          </a:xfrm>
          <a:prstGeom prst="cube">
            <a:avLst/>
          </a:prstGeom>
          <a:gradFill flip="none" rotWithShape="1">
            <a:gsLst>
              <a:gs pos="0">
                <a:schemeClr val="accent3">
                  <a:lumMod val="60000"/>
                  <a:lumOff val="40000"/>
                </a:schemeClr>
              </a:gs>
              <a:gs pos="100000">
                <a:srgbClr val="FFFFFF"/>
              </a:gs>
            </a:gsLst>
            <a:lin ang="16200000" scaled="0"/>
            <a:tileRect/>
          </a:gra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93" name="TextBox 2">
            <a:extLst>
              <a:ext uri="{FF2B5EF4-FFF2-40B4-BE49-F238E27FC236}">
                <a16:creationId xmlns:a16="http://schemas.microsoft.com/office/drawing/2014/main" id="{F05635AA-4BE4-1F48-81B6-75D28EBEA981}"/>
              </a:ext>
            </a:extLst>
          </p:cNvPr>
          <p:cNvSpPr txBox="1">
            <a:spLocks noChangeArrowheads="1"/>
          </p:cNvSpPr>
          <p:nvPr/>
        </p:nvSpPr>
        <p:spPr bwMode="auto">
          <a:xfrm>
            <a:off x="882139" y="5815302"/>
            <a:ext cx="1662186" cy="2939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326609" rtl="0" eaLnBrk="1" fontAlgn="base" latinLnBrk="0" hangingPunct="1">
              <a:lnSpc>
                <a:spcPct val="100000"/>
              </a:lnSpc>
              <a:spcBef>
                <a:spcPct val="0"/>
              </a:spcBef>
              <a:spcAft>
                <a:spcPct val="0"/>
              </a:spcAft>
              <a:buClrTx/>
              <a:buSzTx/>
              <a:buFontTx/>
              <a:buNone/>
              <a:tabLst/>
              <a:defRPr/>
            </a:pPr>
            <a:r>
              <a:rPr kumimoji="0" lang="en-US" sz="1310" b="0" i="0" u="none" strike="noStrike" kern="1200" cap="none" spc="0" normalizeH="0" baseline="0" noProof="0" dirty="0">
                <a:ln>
                  <a:noFill/>
                </a:ln>
                <a:solidFill>
                  <a:prstClr val="black"/>
                </a:solidFill>
                <a:effectLst/>
                <a:uLnTx/>
                <a:uFillTx/>
                <a:latin typeface="Calibri" charset="0"/>
                <a:ea typeface="ＭＳ Ｐゴシック" charset="0"/>
              </a:rPr>
              <a:t>Gene encoding extein</a:t>
            </a:r>
          </a:p>
        </p:txBody>
      </p:sp>
      <p:sp>
        <p:nvSpPr>
          <p:cNvPr id="95" name="TextBox 14">
            <a:extLst>
              <a:ext uri="{FF2B5EF4-FFF2-40B4-BE49-F238E27FC236}">
                <a16:creationId xmlns:a16="http://schemas.microsoft.com/office/drawing/2014/main" id="{BD01C972-8747-0B4E-81C2-04ACBDB131CC}"/>
              </a:ext>
            </a:extLst>
          </p:cNvPr>
          <p:cNvSpPr txBox="1">
            <a:spLocks noChangeArrowheads="1"/>
          </p:cNvSpPr>
          <p:nvPr/>
        </p:nvSpPr>
        <p:spPr bwMode="auto">
          <a:xfrm>
            <a:off x="882139" y="6156330"/>
            <a:ext cx="2372957" cy="2939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326609" rtl="0" eaLnBrk="1" fontAlgn="base" latinLnBrk="0" hangingPunct="1">
              <a:lnSpc>
                <a:spcPct val="100000"/>
              </a:lnSpc>
              <a:spcBef>
                <a:spcPct val="0"/>
              </a:spcBef>
              <a:spcAft>
                <a:spcPct val="0"/>
              </a:spcAft>
              <a:buClrTx/>
              <a:buSzTx/>
              <a:buFontTx/>
              <a:buNone/>
              <a:tabLst/>
              <a:defRPr/>
            </a:pPr>
            <a:r>
              <a:rPr kumimoji="0" lang="en-US" sz="1310" b="0" i="0" u="none" strike="noStrike" kern="1200" cap="none" spc="0" normalizeH="0" baseline="0" noProof="0" dirty="0">
                <a:ln>
                  <a:noFill/>
                </a:ln>
                <a:solidFill>
                  <a:prstClr val="black"/>
                </a:solidFill>
                <a:effectLst/>
                <a:uLnTx/>
                <a:uFillTx/>
                <a:latin typeface="Calibri" charset="0"/>
                <a:ea typeface="ＭＳ Ｐゴシック" charset="0"/>
              </a:rPr>
              <a:t>Gene encoding splicing domains</a:t>
            </a:r>
          </a:p>
        </p:txBody>
      </p:sp>
      <p:sp>
        <p:nvSpPr>
          <p:cNvPr id="96" name="TextBox 15">
            <a:extLst>
              <a:ext uri="{FF2B5EF4-FFF2-40B4-BE49-F238E27FC236}">
                <a16:creationId xmlns:a16="http://schemas.microsoft.com/office/drawing/2014/main" id="{BAADD340-E5D1-154A-9D57-E4B2838C3046}"/>
              </a:ext>
            </a:extLst>
          </p:cNvPr>
          <p:cNvSpPr txBox="1">
            <a:spLocks noChangeArrowheads="1"/>
          </p:cNvSpPr>
          <p:nvPr/>
        </p:nvSpPr>
        <p:spPr bwMode="auto">
          <a:xfrm>
            <a:off x="848892" y="6502724"/>
            <a:ext cx="3390865" cy="2939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326609" rtl="0" eaLnBrk="1" fontAlgn="base" latinLnBrk="0" hangingPunct="1">
              <a:lnSpc>
                <a:spcPct val="100000"/>
              </a:lnSpc>
              <a:spcBef>
                <a:spcPct val="0"/>
              </a:spcBef>
              <a:spcAft>
                <a:spcPct val="0"/>
              </a:spcAft>
              <a:buClrTx/>
              <a:buSzTx/>
              <a:buFontTx/>
              <a:buNone/>
              <a:tabLst/>
              <a:defRPr/>
            </a:pPr>
            <a:r>
              <a:rPr kumimoji="0" lang="en-US" sz="1310" b="0" i="0" u="none" strike="noStrike" kern="1200" cap="none" spc="0" normalizeH="0" baseline="0" noProof="0" dirty="0">
                <a:ln>
                  <a:noFill/>
                </a:ln>
                <a:solidFill>
                  <a:prstClr val="black"/>
                </a:solidFill>
                <a:effectLst/>
                <a:uLnTx/>
                <a:uFillTx/>
                <a:latin typeface="Calibri" charset="0"/>
                <a:ea typeface="ＭＳ Ｐゴシック" charset="0"/>
              </a:rPr>
              <a:t>Gene encoding homing endonuclease  domain</a:t>
            </a:r>
          </a:p>
        </p:txBody>
      </p:sp>
      <p:sp>
        <p:nvSpPr>
          <p:cNvPr id="97" name="Cube 96">
            <a:extLst>
              <a:ext uri="{FF2B5EF4-FFF2-40B4-BE49-F238E27FC236}">
                <a16:creationId xmlns:a16="http://schemas.microsoft.com/office/drawing/2014/main" id="{08094D34-9F87-E747-A483-C7F0B227212F}"/>
              </a:ext>
            </a:extLst>
          </p:cNvPr>
          <p:cNvSpPr/>
          <p:nvPr/>
        </p:nvSpPr>
        <p:spPr>
          <a:xfrm>
            <a:off x="4535800" y="5825840"/>
            <a:ext cx="777805" cy="178499"/>
          </a:xfrm>
          <a:prstGeom prst="cube">
            <a:avLst/>
          </a:prstGeom>
          <a:solidFill>
            <a:schemeClr val="accent2">
              <a:lumMod val="60000"/>
              <a:lumOff val="4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dirty="0">
              <a:ln>
                <a:noFill/>
              </a:ln>
              <a:solidFill>
                <a:prstClr val="white"/>
              </a:solidFill>
              <a:effectLst/>
              <a:uLnTx/>
              <a:uFillTx/>
              <a:latin typeface="Calibri"/>
              <a:ea typeface="+mn-ea"/>
              <a:cs typeface="+mn-cs"/>
            </a:endParaRPr>
          </a:p>
        </p:txBody>
      </p:sp>
      <p:sp>
        <p:nvSpPr>
          <p:cNvPr id="99" name="TextBox 2">
            <a:extLst>
              <a:ext uri="{FF2B5EF4-FFF2-40B4-BE49-F238E27FC236}">
                <a16:creationId xmlns:a16="http://schemas.microsoft.com/office/drawing/2014/main" id="{26B45952-2B3F-7841-BDEF-8D15190AF500}"/>
              </a:ext>
            </a:extLst>
          </p:cNvPr>
          <p:cNvSpPr txBox="1">
            <a:spLocks noChangeArrowheads="1"/>
          </p:cNvSpPr>
          <p:nvPr/>
        </p:nvSpPr>
        <p:spPr bwMode="auto">
          <a:xfrm>
            <a:off x="5494361" y="5774105"/>
            <a:ext cx="1662186" cy="2939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326609" rtl="0" eaLnBrk="1" fontAlgn="base" latinLnBrk="0" hangingPunct="1">
              <a:lnSpc>
                <a:spcPct val="100000"/>
              </a:lnSpc>
              <a:spcBef>
                <a:spcPct val="0"/>
              </a:spcBef>
              <a:spcAft>
                <a:spcPct val="0"/>
              </a:spcAft>
              <a:buClrTx/>
              <a:buSzTx/>
              <a:buFontTx/>
              <a:buNone/>
              <a:tabLst/>
              <a:defRPr/>
            </a:pPr>
            <a:r>
              <a:rPr kumimoji="0" lang="en-US" sz="1310" b="0" i="0" u="none" strike="noStrike" kern="1200" cap="none" spc="0" normalizeH="0" baseline="0" noProof="0" dirty="0">
                <a:ln>
                  <a:noFill/>
                </a:ln>
                <a:solidFill>
                  <a:prstClr val="black"/>
                </a:solidFill>
                <a:effectLst/>
                <a:uLnTx/>
                <a:uFillTx/>
                <a:latin typeface="Calibri" charset="0"/>
                <a:ea typeface="ＭＳ Ｐゴシック" charset="0"/>
              </a:rPr>
              <a:t>extein</a:t>
            </a:r>
          </a:p>
        </p:txBody>
      </p:sp>
      <p:sp>
        <p:nvSpPr>
          <p:cNvPr id="100" name="Cube 99">
            <a:extLst>
              <a:ext uri="{FF2B5EF4-FFF2-40B4-BE49-F238E27FC236}">
                <a16:creationId xmlns:a16="http://schemas.microsoft.com/office/drawing/2014/main" id="{253474BF-36F1-8A48-B810-2DA2988FFC57}"/>
              </a:ext>
            </a:extLst>
          </p:cNvPr>
          <p:cNvSpPr/>
          <p:nvPr/>
        </p:nvSpPr>
        <p:spPr>
          <a:xfrm>
            <a:off x="4526562" y="6152977"/>
            <a:ext cx="406395" cy="175378"/>
          </a:xfrm>
          <a:prstGeom prst="cube">
            <a:avLst/>
          </a:prstGeom>
          <a:solidFill>
            <a:schemeClr val="accent3">
              <a:lumMod val="75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102" name="TextBox 2">
            <a:extLst>
              <a:ext uri="{FF2B5EF4-FFF2-40B4-BE49-F238E27FC236}">
                <a16:creationId xmlns:a16="http://schemas.microsoft.com/office/drawing/2014/main" id="{9AE47198-C247-AB44-B402-EC2DAA031E7B}"/>
              </a:ext>
            </a:extLst>
          </p:cNvPr>
          <p:cNvSpPr txBox="1">
            <a:spLocks noChangeArrowheads="1"/>
          </p:cNvSpPr>
          <p:nvPr/>
        </p:nvSpPr>
        <p:spPr bwMode="auto">
          <a:xfrm>
            <a:off x="5075016" y="6107990"/>
            <a:ext cx="2110107" cy="2939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326609" rtl="0" eaLnBrk="1" fontAlgn="base" latinLnBrk="0" hangingPunct="1">
              <a:lnSpc>
                <a:spcPct val="100000"/>
              </a:lnSpc>
              <a:spcBef>
                <a:spcPct val="0"/>
              </a:spcBef>
              <a:spcAft>
                <a:spcPct val="0"/>
              </a:spcAft>
              <a:buClrTx/>
              <a:buSzTx/>
              <a:buFontTx/>
              <a:buNone/>
              <a:tabLst/>
              <a:defRPr/>
            </a:pPr>
            <a:r>
              <a:rPr kumimoji="0" lang="en-US" sz="1310" b="0" i="0" u="none" strike="noStrike" kern="1200" cap="none" spc="0" normalizeH="0" baseline="0" noProof="0" dirty="0">
                <a:ln>
                  <a:noFill/>
                </a:ln>
                <a:solidFill>
                  <a:prstClr val="black"/>
                </a:solidFill>
                <a:effectLst/>
                <a:uLnTx/>
                <a:uFillTx/>
                <a:latin typeface="Calibri" charset="0"/>
                <a:ea typeface="ＭＳ Ｐゴシック" charset="0"/>
              </a:rPr>
              <a:t>Intein splicing domains</a:t>
            </a:r>
          </a:p>
        </p:txBody>
      </p:sp>
      <p:sp>
        <p:nvSpPr>
          <p:cNvPr id="104" name="Cube 103">
            <a:extLst>
              <a:ext uri="{FF2B5EF4-FFF2-40B4-BE49-F238E27FC236}">
                <a16:creationId xmlns:a16="http://schemas.microsoft.com/office/drawing/2014/main" id="{A2B19ECC-9770-9845-BC18-557F5708C88E}"/>
              </a:ext>
            </a:extLst>
          </p:cNvPr>
          <p:cNvSpPr/>
          <p:nvPr/>
        </p:nvSpPr>
        <p:spPr>
          <a:xfrm>
            <a:off x="4507224" y="6528978"/>
            <a:ext cx="417171" cy="155583"/>
          </a:xfrm>
          <a:prstGeom prst="cube">
            <a:avLst/>
          </a:prstGeom>
          <a:solidFill>
            <a:srgbClr val="D1CF4E"/>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105" name="TextBox 2">
            <a:extLst>
              <a:ext uri="{FF2B5EF4-FFF2-40B4-BE49-F238E27FC236}">
                <a16:creationId xmlns:a16="http://schemas.microsoft.com/office/drawing/2014/main" id="{7D8566BB-C14E-1847-905E-4ADC3CF35CF4}"/>
              </a:ext>
            </a:extLst>
          </p:cNvPr>
          <p:cNvSpPr txBox="1">
            <a:spLocks noChangeArrowheads="1"/>
          </p:cNvSpPr>
          <p:nvPr/>
        </p:nvSpPr>
        <p:spPr bwMode="auto">
          <a:xfrm>
            <a:off x="4961391" y="6457690"/>
            <a:ext cx="3180560" cy="2939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326609" rtl="0" eaLnBrk="1" fontAlgn="base" latinLnBrk="0" hangingPunct="1">
              <a:lnSpc>
                <a:spcPct val="100000"/>
              </a:lnSpc>
              <a:spcBef>
                <a:spcPct val="0"/>
              </a:spcBef>
              <a:spcAft>
                <a:spcPct val="0"/>
              </a:spcAft>
              <a:buClrTx/>
              <a:buSzTx/>
              <a:buFontTx/>
              <a:buNone/>
              <a:tabLst/>
              <a:defRPr/>
            </a:pPr>
            <a:r>
              <a:rPr kumimoji="0" lang="en-US" sz="1310" b="0" i="0" u="none" strike="noStrike" kern="1200" cap="none" spc="0" normalizeH="0" baseline="0" noProof="0" dirty="0">
                <a:ln>
                  <a:noFill/>
                </a:ln>
                <a:solidFill>
                  <a:prstClr val="black"/>
                </a:solidFill>
                <a:effectLst/>
                <a:uLnTx/>
                <a:uFillTx/>
                <a:latin typeface="Calibri" charset="0"/>
                <a:ea typeface="ＭＳ Ｐゴシック" charset="0"/>
              </a:rPr>
              <a:t>Intein homing endonuclease  domains</a:t>
            </a:r>
          </a:p>
        </p:txBody>
      </p:sp>
      <p:cxnSp>
        <p:nvCxnSpPr>
          <p:cNvPr id="106" name="Straight Connector 105">
            <a:extLst>
              <a:ext uri="{FF2B5EF4-FFF2-40B4-BE49-F238E27FC236}">
                <a16:creationId xmlns:a16="http://schemas.microsoft.com/office/drawing/2014/main" id="{481562A2-AE36-D84D-B981-7330F21FE981}"/>
              </a:ext>
            </a:extLst>
          </p:cNvPr>
          <p:cNvCxnSpPr>
            <a:cxnSpLocks/>
          </p:cNvCxnSpPr>
          <p:nvPr/>
        </p:nvCxnSpPr>
        <p:spPr>
          <a:xfrm>
            <a:off x="28575" y="3528923"/>
            <a:ext cx="9129486"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2244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544CC-D747-E348-9A8E-C7B704B299B4}"/>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ED3D6052-C796-CA4D-B67C-95A028BD7DCF}"/>
              </a:ext>
            </a:extLst>
          </p:cNvPr>
          <p:cNvPicPr>
            <a:picLocks noChangeAspect="1"/>
          </p:cNvPicPr>
          <p:nvPr/>
        </p:nvPicPr>
        <p:blipFill>
          <a:blip r:embed="rId2"/>
          <a:stretch>
            <a:fillRect/>
          </a:stretch>
        </p:blipFill>
        <p:spPr>
          <a:xfrm>
            <a:off x="814367" y="846138"/>
            <a:ext cx="6662633" cy="3889985"/>
          </a:xfrm>
          <a:prstGeom prst="rect">
            <a:avLst/>
          </a:prstGeom>
        </p:spPr>
      </p:pic>
      <p:sp>
        <p:nvSpPr>
          <p:cNvPr id="6" name="TextBox 5">
            <a:extLst>
              <a:ext uri="{FF2B5EF4-FFF2-40B4-BE49-F238E27FC236}">
                <a16:creationId xmlns:a16="http://schemas.microsoft.com/office/drawing/2014/main" id="{E899C1CC-194C-8F4E-BB41-BE8FF32886C7}"/>
              </a:ext>
            </a:extLst>
          </p:cNvPr>
          <p:cNvSpPr txBox="1"/>
          <p:nvPr/>
        </p:nvSpPr>
        <p:spPr>
          <a:xfrm>
            <a:off x="165189" y="5858891"/>
            <a:ext cx="4599592"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From: </a:t>
            </a:r>
            <a:r>
              <a:rPr kumimoji="0" lang="en-US" sz="1800" b="1" i="0" u="none" strike="noStrike" kern="1200" cap="none" spc="0" normalizeH="0" baseline="0" noProof="0" dirty="0">
                <a:ln>
                  <a:noFill/>
                </a:ln>
                <a:solidFill>
                  <a:prstClr val="black"/>
                </a:solidFill>
                <a:effectLst/>
                <a:uLnTx/>
                <a:uFillTx/>
                <a:latin typeface="Calibri"/>
                <a:ea typeface="+mn-ea"/>
                <a:cs typeface="+mn-cs"/>
              </a:rPr>
              <a:t>Inteins: nature's gift to protein chemists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Neel H. Shah and Tom W. Muir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C5C142A5-0491-E54D-918C-9EBA9D121378}"/>
              </a:ext>
            </a:extLst>
          </p:cNvPr>
          <p:cNvSpPr txBox="1"/>
          <p:nvPr/>
        </p:nvSpPr>
        <p:spPr>
          <a:xfrm>
            <a:off x="165189" y="6412889"/>
            <a:ext cx="270298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DOI: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3" tooltip="Link to landing page via DOI"/>
              </a:rPr>
              <a:t>10.1039/C3SC52951G</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0736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544CC-D747-E348-9A8E-C7B704B299B4}"/>
              </a:ext>
            </a:extLst>
          </p:cNvPr>
          <p:cNvSpPr>
            <a:spLocks noGrp="1"/>
          </p:cNvSpPr>
          <p:nvPr>
            <p:ph type="title"/>
          </p:nvPr>
        </p:nvSpPr>
        <p:spPr/>
        <p:txBody>
          <a:bodyPr/>
          <a:lstStyle/>
          <a:p>
            <a:endParaRPr lang="en-US"/>
          </a:p>
        </p:txBody>
      </p:sp>
      <p:sp>
        <p:nvSpPr>
          <p:cNvPr id="6" name="TextBox 5">
            <a:extLst>
              <a:ext uri="{FF2B5EF4-FFF2-40B4-BE49-F238E27FC236}">
                <a16:creationId xmlns:a16="http://schemas.microsoft.com/office/drawing/2014/main" id="{E899C1CC-194C-8F4E-BB41-BE8FF32886C7}"/>
              </a:ext>
            </a:extLst>
          </p:cNvPr>
          <p:cNvSpPr txBox="1"/>
          <p:nvPr/>
        </p:nvSpPr>
        <p:spPr>
          <a:xfrm>
            <a:off x="165189" y="5858891"/>
            <a:ext cx="4599592"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From: </a:t>
            </a:r>
            <a:r>
              <a:rPr kumimoji="0" lang="en-US" sz="1800" b="1" i="0" u="none" strike="noStrike" kern="1200" cap="none" spc="0" normalizeH="0" baseline="0" noProof="0" dirty="0">
                <a:ln>
                  <a:noFill/>
                </a:ln>
                <a:solidFill>
                  <a:prstClr val="black"/>
                </a:solidFill>
                <a:effectLst/>
                <a:uLnTx/>
                <a:uFillTx/>
                <a:latin typeface="Calibri"/>
                <a:ea typeface="+mn-ea"/>
                <a:cs typeface="+mn-cs"/>
              </a:rPr>
              <a:t>Inteins: nature's gift to protein chemists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Neel H. Shah and Tom W. Muir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C5C142A5-0491-E54D-918C-9EBA9D121378}"/>
              </a:ext>
            </a:extLst>
          </p:cNvPr>
          <p:cNvSpPr txBox="1"/>
          <p:nvPr/>
        </p:nvSpPr>
        <p:spPr>
          <a:xfrm>
            <a:off x="165189" y="6412889"/>
            <a:ext cx="270298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DOI: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3" tooltip="Link to landing page via DOI"/>
              </a:rPr>
              <a:t>10.1039/C3SC52951G</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761973FE-339A-DC4A-809B-D1E32E4C44E3}"/>
              </a:ext>
            </a:extLst>
          </p:cNvPr>
          <p:cNvPicPr>
            <a:picLocks noChangeAspect="1"/>
          </p:cNvPicPr>
          <p:nvPr/>
        </p:nvPicPr>
        <p:blipFill rotWithShape="1">
          <a:blip r:embed="rId4"/>
          <a:srcRect t="58166"/>
          <a:stretch/>
        </p:blipFill>
        <p:spPr>
          <a:xfrm>
            <a:off x="637281" y="1971636"/>
            <a:ext cx="8255000" cy="1939192"/>
          </a:xfrm>
          <a:prstGeom prst="rect">
            <a:avLst/>
          </a:prstGeom>
        </p:spPr>
      </p:pic>
    </p:spTree>
    <p:extLst>
      <p:ext uri="{BB962C8B-B14F-4D97-AF65-F5344CB8AC3E}">
        <p14:creationId xmlns:p14="http://schemas.microsoft.com/office/powerpoint/2010/main" val="2611261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extBox 1"/>
          <p:cNvSpPr txBox="1">
            <a:spLocks noChangeArrowheads="1"/>
          </p:cNvSpPr>
          <p:nvPr/>
        </p:nvSpPr>
        <p:spPr bwMode="auto">
          <a:xfrm>
            <a:off x="241300" y="292100"/>
            <a:ext cx="60848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000000"/>
                </a:solidFill>
              </a:rPr>
              <a:t>Gene Transfer, Sex, and Recombination:</a:t>
            </a:r>
          </a:p>
        </p:txBody>
      </p:sp>
      <p:sp>
        <p:nvSpPr>
          <p:cNvPr id="98306" name="TextBox 2"/>
          <p:cNvSpPr txBox="1">
            <a:spLocks noChangeArrowheads="1"/>
          </p:cNvSpPr>
          <p:nvPr/>
        </p:nvSpPr>
        <p:spPr bwMode="auto">
          <a:xfrm>
            <a:off x="520700" y="754063"/>
            <a:ext cx="836930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pPr>
            <a:r>
              <a:rPr lang="en-US" sz="2000" b="1">
                <a:solidFill>
                  <a:srgbClr val="000000"/>
                </a:solidFill>
              </a:rPr>
              <a:t>Inventions do not need to be made sequentially</a:t>
            </a:r>
          </a:p>
          <a:p>
            <a:pPr defTabSz="914400" eaLnBrk="1" fontAlgn="base" hangingPunct="1">
              <a:spcBef>
                <a:spcPct val="0"/>
              </a:spcBef>
              <a:spcAft>
                <a:spcPct val="0"/>
              </a:spcAft>
              <a:buFont typeface="Arial" charset="0"/>
              <a:buChar char="•"/>
            </a:pPr>
            <a:r>
              <a:rPr lang="en-US" sz="2000" b="1">
                <a:solidFill>
                  <a:srgbClr val="000000"/>
                </a:solidFill>
              </a:rPr>
              <a:t>Gene transfer, followed by homologous or non-homologous recombination, allows inventions to be shared across the tree of life </a:t>
            </a:r>
          </a:p>
        </p:txBody>
      </p:sp>
      <p:pic>
        <p:nvPicPr>
          <p:cNvPr id="9830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20800" y="1890713"/>
            <a:ext cx="6756400" cy="4662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9381123"/>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p:nvPr>
        </p:nvSpPr>
        <p:spPr>
          <a:xfrm>
            <a:off x="609600" y="228600"/>
            <a:ext cx="7772400" cy="1143000"/>
          </a:xfrm>
        </p:spPr>
        <p:txBody>
          <a:bodyPr/>
          <a:lstStyle/>
          <a:p>
            <a:pPr eaLnBrk="1" hangingPunct="1"/>
            <a:r>
              <a:rPr lang="en-US" sz="2800">
                <a:latin typeface="Times New Roman" charset="0"/>
              </a:rPr>
              <a:t>Aside:    Gene and genome duplication </a:t>
            </a:r>
            <a:br>
              <a:rPr lang="en-US" sz="2800">
                <a:latin typeface="Times New Roman" charset="0"/>
              </a:rPr>
            </a:br>
            <a:r>
              <a:rPr lang="en-US" sz="2800">
                <a:latin typeface="Times New Roman" charset="0"/>
              </a:rPr>
              <a:t>  versus </a:t>
            </a:r>
            <a:br>
              <a:rPr lang="en-US" sz="2800">
                <a:latin typeface="Times New Roman" charset="0"/>
              </a:rPr>
            </a:br>
            <a:r>
              <a:rPr lang="en-US" sz="2800">
                <a:latin typeface="Times New Roman" charset="0"/>
              </a:rPr>
              <a:t>  Horizontal Gene Transfer </a:t>
            </a:r>
          </a:p>
        </p:txBody>
      </p:sp>
      <p:sp>
        <p:nvSpPr>
          <p:cNvPr id="99330" name="TextBox 2"/>
          <p:cNvSpPr txBox="1">
            <a:spLocks noChangeArrowheads="1"/>
          </p:cNvSpPr>
          <p:nvPr/>
        </p:nvSpPr>
        <p:spPr bwMode="auto">
          <a:xfrm>
            <a:off x="1573213" y="276225"/>
            <a:ext cx="1857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b="1">
              <a:solidFill>
                <a:srgbClr val="000000"/>
              </a:solidFill>
              <a:latin typeface="Times New Roman" charset="0"/>
            </a:endParaRPr>
          </a:p>
        </p:txBody>
      </p:sp>
      <p:pic>
        <p:nvPicPr>
          <p:cNvPr id="9933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350" y="1595438"/>
            <a:ext cx="12442825" cy="318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332" name="TextBox 5"/>
          <p:cNvSpPr txBox="1">
            <a:spLocks noChangeArrowheads="1"/>
          </p:cNvSpPr>
          <p:nvPr/>
        </p:nvSpPr>
        <p:spPr bwMode="auto">
          <a:xfrm>
            <a:off x="849313" y="4906963"/>
            <a:ext cx="3879850" cy="1190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b="1">
                <a:solidFill>
                  <a:srgbClr val="000000"/>
                </a:solidFill>
                <a:latin typeface="Times New Roman" charset="0"/>
              </a:rPr>
              <a:t>Autochtonous gene/genome  </a:t>
            </a:r>
            <a:br>
              <a:rPr lang="en-US" b="1">
                <a:solidFill>
                  <a:srgbClr val="000000"/>
                </a:solidFill>
                <a:latin typeface="Times New Roman" charset="0"/>
              </a:rPr>
            </a:br>
            <a:r>
              <a:rPr lang="en-US" b="1">
                <a:solidFill>
                  <a:srgbClr val="000000"/>
                </a:solidFill>
                <a:latin typeface="Times New Roman" charset="0"/>
              </a:rPr>
              <a:t>duplication are rare </a:t>
            </a:r>
            <a:br>
              <a:rPr lang="en-US" b="1">
                <a:solidFill>
                  <a:srgbClr val="000000"/>
                </a:solidFill>
                <a:latin typeface="Times New Roman" charset="0"/>
              </a:rPr>
            </a:br>
            <a:r>
              <a:rPr lang="en-US" b="1">
                <a:solidFill>
                  <a:srgbClr val="000000"/>
                </a:solidFill>
                <a:latin typeface="Times New Roman" charset="0"/>
              </a:rPr>
              <a:t>in prokaryotes</a:t>
            </a:r>
          </a:p>
        </p:txBody>
      </p:sp>
      <p:sp>
        <p:nvSpPr>
          <p:cNvPr id="99333" name="TextBox 6"/>
          <p:cNvSpPr txBox="1">
            <a:spLocks noChangeArrowheads="1"/>
          </p:cNvSpPr>
          <p:nvPr/>
        </p:nvSpPr>
        <p:spPr bwMode="auto">
          <a:xfrm>
            <a:off x="5321300" y="4930775"/>
            <a:ext cx="3375025" cy="1924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b="1">
                <a:solidFill>
                  <a:srgbClr val="000000"/>
                </a:solidFill>
                <a:latin typeface="Times New Roman" charset="0"/>
              </a:rPr>
              <a:t>Gene  family expansion through horizontal gene transfer –</a:t>
            </a:r>
          </a:p>
          <a:p>
            <a:pPr eaLnBrk="1" fontAlgn="base" hangingPunct="1">
              <a:spcBef>
                <a:spcPct val="0"/>
              </a:spcBef>
              <a:spcAft>
                <a:spcPct val="0"/>
              </a:spcAft>
            </a:pPr>
            <a:r>
              <a:rPr lang="en-US" b="1">
                <a:solidFill>
                  <a:srgbClr val="000000"/>
                </a:solidFill>
                <a:latin typeface="Times New Roman" charset="0"/>
              </a:rPr>
              <a:t>the most common process in prokaryotes </a:t>
            </a:r>
          </a:p>
        </p:txBody>
      </p:sp>
    </p:spTree>
    <p:extLst>
      <p:ext uri="{BB962C8B-B14F-4D97-AF65-F5344CB8AC3E}">
        <p14:creationId xmlns:p14="http://schemas.microsoft.com/office/powerpoint/2010/main" val="562655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0353" name="TextBox 1"/>
          <p:cNvSpPr txBox="1">
            <a:spLocks noChangeArrowheads="1"/>
          </p:cNvSpPr>
          <p:nvPr/>
        </p:nvSpPr>
        <p:spPr bwMode="auto">
          <a:xfrm>
            <a:off x="192088" y="252413"/>
            <a:ext cx="631190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22" tIns="45662" rIns="91322" bIns="4566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srgbClr val="000000"/>
                </a:solidFill>
              </a:rPr>
              <a:t>Horizontal Gene Transfer (HGT) and the </a:t>
            </a:r>
          </a:p>
          <a:p>
            <a:pPr defTabSz="914400" eaLnBrk="1" fontAlgn="base" hangingPunct="1">
              <a:spcBef>
                <a:spcPct val="0"/>
              </a:spcBef>
              <a:spcAft>
                <a:spcPct val="0"/>
              </a:spcAft>
            </a:pPr>
            <a:r>
              <a:rPr lang="en-US">
                <a:solidFill>
                  <a:srgbClr val="000000"/>
                </a:solidFill>
              </a:rPr>
              <a:t>Acquisition of New Capabilities </a:t>
            </a:r>
          </a:p>
        </p:txBody>
      </p:sp>
      <p:sp>
        <p:nvSpPr>
          <p:cNvPr id="100354" name="TextBox 2"/>
          <p:cNvSpPr txBox="1">
            <a:spLocks noChangeArrowheads="1"/>
          </p:cNvSpPr>
          <p:nvPr/>
        </p:nvSpPr>
        <p:spPr bwMode="auto">
          <a:xfrm>
            <a:off x="203200" y="1136650"/>
            <a:ext cx="8877300" cy="313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22" tIns="45662" rIns="91322" bIns="45662">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pPr>
            <a:r>
              <a:rPr lang="en-US" sz="1800">
                <a:solidFill>
                  <a:srgbClr val="000000"/>
                </a:solidFill>
              </a:rPr>
              <a:t>Most important process to adapt microorganisms to new environments.</a:t>
            </a:r>
            <a:br>
              <a:rPr lang="en-US" sz="1800">
                <a:solidFill>
                  <a:srgbClr val="000000"/>
                </a:solidFill>
              </a:rPr>
            </a:br>
            <a:r>
              <a:rPr lang="en-US" sz="1800">
                <a:solidFill>
                  <a:srgbClr val="000000"/>
                </a:solidFill>
              </a:rPr>
              <a:t>E.g.:  Antibiotic and heavy metal resistance, </a:t>
            </a:r>
            <a:br>
              <a:rPr lang="en-US" sz="1800">
                <a:solidFill>
                  <a:srgbClr val="000000"/>
                </a:solidFill>
              </a:rPr>
            </a:br>
            <a:r>
              <a:rPr lang="en-US" sz="1800">
                <a:solidFill>
                  <a:srgbClr val="000000"/>
                </a:solidFill>
              </a:rPr>
              <a:t>pathways that allow acquisition and breakdown of new substrates. </a:t>
            </a:r>
            <a:br>
              <a:rPr lang="en-US" sz="1800">
                <a:solidFill>
                  <a:srgbClr val="000000"/>
                </a:solidFill>
              </a:rPr>
            </a:br>
            <a:endParaRPr lang="en-US" sz="1800">
              <a:solidFill>
                <a:srgbClr val="000000"/>
              </a:solidFill>
            </a:endParaRPr>
          </a:p>
          <a:p>
            <a:pPr defTabSz="914400" eaLnBrk="1" fontAlgn="base" hangingPunct="1">
              <a:spcBef>
                <a:spcPct val="0"/>
              </a:spcBef>
              <a:spcAft>
                <a:spcPct val="0"/>
              </a:spcAft>
              <a:buFont typeface="Arial" charset="0"/>
              <a:buChar char="•"/>
            </a:pPr>
            <a:r>
              <a:rPr lang="en-US" sz="1800">
                <a:solidFill>
                  <a:srgbClr val="000000"/>
                </a:solidFill>
              </a:rPr>
              <a:t>Creation of new metabolic pathways. </a:t>
            </a:r>
            <a:br>
              <a:rPr lang="en-US" sz="1800">
                <a:solidFill>
                  <a:srgbClr val="000000"/>
                </a:solidFill>
              </a:rPr>
            </a:br>
            <a:endParaRPr lang="en-US" sz="1800">
              <a:solidFill>
                <a:srgbClr val="000000"/>
              </a:solidFill>
            </a:endParaRPr>
          </a:p>
          <a:p>
            <a:pPr defTabSz="914400" eaLnBrk="1" fontAlgn="base" hangingPunct="1">
              <a:spcBef>
                <a:spcPct val="0"/>
              </a:spcBef>
              <a:spcAft>
                <a:spcPct val="0"/>
              </a:spcAft>
              <a:buFont typeface="Arial" charset="0"/>
              <a:buChar char="•"/>
            </a:pPr>
            <a:r>
              <a:rPr lang="en-US" sz="1800">
                <a:solidFill>
                  <a:srgbClr val="000000"/>
                </a:solidFill>
              </a:rPr>
              <a:t>HGT not autochthonous gene duplication is the main </a:t>
            </a:r>
            <a:br>
              <a:rPr lang="en-US" sz="1800">
                <a:solidFill>
                  <a:srgbClr val="000000"/>
                </a:solidFill>
              </a:rPr>
            </a:br>
            <a:r>
              <a:rPr lang="en-US" sz="1800">
                <a:solidFill>
                  <a:srgbClr val="000000"/>
                </a:solidFill>
              </a:rPr>
              <a:t>process of gene family expansion in prokaryotes. </a:t>
            </a:r>
          </a:p>
          <a:p>
            <a:pPr defTabSz="914400" eaLnBrk="1" fontAlgn="base" hangingPunct="1">
              <a:spcBef>
                <a:spcPct val="0"/>
              </a:spcBef>
              <a:spcAft>
                <a:spcPct val="0"/>
              </a:spcAft>
              <a:buFont typeface="Arial" charset="0"/>
              <a:buChar char="•"/>
            </a:pPr>
            <a:endParaRPr lang="en-US" sz="1800">
              <a:solidFill>
                <a:srgbClr val="000000"/>
              </a:solidFill>
            </a:endParaRPr>
          </a:p>
          <a:p>
            <a:pPr defTabSz="914400" eaLnBrk="1" fontAlgn="base" hangingPunct="1">
              <a:spcBef>
                <a:spcPct val="0"/>
              </a:spcBef>
              <a:spcAft>
                <a:spcPct val="0"/>
              </a:spcAft>
              <a:buFont typeface="Arial" charset="0"/>
              <a:buChar char="•"/>
            </a:pPr>
            <a:r>
              <a:rPr lang="en-US" sz="1800">
                <a:solidFill>
                  <a:srgbClr val="000000"/>
                </a:solidFill>
              </a:rPr>
              <a:t>Also important in the recent evolution of multicellular eukaryotes </a:t>
            </a:r>
            <a:br>
              <a:rPr lang="en-US" sz="1800">
                <a:solidFill>
                  <a:srgbClr val="000000"/>
                </a:solidFill>
              </a:rPr>
            </a:br>
            <a:r>
              <a:rPr lang="en-US" sz="1800">
                <a:solidFill>
                  <a:srgbClr val="000000"/>
                </a:solidFill>
              </a:rPr>
              <a:t>(HGT between fish species and between grasses). </a:t>
            </a:r>
          </a:p>
        </p:txBody>
      </p:sp>
      <p:sp>
        <p:nvSpPr>
          <p:cNvPr id="6" name="TextBox 5"/>
          <p:cNvSpPr txBox="1"/>
          <p:nvPr/>
        </p:nvSpPr>
        <p:spPr>
          <a:xfrm>
            <a:off x="190500" y="4406900"/>
            <a:ext cx="8877300" cy="1262063"/>
          </a:xfrm>
          <a:prstGeom prst="rect">
            <a:avLst/>
          </a:prstGeom>
          <a:noFill/>
        </p:spPr>
        <p:txBody>
          <a:bodyPr lIns="91322" tIns="45662" rIns="91322" bIns="45662">
            <a:spAutoFit/>
          </a:bodyPr>
          <a:lstStyle/>
          <a:p>
            <a:pPr defTabSz="914400" fontAlgn="base">
              <a:spcBef>
                <a:spcPct val="0"/>
              </a:spcBef>
              <a:spcAft>
                <a:spcPct val="0"/>
              </a:spcAft>
              <a:defRPr/>
            </a:pPr>
            <a:r>
              <a:rPr lang="en-US" sz="2200" b="1" dirty="0">
                <a:solidFill>
                  <a:srgbClr val="000000"/>
                </a:solidFill>
                <a:latin typeface="Arial" pitchFamily="-65" charset="0"/>
              </a:rPr>
              <a:t>Selection acts on the </a:t>
            </a:r>
            <a:r>
              <a:rPr lang="en-US" sz="2200" b="1" dirty="0" err="1">
                <a:solidFill>
                  <a:srgbClr val="000000"/>
                </a:solidFill>
                <a:latin typeface="Arial" pitchFamily="-65" charset="0"/>
              </a:rPr>
              <a:t>Holobiont</a:t>
            </a:r>
            <a:r>
              <a:rPr lang="en-US" sz="2200" b="1" dirty="0">
                <a:solidFill>
                  <a:srgbClr val="000000"/>
                </a:solidFill>
                <a:latin typeface="Arial" pitchFamily="-65" charset="0"/>
              </a:rPr>
              <a:t> </a:t>
            </a:r>
            <a:r>
              <a:rPr lang="en-US" sz="2200" dirty="0">
                <a:solidFill>
                  <a:srgbClr val="000000"/>
                </a:solidFill>
                <a:latin typeface="Arial" pitchFamily="-65" charset="0"/>
              </a:rPr>
              <a:t>(= Host + </a:t>
            </a:r>
            <a:r>
              <a:rPr lang="en-US" sz="2200" dirty="0" err="1">
                <a:solidFill>
                  <a:srgbClr val="000000"/>
                </a:solidFill>
                <a:latin typeface="Arial" pitchFamily="-65" charset="0"/>
              </a:rPr>
              <a:t>Symbionts</a:t>
            </a:r>
            <a:r>
              <a:rPr lang="en-US" sz="2200" dirty="0">
                <a:solidFill>
                  <a:srgbClr val="000000"/>
                </a:solidFill>
                <a:latin typeface="Arial" pitchFamily="-65" charset="0"/>
              </a:rPr>
              <a:t>)</a:t>
            </a:r>
          </a:p>
          <a:p>
            <a:pPr defTabSz="914400" fontAlgn="base">
              <a:spcBef>
                <a:spcPct val="0"/>
              </a:spcBef>
              <a:spcAft>
                <a:spcPct val="0"/>
              </a:spcAft>
              <a:defRPr/>
            </a:pPr>
            <a:r>
              <a:rPr lang="en-US" dirty="0">
                <a:solidFill>
                  <a:srgbClr val="000000"/>
                </a:solidFill>
                <a:latin typeface="Arial" pitchFamily="-65" charset="0"/>
              </a:rPr>
              <a:t> </a:t>
            </a:r>
          </a:p>
          <a:p>
            <a:pPr marL="285381" indent="-285381" defTabSz="914400" fontAlgn="base">
              <a:spcBef>
                <a:spcPct val="0"/>
              </a:spcBef>
              <a:spcAft>
                <a:spcPct val="0"/>
              </a:spcAft>
              <a:buFont typeface="Arial"/>
              <a:buChar char="•"/>
              <a:defRPr/>
            </a:pPr>
            <a:r>
              <a:rPr lang="en-US" dirty="0">
                <a:solidFill>
                  <a:srgbClr val="000000"/>
                </a:solidFill>
                <a:latin typeface="Arial" pitchFamily="-65" charset="0"/>
              </a:rPr>
              <a:t>To adapt to new conditions, new </a:t>
            </a:r>
            <a:r>
              <a:rPr lang="en-US" dirty="0" err="1">
                <a:solidFill>
                  <a:srgbClr val="000000"/>
                </a:solidFill>
                <a:latin typeface="Arial" pitchFamily="-65" charset="0"/>
              </a:rPr>
              <a:t>symbionts</a:t>
            </a:r>
            <a:r>
              <a:rPr lang="en-US" dirty="0">
                <a:solidFill>
                  <a:srgbClr val="000000"/>
                </a:solidFill>
                <a:latin typeface="Arial" pitchFamily="-65" charset="0"/>
              </a:rPr>
              <a:t> can be acquired, or existing </a:t>
            </a:r>
            <a:r>
              <a:rPr lang="en-US" dirty="0" err="1">
                <a:solidFill>
                  <a:srgbClr val="000000"/>
                </a:solidFill>
                <a:latin typeface="Arial" pitchFamily="-65" charset="0"/>
              </a:rPr>
              <a:t>symbionts</a:t>
            </a:r>
            <a:r>
              <a:rPr lang="en-US" dirty="0">
                <a:solidFill>
                  <a:srgbClr val="000000"/>
                </a:solidFill>
                <a:latin typeface="Arial" pitchFamily="-65" charset="0"/>
              </a:rPr>
              <a:t> can acquire new genes through HGT. </a:t>
            </a:r>
          </a:p>
        </p:txBody>
      </p:sp>
      <p:sp>
        <p:nvSpPr>
          <p:cNvPr id="100356" name="TextBox 6"/>
          <p:cNvSpPr txBox="1">
            <a:spLocks noChangeArrowheads="1"/>
          </p:cNvSpPr>
          <p:nvPr/>
        </p:nvSpPr>
        <p:spPr bwMode="auto">
          <a:xfrm>
            <a:off x="4706938" y="5902325"/>
            <a:ext cx="1841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22" tIns="45662" rIns="91322" bIns="4566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1800">
              <a:solidFill>
                <a:srgbClr val="000000"/>
              </a:solidFill>
            </a:endParaRPr>
          </a:p>
        </p:txBody>
      </p:sp>
      <p:pic>
        <p:nvPicPr>
          <p:cNvPr id="10035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65975" y="2044700"/>
            <a:ext cx="1866900" cy="1624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836360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233" name="Title 1"/>
          <p:cNvSpPr>
            <a:spLocks noGrp="1"/>
          </p:cNvSpPr>
          <p:nvPr>
            <p:ph type="title"/>
          </p:nvPr>
        </p:nvSpPr>
        <p:spPr>
          <a:xfrm>
            <a:off x="685800" y="76200"/>
            <a:ext cx="7772400" cy="914400"/>
          </a:xfrm>
        </p:spPr>
        <p:txBody>
          <a:bodyPr/>
          <a:lstStyle/>
          <a:p>
            <a:r>
              <a:rPr lang="en-US">
                <a:latin typeface="Times New Roman" charset="0"/>
              </a:rPr>
              <a:t>Finding transferred genes</a:t>
            </a:r>
          </a:p>
        </p:txBody>
      </p:sp>
      <p:pic>
        <p:nvPicPr>
          <p:cNvPr id="9523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10" y="1219200"/>
            <a:ext cx="31273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3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398588"/>
            <a:ext cx="4724400" cy="3706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36" name="TextBox 5"/>
          <p:cNvSpPr txBox="1">
            <a:spLocks noChangeArrowheads="1"/>
          </p:cNvSpPr>
          <p:nvPr/>
        </p:nvSpPr>
        <p:spPr bwMode="auto">
          <a:xfrm>
            <a:off x="1524002" y="5638805"/>
            <a:ext cx="6083501"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33" tIns="45667" rIns="91333" bIns="45667">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Screening in the wet-lab and in the computer</a:t>
            </a:r>
          </a:p>
        </p:txBody>
      </p:sp>
      <p:pic>
        <p:nvPicPr>
          <p:cNvPr id="9523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486401"/>
            <a:ext cx="8382000" cy="128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98219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Placeholder 2">
            <a:extLst>
              <a:ext uri="{FF2B5EF4-FFF2-40B4-BE49-F238E27FC236}">
                <a16:creationId xmlns:a16="http://schemas.microsoft.com/office/drawing/2014/main" id="{C3D6BFE1-F7D7-3847-9E74-42DBDD92042D}"/>
              </a:ext>
            </a:extLst>
          </p:cNvPr>
          <p:cNvSpPr txBox="1">
            <a:spLocks/>
          </p:cNvSpPr>
          <p:nvPr/>
        </p:nvSpPr>
        <p:spPr bwMode="auto">
          <a:xfrm>
            <a:off x="0" y="6379534"/>
            <a:ext cx="9144000" cy="478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600" tIns="0" rIns="228600" bIns="0"/>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dirty="0"/>
              <a:t>From: Quantifying Homologous Replacement of Loci between Haloarchaeal Species</a:t>
            </a:r>
          </a:p>
          <a:p>
            <a:pPr eaLnBrk="1" hangingPunct="1">
              <a:spcBef>
                <a:spcPct val="0"/>
              </a:spcBef>
              <a:buFontTx/>
              <a:buNone/>
            </a:pPr>
            <a:r>
              <a:rPr lang="en-US" altLang="en-US" sz="1200" dirty="0"/>
              <a:t>Genome </a:t>
            </a:r>
            <a:r>
              <a:rPr lang="en-US" altLang="en-US" sz="1200" dirty="0" err="1"/>
              <a:t>Biol</a:t>
            </a:r>
            <a:r>
              <a:rPr lang="en-US" altLang="en-US" sz="1200" dirty="0"/>
              <a:t> </a:t>
            </a:r>
            <a:r>
              <a:rPr lang="en-US" altLang="en-US" sz="1200" dirty="0" err="1"/>
              <a:t>Evol</a:t>
            </a:r>
            <a:r>
              <a:rPr lang="en-US" altLang="en-US" sz="1200" dirty="0"/>
              <a:t>. 2012;4(12):1223-1244. doi:10.1093/</a:t>
            </a:r>
            <a:r>
              <a:rPr lang="en-US" altLang="en-US" sz="1200" dirty="0" err="1"/>
              <a:t>gbe</a:t>
            </a:r>
            <a:r>
              <a:rPr lang="en-US" altLang="en-US" sz="1200" dirty="0"/>
              <a:t>/evs098</a:t>
            </a:r>
          </a:p>
          <a:p>
            <a:pPr eaLnBrk="1" hangingPunct="1">
              <a:spcBef>
                <a:spcPct val="0"/>
              </a:spcBef>
              <a:buFontTx/>
              <a:buNone/>
            </a:pPr>
            <a:r>
              <a:rPr lang="en-US" altLang="en-US" sz="1200" dirty="0"/>
              <a:t>.</a:t>
            </a:r>
          </a:p>
        </p:txBody>
      </p:sp>
      <p:sp>
        <p:nvSpPr>
          <p:cNvPr id="16387" name="Rectangle 2">
            <a:extLst>
              <a:ext uri="{FF2B5EF4-FFF2-40B4-BE49-F238E27FC236}">
                <a16:creationId xmlns:a16="http://schemas.microsoft.com/office/drawing/2014/main" id="{96DFC481-9D0C-CF42-8CCA-8F0F60406D6F}"/>
              </a:ext>
            </a:extLst>
          </p:cNvPr>
          <p:cNvSpPr>
            <a:spLocks noChangeArrowheads="1"/>
          </p:cNvSpPr>
          <p:nvPr/>
        </p:nvSpPr>
        <p:spPr bwMode="auto">
          <a:xfrm>
            <a:off x="0" y="0"/>
            <a:ext cx="9144000" cy="6858000"/>
          </a:xfrm>
          <a:prstGeom prst="rect">
            <a:avLst/>
          </a:prstGeom>
          <a:noFill/>
          <a:ln w="25400" algn="ctr">
            <a:solidFill>
              <a:srgbClr val="F2F2F2"/>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endParaRPr>
          </a:p>
        </p:txBody>
      </p:sp>
      <p:cxnSp>
        <p:nvCxnSpPr>
          <p:cNvPr id="16388" name="Straight Connector 8">
            <a:extLst>
              <a:ext uri="{FF2B5EF4-FFF2-40B4-BE49-F238E27FC236}">
                <a16:creationId xmlns:a16="http://schemas.microsoft.com/office/drawing/2014/main" id="{AB18A5D8-1747-244C-8A9F-CB050329D93E}"/>
              </a:ext>
            </a:extLst>
          </p:cNvPr>
          <p:cNvCxnSpPr>
            <a:cxnSpLocks noChangeShapeType="1"/>
          </p:cNvCxnSpPr>
          <p:nvPr/>
        </p:nvCxnSpPr>
        <p:spPr bwMode="auto">
          <a:xfrm>
            <a:off x="0" y="6358121"/>
            <a:ext cx="9144000" cy="0"/>
          </a:xfrm>
          <a:prstGeom prst="line">
            <a:avLst/>
          </a:prstGeom>
          <a:noFill/>
          <a:ln w="6350" algn="ctr">
            <a:solidFill>
              <a:schemeClr val="tx1"/>
            </a:solidFill>
            <a:miter lim="800000"/>
            <a:headEnd/>
            <a:tailEnd/>
          </a:ln>
          <a:extLst>
            <a:ext uri="{909E8E84-426E-40DD-AFC4-6F175D3DCCD1}">
              <a14:hiddenFill xmlns:a14="http://schemas.microsoft.com/office/drawing/2010/main">
                <a:noFill/>
              </a14:hiddenFill>
            </a:ext>
          </a:extLst>
        </p:spPr>
      </p:cxnSp>
      <p:sp>
        <p:nvSpPr>
          <p:cNvPr id="16389" name="TextBox 3">
            <a:extLst>
              <a:ext uri="{FF2B5EF4-FFF2-40B4-BE49-F238E27FC236}">
                <a16:creationId xmlns:a16="http://schemas.microsoft.com/office/drawing/2014/main" id="{BF42D618-ACE1-8B40-BB03-5CBBFD83D3EF}"/>
              </a:ext>
            </a:extLst>
          </p:cNvPr>
          <p:cNvSpPr txBox="1">
            <a:spLocks noChangeArrowheads="1"/>
          </p:cNvSpPr>
          <p:nvPr/>
        </p:nvSpPr>
        <p:spPr bwMode="auto">
          <a:xfrm>
            <a:off x="0" y="231775"/>
            <a:ext cx="914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1400"/>
          </a:p>
        </p:txBody>
      </p:sp>
      <p:pic>
        <p:nvPicPr>
          <p:cNvPr id="16391" name="Picture 7" descr="Cover">
            <a:extLst>
              <a:ext uri="{FF2B5EF4-FFF2-40B4-BE49-F238E27FC236}">
                <a16:creationId xmlns:a16="http://schemas.microsoft.com/office/drawing/2014/main" id="{92FA8CB5-4F49-4844-A3FF-294BE60755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9303" y="0"/>
            <a:ext cx="4595926" cy="6243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062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7210"/>
          </a:xfrm>
        </p:spPr>
        <p:txBody>
          <a:bodyPr/>
          <a:lstStyle/>
          <a:p>
            <a:r>
              <a:rPr lang="en-US" sz="3200" dirty="0"/>
              <a:t>Mutations can have a directing force (A)</a:t>
            </a:r>
          </a:p>
        </p:txBody>
      </p:sp>
      <p:sp>
        <p:nvSpPr>
          <p:cNvPr id="3" name="Content Placeholder 2"/>
          <p:cNvSpPr>
            <a:spLocks noGrp="1"/>
          </p:cNvSpPr>
          <p:nvPr>
            <p:ph idx="1"/>
          </p:nvPr>
        </p:nvSpPr>
        <p:spPr>
          <a:xfrm>
            <a:off x="4726378" y="1330036"/>
            <a:ext cx="3960422" cy="4525963"/>
          </a:xfrm>
        </p:spPr>
        <p:txBody>
          <a:bodyPr/>
          <a:lstStyle/>
          <a:p>
            <a:pPr marL="0" indent="0">
              <a:buNone/>
            </a:pPr>
            <a:r>
              <a:rPr lang="en-US" sz="2400" dirty="0" err="1"/>
              <a:t>Arlin’s</a:t>
            </a:r>
            <a:r>
              <a:rPr lang="en-US" sz="2400" dirty="0"/>
              <a:t> example of computer cables </a:t>
            </a:r>
          </a:p>
          <a:p>
            <a:pPr marL="0" indent="0">
              <a:buNone/>
            </a:pPr>
            <a:r>
              <a:rPr lang="en-US" sz="2400" dirty="0"/>
              <a:t>From:  </a:t>
            </a:r>
          </a:p>
        </p:txBody>
      </p:sp>
      <p:pic>
        <p:nvPicPr>
          <p:cNvPr id="4" name="Picture 3"/>
          <p:cNvPicPr>
            <a:picLocks noChangeAspect="1"/>
          </p:cNvPicPr>
          <p:nvPr/>
        </p:nvPicPr>
        <p:blipFill>
          <a:blip r:embed="rId2"/>
          <a:stretch>
            <a:fillRect/>
          </a:stretch>
        </p:blipFill>
        <p:spPr>
          <a:xfrm>
            <a:off x="311241" y="694706"/>
            <a:ext cx="4100447" cy="5913912"/>
          </a:xfrm>
          <a:prstGeom prst="rect">
            <a:avLst/>
          </a:prstGeom>
        </p:spPr>
      </p:pic>
      <p:pic>
        <p:nvPicPr>
          <p:cNvPr id="5" name="Picture 4"/>
          <p:cNvPicPr>
            <a:picLocks noChangeAspect="1"/>
          </p:cNvPicPr>
          <p:nvPr/>
        </p:nvPicPr>
        <p:blipFill>
          <a:blip r:embed="rId3"/>
          <a:stretch>
            <a:fillRect/>
          </a:stretch>
        </p:blipFill>
        <p:spPr>
          <a:xfrm>
            <a:off x="4530142" y="2511632"/>
            <a:ext cx="4613858" cy="981672"/>
          </a:xfrm>
          <a:prstGeom prst="rect">
            <a:avLst/>
          </a:prstGeom>
        </p:spPr>
      </p:pic>
    </p:spTree>
    <p:extLst>
      <p:ext uri="{BB962C8B-B14F-4D97-AF65-F5344CB8AC3E}">
        <p14:creationId xmlns:p14="http://schemas.microsoft.com/office/powerpoint/2010/main" val="35097402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Placeholder 2">
            <a:extLst>
              <a:ext uri="{FF2B5EF4-FFF2-40B4-BE49-F238E27FC236}">
                <a16:creationId xmlns:a16="http://schemas.microsoft.com/office/drawing/2014/main" id="{0C7A8F82-6841-D241-A038-D328E3770BCA}"/>
              </a:ext>
            </a:extLst>
          </p:cNvPr>
          <p:cNvSpPr txBox="1">
            <a:spLocks/>
          </p:cNvSpPr>
          <p:nvPr/>
        </p:nvSpPr>
        <p:spPr bwMode="auto">
          <a:xfrm>
            <a:off x="0" y="6347636"/>
            <a:ext cx="9144000" cy="51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600" tIns="0" rIns="228600" bIns="0"/>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dirty="0"/>
              <a:t>From: Quantifying Homologous Replacement of Loci between Haloarchaeal Species</a:t>
            </a:r>
          </a:p>
          <a:p>
            <a:pPr eaLnBrk="1" hangingPunct="1">
              <a:spcBef>
                <a:spcPct val="0"/>
              </a:spcBef>
              <a:buFontTx/>
              <a:buNone/>
            </a:pPr>
            <a:r>
              <a:rPr lang="en-US" altLang="en-US" sz="1200" dirty="0"/>
              <a:t>Genome </a:t>
            </a:r>
            <a:r>
              <a:rPr lang="en-US" altLang="en-US" sz="1200" dirty="0" err="1"/>
              <a:t>Biol</a:t>
            </a:r>
            <a:r>
              <a:rPr lang="en-US" altLang="en-US" sz="1200" dirty="0"/>
              <a:t> </a:t>
            </a:r>
            <a:r>
              <a:rPr lang="en-US" altLang="en-US" sz="1200" dirty="0" err="1"/>
              <a:t>Evol</a:t>
            </a:r>
            <a:r>
              <a:rPr lang="en-US" altLang="en-US" sz="1200" dirty="0"/>
              <a:t>. 2012;4(12):1223-1244. doi:10.1093/</a:t>
            </a:r>
            <a:r>
              <a:rPr lang="en-US" altLang="en-US" sz="1200" dirty="0" err="1"/>
              <a:t>gbe</a:t>
            </a:r>
            <a:r>
              <a:rPr lang="en-US" altLang="en-US" sz="1200" dirty="0"/>
              <a:t>/evs098</a:t>
            </a:r>
          </a:p>
        </p:txBody>
      </p:sp>
      <p:sp>
        <p:nvSpPr>
          <p:cNvPr id="16387" name="Rectangle 2">
            <a:extLst>
              <a:ext uri="{FF2B5EF4-FFF2-40B4-BE49-F238E27FC236}">
                <a16:creationId xmlns:a16="http://schemas.microsoft.com/office/drawing/2014/main" id="{EB0AB157-76C3-1043-9A76-4460CCCBF9ED}"/>
              </a:ext>
            </a:extLst>
          </p:cNvPr>
          <p:cNvSpPr>
            <a:spLocks noChangeArrowheads="1"/>
          </p:cNvSpPr>
          <p:nvPr/>
        </p:nvSpPr>
        <p:spPr bwMode="auto">
          <a:xfrm>
            <a:off x="0" y="0"/>
            <a:ext cx="9144000" cy="6858000"/>
          </a:xfrm>
          <a:prstGeom prst="rect">
            <a:avLst/>
          </a:prstGeom>
          <a:noFill/>
          <a:ln w="25400" algn="ctr">
            <a:solidFill>
              <a:srgbClr val="F2F2F2"/>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FFFFFF"/>
              </a:solidFill>
            </a:endParaRPr>
          </a:p>
        </p:txBody>
      </p:sp>
      <p:cxnSp>
        <p:nvCxnSpPr>
          <p:cNvPr id="16388" name="Straight Connector 8">
            <a:extLst>
              <a:ext uri="{FF2B5EF4-FFF2-40B4-BE49-F238E27FC236}">
                <a16:creationId xmlns:a16="http://schemas.microsoft.com/office/drawing/2014/main" id="{E8F8BF43-3E6A-3D42-BC22-328F28A162C2}"/>
              </a:ext>
            </a:extLst>
          </p:cNvPr>
          <p:cNvCxnSpPr>
            <a:cxnSpLocks noChangeShapeType="1"/>
          </p:cNvCxnSpPr>
          <p:nvPr/>
        </p:nvCxnSpPr>
        <p:spPr bwMode="auto">
          <a:xfrm>
            <a:off x="0" y="6124205"/>
            <a:ext cx="9144000" cy="0"/>
          </a:xfrm>
          <a:prstGeom prst="line">
            <a:avLst/>
          </a:prstGeom>
          <a:noFill/>
          <a:ln w="6350" algn="ctr">
            <a:solidFill>
              <a:schemeClr val="tx1"/>
            </a:solidFill>
            <a:miter lim="800000"/>
            <a:headEnd/>
            <a:tailEnd/>
          </a:ln>
          <a:extLst>
            <a:ext uri="{909E8E84-426E-40DD-AFC4-6F175D3DCCD1}">
              <a14:hiddenFill xmlns:a14="http://schemas.microsoft.com/office/drawing/2010/main">
                <a:noFill/>
              </a14:hiddenFill>
            </a:ext>
          </a:extLst>
        </p:spPr>
      </p:cxnSp>
      <p:sp>
        <p:nvSpPr>
          <p:cNvPr id="16389" name="TextBox 3">
            <a:extLst>
              <a:ext uri="{FF2B5EF4-FFF2-40B4-BE49-F238E27FC236}">
                <a16:creationId xmlns:a16="http://schemas.microsoft.com/office/drawing/2014/main" id="{322204B7-DEDD-A741-8CA1-EDDF22E58124}"/>
              </a:ext>
            </a:extLst>
          </p:cNvPr>
          <p:cNvSpPr txBox="1">
            <a:spLocks noChangeArrowheads="1"/>
          </p:cNvSpPr>
          <p:nvPr/>
        </p:nvSpPr>
        <p:spPr bwMode="auto">
          <a:xfrm>
            <a:off x="0" y="231775"/>
            <a:ext cx="914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1400"/>
          </a:p>
        </p:txBody>
      </p:sp>
      <p:pic>
        <p:nvPicPr>
          <p:cNvPr id="16391" name="Picture 7" descr="Cover">
            <a:extLst>
              <a:ext uri="{FF2B5EF4-FFF2-40B4-BE49-F238E27FC236}">
                <a16:creationId xmlns:a16="http://schemas.microsoft.com/office/drawing/2014/main" id="{B07E138D-C13B-A94B-93C7-0CABC5EE0D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6661" y="372144"/>
            <a:ext cx="5937319" cy="5491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6900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a:xfrm>
            <a:off x="685800" y="76200"/>
            <a:ext cx="7772400" cy="762000"/>
          </a:xfrm>
        </p:spPr>
        <p:txBody>
          <a:bodyPr/>
          <a:lstStyle/>
          <a:p>
            <a:r>
              <a:rPr lang="en-US">
                <a:latin typeface="Times New Roman" charset="0"/>
              </a:rPr>
              <a:t>Finding transferred genes</a:t>
            </a:r>
          </a:p>
        </p:txBody>
      </p:sp>
      <p:pic>
        <p:nvPicPr>
          <p:cNvPr id="9625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838200"/>
            <a:ext cx="7239000" cy="541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625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290762" y="3662372"/>
            <a:ext cx="5410200" cy="82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14997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title"/>
          </p:nvPr>
        </p:nvSpPr>
        <p:spPr>
          <a:xfrm>
            <a:off x="228600" y="304800"/>
            <a:ext cx="7772400" cy="457200"/>
          </a:xfrm>
        </p:spPr>
        <p:txBody>
          <a:bodyPr/>
          <a:lstStyle/>
          <a:p>
            <a:pPr algn="l"/>
            <a:r>
              <a:rPr lang="en-US">
                <a:latin typeface="Times New Roman" charset="0"/>
              </a:rPr>
              <a:t>Taxplot at NCBI</a:t>
            </a:r>
          </a:p>
        </p:txBody>
      </p:sp>
      <p:pic>
        <p:nvPicPr>
          <p:cNvPr id="9728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8204"/>
            <a:ext cx="9144000" cy="5891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028235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p:nvPr>
        </p:nvSpPr>
        <p:spPr>
          <a:xfrm>
            <a:off x="228600" y="304800"/>
            <a:ext cx="8915400" cy="1143000"/>
          </a:xfrm>
        </p:spPr>
        <p:txBody>
          <a:bodyPr/>
          <a:lstStyle/>
          <a:p>
            <a:r>
              <a:rPr lang="en-US" sz="4000">
                <a:latin typeface="Times New Roman" charset="0"/>
              </a:rPr>
              <a:t>Other approaches to find transferred genes</a:t>
            </a:r>
          </a:p>
        </p:txBody>
      </p:sp>
      <p:sp>
        <p:nvSpPr>
          <p:cNvPr id="99330" name="Content Placeholder 2"/>
          <p:cNvSpPr>
            <a:spLocks noGrp="1"/>
          </p:cNvSpPr>
          <p:nvPr>
            <p:ph idx="1"/>
          </p:nvPr>
        </p:nvSpPr>
        <p:spPr>
          <a:xfrm>
            <a:off x="609600" y="1676400"/>
            <a:ext cx="7772400" cy="4406232"/>
          </a:xfrm>
        </p:spPr>
        <p:txBody>
          <a:bodyPr/>
          <a:lstStyle/>
          <a:p>
            <a:r>
              <a:rPr lang="en-US" dirty="0">
                <a:latin typeface="Times New Roman" charset="0"/>
              </a:rPr>
              <a:t>Gene presence absence data for closely related genomes (for additional genes)</a:t>
            </a:r>
          </a:p>
          <a:p>
            <a:r>
              <a:rPr lang="en-US" dirty="0">
                <a:latin typeface="Times New Roman" charset="0"/>
              </a:rPr>
              <a:t>Phylogenetic conflict (for homologous replacement (e.g. </a:t>
            </a:r>
            <a:r>
              <a:rPr lang="en-US" sz="2800" dirty="0">
                <a:latin typeface="Times New Roman" charset="0"/>
                <a:hlinkClick r:id="rId2"/>
              </a:rPr>
              <a:t>quartet decompositon spectra</a:t>
            </a:r>
            <a:r>
              <a:rPr lang="en-US" sz="2800" dirty="0">
                <a:latin typeface="Times New Roman" charset="0"/>
              </a:rPr>
              <a:t> see Figs. 1 and 2</a:t>
            </a:r>
            <a:r>
              <a:rPr lang="en-US" dirty="0">
                <a:latin typeface="Times New Roman" charset="0"/>
              </a:rPr>
              <a:t>))</a:t>
            </a:r>
          </a:p>
          <a:p>
            <a:r>
              <a:rPr lang="en-US" dirty="0">
                <a:latin typeface="Times New Roman" charset="0"/>
              </a:rPr>
              <a:t>Composition based analyses (for very recent transfers).  </a:t>
            </a:r>
          </a:p>
          <a:p>
            <a:endParaRPr lang="en-US" dirty="0">
              <a:latin typeface="Times New Roman" charset="0"/>
            </a:endParaRPr>
          </a:p>
        </p:txBody>
      </p:sp>
    </p:spTree>
    <p:extLst>
      <p:ext uri="{BB962C8B-B14F-4D97-AF65-F5344CB8AC3E}">
        <p14:creationId xmlns:p14="http://schemas.microsoft.com/office/powerpoint/2010/main" val="7866114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6785" name="Object 2"/>
          <p:cNvGraphicFramePr>
            <a:graphicFrameLocks noChangeAspect="1"/>
          </p:cNvGraphicFramePr>
          <p:nvPr/>
        </p:nvGraphicFramePr>
        <p:xfrm>
          <a:off x="364191" y="1320894"/>
          <a:ext cx="8417019" cy="3479426"/>
        </p:xfrm>
        <a:graphic>
          <a:graphicData uri="http://schemas.openxmlformats.org/presentationml/2006/ole">
            <mc:AlternateContent xmlns:mc="http://schemas.openxmlformats.org/markup-compatibility/2006">
              <mc:Choice xmlns:v="urn:schemas-microsoft-com:vml" Requires="v">
                <p:oleObj spid="_x0000_s421892" name="Image" r:id="rId4" imgW="8673016" imgH="3911111" progId="">
                  <p:embed/>
                </p:oleObj>
              </mc:Choice>
              <mc:Fallback>
                <p:oleObj name="Image" r:id="rId4" imgW="8673016" imgH="3911111" progId="">
                  <p:embed/>
                  <p:pic>
                    <p:nvPicPr>
                      <p:cNvPr id="246785"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191" y="1320894"/>
                        <a:ext cx="8417019" cy="3479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46786" name="Text Box 3"/>
          <p:cNvSpPr txBox="1">
            <a:spLocks noChangeArrowheads="1"/>
          </p:cNvSpPr>
          <p:nvPr/>
        </p:nvSpPr>
        <p:spPr bwMode="auto">
          <a:xfrm>
            <a:off x="282949" y="4825534"/>
            <a:ext cx="2234173" cy="1556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91" tIns="44896" rIns="89791" bIns="44896">
            <a:spAutoFit/>
          </a:bodyPr>
          <a:lstStyle>
            <a:lvl1pPr defTabSz="508000" eaLnBrk="0" hangingPunct="0">
              <a:defRPr sz="2500">
                <a:solidFill>
                  <a:schemeClr val="tx1"/>
                </a:solidFill>
                <a:latin typeface="Arial" charset="0"/>
                <a:ea typeface="ＭＳ Ｐゴシック" charset="-128"/>
              </a:defRPr>
            </a:lvl1pPr>
            <a:lvl2pPr marL="742950" indent="-285750" defTabSz="508000" eaLnBrk="0" hangingPunct="0">
              <a:defRPr sz="2500">
                <a:solidFill>
                  <a:schemeClr val="tx1"/>
                </a:solidFill>
                <a:latin typeface="Arial" charset="0"/>
                <a:ea typeface="ＭＳ Ｐゴシック" charset="-128"/>
              </a:defRPr>
            </a:lvl2pPr>
            <a:lvl3pPr marL="1143000" indent="-228600" defTabSz="508000" eaLnBrk="0" hangingPunct="0">
              <a:defRPr sz="2500">
                <a:solidFill>
                  <a:schemeClr val="tx1"/>
                </a:solidFill>
                <a:latin typeface="Arial" charset="0"/>
                <a:ea typeface="ＭＳ Ｐゴシック" charset="-128"/>
              </a:defRPr>
            </a:lvl3pPr>
            <a:lvl4pPr marL="1600200" indent="-228600" defTabSz="508000" eaLnBrk="0" hangingPunct="0">
              <a:defRPr sz="2500">
                <a:solidFill>
                  <a:schemeClr val="tx1"/>
                </a:solidFill>
                <a:latin typeface="Arial" charset="0"/>
                <a:ea typeface="ＭＳ Ｐゴシック" charset="-128"/>
              </a:defRPr>
            </a:lvl4pPr>
            <a:lvl5pPr marL="2057400" indent="-228600" defTabSz="508000" eaLnBrk="0" hangingPunct="0">
              <a:defRPr sz="2500">
                <a:solidFill>
                  <a:schemeClr val="tx1"/>
                </a:solidFill>
                <a:latin typeface="Arial" charset="0"/>
                <a:ea typeface="ＭＳ Ｐゴシック" charset="-128"/>
              </a:defRPr>
            </a:lvl5pPr>
            <a:lvl6pPr marL="2514600" indent="-228600" defTabSz="508000" eaLnBrk="0" fontAlgn="base" hangingPunct="0">
              <a:spcBef>
                <a:spcPct val="0"/>
              </a:spcBef>
              <a:spcAft>
                <a:spcPct val="0"/>
              </a:spcAft>
              <a:defRPr sz="2500">
                <a:solidFill>
                  <a:schemeClr val="tx1"/>
                </a:solidFill>
                <a:latin typeface="Arial" charset="0"/>
                <a:ea typeface="ＭＳ Ｐゴシック" charset="-128"/>
              </a:defRPr>
            </a:lvl6pPr>
            <a:lvl7pPr marL="2971800" indent="-228600" defTabSz="508000" eaLnBrk="0" fontAlgn="base" hangingPunct="0">
              <a:spcBef>
                <a:spcPct val="0"/>
              </a:spcBef>
              <a:spcAft>
                <a:spcPct val="0"/>
              </a:spcAft>
              <a:defRPr sz="2500">
                <a:solidFill>
                  <a:schemeClr val="tx1"/>
                </a:solidFill>
                <a:latin typeface="Arial" charset="0"/>
                <a:ea typeface="ＭＳ Ｐゴシック" charset="-128"/>
              </a:defRPr>
            </a:lvl7pPr>
            <a:lvl8pPr marL="3429000" indent="-228600" defTabSz="508000" eaLnBrk="0" fontAlgn="base" hangingPunct="0">
              <a:spcBef>
                <a:spcPct val="0"/>
              </a:spcBef>
              <a:spcAft>
                <a:spcPct val="0"/>
              </a:spcAft>
              <a:defRPr sz="2500">
                <a:solidFill>
                  <a:schemeClr val="tx1"/>
                </a:solidFill>
                <a:latin typeface="Arial" charset="0"/>
                <a:ea typeface="ＭＳ Ｐゴシック" charset="-128"/>
              </a:defRPr>
            </a:lvl8pPr>
            <a:lvl9pPr marL="3886200" indent="-228600" defTabSz="5080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508000" rtl="0" eaLnBrk="1" fontAlgn="base" latinLnBrk="0" hangingPunct="1">
              <a:lnSpc>
                <a:spcPct val="100000"/>
              </a:lnSpc>
              <a:spcBef>
                <a:spcPct val="0"/>
              </a:spcBef>
              <a:spcAft>
                <a:spcPct val="0"/>
              </a:spcAft>
              <a:buClrTx/>
              <a:buSzTx/>
              <a:buFontTx/>
              <a:buNone/>
              <a:tabLst/>
              <a:defRPr/>
            </a:pPr>
            <a:r>
              <a:rPr kumimoji="0" lang="en-US" altLang="x-none" sz="2382" b="0" i="0" u="none" strike="noStrike" kern="1200" cap="none" spc="0" normalizeH="0" baseline="0" noProof="0">
                <a:ln>
                  <a:noFill/>
                </a:ln>
                <a:solidFill>
                  <a:srgbClr val="000000"/>
                </a:solidFill>
                <a:effectLst/>
                <a:uLnTx/>
                <a:uFillTx/>
                <a:latin typeface="Arial" charset="0"/>
                <a:ea typeface="ＭＳ Ｐゴシック" charset="-128"/>
                <a:cs typeface="+mn-cs"/>
              </a:rPr>
              <a:t>Phylogenetic information </a:t>
            </a:r>
            <a:br>
              <a:rPr kumimoji="0" lang="en-US" altLang="x-none" sz="2382" b="0" i="0" u="none" strike="noStrike" kern="1200" cap="none" spc="0" normalizeH="0" baseline="0" noProof="0">
                <a:ln>
                  <a:noFill/>
                </a:ln>
                <a:solidFill>
                  <a:srgbClr val="000000"/>
                </a:solidFill>
                <a:effectLst/>
                <a:uLnTx/>
                <a:uFillTx/>
                <a:latin typeface="Arial" charset="0"/>
                <a:ea typeface="ＭＳ Ｐゴシック" charset="-128"/>
                <a:cs typeface="+mn-cs"/>
              </a:rPr>
            </a:br>
            <a:r>
              <a:rPr kumimoji="0" lang="en-US" altLang="x-none" sz="2382" b="0" i="0" u="none" strike="noStrike" kern="1200" cap="none" spc="0" normalizeH="0" baseline="0" noProof="0">
                <a:ln>
                  <a:noFill/>
                </a:ln>
                <a:solidFill>
                  <a:srgbClr val="000000"/>
                </a:solidFill>
                <a:effectLst/>
                <a:uLnTx/>
                <a:uFillTx/>
                <a:latin typeface="Arial" charset="0"/>
                <a:ea typeface="ＭＳ Ｐゴシック" charset="-128"/>
                <a:cs typeface="+mn-cs"/>
              </a:rPr>
              <a:t>present in genomes </a:t>
            </a:r>
          </a:p>
        </p:txBody>
      </p:sp>
      <p:sp>
        <p:nvSpPr>
          <p:cNvPr id="246787" name="Text Box 4"/>
          <p:cNvSpPr txBox="1">
            <a:spLocks noChangeArrowheads="1"/>
          </p:cNvSpPr>
          <p:nvPr/>
        </p:nvSpPr>
        <p:spPr bwMode="auto">
          <a:xfrm>
            <a:off x="3298732" y="4724681"/>
            <a:ext cx="181400" cy="457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791" tIns="44896" rIns="89791" bIns="44896">
            <a:spAutoFit/>
          </a:bodyPr>
          <a:lstStyle>
            <a:lvl1pPr defTabSz="508000" eaLnBrk="0" hangingPunct="0">
              <a:defRPr sz="2500">
                <a:solidFill>
                  <a:schemeClr val="tx1"/>
                </a:solidFill>
                <a:latin typeface="Arial" charset="0"/>
                <a:ea typeface="ＭＳ Ｐゴシック" charset="-128"/>
              </a:defRPr>
            </a:lvl1pPr>
            <a:lvl2pPr marL="742950" indent="-285750" defTabSz="508000" eaLnBrk="0" hangingPunct="0">
              <a:defRPr sz="2500">
                <a:solidFill>
                  <a:schemeClr val="tx1"/>
                </a:solidFill>
                <a:latin typeface="Arial" charset="0"/>
                <a:ea typeface="ＭＳ Ｐゴシック" charset="-128"/>
              </a:defRPr>
            </a:lvl2pPr>
            <a:lvl3pPr marL="1143000" indent="-228600" defTabSz="508000" eaLnBrk="0" hangingPunct="0">
              <a:defRPr sz="2500">
                <a:solidFill>
                  <a:schemeClr val="tx1"/>
                </a:solidFill>
                <a:latin typeface="Arial" charset="0"/>
                <a:ea typeface="ＭＳ Ｐゴシック" charset="-128"/>
              </a:defRPr>
            </a:lvl3pPr>
            <a:lvl4pPr marL="1600200" indent="-228600" defTabSz="508000" eaLnBrk="0" hangingPunct="0">
              <a:defRPr sz="2500">
                <a:solidFill>
                  <a:schemeClr val="tx1"/>
                </a:solidFill>
                <a:latin typeface="Arial" charset="0"/>
                <a:ea typeface="ＭＳ Ｐゴシック" charset="-128"/>
              </a:defRPr>
            </a:lvl4pPr>
            <a:lvl5pPr marL="2057400" indent="-228600" defTabSz="508000" eaLnBrk="0" hangingPunct="0">
              <a:defRPr sz="2500">
                <a:solidFill>
                  <a:schemeClr val="tx1"/>
                </a:solidFill>
                <a:latin typeface="Arial" charset="0"/>
                <a:ea typeface="ＭＳ Ｐゴシック" charset="-128"/>
              </a:defRPr>
            </a:lvl5pPr>
            <a:lvl6pPr marL="2514600" indent="-228600" defTabSz="508000" eaLnBrk="0" fontAlgn="base" hangingPunct="0">
              <a:spcBef>
                <a:spcPct val="0"/>
              </a:spcBef>
              <a:spcAft>
                <a:spcPct val="0"/>
              </a:spcAft>
              <a:defRPr sz="2500">
                <a:solidFill>
                  <a:schemeClr val="tx1"/>
                </a:solidFill>
                <a:latin typeface="Arial" charset="0"/>
                <a:ea typeface="ＭＳ Ｐゴシック" charset="-128"/>
              </a:defRPr>
            </a:lvl6pPr>
            <a:lvl7pPr marL="2971800" indent="-228600" defTabSz="508000" eaLnBrk="0" fontAlgn="base" hangingPunct="0">
              <a:spcBef>
                <a:spcPct val="0"/>
              </a:spcBef>
              <a:spcAft>
                <a:spcPct val="0"/>
              </a:spcAft>
              <a:defRPr sz="2500">
                <a:solidFill>
                  <a:schemeClr val="tx1"/>
                </a:solidFill>
                <a:latin typeface="Arial" charset="0"/>
                <a:ea typeface="ＭＳ Ｐゴシック" charset="-128"/>
              </a:defRPr>
            </a:lvl7pPr>
            <a:lvl8pPr marL="3429000" indent="-228600" defTabSz="508000" eaLnBrk="0" fontAlgn="base" hangingPunct="0">
              <a:spcBef>
                <a:spcPct val="0"/>
              </a:spcBef>
              <a:spcAft>
                <a:spcPct val="0"/>
              </a:spcAft>
              <a:defRPr sz="2500">
                <a:solidFill>
                  <a:schemeClr val="tx1"/>
                </a:solidFill>
                <a:latin typeface="Arial" charset="0"/>
                <a:ea typeface="ＭＳ Ｐゴシック" charset="-128"/>
              </a:defRPr>
            </a:lvl8pPr>
            <a:lvl9pPr marL="3886200" indent="-228600" defTabSz="5080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508000" rtl="0" eaLnBrk="1" fontAlgn="base" latinLnBrk="0" hangingPunct="1">
              <a:lnSpc>
                <a:spcPct val="100000"/>
              </a:lnSpc>
              <a:spcBef>
                <a:spcPct val="0"/>
              </a:spcBef>
              <a:spcAft>
                <a:spcPct val="0"/>
              </a:spcAft>
              <a:buClrTx/>
              <a:buSzTx/>
              <a:buFontTx/>
              <a:buNone/>
              <a:tabLst/>
              <a:defRPr/>
            </a:pPr>
            <a:endParaRPr kumimoji="0" lang="x-none" altLang="x-none" sz="2382" b="0" i="0" u="none" strike="noStrike" kern="1200" cap="none" spc="0" normalizeH="0" baseline="0" noProof="0">
              <a:ln>
                <a:noFill/>
              </a:ln>
              <a:solidFill>
                <a:srgbClr val="FFFF66"/>
              </a:solidFill>
              <a:effectLst/>
              <a:uLnTx/>
              <a:uFillTx/>
              <a:latin typeface="Arial" charset="0"/>
              <a:ea typeface="ＭＳ Ｐゴシック" charset="-128"/>
              <a:cs typeface="+mn-cs"/>
            </a:endParaRPr>
          </a:p>
        </p:txBody>
      </p:sp>
      <p:sp>
        <p:nvSpPr>
          <p:cNvPr id="246788" name="Text Box 5"/>
          <p:cNvSpPr txBox="1">
            <a:spLocks noChangeArrowheads="1"/>
          </p:cNvSpPr>
          <p:nvPr/>
        </p:nvSpPr>
        <p:spPr bwMode="auto">
          <a:xfrm>
            <a:off x="3003177" y="4825534"/>
            <a:ext cx="2916331" cy="1556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91" tIns="44896" rIns="89791" bIns="44896">
            <a:spAutoFit/>
          </a:bodyPr>
          <a:lstStyle>
            <a:lvl1pPr defTabSz="508000" eaLnBrk="0" hangingPunct="0">
              <a:defRPr sz="2500">
                <a:solidFill>
                  <a:schemeClr val="tx1"/>
                </a:solidFill>
                <a:latin typeface="Arial" charset="0"/>
                <a:ea typeface="ＭＳ Ｐゴシック" charset="-128"/>
              </a:defRPr>
            </a:lvl1pPr>
            <a:lvl2pPr marL="742950" indent="-285750" defTabSz="508000" eaLnBrk="0" hangingPunct="0">
              <a:defRPr sz="2500">
                <a:solidFill>
                  <a:schemeClr val="tx1"/>
                </a:solidFill>
                <a:latin typeface="Arial" charset="0"/>
                <a:ea typeface="ＭＳ Ｐゴシック" charset="-128"/>
              </a:defRPr>
            </a:lvl2pPr>
            <a:lvl3pPr marL="1143000" indent="-228600" defTabSz="508000" eaLnBrk="0" hangingPunct="0">
              <a:defRPr sz="2500">
                <a:solidFill>
                  <a:schemeClr val="tx1"/>
                </a:solidFill>
                <a:latin typeface="Arial" charset="0"/>
                <a:ea typeface="ＭＳ Ｐゴシック" charset="-128"/>
              </a:defRPr>
            </a:lvl3pPr>
            <a:lvl4pPr marL="1600200" indent="-228600" defTabSz="508000" eaLnBrk="0" hangingPunct="0">
              <a:defRPr sz="2500">
                <a:solidFill>
                  <a:schemeClr val="tx1"/>
                </a:solidFill>
                <a:latin typeface="Arial" charset="0"/>
                <a:ea typeface="ＭＳ Ｐゴシック" charset="-128"/>
              </a:defRPr>
            </a:lvl4pPr>
            <a:lvl5pPr marL="2057400" indent="-228600" defTabSz="508000" eaLnBrk="0" hangingPunct="0">
              <a:defRPr sz="2500">
                <a:solidFill>
                  <a:schemeClr val="tx1"/>
                </a:solidFill>
                <a:latin typeface="Arial" charset="0"/>
                <a:ea typeface="ＭＳ Ｐゴシック" charset="-128"/>
              </a:defRPr>
            </a:lvl5pPr>
            <a:lvl6pPr marL="2514600" indent="-228600" defTabSz="508000" eaLnBrk="0" fontAlgn="base" hangingPunct="0">
              <a:spcBef>
                <a:spcPct val="0"/>
              </a:spcBef>
              <a:spcAft>
                <a:spcPct val="0"/>
              </a:spcAft>
              <a:defRPr sz="2500">
                <a:solidFill>
                  <a:schemeClr val="tx1"/>
                </a:solidFill>
                <a:latin typeface="Arial" charset="0"/>
                <a:ea typeface="ＭＳ Ｐゴシック" charset="-128"/>
              </a:defRPr>
            </a:lvl6pPr>
            <a:lvl7pPr marL="2971800" indent="-228600" defTabSz="508000" eaLnBrk="0" fontAlgn="base" hangingPunct="0">
              <a:spcBef>
                <a:spcPct val="0"/>
              </a:spcBef>
              <a:spcAft>
                <a:spcPct val="0"/>
              </a:spcAft>
              <a:defRPr sz="2500">
                <a:solidFill>
                  <a:schemeClr val="tx1"/>
                </a:solidFill>
                <a:latin typeface="Arial" charset="0"/>
                <a:ea typeface="ＭＳ Ｐゴシック" charset="-128"/>
              </a:defRPr>
            </a:lvl7pPr>
            <a:lvl8pPr marL="3429000" indent="-228600" defTabSz="508000" eaLnBrk="0" fontAlgn="base" hangingPunct="0">
              <a:spcBef>
                <a:spcPct val="0"/>
              </a:spcBef>
              <a:spcAft>
                <a:spcPct val="0"/>
              </a:spcAft>
              <a:defRPr sz="2500">
                <a:solidFill>
                  <a:schemeClr val="tx1"/>
                </a:solidFill>
                <a:latin typeface="Arial" charset="0"/>
                <a:ea typeface="ＭＳ Ｐゴシック" charset="-128"/>
              </a:defRPr>
            </a:lvl8pPr>
            <a:lvl9pPr marL="3886200" indent="-228600" defTabSz="5080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508000" rtl="0" eaLnBrk="1" fontAlgn="base" latinLnBrk="0" hangingPunct="1">
              <a:lnSpc>
                <a:spcPct val="100000"/>
              </a:lnSpc>
              <a:spcBef>
                <a:spcPct val="0"/>
              </a:spcBef>
              <a:spcAft>
                <a:spcPct val="0"/>
              </a:spcAft>
              <a:buClrTx/>
              <a:buSzTx/>
              <a:buFontTx/>
              <a:buNone/>
              <a:tabLst/>
              <a:defRPr/>
            </a:pPr>
            <a:r>
              <a:rPr kumimoji="0" lang="en-US" altLang="x-none" sz="2382" b="0" i="0" u="none" strike="noStrike" kern="1200" cap="none" spc="0" normalizeH="0" baseline="0" noProof="0">
                <a:ln>
                  <a:noFill/>
                </a:ln>
                <a:solidFill>
                  <a:srgbClr val="000000"/>
                </a:solidFill>
                <a:effectLst/>
                <a:uLnTx/>
                <a:uFillTx/>
                <a:latin typeface="Arial" charset="0"/>
                <a:ea typeface="ＭＳ Ｐゴシック" charset="-128"/>
                <a:cs typeface="+mn-cs"/>
              </a:rPr>
              <a:t>Break information </a:t>
            </a:r>
          </a:p>
          <a:p>
            <a:pPr marL="0" marR="0" lvl="0" indent="0" algn="l" defTabSz="508000" rtl="0" eaLnBrk="1" fontAlgn="base" latinLnBrk="0" hangingPunct="1">
              <a:lnSpc>
                <a:spcPct val="100000"/>
              </a:lnSpc>
              <a:spcBef>
                <a:spcPct val="0"/>
              </a:spcBef>
              <a:spcAft>
                <a:spcPct val="0"/>
              </a:spcAft>
              <a:buClrTx/>
              <a:buSzTx/>
              <a:buFontTx/>
              <a:buNone/>
              <a:tabLst/>
              <a:defRPr/>
            </a:pPr>
            <a:r>
              <a:rPr kumimoji="0" lang="en-US" altLang="x-none" sz="2382" b="0" i="0" u="none" strike="noStrike" kern="1200" cap="none" spc="0" normalizeH="0" baseline="0" noProof="0">
                <a:ln>
                  <a:noFill/>
                </a:ln>
                <a:solidFill>
                  <a:srgbClr val="000000"/>
                </a:solidFill>
                <a:effectLst/>
                <a:uLnTx/>
                <a:uFillTx/>
                <a:latin typeface="Arial" charset="0"/>
                <a:ea typeface="ＭＳ Ｐゴシック" charset="-128"/>
                <a:cs typeface="+mn-cs"/>
              </a:rPr>
              <a:t>into small quanta </a:t>
            </a:r>
            <a:br>
              <a:rPr kumimoji="0" lang="en-US" altLang="x-none" sz="2382" b="0" i="0" u="none" strike="noStrike" kern="1200" cap="none" spc="0" normalizeH="0" baseline="0" noProof="0">
                <a:ln>
                  <a:noFill/>
                </a:ln>
                <a:solidFill>
                  <a:srgbClr val="000000"/>
                </a:solidFill>
                <a:effectLst/>
                <a:uLnTx/>
                <a:uFillTx/>
                <a:latin typeface="Arial" charset="0"/>
                <a:ea typeface="ＭＳ Ｐゴシック" charset="-128"/>
                <a:cs typeface="+mn-cs"/>
              </a:rPr>
            </a:br>
            <a:r>
              <a:rPr kumimoji="0" lang="en-US" altLang="x-none" sz="2382" b="0" i="0" u="none" strike="noStrike" kern="1200" cap="none" spc="0" normalizeH="0" baseline="0" noProof="0">
                <a:ln>
                  <a:noFill/>
                </a:ln>
                <a:solidFill>
                  <a:srgbClr val="000000"/>
                </a:solidFill>
                <a:effectLst/>
                <a:uLnTx/>
                <a:uFillTx/>
                <a:latin typeface="Arial" charset="0"/>
                <a:ea typeface="ＭＳ Ｐゴシック" charset="-128"/>
                <a:cs typeface="+mn-cs"/>
              </a:rPr>
              <a:t>of information </a:t>
            </a:r>
            <a:br>
              <a:rPr kumimoji="0" lang="en-US" altLang="x-none" sz="2382" b="0" i="0" u="none" strike="noStrike" kern="1200" cap="none" spc="0" normalizeH="0" baseline="0" noProof="0">
                <a:ln>
                  <a:noFill/>
                </a:ln>
                <a:solidFill>
                  <a:srgbClr val="000000"/>
                </a:solidFill>
                <a:effectLst/>
                <a:uLnTx/>
                <a:uFillTx/>
                <a:latin typeface="Arial" charset="0"/>
                <a:ea typeface="ＭＳ Ｐゴシック" charset="-128"/>
                <a:cs typeface="+mn-cs"/>
              </a:rPr>
            </a:br>
            <a:endParaRPr kumimoji="0" lang="en-US" altLang="x-none" sz="2382"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246789" name="Text Box 6"/>
          <p:cNvSpPr txBox="1">
            <a:spLocks noChangeArrowheads="1"/>
          </p:cNvSpPr>
          <p:nvPr/>
        </p:nvSpPr>
        <p:spPr bwMode="auto">
          <a:xfrm>
            <a:off x="282949" y="410416"/>
            <a:ext cx="8726581" cy="57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91" tIns="44896" rIns="89791" bIns="44896">
            <a:spAutoFit/>
          </a:bodyPr>
          <a:lstStyle>
            <a:lvl1pPr defTabSz="508000" eaLnBrk="0" hangingPunct="0">
              <a:defRPr sz="2500">
                <a:solidFill>
                  <a:schemeClr val="tx1"/>
                </a:solidFill>
                <a:latin typeface="Arial" charset="0"/>
                <a:ea typeface="ＭＳ Ｐゴシック" charset="-128"/>
              </a:defRPr>
            </a:lvl1pPr>
            <a:lvl2pPr marL="742950" indent="-285750" defTabSz="508000" eaLnBrk="0" hangingPunct="0">
              <a:defRPr sz="2500">
                <a:solidFill>
                  <a:schemeClr val="tx1"/>
                </a:solidFill>
                <a:latin typeface="Arial" charset="0"/>
                <a:ea typeface="ＭＳ Ｐゴシック" charset="-128"/>
              </a:defRPr>
            </a:lvl2pPr>
            <a:lvl3pPr marL="1143000" indent="-228600" defTabSz="508000" eaLnBrk="0" hangingPunct="0">
              <a:defRPr sz="2500">
                <a:solidFill>
                  <a:schemeClr val="tx1"/>
                </a:solidFill>
                <a:latin typeface="Arial" charset="0"/>
                <a:ea typeface="ＭＳ Ｐゴシック" charset="-128"/>
              </a:defRPr>
            </a:lvl3pPr>
            <a:lvl4pPr marL="1600200" indent="-228600" defTabSz="508000" eaLnBrk="0" hangingPunct="0">
              <a:defRPr sz="2500">
                <a:solidFill>
                  <a:schemeClr val="tx1"/>
                </a:solidFill>
                <a:latin typeface="Arial" charset="0"/>
                <a:ea typeface="ＭＳ Ｐゴシック" charset="-128"/>
              </a:defRPr>
            </a:lvl4pPr>
            <a:lvl5pPr marL="2057400" indent="-228600" defTabSz="508000" eaLnBrk="0" hangingPunct="0">
              <a:defRPr sz="2500">
                <a:solidFill>
                  <a:schemeClr val="tx1"/>
                </a:solidFill>
                <a:latin typeface="Arial" charset="0"/>
                <a:ea typeface="ＭＳ Ｐゴシック" charset="-128"/>
              </a:defRPr>
            </a:lvl5pPr>
            <a:lvl6pPr marL="2514600" indent="-228600" defTabSz="508000" eaLnBrk="0" fontAlgn="base" hangingPunct="0">
              <a:spcBef>
                <a:spcPct val="0"/>
              </a:spcBef>
              <a:spcAft>
                <a:spcPct val="0"/>
              </a:spcAft>
              <a:defRPr sz="2500">
                <a:solidFill>
                  <a:schemeClr val="tx1"/>
                </a:solidFill>
                <a:latin typeface="Arial" charset="0"/>
                <a:ea typeface="ＭＳ Ｐゴシック" charset="-128"/>
              </a:defRPr>
            </a:lvl6pPr>
            <a:lvl7pPr marL="2971800" indent="-228600" defTabSz="508000" eaLnBrk="0" fontAlgn="base" hangingPunct="0">
              <a:spcBef>
                <a:spcPct val="0"/>
              </a:spcBef>
              <a:spcAft>
                <a:spcPct val="0"/>
              </a:spcAft>
              <a:defRPr sz="2500">
                <a:solidFill>
                  <a:schemeClr val="tx1"/>
                </a:solidFill>
                <a:latin typeface="Arial" charset="0"/>
                <a:ea typeface="ＭＳ Ｐゴシック" charset="-128"/>
              </a:defRPr>
            </a:lvl7pPr>
            <a:lvl8pPr marL="3429000" indent="-228600" defTabSz="508000" eaLnBrk="0" fontAlgn="base" hangingPunct="0">
              <a:spcBef>
                <a:spcPct val="0"/>
              </a:spcBef>
              <a:spcAft>
                <a:spcPct val="0"/>
              </a:spcAft>
              <a:defRPr sz="2500">
                <a:solidFill>
                  <a:schemeClr val="tx1"/>
                </a:solidFill>
                <a:latin typeface="Arial" charset="0"/>
                <a:ea typeface="ＭＳ Ｐゴシック" charset="-128"/>
              </a:defRPr>
            </a:lvl8pPr>
            <a:lvl9pPr marL="3886200" indent="-228600" defTabSz="5080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ctr" defTabSz="508000" rtl="0" eaLnBrk="1" fontAlgn="base" latinLnBrk="0" hangingPunct="1">
              <a:lnSpc>
                <a:spcPct val="100000"/>
              </a:lnSpc>
              <a:spcBef>
                <a:spcPct val="50000"/>
              </a:spcBef>
              <a:spcAft>
                <a:spcPct val="0"/>
              </a:spcAft>
              <a:buClrTx/>
              <a:buSzTx/>
              <a:buFontTx/>
              <a:buNone/>
              <a:tabLst/>
              <a:defRPr/>
            </a:pPr>
            <a:r>
              <a:rPr kumimoji="0" lang="en-US" altLang="x-none" sz="3177" b="1" i="0" u="none" strike="noStrike" kern="1200" cap="none" spc="0" normalizeH="0" baseline="0" noProof="0">
                <a:ln>
                  <a:noFill/>
                </a:ln>
                <a:solidFill>
                  <a:srgbClr val="000000"/>
                </a:solidFill>
                <a:effectLst/>
                <a:uLnTx/>
                <a:uFillTx/>
                <a:latin typeface="Arial" charset="0"/>
                <a:ea typeface="ＭＳ Ｐゴシック" charset="-128"/>
                <a:cs typeface="+mn-cs"/>
              </a:rPr>
              <a:t>Decomposition of Phylogenetic Data</a:t>
            </a:r>
          </a:p>
        </p:txBody>
      </p:sp>
      <p:sp>
        <p:nvSpPr>
          <p:cNvPr id="246790" name="Text Box 7"/>
          <p:cNvSpPr txBox="1">
            <a:spLocks noChangeArrowheads="1"/>
          </p:cNvSpPr>
          <p:nvPr/>
        </p:nvSpPr>
        <p:spPr bwMode="auto">
          <a:xfrm>
            <a:off x="6245880" y="4825534"/>
            <a:ext cx="2763650" cy="1556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91" tIns="44896" rIns="89791" bIns="44896">
            <a:spAutoFit/>
          </a:bodyPr>
          <a:lstStyle>
            <a:lvl1pPr defTabSz="508000" eaLnBrk="0" hangingPunct="0">
              <a:defRPr sz="2500">
                <a:solidFill>
                  <a:schemeClr val="tx1"/>
                </a:solidFill>
                <a:latin typeface="Arial" charset="0"/>
                <a:ea typeface="ＭＳ Ｐゴシック" charset="-128"/>
              </a:defRPr>
            </a:lvl1pPr>
            <a:lvl2pPr marL="742950" indent="-285750" defTabSz="508000" eaLnBrk="0" hangingPunct="0">
              <a:defRPr sz="2500">
                <a:solidFill>
                  <a:schemeClr val="tx1"/>
                </a:solidFill>
                <a:latin typeface="Arial" charset="0"/>
                <a:ea typeface="ＭＳ Ｐゴシック" charset="-128"/>
              </a:defRPr>
            </a:lvl2pPr>
            <a:lvl3pPr marL="1143000" indent="-228600" defTabSz="508000" eaLnBrk="0" hangingPunct="0">
              <a:defRPr sz="2500">
                <a:solidFill>
                  <a:schemeClr val="tx1"/>
                </a:solidFill>
                <a:latin typeface="Arial" charset="0"/>
                <a:ea typeface="ＭＳ Ｐゴシック" charset="-128"/>
              </a:defRPr>
            </a:lvl3pPr>
            <a:lvl4pPr marL="1600200" indent="-228600" defTabSz="508000" eaLnBrk="0" hangingPunct="0">
              <a:defRPr sz="2500">
                <a:solidFill>
                  <a:schemeClr val="tx1"/>
                </a:solidFill>
                <a:latin typeface="Arial" charset="0"/>
                <a:ea typeface="ＭＳ Ｐゴシック" charset="-128"/>
              </a:defRPr>
            </a:lvl4pPr>
            <a:lvl5pPr marL="2057400" indent="-228600" defTabSz="508000" eaLnBrk="0" hangingPunct="0">
              <a:defRPr sz="2500">
                <a:solidFill>
                  <a:schemeClr val="tx1"/>
                </a:solidFill>
                <a:latin typeface="Arial" charset="0"/>
                <a:ea typeface="ＭＳ Ｐゴシック" charset="-128"/>
              </a:defRPr>
            </a:lvl5pPr>
            <a:lvl6pPr marL="2514600" indent="-228600" defTabSz="508000" eaLnBrk="0" fontAlgn="base" hangingPunct="0">
              <a:spcBef>
                <a:spcPct val="0"/>
              </a:spcBef>
              <a:spcAft>
                <a:spcPct val="0"/>
              </a:spcAft>
              <a:defRPr sz="2500">
                <a:solidFill>
                  <a:schemeClr val="tx1"/>
                </a:solidFill>
                <a:latin typeface="Arial" charset="0"/>
                <a:ea typeface="ＭＳ Ｐゴシック" charset="-128"/>
              </a:defRPr>
            </a:lvl6pPr>
            <a:lvl7pPr marL="2971800" indent="-228600" defTabSz="508000" eaLnBrk="0" fontAlgn="base" hangingPunct="0">
              <a:spcBef>
                <a:spcPct val="0"/>
              </a:spcBef>
              <a:spcAft>
                <a:spcPct val="0"/>
              </a:spcAft>
              <a:defRPr sz="2500">
                <a:solidFill>
                  <a:schemeClr val="tx1"/>
                </a:solidFill>
                <a:latin typeface="Arial" charset="0"/>
                <a:ea typeface="ＭＳ Ｐゴシック" charset="-128"/>
              </a:defRPr>
            </a:lvl7pPr>
            <a:lvl8pPr marL="3429000" indent="-228600" defTabSz="508000" eaLnBrk="0" fontAlgn="base" hangingPunct="0">
              <a:spcBef>
                <a:spcPct val="0"/>
              </a:spcBef>
              <a:spcAft>
                <a:spcPct val="0"/>
              </a:spcAft>
              <a:defRPr sz="2500">
                <a:solidFill>
                  <a:schemeClr val="tx1"/>
                </a:solidFill>
                <a:latin typeface="Arial" charset="0"/>
                <a:ea typeface="ＭＳ Ｐゴシック" charset="-128"/>
              </a:defRPr>
            </a:lvl8pPr>
            <a:lvl9pPr marL="3886200" indent="-228600" defTabSz="5080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508000" rtl="0" eaLnBrk="1" fontAlgn="base" latinLnBrk="0" hangingPunct="1">
              <a:lnSpc>
                <a:spcPct val="100000"/>
              </a:lnSpc>
              <a:spcBef>
                <a:spcPct val="0"/>
              </a:spcBef>
              <a:spcAft>
                <a:spcPct val="0"/>
              </a:spcAft>
              <a:buClrTx/>
              <a:buSzTx/>
              <a:buFontTx/>
              <a:buNone/>
              <a:tabLst/>
              <a:defRPr/>
            </a:pPr>
            <a:r>
              <a:rPr kumimoji="0" lang="en-US" altLang="x-none" sz="2382" b="0" i="0" u="none" strike="noStrike" kern="1200" cap="none" spc="0" normalizeH="0" baseline="0" noProof="0">
                <a:ln>
                  <a:noFill/>
                </a:ln>
                <a:solidFill>
                  <a:srgbClr val="000000"/>
                </a:solidFill>
                <a:effectLst/>
                <a:uLnTx/>
                <a:uFillTx/>
                <a:latin typeface="Arial" charset="0"/>
                <a:ea typeface="ＭＳ Ｐゴシック" charset="-128"/>
                <a:cs typeface="+mn-cs"/>
              </a:rPr>
              <a:t>Analyze spectra to detect transferred genes and plurality consensus.</a:t>
            </a:r>
          </a:p>
        </p:txBody>
      </p:sp>
    </p:spTree>
    <p:extLst>
      <p:ext uri="{BB962C8B-B14F-4D97-AF65-F5344CB8AC3E}">
        <p14:creationId xmlns:p14="http://schemas.microsoft.com/office/powerpoint/2010/main" val="3593757329"/>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545164" y="526328"/>
            <a:ext cx="7976241" cy="4251734"/>
          </a:xfrm>
          <a:solidFill>
            <a:srgbClr val="FFCC66">
              <a:alpha val="66000"/>
            </a:srgbClr>
          </a:solidFill>
          <a:ln>
            <a:miter lim="800000"/>
            <a:headEnd/>
            <a:tailEnd/>
          </a:ln>
          <a:effectLst>
            <a:outerShdw blurRad="63500" dist="12700" dir="2700000" algn="ctr" rotWithShape="0">
              <a:srgbClr val="000000">
                <a:alpha val="75000"/>
              </a:srgbClr>
            </a:outerShdw>
            <a:softEdge rad="279400"/>
          </a:effectLst>
        </p:spPr>
        <p:txBody>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eaLnBrk="1" hangingPunct="1"/>
            <a:r>
              <a:rPr lang="en-US" altLang="x-none" sz="3971">
                <a:solidFill>
                  <a:srgbClr val="FFFF00"/>
                </a:solidFill>
              </a:rPr>
              <a:t>TOOLS TO ANALYZE PHYLOGENETIC INFORMATION FROM MULTIPLE GENES IN GENOMES:</a:t>
            </a:r>
            <a:br>
              <a:rPr lang="en-US" altLang="x-none" sz="3971">
                <a:solidFill>
                  <a:srgbClr val="FFFF00"/>
                </a:solidFill>
                <a:latin typeface="Tahoma" charset="0"/>
              </a:rPr>
            </a:br>
            <a:r>
              <a:rPr lang="en-US" altLang="x-none" sz="3971">
                <a:solidFill>
                  <a:srgbClr val="FFFF00"/>
                </a:solidFill>
                <a:latin typeface="Tahoma" charset="0"/>
              </a:rPr>
              <a:t> </a:t>
            </a:r>
            <a:br>
              <a:rPr lang="en-US" altLang="x-none" sz="3971">
                <a:solidFill>
                  <a:srgbClr val="800000"/>
                </a:solidFill>
              </a:rPr>
            </a:br>
            <a:r>
              <a:rPr lang="en-US" altLang="x-none" sz="2824" b="1">
                <a:solidFill>
                  <a:srgbClr val="800000"/>
                </a:solidFill>
              </a:rPr>
              <a:t>Bipartition Spectra (Lento Plots)</a:t>
            </a:r>
          </a:p>
        </p:txBody>
      </p:sp>
    </p:spTree>
    <p:extLst>
      <p:ext uri="{BB962C8B-B14F-4D97-AF65-F5344CB8AC3E}">
        <p14:creationId xmlns:p14="http://schemas.microsoft.com/office/powerpoint/2010/main" val="338106532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Text Box 2"/>
          <p:cNvSpPr txBox="1">
            <a:spLocks noChangeArrowheads="1"/>
          </p:cNvSpPr>
          <p:nvPr/>
        </p:nvSpPr>
        <p:spPr bwMode="auto">
          <a:xfrm>
            <a:off x="975564" y="222717"/>
            <a:ext cx="7208282" cy="51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2735" b="1" i="0" u="none" strike="noStrike" kern="1200" cap="none" spc="0" normalizeH="0" baseline="0" noProof="0">
                <a:ln>
                  <a:noFill/>
                </a:ln>
                <a:solidFill>
                  <a:srgbClr val="FFFF66"/>
                </a:solidFill>
                <a:effectLst/>
                <a:uLnTx/>
                <a:uFillTx/>
                <a:latin typeface="Arial" charset="0"/>
                <a:ea typeface="ＭＳ Ｐゴシック" charset="-128"/>
                <a:cs typeface="+mn-cs"/>
              </a:rPr>
              <a:t>BIPARTITION OF A PHYLOGENETIC TREE</a:t>
            </a:r>
          </a:p>
        </p:txBody>
      </p:sp>
      <p:sp>
        <p:nvSpPr>
          <p:cNvPr id="251906" name="Text Box 3"/>
          <p:cNvSpPr txBox="1">
            <a:spLocks noChangeArrowheads="1"/>
          </p:cNvSpPr>
          <p:nvPr/>
        </p:nvSpPr>
        <p:spPr bwMode="auto">
          <a:xfrm>
            <a:off x="313765" y="1095375"/>
            <a:ext cx="5516096" cy="229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2382" b="1" i="0" u="none" strike="noStrike" kern="1200" cap="none" spc="0" normalizeH="0" baseline="0" noProof="0">
                <a:ln>
                  <a:noFill/>
                </a:ln>
                <a:solidFill>
                  <a:srgbClr val="66FFFF"/>
                </a:solidFill>
                <a:effectLst/>
                <a:uLnTx/>
                <a:uFillTx/>
                <a:latin typeface="Arial" charset="0"/>
                <a:ea typeface="ＭＳ Ｐゴシック" charset="-128"/>
                <a:cs typeface="+mn-cs"/>
              </a:rPr>
              <a:t>Bipartition</a:t>
            </a:r>
            <a:r>
              <a:rPr kumimoji="0" lang="en-US" altLang="x-none" sz="2382" b="1" i="0" u="none" strike="noStrike" kern="1200" cap="none" spc="0" normalizeH="0" baseline="0" noProof="0">
                <a:ln>
                  <a:noFill/>
                </a:ln>
                <a:solidFill>
                  <a:srgbClr val="FFFFFF"/>
                </a:solidFill>
                <a:effectLst/>
                <a:uLnTx/>
                <a:uFillTx/>
                <a:latin typeface="Arial" charset="0"/>
                <a:ea typeface="ＭＳ Ｐゴシック" charset="-128"/>
                <a:cs typeface="+mn-cs"/>
              </a:rPr>
              <a:t> (or split) – </a:t>
            </a:r>
            <a:r>
              <a:rPr kumimoji="0" lang="en-US" altLang="x-none" sz="2382" b="0" i="0" u="none" strike="noStrike" kern="1200" cap="none" spc="0" normalizeH="0" baseline="0" noProof="0">
                <a:ln>
                  <a:noFill/>
                </a:ln>
                <a:solidFill>
                  <a:srgbClr val="FFFFFF"/>
                </a:solidFill>
                <a:effectLst/>
                <a:uLnTx/>
                <a:uFillTx/>
                <a:latin typeface="Arial" charset="0"/>
                <a:ea typeface="ＭＳ Ｐゴシック" charset="-128"/>
                <a:cs typeface="+mn-cs"/>
              </a:rPr>
              <a:t>a division of a phylogenetic tree into two parts that are connected by a single branch.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2382" b="0" i="0" u="none" strike="noStrike" kern="1200" cap="none" spc="0" normalizeH="0" baseline="0" noProof="0">
                <a:ln>
                  <a:noFill/>
                </a:ln>
                <a:solidFill>
                  <a:srgbClr val="FFFFFF"/>
                </a:solidFill>
                <a:effectLst/>
                <a:uLnTx/>
                <a:uFillTx/>
                <a:latin typeface="Arial" charset="0"/>
                <a:ea typeface="ＭＳ Ｐゴシック" charset="-128"/>
                <a:cs typeface="+mn-cs"/>
              </a:rPr>
              <a:t>It divides a dataset into two groups, but it does not consider the relationships within each of the two groups. </a:t>
            </a:r>
          </a:p>
        </p:txBody>
      </p:sp>
      <p:sp>
        <p:nvSpPr>
          <p:cNvPr id="251907" name="Line 4"/>
          <p:cNvSpPr>
            <a:spLocks noChangeShapeType="1"/>
          </p:cNvSpPr>
          <p:nvPr/>
        </p:nvSpPr>
        <p:spPr bwMode="auto">
          <a:xfrm>
            <a:off x="1879787" y="4478151"/>
            <a:ext cx="1495985"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lIns="89770" tIns="44886" rIns="89770" bIns="4488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66"/>
              </a:solidFill>
              <a:effectLst/>
              <a:uLnTx/>
              <a:uFillTx/>
              <a:latin typeface="Arial"/>
              <a:ea typeface="ＭＳ Ｐゴシック" charset="-128"/>
              <a:cs typeface="+mn-cs"/>
            </a:endParaRPr>
          </a:p>
        </p:txBody>
      </p:sp>
      <p:sp>
        <p:nvSpPr>
          <p:cNvPr id="251908" name="Line 5"/>
          <p:cNvSpPr>
            <a:spLocks noChangeShapeType="1"/>
          </p:cNvSpPr>
          <p:nvPr/>
        </p:nvSpPr>
        <p:spPr bwMode="auto">
          <a:xfrm flipV="1">
            <a:off x="3375772" y="3746968"/>
            <a:ext cx="711574" cy="731184"/>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txBody>
          <a:bodyPr lIns="89770" tIns="44886" rIns="89770" bIns="4488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66"/>
              </a:solidFill>
              <a:effectLst/>
              <a:uLnTx/>
              <a:uFillTx/>
              <a:latin typeface="Arial"/>
              <a:ea typeface="ＭＳ Ｐゴシック" charset="-128"/>
              <a:cs typeface="+mn-cs"/>
            </a:endParaRPr>
          </a:p>
        </p:txBody>
      </p:sp>
      <p:sp>
        <p:nvSpPr>
          <p:cNvPr id="251909" name="Line 6"/>
          <p:cNvSpPr>
            <a:spLocks noChangeShapeType="1"/>
          </p:cNvSpPr>
          <p:nvPr/>
        </p:nvSpPr>
        <p:spPr bwMode="auto">
          <a:xfrm>
            <a:off x="3375772" y="4478151"/>
            <a:ext cx="711574" cy="732584"/>
          </a:xfrm>
          <a:prstGeom prst="line">
            <a:avLst/>
          </a:prstGeom>
          <a:noFill/>
          <a:ln w="57150">
            <a:solidFill>
              <a:srgbClr val="66FF33"/>
            </a:solidFill>
            <a:round/>
            <a:headEnd/>
            <a:tailEnd/>
          </a:ln>
          <a:extLst>
            <a:ext uri="{909E8E84-426E-40DD-AFC4-6F175D3DCCD1}">
              <a14:hiddenFill xmlns:a14="http://schemas.microsoft.com/office/drawing/2010/main">
                <a:noFill/>
              </a14:hiddenFill>
            </a:ext>
          </a:extLst>
        </p:spPr>
        <p:txBody>
          <a:bodyPr lIns="89770" tIns="44886" rIns="89770" bIns="4488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66"/>
              </a:solidFill>
              <a:effectLst/>
              <a:uLnTx/>
              <a:uFillTx/>
              <a:latin typeface="Arial"/>
              <a:ea typeface="ＭＳ Ｐゴシック" charset="-128"/>
              <a:cs typeface="+mn-cs"/>
            </a:endParaRPr>
          </a:p>
        </p:txBody>
      </p:sp>
      <p:sp>
        <p:nvSpPr>
          <p:cNvPr id="251910" name="Line 7"/>
          <p:cNvSpPr>
            <a:spLocks noChangeShapeType="1"/>
          </p:cNvSpPr>
          <p:nvPr/>
        </p:nvSpPr>
        <p:spPr bwMode="auto">
          <a:xfrm flipV="1">
            <a:off x="1169615" y="4478151"/>
            <a:ext cx="710172" cy="732584"/>
          </a:xfrm>
          <a:prstGeom prst="line">
            <a:avLst/>
          </a:prstGeom>
          <a:noFill/>
          <a:ln w="57150">
            <a:solidFill>
              <a:srgbClr val="FF8000"/>
            </a:solidFill>
            <a:round/>
            <a:headEnd/>
            <a:tailEnd/>
          </a:ln>
          <a:extLst>
            <a:ext uri="{909E8E84-426E-40DD-AFC4-6F175D3DCCD1}">
              <a14:hiddenFill xmlns:a14="http://schemas.microsoft.com/office/drawing/2010/main">
                <a:noFill/>
              </a14:hiddenFill>
            </a:ext>
          </a:extLst>
        </p:spPr>
        <p:txBody>
          <a:bodyPr lIns="89770" tIns="44886" rIns="89770" bIns="4488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66"/>
              </a:solidFill>
              <a:effectLst/>
              <a:uLnTx/>
              <a:uFillTx/>
              <a:latin typeface="Arial"/>
              <a:ea typeface="ＭＳ Ｐゴシック" charset="-128"/>
              <a:cs typeface="+mn-cs"/>
            </a:endParaRPr>
          </a:p>
        </p:txBody>
      </p:sp>
      <p:sp>
        <p:nvSpPr>
          <p:cNvPr id="251911" name="Line 8"/>
          <p:cNvSpPr>
            <a:spLocks noChangeShapeType="1"/>
          </p:cNvSpPr>
          <p:nvPr/>
        </p:nvSpPr>
        <p:spPr bwMode="auto">
          <a:xfrm>
            <a:off x="1169615" y="3746968"/>
            <a:ext cx="710172" cy="731184"/>
          </a:xfrm>
          <a:prstGeom prst="line">
            <a:avLst/>
          </a:prstGeom>
          <a:noFill/>
          <a:ln w="57150">
            <a:solidFill>
              <a:srgbClr val="66FF33"/>
            </a:solidFill>
            <a:round/>
            <a:headEnd/>
            <a:tailEnd/>
          </a:ln>
          <a:extLst>
            <a:ext uri="{909E8E84-426E-40DD-AFC4-6F175D3DCCD1}">
              <a14:hiddenFill xmlns:a14="http://schemas.microsoft.com/office/drawing/2010/main">
                <a:noFill/>
              </a14:hiddenFill>
            </a:ext>
          </a:extLst>
        </p:spPr>
        <p:txBody>
          <a:bodyPr lIns="89770" tIns="44886" rIns="89770" bIns="4488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66"/>
              </a:solidFill>
              <a:effectLst/>
              <a:uLnTx/>
              <a:uFillTx/>
              <a:latin typeface="Arial"/>
              <a:ea typeface="ＭＳ Ｐゴシック" charset="-128"/>
              <a:cs typeface="+mn-cs"/>
            </a:endParaRPr>
          </a:p>
        </p:txBody>
      </p:sp>
      <p:sp>
        <p:nvSpPr>
          <p:cNvPr id="251912" name="Line 9"/>
          <p:cNvSpPr>
            <a:spLocks noChangeShapeType="1"/>
          </p:cNvSpPr>
          <p:nvPr/>
        </p:nvSpPr>
        <p:spPr bwMode="auto">
          <a:xfrm flipV="1">
            <a:off x="3388379" y="3429000"/>
            <a:ext cx="261937" cy="1004328"/>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txBody>
          <a:bodyPr lIns="89770" tIns="44886" rIns="89770" bIns="4488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66"/>
              </a:solidFill>
              <a:effectLst/>
              <a:uLnTx/>
              <a:uFillTx/>
              <a:latin typeface="Arial"/>
              <a:ea typeface="ＭＳ Ｐゴシック" charset="-128"/>
              <a:cs typeface="+mn-cs"/>
            </a:endParaRPr>
          </a:p>
        </p:txBody>
      </p:sp>
      <p:sp>
        <p:nvSpPr>
          <p:cNvPr id="251913" name="Line 10"/>
          <p:cNvSpPr>
            <a:spLocks noChangeShapeType="1"/>
          </p:cNvSpPr>
          <p:nvPr/>
        </p:nvSpPr>
        <p:spPr bwMode="auto">
          <a:xfrm>
            <a:off x="3375772" y="4478152"/>
            <a:ext cx="420221" cy="1084169"/>
          </a:xfrm>
          <a:prstGeom prst="line">
            <a:avLst/>
          </a:prstGeom>
          <a:noFill/>
          <a:ln w="57150">
            <a:solidFill>
              <a:srgbClr val="FF8000"/>
            </a:solidFill>
            <a:round/>
            <a:headEnd/>
            <a:tailEnd/>
          </a:ln>
          <a:extLst>
            <a:ext uri="{909E8E84-426E-40DD-AFC4-6F175D3DCCD1}">
              <a14:hiddenFill xmlns:a14="http://schemas.microsoft.com/office/drawing/2010/main">
                <a:noFill/>
              </a14:hiddenFill>
            </a:ext>
          </a:extLst>
        </p:spPr>
        <p:txBody>
          <a:bodyPr lIns="89770" tIns="44886" rIns="89770" bIns="4488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66"/>
              </a:solidFill>
              <a:effectLst/>
              <a:uLnTx/>
              <a:uFillTx/>
              <a:latin typeface="Arial"/>
              <a:ea typeface="ＭＳ Ｐゴシック" charset="-128"/>
              <a:cs typeface="+mn-cs"/>
            </a:endParaRPr>
          </a:p>
        </p:txBody>
      </p:sp>
      <p:sp>
        <p:nvSpPr>
          <p:cNvPr id="251914" name="Line 11"/>
          <p:cNvSpPr>
            <a:spLocks noChangeShapeType="1"/>
          </p:cNvSpPr>
          <p:nvPr/>
        </p:nvSpPr>
        <p:spPr bwMode="auto">
          <a:xfrm>
            <a:off x="3375772" y="4478151"/>
            <a:ext cx="875460" cy="0"/>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txBody>
          <a:bodyPr lIns="89770" tIns="44886" rIns="89770" bIns="4488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66"/>
              </a:solidFill>
              <a:effectLst/>
              <a:uLnTx/>
              <a:uFillTx/>
              <a:latin typeface="Arial"/>
              <a:ea typeface="ＭＳ Ｐゴシック" charset="-128"/>
              <a:cs typeface="+mn-cs"/>
            </a:endParaRPr>
          </a:p>
        </p:txBody>
      </p:sp>
      <p:sp>
        <p:nvSpPr>
          <p:cNvPr id="251915" name="Line 12"/>
          <p:cNvSpPr>
            <a:spLocks noChangeShapeType="1"/>
          </p:cNvSpPr>
          <p:nvPr/>
        </p:nvSpPr>
        <p:spPr bwMode="auto">
          <a:xfrm flipH="1">
            <a:off x="1169615" y="4478151"/>
            <a:ext cx="710172" cy="0"/>
          </a:xfrm>
          <a:prstGeom prst="line">
            <a:avLst/>
          </a:prstGeom>
          <a:noFill/>
          <a:ln w="57150">
            <a:solidFill>
              <a:srgbClr val="66FF33"/>
            </a:solidFill>
            <a:round/>
            <a:headEnd/>
            <a:tailEnd/>
          </a:ln>
          <a:extLst>
            <a:ext uri="{909E8E84-426E-40DD-AFC4-6F175D3DCCD1}">
              <a14:hiddenFill xmlns:a14="http://schemas.microsoft.com/office/drawing/2010/main">
                <a:noFill/>
              </a14:hiddenFill>
            </a:ext>
          </a:extLst>
        </p:spPr>
        <p:txBody>
          <a:bodyPr lIns="89770" tIns="44886" rIns="89770" bIns="4488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66"/>
              </a:solidFill>
              <a:effectLst/>
              <a:uLnTx/>
              <a:uFillTx/>
              <a:latin typeface="Arial"/>
              <a:ea typeface="ＭＳ Ｐゴシック" charset="-128"/>
              <a:cs typeface="+mn-cs"/>
            </a:endParaRPr>
          </a:p>
        </p:txBody>
      </p:sp>
      <p:sp>
        <p:nvSpPr>
          <p:cNvPr id="251916" name="Text Box 13"/>
          <p:cNvSpPr txBox="1">
            <a:spLocks noChangeArrowheads="1"/>
          </p:cNvSpPr>
          <p:nvPr/>
        </p:nvSpPr>
        <p:spPr bwMode="auto">
          <a:xfrm>
            <a:off x="2186548" y="3678331"/>
            <a:ext cx="848143" cy="81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4677" b="0" i="0" u="none" strike="noStrike" kern="1200" cap="none" spc="0" normalizeH="0" baseline="0" noProof="0">
                <a:ln>
                  <a:noFill/>
                </a:ln>
                <a:solidFill>
                  <a:srgbClr val="FF0000"/>
                </a:solidFill>
                <a:effectLst/>
                <a:uLnTx/>
                <a:uFillTx/>
                <a:latin typeface="Arial" charset="0"/>
                <a:ea typeface="ＭＳ Ｐゴシック" charset="-128"/>
                <a:cs typeface="+mn-cs"/>
              </a:rPr>
              <a:t>95</a:t>
            </a:r>
          </a:p>
        </p:txBody>
      </p:sp>
      <p:sp>
        <p:nvSpPr>
          <p:cNvPr id="251917" name="Oval 14"/>
          <p:cNvSpPr>
            <a:spLocks noChangeArrowheads="1"/>
          </p:cNvSpPr>
          <p:nvPr/>
        </p:nvSpPr>
        <p:spPr bwMode="auto">
          <a:xfrm>
            <a:off x="3242703" y="4259637"/>
            <a:ext cx="395007" cy="418819"/>
          </a:xfrm>
          <a:prstGeom prst="ellipse">
            <a:avLst/>
          </a:prstGeom>
          <a:solidFill>
            <a:srgbClr val="66FF66"/>
          </a:solidFill>
          <a:ln w="9525">
            <a:solidFill>
              <a:schemeClr val="tx1"/>
            </a:solidFill>
            <a:round/>
            <a:headEnd/>
            <a:tailEnd/>
          </a:ln>
        </p:spPr>
        <p:txBody>
          <a:bodyPr wrap="none" lIns="89770" tIns="44886" rIns="89770" bIns="44886" anchor="ct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altLang="x-none" sz="2382" b="0" i="0" u="none" strike="noStrike" kern="1200" cap="none" spc="0" normalizeH="0" baseline="0" noProof="0">
              <a:ln>
                <a:noFill/>
              </a:ln>
              <a:solidFill>
                <a:srgbClr val="FFFF66"/>
              </a:solidFill>
              <a:effectLst/>
              <a:uLnTx/>
              <a:uFillTx/>
              <a:latin typeface="Arial" charset="0"/>
              <a:ea typeface="ＭＳ Ｐゴシック" charset="-128"/>
              <a:cs typeface="+mn-cs"/>
            </a:endParaRPr>
          </a:p>
        </p:txBody>
      </p:sp>
      <p:sp>
        <p:nvSpPr>
          <p:cNvPr id="251918" name="Oval 15"/>
          <p:cNvSpPr>
            <a:spLocks noChangeArrowheads="1"/>
          </p:cNvSpPr>
          <p:nvPr/>
        </p:nvSpPr>
        <p:spPr bwMode="auto">
          <a:xfrm>
            <a:off x="1561821" y="4269442"/>
            <a:ext cx="395007" cy="418820"/>
          </a:xfrm>
          <a:prstGeom prst="ellipse">
            <a:avLst/>
          </a:prstGeom>
          <a:solidFill>
            <a:srgbClr val="66FF66"/>
          </a:solidFill>
          <a:ln w="9525">
            <a:solidFill>
              <a:schemeClr val="tx1"/>
            </a:solidFill>
            <a:round/>
            <a:headEnd/>
            <a:tailEnd/>
          </a:ln>
        </p:spPr>
        <p:txBody>
          <a:bodyPr wrap="none" lIns="89770" tIns="44886" rIns="89770" bIns="44886" anchor="ct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altLang="x-none" sz="2382" b="0" i="0" u="none" strike="noStrike" kern="1200" cap="none" spc="0" normalizeH="0" baseline="0" noProof="0">
              <a:ln>
                <a:noFill/>
              </a:ln>
              <a:solidFill>
                <a:srgbClr val="FFFF66"/>
              </a:solidFill>
              <a:effectLst/>
              <a:uLnTx/>
              <a:uFillTx/>
              <a:latin typeface="Arial" charset="0"/>
              <a:ea typeface="ＭＳ Ｐゴシック" charset="-128"/>
              <a:cs typeface="+mn-cs"/>
            </a:endParaRPr>
          </a:p>
        </p:txBody>
      </p:sp>
      <p:sp>
        <p:nvSpPr>
          <p:cNvPr id="251919" name="Text Box 16"/>
          <p:cNvSpPr txBox="1">
            <a:spLocks noChangeArrowheads="1"/>
          </p:cNvSpPr>
          <p:nvPr/>
        </p:nvSpPr>
        <p:spPr bwMode="auto">
          <a:xfrm>
            <a:off x="5304585" y="4151780"/>
            <a:ext cx="458040" cy="457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altLang="x-none" sz="2382" b="0" i="0" u="none" strike="noStrike" kern="1200" cap="none" spc="0" normalizeH="0" baseline="0" noProof="0">
              <a:ln>
                <a:noFill/>
              </a:ln>
              <a:solidFill>
                <a:srgbClr val="FFFF66"/>
              </a:solidFill>
              <a:effectLst/>
              <a:uLnTx/>
              <a:uFillTx/>
              <a:latin typeface="Arial" charset="0"/>
              <a:ea typeface="ＭＳ Ｐゴシック" charset="-128"/>
              <a:cs typeface="+mn-cs"/>
            </a:endParaRPr>
          </a:p>
        </p:txBody>
      </p:sp>
      <p:sp>
        <p:nvSpPr>
          <p:cNvPr id="251920" name="Text Box 17"/>
          <p:cNvSpPr txBox="1">
            <a:spLocks noChangeArrowheads="1"/>
          </p:cNvSpPr>
          <p:nvPr/>
        </p:nvSpPr>
        <p:spPr bwMode="auto">
          <a:xfrm>
            <a:off x="5214938" y="4060732"/>
            <a:ext cx="3472259" cy="823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2382" b="0" i="0" u="none" strike="noStrike" kern="1200" cap="none" spc="0" normalizeH="0" baseline="0" noProof="0">
                <a:ln>
                  <a:noFill/>
                </a:ln>
                <a:solidFill>
                  <a:srgbClr val="FFFFFF"/>
                </a:solidFill>
                <a:effectLst/>
                <a:uLnTx/>
                <a:uFillTx/>
                <a:latin typeface="Arial" charset="0"/>
                <a:ea typeface="ＭＳ Ｐゴシック" charset="-128"/>
                <a:cs typeface="+mn-cs"/>
              </a:rPr>
              <a:t>compatible to illustrated</a:t>
            </a:r>
            <a:r>
              <a:rPr kumimoji="0" lang="en-US" altLang="x-none" sz="2382" b="0" i="0" u="none" strike="noStrike" kern="1200" cap="none" spc="0" normalizeH="0" baseline="0" noProof="0">
                <a:ln>
                  <a:noFill/>
                </a:ln>
                <a:solidFill>
                  <a:srgbClr val="FFFF66"/>
                </a:solidFill>
                <a:effectLst/>
                <a:uLnTx/>
                <a:uFillTx/>
                <a:latin typeface="Arial" charset="0"/>
                <a:ea typeface="ＭＳ Ｐゴシック" charset="-128"/>
                <a:cs typeface="+mn-cs"/>
              </a:rPr>
              <a:t> </a:t>
            </a:r>
            <a:br>
              <a:rPr kumimoji="0" lang="en-US" altLang="x-none" sz="2382" b="0" i="0" u="none" strike="noStrike" kern="1200" cap="none" spc="0" normalizeH="0" baseline="0" noProof="0">
                <a:ln>
                  <a:noFill/>
                </a:ln>
                <a:solidFill>
                  <a:srgbClr val="FFFF66"/>
                </a:solidFill>
                <a:effectLst/>
                <a:uLnTx/>
                <a:uFillTx/>
                <a:latin typeface="Arial" charset="0"/>
                <a:ea typeface="ＭＳ Ｐゴシック" charset="-128"/>
                <a:cs typeface="+mn-cs"/>
              </a:rPr>
            </a:br>
            <a:r>
              <a:rPr kumimoji="0" lang="en-US" altLang="x-none" sz="2382" b="0" i="0" u="none" strike="noStrike" kern="1200" cap="none" spc="0" normalizeH="0" baseline="0" noProof="0">
                <a:ln>
                  <a:noFill/>
                </a:ln>
                <a:solidFill>
                  <a:srgbClr val="FF0000"/>
                </a:solidFill>
                <a:effectLst/>
                <a:uLnTx/>
                <a:uFillTx/>
                <a:latin typeface="Arial" charset="0"/>
                <a:ea typeface="ＭＳ Ｐゴシック" charset="-128"/>
                <a:cs typeface="+mn-cs"/>
              </a:rPr>
              <a:t>bipartition</a:t>
            </a:r>
          </a:p>
        </p:txBody>
      </p:sp>
      <p:sp>
        <p:nvSpPr>
          <p:cNvPr id="251921" name="Text Box 18"/>
          <p:cNvSpPr txBox="1">
            <a:spLocks noChangeArrowheads="1"/>
          </p:cNvSpPr>
          <p:nvPr/>
        </p:nvSpPr>
        <p:spPr bwMode="auto">
          <a:xfrm>
            <a:off x="5219140" y="5864879"/>
            <a:ext cx="3709503" cy="823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2382" b="0" i="0" u="none" strike="noStrike" kern="1200" cap="none" spc="0" normalizeH="0" baseline="0" noProof="0">
                <a:ln>
                  <a:noFill/>
                </a:ln>
                <a:solidFill>
                  <a:srgbClr val="FFFFFF"/>
                </a:solidFill>
                <a:effectLst/>
                <a:uLnTx/>
                <a:uFillTx/>
                <a:latin typeface="Arial" charset="0"/>
                <a:ea typeface="ＭＳ Ｐゴシック" charset="-128"/>
                <a:cs typeface="+mn-cs"/>
              </a:rPr>
              <a:t>incompatible to illustrated</a:t>
            </a:r>
            <a:r>
              <a:rPr kumimoji="0" lang="en-US" altLang="x-none" sz="2382" b="0" i="0" u="none" strike="noStrike" kern="1200" cap="none" spc="0" normalizeH="0" baseline="0" noProof="0">
                <a:ln>
                  <a:noFill/>
                </a:ln>
                <a:solidFill>
                  <a:srgbClr val="FFFF66"/>
                </a:solidFill>
                <a:effectLst/>
                <a:uLnTx/>
                <a:uFillTx/>
                <a:latin typeface="Arial" charset="0"/>
                <a:ea typeface="ＭＳ Ｐゴシック" charset="-128"/>
                <a:cs typeface="+mn-cs"/>
              </a:rPr>
              <a:t> </a:t>
            </a:r>
            <a:br>
              <a:rPr kumimoji="0" lang="en-US" altLang="x-none" sz="2382" b="0" i="0" u="none" strike="noStrike" kern="1200" cap="none" spc="0" normalizeH="0" baseline="0" noProof="0">
                <a:ln>
                  <a:noFill/>
                </a:ln>
                <a:solidFill>
                  <a:srgbClr val="FFFF66"/>
                </a:solidFill>
                <a:effectLst/>
                <a:uLnTx/>
                <a:uFillTx/>
                <a:latin typeface="Arial" charset="0"/>
                <a:ea typeface="ＭＳ Ｐゴシック" charset="-128"/>
                <a:cs typeface="+mn-cs"/>
              </a:rPr>
            </a:br>
            <a:r>
              <a:rPr kumimoji="0" lang="en-US" altLang="x-none" sz="2382" b="0" i="0" u="none" strike="noStrike" kern="1200" cap="none" spc="0" normalizeH="0" baseline="0" noProof="0">
                <a:ln>
                  <a:noFill/>
                </a:ln>
                <a:solidFill>
                  <a:srgbClr val="FF0000"/>
                </a:solidFill>
                <a:effectLst/>
                <a:uLnTx/>
                <a:uFillTx/>
                <a:latin typeface="Arial" charset="0"/>
                <a:ea typeface="ＭＳ Ｐゴシック" charset="-128"/>
                <a:cs typeface="+mn-cs"/>
              </a:rPr>
              <a:t>bipartition</a:t>
            </a:r>
          </a:p>
        </p:txBody>
      </p:sp>
      <p:sp>
        <p:nvSpPr>
          <p:cNvPr id="251922" name="Line 19"/>
          <p:cNvSpPr>
            <a:spLocks noChangeShapeType="1"/>
          </p:cNvSpPr>
          <p:nvPr/>
        </p:nvSpPr>
        <p:spPr bwMode="auto">
          <a:xfrm>
            <a:off x="6495210" y="1448361"/>
            <a:ext cx="147077" cy="22832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89770" tIns="44886" rIns="89770" bIns="4488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66"/>
              </a:solidFill>
              <a:effectLst/>
              <a:uLnTx/>
              <a:uFillTx/>
              <a:latin typeface="Arial"/>
              <a:ea typeface="ＭＳ Ｐゴシック" charset="-128"/>
              <a:cs typeface="+mn-cs"/>
            </a:endParaRPr>
          </a:p>
        </p:txBody>
      </p:sp>
      <p:sp>
        <p:nvSpPr>
          <p:cNvPr id="251923" name="Line 20"/>
          <p:cNvSpPr>
            <a:spLocks noChangeShapeType="1"/>
          </p:cNvSpPr>
          <p:nvPr/>
        </p:nvSpPr>
        <p:spPr bwMode="auto">
          <a:xfrm flipV="1">
            <a:off x="6495210" y="990320"/>
            <a:ext cx="369794" cy="458040"/>
          </a:xfrm>
          <a:prstGeom prst="line">
            <a:avLst/>
          </a:prstGeom>
          <a:noFill/>
          <a:ln w="76200">
            <a:solidFill>
              <a:srgbClr val="66FF33"/>
            </a:solidFill>
            <a:round/>
            <a:headEnd/>
            <a:tailEnd/>
          </a:ln>
          <a:extLst>
            <a:ext uri="{909E8E84-426E-40DD-AFC4-6F175D3DCCD1}">
              <a14:hiddenFill xmlns:a14="http://schemas.microsoft.com/office/drawing/2010/main">
                <a:noFill/>
              </a14:hiddenFill>
            </a:ext>
          </a:extLst>
        </p:spPr>
        <p:txBody>
          <a:bodyPr lIns="89770" tIns="44886" rIns="89770" bIns="4488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66"/>
              </a:solidFill>
              <a:effectLst/>
              <a:uLnTx/>
              <a:uFillTx/>
              <a:latin typeface="Arial"/>
              <a:ea typeface="ＭＳ Ｐゴシック" charset="-128"/>
              <a:cs typeface="+mn-cs"/>
            </a:endParaRPr>
          </a:p>
        </p:txBody>
      </p:sp>
      <p:sp>
        <p:nvSpPr>
          <p:cNvPr id="251924" name="Line 21"/>
          <p:cNvSpPr>
            <a:spLocks noChangeShapeType="1"/>
          </p:cNvSpPr>
          <p:nvPr/>
        </p:nvSpPr>
        <p:spPr bwMode="auto">
          <a:xfrm flipV="1">
            <a:off x="6642287" y="1067361"/>
            <a:ext cx="592511" cy="609320"/>
          </a:xfrm>
          <a:prstGeom prst="line">
            <a:avLst/>
          </a:prstGeom>
          <a:noFill/>
          <a:ln w="76200">
            <a:solidFill>
              <a:srgbClr val="FF8000"/>
            </a:solidFill>
            <a:round/>
            <a:headEnd/>
            <a:tailEnd/>
          </a:ln>
          <a:extLst>
            <a:ext uri="{909E8E84-426E-40DD-AFC4-6F175D3DCCD1}">
              <a14:hiddenFill xmlns:a14="http://schemas.microsoft.com/office/drawing/2010/main">
                <a:noFill/>
              </a14:hiddenFill>
            </a:ext>
          </a:extLst>
        </p:spPr>
        <p:txBody>
          <a:bodyPr lIns="89770" tIns="44886" rIns="89770" bIns="4488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66"/>
              </a:solidFill>
              <a:effectLst/>
              <a:uLnTx/>
              <a:uFillTx/>
              <a:latin typeface="Arial"/>
              <a:ea typeface="ＭＳ Ｐゴシック" charset="-128"/>
              <a:cs typeface="+mn-cs"/>
            </a:endParaRPr>
          </a:p>
        </p:txBody>
      </p:sp>
      <p:sp>
        <p:nvSpPr>
          <p:cNvPr id="251925" name="Line 22"/>
          <p:cNvSpPr>
            <a:spLocks noChangeShapeType="1"/>
          </p:cNvSpPr>
          <p:nvPr/>
        </p:nvSpPr>
        <p:spPr bwMode="auto">
          <a:xfrm>
            <a:off x="6642287" y="1676681"/>
            <a:ext cx="0" cy="609319"/>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lIns="89770" tIns="44886" rIns="89770" bIns="4488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66"/>
              </a:solidFill>
              <a:effectLst/>
              <a:uLnTx/>
              <a:uFillTx/>
              <a:latin typeface="Arial"/>
              <a:ea typeface="ＭＳ Ｐゴシック" charset="-128"/>
              <a:cs typeface="+mn-cs"/>
            </a:endParaRPr>
          </a:p>
        </p:txBody>
      </p:sp>
      <p:sp>
        <p:nvSpPr>
          <p:cNvPr id="251926" name="Line 23"/>
          <p:cNvSpPr>
            <a:spLocks noChangeShapeType="1"/>
          </p:cNvSpPr>
          <p:nvPr/>
        </p:nvSpPr>
        <p:spPr bwMode="auto">
          <a:xfrm flipV="1">
            <a:off x="6346732" y="2286000"/>
            <a:ext cx="261937" cy="152681"/>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89770" tIns="44886" rIns="89770" bIns="4488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66"/>
              </a:solidFill>
              <a:effectLst/>
              <a:uLnTx/>
              <a:uFillTx/>
              <a:latin typeface="Arial"/>
              <a:ea typeface="ＭＳ Ｐゴシック" charset="-128"/>
              <a:cs typeface="+mn-cs"/>
            </a:endParaRPr>
          </a:p>
        </p:txBody>
      </p:sp>
      <p:sp>
        <p:nvSpPr>
          <p:cNvPr id="251927" name="Line 24"/>
          <p:cNvSpPr>
            <a:spLocks noChangeShapeType="1"/>
          </p:cNvSpPr>
          <p:nvPr/>
        </p:nvSpPr>
        <p:spPr bwMode="auto">
          <a:xfrm flipV="1">
            <a:off x="6199655" y="2667000"/>
            <a:ext cx="221316" cy="381000"/>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txBody>
          <a:bodyPr lIns="89770" tIns="44886" rIns="89770" bIns="4488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66"/>
              </a:solidFill>
              <a:effectLst/>
              <a:uLnTx/>
              <a:uFillTx/>
              <a:latin typeface="Arial"/>
              <a:ea typeface="ＭＳ Ｐゴシック" charset="-128"/>
              <a:cs typeface="+mn-cs"/>
            </a:endParaRPr>
          </a:p>
        </p:txBody>
      </p:sp>
      <p:sp>
        <p:nvSpPr>
          <p:cNvPr id="251928" name="Line 25"/>
          <p:cNvSpPr>
            <a:spLocks noChangeShapeType="1"/>
          </p:cNvSpPr>
          <p:nvPr/>
        </p:nvSpPr>
        <p:spPr bwMode="auto">
          <a:xfrm>
            <a:off x="6420971" y="2667000"/>
            <a:ext cx="221316" cy="456640"/>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txBody>
          <a:bodyPr lIns="89770" tIns="44886" rIns="89770" bIns="4488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66"/>
              </a:solidFill>
              <a:effectLst/>
              <a:uLnTx/>
              <a:uFillTx/>
              <a:latin typeface="Arial"/>
              <a:ea typeface="ＭＳ Ｐゴシック" charset="-128"/>
              <a:cs typeface="+mn-cs"/>
            </a:endParaRPr>
          </a:p>
        </p:txBody>
      </p:sp>
      <p:sp>
        <p:nvSpPr>
          <p:cNvPr id="251929" name="Line 26"/>
          <p:cNvSpPr>
            <a:spLocks noChangeShapeType="1"/>
          </p:cNvSpPr>
          <p:nvPr/>
        </p:nvSpPr>
        <p:spPr bwMode="auto">
          <a:xfrm>
            <a:off x="6642287" y="2286001"/>
            <a:ext cx="222717" cy="22832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89770" tIns="44886" rIns="89770" bIns="4488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66"/>
              </a:solidFill>
              <a:effectLst/>
              <a:uLnTx/>
              <a:uFillTx/>
              <a:latin typeface="Arial"/>
              <a:ea typeface="ＭＳ Ｐゴシック" charset="-128"/>
              <a:cs typeface="+mn-cs"/>
            </a:endParaRPr>
          </a:p>
        </p:txBody>
      </p:sp>
      <p:sp>
        <p:nvSpPr>
          <p:cNvPr id="251930" name="Line 27"/>
          <p:cNvSpPr>
            <a:spLocks noChangeShapeType="1"/>
          </p:cNvSpPr>
          <p:nvPr/>
        </p:nvSpPr>
        <p:spPr bwMode="auto">
          <a:xfrm>
            <a:off x="6865004" y="2514321"/>
            <a:ext cx="74239" cy="533680"/>
          </a:xfrm>
          <a:prstGeom prst="line">
            <a:avLst/>
          </a:prstGeom>
          <a:noFill/>
          <a:ln w="76200">
            <a:solidFill>
              <a:srgbClr val="FF8000"/>
            </a:solidFill>
            <a:round/>
            <a:headEnd/>
            <a:tailEnd/>
          </a:ln>
          <a:extLst>
            <a:ext uri="{909E8E84-426E-40DD-AFC4-6F175D3DCCD1}">
              <a14:hiddenFill xmlns:a14="http://schemas.microsoft.com/office/drawing/2010/main">
                <a:noFill/>
              </a14:hiddenFill>
            </a:ext>
          </a:extLst>
        </p:spPr>
        <p:txBody>
          <a:bodyPr lIns="89770" tIns="44886" rIns="89770" bIns="4488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66"/>
              </a:solidFill>
              <a:effectLst/>
              <a:uLnTx/>
              <a:uFillTx/>
              <a:latin typeface="Arial"/>
              <a:ea typeface="ＭＳ Ｐゴシック" charset="-128"/>
              <a:cs typeface="+mn-cs"/>
            </a:endParaRPr>
          </a:p>
        </p:txBody>
      </p:sp>
      <p:sp>
        <p:nvSpPr>
          <p:cNvPr id="251931" name="Text Box 28"/>
          <p:cNvSpPr txBox="1">
            <a:spLocks noChangeArrowheads="1"/>
          </p:cNvSpPr>
          <p:nvPr/>
        </p:nvSpPr>
        <p:spPr bwMode="auto">
          <a:xfrm>
            <a:off x="874059" y="6171640"/>
            <a:ext cx="3032592" cy="457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x-none" altLang="x-none" sz="2382" b="0" i="0" u="none" strike="noStrike" kern="1200" cap="none" spc="0" normalizeH="0" baseline="0" noProof="0">
              <a:ln>
                <a:noFill/>
              </a:ln>
              <a:solidFill>
                <a:srgbClr val="FFFF66"/>
              </a:solidFill>
              <a:effectLst/>
              <a:uLnTx/>
              <a:uFillTx/>
              <a:latin typeface="Arial" charset="0"/>
              <a:ea typeface="ＭＳ Ｐゴシック" charset="-128"/>
              <a:cs typeface="+mn-cs"/>
            </a:endParaRPr>
          </a:p>
        </p:txBody>
      </p:sp>
      <p:sp>
        <p:nvSpPr>
          <p:cNvPr id="251932" name="Text Box 29"/>
          <p:cNvSpPr txBox="1">
            <a:spLocks noChangeArrowheads="1"/>
          </p:cNvSpPr>
          <p:nvPr/>
        </p:nvSpPr>
        <p:spPr bwMode="auto">
          <a:xfrm>
            <a:off x="1022537" y="5562321"/>
            <a:ext cx="3253909" cy="457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x-none" sz="2382" b="1" i="0" u="none" strike="noStrike" kern="1200" cap="none" spc="0" normalizeH="0" baseline="0" noProof="0">
                <a:ln>
                  <a:noFill/>
                </a:ln>
                <a:solidFill>
                  <a:srgbClr val="81FF76"/>
                </a:solidFill>
                <a:effectLst/>
                <a:uLnTx/>
                <a:uFillTx/>
                <a:latin typeface="Courier" charset="0"/>
                <a:ea typeface="ＭＳ Ｐゴシック" charset="-128"/>
                <a:cs typeface="+mn-cs"/>
              </a:rPr>
              <a:t>* *</a:t>
            </a:r>
            <a:r>
              <a:rPr kumimoji="0" lang="en-US" altLang="x-none" sz="2382" b="1" i="0" u="none" strike="noStrike" kern="1200" cap="none" spc="0" normalizeH="0" baseline="0" noProof="0">
                <a:ln>
                  <a:noFill/>
                </a:ln>
                <a:solidFill>
                  <a:srgbClr val="FFFF66"/>
                </a:solidFill>
                <a:effectLst/>
                <a:uLnTx/>
                <a:uFillTx/>
                <a:latin typeface="Courier" charset="0"/>
                <a:ea typeface="ＭＳ Ｐゴシック" charset="-128"/>
                <a:cs typeface="+mn-cs"/>
              </a:rPr>
              <a:t> </a:t>
            </a:r>
            <a:r>
              <a:rPr kumimoji="0" lang="en-US" altLang="x-none" sz="2382" b="1" i="0" u="none" strike="noStrike" kern="1200" cap="none" spc="0" normalizeH="0" baseline="0" noProof="0">
                <a:ln>
                  <a:noFill/>
                </a:ln>
                <a:solidFill>
                  <a:srgbClr val="FF8000"/>
                </a:solidFill>
                <a:effectLst/>
                <a:uLnTx/>
                <a:uFillTx/>
                <a:latin typeface="Courier" charset="0"/>
                <a:ea typeface="ＭＳ Ｐゴシック" charset="-128"/>
                <a:cs typeface="+mn-cs"/>
              </a:rPr>
              <a:t>* </a:t>
            </a:r>
            <a:r>
              <a:rPr kumimoji="0" lang="en-US" altLang="x-none" sz="2382" b="1" i="0" u="none" strike="noStrike" kern="1200" cap="none" spc="0" normalizeH="0" baseline="0" noProof="0">
                <a:ln>
                  <a:noFill/>
                </a:ln>
                <a:solidFill>
                  <a:srgbClr val="FFFF66"/>
                </a:solidFill>
                <a:effectLst/>
                <a:uLnTx/>
                <a:uFillTx/>
                <a:latin typeface="Courier" charset="0"/>
                <a:ea typeface="ＭＳ Ｐゴシック" charset="-128"/>
                <a:cs typeface="+mn-cs"/>
              </a:rPr>
              <a:t>. . . </a:t>
            </a:r>
            <a:r>
              <a:rPr kumimoji="0" lang="en-US" altLang="x-none" sz="2382" b="1" i="0" u="none" strike="noStrike" kern="1200" cap="none" spc="0" normalizeH="0" baseline="0" noProof="0">
                <a:ln>
                  <a:noFill/>
                </a:ln>
                <a:solidFill>
                  <a:srgbClr val="81FF76"/>
                </a:solidFill>
                <a:effectLst/>
                <a:uLnTx/>
                <a:uFillTx/>
                <a:latin typeface="Courier" charset="0"/>
                <a:ea typeface="ＭＳ Ｐゴシック" charset="-128"/>
                <a:cs typeface="+mn-cs"/>
              </a:rPr>
              <a:t>. </a:t>
            </a:r>
            <a:r>
              <a:rPr kumimoji="0" lang="en-US" altLang="x-none" sz="2382" b="1" i="0" u="none" strike="noStrike" kern="1200" cap="none" spc="0" normalizeH="0" baseline="0" noProof="0">
                <a:ln>
                  <a:noFill/>
                </a:ln>
                <a:solidFill>
                  <a:srgbClr val="FF8000"/>
                </a:solidFill>
                <a:effectLst/>
                <a:uLnTx/>
                <a:uFillTx/>
                <a:latin typeface="Courier" charset="0"/>
                <a:ea typeface="ＭＳ Ｐゴシック" charset="-128"/>
                <a:cs typeface="+mn-cs"/>
              </a:rPr>
              <a:t>.</a:t>
            </a:r>
          </a:p>
        </p:txBody>
      </p:sp>
      <p:sp>
        <p:nvSpPr>
          <p:cNvPr id="251933" name="Text Box 30"/>
          <p:cNvSpPr txBox="1">
            <a:spLocks noChangeArrowheads="1"/>
          </p:cNvSpPr>
          <p:nvPr/>
        </p:nvSpPr>
        <p:spPr bwMode="auto">
          <a:xfrm>
            <a:off x="799820" y="6401361"/>
            <a:ext cx="179294" cy="457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x-none" altLang="x-none" sz="2382" b="0" i="0" u="none" strike="noStrike" kern="1200" cap="none" spc="0" normalizeH="0" baseline="0" noProof="0">
              <a:ln>
                <a:noFill/>
              </a:ln>
              <a:solidFill>
                <a:srgbClr val="FFFF66"/>
              </a:solidFill>
              <a:effectLst/>
              <a:uLnTx/>
              <a:uFillTx/>
              <a:latin typeface="Arial" charset="0"/>
              <a:ea typeface="ＭＳ Ｐゴシック" charset="-128"/>
              <a:cs typeface="+mn-cs"/>
            </a:endParaRPr>
          </a:p>
        </p:txBody>
      </p:sp>
      <p:sp>
        <p:nvSpPr>
          <p:cNvPr id="251934" name="Text Box 31"/>
          <p:cNvSpPr txBox="1">
            <a:spLocks noChangeArrowheads="1"/>
          </p:cNvSpPr>
          <p:nvPr/>
        </p:nvSpPr>
        <p:spPr bwMode="auto">
          <a:xfrm>
            <a:off x="5219140" y="5116887"/>
            <a:ext cx="3253909" cy="823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x-none" sz="2382" b="1" i="0" u="none" strike="noStrike" kern="1200" cap="none" spc="0" normalizeH="0" baseline="0" noProof="0">
                <a:ln>
                  <a:noFill/>
                </a:ln>
                <a:solidFill>
                  <a:srgbClr val="FF8000"/>
                </a:solidFill>
                <a:effectLst/>
                <a:uLnTx/>
                <a:uFillTx/>
                <a:latin typeface="Courier" charset="0"/>
                <a:ea typeface="ＭＳ Ｐゴシック" charset="-128"/>
                <a:cs typeface="+mn-cs"/>
              </a:rPr>
              <a:t>Orange</a:t>
            </a:r>
            <a:r>
              <a:rPr kumimoji="0" lang="en-US" altLang="x-none" sz="2382" b="1" i="0" u="none" strike="noStrike" kern="1200" cap="none" spc="0" normalizeH="0" baseline="0" noProof="0">
                <a:ln>
                  <a:noFill/>
                </a:ln>
                <a:solidFill>
                  <a:srgbClr val="81FF76"/>
                </a:solidFill>
                <a:effectLst/>
                <a:uLnTx/>
                <a:uFillTx/>
                <a:latin typeface="Courier" charset="0"/>
                <a:ea typeface="ＭＳ Ｐゴシック" charset="-128"/>
                <a:cs typeface="+mn-cs"/>
              </a:rPr>
              <a:t> vs Rest</a:t>
            </a:r>
            <a:br>
              <a:rPr kumimoji="0" lang="en-US" altLang="x-none" sz="2382" b="1" i="0" u="none" strike="noStrike" kern="1200" cap="none" spc="0" normalizeH="0" baseline="0" noProof="0">
                <a:ln>
                  <a:noFill/>
                </a:ln>
                <a:solidFill>
                  <a:srgbClr val="81FF76"/>
                </a:solidFill>
                <a:effectLst/>
                <a:uLnTx/>
                <a:uFillTx/>
                <a:latin typeface="Courier" charset="0"/>
                <a:ea typeface="ＭＳ Ｐゴシック" charset="-128"/>
                <a:cs typeface="+mn-cs"/>
              </a:rPr>
            </a:br>
            <a:r>
              <a:rPr kumimoji="0" lang="en-US" altLang="x-none" sz="2382" b="1" i="0" u="none" strike="noStrike" kern="1200" cap="none" spc="0" normalizeH="0" baseline="0" noProof="0">
                <a:ln>
                  <a:noFill/>
                </a:ln>
                <a:solidFill>
                  <a:srgbClr val="81FF76"/>
                </a:solidFill>
                <a:effectLst/>
                <a:uLnTx/>
                <a:uFillTx/>
                <a:latin typeface="Courier" charset="0"/>
                <a:ea typeface="ＭＳ Ｐゴシック" charset="-128"/>
                <a:cs typeface="+mn-cs"/>
              </a:rPr>
              <a:t>. .</a:t>
            </a:r>
            <a:r>
              <a:rPr kumimoji="0" lang="en-US" altLang="x-none" sz="2382" b="1" i="0" u="none" strike="noStrike" kern="1200" cap="none" spc="0" normalizeH="0" baseline="0" noProof="0">
                <a:ln>
                  <a:noFill/>
                </a:ln>
                <a:solidFill>
                  <a:srgbClr val="FFFF66"/>
                </a:solidFill>
                <a:effectLst/>
                <a:uLnTx/>
                <a:uFillTx/>
                <a:latin typeface="Courier" charset="0"/>
                <a:ea typeface="ＭＳ Ｐゴシック" charset="-128"/>
                <a:cs typeface="+mn-cs"/>
              </a:rPr>
              <a:t> </a:t>
            </a:r>
            <a:r>
              <a:rPr kumimoji="0" lang="en-US" altLang="x-none" sz="2382" b="1" i="0" u="none" strike="noStrike" kern="1200" cap="none" spc="0" normalizeH="0" baseline="0" noProof="0">
                <a:ln>
                  <a:noFill/>
                </a:ln>
                <a:solidFill>
                  <a:srgbClr val="FF8000"/>
                </a:solidFill>
                <a:effectLst/>
                <a:uLnTx/>
                <a:uFillTx/>
                <a:latin typeface="Courier" charset="0"/>
                <a:ea typeface="ＭＳ Ｐゴシック" charset="-128"/>
                <a:cs typeface="+mn-cs"/>
              </a:rPr>
              <a:t>* </a:t>
            </a:r>
            <a:r>
              <a:rPr kumimoji="0" lang="en-US" altLang="x-none" sz="2382" b="1" i="0" u="none" strike="noStrike" kern="1200" cap="none" spc="0" normalizeH="0" baseline="0" noProof="0">
                <a:ln>
                  <a:noFill/>
                </a:ln>
                <a:solidFill>
                  <a:srgbClr val="FFFF66"/>
                </a:solidFill>
                <a:effectLst/>
                <a:uLnTx/>
                <a:uFillTx/>
                <a:latin typeface="Courier" charset="0"/>
                <a:ea typeface="ＭＳ Ｐゴシック" charset="-128"/>
                <a:cs typeface="+mn-cs"/>
              </a:rPr>
              <a:t>. . . </a:t>
            </a:r>
            <a:r>
              <a:rPr kumimoji="0" lang="en-US" altLang="x-none" sz="2382" b="1" i="0" u="none" strike="noStrike" kern="1200" cap="none" spc="0" normalizeH="0" baseline="0" noProof="0">
                <a:ln>
                  <a:noFill/>
                </a:ln>
                <a:solidFill>
                  <a:srgbClr val="81FF76"/>
                </a:solidFill>
                <a:effectLst/>
                <a:uLnTx/>
                <a:uFillTx/>
                <a:latin typeface="Courier" charset="0"/>
                <a:ea typeface="ＭＳ Ｐゴシック" charset="-128"/>
                <a:cs typeface="+mn-cs"/>
              </a:rPr>
              <a:t>.</a:t>
            </a:r>
            <a:r>
              <a:rPr kumimoji="0" lang="en-US" altLang="x-none" sz="2382" b="1" i="0" u="none" strike="noStrike" kern="1200" cap="none" spc="0" normalizeH="0" baseline="0" noProof="0">
                <a:ln>
                  <a:noFill/>
                </a:ln>
                <a:solidFill>
                  <a:srgbClr val="FFFF66"/>
                </a:solidFill>
                <a:effectLst/>
                <a:uLnTx/>
                <a:uFillTx/>
                <a:latin typeface="Courier" charset="0"/>
                <a:ea typeface="ＭＳ Ｐゴシック" charset="-128"/>
                <a:cs typeface="+mn-cs"/>
              </a:rPr>
              <a:t> </a:t>
            </a:r>
            <a:r>
              <a:rPr kumimoji="0" lang="en-US" altLang="x-none" sz="2382" b="1" i="0" u="none" strike="noStrike" kern="1200" cap="none" spc="0" normalizeH="0" baseline="0" noProof="0">
                <a:ln>
                  <a:noFill/>
                </a:ln>
                <a:solidFill>
                  <a:srgbClr val="FF8000"/>
                </a:solidFill>
                <a:effectLst/>
                <a:uLnTx/>
                <a:uFillTx/>
                <a:latin typeface="Courier" charset="0"/>
                <a:ea typeface="ＭＳ Ｐゴシック" charset="-128"/>
                <a:cs typeface="+mn-cs"/>
              </a:rPr>
              <a:t>*</a:t>
            </a:r>
          </a:p>
        </p:txBody>
      </p:sp>
      <p:sp>
        <p:nvSpPr>
          <p:cNvPr id="251935" name="Text Box 32"/>
          <p:cNvSpPr txBox="1">
            <a:spLocks noChangeArrowheads="1"/>
          </p:cNvSpPr>
          <p:nvPr/>
        </p:nvSpPr>
        <p:spPr bwMode="auto">
          <a:xfrm>
            <a:off x="5251357" y="3378574"/>
            <a:ext cx="3253908" cy="823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x-none" sz="2382" b="1" i="0" u="none" strike="noStrike" kern="1200" cap="none" spc="0" normalizeH="0" baseline="0" noProof="0" dirty="0">
                <a:ln>
                  <a:noFill/>
                </a:ln>
                <a:solidFill>
                  <a:srgbClr val="FFFF66"/>
                </a:solidFill>
                <a:effectLst/>
                <a:uLnTx/>
                <a:uFillTx/>
                <a:latin typeface="Courier" charset="0"/>
                <a:ea typeface="ＭＳ Ｐゴシック" charset="-128"/>
                <a:cs typeface="+mn-cs"/>
              </a:rPr>
              <a:t>Yellow</a:t>
            </a:r>
            <a:r>
              <a:rPr kumimoji="0" lang="en-US" altLang="x-none" sz="2382" b="1" i="0" u="none" strike="noStrike" kern="1200" cap="none" spc="0" normalizeH="0" baseline="0" noProof="0" dirty="0">
                <a:ln>
                  <a:noFill/>
                </a:ln>
                <a:solidFill>
                  <a:srgbClr val="81FF76"/>
                </a:solidFill>
                <a:effectLst/>
                <a:uLnTx/>
                <a:uFillTx/>
                <a:latin typeface="Courier" charset="0"/>
                <a:ea typeface="ＭＳ Ｐゴシック" charset="-128"/>
                <a:cs typeface="+mn-cs"/>
              </a:rPr>
              <a:t> </a:t>
            </a:r>
            <a:r>
              <a:rPr kumimoji="0" lang="en-US" altLang="x-none" sz="2382" b="1" i="1" u="none" strike="noStrike" kern="1200" cap="none" spc="0" normalizeH="0" baseline="0" noProof="0" dirty="0">
                <a:ln>
                  <a:noFill/>
                </a:ln>
                <a:solidFill>
                  <a:srgbClr val="81FF76"/>
                </a:solidFill>
                <a:effectLst/>
                <a:uLnTx/>
                <a:uFillTx/>
                <a:latin typeface="Courier" charset="0"/>
                <a:ea typeface="ＭＳ Ｐゴシック" charset="-128"/>
                <a:cs typeface="+mn-cs"/>
              </a:rPr>
              <a:t>vs</a:t>
            </a:r>
            <a:r>
              <a:rPr kumimoji="0" lang="en-US" altLang="x-none" sz="2382" b="1" i="0" u="none" strike="noStrike" kern="1200" cap="none" spc="0" normalizeH="0" baseline="0" noProof="0" dirty="0">
                <a:ln>
                  <a:noFill/>
                </a:ln>
                <a:solidFill>
                  <a:srgbClr val="81FF76"/>
                </a:solidFill>
                <a:effectLst/>
                <a:uLnTx/>
                <a:uFillTx/>
                <a:latin typeface="Courier" charset="0"/>
                <a:ea typeface="ＭＳ Ｐゴシック" charset="-128"/>
                <a:cs typeface="+mn-cs"/>
              </a:rPr>
              <a:t> Rest </a:t>
            </a:r>
            <a:br>
              <a:rPr kumimoji="0" lang="en-US" altLang="x-none" sz="2382" b="1" i="0" u="none" strike="noStrike" kern="1200" cap="none" spc="0" normalizeH="0" baseline="0" noProof="0" dirty="0">
                <a:ln>
                  <a:noFill/>
                </a:ln>
                <a:solidFill>
                  <a:srgbClr val="81FF76"/>
                </a:solidFill>
                <a:effectLst/>
                <a:uLnTx/>
                <a:uFillTx/>
                <a:latin typeface="Courier" charset="0"/>
                <a:ea typeface="ＭＳ Ｐゴシック" charset="-128"/>
                <a:cs typeface="+mn-cs"/>
              </a:rPr>
            </a:br>
            <a:r>
              <a:rPr kumimoji="0" lang="en-US" altLang="x-none" sz="2382" b="1" i="0" u="none" strike="noStrike" kern="1200" cap="none" spc="0" normalizeH="0" baseline="0" noProof="0" dirty="0">
                <a:ln>
                  <a:noFill/>
                </a:ln>
                <a:solidFill>
                  <a:srgbClr val="81FF76"/>
                </a:solidFill>
                <a:effectLst/>
                <a:uLnTx/>
                <a:uFillTx/>
                <a:latin typeface="Courier" charset="0"/>
                <a:ea typeface="ＭＳ Ｐゴシック" charset="-128"/>
                <a:cs typeface="+mn-cs"/>
              </a:rPr>
              <a:t>* *</a:t>
            </a:r>
            <a:r>
              <a:rPr kumimoji="0" lang="en-US" altLang="x-none" sz="2382" b="1" i="0" u="none" strike="noStrike" kern="1200" cap="none" spc="0" normalizeH="0" baseline="0" noProof="0" dirty="0">
                <a:ln>
                  <a:noFill/>
                </a:ln>
                <a:solidFill>
                  <a:srgbClr val="FFFF66"/>
                </a:solidFill>
                <a:effectLst/>
                <a:uLnTx/>
                <a:uFillTx/>
                <a:latin typeface="Courier" charset="0"/>
                <a:ea typeface="ＭＳ Ｐゴシック" charset="-128"/>
                <a:cs typeface="+mn-cs"/>
              </a:rPr>
              <a:t> </a:t>
            </a:r>
            <a:r>
              <a:rPr kumimoji="0" lang="en-US" altLang="x-none" sz="2382" b="1" i="0" u="none" strike="noStrike" kern="1200" cap="none" spc="0" normalizeH="0" baseline="0" noProof="0" dirty="0">
                <a:ln>
                  <a:noFill/>
                </a:ln>
                <a:solidFill>
                  <a:srgbClr val="FF8000"/>
                </a:solidFill>
                <a:effectLst/>
                <a:uLnTx/>
                <a:uFillTx/>
                <a:latin typeface="Courier" charset="0"/>
                <a:ea typeface="ＭＳ Ｐゴシック" charset="-128"/>
                <a:cs typeface="+mn-cs"/>
              </a:rPr>
              <a:t>* </a:t>
            </a:r>
            <a:r>
              <a:rPr kumimoji="0" lang="en-US" altLang="x-none" sz="2382" b="1" i="0" u="none" strike="noStrike" kern="1200" cap="none" spc="0" normalizeH="0" baseline="0" noProof="0" dirty="0">
                <a:ln>
                  <a:noFill/>
                </a:ln>
                <a:solidFill>
                  <a:srgbClr val="FFFF66"/>
                </a:solidFill>
                <a:effectLst/>
                <a:uLnTx/>
                <a:uFillTx/>
                <a:latin typeface="Courier" charset="0"/>
                <a:ea typeface="ＭＳ Ｐゴシック" charset="-128"/>
                <a:cs typeface="+mn-cs"/>
              </a:rPr>
              <a:t>. . . </a:t>
            </a:r>
            <a:r>
              <a:rPr kumimoji="0" lang="en-US" altLang="x-none" sz="2382" b="1" i="0" u="none" strike="noStrike" kern="1200" cap="none" spc="0" normalizeH="0" baseline="0" noProof="0" dirty="0">
                <a:ln>
                  <a:noFill/>
                </a:ln>
                <a:solidFill>
                  <a:srgbClr val="81FF76"/>
                </a:solidFill>
                <a:effectLst/>
                <a:uLnTx/>
                <a:uFillTx/>
                <a:latin typeface="Courier" charset="0"/>
                <a:ea typeface="ＭＳ Ｐゴシック" charset="-128"/>
                <a:cs typeface="+mn-cs"/>
              </a:rPr>
              <a:t>*</a:t>
            </a:r>
            <a:r>
              <a:rPr kumimoji="0" lang="en-US" altLang="x-none" sz="2382" b="1" i="0" u="none" strike="noStrike" kern="1200" cap="none" spc="0" normalizeH="0" baseline="0" noProof="0" dirty="0">
                <a:ln>
                  <a:noFill/>
                </a:ln>
                <a:solidFill>
                  <a:srgbClr val="FFFF66"/>
                </a:solidFill>
                <a:effectLst/>
                <a:uLnTx/>
                <a:uFillTx/>
                <a:latin typeface="Courier" charset="0"/>
                <a:ea typeface="ＭＳ Ｐゴシック" charset="-128"/>
                <a:cs typeface="+mn-cs"/>
              </a:rPr>
              <a:t> </a:t>
            </a:r>
            <a:r>
              <a:rPr kumimoji="0" lang="en-US" altLang="x-none" sz="2382" b="1" i="0" u="none" strike="noStrike" kern="1200" cap="none" spc="0" normalizeH="0" baseline="0" noProof="0" dirty="0">
                <a:ln>
                  <a:noFill/>
                </a:ln>
                <a:solidFill>
                  <a:srgbClr val="FF8000"/>
                </a:solidFill>
                <a:effectLst/>
                <a:uLnTx/>
                <a:uFillTx/>
                <a:latin typeface="Courier" charset="0"/>
                <a:ea typeface="ＭＳ Ｐゴシック" charset="-128"/>
                <a:cs typeface="+mn-cs"/>
              </a:rPr>
              <a:t>*</a:t>
            </a:r>
          </a:p>
        </p:txBody>
      </p:sp>
      <p:sp>
        <p:nvSpPr>
          <p:cNvPr id="251936" name="Line 33"/>
          <p:cNvSpPr>
            <a:spLocks noChangeShapeType="1"/>
          </p:cNvSpPr>
          <p:nvPr/>
        </p:nvSpPr>
        <p:spPr bwMode="auto">
          <a:xfrm>
            <a:off x="6272493" y="1067360"/>
            <a:ext cx="222717" cy="381000"/>
          </a:xfrm>
          <a:prstGeom prst="line">
            <a:avLst/>
          </a:prstGeom>
          <a:noFill/>
          <a:ln w="76200">
            <a:solidFill>
              <a:srgbClr val="66FF33"/>
            </a:solidFill>
            <a:round/>
            <a:headEnd/>
            <a:tailEnd/>
          </a:ln>
          <a:extLst>
            <a:ext uri="{909E8E84-426E-40DD-AFC4-6F175D3DCCD1}">
              <a14:hiddenFill xmlns:a14="http://schemas.microsoft.com/office/drawing/2010/main">
                <a:noFill/>
              </a14:hiddenFill>
            </a:ext>
          </a:extLst>
        </p:spPr>
        <p:txBody>
          <a:bodyPr lIns="89770" tIns="44886" rIns="89770" bIns="4488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66"/>
              </a:solidFill>
              <a:effectLst/>
              <a:uLnTx/>
              <a:uFillTx/>
              <a:latin typeface="Arial"/>
              <a:ea typeface="ＭＳ Ｐゴシック" charset="-128"/>
              <a:cs typeface="+mn-cs"/>
            </a:endParaRPr>
          </a:p>
        </p:txBody>
      </p:sp>
      <p:sp>
        <p:nvSpPr>
          <p:cNvPr id="251937" name="Line 34"/>
          <p:cNvSpPr>
            <a:spLocks noChangeShapeType="1"/>
          </p:cNvSpPr>
          <p:nvPr/>
        </p:nvSpPr>
        <p:spPr bwMode="auto">
          <a:xfrm>
            <a:off x="6346732" y="2438681"/>
            <a:ext cx="74239" cy="228319"/>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lIns="89770" tIns="44886" rIns="89770" bIns="4488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66"/>
              </a:solidFill>
              <a:effectLst/>
              <a:uLnTx/>
              <a:uFillTx/>
              <a:latin typeface="Arial"/>
              <a:ea typeface="ＭＳ Ｐゴシック" charset="-128"/>
              <a:cs typeface="+mn-cs"/>
            </a:endParaRPr>
          </a:p>
        </p:txBody>
      </p:sp>
      <p:sp>
        <p:nvSpPr>
          <p:cNvPr id="251938" name="Line 35"/>
          <p:cNvSpPr>
            <a:spLocks noChangeShapeType="1"/>
          </p:cNvSpPr>
          <p:nvPr/>
        </p:nvSpPr>
        <p:spPr bwMode="auto">
          <a:xfrm flipV="1">
            <a:off x="5902698" y="2438681"/>
            <a:ext cx="444034" cy="456640"/>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txBody>
          <a:bodyPr lIns="89770" tIns="44886" rIns="89770" bIns="4488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66"/>
              </a:solidFill>
              <a:effectLst/>
              <a:uLnTx/>
              <a:uFillTx/>
              <a:latin typeface="Arial"/>
              <a:ea typeface="ＭＳ Ｐゴシック" charset="-128"/>
              <a:cs typeface="+mn-cs"/>
            </a:endParaRPr>
          </a:p>
        </p:txBody>
      </p:sp>
      <p:sp>
        <p:nvSpPr>
          <p:cNvPr id="251939" name="Line 36"/>
          <p:cNvSpPr>
            <a:spLocks noChangeShapeType="1"/>
          </p:cNvSpPr>
          <p:nvPr/>
        </p:nvSpPr>
        <p:spPr bwMode="auto">
          <a:xfrm>
            <a:off x="6865004" y="2514320"/>
            <a:ext cx="369794" cy="458040"/>
          </a:xfrm>
          <a:prstGeom prst="line">
            <a:avLst/>
          </a:prstGeom>
          <a:noFill/>
          <a:ln w="76200">
            <a:solidFill>
              <a:srgbClr val="66FF33"/>
            </a:solidFill>
            <a:round/>
            <a:headEnd/>
            <a:tailEnd/>
          </a:ln>
          <a:extLst>
            <a:ext uri="{909E8E84-426E-40DD-AFC4-6F175D3DCCD1}">
              <a14:hiddenFill xmlns:a14="http://schemas.microsoft.com/office/drawing/2010/main">
                <a:noFill/>
              </a14:hiddenFill>
            </a:ext>
          </a:extLst>
        </p:spPr>
        <p:txBody>
          <a:bodyPr lIns="89770" tIns="44886" rIns="89770" bIns="44886"/>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66"/>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70290573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p:cNvSpPr>
            <a:spLocks noChangeArrowheads="1"/>
          </p:cNvSpPr>
          <p:nvPr/>
        </p:nvSpPr>
        <p:spPr bwMode="auto">
          <a:xfrm>
            <a:off x="1983441" y="609320"/>
            <a:ext cx="6759949" cy="6224868"/>
          </a:xfrm>
          <a:prstGeom prst="rect">
            <a:avLst/>
          </a:prstGeom>
          <a:solidFill>
            <a:schemeClr val="bg1"/>
          </a:solidFill>
          <a:ln w="9525">
            <a:solidFill>
              <a:schemeClr val="tx1"/>
            </a:solidFill>
            <a:miter lim="800000"/>
            <a:headEnd/>
            <a:tailEnd/>
          </a:ln>
        </p:spPr>
        <p:txBody>
          <a:bodyPr wrap="none" lIns="89770" tIns="44886" rIns="89770" bIns="44886" anchor="ct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altLang="x-none" sz="2382" b="0" i="0" u="none" strike="noStrike" kern="1200" cap="none" spc="0" normalizeH="0" baseline="0" noProof="0">
              <a:ln>
                <a:noFill/>
              </a:ln>
              <a:solidFill>
                <a:srgbClr val="FFFF66"/>
              </a:solidFill>
              <a:effectLst/>
              <a:uLnTx/>
              <a:uFillTx/>
              <a:latin typeface="Arial" charset="0"/>
              <a:ea typeface="ＭＳ Ｐゴシック" charset="-128"/>
              <a:cs typeface="+mn-cs"/>
            </a:endParaRPr>
          </a:p>
        </p:txBody>
      </p:sp>
      <p:sp>
        <p:nvSpPr>
          <p:cNvPr id="253954" name="Text Box 3"/>
          <p:cNvSpPr txBox="1">
            <a:spLocks noChangeArrowheads="1"/>
          </p:cNvSpPr>
          <p:nvPr/>
        </p:nvSpPr>
        <p:spPr bwMode="auto">
          <a:xfrm>
            <a:off x="331975" y="113460"/>
            <a:ext cx="8572500" cy="457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2382" b="0" i="0" u="none" strike="noStrike" kern="1200" cap="none" spc="0" normalizeH="0" baseline="0" noProof="0">
                <a:ln>
                  <a:noFill/>
                </a:ln>
                <a:solidFill>
                  <a:srgbClr val="FFFF66"/>
                </a:solidFill>
                <a:effectLst/>
                <a:uLnTx/>
                <a:uFillTx/>
                <a:latin typeface="Arial" charset="0"/>
                <a:ea typeface="ＭＳ Ｐゴシック" charset="-128"/>
                <a:cs typeface="+mn-cs"/>
              </a:rPr>
              <a:t>“</a:t>
            </a:r>
            <a:r>
              <a:rPr kumimoji="0" lang="en-US" altLang="ja-JP" sz="2382" b="0" i="0" u="none" strike="noStrike" kern="1200" cap="none" spc="0" normalizeH="0" baseline="0" noProof="0">
                <a:ln>
                  <a:noFill/>
                </a:ln>
                <a:solidFill>
                  <a:srgbClr val="FFFF66"/>
                </a:solidFill>
                <a:effectLst/>
                <a:uLnTx/>
                <a:uFillTx/>
                <a:latin typeface="Arial" charset="0"/>
                <a:ea typeface="ＭＳ Ｐゴシック" charset="-128"/>
                <a:cs typeface="+mn-cs"/>
              </a:rPr>
              <a:t>Lento</a:t>
            </a:r>
            <a:r>
              <a:rPr kumimoji="0" lang="ja-JP" altLang="en-US" sz="2382" b="0" i="0" u="none" strike="noStrike" kern="1200" cap="none" spc="0" normalizeH="0" baseline="0" noProof="0">
                <a:ln>
                  <a:noFill/>
                </a:ln>
                <a:solidFill>
                  <a:srgbClr val="FFFF66"/>
                </a:solidFill>
                <a:effectLst/>
                <a:uLnTx/>
                <a:uFillTx/>
                <a:latin typeface="Arial" charset="0"/>
                <a:ea typeface="ＭＳ Ｐゴシック" charset="-128"/>
                <a:cs typeface="+mn-cs"/>
              </a:rPr>
              <a:t>”</a:t>
            </a:r>
            <a:r>
              <a:rPr kumimoji="0" lang="en-US" altLang="ja-JP" sz="2382" b="0" i="0" u="none" strike="noStrike" kern="1200" cap="none" spc="0" normalizeH="0" baseline="0" noProof="0">
                <a:ln>
                  <a:noFill/>
                </a:ln>
                <a:solidFill>
                  <a:srgbClr val="FFFF66"/>
                </a:solidFill>
                <a:effectLst/>
                <a:uLnTx/>
                <a:uFillTx/>
                <a:latin typeface="Arial" charset="0"/>
                <a:ea typeface="ＭＳ Ｐゴシック" charset="-128"/>
                <a:cs typeface="+mn-cs"/>
              </a:rPr>
              <a:t>-plot of 34 supported bipartitions (out of 4082 possible)</a:t>
            </a:r>
            <a:endParaRPr kumimoji="0" lang="en-US" altLang="x-none" sz="2382" b="0" i="0" u="none" strike="noStrike" kern="1200" cap="none" spc="0" normalizeH="0" baseline="0" noProof="0">
              <a:ln>
                <a:noFill/>
              </a:ln>
              <a:solidFill>
                <a:srgbClr val="FFFF66"/>
              </a:solidFill>
              <a:effectLst/>
              <a:uLnTx/>
              <a:uFillTx/>
              <a:latin typeface="Arial" charset="0"/>
              <a:ea typeface="ＭＳ Ｐゴシック" charset="-128"/>
              <a:cs typeface="+mn-cs"/>
            </a:endParaRPr>
          </a:p>
        </p:txBody>
      </p:sp>
      <p:sp>
        <p:nvSpPr>
          <p:cNvPr id="253955" name="Rectangle 4"/>
          <p:cNvSpPr>
            <a:spLocks noChangeArrowheads="1"/>
          </p:cNvSpPr>
          <p:nvPr/>
        </p:nvSpPr>
        <p:spPr bwMode="auto">
          <a:xfrm>
            <a:off x="238125" y="641537"/>
            <a:ext cx="1470772" cy="4137772"/>
          </a:xfrm>
          <a:prstGeom prst="rect">
            <a:avLst/>
          </a:prstGeom>
          <a:solidFill>
            <a:srgbClr val="66FFFF"/>
          </a:solidFill>
          <a:ln w="9525">
            <a:solidFill>
              <a:srgbClr val="000000"/>
            </a:solidFill>
            <a:miter lim="800000"/>
            <a:headEnd/>
            <a:tailEnd/>
          </a:ln>
        </p:spPr>
        <p:txBody>
          <a:bodyPr wrap="none" lIns="89770" tIns="44886" rIns="89770" bIns="44886" anchor="ct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1412" b="1" i="0" u="none" strike="noStrike" kern="1200" cap="none" spc="0" normalizeH="0" baseline="0" noProof="0">
                <a:ln>
                  <a:noFill/>
                </a:ln>
                <a:solidFill>
                  <a:srgbClr val="000000"/>
                </a:solidFill>
                <a:effectLst/>
                <a:uLnTx/>
                <a:uFillTx/>
                <a:latin typeface="Arial" charset="0"/>
                <a:ea typeface="ＭＳ Ｐゴシック" charset="-128"/>
                <a:cs typeface="+mn-cs"/>
              </a:rPr>
              <a:t>13 gamma-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1412" b="1" i="0" u="none" strike="noStrike" kern="1200" cap="none" spc="0" normalizeH="0" baseline="0" noProof="0">
                <a:ln>
                  <a:noFill/>
                </a:ln>
                <a:solidFill>
                  <a:srgbClr val="000000"/>
                </a:solidFill>
                <a:effectLst/>
                <a:uLnTx/>
                <a:uFillTx/>
                <a:latin typeface="Arial" charset="0"/>
                <a:ea typeface="ＭＳ Ｐゴシック" charset="-128"/>
                <a:cs typeface="+mn-cs"/>
              </a:rPr>
              <a:t>proteobacterial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1412" b="1" i="0" u="none" strike="noStrike" kern="1200" cap="none" spc="0" normalizeH="0" baseline="0" noProof="0">
                <a:ln>
                  <a:noFill/>
                </a:ln>
                <a:solidFill>
                  <a:srgbClr val="000000"/>
                </a:solidFill>
                <a:effectLst/>
                <a:uLnTx/>
                <a:uFillTx/>
                <a:latin typeface="Arial" charset="0"/>
                <a:ea typeface="ＭＳ Ｐゴシック" charset="-128"/>
                <a:cs typeface="+mn-cs"/>
              </a:rPr>
              <a:t>genomes </a:t>
            </a:r>
            <a:br>
              <a:rPr kumimoji="0" lang="en-US" altLang="x-none" sz="1412" b="1" i="0" u="none" strike="noStrike" kern="1200" cap="none" spc="0" normalizeH="0" baseline="0" noProof="0">
                <a:ln>
                  <a:noFill/>
                </a:ln>
                <a:solidFill>
                  <a:srgbClr val="000000"/>
                </a:solidFill>
                <a:effectLst/>
                <a:uLnTx/>
                <a:uFillTx/>
                <a:latin typeface="Arial" charset="0"/>
                <a:ea typeface="ＭＳ Ｐゴシック" charset="-128"/>
                <a:cs typeface="+mn-cs"/>
              </a:rPr>
            </a:br>
            <a:r>
              <a:rPr kumimoji="0" lang="en-US" altLang="x-none" sz="1412" b="0" i="0" u="none" strike="noStrike" kern="1200" cap="none" spc="0" normalizeH="0" baseline="0" noProof="0">
                <a:ln>
                  <a:noFill/>
                </a:ln>
                <a:solidFill>
                  <a:srgbClr val="000000"/>
                </a:solidFill>
                <a:effectLst/>
                <a:uLnTx/>
                <a:uFillTx/>
                <a:latin typeface="Arial" charset="0"/>
                <a:ea typeface="ＭＳ Ｐゴシック" charset="-128"/>
                <a:cs typeface="+mn-cs"/>
              </a:rPr>
              <a:t>(258 putative </a:t>
            </a:r>
            <a:br>
              <a:rPr kumimoji="0" lang="en-US" altLang="x-none" sz="1412" b="0" i="0" u="none" strike="noStrike" kern="1200" cap="none" spc="0" normalizeH="0" baseline="0" noProof="0">
                <a:ln>
                  <a:noFill/>
                </a:ln>
                <a:solidFill>
                  <a:srgbClr val="000000"/>
                </a:solidFill>
                <a:effectLst/>
                <a:uLnTx/>
                <a:uFillTx/>
                <a:latin typeface="Arial" charset="0"/>
                <a:ea typeface="ＭＳ Ｐゴシック" charset="-128"/>
                <a:cs typeface="+mn-cs"/>
              </a:rPr>
            </a:br>
            <a:r>
              <a:rPr kumimoji="0" lang="en-US" altLang="x-none" sz="1412" b="0" i="0" u="none" strike="noStrike" kern="1200" cap="none" spc="0" normalizeH="0" baseline="0" noProof="0">
                <a:ln>
                  <a:noFill/>
                </a:ln>
                <a:solidFill>
                  <a:srgbClr val="000000"/>
                </a:solidFill>
                <a:effectLst/>
                <a:uLnTx/>
                <a:uFillTx/>
                <a:latin typeface="Arial" charset="0"/>
                <a:ea typeface="ＭＳ Ｐゴシック" charset="-128"/>
                <a:cs typeface="+mn-cs"/>
              </a:rPr>
              <a:t>orthologs):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x-none" sz="1412" b="1" i="0" u="none" strike="noStrike" kern="1200" cap="none" spc="0" normalizeH="0" baseline="0" noProof="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x-none" sz="1412" b="0" i="0" u="none" strike="noStrike" kern="1200" cap="none" spc="0" normalizeH="0" baseline="0" noProof="0">
                <a:ln>
                  <a:noFill/>
                </a:ln>
                <a:solidFill>
                  <a:srgbClr val="000000"/>
                </a:solidFill>
                <a:effectLst/>
                <a:uLnTx/>
                <a:uFillTx/>
                <a:latin typeface="Arial" charset="0"/>
                <a:ea typeface="ＭＳ Ｐゴシック" charset="-128"/>
                <a:cs typeface="+mn-cs"/>
              </a:rPr>
              <a:t>E.coli</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x-none" sz="1412" b="0" i="0" u="none" strike="noStrike" kern="1200" cap="none" spc="0" normalizeH="0" baseline="0" noProof="0">
                <a:ln>
                  <a:noFill/>
                </a:ln>
                <a:solidFill>
                  <a:srgbClr val="000000"/>
                </a:solidFill>
                <a:effectLst/>
                <a:uLnTx/>
                <a:uFillTx/>
                <a:latin typeface="Arial" charset="0"/>
                <a:ea typeface="ＭＳ Ｐゴシック" charset="-128"/>
                <a:cs typeface="+mn-cs"/>
              </a:rPr>
              <a:t>Buchnera</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x-none" sz="1412" b="0" i="0" u="none" strike="noStrike" kern="1200" cap="none" spc="0" normalizeH="0" baseline="0" noProof="0">
                <a:ln>
                  <a:noFill/>
                </a:ln>
                <a:solidFill>
                  <a:srgbClr val="000000"/>
                </a:solidFill>
                <a:effectLst/>
                <a:uLnTx/>
                <a:uFillTx/>
                <a:latin typeface="Arial" charset="0"/>
                <a:ea typeface="ＭＳ Ｐゴシック" charset="-128"/>
                <a:cs typeface="+mn-cs"/>
              </a:rPr>
              <a:t>Haemophilus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x-none" sz="1412" b="0" i="0" u="none" strike="noStrike" kern="1200" cap="none" spc="0" normalizeH="0" baseline="0" noProof="0">
                <a:ln>
                  <a:noFill/>
                </a:ln>
                <a:solidFill>
                  <a:srgbClr val="000000"/>
                </a:solidFill>
                <a:effectLst/>
                <a:uLnTx/>
                <a:uFillTx/>
                <a:latin typeface="Arial" charset="0"/>
                <a:ea typeface="ＭＳ Ｐゴシック" charset="-128"/>
                <a:cs typeface="+mn-cs"/>
              </a:rPr>
              <a:t>Pasteurella</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x-none" sz="1412" b="0" i="0" u="none" strike="noStrike" kern="1200" cap="none" spc="0" normalizeH="0" baseline="0" noProof="0">
                <a:ln>
                  <a:noFill/>
                </a:ln>
                <a:solidFill>
                  <a:srgbClr val="000000"/>
                </a:solidFill>
                <a:effectLst/>
                <a:uLnTx/>
                <a:uFillTx/>
                <a:latin typeface="Arial" charset="0"/>
                <a:ea typeface="ＭＳ Ｐゴシック" charset="-128"/>
                <a:cs typeface="+mn-cs"/>
              </a:rPr>
              <a:t>Salmonella</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x-none" sz="1412" b="0" i="0" u="none" strike="noStrike" kern="1200" cap="none" spc="0" normalizeH="0" baseline="0" noProof="0">
                <a:ln>
                  <a:noFill/>
                </a:ln>
                <a:solidFill>
                  <a:srgbClr val="000000"/>
                </a:solidFill>
                <a:effectLst/>
                <a:uLnTx/>
                <a:uFillTx/>
                <a:latin typeface="Arial" charset="0"/>
                <a:ea typeface="ＭＳ Ｐゴシック" charset="-128"/>
                <a:cs typeface="+mn-cs"/>
              </a:rPr>
              <a:t>Yersinia pestis </a:t>
            </a:r>
            <a:br>
              <a:rPr kumimoji="0" lang="en-US" altLang="x-none" sz="1412" b="0" i="0" u="none" strike="noStrike" kern="1200" cap="none" spc="0" normalizeH="0" baseline="0" noProof="0">
                <a:ln>
                  <a:noFill/>
                </a:ln>
                <a:solidFill>
                  <a:srgbClr val="000000"/>
                </a:solidFill>
                <a:effectLst/>
                <a:uLnTx/>
                <a:uFillTx/>
                <a:latin typeface="Arial" charset="0"/>
                <a:ea typeface="ＭＳ Ｐゴシック" charset="-128"/>
                <a:cs typeface="+mn-cs"/>
              </a:rPr>
            </a:br>
            <a:r>
              <a:rPr kumimoji="0" lang="en-US" altLang="x-none" sz="1412" b="0" i="0" u="none" strike="noStrike" kern="1200" cap="none" spc="0" normalizeH="0" baseline="0" noProof="0">
                <a:ln>
                  <a:noFill/>
                </a:ln>
                <a:solidFill>
                  <a:srgbClr val="000000"/>
                </a:solidFill>
                <a:effectLst/>
                <a:uLnTx/>
                <a:uFillTx/>
                <a:latin typeface="Arial" charset="0"/>
                <a:ea typeface="ＭＳ Ｐゴシック" charset="-128"/>
                <a:cs typeface="+mn-cs"/>
              </a:rPr>
              <a:t>  (2 strains)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x-none" sz="1412" b="0" i="0" u="none" strike="noStrike" kern="1200" cap="none" spc="0" normalizeH="0" baseline="0" noProof="0">
                <a:ln>
                  <a:noFill/>
                </a:ln>
                <a:solidFill>
                  <a:srgbClr val="000000"/>
                </a:solidFill>
                <a:effectLst/>
                <a:uLnTx/>
                <a:uFillTx/>
                <a:latin typeface="Arial" charset="0"/>
                <a:ea typeface="ＭＳ Ｐゴシック" charset="-128"/>
                <a:cs typeface="+mn-cs"/>
              </a:rPr>
              <a:t>Vibrio</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x-none" sz="1412" b="0" i="0" u="none" strike="noStrike" kern="1200" cap="none" spc="0" normalizeH="0" baseline="0" noProof="0">
                <a:ln>
                  <a:noFill/>
                </a:ln>
                <a:solidFill>
                  <a:srgbClr val="000000"/>
                </a:solidFill>
                <a:effectLst/>
                <a:uLnTx/>
                <a:uFillTx/>
                <a:latin typeface="Arial" charset="0"/>
                <a:ea typeface="ＭＳ Ｐゴシック" charset="-128"/>
                <a:cs typeface="+mn-cs"/>
              </a:rPr>
              <a:t>Xanthomonas </a:t>
            </a:r>
            <a:br>
              <a:rPr kumimoji="0" lang="en-US" altLang="x-none" sz="1412" b="0" i="0" u="none" strike="noStrike" kern="1200" cap="none" spc="0" normalizeH="0" baseline="0" noProof="0">
                <a:ln>
                  <a:noFill/>
                </a:ln>
                <a:solidFill>
                  <a:srgbClr val="000000"/>
                </a:solidFill>
                <a:effectLst/>
                <a:uLnTx/>
                <a:uFillTx/>
                <a:latin typeface="Arial" charset="0"/>
                <a:ea typeface="ＭＳ Ｐゴシック" charset="-128"/>
                <a:cs typeface="+mn-cs"/>
              </a:rPr>
            </a:br>
            <a:r>
              <a:rPr kumimoji="0" lang="en-US" altLang="x-none" sz="1412" b="0" i="0" u="none" strike="noStrike" kern="1200" cap="none" spc="0" normalizeH="0" baseline="0" noProof="0">
                <a:ln>
                  <a:noFill/>
                </a:ln>
                <a:solidFill>
                  <a:srgbClr val="000000"/>
                </a:solidFill>
                <a:effectLst/>
                <a:uLnTx/>
                <a:uFillTx/>
                <a:latin typeface="Arial" charset="0"/>
                <a:ea typeface="ＭＳ Ｐゴシック" charset="-128"/>
                <a:cs typeface="+mn-cs"/>
              </a:rPr>
              <a:t>  (2 sp.)</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x-none" sz="1412" b="0" i="0" u="none" strike="noStrike" kern="1200" cap="none" spc="0" normalizeH="0" baseline="0" noProof="0">
                <a:ln>
                  <a:noFill/>
                </a:ln>
                <a:solidFill>
                  <a:srgbClr val="000000"/>
                </a:solidFill>
                <a:effectLst/>
                <a:uLnTx/>
                <a:uFillTx/>
                <a:latin typeface="Arial" charset="0"/>
                <a:ea typeface="ＭＳ Ｐゴシック" charset="-128"/>
                <a:cs typeface="+mn-cs"/>
              </a:rPr>
              <a:t>Pseudomonas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x-none" sz="1412" b="0" i="0" u="none" strike="noStrike" kern="1200" cap="none" spc="0" normalizeH="0" baseline="0" noProof="0">
                <a:ln>
                  <a:noFill/>
                </a:ln>
                <a:solidFill>
                  <a:srgbClr val="000000"/>
                </a:solidFill>
                <a:effectLst/>
                <a:uLnTx/>
                <a:uFillTx/>
                <a:latin typeface="Arial" charset="0"/>
                <a:ea typeface="ＭＳ Ｐゴシック" charset="-128"/>
                <a:cs typeface="+mn-cs"/>
              </a:rPr>
              <a:t>Wigglesworthia</a:t>
            </a:r>
          </a:p>
        </p:txBody>
      </p:sp>
      <p:sp>
        <p:nvSpPr>
          <p:cNvPr id="253956" name="Rectangle 5"/>
          <p:cNvSpPr>
            <a:spLocks noChangeArrowheads="1"/>
          </p:cNvSpPr>
          <p:nvPr/>
        </p:nvSpPr>
        <p:spPr bwMode="auto">
          <a:xfrm>
            <a:off x="238125" y="4898372"/>
            <a:ext cx="1470772" cy="1748118"/>
          </a:xfrm>
          <a:prstGeom prst="rect">
            <a:avLst/>
          </a:prstGeom>
          <a:solidFill>
            <a:srgbClr val="FFFF99"/>
          </a:solidFill>
          <a:ln w="9525">
            <a:solidFill>
              <a:srgbClr val="FF0000"/>
            </a:solidFill>
            <a:miter lim="800000"/>
            <a:headEnd/>
            <a:tailEnd/>
          </a:ln>
        </p:spPr>
        <p:txBody>
          <a:bodyPr lIns="89770" tIns="44886" rIns="89770" bIns="44886" anchor="ct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1412" b="1" i="0" u="none" strike="noStrike" kern="1200" cap="none" spc="0" normalizeH="0" baseline="0" noProof="0">
                <a:ln>
                  <a:noFill/>
                </a:ln>
                <a:solidFill>
                  <a:srgbClr val="FF0000"/>
                </a:solidFill>
                <a:effectLst/>
                <a:uLnTx/>
                <a:uFillTx/>
                <a:latin typeface="Arial" charset="0"/>
                <a:ea typeface="ＭＳ Ｐゴシック" charset="-128"/>
                <a:cs typeface="+mn-cs"/>
              </a:rPr>
              <a:t>There are 13,749,310,575 possible unrooted tree topologies for 13 genomes</a:t>
            </a:r>
          </a:p>
        </p:txBody>
      </p:sp>
      <p:pic>
        <p:nvPicPr>
          <p:cNvPr id="253957" name="Picture 6" descr="proteo_beano_pl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3637" y="633132"/>
            <a:ext cx="6065184" cy="6224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53958" name="Object 2"/>
          <p:cNvGraphicFramePr>
            <a:graphicFrameLocks noChangeAspect="1"/>
          </p:cNvGraphicFramePr>
          <p:nvPr/>
        </p:nvGraphicFramePr>
        <p:xfrm>
          <a:off x="7825909" y="869858"/>
          <a:ext cx="917481" cy="2025463"/>
        </p:xfrm>
        <a:graphic>
          <a:graphicData uri="http://schemas.openxmlformats.org/presentationml/2006/ole">
            <mc:AlternateContent xmlns:mc="http://schemas.openxmlformats.org/markup-compatibility/2006">
              <mc:Choice xmlns:v="urn:schemas-microsoft-com:vml" Requires="v">
                <p:oleObj spid="_x0000_s422916" name="Photo Editor Photo" r:id="rId5" imgW="746667" imgH="1600339" progId="">
                  <p:embed/>
                </p:oleObj>
              </mc:Choice>
              <mc:Fallback>
                <p:oleObj name="Photo Editor Photo" r:id="rId5" imgW="746667" imgH="1600339" progId="">
                  <p:embed/>
                  <p:pic>
                    <p:nvPicPr>
                      <p:cNvPr id="253958"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5909" y="869858"/>
                        <a:ext cx="917481" cy="202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755705498"/>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ext Box 2"/>
          <p:cNvSpPr txBox="1">
            <a:spLocks noChangeArrowheads="1"/>
          </p:cNvSpPr>
          <p:nvPr/>
        </p:nvSpPr>
        <p:spPr bwMode="auto">
          <a:xfrm>
            <a:off x="303960" y="140074"/>
            <a:ext cx="4010305" cy="119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2382" b="1" i="0" u="none" strike="noStrike" kern="1200" cap="none" spc="0" normalizeH="0" baseline="0" noProof="0">
                <a:ln>
                  <a:noFill/>
                </a:ln>
                <a:solidFill>
                  <a:srgbClr val="FFFF66"/>
                </a:solidFill>
                <a:effectLst/>
                <a:uLnTx/>
                <a:uFillTx/>
                <a:latin typeface="Arial" charset="0"/>
                <a:ea typeface="ＭＳ Ｐゴシック" charset="-128"/>
                <a:cs typeface="+mn-cs"/>
              </a:rPr>
              <a:t>Consensus clusters of eight significantly supported bipartitions</a:t>
            </a:r>
          </a:p>
        </p:txBody>
      </p:sp>
      <p:sp>
        <p:nvSpPr>
          <p:cNvPr id="256002" name="Text Box 3"/>
          <p:cNvSpPr txBox="1">
            <a:spLocks noChangeArrowheads="1"/>
          </p:cNvSpPr>
          <p:nvPr/>
        </p:nvSpPr>
        <p:spPr bwMode="auto">
          <a:xfrm>
            <a:off x="4719078" y="193302"/>
            <a:ext cx="4137505" cy="57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1588" b="1" i="0" u="none" strike="noStrike" kern="1200" cap="none" spc="0" normalizeH="0" baseline="0" noProof="0">
                <a:ln>
                  <a:noFill/>
                </a:ln>
                <a:solidFill>
                  <a:srgbClr val="FFFF66"/>
                </a:solidFill>
                <a:effectLst/>
                <a:uLnTx/>
                <a:uFillTx/>
                <a:latin typeface="Arial" charset="0"/>
                <a:ea typeface="ＭＳ Ｐゴシック" charset="-128"/>
                <a:cs typeface="+mn-cs"/>
              </a:rPr>
              <a:t>Phylogeny of putatively transferred gene</a:t>
            </a:r>
            <a:br>
              <a:rPr kumimoji="0" lang="en-US" altLang="x-none" sz="1588" b="1" i="0" u="none" strike="noStrike" kern="1200" cap="none" spc="0" normalizeH="0" baseline="0" noProof="0">
                <a:ln>
                  <a:noFill/>
                </a:ln>
                <a:solidFill>
                  <a:srgbClr val="FFFF66"/>
                </a:solidFill>
                <a:effectLst/>
                <a:uLnTx/>
                <a:uFillTx/>
                <a:latin typeface="Arial" charset="0"/>
                <a:ea typeface="ＭＳ Ｐゴシック" charset="-128"/>
                <a:cs typeface="+mn-cs"/>
              </a:rPr>
            </a:br>
            <a:r>
              <a:rPr kumimoji="0" lang="en-US" altLang="x-none" sz="1588" b="1" i="0" u="none" strike="noStrike" kern="1200" cap="none" spc="0" normalizeH="0" baseline="0" noProof="0">
                <a:ln>
                  <a:noFill/>
                </a:ln>
                <a:solidFill>
                  <a:srgbClr val="FFFF66"/>
                </a:solidFill>
                <a:effectLst/>
                <a:uLnTx/>
                <a:uFillTx/>
                <a:latin typeface="Arial" charset="0"/>
                <a:ea typeface="ＭＳ Ｐゴシック" charset="-128"/>
                <a:cs typeface="+mn-cs"/>
              </a:rPr>
              <a:t>(virulence factor homologs (mviN))</a:t>
            </a:r>
            <a:r>
              <a:rPr kumimoji="0" lang="en-US" altLang="x-none" sz="1588" b="0" i="0" u="none" strike="noStrike" kern="1200" cap="none" spc="0" normalizeH="0" baseline="0" noProof="0">
                <a:ln>
                  <a:noFill/>
                </a:ln>
                <a:solidFill>
                  <a:srgbClr val="FFFF66"/>
                </a:solidFill>
                <a:effectLst/>
                <a:uLnTx/>
                <a:uFillTx/>
                <a:latin typeface="Arial" charset="0"/>
                <a:ea typeface="ＭＳ Ｐゴシック" charset="-128"/>
                <a:cs typeface="+mn-cs"/>
              </a:rPr>
              <a:t> </a:t>
            </a:r>
          </a:p>
        </p:txBody>
      </p:sp>
      <p:grpSp>
        <p:nvGrpSpPr>
          <p:cNvPr id="256003" name="Group 4"/>
          <p:cNvGrpSpPr>
            <a:grpSpLocks/>
          </p:cNvGrpSpPr>
          <p:nvPr/>
        </p:nvGrpSpPr>
        <p:grpSpPr bwMode="auto">
          <a:xfrm>
            <a:off x="4836740" y="883864"/>
            <a:ext cx="3919257" cy="5255559"/>
            <a:chOff x="2764" y="270"/>
            <a:chExt cx="2920" cy="3893"/>
          </a:xfrm>
        </p:grpSpPr>
        <p:grpSp>
          <p:nvGrpSpPr>
            <p:cNvPr id="256006" name="Group 5"/>
            <p:cNvGrpSpPr>
              <a:grpSpLocks/>
            </p:cNvGrpSpPr>
            <p:nvPr/>
          </p:nvGrpSpPr>
          <p:grpSpPr bwMode="auto">
            <a:xfrm>
              <a:off x="2764" y="270"/>
              <a:ext cx="2920" cy="3893"/>
              <a:chOff x="2683" y="427"/>
              <a:chExt cx="2920" cy="3893"/>
            </a:xfrm>
          </p:grpSpPr>
          <p:sp>
            <p:nvSpPr>
              <p:cNvPr id="256009" name="Rectangle 6"/>
              <p:cNvSpPr>
                <a:spLocks noChangeArrowheads="1"/>
              </p:cNvSpPr>
              <p:nvPr/>
            </p:nvSpPr>
            <p:spPr bwMode="auto">
              <a:xfrm>
                <a:off x="2683" y="427"/>
                <a:ext cx="2920" cy="3893"/>
              </a:xfrm>
              <a:prstGeom prst="rect">
                <a:avLst/>
              </a:prstGeom>
              <a:solidFill>
                <a:srgbClr val="FFFFFF"/>
              </a:solidFill>
              <a:ln w="9525">
                <a:solidFill>
                  <a:srgbClr val="000000"/>
                </a:solidFill>
                <a:miter lim="800000"/>
                <a:headEnd/>
                <a:tailEnd/>
              </a:ln>
            </p:spPr>
            <p:txBody>
              <a:bodyPr wrap="none" anchor="ct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altLang="x-none" sz="2382" b="0" i="0" u="none" strike="noStrike" kern="1200" cap="none" spc="0" normalizeH="0" baseline="0" noProof="0">
                  <a:ln>
                    <a:noFill/>
                  </a:ln>
                  <a:solidFill>
                    <a:srgbClr val="FFFF66"/>
                  </a:solidFill>
                  <a:effectLst/>
                  <a:uLnTx/>
                  <a:uFillTx/>
                  <a:latin typeface="Arial" charset="0"/>
                  <a:ea typeface="ＭＳ Ｐゴシック" charset="-128"/>
                  <a:cs typeface="+mn-cs"/>
                </a:endParaRPr>
              </a:p>
            </p:txBody>
          </p:sp>
          <p:pic>
            <p:nvPicPr>
              <p:cNvPr id="25601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0" y="499"/>
                <a:ext cx="2761" cy="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6007" name="Oval 8"/>
            <p:cNvSpPr>
              <a:spLocks noChangeArrowheads="1"/>
            </p:cNvSpPr>
            <p:nvPr/>
          </p:nvSpPr>
          <p:spPr bwMode="auto">
            <a:xfrm>
              <a:off x="3637" y="1663"/>
              <a:ext cx="214" cy="189"/>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x-none" altLang="x-none" sz="2382" b="0" i="0" u="none" strike="noStrike" kern="1200" cap="none" spc="0" normalizeH="0" baseline="0" noProof="0">
                <a:ln>
                  <a:noFill/>
                </a:ln>
                <a:solidFill>
                  <a:srgbClr val="FFFF66"/>
                </a:solidFill>
                <a:effectLst/>
                <a:uLnTx/>
                <a:uFillTx/>
                <a:latin typeface="Arial" charset="0"/>
                <a:ea typeface="ＭＳ Ｐゴシック" charset="-128"/>
                <a:cs typeface="+mn-cs"/>
              </a:endParaRPr>
            </a:p>
          </p:txBody>
        </p:sp>
        <p:sp>
          <p:nvSpPr>
            <p:cNvPr id="256008" name="Line 9"/>
            <p:cNvSpPr>
              <a:spLocks noChangeShapeType="1"/>
            </p:cNvSpPr>
            <p:nvPr/>
          </p:nvSpPr>
          <p:spPr bwMode="auto">
            <a:xfrm>
              <a:off x="4031" y="2271"/>
              <a:ext cx="95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66"/>
                </a:solidFill>
                <a:effectLst/>
                <a:uLnTx/>
                <a:uFillTx/>
                <a:latin typeface="Arial"/>
                <a:ea typeface="ＭＳ Ｐゴシック" charset="-128"/>
                <a:cs typeface="+mn-cs"/>
              </a:endParaRPr>
            </a:p>
          </p:txBody>
        </p:sp>
      </p:grpSp>
      <p:graphicFrame>
        <p:nvGraphicFramePr>
          <p:cNvPr id="256004" name="Object 2"/>
          <p:cNvGraphicFramePr>
            <a:graphicFrameLocks noChangeAspect="1"/>
          </p:cNvGraphicFramePr>
          <p:nvPr/>
        </p:nvGraphicFramePr>
        <p:xfrm>
          <a:off x="278747" y="1575828"/>
          <a:ext cx="4091547" cy="4511768"/>
        </p:xfrm>
        <a:graphic>
          <a:graphicData uri="http://schemas.openxmlformats.org/presentationml/2006/ole">
            <mc:AlternateContent xmlns:mc="http://schemas.openxmlformats.org/markup-compatibility/2006">
              <mc:Choice xmlns:v="urn:schemas-microsoft-com:vml" Requires="v">
                <p:oleObj spid="_x0000_s423940" name="Photo Editor Photo" r:id="rId5" imgW="4214225" imgH="4511431" progId="">
                  <p:embed/>
                </p:oleObj>
              </mc:Choice>
              <mc:Fallback>
                <p:oleObj name="Photo Editor Photo" r:id="rId5" imgW="4214225" imgH="4511431" progId="">
                  <p:embed/>
                  <p:pic>
                    <p:nvPicPr>
                      <p:cNvPr id="256004"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747" y="1575828"/>
                        <a:ext cx="4091547" cy="4511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56005" name="Text Box 11"/>
          <p:cNvSpPr txBox="1">
            <a:spLocks noChangeArrowheads="1"/>
          </p:cNvSpPr>
          <p:nvPr/>
        </p:nvSpPr>
        <p:spPr bwMode="auto">
          <a:xfrm>
            <a:off x="913280" y="6297706"/>
            <a:ext cx="2622667" cy="335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1588" b="1" i="0" u="none" strike="noStrike" kern="1200" cap="none" spc="0" normalizeH="0" baseline="0" noProof="0">
                <a:ln>
                  <a:noFill/>
                </a:ln>
                <a:solidFill>
                  <a:srgbClr val="FFFF66"/>
                </a:solidFill>
                <a:effectLst/>
                <a:uLnTx/>
                <a:uFillTx/>
                <a:latin typeface="Arial" charset="0"/>
                <a:ea typeface="ＭＳ Ｐゴシック" charset="-128"/>
                <a:cs typeface="+mn-cs"/>
              </a:rPr>
              <a:t>only 258 genes analyzed </a:t>
            </a:r>
            <a:endParaRPr kumimoji="0" lang="en-US" altLang="x-none" sz="1588" b="0" i="0" u="none" strike="noStrike" kern="1200" cap="none" spc="0" normalizeH="0" baseline="0" noProof="0">
              <a:ln>
                <a:noFill/>
              </a:ln>
              <a:solidFill>
                <a:srgbClr val="FFFF66"/>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704391199"/>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ext Box 2"/>
          <p:cNvSpPr txBox="1">
            <a:spLocks noChangeArrowheads="1"/>
          </p:cNvSpPr>
          <p:nvPr/>
        </p:nvSpPr>
        <p:spPr bwMode="auto">
          <a:xfrm>
            <a:off x="205908" y="941295"/>
            <a:ext cx="1927412" cy="417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1412" b="1" i="0" u="none" strike="noStrike" kern="1200" cap="none" spc="0" normalizeH="0" baseline="0" noProof="0">
                <a:ln>
                  <a:noFill/>
                </a:ln>
                <a:solidFill>
                  <a:srgbClr val="FFFFFF"/>
                </a:solidFill>
                <a:effectLst/>
                <a:uLnTx/>
                <a:uFillTx/>
                <a:latin typeface="Arial" charset="0"/>
                <a:ea typeface="ＭＳ Ｐゴシック" charset="-128"/>
                <a:cs typeface="+mn-cs"/>
              </a:rPr>
              <a:t>10 cyanobacteria:</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x-none" sz="1412" b="0" i="0" u="none" strike="noStrike" kern="1200" cap="none" spc="0" normalizeH="0" baseline="0" noProof="0">
              <a:ln>
                <a:noFill/>
              </a:ln>
              <a:solidFill>
                <a:srgbClr val="FFFFFF"/>
              </a:solidFill>
              <a:effectLst/>
              <a:uLnTx/>
              <a:uFillTx/>
              <a:latin typeface="Arial" charset="0"/>
              <a:ea typeface="ＭＳ Ｐゴシック" charset="-128"/>
              <a:cs typeface="+mn-cs"/>
            </a:endParaRPr>
          </a:p>
          <a:p>
            <a:pPr marL="0" marR="0" lvl="0" indent="0" algn="l" defTabSz="914400" rtl="0" eaLnBrk="1" fontAlgn="base" latinLnBrk="0" hangingPunct="1">
              <a:lnSpc>
                <a:spcPct val="120000"/>
              </a:lnSpc>
              <a:spcBef>
                <a:spcPct val="0"/>
              </a:spcBef>
              <a:spcAft>
                <a:spcPct val="0"/>
              </a:spcAft>
              <a:buClrTx/>
              <a:buSzTx/>
              <a:buFontTx/>
              <a:buChar char="•"/>
              <a:tabLst/>
              <a:defRPr/>
            </a:pPr>
            <a:r>
              <a:rPr kumimoji="0" lang="en-US" altLang="x-none" sz="1412" b="0" i="1" u="none" strike="noStrike" kern="1200" cap="none" spc="0" normalizeH="0" baseline="0" noProof="0">
                <a:ln>
                  <a:noFill/>
                </a:ln>
                <a:solidFill>
                  <a:srgbClr val="FFFFFF"/>
                </a:solidFill>
                <a:effectLst/>
                <a:uLnTx/>
                <a:uFillTx/>
                <a:latin typeface="Arial" charset="0"/>
                <a:ea typeface="ＭＳ Ｐゴシック" charset="-128"/>
                <a:cs typeface="+mn-cs"/>
              </a:rPr>
              <a:t>Anabaena</a:t>
            </a:r>
          </a:p>
          <a:p>
            <a:pPr marL="0" marR="0" lvl="0" indent="0" algn="l" defTabSz="914400" rtl="0" eaLnBrk="1" fontAlgn="base" latinLnBrk="0" hangingPunct="1">
              <a:lnSpc>
                <a:spcPct val="120000"/>
              </a:lnSpc>
              <a:spcBef>
                <a:spcPct val="0"/>
              </a:spcBef>
              <a:spcAft>
                <a:spcPct val="0"/>
              </a:spcAft>
              <a:buClrTx/>
              <a:buSzTx/>
              <a:buFontTx/>
              <a:buChar char="•"/>
              <a:tabLst/>
              <a:defRPr/>
            </a:pPr>
            <a:r>
              <a:rPr kumimoji="0" lang="en-US" altLang="x-none" sz="1412" b="0" i="1" u="none" strike="noStrike" kern="1200" cap="none" spc="0" normalizeH="0" baseline="0" noProof="0">
                <a:ln>
                  <a:noFill/>
                </a:ln>
                <a:solidFill>
                  <a:srgbClr val="FFFFFF"/>
                </a:solidFill>
                <a:effectLst/>
                <a:uLnTx/>
                <a:uFillTx/>
                <a:latin typeface="Arial" charset="0"/>
                <a:ea typeface="ＭＳ Ｐゴシック" charset="-128"/>
                <a:cs typeface="+mn-cs"/>
              </a:rPr>
              <a:t>Trichodesmium</a:t>
            </a:r>
          </a:p>
          <a:p>
            <a:pPr marL="0" marR="0" lvl="0" indent="0" algn="l" defTabSz="914400" rtl="0" eaLnBrk="1" fontAlgn="base" latinLnBrk="0" hangingPunct="1">
              <a:lnSpc>
                <a:spcPct val="120000"/>
              </a:lnSpc>
              <a:spcBef>
                <a:spcPct val="0"/>
              </a:spcBef>
              <a:spcAft>
                <a:spcPct val="0"/>
              </a:spcAft>
              <a:buClrTx/>
              <a:buSzTx/>
              <a:buFontTx/>
              <a:buChar char="•"/>
              <a:tabLst/>
              <a:defRPr/>
            </a:pPr>
            <a:r>
              <a:rPr kumimoji="0" lang="en-US" altLang="x-none" sz="1412" b="0" i="1" u="none" strike="noStrike" kern="1200" cap="none" spc="0" normalizeH="0" baseline="0" noProof="0">
                <a:ln>
                  <a:noFill/>
                </a:ln>
                <a:solidFill>
                  <a:srgbClr val="FFFFFF"/>
                </a:solidFill>
                <a:effectLst/>
                <a:uLnTx/>
                <a:uFillTx/>
                <a:latin typeface="Arial" charset="0"/>
                <a:ea typeface="ＭＳ Ｐゴシック" charset="-128"/>
                <a:cs typeface="+mn-cs"/>
              </a:rPr>
              <a:t>Synechocystis</a:t>
            </a:r>
            <a:r>
              <a:rPr kumimoji="0" lang="en-US" altLang="x-none" sz="1412" b="0" i="0" u="none" strike="noStrike" kern="1200" cap="none" spc="0" normalizeH="0" baseline="0" noProof="0">
                <a:ln>
                  <a:noFill/>
                </a:ln>
                <a:solidFill>
                  <a:srgbClr val="FFFFFF"/>
                </a:solidFill>
                <a:effectLst/>
                <a:uLnTx/>
                <a:uFillTx/>
                <a:latin typeface="Arial" charset="0"/>
                <a:ea typeface="ＭＳ Ｐゴシック" charset="-128"/>
                <a:cs typeface="+mn-cs"/>
              </a:rPr>
              <a:t> sp.</a:t>
            </a:r>
          </a:p>
          <a:p>
            <a:pPr marL="0" marR="0" lvl="0" indent="0" algn="l" defTabSz="914400" rtl="0" eaLnBrk="1" fontAlgn="base" latinLnBrk="0" hangingPunct="1">
              <a:lnSpc>
                <a:spcPct val="120000"/>
              </a:lnSpc>
              <a:spcBef>
                <a:spcPct val="0"/>
              </a:spcBef>
              <a:spcAft>
                <a:spcPct val="0"/>
              </a:spcAft>
              <a:buClrTx/>
              <a:buSzTx/>
              <a:buFontTx/>
              <a:buChar char="•"/>
              <a:tabLst/>
              <a:defRPr/>
            </a:pPr>
            <a:r>
              <a:rPr kumimoji="0" lang="en-US" altLang="x-none" sz="1412" b="0" i="1" u="none" strike="noStrike" kern="1200" cap="none" spc="0" normalizeH="0" baseline="0" noProof="0">
                <a:ln>
                  <a:noFill/>
                </a:ln>
                <a:solidFill>
                  <a:srgbClr val="FFFFFF"/>
                </a:solidFill>
                <a:effectLst/>
                <a:uLnTx/>
                <a:uFillTx/>
                <a:latin typeface="Arial" charset="0"/>
                <a:ea typeface="ＭＳ Ｐゴシック" charset="-128"/>
                <a:cs typeface="+mn-cs"/>
              </a:rPr>
              <a:t>Prochlorococcus</a:t>
            </a:r>
            <a:br>
              <a:rPr kumimoji="0" lang="en-US" altLang="x-none" sz="1412" b="0" i="1" u="none" strike="noStrike" kern="1200" cap="none" spc="0" normalizeH="0" baseline="0" noProof="0">
                <a:ln>
                  <a:noFill/>
                </a:ln>
                <a:solidFill>
                  <a:srgbClr val="FFFFFF"/>
                </a:solidFill>
                <a:effectLst/>
                <a:uLnTx/>
                <a:uFillTx/>
                <a:latin typeface="Arial" charset="0"/>
                <a:ea typeface="ＭＳ Ｐゴシック" charset="-128"/>
                <a:cs typeface="+mn-cs"/>
              </a:rPr>
            </a:br>
            <a:r>
              <a:rPr kumimoji="0" lang="en-US" altLang="x-none" sz="1412" b="0" i="1" u="none" strike="noStrike" kern="1200" cap="none" spc="0" normalizeH="0" baseline="0" noProof="0">
                <a:ln>
                  <a:noFill/>
                </a:ln>
                <a:solidFill>
                  <a:srgbClr val="FFFFFF"/>
                </a:solidFill>
                <a:effectLst/>
                <a:uLnTx/>
                <a:uFillTx/>
                <a:latin typeface="Arial" charset="0"/>
                <a:ea typeface="ＭＳ Ｐゴシック" charset="-128"/>
                <a:cs typeface="+mn-cs"/>
              </a:rPr>
              <a:t>  marinus</a:t>
            </a:r>
            <a:r>
              <a:rPr kumimoji="0" lang="en-US" altLang="x-none" sz="1412" b="0" i="0" u="none" strike="noStrike" kern="1200" cap="none" spc="0" normalizeH="0" baseline="0" noProof="0">
                <a:ln>
                  <a:noFill/>
                </a:ln>
                <a:solidFill>
                  <a:srgbClr val="FFFFFF"/>
                </a:solidFill>
                <a:effectLst/>
                <a:uLnTx/>
                <a:uFillTx/>
                <a:latin typeface="Arial" charset="0"/>
                <a:ea typeface="ＭＳ Ｐゴシック" charset="-128"/>
                <a:cs typeface="+mn-cs"/>
              </a:rPr>
              <a:t> </a:t>
            </a:r>
            <a:br>
              <a:rPr kumimoji="0" lang="en-US" altLang="x-none" sz="1412" b="0" i="0" u="none" strike="noStrike" kern="1200" cap="none" spc="0" normalizeH="0" baseline="0" noProof="0">
                <a:ln>
                  <a:noFill/>
                </a:ln>
                <a:solidFill>
                  <a:srgbClr val="FFFFFF"/>
                </a:solidFill>
                <a:effectLst/>
                <a:uLnTx/>
                <a:uFillTx/>
                <a:latin typeface="Arial" charset="0"/>
                <a:ea typeface="ＭＳ Ｐゴシック" charset="-128"/>
                <a:cs typeface="+mn-cs"/>
              </a:rPr>
            </a:br>
            <a:r>
              <a:rPr kumimoji="0" lang="en-US" altLang="x-none" sz="1412" b="0" i="0" u="none" strike="noStrike" kern="1200" cap="none" spc="0" normalizeH="0" baseline="0" noProof="0">
                <a:ln>
                  <a:noFill/>
                </a:ln>
                <a:solidFill>
                  <a:srgbClr val="FFFFFF"/>
                </a:solidFill>
                <a:effectLst/>
                <a:uLnTx/>
                <a:uFillTx/>
                <a:latin typeface="Arial" charset="0"/>
                <a:ea typeface="ＭＳ Ｐゴシック" charset="-128"/>
                <a:cs typeface="+mn-cs"/>
              </a:rPr>
              <a:t>  (3 strains)</a:t>
            </a:r>
          </a:p>
          <a:p>
            <a:pPr marL="0" marR="0" lvl="0" indent="0" algn="l" defTabSz="914400" rtl="0" eaLnBrk="1" fontAlgn="base" latinLnBrk="0" hangingPunct="1">
              <a:lnSpc>
                <a:spcPct val="120000"/>
              </a:lnSpc>
              <a:spcBef>
                <a:spcPct val="0"/>
              </a:spcBef>
              <a:spcAft>
                <a:spcPct val="0"/>
              </a:spcAft>
              <a:buClrTx/>
              <a:buSzTx/>
              <a:buFontTx/>
              <a:buChar char="•"/>
              <a:tabLst/>
              <a:defRPr/>
            </a:pPr>
            <a:r>
              <a:rPr kumimoji="0" lang="en-US" altLang="x-none" sz="1412" b="0" i="0" u="none" strike="noStrike" kern="1200" cap="none" spc="0" normalizeH="0" baseline="0" noProof="0">
                <a:ln>
                  <a:noFill/>
                </a:ln>
                <a:solidFill>
                  <a:srgbClr val="FFFFFF"/>
                </a:solidFill>
                <a:effectLst/>
                <a:uLnTx/>
                <a:uFillTx/>
                <a:latin typeface="Arial" charset="0"/>
                <a:ea typeface="ＭＳ Ｐゴシック" charset="-128"/>
                <a:cs typeface="+mn-cs"/>
              </a:rPr>
              <a:t>Marine </a:t>
            </a:r>
            <a:br>
              <a:rPr kumimoji="0" lang="en-US" altLang="x-none" sz="1412" b="0" i="0" u="none" strike="noStrike" kern="1200" cap="none" spc="0" normalizeH="0" baseline="0" noProof="0">
                <a:ln>
                  <a:noFill/>
                </a:ln>
                <a:solidFill>
                  <a:srgbClr val="FFFFFF"/>
                </a:solidFill>
                <a:effectLst/>
                <a:uLnTx/>
                <a:uFillTx/>
                <a:latin typeface="Arial" charset="0"/>
                <a:ea typeface="ＭＳ Ｐゴシック" charset="-128"/>
                <a:cs typeface="+mn-cs"/>
              </a:rPr>
            </a:br>
            <a:r>
              <a:rPr kumimoji="0" lang="en-US" altLang="x-none" sz="1412" b="0" i="0" u="none" strike="noStrike" kern="1200" cap="none" spc="0" normalizeH="0" baseline="0" noProof="0">
                <a:ln>
                  <a:noFill/>
                </a:ln>
                <a:solidFill>
                  <a:srgbClr val="FFFFFF"/>
                </a:solidFill>
                <a:effectLst/>
                <a:uLnTx/>
                <a:uFillTx/>
                <a:latin typeface="Arial" charset="0"/>
                <a:ea typeface="ＭＳ Ｐゴシック" charset="-128"/>
                <a:cs typeface="+mn-cs"/>
              </a:rPr>
              <a:t>  </a:t>
            </a:r>
            <a:r>
              <a:rPr kumimoji="0" lang="en-US" altLang="x-none" sz="1412" b="0" i="1" u="none" strike="noStrike" kern="1200" cap="none" spc="0" normalizeH="0" baseline="0" noProof="0">
                <a:ln>
                  <a:noFill/>
                </a:ln>
                <a:solidFill>
                  <a:srgbClr val="FFFFFF"/>
                </a:solidFill>
                <a:effectLst/>
                <a:uLnTx/>
                <a:uFillTx/>
                <a:latin typeface="Arial" charset="0"/>
                <a:ea typeface="ＭＳ Ｐゴシック" charset="-128"/>
                <a:cs typeface="+mn-cs"/>
              </a:rPr>
              <a:t>Synechococcus</a:t>
            </a:r>
          </a:p>
          <a:p>
            <a:pPr marL="0" marR="0" lvl="0" indent="0" algn="l" defTabSz="914400" rtl="0" eaLnBrk="1" fontAlgn="base" latinLnBrk="0" hangingPunct="1">
              <a:lnSpc>
                <a:spcPct val="120000"/>
              </a:lnSpc>
              <a:spcBef>
                <a:spcPct val="0"/>
              </a:spcBef>
              <a:spcAft>
                <a:spcPct val="0"/>
              </a:spcAft>
              <a:buClrTx/>
              <a:buSzTx/>
              <a:buFontTx/>
              <a:buChar char="•"/>
              <a:tabLst/>
              <a:defRPr/>
            </a:pPr>
            <a:r>
              <a:rPr kumimoji="0" lang="en-US" altLang="x-none" sz="1412" b="0" i="1" u="none" strike="noStrike" kern="1200" cap="none" spc="0" normalizeH="0" baseline="0" noProof="0">
                <a:ln>
                  <a:noFill/>
                </a:ln>
                <a:solidFill>
                  <a:srgbClr val="FFFFFF"/>
                </a:solidFill>
                <a:effectLst/>
                <a:uLnTx/>
                <a:uFillTx/>
                <a:latin typeface="Arial" charset="0"/>
                <a:ea typeface="ＭＳ Ｐゴシック" charset="-128"/>
                <a:cs typeface="+mn-cs"/>
              </a:rPr>
              <a:t>Thermo-</a:t>
            </a:r>
            <a:br>
              <a:rPr kumimoji="0" lang="en-US" altLang="x-none" sz="1412" b="0" i="1" u="none" strike="noStrike" kern="1200" cap="none" spc="0" normalizeH="0" baseline="0" noProof="0">
                <a:ln>
                  <a:noFill/>
                </a:ln>
                <a:solidFill>
                  <a:srgbClr val="FFFFFF"/>
                </a:solidFill>
                <a:effectLst/>
                <a:uLnTx/>
                <a:uFillTx/>
                <a:latin typeface="Arial" charset="0"/>
                <a:ea typeface="ＭＳ Ｐゴシック" charset="-128"/>
                <a:cs typeface="+mn-cs"/>
              </a:rPr>
            </a:br>
            <a:r>
              <a:rPr kumimoji="0" lang="en-US" altLang="x-none" sz="1412" b="0" i="1" u="none" strike="noStrike" kern="1200" cap="none" spc="0" normalizeH="0" baseline="0" noProof="0">
                <a:ln>
                  <a:noFill/>
                </a:ln>
                <a:solidFill>
                  <a:srgbClr val="FFFFFF"/>
                </a:solidFill>
                <a:effectLst/>
                <a:uLnTx/>
                <a:uFillTx/>
                <a:latin typeface="Arial" charset="0"/>
                <a:ea typeface="ＭＳ Ｐゴシック" charset="-128"/>
                <a:cs typeface="+mn-cs"/>
              </a:rPr>
              <a:t>  synechococcus</a:t>
            </a:r>
            <a:br>
              <a:rPr kumimoji="0" lang="en-US" altLang="x-none" sz="1412" b="0" i="1" u="none" strike="noStrike" kern="1200" cap="none" spc="0" normalizeH="0" baseline="0" noProof="0">
                <a:ln>
                  <a:noFill/>
                </a:ln>
                <a:solidFill>
                  <a:srgbClr val="FFFFFF"/>
                </a:solidFill>
                <a:effectLst/>
                <a:uLnTx/>
                <a:uFillTx/>
                <a:latin typeface="Arial" charset="0"/>
                <a:ea typeface="ＭＳ Ｐゴシック" charset="-128"/>
                <a:cs typeface="+mn-cs"/>
              </a:rPr>
            </a:br>
            <a:r>
              <a:rPr kumimoji="0" lang="en-US" altLang="x-none" sz="1412" b="0" i="1" u="none" strike="noStrike" kern="1200" cap="none" spc="0" normalizeH="0" baseline="0" noProof="0">
                <a:ln>
                  <a:noFill/>
                </a:ln>
                <a:solidFill>
                  <a:srgbClr val="FFFFFF"/>
                </a:solidFill>
                <a:effectLst/>
                <a:uLnTx/>
                <a:uFillTx/>
                <a:latin typeface="Arial" charset="0"/>
                <a:ea typeface="ＭＳ Ｐゴシック" charset="-128"/>
                <a:cs typeface="+mn-cs"/>
              </a:rPr>
              <a:t>  elongatus</a:t>
            </a:r>
          </a:p>
          <a:p>
            <a:pPr marL="0" marR="0" lvl="0" indent="0" algn="l" defTabSz="914400" rtl="0" eaLnBrk="1" fontAlgn="base" latinLnBrk="0" hangingPunct="1">
              <a:lnSpc>
                <a:spcPct val="120000"/>
              </a:lnSpc>
              <a:spcBef>
                <a:spcPct val="0"/>
              </a:spcBef>
              <a:spcAft>
                <a:spcPct val="0"/>
              </a:spcAft>
              <a:buClrTx/>
              <a:buSzTx/>
              <a:buFontTx/>
              <a:buChar char="•"/>
              <a:tabLst/>
              <a:defRPr/>
            </a:pPr>
            <a:r>
              <a:rPr kumimoji="0" lang="en-US" altLang="x-none" sz="1412" b="0" i="1" u="none" strike="noStrike" kern="1200" cap="none" spc="0" normalizeH="0" baseline="0" noProof="0">
                <a:ln>
                  <a:noFill/>
                </a:ln>
                <a:solidFill>
                  <a:srgbClr val="FFFFFF"/>
                </a:solidFill>
                <a:effectLst/>
                <a:uLnTx/>
                <a:uFillTx/>
                <a:latin typeface="Arial" charset="0"/>
                <a:ea typeface="ＭＳ Ｐゴシック" charset="-128"/>
                <a:cs typeface="+mn-cs"/>
              </a:rPr>
              <a:t>Gloeobacter</a:t>
            </a:r>
          </a:p>
          <a:p>
            <a:pPr marL="0" marR="0" lvl="0" indent="0" algn="l" defTabSz="914400" rtl="0" eaLnBrk="1" fontAlgn="base" latinLnBrk="0" hangingPunct="1">
              <a:lnSpc>
                <a:spcPct val="120000"/>
              </a:lnSpc>
              <a:spcBef>
                <a:spcPct val="0"/>
              </a:spcBef>
              <a:spcAft>
                <a:spcPct val="0"/>
              </a:spcAft>
              <a:buClrTx/>
              <a:buSzTx/>
              <a:buFontTx/>
              <a:buChar char="•"/>
              <a:tabLst/>
              <a:defRPr/>
            </a:pPr>
            <a:r>
              <a:rPr kumimoji="0" lang="en-US" altLang="x-none" sz="1412" b="0" i="1" u="none" strike="noStrike" kern="1200" cap="none" spc="0" normalizeH="0" baseline="0" noProof="0">
                <a:ln>
                  <a:noFill/>
                </a:ln>
                <a:solidFill>
                  <a:srgbClr val="FFFFFF"/>
                </a:solidFill>
                <a:effectLst/>
                <a:uLnTx/>
                <a:uFillTx/>
                <a:latin typeface="Arial" charset="0"/>
                <a:ea typeface="ＭＳ Ｐゴシック" charset="-128"/>
                <a:cs typeface="+mn-cs"/>
              </a:rPr>
              <a:t>Nostoc</a:t>
            </a:r>
            <a:br>
              <a:rPr kumimoji="0" lang="en-US" altLang="x-none" sz="1412" b="0" i="1" u="none" strike="noStrike" kern="1200" cap="none" spc="0" normalizeH="0" baseline="0" noProof="0">
                <a:ln>
                  <a:noFill/>
                </a:ln>
                <a:solidFill>
                  <a:srgbClr val="FFFFFF"/>
                </a:solidFill>
                <a:effectLst/>
                <a:uLnTx/>
                <a:uFillTx/>
                <a:latin typeface="Arial" charset="0"/>
                <a:ea typeface="ＭＳ Ｐゴシック" charset="-128"/>
                <a:cs typeface="+mn-cs"/>
              </a:rPr>
            </a:br>
            <a:r>
              <a:rPr kumimoji="0" lang="en-US" altLang="x-none" sz="1412" b="0" i="1" u="none" strike="noStrike" kern="1200" cap="none" spc="0" normalizeH="0" baseline="0" noProof="0">
                <a:ln>
                  <a:noFill/>
                </a:ln>
                <a:solidFill>
                  <a:srgbClr val="FFFFFF"/>
                </a:solidFill>
                <a:effectLst/>
                <a:uLnTx/>
                <a:uFillTx/>
                <a:latin typeface="Arial" charset="0"/>
                <a:ea typeface="ＭＳ Ｐゴシック" charset="-128"/>
                <a:cs typeface="+mn-cs"/>
              </a:rPr>
              <a:t>  punctioforme</a:t>
            </a:r>
          </a:p>
        </p:txBody>
      </p:sp>
      <p:sp>
        <p:nvSpPr>
          <p:cNvPr id="258050" name="Rectangle 3"/>
          <p:cNvSpPr>
            <a:spLocks noChangeArrowheads="1"/>
          </p:cNvSpPr>
          <p:nvPr/>
        </p:nvSpPr>
        <p:spPr bwMode="auto">
          <a:xfrm>
            <a:off x="675155" y="142875"/>
            <a:ext cx="8036008" cy="457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2382" b="0" i="0" u="none" strike="noStrike" kern="1200" cap="none" spc="0" normalizeH="0" baseline="0" noProof="0">
                <a:ln>
                  <a:noFill/>
                </a:ln>
                <a:solidFill>
                  <a:srgbClr val="FFFF66"/>
                </a:solidFill>
                <a:effectLst/>
                <a:uLnTx/>
                <a:uFillTx/>
                <a:latin typeface="Arial" charset="0"/>
                <a:ea typeface="ＭＳ Ｐゴシック" charset="-128"/>
                <a:cs typeface="+mn-cs"/>
              </a:rPr>
              <a:t>“</a:t>
            </a:r>
            <a:r>
              <a:rPr kumimoji="0" lang="en-US" altLang="ja-JP" sz="2382" b="0" i="0" u="none" strike="noStrike" kern="1200" cap="none" spc="0" normalizeH="0" baseline="0" noProof="0">
                <a:ln>
                  <a:noFill/>
                </a:ln>
                <a:solidFill>
                  <a:srgbClr val="FFFF66"/>
                </a:solidFill>
                <a:effectLst/>
                <a:uLnTx/>
                <a:uFillTx/>
                <a:latin typeface="Arial" charset="0"/>
                <a:ea typeface="ＭＳ Ｐゴシック" charset="-128"/>
                <a:cs typeface="+mn-cs"/>
              </a:rPr>
              <a:t>Lento</a:t>
            </a:r>
            <a:r>
              <a:rPr kumimoji="0" lang="ja-JP" altLang="en-US" sz="2382" b="0" i="0" u="none" strike="noStrike" kern="1200" cap="none" spc="0" normalizeH="0" baseline="0" noProof="0">
                <a:ln>
                  <a:noFill/>
                </a:ln>
                <a:solidFill>
                  <a:srgbClr val="FFFF66"/>
                </a:solidFill>
                <a:effectLst/>
                <a:uLnTx/>
                <a:uFillTx/>
                <a:latin typeface="Arial" charset="0"/>
                <a:ea typeface="ＭＳ Ｐゴシック" charset="-128"/>
                <a:cs typeface="+mn-cs"/>
              </a:rPr>
              <a:t>”</a:t>
            </a:r>
            <a:r>
              <a:rPr kumimoji="0" lang="en-US" altLang="ja-JP" sz="2382" b="0" i="0" u="none" strike="noStrike" kern="1200" cap="none" spc="0" normalizeH="0" baseline="0" noProof="0">
                <a:ln>
                  <a:noFill/>
                </a:ln>
                <a:solidFill>
                  <a:srgbClr val="FFFF66"/>
                </a:solidFill>
                <a:effectLst/>
                <a:uLnTx/>
                <a:uFillTx/>
                <a:latin typeface="Arial" charset="0"/>
                <a:ea typeface="ＭＳ Ｐゴシック" charset="-128"/>
                <a:cs typeface="+mn-cs"/>
              </a:rPr>
              <a:t>-plot of supported bipartitions (out of 501 possible)</a:t>
            </a:r>
            <a:endParaRPr kumimoji="0" lang="en-US" altLang="x-none" sz="2382" b="0" i="0" u="none" strike="noStrike" kern="1200" cap="none" spc="0" normalizeH="0" baseline="0" noProof="0">
              <a:ln>
                <a:noFill/>
              </a:ln>
              <a:solidFill>
                <a:srgbClr val="FFFF66"/>
              </a:solidFill>
              <a:effectLst/>
              <a:uLnTx/>
              <a:uFillTx/>
              <a:latin typeface="Arial" charset="0"/>
              <a:ea typeface="ＭＳ Ｐゴシック" charset="-128"/>
              <a:cs typeface="+mn-cs"/>
            </a:endParaRPr>
          </a:p>
        </p:txBody>
      </p:sp>
      <p:sp>
        <p:nvSpPr>
          <p:cNvPr id="258051" name="Rectangle 4"/>
          <p:cNvSpPr>
            <a:spLocks noChangeArrowheads="1"/>
          </p:cNvSpPr>
          <p:nvPr/>
        </p:nvSpPr>
        <p:spPr bwMode="auto">
          <a:xfrm>
            <a:off x="4127967" y="6629681"/>
            <a:ext cx="5030040" cy="267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1147" b="0" i="0" u="none" strike="noStrike" kern="1200" cap="none" spc="0" normalizeH="0" baseline="0" noProof="0">
                <a:ln>
                  <a:noFill/>
                </a:ln>
                <a:solidFill>
                  <a:srgbClr val="FFFF66"/>
                </a:solidFill>
                <a:effectLst/>
                <a:uLnTx/>
                <a:uFillTx/>
                <a:latin typeface="Times New Roman" charset="0"/>
                <a:ea typeface="ＭＳ Ｐゴシック" charset="-128"/>
                <a:cs typeface="+mn-cs"/>
              </a:rPr>
              <a:t>Zhaxybayeva, Lapierre and Gogarten, </a:t>
            </a:r>
            <a:r>
              <a:rPr kumimoji="0" lang="en-US" altLang="x-none" sz="1147" b="0" i="1" u="none" strike="noStrike" kern="1200" cap="none" spc="0" normalizeH="0" baseline="0" noProof="0">
                <a:ln>
                  <a:noFill/>
                </a:ln>
                <a:solidFill>
                  <a:srgbClr val="FFFF66"/>
                </a:solidFill>
                <a:effectLst/>
                <a:uLnTx/>
                <a:uFillTx/>
                <a:latin typeface="Times New Roman" charset="0"/>
                <a:ea typeface="ＭＳ Ｐゴシック" charset="-128"/>
                <a:cs typeface="+mn-cs"/>
              </a:rPr>
              <a:t>Trends in Genetics</a:t>
            </a:r>
            <a:r>
              <a:rPr kumimoji="0" lang="en-US" altLang="x-none" sz="1147" b="0" i="0" u="none" strike="noStrike" kern="1200" cap="none" spc="0" normalizeH="0" baseline="0" noProof="0">
                <a:ln>
                  <a:noFill/>
                </a:ln>
                <a:solidFill>
                  <a:srgbClr val="FFFF66"/>
                </a:solidFill>
                <a:effectLst/>
                <a:uLnTx/>
                <a:uFillTx/>
                <a:latin typeface="Times New Roman" charset="0"/>
                <a:ea typeface="ＭＳ Ｐゴシック" charset="-128"/>
                <a:cs typeface="+mn-cs"/>
              </a:rPr>
              <a:t>, 2004, </a:t>
            </a:r>
            <a:r>
              <a:rPr kumimoji="0" lang="en-US" altLang="x-none" sz="1147" b="1" i="0" u="none" strike="noStrike" kern="1200" cap="none" spc="0" normalizeH="0" baseline="0" noProof="0">
                <a:ln>
                  <a:noFill/>
                </a:ln>
                <a:solidFill>
                  <a:srgbClr val="FFFF66"/>
                </a:solidFill>
                <a:effectLst/>
                <a:uLnTx/>
                <a:uFillTx/>
                <a:latin typeface="Times New Roman" charset="0"/>
                <a:ea typeface="ＭＳ Ｐゴシック" charset="-128"/>
                <a:cs typeface="+mn-cs"/>
              </a:rPr>
              <a:t>20(5)</a:t>
            </a:r>
            <a:r>
              <a:rPr kumimoji="0" lang="en-US" altLang="x-none" sz="1147" b="0" i="0" u="none" strike="noStrike" kern="1200" cap="none" spc="0" normalizeH="0" baseline="0" noProof="0">
                <a:ln>
                  <a:noFill/>
                </a:ln>
                <a:solidFill>
                  <a:srgbClr val="FFFF66"/>
                </a:solidFill>
                <a:effectLst/>
                <a:uLnTx/>
                <a:uFillTx/>
                <a:latin typeface="Times New Roman" charset="0"/>
                <a:ea typeface="ＭＳ Ｐゴシック" charset="-128"/>
                <a:cs typeface="+mn-cs"/>
              </a:rPr>
              <a:t>: 254-260. </a:t>
            </a:r>
          </a:p>
        </p:txBody>
      </p:sp>
      <p:graphicFrame>
        <p:nvGraphicFramePr>
          <p:cNvPr id="258052" name="Object 2"/>
          <p:cNvGraphicFramePr>
            <a:graphicFrameLocks noChangeAspect="1"/>
          </p:cNvGraphicFramePr>
          <p:nvPr/>
        </p:nvGraphicFramePr>
        <p:xfrm>
          <a:off x="1809750" y="638735"/>
          <a:ext cx="5916706" cy="6041372"/>
        </p:xfrm>
        <a:graphic>
          <a:graphicData uri="http://schemas.openxmlformats.org/presentationml/2006/ole">
            <mc:AlternateContent xmlns:mc="http://schemas.openxmlformats.org/markup-compatibility/2006">
              <mc:Choice xmlns:v="urn:schemas-microsoft-com:vml" Requires="v">
                <p:oleObj spid="_x0000_s424967" name="Photo Editor Photo" r:id="rId4" imgW="16864522" imgH="16712108" progId="">
                  <p:embed/>
                </p:oleObj>
              </mc:Choice>
              <mc:Fallback>
                <p:oleObj name="Photo Editor Photo" r:id="rId4" imgW="16864522" imgH="16712108" progId="">
                  <p:embed/>
                  <p:pic>
                    <p:nvPicPr>
                      <p:cNvPr id="258052"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9750" y="638735"/>
                        <a:ext cx="5916706" cy="6041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58053" name="Object 3"/>
          <p:cNvGraphicFramePr>
            <a:graphicFrameLocks noChangeAspect="1"/>
          </p:cNvGraphicFramePr>
          <p:nvPr/>
        </p:nvGraphicFramePr>
        <p:xfrm>
          <a:off x="7748868" y="640136"/>
          <a:ext cx="710173" cy="1714500"/>
        </p:xfrm>
        <a:graphic>
          <a:graphicData uri="http://schemas.openxmlformats.org/presentationml/2006/ole">
            <mc:AlternateContent xmlns:mc="http://schemas.openxmlformats.org/markup-compatibility/2006">
              <mc:Choice xmlns:v="urn:schemas-microsoft-com:vml" Requires="v">
                <p:oleObj spid="_x0000_s424968" name="Photo Editor Photo" r:id="rId6" imgW="731583" imgH="1714649" progId="">
                  <p:embed/>
                </p:oleObj>
              </mc:Choice>
              <mc:Fallback>
                <p:oleObj name="Photo Editor Photo" r:id="rId6" imgW="731583" imgH="1714649" progId="">
                  <p:embed/>
                  <p:pic>
                    <p:nvPicPr>
                      <p:cNvPr id="258053"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48868" y="640136"/>
                        <a:ext cx="710173"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58054" name="Rectangle 7"/>
          <p:cNvSpPr>
            <a:spLocks noChangeArrowheads="1"/>
          </p:cNvSpPr>
          <p:nvPr/>
        </p:nvSpPr>
        <p:spPr bwMode="auto">
          <a:xfrm>
            <a:off x="247931" y="5790640"/>
            <a:ext cx="1284474" cy="959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x-none" sz="1412" b="0" i="0" u="none" strike="noStrike" kern="1200" cap="none" spc="0" normalizeH="0" baseline="0" noProof="0">
                <a:ln>
                  <a:noFill/>
                </a:ln>
                <a:solidFill>
                  <a:srgbClr val="FFFF66"/>
                </a:solidFill>
                <a:effectLst/>
                <a:uLnTx/>
                <a:uFillTx/>
                <a:latin typeface="Arial" charset="0"/>
                <a:ea typeface="ＭＳ Ｐゴシック" charset="-128"/>
                <a:cs typeface="+mn-cs"/>
              </a:rPr>
              <a:t>Based on 678 sets of orthologous genes</a:t>
            </a:r>
          </a:p>
        </p:txBody>
      </p:sp>
      <p:sp>
        <p:nvSpPr>
          <p:cNvPr id="258055" name="Line 8"/>
          <p:cNvSpPr>
            <a:spLocks noChangeShapeType="1"/>
          </p:cNvSpPr>
          <p:nvPr/>
        </p:nvSpPr>
        <p:spPr bwMode="auto">
          <a:xfrm>
            <a:off x="2609571" y="2575953"/>
            <a:ext cx="5027239" cy="0"/>
          </a:xfrm>
          <a:prstGeom prst="line">
            <a:avLst/>
          </a:prstGeom>
          <a:noFill/>
          <a:ln w="15875">
            <a:solidFill>
              <a:srgbClr val="00001E"/>
            </a:solidFill>
            <a:round/>
            <a:headEnd/>
            <a:tailEnd/>
          </a:ln>
          <a:extLst>
            <a:ext uri="{909E8E84-426E-40DD-AFC4-6F175D3DCCD1}">
              <a14:hiddenFill xmlns:a14="http://schemas.microsoft.com/office/drawing/2010/main">
                <a:noFill/>
              </a14:hiddenFill>
            </a:ext>
          </a:extLst>
        </p:spPr>
        <p:txBody>
          <a:bodyPr wrap="none" lIns="89770" tIns="44886" rIns="89770" bIns="44886"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FFFF66"/>
              </a:solidFill>
              <a:effectLst/>
              <a:uLnTx/>
              <a:uFillTx/>
              <a:latin typeface="Arial"/>
              <a:ea typeface="ＭＳ Ｐゴシック" charset="-128"/>
              <a:cs typeface="+mn-cs"/>
            </a:endParaRPr>
          </a:p>
        </p:txBody>
      </p:sp>
      <p:sp>
        <p:nvSpPr>
          <p:cNvPr id="258056" name="Text Box 9"/>
          <p:cNvSpPr txBox="1">
            <a:spLocks noChangeArrowheads="1"/>
          </p:cNvSpPr>
          <p:nvPr/>
        </p:nvSpPr>
        <p:spPr bwMode="auto">
          <a:xfrm rot="-5400000">
            <a:off x="1225519" y="2475284"/>
            <a:ext cx="1555067" cy="267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1147" b="1" i="0" u="none" strike="noStrike" kern="1200" cap="none" spc="0" normalizeH="0" baseline="0" noProof="0">
                <a:ln>
                  <a:noFill/>
                </a:ln>
                <a:solidFill>
                  <a:srgbClr val="000000"/>
                </a:solidFill>
                <a:effectLst/>
                <a:uLnTx/>
                <a:uFillTx/>
                <a:latin typeface="Arial" charset="0"/>
                <a:ea typeface="ＭＳ Ｐゴシック" charset="-128"/>
                <a:cs typeface="+mn-cs"/>
              </a:rPr>
              <a:t>Number of datasets</a:t>
            </a:r>
          </a:p>
        </p:txBody>
      </p:sp>
    </p:spTree>
    <p:extLst>
      <p:ext uri="{BB962C8B-B14F-4D97-AF65-F5344CB8AC3E}">
        <p14:creationId xmlns:p14="http://schemas.microsoft.com/office/powerpoint/2010/main" val="286442089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7210"/>
          </a:xfrm>
        </p:spPr>
        <p:txBody>
          <a:bodyPr/>
          <a:lstStyle/>
          <a:p>
            <a:r>
              <a:rPr lang="en-US" sz="3200" dirty="0"/>
              <a:t>Mutations can have a directing force (B)</a:t>
            </a:r>
          </a:p>
        </p:txBody>
      </p:sp>
      <p:sp>
        <p:nvSpPr>
          <p:cNvPr id="8" name="TextBox 7"/>
          <p:cNvSpPr txBox="1"/>
          <p:nvPr/>
        </p:nvSpPr>
        <p:spPr>
          <a:xfrm>
            <a:off x="267195" y="920338"/>
            <a:ext cx="6642652"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cs typeface="+mn-cs"/>
              </a:rPr>
              <a:t>Mutations bias temperature </a:t>
            </a:r>
            <a:r>
              <a:rPr kumimoji="0" lang="en-US" sz="1800" b="0" i="0" u="none" strike="noStrike" kern="1200" cap="none" spc="0" normalizeH="0" baseline="0" noProof="0">
                <a:ln>
                  <a:noFill/>
                </a:ln>
                <a:solidFill>
                  <a:prstClr val="black"/>
                </a:solidFill>
                <a:effectLst/>
                <a:uLnTx/>
                <a:uFillTx/>
                <a:latin typeface="Calibri" charset="0"/>
                <a:ea typeface="ＭＳ Ｐゴシック" charset="0"/>
                <a:cs typeface="+mn-cs"/>
              </a:rPr>
              <a:t>adaptation towards lower temperature: </a:t>
            </a:r>
            <a:endParaRPr kumimoji="0" lang="en-US" sz="18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pic>
        <p:nvPicPr>
          <p:cNvPr id="9" name="Picture 13"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1608" y="1496861"/>
            <a:ext cx="4323239" cy="4142127"/>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p:cNvSpPr txBox="1">
            <a:spLocks/>
          </p:cNvSpPr>
          <p:nvPr/>
        </p:nvSpPr>
        <p:spPr bwMode="auto">
          <a:xfrm>
            <a:off x="-77190" y="5849369"/>
            <a:ext cx="914400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600" tIns="0" rIns="228600" bIns="0"/>
          <a:lstStyle>
            <a:lvl1pPr>
              <a:spcBef>
                <a:spcPct val="20000"/>
              </a:spcBef>
              <a:buFont typeface="Arial" charset="0"/>
              <a:buChar char="•"/>
              <a:defRPr sz="3200">
                <a:solidFill>
                  <a:schemeClr val="tx1"/>
                </a:solidFill>
                <a:latin typeface="Arial" charset="0"/>
                <a:ea typeface="ＭＳ Ｐゴシック" charset="-128"/>
              </a:defRPr>
            </a:lvl1pPr>
            <a:lvl2pPr marL="742950" indent="-285750">
              <a:spcBef>
                <a:spcPct val="20000"/>
              </a:spcBef>
              <a:buFont typeface="Arial" charset="0"/>
              <a:buChar char="–"/>
              <a:defRPr sz="2800">
                <a:solidFill>
                  <a:schemeClr val="tx1"/>
                </a:solidFill>
                <a:latin typeface="Arial" charset="0"/>
                <a:ea typeface="ＭＳ Ｐゴシック" charset="-128"/>
              </a:defRPr>
            </a:lvl2pPr>
            <a:lvl3pPr marL="1143000" indent="-228600">
              <a:spcBef>
                <a:spcPct val="20000"/>
              </a:spcBef>
              <a:buFont typeface="Arial" charset="0"/>
              <a:buChar char="•"/>
              <a:defRPr sz="2400">
                <a:solidFill>
                  <a:schemeClr val="tx1"/>
                </a:solidFill>
                <a:latin typeface="Arial" charset="0"/>
                <a:ea typeface="ＭＳ Ｐゴシック" charset="-128"/>
              </a:defRPr>
            </a:lvl3pPr>
            <a:lvl4pPr marL="1600200" indent="-228600">
              <a:spcBef>
                <a:spcPct val="20000"/>
              </a:spcBef>
              <a:buFont typeface="Arial" charset="0"/>
              <a:buChar char="–"/>
              <a:defRPr sz="2000">
                <a:solidFill>
                  <a:schemeClr val="tx1"/>
                </a:solidFill>
                <a:latin typeface="Arial" charset="0"/>
                <a:ea typeface="ＭＳ Ｐゴシック" charset="-128"/>
              </a:defRPr>
            </a:lvl4pPr>
            <a:lvl5pPr marL="2057400" indent="-228600">
              <a:spcBef>
                <a:spcPct val="20000"/>
              </a:spcBef>
              <a:buFont typeface="Arial" charset="0"/>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9pPr>
          </a:lstStyle>
          <a:p>
            <a:pPr marL="0" marR="0" lvl="0" indent="0" algn="l" defTabSz="457200" rtl="0" eaLnBrk="1" fontAlgn="base" latinLnBrk="0" hangingPunct="1">
              <a:lnSpc>
                <a:spcPts val="1800"/>
              </a:lnSpc>
              <a:spcBef>
                <a:spcPct val="0"/>
              </a:spcBef>
              <a:spcAft>
                <a:spcPts val="600"/>
              </a:spcAft>
              <a:buClrTx/>
              <a:buSzTx/>
              <a:buFontTx/>
              <a:buNone/>
              <a:tabLst/>
              <a:defRPr/>
            </a:pPr>
            <a:r>
              <a:rPr kumimoji="0" lang="en-US" altLang="x-none" sz="1400" b="0" i="0" u="none" strike="noStrike" kern="1200" cap="none" spc="0" normalizeH="0" baseline="0" noProof="0" dirty="0">
                <a:ln>
                  <a:noFill/>
                </a:ln>
                <a:solidFill>
                  <a:srgbClr val="404040"/>
                </a:solidFill>
                <a:effectLst/>
                <a:uLnTx/>
                <a:uFillTx/>
                <a:latin typeface="Fira Sans Light" charset="0"/>
                <a:ea typeface="Fira Sans Light" charset="0"/>
                <a:cs typeface="Fira Sans Light" charset="0"/>
              </a:rPr>
              <a:t>From: Anna G. Green  Kristen S. Swithers  Jan F. Gogarten  Johann Peter Gogarten  </a:t>
            </a:r>
            <a:br>
              <a:rPr kumimoji="0" lang="en-US" altLang="x-none" sz="1400" b="0" i="0" u="none" strike="noStrike" kern="1200" cap="none" spc="0" normalizeH="0" baseline="0" noProof="0" dirty="0">
                <a:ln>
                  <a:noFill/>
                </a:ln>
                <a:solidFill>
                  <a:srgbClr val="404040"/>
                </a:solidFill>
                <a:effectLst/>
                <a:uLnTx/>
                <a:uFillTx/>
                <a:latin typeface="Fira Sans Light" charset="0"/>
                <a:ea typeface="Fira Sans Light" charset="0"/>
                <a:cs typeface="Fira Sans Light" charset="0"/>
              </a:rPr>
            </a:br>
            <a:r>
              <a:rPr kumimoji="0" lang="en-US" altLang="x-none" sz="1400" b="1" i="0" u="none" strike="noStrike" kern="1200" cap="none" spc="0" normalizeH="0" baseline="0" noProof="0" dirty="0">
                <a:ln>
                  <a:noFill/>
                </a:ln>
                <a:solidFill>
                  <a:prstClr val="black"/>
                </a:solidFill>
                <a:effectLst/>
                <a:uLnTx/>
                <a:uFillTx/>
                <a:latin typeface="Helvetica" charset="0"/>
                <a:ea typeface="ＭＳ Ｐゴシック" charset="-128"/>
                <a:cs typeface="+mn-cs"/>
              </a:rPr>
              <a:t>Reconstruction of Ancestral 16S </a:t>
            </a:r>
            <a:r>
              <a:rPr kumimoji="0" lang="en-US" altLang="x-none" sz="1400" b="1" i="0" u="none" strike="noStrike" kern="1200" cap="none" spc="0" normalizeH="0" baseline="0" noProof="0" dirty="0" err="1">
                <a:ln>
                  <a:noFill/>
                </a:ln>
                <a:solidFill>
                  <a:prstClr val="black"/>
                </a:solidFill>
                <a:effectLst/>
                <a:uLnTx/>
                <a:uFillTx/>
                <a:latin typeface="Helvetica" charset="0"/>
                <a:ea typeface="ＭＳ Ｐゴシック" charset="-128"/>
                <a:cs typeface="+mn-cs"/>
              </a:rPr>
              <a:t>rRNA</a:t>
            </a:r>
            <a:r>
              <a:rPr kumimoji="0" lang="en-US" altLang="x-none" sz="1400" b="1" i="0" u="none" strike="noStrike" kern="1200" cap="none" spc="0" normalizeH="0" baseline="0" noProof="0" dirty="0">
                <a:ln>
                  <a:noFill/>
                </a:ln>
                <a:solidFill>
                  <a:prstClr val="black"/>
                </a:solidFill>
                <a:effectLst/>
                <a:uLnTx/>
                <a:uFillTx/>
                <a:latin typeface="Helvetica" charset="0"/>
                <a:ea typeface="ＭＳ Ｐゴシック" charset="-128"/>
                <a:cs typeface="+mn-cs"/>
              </a:rPr>
              <a:t> Reveals Mutation Bias in the Evolution of Optimal Growth Temperature in the </a:t>
            </a:r>
            <a:r>
              <a:rPr kumimoji="0" lang="en-US" altLang="x-none" sz="1400" b="1" i="0" u="none" strike="noStrike" kern="1200" cap="none" spc="0" normalizeH="0" baseline="0" noProof="0" dirty="0" err="1">
                <a:ln>
                  <a:noFill/>
                </a:ln>
                <a:solidFill>
                  <a:prstClr val="black"/>
                </a:solidFill>
                <a:effectLst/>
                <a:uLnTx/>
                <a:uFillTx/>
                <a:latin typeface="Helvetica" charset="0"/>
                <a:ea typeface="ＭＳ Ｐゴシック" charset="-128"/>
                <a:cs typeface="+mn-cs"/>
              </a:rPr>
              <a:t>Thermotogae</a:t>
            </a:r>
            <a:r>
              <a:rPr kumimoji="0" lang="en-US" altLang="x-none" sz="1400" b="1" i="0" u="none" strike="noStrike" kern="1200" cap="none" spc="0" normalizeH="0" baseline="0" noProof="0" dirty="0">
                <a:ln>
                  <a:noFill/>
                </a:ln>
                <a:solidFill>
                  <a:prstClr val="black"/>
                </a:solidFill>
                <a:effectLst/>
                <a:uLnTx/>
                <a:uFillTx/>
                <a:latin typeface="Helvetica" charset="0"/>
                <a:ea typeface="ＭＳ Ｐゴシック" charset="-128"/>
                <a:cs typeface="+mn-cs"/>
              </a:rPr>
              <a:t> Phylum</a:t>
            </a:r>
          </a:p>
        </p:txBody>
      </p:sp>
      <p:sp>
        <p:nvSpPr>
          <p:cNvPr id="12" name="TextBox 1"/>
          <p:cNvSpPr txBox="1">
            <a:spLocks noChangeArrowheads="1"/>
          </p:cNvSpPr>
          <p:nvPr/>
        </p:nvSpPr>
        <p:spPr bwMode="auto">
          <a:xfrm>
            <a:off x="-77190" y="6547098"/>
            <a:ext cx="91440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600" tIns="0" rIns="228600" bIns="0">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x-none" sz="1200" b="0" i="0" u="none" strike="noStrike" kern="1200" cap="none" spc="0" normalizeH="0" baseline="0" noProof="0" dirty="0" err="1">
                <a:ln>
                  <a:noFill/>
                </a:ln>
                <a:solidFill>
                  <a:srgbClr val="7F7F7F"/>
                </a:solidFill>
                <a:effectLst/>
                <a:uLnTx/>
                <a:uFillTx/>
                <a:latin typeface="Helvetica" charset="0"/>
                <a:ea typeface="ＭＳ Ｐゴシック" charset="-128"/>
                <a:cs typeface="+mn-cs"/>
              </a:rPr>
              <a:t>Mol</a:t>
            </a:r>
            <a:r>
              <a:rPr kumimoji="0" lang="en-US" altLang="x-none" sz="1200" b="0" i="0" u="none" strike="noStrike" kern="1200" cap="none" spc="0" normalizeH="0" baseline="0" noProof="0" dirty="0">
                <a:ln>
                  <a:noFill/>
                </a:ln>
                <a:solidFill>
                  <a:srgbClr val="7F7F7F"/>
                </a:solidFill>
                <a:effectLst/>
                <a:uLnTx/>
                <a:uFillTx/>
                <a:latin typeface="Helvetica" charset="0"/>
                <a:ea typeface="ＭＳ Ｐゴシック" charset="-128"/>
                <a:cs typeface="+mn-cs"/>
              </a:rPr>
              <a:t> </a:t>
            </a:r>
            <a:r>
              <a:rPr kumimoji="0" lang="en-US" altLang="x-none" sz="1200" b="0" i="0" u="none" strike="noStrike" kern="1200" cap="none" spc="0" normalizeH="0" baseline="0" noProof="0" dirty="0" err="1">
                <a:ln>
                  <a:noFill/>
                </a:ln>
                <a:solidFill>
                  <a:srgbClr val="7F7F7F"/>
                </a:solidFill>
                <a:effectLst/>
                <a:uLnTx/>
                <a:uFillTx/>
                <a:latin typeface="Helvetica" charset="0"/>
                <a:ea typeface="ＭＳ Ｐゴシック" charset="-128"/>
                <a:cs typeface="+mn-cs"/>
              </a:rPr>
              <a:t>Biol</a:t>
            </a:r>
            <a:r>
              <a:rPr kumimoji="0" lang="en-US" altLang="x-none" sz="1200" b="0" i="0" u="none" strike="noStrike" kern="1200" cap="none" spc="0" normalizeH="0" baseline="0" noProof="0" dirty="0">
                <a:ln>
                  <a:noFill/>
                </a:ln>
                <a:solidFill>
                  <a:srgbClr val="7F7F7F"/>
                </a:solidFill>
                <a:effectLst/>
                <a:uLnTx/>
                <a:uFillTx/>
                <a:latin typeface="Helvetica" charset="0"/>
                <a:ea typeface="ＭＳ Ｐゴシック" charset="-128"/>
                <a:cs typeface="+mn-cs"/>
              </a:rPr>
              <a:t> </a:t>
            </a:r>
            <a:r>
              <a:rPr kumimoji="0" lang="en-US" altLang="x-none" sz="1200" b="0" i="0" u="none" strike="noStrike" kern="1200" cap="none" spc="0" normalizeH="0" baseline="0" noProof="0" dirty="0" err="1">
                <a:ln>
                  <a:noFill/>
                </a:ln>
                <a:solidFill>
                  <a:srgbClr val="7F7F7F"/>
                </a:solidFill>
                <a:effectLst/>
                <a:uLnTx/>
                <a:uFillTx/>
                <a:latin typeface="Helvetica" charset="0"/>
                <a:ea typeface="ＭＳ Ｐゴシック" charset="-128"/>
                <a:cs typeface="+mn-cs"/>
              </a:rPr>
              <a:t>Evol</a:t>
            </a:r>
            <a:r>
              <a:rPr kumimoji="0" lang="en-US" altLang="x-none" sz="1200" b="0" i="0" u="none" strike="noStrike" kern="1200" cap="none" spc="0" normalizeH="0" baseline="0" noProof="0" dirty="0">
                <a:ln>
                  <a:noFill/>
                </a:ln>
                <a:solidFill>
                  <a:srgbClr val="7F7F7F"/>
                </a:solidFill>
                <a:effectLst/>
                <a:uLnTx/>
                <a:uFillTx/>
                <a:latin typeface="Helvetica" charset="0"/>
                <a:ea typeface="ＭＳ Ｐゴシック" charset="-128"/>
                <a:cs typeface="+mn-cs"/>
              </a:rPr>
              <a:t>. 2013;30(11):2463-2474. doi:10.1093/</a:t>
            </a:r>
            <a:r>
              <a:rPr kumimoji="0" lang="en-US" altLang="x-none" sz="1200" b="0" i="0" u="none" strike="noStrike" kern="1200" cap="none" spc="0" normalizeH="0" baseline="0" noProof="0" dirty="0" err="1">
                <a:ln>
                  <a:noFill/>
                </a:ln>
                <a:solidFill>
                  <a:srgbClr val="7F7F7F"/>
                </a:solidFill>
                <a:effectLst/>
                <a:uLnTx/>
                <a:uFillTx/>
                <a:latin typeface="Helvetica" charset="0"/>
                <a:ea typeface="ＭＳ Ｐゴシック" charset="-128"/>
                <a:cs typeface="+mn-cs"/>
              </a:rPr>
              <a:t>molbev</a:t>
            </a:r>
            <a:r>
              <a:rPr kumimoji="0" lang="en-US" altLang="x-none" sz="1200" b="0" i="0" u="none" strike="noStrike" kern="1200" cap="none" spc="0" normalizeH="0" baseline="0" noProof="0" dirty="0">
                <a:ln>
                  <a:noFill/>
                </a:ln>
                <a:solidFill>
                  <a:srgbClr val="7F7F7F"/>
                </a:solidFill>
                <a:effectLst/>
                <a:uLnTx/>
                <a:uFillTx/>
                <a:latin typeface="Helvetica" charset="0"/>
                <a:ea typeface="ＭＳ Ｐゴシック" charset="-128"/>
                <a:cs typeface="+mn-cs"/>
              </a:rPr>
              <a:t>/mst145</a:t>
            </a:r>
          </a:p>
        </p:txBody>
      </p:sp>
    </p:spTree>
    <p:extLst>
      <p:ext uri="{BB962C8B-B14F-4D97-AF65-F5344CB8AC3E}">
        <p14:creationId xmlns:p14="http://schemas.microsoft.com/office/powerpoint/2010/main" val="272169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74251"/>
            <a:ext cx="3657600" cy="282990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141595"/>
            <a:ext cx="3657600" cy="282990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3182344"/>
            <a:ext cx="3657600" cy="282990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9400" y="3196583"/>
            <a:ext cx="3657600" cy="28299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12971" y="3207744"/>
            <a:ext cx="3657600" cy="2829902"/>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67400" y="141595"/>
            <a:ext cx="3657600" cy="2829902"/>
          </a:xfrm>
          <a:prstGeom prst="rect">
            <a:avLst/>
          </a:prstGeom>
        </p:spPr>
      </p:pic>
      <p:sp>
        <p:nvSpPr>
          <p:cNvPr id="9" name="TextBox 8"/>
          <p:cNvSpPr txBox="1"/>
          <p:nvPr/>
        </p:nvSpPr>
        <p:spPr>
          <a:xfrm>
            <a:off x="355463" y="1076920"/>
            <a:ext cx="820268" cy="368171"/>
          </a:xfrm>
          <a:prstGeom prst="rect">
            <a:avLst/>
          </a:prstGeom>
          <a:noFill/>
        </p:spPr>
        <p:txBody>
          <a:bodyPr wrap="none" lIns="90280" tIns="45145" rIns="90280" bIns="45145" rtlCol="0">
            <a:spAutoFit/>
          </a:bodyPr>
          <a:lstStyle/>
          <a:p>
            <a:pPr marL="0" marR="0" lvl="0" indent="0" algn="l" defTabSz="90278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a:rPr>
              <a:t>N=4(0)</a:t>
            </a:r>
          </a:p>
        </p:txBody>
      </p:sp>
      <p:sp>
        <p:nvSpPr>
          <p:cNvPr id="10" name="TextBox 9"/>
          <p:cNvSpPr txBox="1"/>
          <p:nvPr/>
        </p:nvSpPr>
        <p:spPr>
          <a:xfrm>
            <a:off x="2819416" y="1076729"/>
            <a:ext cx="820268" cy="368171"/>
          </a:xfrm>
          <a:prstGeom prst="rect">
            <a:avLst/>
          </a:prstGeom>
          <a:noFill/>
        </p:spPr>
        <p:txBody>
          <a:bodyPr wrap="none" lIns="90280" tIns="45145" rIns="90280" bIns="45145" rtlCol="0">
            <a:spAutoFit/>
          </a:bodyPr>
          <a:lstStyle/>
          <a:p>
            <a:pPr marL="0" marR="0" lvl="0" indent="0" algn="l" defTabSz="90278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a:rPr>
              <a:t>N=5(1)</a:t>
            </a:r>
          </a:p>
        </p:txBody>
      </p:sp>
      <p:sp>
        <p:nvSpPr>
          <p:cNvPr id="11" name="TextBox 10"/>
          <p:cNvSpPr txBox="1"/>
          <p:nvPr/>
        </p:nvSpPr>
        <p:spPr>
          <a:xfrm>
            <a:off x="5812986" y="1044655"/>
            <a:ext cx="820268" cy="368171"/>
          </a:xfrm>
          <a:prstGeom prst="rect">
            <a:avLst/>
          </a:prstGeom>
          <a:noFill/>
        </p:spPr>
        <p:txBody>
          <a:bodyPr wrap="none" lIns="90280" tIns="45145" rIns="90280" bIns="45145" rtlCol="0">
            <a:spAutoFit/>
          </a:bodyPr>
          <a:lstStyle/>
          <a:p>
            <a:pPr marL="0" marR="0" lvl="0" indent="0" algn="l" defTabSz="90278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a:rPr>
              <a:t>N=8(4)</a:t>
            </a:r>
          </a:p>
        </p:txBody>
      </p:sp>
      <p:sp>
        <p:nvSpPr>
          <p:cNvPr id="12" name="TextBox 11"/>
          <p:cNvSpPr txBox="1"/>
          <p:nvPr/>
        </p:nvSpPr>
        <p:spPr>
          <a:xfrm>
            <a:off x="216224" y="5852909"/>
            <a:ext cx="937262" cy="368171"/>
          </a:xfrm>
          <a:prstGeom prst="rect">
            <a:avLst/>
          </a:prstGeom>
          <a:noFill/>
        </p:spPr>
        <p:txBody>
          <a:bodyPr wrap="none" lIns="90280" tIns="45145" rIns="90280" bIns="45145" rtlCol="0">
            <a:spAutoFit/>
          </a:bodyPr>
          <a:lstStyle/>
          <a:p>
            <a:pPr marL="0" marR="0" lvl="0" indent="0" algn="l" defTabSz="90278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a:rPr>
              <a:t>N=13(9)</a:t>
            </a:r>
          </a:p>
        </p:txBody>
      </p:sp>
      <p:sp>
        <p:nvSpPr>
          <p:cNvPr id="13" name="TextBox 12"/>
          <p:cNvSpPr txBox="1"/>
          <p:nvPr/>
        </p:nvSpPr>
        <p:spPr>
          <a:xfrm>
            <a:off x="3293896" y="5852909"/>
            <a:ext cx="1054257" cy="368171"/>
          </a:xfrm>
          <a:prstGeom prst="rect">
            <a:avLst/>
          </a:prstGeom>
          <a:noFill/>
        </p:spPr>
        <p:txBody>
          <a:bodyPr wrap="none" lIns="90280" tIns="45145" rIns="90280" bIns="45145" rtlCol="0">
            <a:spAutoFit/>
          </a:bodyPr>
          <a:lstStyle/>
          <a:p>
            <a:pPr marL="0" marR="0" lvl="0" indent="0" algn="l" defTabSz="90278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a:rPr>
              <a:t>N=23(19)</a:t>
            </a:r>
          </a:p>
        </p:txBody>
      </p:sp>
      <p:sp>
        <p:nvSpPr>
          <p:cNvPr id="14" name="TextBox 13"/>
          <p:cNvSpPr txBox="1"/>
          <p:nvPr/>
        </p:nvSpPr>
        <p:spPr>
          <a:xfrm>
            <a:off x="6203425" y="5852909"/>
            <a:ext cx="1054257" cy="368171"/>
          </a:xfrm>
          <a:prstGeom prst="rect">
            <a:avLst/>
          </a:prstGeom>
          <a:noFill/>
        </p:spPr>
        <p:txBody>
          <a:bodyPr wrap="none" lIns="90280" tIns="45145" rIns="90280" bIns="45145" rtlCol="0">
            <a:spAutoFit/>
          </a:bodyPr>
          <a:lstStyle/>
          <a:p>
            <a:pPr marL="0" marR="0" lvl="0" indent="0" algn="l" defTabSz="90278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a:rPr>
              <a:t>N=53(49)</a:t>
            </a:r>
          </a:p>
        </p:txBody>
      </p:sp>
      <p:sp>
        <p:nvSpPr>
          <p:cNvPr id="16" name="TextBox 15"/>
          <p:cNvSpPr txBox="1"/>
          <p:nvPr/>
        </p:nvSpPr>
        <p:spPr>
          <a:xfrm>
            <a:off x="2057401" y="2329940"/>
            <a:ext cx="432912" cy="260691"/>
          </a:xfrm>
          <a:prstGeom prst="rect">
            <a:avLst/>
          </a:prstGeom>
          <a:noFill/>
        </p:spPr>
        <p:txBody>
          <a:bodyPr wrap="none" lIns="90280" tIns="45145" rIns="90280" bIns="45145" rtlCol="0">
            <a:spAutoFit/>
          </a:bodyPr>
          <a:lstStyle/>
          <a:p>
            <a:pPr marL="0" marR="0" lvl="0" indent="0" algn="l" defTabSz="9027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ＭＳ Ｐゴシック"/>
              </a:rPr>
              <a:t>0.01</a:t>
            </a:r>
          </a:p>
        </p:txBody>
      </p:sp>
      <p:sp>
        <p:nvSpPr>
          <p:cNvPr id="17" name="TextBox 16"/>
          <p:cNvSpPr txBox="1"/>
          <p:nvPr/>
        </p:nvSpPr>
        <p:spPr>
          <a:xfrm>
            <a:off x="791610" y="609606"/>
            <a:ext cx="432912" cy="260691"/>
          </a:xfrm>
          <a:prstGeom prst="rect">
            <a:avLst/>
          </a:prstGeom>
          <a:noFill/>
        </p:spPr>
        <p:txBody>
          <a:bodyPr wrap="none" lIns="90280" tIns="45145" rIns="90280" bIns="45145" rtlCol="0">
            <a:spAutoFit/>
          </a:bodyPr>
          <a:lstStyle/>
          <a:p>
            <a:pPr marL="0" marR="0" lvl="0" indent="0" algn="l" defTabSz="9027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ＭＳ Ｐゴシック"/>
              </a:rPr>
              <a:t>0.01</a:t>
            </a:r>
          </a:p>
        </p:txBody>
      </p:sp>
      <p:sp>
        <p:nvSpPr>
          <p:cNvPr id="18" name="TextBox 17"/>
          <p:cNvSpPr txBox="1"/>
          <p:nvPr/>
        </p:nvSpPr>
        <p:spPr>
          <a:xfrm>
            <a:off x="2057401" y="609606"/>
            <a:ext cx="432912" cy="260691"/>
          </a:xfrm>
          <a:prstGeom prst="rect">
            <a:avLst/>
          </a:prstGeom>
          <a:noFill/>
        </p:spPr>
        <p:txBody>
          <a:bodyPr wrap="none" lIns="90280" tIns="45145" rIns="90280" bIns="45145" rtlCol="0">
            <a:spAutoFit/>
          </a:bodyPr>
          <a:lstStyle/>
          <a:p>
            <a:pPr marL="0" marR="0" lvl="0" indent="0" algn="l" defTabSz="9027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ＭＳ Ｐゴシック"/>
              </a:rPr>
              <a:t>0.01</a:t>
            </a:r>
          </a:p>
        </p:txBody>
      </p:sp>
      <p:sp>
        <p:nvSpPr>
          <p:cNvPr id="19" name="TextBox 18"/>
          <p:cNvSpPr txBox="1"/>
          <p:nvPr/>
        </p:nvSpPr>
        <p:spPr>
          <a:xfrm>
            <a:off x="1600201" y="1550826"/>
            <a:ext cx="432912" cy="260691"/>
          </a:xfrm>
          <a:prstGeom prst="rect">
            <a:avLst/>
          </a:prstGeom>
          <a:noFill/>
        </p:spPr>
        <p:txBody>
          <a:bodyPr wrap="none" lIns="90280" tIns="45145" rIns="90280" bIns="45145" rtlCol="0">
            <a:spAutoFit/>
          </a:bodyPr>
          <a:lstStyle/>
          <a:p>
            <a:pPr marL="0" marR="0" lvl="0" indent="0" algn="l" defTabSz="9027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ＭＳ Ｐゴシック"/>
              </a:rPr>
              <a:t>0.01</a:t>
            </a:r>
          </a:p>
        </p:txBody>
      </p:sp>
      <p:sp>
        <p:nvSpPr>
          <p:cNvPr id="20" name="TextBox 19"/>
          <p:cNvSpPr txBox="1"/>
          <p:nvPr/>
        </p:nvSpPr>
        <p:spPr>
          <a:xfrm>
            <a:off x="767579" y="2313802"/>
            <a:ext cx="432912" cy="260691"/>
          </a:xfrm>
          <a:prstGeom prst="rect">
            <a:avLst/>
          </a:prstGeom>
          <a:noFill/>
        </p:spPr>
        <p:txBody>
          <a:bodyPr wrap="none" lIns="90280" tIns="45145" rIns="90280" bIns="45145" rtlCol="0">
            <a:spAutoFit/>
          </a:bodyPr>
          <a:lstStyle/>
          <a:p>
            <a:pPr marL="0" marR="0" lvl="0" indent="0" algn="l" defTabSz="9027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ＭＳ Ｐゴシック"/>
              </a:rPr>
              <a:t>0.01</a:t>
            </a:r>
          </a:p>
        </p:txBody>
      </p:sp>
      <p:sp>
        <p:nvSpPr>
          <p:cNvPr id="21" name="TextBox 20"/>
          <p:cNvSpPr txBox="1"/>
          <p:nvPr/>
        </p:nvSpPr>
        <p:spPr>
          <a:xfrm>
            <a:off x="2352637" y="2631262"/>
            <a:ext cx="383452" cy="421272"/>
          </a:xfrm>
          <a:prstGeom prst="rect">
            <a:avLst/>
          </a:prstGeom>
          <a:solidFill>
            <a:srgbClr val="FFFFFF"/>
          </a:solidFill>
        </p:spPr>
        <p:txBody>
          <a:bodyPr wrap="none" lIns="81922" tIns="40959" rIns="81922" bIns="40959" rtlCol="0">
            <a:spAutoFit/>
          </a:bodyPr>
          <a:lstStyle/>
          <a:p>
            <a:pPr marL="0" marR="0" lvl="0" indent="0" algn="l" defTabSz="819431"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ＭＳ Ｐゴシック"/>
              </a:rPr>
              <a:t>A</a:t>
            </a:r>
          </a:p>
        </p:txBody>
      </p:sp>
      <p:sp>
        <p:nvSpPr>
          <p:cNvPr id="22" name="TextBox 21"/>
          <p:cNvSpPr txBox="1"/>
          <p:nvPr/>
        </p:nvSpPr>
        <p:spPr>
          <a:xfrm>
            <a:off x="4481917" y="2764131"/>
            <a:ext cx="383452" cy="421272"/>
          </a:xfrm>
          <a:prstGeom prst="rect">
            <a:avLst/>
          </a:prstGeom>
          <a:solidFill>
            <a:srgbClr val="FFFFFF"/>
          </a:solidFill>
        </p:spPr>
        <p:txBody>
          <a:bodyPr wrap="none" lIns="81922" tIns="40959" rIns="81922" bIns="40959" rtlCol="0">
            <a:spAutoFit/>
          </a:bodyPr>
          <a:lstStyle/>
          <a:p>
            <a:pPr marL="0" marR="0" lvl="0" indent="0" algn="l" defTabSz="819431"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ＭＳ Ｐゴシック"/>
              </a:rPr>
              <a:t>A</a:t>
            </a:r>
          </a:p>
        </p:txBody>
      </p:sp>
      <p:sp>
        <p:nvSpPr>
          <p:cNvPr id="23" name="TextBox 22"/>
          <p:cNvSpPr txBox="1"/>
          <p:nvPr/>
        </p:nvSpPr>
        <p:spPr>
          <a:xfrm>
            <a:off x="5410391" y="2420471"/>
            <a:ext cx="378357" cy="420930"/>
          </a:xfrm>
          <a:prstGeom prst="rect">
            <a:avLst/>
          </a:prstGeom>
          <a:solidFill>
            <a:srgbClr val="FFFFFF"/>
          </a:solidFill>
        </p:spPr>
        <p:txBody>
          <a:bodyPr wrap="none" lIns="81922" tIns="40959" rIns="81922" bIns="40959" rtlCol="0">
            <a:spAutoFit/>
          </a:bodyPr>
          <a:lstStyle/>
          <a:p>
            <a:pPr marL="0" marR="0" lvl="0" indent="0" algn="l" defTabSz="819431"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a:ea typeface="ＭＳ Ｐゴシック"/>
              </a:rPr>
              <a:t>B</a:t>
            </a:r>
          </a:p>
        </p:txBody>
      </p:sp>
      <p:sp>
        <p:nvSpPr>
          <p:cNvPr id="24" name="TextBox 23"/>
          <p:cNvSpPr txBox="1"/>
          <p:nvPr/>
        </p:nvSpPr>
        <p:spPr>
          <a:xfrm>
            <a:off x="8777946" y="4707149"/>
            <a:ext cx="383452" cy="421272"/>
          </a:xfrm>
          <a:prstGeom prst="rect">
            <a:avLst/>
          </a:prstGeom>
          <a:solidFill>
            <a:srgbClr val="FFFFFF"/>
          </a:solidFill>
        </p:spPr>
        <p:txBody>
          <a:bodyPr wrap="none" lIns="81922" tIns="40959" rIns="81922" bIns="40959" rtlCol="0">
            <a:spAutoFit/>
          </a:bodyPr>
          <a:lstStyle/>
          <a:p>
            <a:pPr marL="0" marR="0" lvl="0" indent="0" algn="l" defTabSz="819431"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ＭＳ Ｐゴシック"/>
              </a:rPr>
              <a:t>A</a:t>
            </a:r>
          </a:p>
        </p:txBody>
      </p:sp>
      <p:sp>
        <p:nvSpPr>
          <p:cNvPr id="25" name="TextBox 24"/>
          <p:cNvSpPr txBox="1"/>
          <p:nvPr/>
        </p:nvSpPr>
        <p:spPr>
          <a:xfrm>
            <a:off x="5746016" y="4820961"/>
            <a:ext cx="383452" cy="421272"/>
          </a:xfrm>
          <a:prstGeom prst="rect">
            <a:avLst/>
          </a:prstGeom>
          <a:solidFill>
            <a:srgbClr val="FFFFFF"/>
          </a:solidFill>
        </p:spPr>
        <p:txBody>
          <a:bodyPr wrap="none" lIns="81922" tIns="40959" rIns="81922" bIns="40959" rtlCol="0">
            <a:spAutoFit/>
          </a:bodyPr>
          <a:lstStyle/>
          <a:p>
            <a:pPr marL="0" marR="0" lvl="0" indent="0" algn="l" defTabSz="819431"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ＭＳ Ｐゴシック"/>
              </a:rPr>
              <a:t>A</a:t>
            </a:r>
          </a:p>
        </p:txBody>
      </p:sp>
      <p:sp>
        <p:nvSpPr>
          <p:cNvPr id="26" name="TextBox 25"/>
          <p:cNvSpPr txBox="1"/>
          <p:nvPr/>
        </p:nvSpPr>
        <p:spPr>
          <a:xfrm>
            <a:off x="2696346" y="5111473"/>
            <a:ext cx="383452" cy="421272"/>
          </a:xfrm>
          <a:prstGeom prst="rect">
            <a:avLst/>
          </a:prstGeom>
          <a:solidFill>
            <a:srgbClr val="FFFFFF"/>
          </a:solidFill>
        </p:spPr>
        <p:txBody>
          <a:bodyPr wrap="none" lIns="81922" tIns="40959" rIns="81922" bIns="40959" rtlCol="0">
            <a:spAutoFit/>
          </a:bodyPr>
          <a:lstStyle/>
          <a:p>
            <a:pPr marL="0" marR="0" lvl="0" indent="0" algn="l" defTabSz="819431"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ＭＳ Ｐゴシック"/>
              </a:rPr>
              <a:t>A</a:t>
            </a:r>
          </a:p>
        </p:txBody>
      </p:sp>
      <p:sp>
        <p:nvSpPr>
          <p:cNvPr id="27" name="TextBox 26"/>
          <p:cNvSpPr txBox="1"/>
          <p:nvPr/>
        </p:nvSpPr>
        <p:spPr>
          <a:xfrm>
            <a:off x="8643126" y="2175817"/>
            <a:ext cx="383452" cy="421272"/>
          </a:xfrm>
          <a:prstGeom prst="rect">
            <a:avLst/>
          </a:prstGeom>
          <a:solidFill>
            <a:srgbClr val="FFFFFF"/>
          </a:solidFill>
        </p:spPr>
        <p:txBody>
          <a:bodyPr wrap="none" lIns="81922" tIns="40959" rIns="81922" bIns="40959" rtlCol="0">
            <a:spAutoFit/>
          </a:bodyPr>
          <a:lstStyle/>
          <a:p>
            <a:pPr marL="0" marR="0" lvl="0" indent="0" algn="l" defTabSz="819431"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ＭＳ Ｐゴシック"/>
              </a:rPr>
              <a:t>A</a:t>
            </a:r>
          </a:p>
        </p:txBody>
      </p:sp>
      <p:sp>
        <p:nvSpPr>
          <p:cNvPr id="28" name="TextBox 27"/>
          <p:cNvSpPr txBox="1"/>
          <p:nvPr/>
        </p:nvSpPr>
        <p:spPr>
          <a:xfrm>
            <a:off x="8779799" y="5027711"/>
            <a:ext cx="362276" cy="420930"/>
          </a:xfrm>
          <a:prstGeom prst="rect">
            <a:avLst/>
          </a:prstGeom>
          <a:solidFill>
            <a:srgbClr val="FFFFFF"/>
          </a:solidFill>
        </p:spPr>
        <p:txBody>
          <a:bodyPr wrap="square" lIns="81922" tIns="40959" rIns="81922" bIns="40959" rtlCol="0">
            <a:spAutoFit/>
          </a:bodyPr>
          <a:lstStyle/>
          <a:p>
            <a:pPr marL="0" marR="0" lvl="0" indent="0" algn="l" defTabSz="819431"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ＭＳ Ｐゴシック"/>
              </a:rPr>
              <a:t>B</a:t>
            </a:r>
          </a:p>
        </p:txBody>
      </p:sp>
      <p:sp>
        <p:nvSpPr>
          <p:cNvPr id="29" name="TextBox 28"/>
          <p:cNvSpPr txBox="1"/>
          <p:nvPr/>
        </p:nvSpPr>
        <p:spPr>
          <a:xfrm>
            <a:off x="5664451" y="5208873"/>
            <a:ext cx="362276" cy="420930"/>
          </a:xfrm>
          <a:prstGeom prst="rect">
            <a:avLst/>
          </a:prstGeom>
          <a:solidFill>
            <a:srgbClr val="FFFFFF"/>
          </a:solidFill>
        </p:spPr>
        <p:txBody>
          <a:bodyPr wrap="square" lIns="81922" tIns="40959" rIns="81922" bIns="40959" rtlCol="0">
            <a:spAutoFit/>
          </a:bodyPr>
          <a:lstStyle/>
          <a:p>
            <a:pPr marL="0" marR="0" lvl="0" indent="0" algn="l" defTabSz="819431"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ＭＳ Ｐゴシック"/>
              </a:rPr>
              <a:t>B</a:t>
            </a:r>
          </a:p>
        </p:txBody>
      </p:sp>
      <p:sp>
        <p:nvSpPr>
          <p:cNvPr id="30" name="TextBox 29"/>
          <p:cNvSpPr txBox="1"/>
          <p:nvPr/>
        </p:nvSpPr>
        <p:spPr>
          <a:xfrm>
            <a:off x="2491376" y="5563726"/>
            <a:ext cx="362276" cy="420930"/>
          </a:xfrm>
          <a:prstGeom prst="rect">
            <a:avLst/>
          </a:prstGeom>
          <a:solidFill>
            <a:srgbClr val="FFFFFF"/>
          </a:solidFill>
        </p:spPr>
        <p:txBody>
          <a:bodyPr wrap="square" lIns="81922" tIns="40959" rIns="81922" bIns="40959" rtlCol="0">
            <a:spAutoFit/>
          </a:bodyPr>
          <a:lstStyle/>
          <a:p>
            <a:pPr marL="0" marR="0" lvl="0" indent="0" algn="l" defTabSz="819431"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ＭＳ Ｐゴシック"/>
              </a:rPr>
              <a:t>B</a:t>
            </a:r>
          </a:p>
        </p:txBody>
      </p:sp>
      <p:sp>
        <p:nvSpPr>
          <p:cNvPr id="31" name="TextBox 30"/>
          <p:cNvSpPr txBox="1"/>
          <p:nvPr/>
        </p:nvSpPr>
        <p:spPr>
          <a:xfrm>
            <a:off x="590224" y="2672603"/>
            <a:ext cx="362276" cy="420930"/>
          </a:xfrm>
          <a:prstGeom prst="rect">
            <a:avLst/>
          </a:prstGeom>
          <a:solidFill>
            <a:srgbClr val="FFFFFF"/>
          </a:solidFill>
        </p:spPr>
        <p:txBody>
          <a:bodyPr wrap="square" lIns="81922" tIns="40959" rIns="81922" bIns="40959" rtlCol="0">
            <a:spAutoFit/>
          </a:bodyPr>
          <a:lstStyle/>
          <a:p>
            <a:pPr marL="0" marR="0" lvl="0" indent="0" algn="l" defTabSz="819431"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ＭＳ Ｐゴシック"/>
              </a:rPr>
              <a:t>B</a:t>
            </a:r>
          </a:p>
        </p:txBody>
      </p:sp>
      <p:sp>
        <p:nvSpPr>
          <p:cNvPr id="32" name="TextBox 31"/>
          <p:cNvSpPr txBox="1"/>
          <p:nvPr/>
        </p:nvSpPr>
        <p:spPr>
          <a:xfrm>
            <a:off x="5410390" y="2420471"/>
            <a:ext cx="362276" cy="420930"/>
          </a:xfrm>
          <a:prstGeom prst="rect">
            <a:avLst/>
          </a:prstGeom>
          <a:solidFill>
            <a:srgbClr val="FFFFFF"/>
          </a:solidFill>
        </p:spPr>
        <p:txBody>
          <a:bodyPr wrap="none" lIns="81922" tIns="40959" rIns="81922" bIns="40959" rtlCol="0">
            <a:spAutoFit/>
          </a:bodyPr>
          <a:lstStyle/>
          <a:p>
            <a:pPr marL="0" marR="0" lvl="0" indent="0" algn="l" defTabSz="819431"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ＭＳ Ｐゴシック"/>
              </a:rPr>
              <a:t>B</a:t>
            </a:r>
          </a:p>
        </p:txBody>
      </p:sp>
      <p:sp>
        <p:nvSpPr>
          <p:cNvPr id="33" name="TextBox 32"/>
          <p:cNvSpPr txBox="1"/>
          <p:nvPr/>
        </p:nvSpPr>
        <p:spPr>
          <a:xfrm>
            <a:off x="8135117" y="2734235"/>
            <a:ext cx="362276" cy="420930"/>
          </a:xfrm>
          <a:prstGeom prst="rect">
            <a:avLst/>
          </a:prstGeom>
          <a:solidFill>
            <a:srgbClr val="FFFFFF"/>
          </a:solidFill>
        </p:spPr>
        <p:txBody>
          <a:bodyPr wrap="none" lIns="81922" tIns="40959" rIns="81922" bIns="40959" rtlCol="0">
            <a:spAutoFit/>
          </a:bodyPr>
          <a:lstStyle/>
          <a:p>
            <a:pPr marL="0" marR="0" lvl="0" indent="0" algn="l" defTabSz="819431"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ＭＳ Ｐゴシック"/>
              </a:rPr>
              <a:t>B</a:t>
            </a:r>
          </a:p>
        </p:txBody>
      </p:sp>
      <p:sp>
        <p:nvSpPr>
          <p:cNvPr id="34" name="TextBox 33"/>
          <p:cNvSpPr txBox="1"/>
          <p:nvPr/>
        </p:nvSpPr>
        <p:spPr>
          <a:xfrm>
            <a:off x="2358556" y="85912"/>
            <a:ext cx="378357" cy="420930"/>
          </a:xfrm>
          <a:prstGeom prst="rect">
            <a:avLst/>
          </a:prstGeom>
          <a:solidFill>
            <a:srgbClr val="FFFFFF"/>
          </a:solidFill>
        </p:spPr>
        <p:txBody>
          <a:bodyPr wrap="none" lIns="81922" tIns="40959" rIns="81922" bIns="40959" rtlCol="0">
            <a:spAutoFit/>
          </a:bodyPr>
          <a:lstStyle/>
          <a:p>
            <a:pPr marL="0" marR="0" lvl="0" indent="0" algn="l" defTabSz="819431"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ＭＳ Ｐゴシック"/>
              </a:rPr>
              <a:t>D</a:t>
            </a:r>
          </a:p>
        </p:txBody>
      </p:sp>
      <p:sp>
        <p:nvSpPr>
          <p:cNvPr id="35" name="TextBox 34"/>
          <p:cNvSpPr txBox="1"/>
          <p:nvPr/>
        </p:nvSpPr>
        <p:spPr>
          <a:xfrm>
            <a:off x="526683" y="85912"/>
            <a:ext cx="378357" cy="420930"/>
          </a:xfrm>
          <a:prstGeom prst="rect">
            <a:avLst/>
          </a:prstGeom>
          <a:solidFill>
            <a:srgbClr val="FFFFFF"/>
          </a:solidFill>
        </p:spPr>
        <p:txBody>
          <a:bodyPr wrap="none" lIns="81922" tIns="40959" rIns="81922" bIns="40959" rtlCol="0">
            <a:spAutoFit/>
          </a:bodyPr>
          <a:lstStyle/>
          <a:p>
            <a:pPr marL="0" marR="0" lvl="0" indent="0" algn="l" defTabSz="819431"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ＭＳ Ｐゴシック"/>
              </a:rPr>
              <a:t>C</a:t>
            </a:r>
          </a:p>
        </p:txBody>
      </p:sp>
      <p:sp>
        <p:nvSpPr>
          <p:cNvPr id="36" name="TextBox 35"/>
          <p:cNvSpPr txBox="1"/>
          <p:nvPr/>
        </p:nvSpPr>
        <p:spPr>
          <a:xfrm>
            <a:off x="5514311" y="287618"/>
            <a:ext cx="378357" cy="420930"/>
          </a:xfrm>
          <a:prstGeom prst="rect">
            <a:avLst/>
          </a:prstGeom>
          <a:solidFill>
            <a:srgbClr val="FFFFFF"/>
          </a:solidFill>
        </p:spPr>
        <p:txBody>
          <a:bodyPr wrap="none" lIns="81922" tIns="40959" rIns="81922" bIns="40959" rtlCol="0">
            <a:spAutoFit/>
          </a:bodyPr>
          <a:lstStyle/>
          <a:p>
            <a:pPr marL="0" marR="0" lvl="0" indent="0" algn="l" defTabSz="819431"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ＭＳ Ｐゴシック"/>
              </a:rPr>
              <a:t>D</a:t>
            </a:r>
          </a:p>
        </p:txBody>
      </p:sp>
      <p:sp>
        <p:nvSpPr>
          <p:cNvPr id="37" name="TextBox 36"/>
          <p:cNvSpPr txBox="1"/>
          <p:nvPr/>
        </p:nvSpPr>
        <p:spPr>
          <a:xfrm>
            <a:off x="4352081" y="41081"/>
            <a:ext cx="378357" cy="420930"/>
          </a:xfrm>
          <a:prstGeom prst="rect">
            <a:avLst/>
          </a:prstGeom>
          <a:solidFill>
            <a:srgbClr val="FFFFFF"/>
          </a:solidFill>
        </p:spPr>
        <p:txBody>
          <a:bodyPr wrap="none" lIns="81922" tIns="40959" rIns="81922" bIns="40959" rtlCol="0">
            <a:spAutoFit/>
          </a:bodyPr>
          <a:lstStyle/>
          <a:p>
            <a:pPr marL="0" marR="0" lvl="0" indent="0" algn="l" defTabSz="819431"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ＭＳ Ｐゴシック"/>
              </a:rPr>
              <a:t>C</a:t>
            </a:r>
          </a:p>
        </p:txBody>
      </p:sp>
      <p:sp>
        <p:nvSpPr>
          <p:cNvPr id="38" name="TextBox 37"/>
          <p:cNvSpPr txBox="1"/>
          <p:nvPr/>
        </p:nvSpPr>
        <p:spPr>
          <a:xfrm>
            <a:off x="5776006" y="3963152"/>
            <a:ext cx="378357" cy="420930"/>
          </a:xfrm>
          <a:prstGeom prst="rect">
            <a:avLst/>
          </a:prstGeom>
          <a:solidFill>
            <a:srgbClr val="FFFFFF"/>
          </a:solidFill>
        </p:spPr>
        <p:txBody>
          <a:bodyPr wrap="none" lIns="81922" tIns="40959" rIns="81922" bIns="40959" rtlCol="0">
            <a:spAutoFit/>
          </a:bodyPr>
          <a:lstStyle/>
          <a:p>
            <a:pPr marL="0" marR="0" lvl="0" indent="0" algn="l" defTabSz="819431"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ＭＳ Ｐゴシック"/>
              </a:rPr>
              <a:t>D</a:t>
            </a:r>
          </a:p>
        </p:txBody>
      </p:sp>
      <p:sp>
        <p:nvSpPr>
          <p:cNvPr id="39" name="TextBox 38"/>
          <p:cNvSpPr txBox="1"/>
          <p:nvPr/>
        </p:nvSpPr>
        <p:spPr>
          <a:xfrm>
            <a:off x="5699057" y="3619495"/>
            <a:ext cx="378357" cy="420930"/>
          </a:xfrm>
          <a:prstGeom prst="rect">
            <a:avLst/>
          </a:prstGeom>
          <a:solidFill>
            <a:srgbClr val="FFFFFF"/>
          </a:solidFill>
        </p:spPr>
        <p:txBody>
          <a:bodyPr wrap="none" lIns="81922" tIns="40959" rIns="81922" bIns="40959" rtlCol="0">
            <a:spAutoFit/>
          </a:bodyPr>
          <a:lstStyle/>
          <a:p>
            <a:pPr marL="0" marR="0" lvl="0" indent="0" algn="l" defTabSz="819431"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ＭＳ Ｐゴシック"/>
              </a:rPr>
              <a:t>C</a:t>
            </a:r>
          </a:p>
        </p:txBody>
      </p:sp>
      <p:sp>
        <p:nvSpPr>
          <p:cNvPr id="40" name="TextBox 39"/>
          <p:cNvSpPr txBox="1"/>
          <p:nvPr/>
        </p:nvSpPr>
        <p:spPr>
          <a:xfrm>
            <a:off x="2658721" y="3851093"/>
            <a:ext cx="378357" cy="420930"/>
          </a:xfrm>
          <a:prstGeom prst="rect">
            <a:avLst/>
          </a:prstGeom>
          <a:solidFill>
            <a:srgbClr val="FFFFFF"/>
          </a:solidFill>
        </p:spPr>
        <p:txBody>
          <a:bodyPr wrap="none" lIns="81922" tIns="40959" rIns="81922" bIns="40959" rtlCol="0">
            <a:spAutoFit/>
          </a:bodyPr>
          <a:lstStyle/>
          <a:p>
            <a:pPr marL="0" marR="0" lvl="0" indent="0" algn="l" defTabSz="819431"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ＭＳ Ｐゴシック"/>
              </a:rPr>
              <a:t>D</a:t>
            </a:r>
          </a:p>
        </p:txBody>
      </p:sp>
      <p:sp>
        <p:nvSpPr>
          <p:cNvPr id="41" name="TextBox 40"/>
          <p:cNvSpPr txBox="1"/>
          <p:nvPr/>
        </p:nvSpPr>
        <p:spPr>
          <a:xfrm>
            <a:off x="2481723" y="3305726"/>
            <a:ext cx="378357" cy="420930"/>
          </a:xfrm>
          <a:prstGeom prst="rect">
            <a:avLst/>
          </a:prstGeom>
          <a:solidFill>
            <a:srgbClr val="FFFFFF"/>
          </a:solidFill>
        </p:spPr>
        <p:txBody>
          <a:bodyPr wrap="none" lIns="81922" tIns="40959" rIns="81922" bIns="40959" rtlCol="0">
            <a:spAutoFit/>
          </a:bodyPr>
          <a:lstStyle/>
          <a:p>
            <a:pPr marL="0" marR="0" lvl="0" indent="0" algn="l" defTabSz="819431"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ＭＳ Ｐゴシック"/>
              </a:rPr>
              <a:t>C</a:t>
            </a:r>
          </a:p>
        </p:txBody>
      </p:sp>
      <p:sp>
        <p:nvSpPr>
          <p:cNvPr id="42" name="TextBox 41"/>
          <p:cNvSpPr txBox="1"/>
          <p:nvPr/>
        </p:nvSpPr>
        <p:spPr>
          <a:xfrm>
            <a:off x="8765658" y="4164856"/>
            <a:ext cx="378357" cy="420930"/>
          </a:xfrm>
          <a:prstGeom prst="rect">
            <a:avLst/>
          </a:prstGeom>
          <a:solidFill>
            <a:srgbClr val="FFFFFF"/>
          </a:solidFill>
        </p:spPr>
        <p:txBody>
          <a:bodyPr wrap="none" lIns="81922" tIns="40959" rIns="81922" bIns="40959" rtlCol="0">
            <a:spAutoFit/>
          </a:bodyPr>
          <a:lstStyle/>
          <a:p>
            <a:pPr marL="0" marR="0" lvl="0" indent="0" algn="l" defTabSz="819431"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ＭＳ Ｐゴシック"/>
              </a:rPr>
              <a:t>D</a:t>
            </a:r>
          </a:p>
        </p:txBody>
      </p:sp>
      <p:sp>
        <p:nvSpPr>
          <p:cNvPr id="43" name="TextBox 42"/>
          <p:cNvSpPr txBox="1"/>
          <p:nvPr/>
        </p:nvSpPr>
        <p:spPr>
          <a:xfrm>
            <a:off x="8765658" y="3851079"/>
            <a:ext cx="378357" cy="420930"/>
          </a:xfrm>
          <a:prstGeom prst="rect">
            <a:avLst/>
          </a:prstGeom>
          <a:solidFill>
            <a:srgbClr val="FFFFFF"/>
          </a:solidFill>
        </p:spPr>
        <p:txBody>
          <a:bodyPr wrap="none" lIns="81922" tIns="40959" rIns="81922" bIns="40959" rtlCol="0">
            <a:spAutoFit/>
          </a:bodyPr>
          <a:lstStyle/>
          <a:p>
            <a:pPr marL="0" marR="0" lvl="0" indent="0" algn="l" defTabSz="819431"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ＭＳ Ｐゴシック"/>
              </a:rPr>
              <a:t>C</a:t>
            </a:r>
          </a:p>
        </p:txBody>
      </p:sp>
      <p:sp>
        <p:nvSpPr>
          <p:cNvPr id="44" name="TextBox 43"/>
          <p:cNvSpPr txBox="1"/>
          <p:nvPr/>
        </p:nvSpPr>
        <p:spPr>
          <a:xfrm>
            <a:off x="8670044" y="549091"/>
            <a:ext cx="378357" cy="420930"/>
          </a:xfrm>
          <a:prstGeom prst="rect">
            <a:avLst/>
          </a:prstGeom>
          <a:solidFill>
            <a:srgbClr val="FFFFFF"/>
          </a:solidFill>
        </p:spPr>
        <p:txBody>
          <a:bodyPr wrap="none" lIns="81922" tIns="40959" rIns="81922" bIns="40959" rtlCol="0">
            <a:spAutoFit/>
          </a:bodyPr>
          <a:lstStyle/>
          <a:p>
            <a:pPr marL="0" marR="0" lvl="0" indent="0" algn="l" defTabSz="819431"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ＭＳ Ｐゴシック"/>
              </a:rPr>
              <a:t>D</a:t>
            </a:r>
          </a:p>
        </p:txBody>
      </p:sp>
      <p:sp>
        <p:nvSpPr>
          <p:cNvPr id="45" name="TextBox 44"/>
          <p:cNvSpPr txBox="1"/>
          <p:nvPr/>
        </p:nvSpPr>
        <p:spPr>
          <a:xfrm>
            <a:off x="8054325" y="63491"/>
            <a:ext cx="378357" cy="420930"/>
          </a:xfrm>
          <a:prstGeom prst="rect">
            <a:avLst/>
          </a:prstGeom>
          <a:solidFill>
            <a:srgbClr val="FFFFFF"/>
          </a:solidFill>
        </p:spPr>
        <p:txBody>
          <a:bodyPr wrap="none" lIns="81922" tIns="40959" rIns="81922" bIns="40959" rtlCol="0">
            <a:spAutoFit/>
          </a:bodyPr>
          <a:lstStyle/>
          <a:p>
            <a:pPr marL="0" marR="0" lvl="0" indent="0" algn="l" defTabSz="819431"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a:ea typeface="ＭＳ Ｐゴシック"/>
              </a:rPr>
              <a:t>C</a:t>
            </a:r>
          </a:p>
        </p:txBody>
      </p:sp>
      <p:sp>
        <p:nvSpPr>
          <p:cNvPr id="2" name="TextBox 1"/>
          <p:cNvSpPr txBox="1"/>
          <p:nvPr/>
        </p:nvSpPr>
        <p:spPr>
          <a:xfrm>
            <a:off x="-95572" y="6236367"/>
            <a:ext cx="8713966" cy="923223"/>
          </a:xfrm>
          <a:prstGeom prst="rect">
            <a:avLst/>
          </a:prstGeom>
          <a:noFill/>
        </p:spPr>
        <p:txBody>
          <a:bodyPr wrap="none" lIns="91333" tIns="45667" rIns="91333" bIns="45667" rtlCol="0">
            <a:spAutoFit/>
          </a:bodyPr>
          <a:lstStyle/>
          <a:p>
            <a:pPr marL="0" marR="0" lvl="0" indent="0" algn="l" defTabSz="445139"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charset="0"/>
                <a:ea typeface="ＭＳ Ｐゴシック"/>
              </a:rPr>
              <a:t>From: Mao F, Williams D, </a:t>
            </a:r>
            <a:r>
              <a:rPr kumimoji="0" lang="en-US" sz="1800" b="0" i="0" u="none" strike="noStrike" kern="1200" cap="none" spc="0" normalizeH="0" baseline="0" noProof="0" dirty="0" err="1">
                <a:ln>
                  <a:noFill/>
                </a:ln>
                <a:solidFill>
                  <a:prstClr val="black"/>
                </a:solidFill>
                <a:effectLst/>
                <a:uLnTx/>
                <a:uFillTx/>
                <a:latin typeface="Calibri" charset="0"/>
                <a:ea typeface="ＭＳ Ｐゴシック"/>
              </a:rPr>
              <a:t>Zhaxybayeva</a:t>
            </a:r>
            <a:r>
              <a:rPr kumimoji="0" lang="en-US" sz="1800" b="0" i="0" u="none" strike="noStrike" kern="1200" cap="none" spc="0" normalizeH="0" baseline="0" noProof="0" dirty="0">
                <a:ln>
                  <a:noFill/>
                </a:ln>
                <a:solidFill>
                  <a:prstClr val="black"/>
                </a:solidFill>
                <a:effectLst/>
                <a:uLnTx/>
                <a:uFillTx/>
                <a:latin typeface="Calibri" charset="0"/>
                <a:ea typeface="ＭＳ Ｐゴシック"/>
              </a:rPr>
              <a:t> O, </a:t>
            </a:r>
            <a:r>
              <a:rPr kumimoji="0" lang="en-US" sz="1800" b="0" i="0" u="none" strike="noStrike" kern="1200" cap="none" spc="0" normalizeH="0" baseline="0" noProof="0" dirty="0" err="1">
                <a:ln>
                  <a:noFill/>
                </a:ln>
                <a:solidFill>
                  <a:prstClr val="black"/>
                </a:solidFill>
                <a:effectLst/>
                <a:uLnTx/>
                <a:uFillTx/>
                <a:latin typeface="Calibri" charset="0"/>
                <a:ea typeface="ＭＳ Ｐゴシック"/>
              </a:rPr>
              <a:t>Poptsova</a:t>
            </a:r>
            <a:r>
              <a:rPr kumimoji="0" lang="en-US" sz="1800" b="0" i="0" u="none" strike="noStrike" kern="1200" cap="none" spc="0" normalizeH="0" baseline="0" noProof="0" dirty="0">
                <a:ln>
                  <a:noFill/>
                </a:ln>
                <a:solidFill>
                  <a:prstClr val="black"/>
                </a:solidFill>
                <a:effectLst/>
                <a:uLnTx/>
                <a:uFillTx/>
                <a:latin typeface="Calibri" charset="0"/>
                <a:ea typeface="ＭＳ Ｐゴシック"/>
              </a:rPr>
              <a:t> M, </a:t>
            </a:r>
            <a:r>
              <a:rPr kumimoji="0" lang="en-US" sz="1800" b="0" i="0" u="none" strike="noStrike" kern="1200" cap="none" spc="0" normalizeH="0" baseline="0" noProof="0" dirty="0" err="1">
                <a:ln>
                  <a:noFill/>
                </a:ln>
                <a:solidFill>
                  <a:prstClr val="black"/>
                </a:solidFill>
                <a:effectLst/>
                <a:uLnTx/>
                <a:uFillTx/>
                <a:latin typeface="Calibri" charset="0"/>
                <a:ea typeface="ＭＳ Ｐゴシック"/>
              </a:rPr>
              <a:t>Lapierre</a:t>
            </a:r>
            <a:r>
              <a:rPr kumimoji="0" lang="en-US" sz="1800" b="0" i="0" u="none" strike="noStrike" kern="1200" cap="none" spc="0" normalizeH="0" baseline="0" noProof="0" dirty="0">
                <a:ln>
                  <a:noFill/>
                </a:ln>
                <a:solidFill>
                  <a:prstClr val="black"/>
                </a:solidFill>
                <a:effectLst/>
                <a:uLnTx/>
                <a:uFillTx/>
                <a:latin typeface="Calibri" charset="0"/>
                <a:ea typeface="ＭＳ Ｐゴシック"/>
              </a:rPr>
              <a:t> P, Gogarten JP, </a:t>
            </a:r>
            <a:r>
              <a:rPr kumimoji="0" lang="en-US" sz="1800" b="0" i="0" u="none" strike="noStrike" kern="1200" cap="none" spc="0" normalizeH="0" baseline="0" noProof="0" dirty="0" err="1">
                <a:ln>
                  <a:noFill/>
                </a:ln>
                <a:solidFill>
                  <a:prstClr val="black"/>
                </a:solidFill>
                <a:effectLst/>
                <a:uLnTx/>
                <a:uFillTx/>
                <a:latin typeface="Calibri" charset="0"/>
                <a:ea typeface="ＭＳ Ｐゴシック"/>
              </a:rPr>
              <a:t>Xu</a:t>
            </a:r>
            <a:r>
              <a:rPr kumimoji="0" lang="en-US" sz="1800" b="0" i="0" u="none" strike="noStrike" kern="1200" cap="none" spc="0" normalizeH="0" baseline="0" noProof="0" dirty="0">
                <a:ln>
                  <a:noFill/>
                </a:ln>
                <a:solidFill>
                  <a:prstClr val="black"/>
                </a:solidFill>
                <a:effectLst/>
                <a:uLnTx/>
                <a:uFillTx/>
                <a:latin typeface="Calibri" charset="0"/>
                <a:ea typeface="ＭＳ Ｐゴシック"/>
              </a:rPr>
              <a:t> Y (2012) </a:t>
            </a:r>
            <a:br>
              <a:rPr kumimoji="0" lang="en-US" sz="1800" b="0" i="0" u="none" strike="noStrike" kern="1200" cap="none" spc="0" normalizeH="0" baseline="0" noProof="0" dirty="0">
                <a:ln>
                  <a:noFill/>
                </a:ln>
                <a:solidFill>
                  <a:prstClr val="black"/>
                </a:solidFill>
                <a:effectLst/>
                <a:uLnTx/>
                <a:uFillTx/>
                <a:latin typeface="Calibri" charset="0"/>
                <a:ea typeface="ＭＳ Ｐゴシック"/>
              </a:rPr>
            </a:br>
            <a:r>
              <a:rPr kumimoji="0" lang="en-US" sz="1800" b="0" i="1" u="none" strike="noStrike" kern="1200" cap="none" spc="0" normalizeH="0" baseline="0" noProof="0" dirty="0">
                <a:ln>
                  <a:noFill/>
                </a:ln>
                <a:solidFill>
                  <a:prstClr val="black"/>
                </a:solidFill>
                <a:effectLst/>
                <a:uLnTx/>
                <a:uFillTx/>
                <a:latin typeface="Calibri" charset="0"/>
                <a:ea typeface="ＭＳ Ｐゴシック"/>
              </a:rPr>
              <a:t>BMC Bioinformatics</a:t>
            </a:r>
            <a:r>
              <a:rPr kumimoji="0" lang="en-US" sz="1800" b="0" i="0" u="none" strike="noStrike" kern="1200" cap="none" spc="0" normalizeH="0" baseline="0" noProof="0" dirty="0">
                <a:ln>
                  <a:noFill/>
                </a:ln>
                <a:solidFill>
                  <a:prstClr val="black"/>
                </a:solidFill>
                <a:effectLst/>
                <a:uLnTx/>
                <a:uFillTx/>
                <a:latin typeface="Calibri" charset="0"/>
                <a:ea typeface="ＭＳ Ｐゴシック"/>
              </a:rPr>
              <a:t> </a:t>
            </a:r>
            <a:r>
              <a:rPr kumimoji="0" lang="en-US" sz="1800" b="1" i="0" u="none" strike="noStrike" kern="1200" cap="none" spc="0" normalizeH="0" baseline="0" noProof="0" dirty="0">
                <a:ln>
                  <a:noFill/>
                </a:ln>
                <a:solidFill>
                  <a:prstClr val="black"/>
                </a:solidFill>
                <a:effectLst/>
                <a:uLnTx/>
                <a:uFillTx/>
                <a:latin typeface="Calibri" charset="0"/>
                <a:ea typeface="ＭＳ Ｐゴシック"/>
              </a:rPr>
              <a:t>13</a:t>
            </a:r>
            <a:r>
              <a:rPr kumimoji="0" lang="en-US" sz="1800" b="0" i="0" u="none" strike="noStrike" kern="1200" cap="none" spc="0" normalizeH="0" baseline="0" noProof="0" dirty="0">
                <a:ln>
                  <a:noFill/>
                </a:ln>
                <a:solidFill>
                  <a:prstClr val="black"/>
                </a:solidFill>
                <a:effectLst/>
                <a:uLnTx/>
                <a:uFillTx/>
                <a:latin typeface="Calibri" charset="0"/>
                <a:ea typeface="ＭＳ Ｐゴシック"/>
              </a:rPr>
              <a:t>:123,  doi:10.1186/1471-2105-13-123</a:t>
            </a:r>
          </a:p>
          <a:p>
            <a:pPr marL="0" marR="0" lvl="0" indent="0" algn="l" defTabSz="44513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charset="0"/>
              <a:ea typeface="ＭＳ Ｐゴシック"/>
            </a:endParaRPr>
          </a:p>
        </p:txBody>
      </p:sp>
    </p:spTree>
    <p:extLst>
      <p:ext uri="{BB962C8B-B14F-4D97-AF65-F5344CB8AC3E}">
        <p14:creationId xmlns:p14="http://schemas.microsoft.com/office/powerpoint/2010/main" val="5144586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609600" y="1371600"/>
            <a:ext cx="3962400" cy="304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0280" tIns="45145" rIns="90280" bIns="45145" rtlCol="0" anchor="ctr"/>
          <a:lstStyle/>
          <a:p>
            <a:pPr marL="0" marR="0" lvl="0" indent="0" algn="ctr" defTabSz="90278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ＭＳ Ｐゴシック"/>
            </a:endParaRPr>
          </a:p>
        </p:txBody>
      </p:sp>
      <p:sp>
        <p:nvSpPr>
          <p:cNvPr id="19" name="Rectangle 18"/>
          <p:cNvSpPr/>
          <p:nvPr/>
        </p:nvSpPr>
        <p:spPr>
          <a:xfrm>
            <a:off x="4932112" y="1371600"/>
            <a:ext cx="3962400" cy="304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0280" tIns="45145" rIns="90280" bIns="45145" rtlCol="0" anchor="ctr"/>
          <a:lstStyle/>
          <a:p>
            <a:pPr marL="0" marR="0" lvl="0" indent="0" algn="ctr" defTabSz="90278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ＭＳ Ｐゴシック"/>
            </a:endParaRPr>
          </a:p>
        </p:txBody>
      </p:sp>
      <p:sp>
        <p:nvSpPr>
          <p:cNvPr id="6" name="TextBox 5"/>
          <p:cNvSpPr txBox="1"/>
          <p:nvPr/>
        </p:nvSpPr>
        <p:spPr>
          <a:xfrm flipH="1">
            <a:off x="3733800" y="76203"/>
            <a:ext cx="3459482" cy="645412"/>
          </a:xfrm>
          <a:prstGeom prst="rect">
            <a:avLst/>
          </a:prstGeom>
          <a:noFill/>
        </p:spPr>
        <p:txBody>
          <a:bodyPr wrap="square" lIns="90280" tIns="45145" rIns="90280" bIns="45145" rtlCol="0">
            <a:spAutoFit/>
          </a:bodyPr>
          <a:lstStyle/>
          <a:p>
            <a:pPr marL="0" marR="0" lvl="0" indent="0" algn="l" defTabSz="902783"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ＭＳ Ｐゴシック"/>
              </a:rPr>
              <a:t>Results :</a:t>
            </a:r>
          </a:p>
        </p:txBody>
      </p:sp>
      <p:graphicFrame>
        <p:nvGraphicFramePr>
          <p:cNvPr id="9" name="Chart 8"/>
          <p:cNvGraphicFramePr>
            <a:graphicFrameLocks/>
          </p:cNvGraphicFramePr>
          <p:nvPr>
            <p:extLst/>
          </p:nvPr>
        </p:nvGraphicFramePr>
        <p:xfrm>
          <a:off x="269178" y="1328840"/>
          <a:ext cx="4333874" cy="33956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p:cNvGraphicFramePr>
            <a:graphicFrameLocks/>
          </p:cNvGraphicFramePr>
          <p:nvPr>
            <p:extLst/>
          </p:nvPr>
        </p:nvGraphicFramePr>
        <p:xfrm>
          <a:off x="4612580" y="1328840"/>
          <a:ext cx="4324350" cy="34290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533400" y="685805"/>
            <a:ext cx="3962400" cy="645275"/>
          </a:xfrm>
          <a:prstGeom prst="rect">
            <a:avLst/>
          </a:prstGeom>
          <a:noFill/>
        </p:spPr>
        <p:txBody>
          <a:bodyPr wrap="square" lIns="90280" tIns="45145" rIns="90280" bIns="45145" rtlCol="0">
            <a:spAutoFit/>
          </a:bodyPr>
          <a:lstStyle/>
          <a:p>
            <a:pPr marL="0" marR="0" lvl="0" indent="0" algn="l" defTabSz="90278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ＭＳ Ｐゴシック"/>
              </a:rPr>
              <a:t>Maximum Bootstrap Support value for Bipartition separating (AB) and (CD)</a:t>
            </a:r>
          </a:p>
        </p:txBody>
      </p:sp>
      <p:sp>
        <p:nvSpPr>
          <p:cNvPr id="12" name="TextBox 11"/>
          <p:cNvSpPr txBox="1"/>
          <p:nvPr/>
        </p:nvSpPr>
        <p:spPr>
          <a:xfrm>
            <a:off x="4953004" y="685819"/>
            <a:ext cx="3555253" cy="922274"/>
          </a:xfrm>
          <a:prstGeom prst="rect">
            <a:avLst/>
          </a:prstGeom>
          <a:noFill/>
        </p:spPr>
        <p:txBody>
          <a:bodyPr wrap="none" lIns="90280" tIns="45145" rIns="90280" bIns="45145" rtlCol="0">
            <a:spAutoFit/>
          </a:bodyPr>
          <a:lstStyle/>
          <a:p>
            <a:pPr marL="0" marR="0" lvl="0" indent="0" algn="l" defTabSz="90278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ＭＳ Ｐゴシック"/>
              </a:rPr>
              <a:t>Maximum Bootstrap Support value </a:t>
            </a:r>
            <a:br>
              <a:rPr kumimoji="0" lang="en-US" sz="1800" b="1" i="0" u="none" strike="noStrike" kern="1200" cap="none" spc="0" normalizeH="0" baseline="0" noProof="0" dirty="0">
                <a:ln>
                  <a:noFill/>
                </a:ln>
                <a:solidFill>
                  <a:prstClr val="black"/>
                </a:solidFill>
                <a:effectLst/>
                <a:uLnTx/>
                <a:uFillTx/>
                <a:latin typeface="Calibri"/>
                <a:ea typeface="ＭＳ Ｐゴシック"/>
              </a:rPr>
            </a:br>
            <a:r>
              <a:rPr kumimoji="0" lang="en-US" sz="1800" b="1" i="0" u="none" strike="noStrike" kern="1200" cap="none" spc="0" normalizeH="0" baseline="0" noProof="0" dirty="0">
                <a:ln>
                  <a:noFill/>
                </a:ln>
                <a:solidFill>
                  <a:prstClr val="black"/>
                </a:solidFill>
                <a:effectLst/>
                <a:uLnTx/>
                <a:uFillTx/>
                <a:latin typeface="Calibri"/>
                <a:ea typeface="ＭＳ Ｐゴシック"/>
              </a:rPr>
              <a:t>for embedded Quartet (AB),(CD)</a:t>
            </a:r>
          </a:p>
          <a:p>
            <a:pPr marL="0" marR="0" lvl="0" indent="0" algn="l" defTabSz="902783"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ＭＳ Ｐゴシック"/>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1996" y="5029208"/>
            <a:ext cx="1888236" cy="1502196"/>
          </a:xfrm>
          <a:prstGeom prst="rect">
            <a:avLst/>
          </a:prstGeom>
          <a:ln>
            <a:solidFill>
              <a:schemeClr val="tx1"/>
            </a:solidFill>
          </a:ln>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7000" y="5029311"/>
            <a:ext cx="872624" cy="1558257"/>
          </a:xfrm>
          <a:prstGeom prst="rect">
            <a:avLst/>
          </a:prstGeom>
          <a:ln>
            <a:solidFill>
              <a:schemeClr val="tx1"/>
            </a:solidFill>
          </a:ln>
        </p:spPr>
      </p:pic>
    </p:spTree>
    <p:extLst>
      <p:ext uri="{BB962C8B-B14F-4D97-AF65-F5344CB8AC3E}">
        <p14:creationId xmlns:p14="http://schemas.microsoft.com/office/powerpoint/2010/main" val="3461500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Title 1"/>
          <p:cNvSpPr>
            <a:spLocks noGrp="1"/>
          </p:cNvSpPr>
          <p:nvPr>
            <p:ph type="title"/>
          </p:nvPr>
        </p:nvSpPr>
        <p:spPr/>
        <p:txBody>
          <a:bodyPr/>
          <a:lstStyle/>
          <a:p>
            <a:pPr eaLnBrk="1" hangingPunct="1"/>
            <a:r>
              <a:rPr lang="en-US" altLang="x-none"/>
              <a:t>Bipartition Paradox:</a:t>
            </a:r>
          </a:p>
        </p:txBody>
      </p:sp>
      <p:sp>
        <p:nvSpPr>
          <p:cNvPr id="264194" name="Content Placeholder 2"/>
          <p:cNvSpPr>
            <a:spLocks noGrp="1"/>
          </p:cNvSpPr>
          <p:nvPr>
            <p:ph idx="1"/>
          </p:nvPr>
        </p:nvSpPr>
        <p:spPr/>
        <p:txBody>
          <a:bodyPr/>
          <a:lstStyle/>
          <a:p>
            <a:pPr eaLnBrk="1" hangingPunct="1"/>
            <a:r>
              <a:rPr lang="en-US" altLang="x-none"/>
              <a:t>The more sequences are added, the lower the support for bipartitions that include all sequences.  The more data one uses, the lower the bootstrap support values become.    </a:t>
            </a:r>
          </a:p>
          <a:p>
            <a:pPr eaLnBrk="1" hangingPunct="1"/>
            <a:r>
              <a:rPr lang="en-US" altLang="x-none"/>
              <a:t>This paradox disappears when only embedded splits for 4 sequences are considered.  </a:t>
            </a:r>
          </a:p>
        </p:txBody>
      </p:sp>
    </p:spTree>
    <p:extLst>
      <p:ext uri="{BB962C8B-B14F-4D97-AF65-F5344CB8AC3E}">
        <p14:creationId xmlns:p14="http://schemas.microsoft.com/office/powerpoint/2010/main" val="1659676477"/>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Line 3"/>
          <p:cNvSpPr>
            <a:spLocks noChangeShapeType="1"/>
          </p:cNvSpPr>
          <p:nvPr/>
        </p:nvSpPr>
        <p:spPr bwMode="auto">
          <a:xfrm>
            <a:off x="3733512" y="1295681"/>
            <a:ext cx="381000" cy="0"/>
          </a:xfrm>
          <a:prstGeom prst="line">
            <a:avLst/>
          </a:prstGeom>
          <a:noFill/>
          <a:ln w="28575">
            <a:solidFill>
              <a:srgbClr val="C4C5C8"/>
            </a:solidFill>
            <a:round/>
            <a:headEnd/>
            <a:tailEnd/>
          </a:ln>
          <a:extLst>
            <a:ext uri="{909E8E84-426E-40dd-AFC4-6F175D3DCCD1}">
              <a14:hiddenFill xmlns:a14="http://schemas.microsoft.com/office/drawing/2010/main" xmlns="">
                <a:noFill/>
              </a14:hiddenFill>
            </a:ext>
          </a:extLst>
        </p:spPr>
        <p:txBody>
          <a:bodyPr wrap="none" lIns="91291" tIns="45646" rIns="91291" bIns="45646" anchor="ctr"/>
          <a:lstStyle/>
          <a:p>
            <a:pPr defTabSz="914400" fontAlgn="base">
              <a:spcBef>
                <a:spcPct val="0"/>
              </a:spcBef>
              <a:spcAft>
                <a:spcPct val="0"/>
              </a:spcAft>
            </a:pPr>
            <a:endParaRPr lang="en-US" sz="2200">
              <a:solidFill>
                <a:srgbClr val="000000"/>
              </a:solidFill>
            </a:endParaRPr>
          </a:p>
        </p:txBody>
      </p:sp>
      <p:sp>
        <p:nvSpPr>
          <p:cNvPr id="158723" name="Text Box 4"/>
          <p:cNvSpPr txBox="1">
            <a:spLocks noChangeArrowheads="1"/>
          </p:cNvSpPr>
          <p:nvPr/>
        </p:nvSpPr>
        <p:spPr bwMode="auto">
          <a:xfrm>
            <a:off x="593152" y="275945"/>
            <a:ext cx="7498773" cy="458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91" tIns="45646" rIns="91291" bIns="45646">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914400" fontAlgn="base">
              <a:spcBef>
                <a:spcPct val="0"/>
              </a:spcBef>
              <a:spcAft>
                <a:spcPct val="0"/>
              </a:spcAft>
            </a:pPr>
            <a:r>
              <a:rPr lang="en-US" sz="2400" b="1">
                <a:solidFill>
                  <a:srgbClr val="000000"/>
                </a:solidFill>
              </a:rPr>
              <a:t>Bootstrap support values for embedded quartets</a:t>
            </a:r>
          </a:p>
        </p:txBody>
      </p:sp>
      <p:sp>
        <p:nvSpPr>
          <p:cNvPr id="158724" name="Line 5"/>
          <p:cNvSpPr>
            <a:spLocks noChangeShapeType="1"/>
          </p:cNvSpPr>
          <p:nvPr/>
        </p:nvSpPr>
        <p:spPr bwMode="auto">
          <a:xfrm>
            <a:off x="4343977" y="1295681"/>
            <a:ext cx="3810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lIns="91291" tIns="45646" rIns="91291" bIns="45646" anchor="ctr"/>
          <a:lstStyle/>
          <a:p>
            <a:pPr defTabSz="914400" fontAlgn="base">
              <a:spcBef>
                <a:spcPct val="0"/>
              </a:spcBef>
              <a:spcAft>
                <a:spcPct val="0"/>
              </a:spcAft>
            </a:pPr>
            <a:endParaRPr lang="en-US" sz="2200">
              <a:solidFill>
                <a:srgbClr val="000000"/>
              </a:solidFill>
            </a:endParaRPr>
          </a:p>
        </p:txBody>
      </p:sp>
      <p:sp>
        <p:nvSpPr>
          <p:cNvPr id="158725" name="Text Box 6"/>
          <p:cNvSpPr txBox="1">
            <a:spLocks noChangeArrowheads="1"/>
          </p:cNvSpPr>
          <p:nvPr/>
        </p:nvSpPr>
        <p:spPr bwMode="auto">
          <a:xfrm>
            <a:off x="4064005" y="1105181"/>
            <a:ext cx="326159" cy="3683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91" tIns="45646" rIns="91291" bIns="45646">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914400" fontAlgn="base">
              <a:spcBef>
                <a:spcPct val="0"/>
              </a:spcBef>
              <a:spcAft>
                <a:spcPct val="0"/>
              </a:spcAft>
            </a:pPr>
            <a:r>
              <a:rPr lang="en-US" sz="1800">
                <a:solidFill>
                  <a:srgbClr val="000000"/>
                </a:solidFill>
              </a:rPr>
              <a:t>+</a:t>
            </a:r>
            <a:endParaRPr lang="en-US" sz="2400" b="1">
              <a:solidFill>
                <a:srgbClr val="000000"/>
              </a:solidFill>
            </a:endParaRPr>
          </a:p>
        </p:txBody>
      </p:sp>
      <p:sp>
        <p:nvSpPr>
          <p:cNvPr id="158726" name="Text Box 7"/>
          <p:cNvSpPr txBox="1">
            <a:spLocks noChangeArrowheads="1"/>
          </p:cNvSpPr>
          <p:nvPr/>
        </p:nvSpPr>
        <p:spPr bwMode="auto">
          <a:xfrm>
            <a:off x="4800024" y="1067360"/>
            <a:ext cx="3978853" cy="12002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91" tIns="45646" rIns="91291" bIns="45646">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914400" fontAlgn="base">
              <a:spcBef>
                <a:spcPct val="0"/>
              </a:spcBef>
              <a:spcAft>
                <a:spcPct val="0"/>
              </a:spcAft>
            </a:pPr>
            <a:r>
              <a:rPr lang="en-US" sz="1800" b="1">
                <a:solidFill>
                  <a:srgbClr val="000000"/>
                </a:solidFill>
              </a:rPr>
              <a:t>: </a:t>
            </a:r>
            <a:r>
              <a:rPr lang="en-US" sz="1800">
                <a:solidFill>
                  <a:srgbClr val="000000"/>
                </a:solidFill>
              </a:rPr>
              <a:t>tree calculated from one pseudo-sample generated by bootstraping from an alignment</a:t>
            </a:r>
            <a:r>
              <a:rPr lang="en-US" sz="1800" b="1">
                <a:solidFill>
                  <a:srgbClr val="000000"/>
                </a:solidFill>
              </a:rPr>
              <a:t> </a:t>
            </a:r>
            <a:r>
              <a:rPr lang="en-US" sz="1800">
                <a:solidFill>
                  <a:srgbClr val="000000"/>
                </a:solidFill>
              </a:rPr>
              <a:t>of one gene family present in 11 genomes</a:t>
            </a:r>
          </a:p>
        </p:txBody>
      </p:sp>
      <p:sp>
        <p:nvSpPr>
          <p:cNvPr id="158727" name="Text Box 8"/>
          <p:cNvSpPr txBox="1">
            <a:spLocks noChangeArrowheads="1"/>
          </p:cNvSpPr>
          <p:nvPr/>
        </p:nvSpPr>
        <p:spPr bwMode="auto">
          <a:xfrm>
            <a:off x="304516" y="4981019"/>
            <a:ext cx="6149397" cy="1569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91" tIns="45646" rIns="91291" bIns="45646">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914400" fontAlgn="base">
              <a:lnSpc>
                <a:spcPct val="90000"/>
              </a:lnSpc>
              <a:spcBef>
                <a:spcPct val="0"/>
              </a:spcBef>
              <a:spcAft>
                <a:spcPct val="0"/>
              </a:spcAft>
              <a:buFont typeface="Wingdings" charset="0"/>
              <a:buNone/>
            </a:pPr>
            <a:r>
              <a:rPr lang="en-US" sz="2000" b="1">
                <a:solidFill>
                  <a:srgbClr val="000000"/>
                </a:solidFill>
              </a:rPr>
              <a:t>Quartet spectral analyses of genomes iterates over three loops:</a:t>
            </a:r>
          </a:p>
          <a:p>
            <a:pPr defTabSz="914400" fontAlgn="base">
              <a:spcBef>
                <a:spcPct val="0"/>
              </a:spcBef>
              <a:spcAft>
                <a:spcPct val="0"/>
              </a:spcAft>
              <a:buFont typeface="Wingdings" charset="0"/>
              <a:buChar char="Ø"/>
            </a:pPr>
            <a:r>
              <a:rPr lang="en-US" sz="2000" b="1">
                <a:solidFill>
                  <a:srgbClr val="000000"/>
                </a:solidFill>
              </a:rPr>
              <a:t>Repeat for all bootstrap samples. </a:t>
            </a:r>
          </a:p>
          <a:p>
            <a:pPr defTabSz="914400" fontAlgn="base">
              <a:spcBef>
                <a:spcPct val="0"/>
              </a:spcBef>
              <a:spcAft>
                <a:spcPct val="0"/>
              </a:spcAft>
              <a:buFont typeface="Wingdings" charset="0"/>
              <a:buChar char="Ø"/>
            </a:pPr>
            <a:r>
              <a:rPr lang="en-US" sz="2000" b="1">
                <a:solidFill>
                  <a:srgbClr val="000000"/>
                </a:solidFill>
              </a:rPr>
              <a:t>Repeat for all possible embedded quartets.</a:t>
            </a:r>
          </a:p>
          <a:p>
            <a:pPr defTabSz="914400" fontAlgn="base">
              <a:spcBef>
                <a:spcPct val="0"/>
              </a:spcBef>
              <a:spcAft>
                <a:spcPct val="0"/>
              </a:spcAft>
              <a:buFont typeface="Wingdings" charset="0"/>
              <a:buChar char="Ø"/>
            </a:pPr>
            <a:r>
              <a:rPr lang="en-US" sz="2000" b="1">
                <a:solidFill>
                  <a:srgbClr val="000000"/>
                </a:solidFill>
              </a:rPr>
              <a:t>Repeat for all gene families. </a:t>
            </a:r>
          </a:p>
        </p:txBody>
      </p:sp>
      <p:grpSp>
        <p:nvGrpSpPr>
          <p:cNvPr id="158728" name="Group 9"/>
          <p:cNvGrpSpPr>
            <a:grpSpLocks/>
          </p:cNvGrpSpPr>
          <p:nvPr/>
        </p:nvGrpSpPr>
        <p:grpSpPr bwMode="auto">
          <a:xfrm>
            <a:off x="4267493" y="2300011"/>
            <a:ext cx="4495511" cy="1292226"/>
            <a:chOff x="2688" y="1416"/>
            <a:chExt cx="2832" cy="814"/>
          </a:xfrm>
        </p:grpSpPr>
        <p:sp>
          <p:nvSpPr>
            <p:cNvPr id="158765" name="Text Box 10"/>
            <p:cNvSpPr txBox="1">
              <a:spLocks noChangeArrowheads="1"/>
            </p:cNvSpPr>
            <p:nvPr/>
          </p:nvSpPr>
          <p:spPr bwMode="auto">
            <a:xfrm>
              <a:off x="3014" y="1416"/>
              <a:ext cx="2506" cy="8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914400" fontAlgn="base">
                <a:spcBef>
                  <a:spcPct val="0"/>
                </a:spcBef>
                <a:spcAft>
                  <a:spcPct val="0"/>
                </a:spcAft>
              </a:pPr>
              <a:r>
                <a:rPr lang="en-US" sz="1800" b="1">
                  <a:solidFill>
                    <a:srgbClr val="000000"/>
                  </a:solidFill>
                </a:rPr>
                <a:t>:</a:t>
              </a:r>
              <a:r>
                <a:rPr lang="en-US" sz="2400" b="1">
                  <a:solidFill>
                    <a:srgbClr val="000000"/>
                  </a:solidFill>
                </a:rPr>
                <a:t> </a:t>
              </a:r>
              <a:r>
                <a:rPr lang="en-US" sz="1800">
                  <a:solidFill>
                    <a:srgbClr val="000000"/>
                  </a:solidFill>
                </a:rPr>
                <a:t>embedded quartet for genomes </a:t>
              </a:r>
              <a:br>
                <a:rPr lang="en-US" sz="1800">
                  <a:solidFill>
                    <a:srgbClr val="000000"/>
                  </a:solidFill>
                </a:rPr>
              </a:br>
              <a:r>
                <a:rPr lang="en-US" sz="1800">
                  <a:solidFill>
                    <a:srgbClr val="000000"/>
                  </a:solidFill>
                </a:rPr>
                <a:t>1, 4, 9, and 10 .</a:t>
              </a:r>
            </a:p>
            <a:p>
              <a:pPr defTabSz="914400" fontAlgn="base">
                <a:spcBef>
                  <a:spcPct val="0"/>
                </a:spcBef>
                <a:spcAft>
                  <a:spcPct val="0"/>
                </a:spcAft>
              </a:pPr>
              <a:r>
                <a:rPr lang="en-US" sz="1800">
                  <a:solidFill>
                    <a:srgbClr val="000000"/>
                  </a:solidFill>
                </a:rPr>
                <a:t>This bootstrap sample supports the topology ((1,4),9,10).</a:t>
              </a:r>
            </a:p>
          </p:txBody>
        </p:sp>
        <p:sp>
          <p:nvSpPr>
            <p:cNvPr id="158766" name="Line 11"/>
            <p:cNvSpPr>
              <a:spLocks noChangeShapeType="1"/>
            </p:cNvSpPr>
            <p:nvPr/>
          </p:nvSpPr>
          <p:spPr bwMode="auto">
            <a:xfrm>
              <a:off x="2688" y="1584"/>
              <a:ext cx="24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200">
                <a:solidFill>
                  <a:srgbClr val="000000"/>
                </a:solidFill>
              </a:endParaRPr>
            </a:p>
          </p:txBody>
        </p:sp>
      </p:grpSp>
      <p:sp>
        <p:nvSpPr>
          <p:cNvPr id="158729" name="Line 12"/>
          <p:cNvSpPr>
            <a:spLocks noChangeShapeType="1"/>
          </p:cNvSpPr>
          <p:nvPr/>
        </p:nvSpPr>
        <p:spPr bwMode="auto">
          <a:xfrm>
            <a:off x="5169481" y="4115361"/>
            <a:ext cx="151535" cy="151279"/>
          </a:xfrm>
          <a:prstGeom prst="line">
            <a:avLst/>
          </a:prstGeom>
          <a:noFill/>
          <a:ln w="12700">
            <a:solidFill>
              <a:schemeClr val="hlink"/>
            </a:solidFill>
            <a:round/>
            <a:headEnd/>
            <a:tailEnd/>
          </a:ln>
          <a:extLst>
            <a:ext uri="{909E8E84-426E-40dd-AFC4-6F175D3DCCD1}">
              <a14:hiddenFill xmlns:a14="http://schemas.microsoft.com/office/drawing/2010/main" xmlns="">
                <a:noFill/>
              </a14:hiddenFill>
            </a:ext>
          </a:extLst>
        </p:spPr>
        <p:txBody>
          <a:bodyPr wrap="none" lIns="91291" tIns="45646" rIns="91291" bIns="45646" anchor="ctr"/>
          <a:lstStyle/>
          <a:p>
            <a:pPr defTabSz="914400" fontAlgn="base">
              <a:spcBef>
                <a:spcPct val="0"/>
              </a:spcBef>
              <a:spcAft>
                <a:spcPct val="0"/>
              </a:spcAft>
            </a:pPr>
            <a:endParaRPr lang="en-US" sz="2200">
              <a:solidFill>
                <a:srgbClr val="000000"/>
              </a:solidFill>
            </a:endParaRPr>
          </a:p>
        </p:txBody>
      </p:sp>
      <p:sp>
        <p:nvSpPr>
          <p:cNvPr id="158730" name="Line 13"/>
          <p:cNvSpPr>
            <a:spLocks noChangeShapeType="1"/>
          </p:cNvSpPr>
          <p:nvPr/>
        </p:nvSpPr>
        <p:spPr bwMode="auto">
          <a:xfrm flipH="1">
            <a:off x="5169481" y="4266640"/>
            <a:ext cx="151535" cy="152681"/>
          </a:xfrm>
          <a:prstGeom prst="line">
            <a:avLst/>
          </a:prstGeom>
          <a:noFill/>
          <a:ln w="12700">
            <a:solidFill>
              <a:schemeClr val="hlink"/>
            </a:solidFill>
            <a:round/>
            <a:headEnd/>
            <a:tailEnd/>
          </a:ln>
          <a:extLst>
            <a:ext uri="{909E8E84-426E-40dd-AFC4-6F175D3DCCD1}">
              <a14:hiddenFill xmlns:a14="http://schemas.microsoft.com/office/drawing/2010/main" xmlns="">
                <a:noFill/>
              </a14:hiddenFill>
            </a:ext>
          </a:extLst>
        </p:spPr>
        <p:txBody>
          <a:bodyPr wrap="none" lIns="91291" tIns="45646" rIns="91291" bIns="45646" anchor="ctr"/>
          <a:lstStyle/>
          <a:p>
            <a:pPr defTabSz="914400" fontAlgn="base">
              <a:spcBef>
                <a:spcPct val="0"/>
              </a:spcBef>
              <a:spcAft>
                <a:spcPct val="0"/>
              </a:spcAft>
            </a:pPr>
            <a:endParaRPr lang="en-US" sz="2200">
              <a:solidFill>
                <a:srgbClr val="000000"/>
              </a:solidFill>
            </a:endParaRPr>
          </a:p>
        </p:txBody>
      </p:sp>
      <p:sp>
        <p:nvSpPr>
          <p:cNvPr id="158731" name="Line 14"/>
          <p:cNvSpPr>
            <a:spLocks noChangeShapeType="1"/>
          </p:cNvSpPr>
          <p:nvPr/>
        </p:nvSpPr>
        <p:spPr bwMode="auto">
          <a:xfrm>
            <a:off x="5321016" y="4266640"/>
            <a:ext cx="229465" cy="0"/>
          </a:xfrm>
          <a:prstGeom prst="line">
            <a:avLst/>
          </a:prstGeom>
          <a:noFill/>
          <a:ln w="12700">
            <a:solidFill>
              <a:schemeClr val="hlink"/>
            </a:solidFill>
            <a:round/>
            <a:headEnd/>
            <a:tailEnd/>
          </a:ln>
          <a:extLst>
            <a:ext uri="{909E8E84-426E-40dd-AFC4-6F175D3DCCD1}">
              <a14:hiddenFill xmlns:a14="http://schemas.microsoft.com/office/drawing/2010/main" xmlns="">
                <a:noFill/>
              </a14:hiddenFill>
            </a:ext>
          </a:extLst>
        </p:spPr>
        <p:txBody>
          <a:bodyPr wrap="none" lIns="91291" tIns="45646" rIns="91291" bIns="45646" anchor="ctr"/>
          <a:lstStyle/>
          <a:p>
            <a:pPr defTabSz="914400" fontAlgn="base">
              <a:spcBef>
                <a:spcPct val="0"/>
              </a:spcBef>
              <a:spcAft>
                <a:spcPct val="0"/>
              </a:spcAft>
            </a:pPr>
            <a:endParaRPr lang="en-US" sz="2200">
              <a:solidFill>
                <a:srgbClr val="000000"/>
              </a:solidFill>
            </a:endParaRPr>
          </a:p>
        </p:txBody>
      </p:sp>
      <p:sp>
        <p:nvSpPr>
          <p:cNvPr id="158732" name="Line 15"/>
          <p:cNvSpPr>
            <a:spLocks noChangeShapeType="1"/>
          </p:cNvSpPr>
          <p:nvPr/>
        </p:nvSpPr>
        <p:spPr bwMode="auto">
          <a:xfrm>
            <a:off x="5550481" y="4266640"/>
            <a:ext cx="151535" cy="152681"/>
          </a:xfrm>
          <a:prstGeom prst="line">
            <a:avLst/>
          </a:prstGeom>
          <a:noFill/>
          <a:ln w="12700">
            <a:solidFill>
              <a:schemeClr val="hlink"/>
            </a:solidFill>
            <a:round/>
            <a:headEnd/>
            <a:tailEnd/>
          </a:ln>
          <a:extLst>
            <a:ext uri="{909E8E84-426E-40dd-AFC4-6F175D3DCCD1}">
              <a14:hiddenFill xmlns:a14="http://schemas.microsoft.com/office/drawing/2010/main" xmlns="">
                <a:noFill/>
              </a14:hiddenFill>
            </a:ext>
          </a:extLst>
        </p:spPr>
        <p:txBody>
          <a:bodyPr wrap="none" lIns="91291" tIns="45646" rIns="91291" bIns="45646" anchor="ctr"/>
          <a:lstStyle/>
          <a:p>
            <a:pPr defTabSz="914400" fontAlgn="base">
              <a:spcBef>
                <a:spcPct val="0"/>
              </a:spcBef>
              <a:spcAft>
                <a:spcPct val="0"/>
              </a:spcAft>
            </a:pPr>
            <a:endParaRPr lang="en-US" sz="2200">
              <a:solidFill>
                <a:srgbClr val="000000"/>
              </a:solidFill>
            </a:endParaRPr>
          </a:p>
        </p:txBody>
      </p:sp>
      <p:sp>
        <p:nvSpPr>
          <p:cNvPr id="158733" name="Line 16"/>
          <p:cNvSpPr>
            <a:spLocks noChangeShapeType="1"/>
          </p:cNvSpPr>
          <p:nvPr/>
        </p:nvSpPr>
        <p:spPr bwMode="auto">
          <a:xfrm flipV="1">
            <a:off x="5550481" y="4115361"/>
            <a:ext cx="151535" cy="151279"/>
          </a:xfrm>
          <a:prstGeom prst="line">
            <a:avLst/>
          </a:prstGeom>
          <a:noFill/>
          <a:ln w="12700">
            <a:solidFill>
              <a:schemeClr val="hlink"/>
            </a:solidFill>
            <a:round/>
            <a:headEnd/>
            <a:tailEnd/>
          </a:ln>
          <a:extLst>
            <a:ext uri="{909E8E84-426E-40dd-AFC4-6F175D3DCCD1}">
              <a14:hiddenFill xmlns:a14="http://schemas.microsoft.com/office/drawing/2010/main" xmlns="">
                <a:noFill/>
              </a14:hiddenFill>
            </a:ext>
          </a:extLst>
        </p:spPr>
        <p:txBody>
          <a:bodyPr wrap="none" lIns="91291" tIns="45646" rIns="91291" bIns="45646" anchor="ctr"/>
          <a:lstStyle/>
          <a:p>
            <a:pPr defTabSz="914400" fontAlgn="base">
              <a:spcBef>
                <a:spcPct val="0"/>
              </a:spcBef>
              <a:spcAft>
                <a:spcPct val="0"/>
              </a:spcAft>
            </a:pPr>
            <a:endParaRPr lang="en-US" sz="2200">
              <a:solidFill>
                <a:srgbClr val="000000"/>
              </a:solidFill>
            </a:endParaRPr>
          </a:p>
        </p:txBody>
      </p:sp>
      <p:sp>
        <p:nvSpPr>
          <p:cNvPr id="158734" name="Line 17"/>
          <p:cNvSpPr>
            <a:spLocks noChangeShapeType="1"/>
          </p:cNvSpPr>
          <p:nvPr/>
        </p:nvSpPr>
        <p:spPr bwMode="auto">
          <a:xfrm>
            <a:off x="8019766" y="4115361"/>
            <a:ext cx="152977" cy="151279"/>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lIns="91291" tIns="45646" rIns="91291" bIns="45646" anchor="ctr"/>
          <a:lstStyle/>
          <a:p>
            <a:pPr defTabSz="914400" fontAlgn="base">
              <a:spcBef>
                <a:spcPct val="0"/>
              </a:spcBef>
              <a:spcAft>
                <a:spcPct val="0"/>
              </a:spcAft>
            </a:pPr>
            <a:endParaRPr lang="en-US" sz="2200">
              <a:solidFill>
                <a:srgbClr val="000000"/>
              </a:solidFill>
            </a:endParaRPr>
          </a:p>
        </p:txBody>
      </p:sp>
      <p:sp>
        <p:nvSpPr>
          <p:cNvPr id="158735" name="Line 18"/>
          <p:cNvSpPr>
            <a:spLocks noChangeShapeType="1"/>
          </p:cNvSpPr>
          <p:nvPr/>
        </p:nvSpPr>
        <p:spPr bwMode="auto">
          <a:xfrm flipH="1">
            <a:off x="8019766" y="4266640"/>
            <a:ext cx="152977" cy="152681"/>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lIns="91291" tIns="45646" rIns="91291" bIns="45646" anchor="ctr"/>
          <a:lstStyle/>
          <a:p>
            <a:pPr defTabSz="914400" fontAlgn="base">
              <a:spcBef>
                <a:spcPct val="0"/>
              </a:spcBef>
              <a:spcAft>
                <a:spcPct val="0"/>
              </a:spcAft>
            </a:pPr>
            <a:endParaRPr lang="en-US" sz="2200">
              <a:solidFill>
                <a:srgbClr val="000000"/>
              </a:solidFill>
            </a:endParaRPr>
          </a:p>
        </p:txBody>
      </p:sp>
      <p:sp>
        <p:nvSpPr>
          <p:cNvPr id="158736" name="Line 19"/>
          <p:cNvSpPr>
            <a:spLocks noChangeShapeType="1"/>
          </p:cNvSpPr>
          <p:nvPr/>
        </p:nvSpPr>
        <p:spPr bwMode="auto">
          <a:xfrm>
            <a:off x="8172743" y="4266640"/>
            <a:ext cx="228023"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lIns="91291" tIns="45646" rIns="91291" bIns="45646" anchor="ctr"/>
          <a:lstStyle/>
          <a:p>
            <a:pPr defTabSz="914400" fontAlgn="base">
              <a:spcBef>
                <a:spcPct val="0"/>
              </a:spcBef>
              <a:spcAft>
                <a:spcPct val="0"/>
              </a:spcAft>
            </a:pPr>
            <a:endParaRPr lang="en-US" sz="2200">
              <a:solidFill>
                <a:srgbClr val="000000"/>
              </a:solidFill>
            </a:endParaRPr>
          </a:p>
        </p:txBody>
      </p:sp>
      <p:sp>
        <p:nvSpPr>
          <p:cNvPr id="158737" name="Line 20"/>
          <p:cNvSpPr>
            <a:spLocks noChangeShapeType="1"/>
          </p:cNvSpPr>
          <p:nvPr/>
        </p:nvSpPr>
        <p:spPr bwMode="auto">
          <a:xfrm>
            <a:off x="8400766" y="4266640"/>
            <a:ext cx="152977" cy="152681"/>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lIns="91291" tIns="45646" rIns="91291" bIns="45646" anchor="ctr"/>
          <a:lstStyle/>
          <a:p>
            <a:pPr defTabSz="914400" fontAlgn="base">
              <a:spcBef>
                <a:spcPct val="0"/>
              </a:spcBef>
              <a:spcAft>
                <a:spcPct val="0"/>
              </a:spcAft>
            </a:pPr>
            <a:endParaRPr lang="en-US" sz="2200">
              <a:solidFill>
                <a:srgbClr val="000000"/>
              </a:solidFill>
            </a:endParaRPr>
          </a:p>
        </p:txBody>
      </p:sp>
      <p:sp>
        <p:nvSpPr>
          <p:cNvPr id="158738" name="Line 21"/>
          <p:cNvSpPr>
            <a:spLocks noChangeShapeType="1"/>
          </p:cNvSpPr>
          <p:nvPr/>
        </p:nvSpPr>
        <p:spPr bwMode="auto">
          <a:xfrm flipV="1">
            <a:off x="8400766" y="4115361"/>
            <a:ext cx="152977" cy="151279"/>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lIns="91291" tIns="45646" rIns="91291" bIns="45646" anchor="ctr"/>
          <a:lstStyle/>
          <a:p>
            <a:pPr defTabSz="914400" fontAlgn="base">
              <a:spcBef>
                <a:spcPct val="0"/>
              </a:spcBef>
              <a:spcAft>
                <a:spcPct val="0"/>
              </a:spcAft>
            </a:pPr>
            <a:endParaRPr lang="en-US" sz="2200">
              <a:solidFill>
                <a:srgbClr val="000000"/>
              </a:solidFill>
            </a:endParaRPr>
          </a:p>
        </p:txBody>
      </p:sp>
      <p:sp>
        <p:nvSpPr>
          <p:cNvPr id="158739" name="Text Box 22"/>
          <p:cNvSpPr txBox="1">
            <a:spLocks noChangeArrowheads="1"/>
          </p:cNvSpPr>
          <p:nvPr/>
        </p:nvSpPr>
        <p:spPr bwMode="auto">
          <a:xfrm>
            <a:off x="4940014" y="3912256"/>
            <a:ext cx="312743" cy="369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91" tIns="45646" rIns="91291" bIns="45646">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914400" fontAlgn="base">
              <a:spcBef>
                <a:spcPct val="0"/>
              </a:spcBef>
              <a:spcAft>
                <a:spcPct val="0"/>
              </a:spcAft>
            </a:pPr>
            <a:r>
              <a:rPr lang="en-US" sz="1800" b="1">
                <a:solidFill>
                  <a:srgbClr val="009999"/>
                </a:solidFill>
              </a:rPr>
              <a:t>1</a:t>
            </a:r>
            <a:endParaRPr lang="en-US" sz="2400" b="1">
              <a:solidFill>
                <a:srgbClr val="009999"/>
              </a:solidFill>
            </a:endParaRPr>
          </a:p>
        </p:txBody>
      </p:sp>
      <p:sp>
        <p:nvSpPr>
          <p:cNvPr id="158740" name="Text Box 23"/>
          <p:cNvSpPr txBox="1">
            <a:spLocks noChangeArrowheads="1"/>
          </p:cNvSpPr>
          <p:nvPr/>
        </p:nvSpPr>
        <p:spPr bwMode="auto">
          <a:xfrm>
            <a:off x="4940014" y="4228821"/>
            <a:ext cx="312743" cy="369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91" tIns="45646" rIns="91291" bIns="45646">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914400" fontAlgn="base">
              <a:spcBef>
                <a:spcPct val="0"/>
              </a:spcBef>
              <a:spcAft>
                <a:spcPct val="0"/>
              </a:spcAft>
            </a:pPr>
            <a:r>
              <a:rPr lang="en-US" sz="1800" b="1">
                <a:solidFill>
                  <a:srgbClr val="009999"/>
                </a:solidFill>
              </a:rPr>
              <a:t>4</a:t>
            </a:r>
            <a:endParaRPr lang="en-US" sz="2400" b="1">
              <a:solidFill>
                <a:srgbClr val="009999"/>
              </a:solidFill>
            </a:endParaRPr>
          </a:p>
        </p:txBody>
      </p:sp>
      <p:sp>
        <p:nvSpPr>
          <p:cNvPr id="158741" name="Text Box 24"/>
          <p:cNvSpPr txBox="1">
            <a:spLocks noChangeArrowheads="1"/>
          </p:cNvSpPr>
          <p:nvPr/>
        </p:nvSpPr>
        <p:spPr bwMode="auto">
          <a:xfrm>
            <a:off x="5625525" y="3885643"/>
            <a:ext cx="312743" cy="369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91" tIns="45646" rIns="91291" bIns="45646">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914400" fontAlgn="base">
              <a:spcBef>
                <a:spcPct val="0"/>
              </a:spcBef>
              <a:spcAft>
                <a:spcPct val="0"/>
              </a:spcAft>
            </a:pPr>
            <a:r>
              <a:rPr lang="en-US" sz="1800" b="1">
                <a:solidFill>
                  <a:srgbClr val="009999"/>
                </a:solidFill>
              </a:rPr>
              <a:t>9</a:t>
            </a:r>
            <a:endParaRPr lang="en-US" sz="2400" b="1">
              <a:solidFill>
                <a:srgbClr val="009999"/>
              </a:solidFill>
            </a:endParaRPr>
          </a:p>
        </p:txBody>
      </p:sp>
      <p:sp>
        <p:nvSpPr>
          <p:cNvPr id="158742" name="Text Box 25"/>
          <p:cNvSpPr txBox="1">
            <a:spLocks noChangeArrowheads="1"/>
          </p:cNvSpPr>
          <p:nvPr/>
        </p:nvSpPr>
        <p:spPr bwMode="auto">
          <a:xfrm>
            <a:off x="5582228" y="4228821"/>
            <a:ext cx="441121" cy="369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91" tIns="45646" rIns="91291" bIns="45646">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914400" fontAlgn="base">
              <a:spcBef>
                <a:spcPct val="0"/>
              </a:spcBef>
              <a:spcAft>
                <a:spcPct val="0"/>
              </a:spcAft>
            </a:pPr>
            <a:r>
              <a:rPr lang="en-US" sz="1800" b="1">
                <a:solidFill>
                  <a:srgbClr val="009999"/>
                </a:solidFill>
              </a:rPr>
              <a:t>10</a:t>
            </a:r>
            <a:endParaRPr lang="en-US" sz="2400" b="1">
              <a:solidFill>
                <a:srgbClr val="009999"/>
              </a:solidFill>
            </a:endParaRPr>
          </a:p>
        </p:txBody>
      </p:sp>
      <p:sp>
        <p:nvSpPr>
          <p:cNvPr id="158743" name="Line 26"/>
          <p:cNvSpPr>
            <a:spLocks noChangeShapeType="1"/>
          </p:cNvSpPr>
          <p:nvPr/>
        </p:nvSpPr>
        <p:spPr bwMode="auto">
          <a:xfrm>
            <a:off x="6609777" y="4115361"/>
            <a:ext cx="152977" cy="151279"/>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lIns="91291" tIns="45646" rIns="91291" bIns="45646" anchor="ctr"/>
          <a:lstStyle/>
          <a:p>
            <a:pPr defTabSz="914400" fontAlgn="base">
              <a:spcBef>
                <a:spcPct val="0"/>
              </a:spcBef>
              <a:spcAft>
                <a:spcPct val="0"/>
              </a:spcAft>
            </a:pPr>
            <a:endParaRPr lang="en-US" sz="2200">
              <a:solidFill>
                <a:srgbClr val="000000"/>
              </a:solidFill>
            </a:endParaRPr>
          </a:p>
        </p:txBody>
      </p:sp>
      <p:sp>
        <p:nvSpPr>
          <p:cNvPr id="158744" name="Line 27"/>
          <p:cNvSpPr>
            <a:spLocks noChangeShapeType="1"/>
          </p:cNvSpPr>
          <p:nvPr/>
        </p:nvSpPr>
        <p:spPr bwMode="auto">
          <a:xfrm flipH="1">
            <a:off x="6609777" y="4266640"/>
            <a:ext cx="152977" cy="152681"/>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lIns="91291" tIns="45646" rIns="91291" bIns="45646" anchor="ctr"/>
          <a:lstStyle/>
          <a:p>
            <a:pPr defTabSz="914400" fontAlgn="base">
              <a:spcBef>
                <a:spcPct val="0"/>
              </a:spcBef>
              <a:spcAft>
                <a:spcPct val="0"/>
              </a:spcAft>
            </a:pPr>
            <a:endParaRPr lang="en-US" sz="2200">
              <a:solidFill>
                <a:srgbClr val="000000"/>
              </a:solidFill>
            </a:endParaRPr>
          </a:p>
        </p:txBody>
      </p:sp>
      <p:sp>
        <p:nvSpPr>
          <p:cNvPr id="158745" name="Line 28"/>
          <p:cNvSpPr>
            <a:spLocks noChangeShapeType="1"/>
          </p:cNvSpPr>
          <p:nvPr/>
        </p:nvSpPr>
        <p:spPr bwMode="auto">
          <a:xfrm>
            <a:off x="6762754" y="4266640"/>
            <a:ext cx="228023"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lIns="91291" tIns="45646" rIns="91291" bIns="45646" anchor="ctr"/>
          <a:lstStyle/>
          <a:p>
            <a:pPr defTabSz="914400" fontAlgn="base">
              <a:spcBef>
                <a:spcPct val="0"/>
              </a:spcBef>
              <a:spcAft>
                <a:spcPct val="0"/>
              </a:spcAft>
            </a:pPr>
            <a:endParaRPr lang="en-US" sz="2200">
              <a:solidFill>
                <a:srgbClr val="000000"/>
              </a:solidFill>
            </a:endParaRPr>
          </a:p>
        </p:txBody>
      </p:sp>
      <p:sp>
        <p:nvSpPr>
          <p:cNvPr id="158746" name="Line 29"/>
          <p:cNvSpPr>
            <a:spLocks noChangeShapeType="1"/>
          </p:cNvSpPr>
          <p:nvPr/>
        </p:nvSpPr>
        <p:spPr bwMode="auto">
          <a:xfrm>
            <a:off x="6990777" y="4266640"/>
            <a:ext cx="152977" cy="152681"/>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lIns="91291" tIns="45646" rIns="91291" bIns="45646" anchor="ctr"/>
          <a:lstStyle/>
          <a:p>
            <a:pPr defTabSz="914400" fontAlgn="base">
              <a:spcBef>
                <a:spcPct val="0"/>
              </a:spcBef>
              <a:spcAft>
                <a:spcPct val="0"/>
              </a:spcAft>
            </a:pPr>
            <a:endParaRPr lang="en-US" sz="2200">
              <a:solidFill>
                <a:srgbClr val="000000"/>
              </a:solidFill>
            </a:endParaRPr>
          </a:p>
        </p:txBody>
      </p:sp>
      <p:sp>
        <p:nvSpPr>
          <p:cNvPr id="158747" name="Line 30"/>
          <p:cNvSpPr>
            <a:spLocks noChangeShapeType="1"/>
          </p:cNvSpPr>
          <p:nvPr/>
        </p:nvSpPr>
        <p:spPr bwMode="auto">
          <a:xfrm flipV="1">
            <a:off x="6990777" y="4115361"/>
            <a:ext cx="152977" cy="151279"/>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lIns="91291" tIns="45646" rIns="91291" bIns="45646" anchor="ctr"/>
          <a:lstStyle/>
          <a:p>
            <a:pPr defTabSz="914400" fontAlgn="base">
              <a:spcBef>
                <a:spcPct val="0"/>
              </a:spcBef>
              <a:spcAft>
                <a:spcPct val="0"/>
              </a:spcAft>
            </a:pPr>
            <a:endParaRPr lang="en-US" sz="2200">
              <a:solidFill>
                <a:srgbClr val="000000"/>
              </a:solidFill>
            </a:endParaRPr>
          </a:p>
        </p:txBody>
      </p:sp>
      <p:sp>
        <p:nvSpPr>
          <p:cNvPr id="158748" name="Text Box 31"/>
          <p:cNvSpPr txBox="1">
            <a:spLocks noChangeArrowheads="1"/>
          </p:cNvSpPr>
          <p:nvPr/>
        </p:nvSpPr>
        <p:spPr bwMode="auto">
          <a:xfrm>
            <a:off x="6381753" y="3912256"/>
            <a:ext cx="312743" cy="369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91" tIns="45646" rIns="91291" bIns="45646">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914400" fontAlgn="base">
              <a:spcBef>
                <a:spcPct val="0"/>
              </a:spcBef>
              <a:spcAft>
                <a:spcPct val="0"/>
              </a:spcAft>
            </a:pPr>
            <a:r>
              <a:rPr lang="en-US" sz="1800">
                <a:solidFill>
                  <a:srgbClr val="000000"/>
                </a:solidFill>
              </a:rPr>
              <a:t>1</a:t>
            </a:r>
            <a:endParaRPr lang="en-US" sz="2400" b="1">
              <a:solidFill>
                <a:srgbClr val="000000"/>
              </a:solidFill>
            </a:endParaRPr>
          </a:p>
        </p:txBody>
      </p:sp>
      <p:sp>
        <p:nvSpPr>
          <p:cNvPr id="158749" name="Text Box 32"/>
          <p:cNvSpPr txBox="1">
            <a:spLocks noChangeArrowheads="1"/>
          </p:cNvSpPr>
          <p:nvPr/>
        </p:nvSpPr>
        <p:spPr bwMode="auto">
          <a:xfrm>
            <a:off x="6248978" y="4224620"/>
            <a:ext cx="441121" cy="369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91" tIns="45646" rIns="91291" bIns="45646">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914400" fontAlgn="base">
              <a:spcBef>
                <a:spcPct val="0"/>
              </a:spcBef>
              <a:spcAft>
                <a:spcPct val="0"/>
              </a:spcAft>
            </a:pPr>
            <a:r>
              <a:rPr lang="en-US" sz="1800">
                <a:solidFill>
                  <a:srgbClr val="000000"/>
                </a:solidFill>
              </a:rPr>
              <a:t>10</a:t>
            </a:r>
            <a:endParaRPr lang="en-US" sz="2400" b="1">
              <a:solidFill>
                <a:srgbClr val="000000"/>
              </a:solidFill>
            </a:endParaRPr>
          </a:p>
        </p:txBody>
      </p:sp>
      <p:sp>
        <p:nvSpPr>
          <p:cNvPr id="158750" name="Text Box 33"/>
          <p:cNvSpPr txBox="1">
            <a:spLocks noChangeArrowheads="1"/>
          </p:cNvSpPr>
          <p:nvPr/>
        </p:nvSpPr>
        <p:spPr bwMode="auto">
          <a:xfrm>
            <a:off x="7067264" y="3905253"/>
            <a:ext cx="312743" cy="369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91" tIns="45646" rIns="91291" bIns="45646">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914400" fontAlgn="base">
              <a:spcBef>
                <a:spcPct val="0"/>
              </a:spcBef>
              <a:spcAft>
                <a:spcPct val="0"/>
              </a:spcAft>
            </a:pPr>
            <a:r>
              <a:rPr lang="en-US" sz="1800">
                <a:solidFill>
                  <a:srgbClr val="000000"/>
                </a:solidFill>
              </a:rPr>
              <a:t>9</a:t>
            </a:r>
            <a:endParaRPr lang="en-US" sz="2400" b="1">
              <a:solidFill>
                <a:srgbClr val="000000"/>
              </a:solidFill>
            </a:endParaRPr>
          </a:p>
        </p:txBody>
      </p:sp>
      <p:sp>
        <p:nvSpPr>
          <p:cNvPr id="158751" name="Text Box 34"/>
          <p:cNvSpPr txBox="1">
            <a:spLocks noChangeArrowheads="1"/>
          </p:cNvSpPr>
          <p:nvPr/>
        </p:nvSpPr>
        <p:spPr bwMode="auto">
          <a:xfrm>
            <a:off x="7067264" y="4266643"/>
            <a:ext cx="312743" cy="369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91" tIns="45646" rIns="91291" bIns="45646">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914400" fontAlgn="base">
              <a:spcBef>
                <a:spcPct val="0"/>
              </a:spcBef>
              <a:spcAft>
                <a:spcPct val="0"/>
              </a:spcAft>
            </a:pPr>
            <a:r>
              <a:rPr lang="en-US" sz="1800">
                <a:solidFill>
                  <a:srgbClr val="000000"/>
                </a:solidFill>
              </a:rPr>
              <a:t>4</a:t>
            </a:r>
            <a:endParaRPr lang="en-US" sz="2400" b="1">
              <a:solidFill>
                <a:srgbClr val="000000"/>
              </a:solidFill>
            </a:endParaRPr>
          </a:p>
        </p:txBody>
      </p:sp>
      <p:sp>
        <p:nvSpPr>
          <p:cNvPr id="158752" name="Text Box 35"/>
          <p:cNvSpPr txBox="1">
            <a:spLocks noChangeArrowheads="1"/>
          </p:cNvSpPr>
          <p:nvPr/>
        </p:nvSpPr>
        <p:spPr bwMode="auto">
          <a:xfrm>
            <a:off x="7791741" y="3912256"/>
            <a:ext cx="312743" cy="369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91" tIns="45646" rIns="91291" bIns="45646">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914400" fontAlgn="base">
              <a:spcBef>
                <a:spcPct val="0"/>
              </a:spcBef>
              <a:spcAft>
                <a:spcPct val="0"/>
              </a:spcAft>
            </a:pPr>
            <a:r>
              <a:rPr lang="en-US" sz="1800">
                <a:solidFill>
                  <a:srgbClr val="000000"/>
                </a:solidFill>
              </a:rPr>
              <a:t>1</a:t>
            </a:r>
            <a:endParaRPr lang="en-US" sz="2400" b="1">
              <a:solidFill>
                <a:srgbClr val="000000"/>
              </a:solidFill>
            </a:endParaRPr>
          </a:p>
        </p:txBody>
      </p:sp>
      <p:sp>
        <p:nvSpPr>
          <p:cNvPr id="158753" name="Text Box 36"/>
          <p:cNvSpPr txBox="1">
            <a:spLocks noChangeArrowheads="1"/>
          </p:cNvSpPr>
          <p:nvPr/>
        </p:nvSpPr>
        <p:spPr bwMode="auto">
          <a:xfrm>
            <a:off x="7784525" y="4248433"/>
            <a:ext cx="312743" cy="369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91" tIns="45646" rIns="91291" bIns="45646">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914400" fontAlgn="base">
              <a:spcBef>
                <a:spcPct val="0"/>
              </a:spcBef>
              <a:spcAft>
                <a:spcPct val="0"/>
              </a:spcAft>
            </a:pPr>
            <a:r>
              <a:rPr lang="en-US" sz="1800">
                <a:solidFill>
                  <a:srgbClr val="000000"/>
                </a:solidFill>
              </a:rPr>
              <a:t>9</a:t>
            </a:r>
            <a:endParaRPr lang="en-US" sz="2400" b="1">
              <a:solidFill>
                <a:srgbClr val="000000"/>
              </a:solidFill>
            </a:endParaRPr>
          </a:p>
        </p:txBody>
      </p:sp>
      <p:sp>
        <p:nvSpPr>
          <p:cNvPr id="158754" name="Text Box 37"/>
          <p:cNvSpPr txBox="1">
            <a:spLocks noChangeArrowheads="1"/>
          </p:cNvSpPr>
          <p:nvPr/>
        </p:nvSpPr>
        <p:spPr bwMode="auto">
          <a:xfrm>
            <a:off x="8477253" y="3905253"/>
            <a:ext cx="441121" cy="369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91" tIns="45646" rIns="91291" bIns="45646">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914400" fontAlgn="base">
              <a:spcBef>
                <a:spcPct val="0"/>
              </a:spcBef>
              <a:spcAft>
                <a:spcPct val="0"/>
              </a:spcAft>
            </a:pPr>
            <a:r>
              <a:rPr lang="en-US" sz="1800">
                <a:solidFill>
                  <a:srgbClr val="000000"/>
                </a:solidFill>
              </a:rPr>
              <a:t>10</a:t>
            </a:r>
            <a:endParaRPr lang="en-US" sz="2400" b="1">
              <a:solidFill>
                <a:srgbClr val="000000"/>
              </a:solidFill>
            </a:endParaRPr>
          </a:p>
        </p:txBody>
      </p:sp>
      <p:sp>
        <p:nvSpPr>
          <p:cNvPr id="158755" name="Text Box 38"/>
          <p:cNvSpPr txBox="1">
            <a:spLocks noChangeArrowheads="1"/>
          </p:cNvSpPr>
          <p:nvPr/>
        </p:nvSpPr>
        <p:spPr bwMode="auto">
          <a:xfrm>
            <a:off x="8477253" y="4266643"/>
            <a:ext cx="312743" cy="369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91" tIns="45646" rIns="91291" bIns="45646">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914400" fontAlgn="base">
              <a:spcBef>
                <a:spcPct val="0"/>
              </a:spcBef>
              <a:spcAft>
                <a:spcPct val="0"/>
              </a:spcAft>
            </a:pPr>
            <a:r>
              <a:rPr lang="en-US" sz="1800">
                <a:solidFill>
                  <a:srgbClr val="000000"/>
                </a:solidFill>
              </a:rPr>
              <a:t>4</a:t>
            </a:r>
            <a:endParaRPr lang="en-US" sz="2400" b="1">
              <a:solidFill>
                <a:srgbClr val="000000"/>
              </a:solidFill>
            </a:endParaRPr>
          </a:p>
        </p:txBody>
      </p:sp>
      <p:grpSp>
        <p:nvGrpSpPr>
          <p:cNvPr id="158756" name="Group 39"/>
          <p:cNvGrpSpPr>
            <a:grpSpLocks/>
          </p:cNvGrpSpPr>
          <p:nvPr/>
        </p:nvGrpSpPr>
        <p:grpSpPr bwMode="auto">
          <a:xfrm>
            <a:off x="6324027" y="3734364"/>
            <a:ext cx="1067955" cy="990320"/>
            <a:chOff x="4608" y="3168"/>
            <a:chExt cx="672" cy="624"/>
          </a:xfrm>
        </p:grpSpPr>
        <p:sp>
          <p:nvSpPr>
            <p:cNvPr id="158763" name="Oval 40"/>
            <p:cNvSpPr>
              <a:spLocks noChangeArrowheads="1"/>
            </p:cNvSpPr>
            <p:nvPr/>
          </p:nvSpPr>
          <p:spPr bwMode="auto">
            <a:xfrm>
              <a:off x="4608" y="3168"/>
              <a:ext cx="672" cy="624"/>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1">
                <a:solidFill>
                  <a:srgbClr val="FF0000"/>
                </a:solidFill>
              </a:endParaRPr>
            </a:p>
          </p:txBody>
        </p:sp>
        <p:sp>
          <p:nvSpPr>
            <p:cNvPr id="158764" name="Line 41"/>
            <p:cNvSpPr>
              <a:spLocks noChangeShapeType="1"/>
            </p:cNvSpPr>
            <p:nvPr/>
          </p:nvSpPr>
          <p:spPr bwMode="auto">
            <a:xfrm>
              <a:off x="4704" y="3264"/>
              <a:ext cx="480" cy="432"/>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200">
                <a:solidFill>
                  <a:srgbClr val="000000"/>
                </a:solidFill>
              </a:endParaRPr>
            </a:p>
          </p:txBody>
        </p:sp>
      </p:grpSp>
      <p:grpSp>
        <p:nvGrpSpPr>
          <p:cNvPr id="158757" name="Group 42"/>
          <p:cNvGrpSpPr>
            <a:grpSpLocks/>
          </p:cNvGrpSpPr>
          <p:nvPr/>
        </p:nvGrpSpPr>
        <p:grpSpPr bwMode="auto">
          <a:xfrm>
            <a:off x="7744118" y="3790390"/>
            <a:ext cx="1066512" cy="991721"/>
            <a:chOff x="4608" y="3168"/>
            <a:chExt cx="672" cy="624"/>
          </a:xfrm>
        </p:grpSpPr>
        <p:sp>
          <p:nvSpPr>
            <p:cNvPr id="158761" name="Oval 43"/>
            <p:cNvSpPr>
              <a:spLocks noChangeArrowheads="1"/>
            </p:cNvSpPr>
            <p:nvPr/>
          </p:nvSpPr>
          <p:spPr bwMode="auto">
            <a:xfrm>
              <a:off x="4608" y="3168"/>
              <a:ext cx="672" cy="624"/>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1">
                <a:solidFill>
                  <a:srgbClr val="FF0000"/>
                </a:solidFill>
              </a:endParaRPr>
            </a:p>
          </p:txBody>
        </p:sp>
        <p:sp>
          <p:nvSpPr>
            <p:cNvPr id="158762" name="Line 44"/>
            <p:cNvSpPr>
              <a:spLocks noChangeShapeType="1"/>
            </p:cNvSpPr>
            <p:nvPr/>
          </p:nvSpPr>
          <p:spPr bwMode="auto">
            <a:xfrm>
              <a:off x="4704" y="3264"/>
              <a:ext cx="480" cy="432"/>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200">
                <a:solidFill>
                  <a:srgbClr val="000000"/>
                </a:solidFill>
              </a:endParaRPr>
            </a:p>
          </p:txBody>
        </p:sp>
      </p:grpSp>
      <p:sp>
        <p:nvSpPr>
          <p:cNvPr id="158758" name="Text Box 45"/>
          <p:cNvSpPr txBox="1">
            <a:spLocks noChangeArrowheads="1"/>
          </p:cNvSpPr>
          <p:nvPr/>
        </p:nvSpPr>
        <p:spPr bwMode="auto">
          <a:xfrm>
            <a:off x="5181023" y="4343685"/>
            <a:ext cx="352136"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91" tIns="45646" rIns="91291" bIns="45646">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914400" fontAlgn="base">
              <a:spcBef>
                <a:spcPct val="0"/>
              </a:spcBef>
              <a:spcAft>
                <a:spcPct val="0"/>
              </a:spcAft>
            </a:pPr>
            <a:r>
              <a:rPr lang="en-US" sz="2400" b="1">
                <a:solidFill>
                  <a:srgbClr val="FF0000"/>
                </a:solidFill>
                <a:sym typeface="Symbol" charset="0"/>
              </a:rPr>
              <a:t></a:t>
            </a:r>
            <a:endParaRPr lang="en-US" sz="2400" b="1">
              <a:solidFill>
                <a:srgbClr val="000000"/>
              </a:solidFill>
            </a:endParaRPr>
          </a:p>
        </p:txBody>
      </p:sp>
      <p:sp>
        <p:nvSpPr>
          <p:cNvPr id="158759" name="Text Box 46"/>
          <p:cNvSpPr txBox="1">
            <a:spLocks noChangeArrowheads="1"/>
          </p:cNvSpPr>
          <p:nvPr/>
        </p:nvSpPr>
        <p:spPr bwMode="auto">
          <a:xfrm rot="5388551">
            <a:off x="6689466" y="4389332"/>
            <a:ext cx="4545386" cy="277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91" tIns="45646" rIns="91291" bIns="45646">
            <a:spAutoFit/>
          </a:bodyPr>
          <a:lstStyle>
            <a:lvl1pPr eaLnBrk="0" hangingPunct="0">
              <a:defRPr sz="2500">
                <a:solidFill>
                  <a:schemeClr val="tx1"/>
                </a:solidFill>
                <a:latin typeface="Arial" charset="0"/>
                <a:ea typeface="ＭＳ Ｐゴシック" charset="0"/>
                <a:cs typeface="ＭＳ Ｐゴシック" charset="0"/>
              </a:defRPr>
            </a:lvl1pPr>
            <a:lvl2pPr marL="37931725" indent="-37474525" eaLnBrk="0" hangingPunct="0">
              <a:defRPr sz="2500">
                <a:solidFill>
                  <a:schemeClr val="tx1"/>
                </a:solidFill>
                <a:latin typeface="Arial" charset="0"/>
                <a:ea typeface="ＭＳ Ｐゴシック" charset="0"/>
              </a:defRPr>
            </a:lvl2pPr>
            <a:lvl3pPr eaLnBrk="0" hangingPunct="0">
              <a:defRPr sz="2500">
                <a:solidFill>
                  <a:schemeClr val="tx1"/>
                </a:solidFill>
                <a:latin typeface="Arial" charset="0"/>
                <a:ea typeface="ＭＳ Ｐゴシック" charset="0"/>
              </a:defRPr>
            </a:lvl3pPr>
            <a:lvl4pPr eaLnBrk="0" hangingPunct="0">
              <a:defRPr sz="2500">
                <a:solidFill>
                  <a:schemeClr val="tx1"/>
                </a:solidFill>
                <a:latin typeface="Arial" charset="0"/>
                <a:ea typeface="ＭＳ Ｐゴシック" charset="0"/>
              </a:defRPr>
            </a:lvl4pPr>
            <a:lvl5pPr eaLnBrk="0" hangingPunct="0">
              <a:defRPr sz="2500">
                <a:solidFill>
                  <a:schemeClr val="tx1"/>
                </a:solidFill>
                <a:latin typeface="Arial" charset="0"/>
                <a:ea typeface="ＭＳ Ｐゴシック" charset="0"/>
              </a:defRPr>
            </a:lvl5pPr>
            <a:lvl6pPr marL="457200" eaLnBrk="0" fontAlgn="base" hangingPunct="0">
              <a:spcBef>
                <a:spcPct val="0"/>
              </a:spcBef>
              <a:spcAft>
                <a:spcPct val="0"/>
              </a:spcAft>
              <a:defRPr sz="2500">
                <a:solidFill>
                  <a:schemeClr val="tx1"/>
                </a:solidFill>
                <a:latin typeface="Arial" charset="0"/>
                <a:ea typeface="ＭＳ Ｐゴシック" charset="0"/>
              </a:defRPr>
            </a:lvl6pPr>
            <a:lvl7pPr marL="914400" eaLnBrk="0" fontAlgn="base" hangingPunct="0">
              <a:spcBef>
                <a:spcPct val="0"/>
              </a:spcBef>
              <a:spcAft>
                <a:spcPct val="0"/>
              </a:spcAft>
              <a:defRPr sz="2500">
                <a:solidFill>
                  <a:schemeClr val="tx1"/>
                </a:solidFill>
                <a:latin typeface="Arial" charset="0"/>
                <a:ea typeface="ＭＳ Ｐゴシック" charset="0"/>
              </a:defRPr>
            </a:lvl7pPr>
            <a:lvl8pPr marL="1371600" eaLnBrk="0" fontAlgn="base" hangingPunct="0">
              <a:spcBef>
                <a:spcPct val="0"/>
              </a:spcBef>
              <a:spcAft>
                <a:spcPct val="0"/>
              </a:spcAft>
              <a:defRPr sz="2500">
                <a:solidFill>
                  <a:schemeClr val="tx1"/>
                </a:solidFill>
                <a:latin typeface="Arial" charset="0"/>
                <a:ea typeface="ＭＳ Ｐゴシック" charset="0"/>
              </a:defRPr>
            </a:lvl8pPr>
            <a:lvl9pPr marL="1828800" eaLnBrk="0" fontAlgn="base" hangingPunct="0">
              <a:spcBef>
                <a:spcPct val="0"/>
              </a:spcBef>
              <a:spcAft>
                <a:spcPct val="0"/>
              </a:spcAft>
              <a:defRPr sz="25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200">
                <a:solidFill>
                  <a:srgbClr val="000000"/>
                </a:solidFill>
              </a:rPr>
              <a:t>Zhaxybayeva et al. 2006, Genome Research, </a:t>
            </a:r>
            <a:r>
              <a:rPr lang="en-US" sz="1200" b="1">
                <a:solidFill>
                  <a:srgbClr val="000000"/>
                </a:solidFill>
              </a:rPr>
              <a:t>16</a:t>
            </a:r>
            <a:r>
              <a:rPr lang="en-US" sz="1200">
                <a:solidFill>
                  <a:srgbClr val="000000"/>
                </a:solidFill>
              </a:rPr>
              <a:t>(9):1099-108</a:t>
            </a:r>
            <a:endParaRPr lang="en-US" sz="1800">
              <a:solidFill>
                <a:srgbClr val="000000"/>
              </a:solidFill>
            </a:endParaRPr>
          </a:p>
        </p:txBody>
      </p:sp>
      <p:pic>
        <p:nvPicPr>
          <p:cNvPr id="158760" name="Picture 4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8527" y="1619252"/>
            <a:ext cx="3677227" cy="26347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62291737"/>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Content Placeholder 3" descr="slide.jpg"/>
          <p:cNvPicPr>
            <a:picLocks noGrp="1" noChangeAspect="1"/>
          </p:cNvPicPr>
          <p:nvPr>
            <p:ph idx="4294967295"/>
          </p:nvPr>
        </p:nvPicPr>
        <p:blipFill>
          <a:blip r:embed="rId2">
            <a:extLst>
              <a:ext uri="{28A0092B-C50C-407E-A947-70E740481C1C}">
                <a14:useLocalDpi xmlns:a14="http://schemas.microsoft.com/office/drawing/2010/main" val="0"/>
              </a:ext>
            </a:extLst>
          </a:blip>
          <a:srcRect l="-18553" r="-18553"/>
          <a:stretch>
            <a:fillRect/>
          </a:stretch>
        </p:blipFill>
        <p:spPr>
          <a:xfrm>
            <a:off x="-1663989" y="224133"/>
            <a:ext cx="12562898" cy="6649291"/>
          </a:xfrm>
        </p:spPr>
      </p:pic>
    </p:spTree>
    <p:extLst>
      <p:ext uri="{BB962C8B-B14F-4D97-AF65-F5344CB8AC3E}">
        <p14:creationId xmlns:p14="http://schemas.microsoft.com/office/powerpoint/2010/main" val="33732972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ext Box 3"/>
          <p:cNvSpPr txBox="1">
            <a:spLocks noChangeArrowheads="1"/>
          </p:cNvSpPr>
          <p:nvPr/>
        </p:nvSpPr>
        <p:spPr bwMode="auto">
          <a:xfrm>
            <a:off x="2204758" y="1451162"/>
            <a:ext cx="3627904" cy="687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defTabSz="914400" fontAlgn="base">
              <a:spcBef>
                <a:spcPct val="0"/>
              </a:spcBef>
              <a:spcAft>
                <a:spcPct val="0"/>
              </a:spcAft>
            </a:pPr>
            <a:r>
              <a:rPr lang="en-US" altLang="x-none" sz="1941">
                <a:solidFill>
                  <a:srgbClr val="000000"/>
                </a:solidFill>
              </a:rPr>
              <a:t>Total number of gene families containing the species quartet</a:t>
            </a:r>
          </a:p>
        </p:txBody>
      </p:sp>
      <p:sp>
        <p:nvSpPr>
          <p:cNvPr id="270338" name="Text Box 4"/>
          <p:cNvSpPr txBox="1">
            <a:spLocks noChangeArrowheads="1"/>
          </p:cNvSpPr>
          <p:nvPr/>
        </p:nvSpPr>
        <p:spPr bwMode="auto">
          <a:xfrm>
            <a:off x="2204757" y="2466696"/>
            <a:ext cx="3625103" cy="165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defTabSz="914400" fontAlgn="base">
              <a:spcBef>
                <a:spcPct val="0"/>
              </a:spcBef>
              <a:spcAft>
                <a:spcPct val="0"/>
              </a:spcAft>
            </a:pPr>
            <a:r>
              <a:rPr lang="en-US" altLang="x-none" sz="1941">
                <a:solidFill>
                  <a:srgbClr val="000000"/>
                </a:solidFill>
              </a:rPr>
              <a:t>Number of gene families supporting the same topology as the plurality </a:t>
            </a:r>
            <a:br>
              <a:rPr lang="en-US" altLang="x-none" sz="1941">
                <a:solidFill>
                  <a:srgbClr val="000000"/>
                </a:solidFill>
              </a:rPr>
            </a:br>
            <a:r>
              <a:rPr lang="en-US" altLang="x-none" sz="1941">
                <a:solidFill>
                  <a:srgbClr val="000000"/>
                </a:solidFill>
              </a:rPr>
              <a:t>(colored according to bootstrap support level)</a:t>
            </a:r>
            <a:r>
              <a:rPr lang="en-US" altLang="x-none" sz="2382">
                <a:solidFill>
                  <a:srgbClr val="000000"/>
                </a:solidFill>
              </a:rPr>
              <a:t> </a:t>
            </a:r>
          </a:p>
        </p:txBody>
      </p:sp>
      <p:sp>
        <p:nvSpPr>
          <p:cNvPr id="270339" name="Text Box 5"/>
          <p:cNvSpPr txBox="1">
            <a:spLocks noChangeArrowheads="1"/>
          </p:cNvSpPr>
          <p:nvPr/>
        </p:nvSpPr>
        <p:spPr bwMode="auto">
          <a:xfrm>
            <a:off x="2204757" y="4752695"/>
            <a:ext cx="3697941" cy="98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defTabSz="914400" fontAlgn="base">
              <a:spcBef>
                <a:spcPct val="0"/>
              </a:spcBef>
              <a:spcAft>
                <a:spcPct val="0"/>
              </a:spcAft>
            </a:pPr>
            <a:r>
              <a:rPr lang="en-US" altLang="x-none" sz="1941">
                <a:solidFill>
                  <a:srgbClr val="000000"/>
                </a:solidFill>
              </a:rPr>
              <a:t>Number of gene families supporting one of the two alternative quartet topologies</a:t>
            </a:r>
            <a:endParaRPr lang="en-US" altLang="x-none" sz="2382">
              <a:solidFill>
                <a:srgbClr val="000000"/>
              </a:solidFill>
            </a:endParaRPr>
          </a:p>
        </p:txBody>
      </p:sp>
      <p:sp>
        <p:nvSpPr>
          <p:cNvPr id="270340" name="Line 6"/>
          <p:cNvSpPr>
            <a:spLocks noChangeShapeType="1"/>
          </p:cNvSpPr>
          <p:nvPr/>
        </p:nvSpPr>
        <p:spPr bwMode="auto">
          <a:xfrm>
            <a:off x="5768228" y="1654269"/>
            <a:ext cx="665350" cy="0"/>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wrap="none" lIns="89770" tIns="44886" rIns="89770" bIns="44886" anchor="ctr"/>
          <a:lstStyle/>
          <a:p>
            <a:pPr defTabSz="914400" fontAlgn="base">
              <a:spcBef>
                <a:spcPct val="0"/>
              </a:spcBef>
              <a:spcAft>
                <a:spcPct val="0"/>
              </a:spcAft>
            </a:pPr>
            <a:endParaRPr lang="en-US" sz="2206">
              <a:solidFill>
                <a:srgbClr val="000000"/>
              </a:solidFill>
            </a:endParaRPr>
          </a:p>
        </p:txBody>
      </p:sp>
      <p:pic>
        <p:nvPicPr>
          <p:cNvPr id="27034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504" y="3353360"/>
            <a:ext cx="121303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0342" name="Line 8"/>
          <p:cNvSpPr>
            <a:spLocks noChangeShapeType="1"/>
          </p:cNvSpPr>
          <p:nvPr/>
        </p:nvSpPr>
        <p:spPr bwMode="auto">
          <a:xfrm>
            <a:off x="5755622" y="5286375"/>
            <a:ext cx="665349" cy="0"/>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wrap="none" lIns="89770" tIns="44886" rIns="89770" bIns="44886" anchor="ctr"/>
          <a:lstStyle/>
          <a:p>
            <a:pPr defTabSz="914400" fontAlgn="base">
              <a:spcBef>
                <a:spcPct val="0"/>
              </a:spcBef>
              <a:spcAft>
                <a:spcPct val="0"/>
              </a:spcAft>
            </a:pPr>
            <a:endParaRPr lang="en-US" sz="2206">
              <a:solidFill>
                <a:srgbClr val="000000"/>
              </a:solidFill>
            </a:endParaRPr>
          </a:p>
        </p:txBody>
      </p:sp>
      <p:sp>
        <p:nvSpPr>
          <p:cNvPr id="270343" name="Line 9"/>
          <p:cNvSpPr>
            <a:spLocks noChangeShapeType="1"/>
          </p:cNvSpPr>
          <p:nvPr/>
        </p:nvSpPr>
        <p:spPr bwMode="auto">
          <a:xfrm>
            <a:off x="5755622" y="2695015"/>
            <a:ext cx="665349" cy="0"/>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wrap="none" lIns="89770" tIns="44886" rIns="89770" bIns="44886" anchor="ctr"/>
          <a:lstStyle/>
          <a:p>
            <a:pPr defTabSz="914400" fontAlgn="base">
              <a:spcBef>
                <a:spcPct val="0"/>
              </a:spcBef>
              <a:spcAft>
                <a:spcPct val="0"/>
              </a:spcAft>
            </a:pPr>
            <a:endParaRPr lang="en-US" sz="2206">
              <a:solidFill>
                <a:srgbClr val="000000"/>
              </a:solidFill>
            </a:endParaRPr>
          </a:p>
        </p:txBody>
      </p:sp>
      <p:sp>
        <p:nvSpPr>
          <p:cNvPr id="270344" name="Rectangle 10"/>
          <p:cNvSpPr>
            <a:spLocks noChangeArrowheads="1"/>
          </p:cNvSpPr>
          <p:nvPr/>
        </p:nvSpPr>
        <p:spPr bwMode="auto">
          <a:xfrm>
            <a:off x="282949" y="275946"/>
            <a:ext cx="8726581" cy="119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defTabSz="914400" fontAlgn="base">
              <a:spcBef>
                <a:spcPct val="0"/>
              </a:spcBef>
              <a:spcAft>
                <a:spcPct val="0"/>
              </a:spcAft>
            </a:pPr>
            <a:r>
              <a:rPr lang="en-US" altLang="x-none" sz="2382" b="1">
                <a:solidFill>
                  <a:srgbClr val="000000"/>
                </a:solidFill>
              </a:rPr>
              <a:t>Illustration of one component of a quartet spectral analyses</a:t>
            </a:r>
            <a:r>
              <a:rPr lang="en-US" altLang="x-none" sz="2382">
                <a:solidFill>
                  <a:srgbClr val="000000"/>
                </a:solidFill>
              </a:rPr>
              <a:t> </a:t>
            </a:r>
            <a:r>
              <a:rPr lang="en-US" altLang="x-none" sz="1941">
                <a:solidFill>
                  <a:srgbClr val="000000"/>
                </a:solidFill>
              </a:rPr>
              <a:t>Summary of phylogenetic information for one genome quartet for all gene families</a:t>
            </a:r>
            <a:r>
              <a:rPr lang="en-US" altLang="x-none" sz="2382">
                <a:solidFill>
                  <a:srgbClr val="000000"/>
                </a:solidFill>
              </a:rPr>
              <a:t>  </a:t>
            </a:r>
            <a:endParaRPr lang="en-US" altLang="x-none" sz="2382">
              <a:solidFill>
                <a:srgbClr val="FFFF00"/>
              </a:solidFill>
            </a:endParaRPr>
          </a:p>
        </p:txBody>
      </p:sp>
      <p:sp>
        <p:nvSpPr>
          <p:cNvPr id="270345" name="Rectangle 11"/>
          <p:cNvSpPr>
            <a:spLocks noChangeArrowheads="1"/>
          </p:cNvSpPr>
          <p:nvPr/>
        </p:nvSpPr>
        <p:spPr bwMode="auto">
          <a:xfrm>
            <a:off x="8711173" y="212912"/>
            <a:ext cx="181358" cy="457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defTabSz="914400" fontAlgn="base">
              <a:spcBef>
                <a:spcPct val="0"/>
              </a:spcBef>
              <a:spcAft>
                <a:spcPct val="0"/>
              </a:spcAft>
            </a:pPr>
            <a:endParaRPr lang="x-none" altLang="x-none" sz="2382" b="1">
              <a:solidFill>
                <a:srgbClr val="000000"/>
              </a:solidFill>
            </a:endParaRPr>
          </a:p>
        </p:txBody>
      </p:sp>
      <p:pic>
        <p:nvPicPr>
          <p:cNvPr id="270346"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55622" y="1150004"/>
            <a:ext cx="2945746" cy="5695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2253520"/>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Title 1"/>
          <p:cNvSpPr>
            <a:spLocks noGrp="1"/>
          </p:cNvSpPr>
          <p:nvPr>
            <p:ph type="ctrTitle"/>
          </p:nvPr>
        </p:nvSpPr>
        <p:spPr>
          <a:xfrm>
            <a:off x="799821" y="2286000"/>
            <a:ext cx="7544360" cy="1143000"/>
          </a:xfrm>
        </p:spPr>
        <p:txBody>
          <a:bodyPr/>
          <a:lstStyle/>
          <a:p>
            <a:pPr eaLnBrk="1" hangingPunct="1"/>
            <a:endParaRPr lang="x-none" altLang="x-none">
              <a:latin typeface="Tahoma" charset="0"/>
            </a:endParaRPr>
          </a:p>
        </p:txBody>
      </p:sp>
      <p:sp>
        <p:nvSpPr>
          <p:cNvPr id="272386" name="Subtitle 2"/>
          <p:cNvSpPr>
            <a:spLocks noGrp="1"/>
          </p:cNvSpPr>
          <p:nvPr>
            <p:ph type="subTitle" idx="1"/>
          </p:nvPr>
        </p:nvSpPr>
        <p:spPr>
          <a:xfrm>
            <a:off x="1465169" y="3885640"/>
            <a:ext cx="6213662" cy="1753721"/>
          </a:xfrm>
        </p:spPr>
        <p:txBody>
          <a:bodyPr/>
          <a:lstStyle/>
          <a:p>
            <a:pPr eaLnBrk="1" hangingPunct="1">
              <a:buFont typeface="Wingdings" charset="2"/>
              <a:buNone/>
            </a:pPr>
            <a:endParaRPr lang="x-none" altLang="x-none">
              <a:latin typeface="Tahoma" charset="0"/>
            </a:endParaRPr>
          </a:p>
        </p:txBody>
      </p:sp>
      <p:pic>
        <p:nvPicPr>
          <p:cNvPr id="27238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846" y="60232"/>
            <a:ext cx="8269941" cy="5838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34471" y="5995147"/>
            <a:ext cx="8875059" cy="814453"/>
          </a:xfrm>
          <a:prstGeom prst="rect">
            <a:avLst/>
          </a:prstGeom>
          <a:solidFill>
            <a:schemeClr val="bg1">
              <a:lumMod val="20000"/>
              <a:lumOff val="80000"/>
            </a:schemeClr>
          </a:solidFill>
        </p:spPr>
        <p:txBody>
          <a:bodyPr lIns="80584" tIns="40290" rIns="80584" bIns="40290">
            <a:spAutoFit/>
          </a:bodyPr>
          <a:lstStyle/>
          <a:p>
            <a:pPr defTabSz="914400" fontAlgn="base">
              <a:spcBef>
                <a:spcPct val="0"/>
              </a:spcBef>
              <a:spcAft>
                <a:spcPct val="0"/>
              </a:spcAft>
              <a:defRPr/>
            </a:pPr>
            <a:r>
              <a:rPr lang="en-US" sz="1588">
                <a:solidFill>
                  <a:srgbClr val="000000"/>
                </a:solidFill>
                <a:latin typeface="Times New Roman" charset="0"/>
                <a:cs typeface="Times New Roman" charset="0"/>
              </a:rPr>
              <a:t>Quartet decomposition analysis of 19 </a:t>
            </a:r>
            <a:r>
              <a:rPr lang="en-US" sz="1588" i="1">
                <a:solidFill>
                  <a:srgbClr val="000000"/>
                </a:solidFill>
                <a:latin typeface="Times New Roman" charset="0"/>
                <a:cs typeface="Times New Roman" charset="0"/>
              </a:rPr>
              <a:t>Prochlorococcus </a:t>
            </a:r>
            <a:r>
              <a:rPr lang="en-US" sz="1588">
                <a:solidFill>
                  <a:srgbClr val="000000"/>
                </a:solidFill>
                <a:latin typeface="Times New Roman" charset="0"/>
                <a:cs typeface="Times New Roman" charset="0"/>
              </a:rPr>
              <a:t>and marine </a:t>
            </a:r>
            <a:r>
              <a:rPr lang="en-US" sz="1588" i="1">
                <a:solidFill>
                  <a:srgbClr val="000000"/>
                </a:solidFill>
                <a:latin typeface="Times New Roman" charset="0"/>
                <a:cs typeface="Times New Roman" charset="0"/>
              </a:rPr>
              <a:t>Synechococcus </a:t>
            </a:r>
            <a:r>
              <a:rPr lang="en-US" sz="1588">
                <a:solidFill>
                  <a:srgbClr val="000000"/>
                </a:solidFill>
                <a:latin typeface="Times New Roman" charset="0"/>
                <a:cs typeface="Times New Roman" charset="0"/>
              </a:rPr>
              <a:t>genomes. Quartets with a very short internal branch or very long external branches as well those resolved by less than 30% of gene families were excluded from the analyses to minimize artifacts of phylogenetic reconstruction. </a:t>
            </a:r>
          </a:p>
        </p:txBody>
      </p:sp>
    </p:spTree>
    <p:extLst>
      <p:ext uri="{BB962C8B-B14F-4D97-AF65-F5344CB8AC3E}">
        <p14:creationId xmlns:p14="http://schemas.microsoft.com/office/powerpoint/2010/main" val="1050538754"/>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9821" y="2286000"/>
            <a:ext cx="7544360" cy="1143000"/>
          </a:xfrm>
        </p:spPr>
        <p:txBody>
          <a:bodyPr/>
          <a:lstStyle/>
          <a:p>
            <a:pPr eaLnBrk="1" hangingPunct="1"/>
            <a:endParaRPr lang="x-none" altLang="x-none"/>
          </a:p>
        </p:txBody>
      </p:sp>
      <p:sp>
        <p:nvSpPr>
          <p:cNvPr id="3" name="Subtitle 2"/>
          <p:cNvSpPr>
            <a:spLocks noGrp="1"/>
          </p:cNvSpPr>
          <p:nvPr>
            <p:ph type="subTitle" idx="1"/>
          </p:nvPr>
        </p:nvSpPr>
        <p:spPr>
          <a:xfrm>
            <a:off x="1465169" y="3885640"/>
            <a:ext cx="6213662" cy="1753721"/>
          </a:xfrm>
        </p:spPr>
        <p:txBody>
          <a:bodyPr/>
          <a:lstStyle/>
          <a:p>
            <a:pPr eaLnBrk="1" hangingPunct="1">
              <a:buFont typeface="Wingdings" charset="2"/>
              <a:buNone/>
            </a:pPr>
            <a:endParaRPr lang="x-none" altLang="x-none"/>
          </a:p>
        </p:txBody>
      </p:sp>
      <p:sp>
        <p:nvSpPr>
          <p:cNvPr id="5" name="Rectangle 4"/>
          <p:cNvSpPr>
            <a:spLocks noChangeArrowheads="1"/>
          </p:cNvSpPr>
          <p:nvPr/>
        </p:nvSpPr>
        <p:spPr bwMode="auto">
          <a:xfrm>
            <a:off x="320769" y="5709398"/>
            <a:ext cx="8688761" cy="896205"/>
          </a:xfrm>
          <a:prstGeom prst="rect">
            <a:avLst/>
          </a:prstGeom>
          <a:gradFill rotWithShape="1">
            <a:gsLst>
              <a:gs pos="0">
                <a:srgbClr val="F4F7FF"/>
              </a:gs>
              <a:gs pos="64999">
                <a:srgbClr val="E5ECFF"/>
              </a:gs>
              <a:gs pos="100000">
                <a:srgbClr val="DBE6FF"/>
              </a:gs>
            </a:gsLst>
            <a:lin ang="5400000" scaled="1"/>
          </a:gradFill>
          <a:ln w="9525">
            <a:solidFill>
              <a:srgbClr val="C9D1E6"/>
            </a:solidFill>
            <a:miter lim="800000"/>
            <a:headEnd/>
            <a:tailEnd/>
          </a:ln>
          <a:effectLst>
            <a:outerShdw blurRad="40000" dist="20000" dir="5400000" rotWithShape="0">
              <a:srgbClr val="000000">
                <a:alpha val="37999"/>
              </a:srgbClr>
            </a:outerShdw>
          </a:effectLst>
        </p:spPr>
        <p:txBody>
          <a:bodyPr lIns="80584" tIns="40290" rIns="80584" bIns="4029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65" b="0" i="0" u="none" strike="noStrike" kern="1200" cap="none" spc="0" normalizeH="0" baseline="0" noProof="0">
                <a:ln>
                  <a:noFill/>
                </a:ln>
                <a:solidFill>
                  <a:srgbClr val="000080"/>
                </a:solidFill>
                <a:effectLst/>
                <a:uLnTx/>
                <a:uFillTx/>
                <a:latin typeface="Arial" charset="0"/>
                <a:ea typeface="ＭＳ Ｐゴシック"/>
                <a:cs typeface="Arial" charset="0"/>
              </a:rPr>
              <a:t>Plurality neighbor-net calculated as supertree (from the MRP matrix using SplitsTree 4.0) from all quartets significantly supported by all individual gene families (1812) without in-paralogs.  </a:t>
            </a:r>
          </a:p>
        </p:txBody>
      </p:sp>
      <p:grpSp>
        <p:nvGrpSpPr>
          <p:cNvPr id="275460" name="Group 5"/>
          <p:cNvGrpSpPr>
            <a:grpSpLocks/>
          </p:cNvGrpSpPr>
          <p:nvPr/>
        </p:nvGrpSpPr>
        <p:grpSpPr bwMode="auto">
          <a:xfrm>
            <a:off x="784412" y="571500"/>
            <a:ext cx="7463118" cy="5111284"/>
            <a:chOff x="927100" y="1295400"/>
            <a:chExt cx="7689850" cy="5111750"/>
          </a:xfrm>
        </p:grpSpPr>
        <p:sp>
          <p:nvSpPr>
            <p:cNvPr id="275462" name="Flowchart: Process 4"/>
            <p:cNvSpPr>
              <a:spLocks noChangeArrowheads="1"/>
            </p:cNvSpPr>
            <p:nvPr/>
          </p:nvSpPr>
          <p:spPr bwMode="auto">
            <a:xfrm>
              <a:off x="927100" y="1295400"/>
              <a:ext cx="7689850" cy="5111750"/>
            </a:xfrm>
            <a:prstGeom prst="flowChartProcess">
              <a:avLst/>
            </a:prstGeom>
            <a:solidFill>
              <a:srgbClr val="FFFFFF"/>
            </a:solidFill>
            <a:ln w="9525">
              <a:solidFill>
                <a:srgbClr val="000000"/>
              </a:solidFill>
              <a:round/>
              <a:headEnd/>
              <a:tailEnd/>
            </a:ln>
          </p:spPr>
          <p:txBody>
            <a:bodyPr/>
            <a:lstStyle>
              <a:lvl1pPr defTabSz="1016000" eaLnBrk="0" hangingPunct="0">
                <a:defRPr sz="2500">
                  <a:solidFill>
                    <a:schemeClr val="tx1"/>
                  </a:solidFill>
                  <a:latin typeface="Arial" charset="0"/>
                  <a:ea typeface="ＭＳ Ｐゴシック" charset="-128"/>
                </a:defRPr>
              </a:lvl1pPr>
              <a:lvl2pPr marL="742950" indent="-285750" defTabSz="1016000" eaLnBrk="0" hangingPunct="0">
                <a:defRPr sz="2500">
                  <a:solidFill>
                    <a:schemeClr val="tx1"/>
                  </a:solidFill>
                  <a:latin typeface="Arial" charset="0"/>
                  <a:ea typeface="ＭＳ Ｐゴシック" charset="-128"/>
                </a:defRPr>
              </a:lvl2pPr>
              <a:lvl3pPr marL="1143000" indent="-228600" defTabSz="1016000" eaLnBrk="0" hangingPunct="0">
                <a:defRPr sz="2500">
                  <a:solidFill>
                    <a:schemeClr val="tx1"/>
                  </a:solidFill>
                  <a:latin typeface="Arial" charset="0"/>
                  <a:ea typeface="ＭＳ Ｐゴシック" charset="-128"/>
                </a:defRPr>
              </a:lvl3pPr>
              <a:lvl4pPr marL="1600200" indent="-228600" defTabSz="1016000" eaLnBrk="0" hangingPunct="0">
                <a:defRPr sz="2500">
                  <a:solidFill>
                    <a:schemeClr val="tx1"/>
                  </a:solidFill>
                  <a:latin typeface="Arial" charset="0"/>
                  <a:ea typeface="ＭＳ Ｐゴシック" charset="-128"/>
                </a:defRPr>
              </a:lvl4pPr>
              <a:lvl5pPr marL="2057400" indent="-228600" defTabSz="1016000" eaLnBrk="0" hangingPunct="0">
                <a:defRPr sz="2500">
                  <a:solidFill>
                    <a:schemeClr val="tx1"/>
                  </a:solidFill>
                  <a:latin typeface="Arial" charset="0"/>
                  <a:ea typeface="ＭＳ Ｐゴシック" charset="-128"/>
                </a:defRPr>
              </a:lvl5pPr>
              <a:lvl6pPr marL="2514600" indent="-228600" defTabSz="1016000" eaLnBrk="0" fontAlgn="base" hangingPunct="0">
                <a:spcBef>
                  <a:spcPct val="0"/>
                </a:spcBef>
                <a:spcAft>
                  <a:spcPct val="0"/>
                </a:spcAft>
                <a:defRPr sz="2500">
                  <a:solidFill>
                    <a:schemeClr val="tx1"/>
                  </a:solidFill>
                  <a:latin typeface="Arial" charset="0"/>
                  <a:ea typeface="ＭＳ Ｐゴシック" charset="-128"/>
                </a:defRPr>
              </a:lvl6pPr>
              <a:lvl7pPr marL="2971800" indent="-228600" defTabSz="1016000" eaLnBrk="0" fontAlgn="base" hangingPunct="0">
                <a:spcBef>
                  <a:spcPct val="0"/>
                </a:spcBef>
                <a:spcAft>
                  <a:spcPct val="0"/>
                </a:spcAft>
                <a:defRPr sz="2500">
                  <a:solidFill>
                    <a:schemeClr val="tx1"/>
                  </a:solidFill>
                  <a:latin typeface="Arial" charset="0"/>
                  <a:ea typeface="ＭＳ Ｐゴシック" charset="-128"/>
                </a:defRPr>
              </a:lvl7pPr>
              <a:lvl8pPr marL="3429000" indent="-228600" defTabSz="1016000" eaLnBrk="0" fontAlgn="base" hangingPunct="0">
                <a:spcBef>
                  <a:spcPct val="0"/>
                </a:spcBef>
                <a:spcAft>
                  <a:spcPct val="0"/>
                </a:spcAft>
                <a:defRPr sz="2500">
                  <a:solidFill>
                    <a:schemeClr val="tx1"/>
                  </a:solidFill>
                  <a:latin typeface="Arial" charset="0"/>
                  <a:ea typeface="ＭＳ Ｐゴシック" charset="-128"/>
                </a:defRPr>
              </a:lvl8pPr>
              <a:lvl9pPr marL="3886200" indent="-228600" defTabSz="10160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1016000" rtl="0" eaLnBrk="0" fontAlgn="base" latinLnBrk="0" hangingPunct="0">
                <a:lnSpc>
                  <a:spcPct val="100000"/>
                </a:lnSpc>
                <a:spcBef>
                  <a:spcPct val="0"/>
                </a:spcBef>
                <a:spcAft>
                  <a:spcPct val="0"/>
                </a:spcAft>
                <a:buClrTx/>
                <a:buSzTx/>
                <a:buFontTx/>
                <a:buNone/>
                <a:tabLst/>
                <a:defRPr/>
              </a:pPr>
              <a:endParaRPr kumimoji="0" lang="x-none" altLang="x-none" sz="2382" b="0" i="0" u="none" strike="noStrike" kern="1200" cap="none" spc="0" normalizeH="0" baseline="0" noProof="0">
                <a:ln>
                  <a:noFill/>
                </a:ln>
                <a:solidFill>
                  <a:srgbClr val="000080"/>
                </a:solidFill>
                <a:effectLst/>
                <a:uLnTx/>
                <a:uFillTx/>
                <a:latin typeface="Arial" charset="0"/>
                <a:ea typeface="ＭＳ Ｐゴシック" charset="-128"/>
              </a:endParaRPr>
            </a:p>
          </p:txBody>
        </p:sp>
        <p:pic>
          <p:nvPicPr>
            <p:cNvPr id="275463" name="Picture 3" descr="NeighborNet_plurality_and_conflic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863" y="1419225"/>
              <a:ext cx="7416800" cy="485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5461" name="Text Box 4"/>
          <p:cNvSpPr txBox="1">
            <a:spLocks noChangeArrowheads="1"/>
          </p:cNvSpPr>
          <p:nvPr/>
        </p:nvSpPr>
        <p:spPr bwMode="auto">
          <a:xfrm>
            <a:off x="2472298" y="60233"/>
            <a:ext cx="5697996" cy="430101"/>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9770" tIns="44886" rIns="89770" bIns="44886">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x-none" sz="2206" b="0" i="0" u="none" strike="noStrike" kern="1200" cap="none" spc="0" normalizeH="0" baseline="0" noProof="0">
                <a:ln>
                  <a:noFill/>
                </a:ln>
                <a:solidFill>
                  <a:srgbClr val="000000"/>
                </a:solidFill>
                <a:effectLst/>
                <a:uLnTx/>
                <a:uFillTx/>
                <a:latin typeface="Arial" charset="0"/>
                <a:ea typeface="ＭＳ Ｐゴシック" charset="-128"/>
              </a:rPr>
              <a:t>NeighborNet (calculated with SplitsTree 4.0)</a:t>
            </a:r>
          </a:p>
        </p:txBody>
      </p:sp>
    </p:spTree>
    <p:extLst>
      <p:ext uri="{BB962C8B-B14F-4D97-AF65-F5344CB8AC3E}">
        <p14:creationId xmlns:p14="http://schemas.microsoft.com/office/powerpoint/2010/main" val="3365517686"/>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4471" y="0"/>
            <a:ext cx="4436129" cy="447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7506" name="Oval 4"/>
          <p:cNvSpPr>
            <a:spLocks noChangeArrowheads="1"/>
          </p:cNvSpPr>
          <p:nvPr/>
        </p:nvSpPr>
        <p:spPr bwMode="auto">
          <a:xfrm>
            <a:off x="3541059" y="3480828"/>
            <a:ext cx="970710" cy="658346"/>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80584" tIns="40290" rIns="80584" bIns="40290"/>
          <a:lstStyle>
            <a:lvl1pPr defTabSz="911225" eaLnBrk="0" hangingPunct="0">
              <a:defRPr sz="2500">
                <a:solidFill>
                  <a:schemeClr val="tx1"/>
                </a:solidFill>
                <a:latin typeface="Arial" charset="0"/>
                <a:ea typeface="ＭＳ Ｐゴシック" charset="-128"/>
              </a:defRPr>
            </a:lvl1pPr>
            <a:lvl2pPr marL="742950" indent="-285750" defTabSz="911225" eaLnBrk="0" hangingPunct="0">
              <a:defRPr sz="2500">
                <a:solidFill>
                  <a:schemeClr val="tx1"/>
                </a:solidFill>
                <a:latin typeface="Arial" charset="0"/>
                <a:ea typeface="ＭＳ Ｐゴシック" charset="-128"/>
              </a:defRPr>
            </a:lvl2pPr>
            <a:lvl3pPr marL="1143000" indent="-228600" defTabSz="911225" eaLnBrk="0" hangingPunct="0">
              <a:defRPr sz="2500">
                <a:solidFill>
                  <a:schemeClr val="tx1"/>
                </a:solidFill>
                <a:latin typeface="Arial" charset="0"/>
                <a:ea typeface="ＭＳ Ｐゴシック" charset="-128"/>
              </a:defRPr>
            </a:lvl3pPr>
            <a:lvl4pPr marL="1600200" indent="-228600" defTabSz="911225" eaLnBrk="0" hangingPunct="0">
              <a:defRPr sz="2500">
                <a:solidFill>
                  <a:schemeClr val="tx1"/>
                </a:solidFill>
                <a:latin typeface="Arial" charset="0"/>
                <a:ea typeface="ＭＳ Ｐゴシック" charset="-128"/>
              </a:defRPr>
            </a:lvl4pPr>
            <a:lvl5pPr marL="2057400" indent="-228600" defTabSz="911225" eaLnBrk="0" hangingPunct="0">
              <a:defRPr sz="2500">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2500">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2500">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2500">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1225" rtl="0" eaLnBrk="0" fontAlgn="base" latinLnBrk="0" hangingPunct="0">
              <a:lnSpc>
                <a:spcPct val="100000"/>
              </a:lnSpc>
              <a:spcBef>
                <a:spcPct val="0"/>
              </a:spcBef>
              <a:spcAft>
                <a:spcPct val="0"/>
              </a:spcAft>
              <a:buClrTx/>
              <a:buSzTx/>
              <a:buFontTx/>
              <a:buNone/>
              <a:tabLst/>
              <a:defRPr/>
            </a:pPr>
            <a:endParaRPr kumimoji="0" lang="x-none" altLang="x-none" sz="2206" b="0" i="0" u="none" strike="noStrike" kern="1200" cap="none" spc="0" normalizeH="0" baseline="0" noProof="0">
              <a:ln>
                <a:noFill/>
              </a:ln>
              <a:solidFill>
                <a:srgbClr val="000080"/>
              </a:solidFill>
              <a:effectLst/>
              <a:uLnTx/>
              <a:uFillTx/>
              <a:latin typeface="Arial" charset="0"/>
              <a:ea typeface="ＭＳ Ｐゴシック" charset="-128"/>
            </a:endParaRPr>
          </a:p>
        </p:txBody>
      </p:sp>
      <p:pic>
        <p:nvPicPr>
          <p:cNvPr id="27750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05071" y="0"/>
            <a:ext cx="4064934" cy="6111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4572000" y="6097401"/>
            <a:ext cx="4437529" cy="760271"/>
          </a:xfrm>
          <a:prstGeom prst="rect">
            <a:avLst/>
          </a:prstGeom>
          <a:gradFill rotWithShape="1">
            <a:gsLst>
              <a:gs pos="0">
                <a:srgbClr val="F4F7FF"/>
              </a:gs>
              <a:gs pos="64999">
                <a:srgbClr val="E5ECFF"/>
              </a:gs>
              <a:gs pos="100000">
                <a:srgbClr val="DBE6FF"/>
              </a:gs>
            </a:gsLst>
            <a:lin ang="5400000" scaled="1"/>
          </a:gradFill>
          <a:ln w="9525">
            <a:solidFill>
              <a:srgbClr val="C9D1E6"/>
            </a:solidFill>
            <a:miter lim="800000"/>
            <a:headEnd/>
            <a:tailEnd/>
          </a:ln>
          <a:effectLst>
            <a:outerShdw blurRad="40000" dist="20000" dir="5400000" rotWithShape="0">
              <a:srgbClr val="000000">
                <a:alpha val="37999"/>
              </a:srgbClr>
            </a:outerShdw>
          </a:effectLst>
        </p:spPr>
        <p:txBody>
          <a:bodyPr lIns="80584" tIns="40290" rIns="80584" bIns="4029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6" b="0" i="0" u="none" strike="noStrike" kern="1200" cap="none" spc="0" normalizeH="0" baseline="0" noProof="0">
                <a:ln>
                  <a:noFill/>
                </a:ln>
                <a:solidFill>
                  <a:srgbClr val="000080"/>
                </a:solidFill>
                <a:effectLst/>
                <a:uLnTx/>
                <a:uFillTx/>
                <a:latin typeface="Tahoma"/>
                <a:ea typeface="ＭＳ Ｐゴシック"/>
              </a:rPr>
              <a:t>Phylogeny of delta subunit of ATP synthase.</a:t>
            </a:r>
          </a:p>
        </p:txBody>
      </p:sp>
    </p:spTree>
    <p:extLst>
      <p:ext uri="{BB962C8B-B14F-4D97-AF65-F5344CB8AC3E}">
        <p14:creationId xmlns:p14="http://schemas.microsoft.com/office/powerpoint/2010/main" val="412092528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6354" name="Rectangle 2"/>
          <p:cNvSpPr>
            <a:spLocks noChangeArrowheads="1"/>
          </p:cNvSpPr>
          <p:nvPr/>
        </p:nvSpPr>
        <p:spPr bwMode="auto">
          <a:xfrm rot="5412651">
            <a:off x="5651500" y="3317870"/>
            <a:ext cx="5948363" cy="1128729"/>
          </a:xfrm>
          <a:prstGeom prst="rect">
            <a:avLst/>
          </a:prstGeom>
          <a:noFill/>
          <a:ln w="9525">
            <a:noFill/>
            <a:miter lim="800000"/>
            <a:headEnd/>
            <a:tailEnd/>
          </a:ln>
          <a:effectLst/>
        </p:spPr>
        <p:txBody>
          <a:bodyPr lIns="91184" tIns="45593" rIns="91184" bIns="45593">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From: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charset="0"/>
                <a:ea typeface="ＭＳ Ｐゴシック"/>
                <a:cs typeface="ＭＳ Ｐゴシック"/>
              </a:rPr>
              <a:t>Delsuc</a:t>
            </a:r>
            <a:r>
              <a:rPr kumimoji="0" lang="en-US" sz="16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 F, </a:t>
            </a:r>
            <a:r>
              <a:rPr kumimoji="0" lang="en-US" sz="1600" b="0" i="0" u="none" strike="noStrike" kern="1200" cap="none" spc="0" normalizeH="0" baseline="0" noProof="0" dirty="0" err="1">
                <a:ln>
                  <a:noFill/>
                </a:ln>
                <a:solidFill>
                  <a:srgbClr val="000000"/>
                </a:solidFill>
                <a:effectLst/>
                <a:uLnTx/>
                <a:uFillTx/>
                <a:latin typeface="Arial" charset="0"/>
                <a:ea typeface="ＭＳ Ｐゴシック"/>
                <a:cs typeface="ＭＳ Ｐゴシック"/>
              </a:rPr>
              <a:t>Brinkmann</a:t>
            </a:r>
            <a:r>
              <a:rPr kumimoji="0" lang="en-US" sz="16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 H, Philippe H.</a:t>
            </a:r>
            <a:endParaRPr kumimoji="0" lang="en-US" sz="1800" b="0" i="0" u="none" strike="noStrike" kern="1200" cap="none" spc="0" normalizeH="0" baseline="0" noProof="0" dirty="0">
              <a:ln>
                <a:noFill/>
              </a:ln>
              <a:solidFill>
                <a:srgbClr val="000000"/>
              </a:solidFill>
              <a:effectLst/>
              <a:uLnTx/>
              <a:uFillTx/>
              <a:latin typeface="Arial" charset="0"/>
              <a:ea typeface="ＭＳ Ｐゴシック"/>
              <a:cs typeface="ＭＳ Ｐゴシック"/>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Arial" charset="0"/>
                <a:ea typeface="ＭＳ Ｐゴシック"/>
                <a:cs typeface="ＭＳ Ｐゴシック"/>
              </a:rPr>
              <a:t>Phylogenomics</a:t>
            </a:r>
            <a:r>
              <a:rPr kumimoji="0" lang="en-US" sz="16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 and the reconstruction of the tree of life.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Nat Rev Genet. 2005 May;6(5):361-75.</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ＭＳ Ｐゴシック"/>
            </a:endParaRPr>
          </a:p>
        </p:txBody>
      </p:sp>
      <p:sp>
        <p:nvSpPr>
          <p:cNvPr id="996355" name="Rectangle 3"/>
          <p:cNvSpPr>
            <a:spLocks noGrp="1" noChangeArrowheads="1"/>
          </p:cNvSpPr>
          <p:nvPr>
            <p:ph type="title"/>
          </p:nvPr>
        </p:nvSpPr>
        <p:spPr/>
        <p:txBody>
          <a:bodyPr/>
          <a:lstStyle/>
          <a:p>
            <a:endParaRPr lang="en-US"/>
          </a:p>
        </p:txBody>
      </p:sp>
      <p:pic>
        <p:nvPicPr>
          <p:cNvPr id="996356" name="Picture 4"/>
          <p:cNvPicPr>
            <a:picLocks noChangeAspect="1" noChangeArrowheads="1"/>
          </p:cNvPicPr>
          <p:nvPr/>
        </p:nvPicPr>
        <p:blipFill>
          <a:blip r:embed="rId3"/>
          <a:srcRect/>
          <a:stretch>
            <a:fillRect/>
          </a:stretch>
        </p:blipFill>
        <p:spPr bwMode="auto">
          <a:xfrm>
            <a:off x="4" y="88900"/>
            <a:ext cx="7897813" cy="6769100"/>
          </a:xfrm>
          <a:prstGeom prst="rect">
            <a:avLst/>
          </a:prstGeom>
          <a:noFill/>
          <a:ln w="9525">
            <a:noFill/>
            <a:miter lim="800000"/>
            <a:headEnd/>
            <a:tailEnd/>
          </a:ln>
          <a:effectLst/>
        </p:spPr>
      </p:pic>
    </p:spTree>
    <p:extLst>
      <p:ext uri="{BB962C8B-B14F-4D97-AF65-F5344CB8AC3E}">
        <p14:creationId xmlns:p14="http://schemas.microsoft.com/office/powerpoint/2010/main" val="3057123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7210"/>
          </a:xfrm>
        </p:spPr>
        <p:txBody>
          <a:bodyPr/>
          <a:lstStyle/>
          <a:p>
            <a:r>
              <a:rPr lang="en-US" sz="3200" dirty="0"/>
              <a:t>Mutations can have a directing force (C)</a:t>
            </a:r>
          </a:p>
        </p:txBody>
      </p:sp>
      <p:sp>
        <p:nvSpPr>
          <p:cNvPr id="8" name="TextBox 7"/>
          <p:cNvSpPr txBox="1"/>
          <p:nvPr/>
        </p:nvSpPr>
        <p:spPr>
          <a:xfrm>
            <a:off x="267195" y="920338"/>
            <a:ext cx="3146054"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cs typeface="+mn-cs"/>
              </a:rPr>
              <a:t>Constructive neutral evolution: </a:t>
            </a:r>
          </a:p>
        </p:txBody>
      </p:sp>
      <p:pic>
        <p:nvPicPr>
          <p:cNvPr id="3" name="Picture 2"/>
          <p:cNvPicPr>
            <a:picLocks noChangeAspect="1"/>
          </p:cNvPicPr>
          <p:nvPr/>
        </p:nvPicPr>
        <p:blipFill>
          <a:blip r:embed="rId2"/>
          <a:stretch>
            <a:fillRect/>
          </a:stretch>
        </p:blipFill>
        <p:spPr>
          <a:xfrm>
            <a:off x="68451" y="1364943"/>
            <a:ext cx="6207658" cy="4022433"/>
          </a:xfrm>
          <a:prstGeom prst="rect">
            <a:avLst/>
          </a:prstGeom>
        </p:spPr>
      </p:pic>
      <p:sp>
        <p:nvSpPr>
          <p:cNvPr id="4" name="TextBox 3"/>
          <p:cNvSpPr txBox="1"/>
          <p:nvPr/>
        </p:nvSpPr>
        <p:spPr>
          <a:xfrm>
            <a:off x="68451" y="5774844"/>
            <a:ext cx="7163115" cy="1077218"/>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charset="0"/>
                <a:ea typeface="ＭＳ Ｐゴシック" charset="0"/>
                <a:cs typeface="+mn-cs"/>
              </a:rPr>
              <a:t>From: Irremediable Complexity?</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charset="0"/>
                <a:ea typeface="ＭＳ Ｐゴシック" charset="0"/>
                <a:cs typeface="+mn-cs"/>
              </a:rPr>
              <a:t>Author(s): Michael W. Gray, Julius </a:t>
            </a:r>
            <a:r>
              <a:rPr kumimoji="0" lang="en-US" sz="1600" b="0" i="0" u="none" strike="noStrike" kern="1200" cap="none" spc="0" normalizeH="0" baseline="0" noProof="0" dirty="0" err="1">
                <a:ln>
                  <a:noFill/>
                </a:ln>
                <a:solidFill>
                  <a:prstClr val="black"/>
                </a:solidFill>
                <a:effectLst/>
                <a:uLnTx/>
                <a:uFillTx/>
                <a:latin typeface="Calibri" charset="0"/>
                <a:ea typeface="ＭＳ Ｐゴシック" charset="0"/>
                <a:cs typeface="+mn-cs"/>
              </a:rPr>
              <a:t>Lukeš</a:t>
            </a:r>
            <a:r>
              <a:rPr kumimoji="0" lang="en-US" sz="1600" b="0" i="0" u="none" strike="noStrike" kern="1200" cap="none" spc="0" normalizeH="0" baseline="0" noProof="0" dirty="0">
                <a:ln>
                  <a:noFill/>
                </a:ln>
                <a:solidFill>
                  <a:prstClr val="black"/>
                </a:solidFill>
                <a:effectLst/>
                <a:uLnTx/>
                <a:uFillTx/>
                <a:latin typeface="Calibri" charset="0"/>
                <a:ea typeface="ＭＳ Ｐゴシック" charset="0"/>
                <a:cs typeface="+mn-cs"/>
              </a:rPr>
              <a:t>, John M. Archibald, Patrick J. Keeling and W.</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charset="0"/>
                <a:ea typeface="ＭＳ Ｐゴシック" charset="0"/>
                <a:cs typeface="+mn-cs"/>
              </a:rPr>
              <a:t>Ford Doolittle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charset="0"/>
                <a:ea typeface="ＭＳ Ｐゴシック" charset="0"/>
                <a:cs typeface="+mn-cs"/>
              </a:rPr>
              <a:t>Source:  Science, New Series, Vol. 330, No. 6006 (12 November 2010), pp. 920-921</a:t>
            </a:r>
          </a:p>
        </p:txBody>
      </p:sp>
      <p:sp>
        <p:nvSpPr>
          <p:cNvPr id="5" name="TextBox 4"/>
          <p:cNvSpPr txBox="1"/>
          <p:nvPr/>
        </p:nvSpPr>
        <p:spPr>
          <a:xfrm>
            <a:off x="6192981" y="1800309"/>
            <a:ext cx="2867891" cy="313932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charset="0"/>
                <a:ea typeface="ＭＳ Ｐゴシック" charset="0"/>
                <a:cs typeface="+mn-cs"/>
              </a:rPr>
              <a:t>Random interactions between macromolecules lower the overall free energy, leading to more stability, allowing for destabilizing mutations to occur.  The mutated macromolecule remains stable and active, as long as the binding partner is present. </a:t>
            </a:r>
          </a:p>
        </p:txBody>
      </p:sp>
    </p:spTree>
    <p:extLst>
      <p:ext uri="{BB962C8B-B14F-4D97-AF65-F5344CB8AC3E}">
        <p14:creationId xmlns:p14="http://schemas.microsoft.com/office/powerpoint/2010/main" val="6587091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43" name="Rectangle 3"/>
          <p:cNvSpPr>
            <a:spLocks noGrp="1" noChangeArrowheads="1"/>
          </p:cNvSpPr>
          <p:nvPr>
            <p:ph type="title"/>
          </p:nvPr>
        </p:nvSpPr>
        <p:spPr>
          <a:xfrm>
            <a:off x="25400" y="31754"/>
            <a:ext cx="8064500" cy="622300"/>
          </a:xfrm>
        </p:spPr>
        <p:txBody>
          <a:bodyPr/>
          <a:lstStyle/>
          <a:p>
            <a:pPr algn="l"/>
            <a:r>
              <a:rPr lang="en-US">
                <a:solidFill>
                  <a:schemeClr val="accent2"/>
                </a:solidFill>
              </a:rPr>
              <a:t>    Supertree</a:t>
            </a:r>
            <a:r>
              <a:rPr lang="en-US">
                <a:solidFill>
                  <a:srgbClr val="0000B5"/>
                </a:solidFill>
              </a:rPr>
              <a:t>   </a:t>
            </a:r>
            <a:r>
              <a:rPr lang="en-US" i="1"/>
              <a:t>vs.</a:t>
            </a:r>
            <a:r>
              <a:rPr lang="en-US">
                <a:solidFill>
                  <a:srgbClr val="0000B5"/>
                </a:solidFill>
              </a:rPr>
              <a:t> Supermatrix</a:t>
            </a:r>
          </a:p>
        </p:txBody>
      </p:sp>
      <p:sp>
        <p:nvSpPr>
          <p:cNvPr id="983046" name="Rectangle 6"/>
          <p:cNvSpPr>
            <a:spLocks noChangeArrowheads="1"/>
          </p:cNvSpPr>
          <p:nvPr/>
        </p:nvSpPr>
        <p:spPr bwMode="auto">
          <a:xfrm>
            <a:off x="0" y="5543574"/>
            <a:ext cx="9144000" cy="1312785"/>
          </a:xfrm>
          <a:prstGeom prst="rect">
            <a:avLst/>
          </a:prstGeom>
          <a:noFill/>
          <a:ln w="9525">
            <a:noFill/>
            <a:miter lim="800000"/>
            <a:headEnd/>
            <a:tailEnd/>
          </a:ln>
          <a:effectLst/>
        </p:spPr>
        <p:txBody>
          <a:bodyPr lIns="91184" tIns="45593" rIns="91184" bIns="45593">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Schematic of MRP </a:t>
            </a:r>
            <a:r>
              <a:rPr kumimoji="0" lang="en-US" sz="1600" b="0" i="0" u="none" strike="noStrike" kern="1200" cap="none" spc="0" normalizeH="0" baseline="0" noProof="0" dirty="0" err="1">
                <a:ln>
                  <a:noFill/>
                </a:ln>
                <a:solidFill>
                  <a:srgbClr val="000000"/>
                </a:solidFill>
                <a:effectLst/>
                <a:uLnTx/>
                <a:uFillTx/>
                <a:latin typeface="Arial" charset="0"/>
                <a:ea typeface="ＭＳ Ｐゴシック"/>
                <a:cs typeface="ＭＳ Ｐゴシック"/>
              </a:rPr>
              <a:t>supertree</a:t>
            </a:r>
            <a:r>
              <a:rPr kumimoji="0" lang="en-US" sz="16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 (left) and parsimony </a:t>
            </a:r>
            <a:r>
              <a:rPr kumimoji="0" lang="en-US" sz="1600" b="0" i="0" u="none" strike="noStrike" kern="1200" cap="none" spc="0" normalizeH="0" baseline="0" noProof="0" dirty="0" err="1">
                <a:ln>
                  <a:noFill/>
                </a:ln>
                <a:solidFill>
                  <a:srgbClr val="000000"/>
                </a:solidFill>
                <a:effectLst/>
                <a:uLnTx/>
                <a:uFillTx/>
                <a:latin typeface="Arial" charset="0"/>
                <a:ea typeface="ＭＳ Ｐゴシック"/>
                <a:cs typeface="ＭＳ Ｐゴシック"/>
              </a:rPr>
              <a:t>supermatrix</a:t>
            </a:r>
            <a:r>
              <a:rPr kumimoji="0" lang="en-US" sz="16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 (right) approaches to the analysis of three data sets. </a:t>
            </a:r>
            <a:r>
              <a:rPr kumimoji="0" lang="en-US" sz="1600" b="0" i="0" u="none" strike="noStrike" kern="1200" cap="none" spc="0" normalizeH="0" baseline="0" noProof="0" dirty="0" err="1">
                <a:ln>
                  <a:noFill/>
                </a:ln>
                <a:solidFill>
                  <a:srgbClr val="000000"/>
                </a:solidFill>
                <a:effectLst/>
                <a:uLnTx/>
                <a:uFillTx/>
                <a:latin typeface="Arial" charset="0"/>
                <a:ea typeface="ＭＳ Ｐゴシック"/>
                <a:cs typeface="ＭＳ Ｐゴシック"/>
              </a:rPr>
              <a:t>Clade</a:t>
            </a:r>
            <a:r>
              <a:rPr kumimoji="0" lang="en-US" sz="16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 C+D is supported by all three separate data sets, but not by the </a:t>
            </a:r>
            <a:r>
              <a:rPr kumimoji="0" lang="en-US" sz="1600" b="0" i="0" u="none" strike="noStrike" kern="1200" cap="none" spc="0" normalizeH="0" baseline="0" noProof="0" dirty="0" err="1">
                <a:ln>
                  <a:noFill/>
                </a:ln>
                <a:solidFill>
                  <a:srgbClr val="000000"/>
                </a:solidFill>
                <a:effectLst/>
                <a:uLnTx/>
                <a:uFillTx/>
                <a:latin typeface="Arial" charset="0"/>
                <a:ea typeface="ＭＳ Ｐゴシック"/>
                <a:cs typeface="ＭＳ Ｐゴシック"/>
              </a:rPr>
              <a:t>supermatrix</a:t>
            </a:r>
            <a:r>
              <a:rPr kumimoji="0" lang="en-US" sz="16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 </a:t>
            </a:r>
            <a:r>
              <a:rPr kumimoji="0" lang="en-US" sz="1600" b="0" i="0" u="none" strike="noStrike" kern="1200" cap="none" spc="0" normalizeH="0" baseline="0" noProof="0" dirty="0" err="1">
                <a:ln>
                  <a:noFill/>
                </a:ln>
                <a:solidFill>
                  <a:srgbClr val="000000"/>
                </a:solidFill>
                <a:effectLst/>
                <a:uLnTx/>
                <a:uFillTx/>
                <a:latin typeface="Arial" charset="0"/>
                <a:ea typeface="ＭＳ Ｐゴシック"/>
                <a:cs typeface="ＭＳ Ｐゴシック"/>
              </a:rPr>
              <a:t>Synapomorphies</a:t>
            </a:r>
            <a:r>
              <a:rPr kumimoji="0" lang="en-US" sz="16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 for </a:t>
            </a:r>
            <a:r>
              <a:rPr kumimoji="0" lang="en-US" sz="1600" b="0" i="0" u="none" strike="noStrike" kern="1200" cap="none" spc="0" normalizeH="0" baseline="0" noProof="0" dirty="0" err="1">
                <a:ln>
                  <a:noFill/>
                </a:ln>
                <a:solidFill>
                  <a:srgbClr val="000000"/>
                </a:solidFill>
                <a:effectLst/>
                <a:uLnTx/>
                <a:uFillTx/>
                <a:latin typeface="Arial" charset="0"/>
                <a:ea typeface="ＭＳ Ｐゴシック"/>
                <a:cs typeface="ＭＳ Ｐゴシック"/>
              </a:rPr>
              <a:t>clade</a:t>
            </a:r>
            <a:r>
              <a:rPr kumimoji="0" lang="en-US" sz="16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 C+D are highlighted in pink. </a:t>
            </a:r>
            <a:r>
              <a:rPr kumimoji="0" lang="en-US" sz="1600" b="0" i="0" u="none" strike="noStrike" kern="1200" cap="none" spc="0" normalizeH="0" baseline="0" noProof="0" dirty="0" err="1">
                <a:ln>
                  <a:noFill/>
                </a:ln>
                <a:solidFill>
                  <a:srgbClr val="000000"/>
                </a:solidFill>
                <a:effectLst/>
                <a:uLnTx/>
                <a:uFillTx/>
                <a:latin typeface="Arial" charset="0"/>
                <a:ea typeface="ＭＳ Ｐゴシック"/>
                <a:cs typeface="ＭＳ Ｐゴシック"/>
              </a:rPr>
              <a:t>Clade</a:t>
            </a:r>
            <a:r>
              <a:rPr kumimoji="0" lang="en-US" sz="16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 A+B+C is not supported by separate analyses of the three data sets, but is supported by the </a:t>
            </a:r>
            <a:r>
              <a:rPr kumimoji="0" lang="en-US" sz="1600" b="0" i="0" u="none" strike="noStrike" kern="1200" cap="none" spc="0" normalizeH="0" baseline="0" noProof="0" dirty="0" err="1">
                <a:ln>
                  <a:noFill/>
                </a:ln>
                <a:solidFill>
                  <a:srgbClr val="000000"/>
                </a:solidFill>
                <a:effectLst/>
                <a:uLnTx/>
                <a:uFillTx/>
                <a:latin typeface="Arial" charset="0"/>
                <a:ea typeface="ＭＳ Ｐゴシック"/>
                <a:cs typeface="ＭＳ Ｐゴシック"/>
              </a:rPr>
              <a:t>supermatrix</a:t>
            </a:r>
            <a:r>
              <a:rPr kumimoji="0" lang="en-US" sz="16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 </a:t>
            </a:r>
            <a:r>
              <a:rPr kumimoji="0" lang="en-US" sz="1600" b="0" i="0" u="none" strike="noStrike" kern="1200" cap="none" spc="0" normalizeH="0" baseline="0" noProof="0" dirty="0" err="1">
                <a:ln>
                  <a:noFill/>
                </a:ln>
                <a:solidFill>
                  <a:srgbClr val="000000"/>
                </a:solidFill>
                <a:effectLst/>
                <a:uLnTx/>
                <a:uFillTx/>
                <a:latin typeface="Arial" charset="0"/>
                <a:ea typeface="ＭＳ Ｐゴシック"/>
                <a:cs typeface="ＭＳ Ｐゴシック"/>
              </a:rPr>
              <a:t>Synapomorphies</a:t>
            </a:r>
            <a:r>
              <a:rPr kumimoji="0" lang="en-US" sz="16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 for </a:t>
            </a:r>
            <a:r>
              <a:rPr kumimoji="0" lang="en-US" sz="1600" b="0" i="0" u="none" strike="noStrike" kern="1200" cap="none" spc="0" normalizeH="0" baseline="0" noProof="0" dirty="0" err="1">
                <a:ln>
                  <a:noFill/>
                </a:ln>
                <a:solidFill>
                  <a:srgbClr val="000000"/>
                </a:solidFill>
                <a:effectLst/>
                <a:uLnTx/>
                <a:uFillTx/>
                <a:latin typeface="Arial" charset="0"/>
                <a:ea typeface="ＭＳ Ｐゴシック"/>
                <a:cs typeface="ＭＳ Ｐゴシック"/>
              </a:rPr>
              <a:t>clade</a:t>
            </a:r>
            <a:r>
              <a:rPr kumimoji="0" lang="en-US" sz="16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 A+B+C are highlighted in blue. E is the </a:t>
            </a:r>
            <a:r>
              <a:rPr kumimoji="0" lang="en-US" sz="1600" b="0" i="0" u="none" strike="noStrike" kern="1200" cap="none" spc="0" normalizeH="0" baseline="0" noProof="0" dirty="0" err="1">
                <a:ln>
                  <a:noFill/>
                </a:ln>
                <a:solidFill>
                  <a:srgbClr val="000000"/>
                </a:solidFill>
                <a:effectLst/>
                <a:uLnTx/>
                <a:uFillTx/>
                <a:latin typeface="Arial" charset="0"/>
                <a:ea typeface="ＭＳ Ｐゴシック"/>
                <a:cs typeface="ＭＳ Ｐゴシック"/>
              </a:rPr>
              <a:t>outgroup</a:t>
            </a:r>
            <a:r>
              <a:rPr kumimoji="0" lang="en-US" sz="16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 used to root the tree.</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ＭＳ Ｐゴシック"/>
            </a:endParaRPr>
          </a:p>
        </p:txBody>
      </p:sp>
      <p:pic>
        <p:nvPicPr>
          <p:cNvPr id="983048" name="Picture 8"/>
          <p:cNvPicPr>
            <a:picLocks noChangeAspect="1" noChangeArrowheads="1"/>
          </p:cNvPicPr>
          <p:nvPr/>
        </p:nvPicPr>
        <p:blipFill>
          <a:blip r:embed="rId3"/>
          <a:srcRect/>
          <a:stretch>
            <a:fillRect/>
          </a:stretch>
        </p:blipFill>
        <p:spPr bwMode="auto">
          <a:xfrm>
            <a:off x="1066800" y="908050"/>
            <a:ext cx="5537200" cy="4503738"/>
          </a:xfrm>
          <a:prstGeom prst="rect">
            <a:avLst/>
          </a:prstGeom>
          <a:noFill/>
          <a:ln w="9525">
            <a:noFill/>
            <a:miter lim="800000"/>
            <a:headEnd/>
            <a:tailEnd/>
          </a:ln>
          <a:effectLst/>
        </p:spPr>
      </p:pic>
      <p:sp>
        <p:nvSpPr>
          <p:cNvPr id="983049" name="Rectangle 9"/>
          <p:cNvSpPr>
            <a:spLocks noChangeArrowheads="1"/>
          </p:cNvSpPr>
          <p:nvPr/>
        </p:nvSpPr>
        <p:spPr bwMode="auto">
          <a:xfrm rot="5421870">
            <a:off x="6230962" y="2678212"/>
            <a:ext cx="4524375" cy="1212668"/>
          </a:xfrm>
          <a:prstGeom prst="rect">
            <a:avLst/>
          </a:prstGeom>
          <a:noFill/>
          <a:ln w="9525">
            <a:noFill/>
            <a:miter lim="800000"/>
            <a:headEnd/>
            <a:tailEnd/>
          </a:ln>
          <a:effectLst/>
        </p:spPr>
        <p:txBody>
          <a:bodyPr lIns="91184" tIns="45593" rIns="91184" bIns="45593">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From: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Alan de </a:t>
            </a:r>
            <a:r>
              <a:rPr kumimoji="0" lang="en-US" sz="1800" b="0" i="0" u="none" strike="noStrike" kern="1200" cap="none" spc="0" normalizeH="0" baseline="0" noProof="0" dirty="0" err="1">
                <a:ln>
                  <a:noFill/>
                </a:ln>
                <a:solidFill>
                  <a:srgbClr val="000000"/>
                </a:solidFill>
                <a:effectLst/>
                <a:uLnTx/>
                <a:uFillTx/>
                <a:latin typeface="Arial" charset="0"/>
                <a:ea typeface="ＭＳ Ｐゴシック"/>
                <a:cs typeface="ＭＳ Ｐゴシック"/>
              </a:rPr>
              <a:t>Queiroz</a:t>
            </a:r>
            <a:r>
              <a:rPr kumimoji="0" lang="en-US" sz="18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 John </a:t>
            </a:r>
            <a:r>
              <a:rPr kumimoji="0" lang="en-US" sz="1800" b="0" i="0" u="none" strike="noStrike" kern="1200" cap="none" spc="0" normalizeH="0" baseline="0" noProof="0" dirty="0" err="1">
                <a:ln>
                  <a:noFill/>
                </a:ln>
                <a:solidFill>
                  <a:srgbClr val="000000"/>
                </a:solidFill>
                <a:effectLst/>
                <a:uLnTx/>
                <a:uFillTx/>
                <a:latin typeface="Arial" charset="0"/>
                <a:ea typeface="ＭＳ Ｐゴシック"/>
                <a:cs typeface="ＭＳ Ｐゴシック"/>
              </a:rPr>
              <a:t>Gatesy</a:t>
            </a:r>
            <a:r>
              <a:rPr kumimoji="0" lang="en-US" sz="18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The </a:t>
            </a:r>
            <a:r>
              <a:rPr kumimoji="0" lang="en-US" sz="1800" b="0" i="0" u="none" strike="noStrike" kern="1200" cap="none" spc="0" normalizeH="0" baseline="0" noProof="0" dirty="0" err="1">
                <a:ln>
                  <a:noFill/>
                </a:ln>
                <a:solidFill>
                  <a:srgbClr val="000000"/>
                </a:solidFill>
                <a:effectLst/>
                <a:uLnTx/>
                <a:uFillTx/>
                <a:latin typeface="Arial" charset="0"/>
                <a:ea typeface="ＭＳ Ｐゴシック"/>
                <a:cs typeface="ＭＳ Ｐゴシック"/>
              </a:rPr>
              <a:t>supermatrix</a:t>
            </a:r>
            <a:r>
              <a:rPr kumimoji="0" lang="en-US" sz="18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 approach to </a:t>
            </a:r>
            <a:r>
              <a:rPr kumimoji="0" lang="en-US" sz="1800" b="0" i="0" u="none" strike="noStrike" kern="1200" cap="none" spc="0" normalizeH="0" baseline="0" noProof="0" dirty="0" err="1">
                <a:ln>
                  <a:noFill/>
                </a:ln>
                <a:solidFill>
                  <a:srgbClr val="000000"/>
                </a:solidFill>
                <a:effectLst/>
                <a:uLnTx/>
                <a:uFillTx/>
                <a:latin typeface="Arial" charset="0"/>
                <a:ea typeface="ＭＳ Ｐゴシック"/>
                <a:cs typeface="ＭＳ Ｐゴシック"/>
              </a:rPr>
              <a:t>systematics</a:t>
            </a:r>
            <a:endParaRPr kumimoji="0" lang="en-US" sz="1800" b="0" i="0" u="none" strike="noStrike" kern="1200" cap="none" spc="0" normalizeH="0" baseline="0" noProof="0" dirty="0">
              <a:ln>
                <a:noFill/>
              </a:ln>
              <a:solidFill>
                <a:srgbClr val="000000"/>
              </a:solidFill>
              <a:effectLst/>
              <a:uLnTx/>
              <a:uFillTx/>
              <a:latin typeface="Arial" charset="0"/>
              <a:ea typeface="ＭＳ Ｐゴシック"/>
              <a:cs typeface="ＭＳ Ｐゴシック"/>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Trends Ecol </a:t>
            </a:r>
            <a:r>
              <a:rPr kumimoji="0" lang="en-US" sz="1800" b="0" i="0" u="none" strike="noStrike" kern="1200" cap="none" spc="0" normalizeH="0" baseline="0" noProof="0" dirty="0" err="1">
                <a:ln>
                  <a:noFill/>
                </a:ln>
                <a:solidFill>
                  <a:srgbClr val="000000"/>
                </a:solidFill>
                <a:effectLst/>
                <a:uLnTx/>
                <a:uFillTx/>
                <a:latin typeface="Arial" charset="0"/>
                <a:ea typeface="ＭＳ Ｐゴシック"/>
                <a:cs typeface="ＭＳ Ｐゴシック"/>
              </a:rPr>
              <a:t>Evol</a:t>
            </a:r>
            <a:r>
              <a:rPr kumimoji="0" lang="en-US" sz="18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 2007 Jan;22(1):34-41</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ＭＳ Ｐゴシック"/>
            </a:endParaRPr>
          </a:p>
        </p:txBody>
      </p:sp>
    </p:spTree>
    <p:extLst>
      <p:ext uri="{BB962C8B-B14F-4D97-AF65-F5344CB8AC3E}">
        <p14:creationId xmlns:p14="http://schemas.microsoft.com/office/powerpoint/2010/main" val="34847219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6594" name="Picture 2" descr="Untitled-1"/>
          <p:cNvPicPr>
            <a:picLocks noChangeAspect="1" noChangeArrowheads="1"/>
          </p:cNvPicPr>
          <p:nvPr/>
        </p:nvPicPr>
        <p:blipFill>
          <a:blip r:embed="rId3"/>
          <a:srcRect/>
          <a:stretch>
            <a:fillRect/>
          </a:stretch>
        </p:blipFill>
        <p:spPr bwMode="auto">
          <a:xfrm>
            <a:off x="4787900" y="304800"/>
            <a:ext cx="4356100" cy="5638800"/>
          </a:xfrm>
          <a:prstGeom prst="rect">
            <a:avLst/>
          </a:prstGeom>
          <a:noFill/>
        </p:spPr>
      </p:pic>
      <p:pic>
        <p:nvPicPr>
          <p:cNvPr id="1006595" name="Picture 3" descr="evolver_tree"/>
          <p:cNvPicPr>
            <a:picLocks noChangeAspect="1" noChangeArrowheads="1"/>
          </p:cNvPicPr>
          <p:nvPr/>
        </p:nvPicPr>
        <p:blipFill>
          <a:blip r:embed="rId4"/>
          <a:srcRect/>
          <a:stretch>
            <a:fillRect/>
          </a:stretch>
        </p:blipFill>
        <p:spPr bwMode="auto">
          <a:xfrm>
            <a:off x="304800" y="1"/>
            <a:ext cx="3810000" cy="3797300"/>
          </a:xfrm>
          <a:prstGeom prst="rect">
            <a:avLst/>
          </a:prstGeom>
          <a:noFill/>
        </p:spPr>
      </p:pic>
      <p:sp>
        <p:nvSpPr>
          <p:cNvPr id="1006596" name="Text Box 4"/>
          <p:cNvSpPr txBox="1">
            <a:spLocks noChangeArrowheads="1"/>
          </p:cNvSpPr>
          <p:nvPr/>
        </p:nvSpPr>
        <p:spPr bwMode="auto">
          <a:xfrm>
            <a:off x="1143004" y="3124200"/>
            <a:ext cx="1319213" cy="274638"/>
          </a:xfrm>
          <a:prstGeom prst="rect">
            <a:avLst/>
          </a:prstGeom>
          <a:noFill/>
          <a:ln w="9525">
            <a:noFill/>
            <a:miter lim="800000"/>
            <a:headEnd/>
            <a:tailEnd/>
          </a:ln>
        </p:spPr>
        <p:txBody>
          <a:bodyPr wrap="none" lIns="91162" tIns="45583" rIns="91162" bIns="45583">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A) Template tree</a:t>
            </a:r>
          </a:p>
        </p:txBody>
      </p:sp>
      <p:sp>
        <p:nvSpPr>
          <p:cNvPr id="1006597" name="Line 5"/>
          <p:cNvSpPr>
            <a:spLocks noChangeShapeType="1"/>
          </p:cNvSpPr>
          <p:nvPr/>
        </p:nvSpPr>
        <p:spPr bwMode="auto">
          <a:xfrm>
            <a:off x="3810000" y="1219200"/>
            <a:ext cx="838200" cy="0"/>
          </a:xfrm>
          <a:prstGeom prst="line">
            <a:avLst/>
          </a:prstGeom>
          <a:noFill/>
          <a:ln w="9525">
            <a:solidFill>
              <a:schemeClr val="tx1"/>
            </a:solidFill>
            <a:round/>
            <a:headEnd/>
            <a:tailEnd type="triangle" w="med" len="med"/>
          </a:ln>
        </p:spPr>
        <p:txBody>
          <a:bodyPr wrap="none" lIns="91162" tIns="45583" rIns="91162" bIns="45583"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ＭＳ Ｐゴシック"/>
            </a:endParaRPr>
          </a:p>
        </p:txBody>
      </p:sp>
      <p:sp>
        <p:nvSpPr>
          <p:cNvPr id="1006598" name="Text Box 6"/>
          <p:cNvSpPr txBox="1">
            <a:spLocks noChangeArrowheads="1"/>
          </p:cNvSpPr>
          <p:nvPr/>
        </p:nvSpPr>
        <p:spPr bwMode="auto">
          <a:xfrm>
            <a:off x="4724400" y="1676408"/>
            <a:ext cx="4114800" cy="461388"/>
          </a:xfrm>
          <a:prstGeom prst="rect">
            <a:avLst/>
          </a:prstGeom>
          <a:noFill/>
          <a:ln w="9525">
            <a:noFill/>
            <a:miter lim="800000"/>
            <a:headEnd/>
            <a:tailEnd/>
          </a:ln>
        </p:spPr>
        <p:txBody>
          <a:bodyPr lIns="91162" tIns="45583" rIns="91162" bIns="45583">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B) Generate 100 datasets using Evolver with certain amount of </a:t>
            </a:r>
            <a:r>
              <a:rPr kumimoji="0" lang="en-US" sz="1200" b="0" i="0" u="none" strike="noStrike" kern="1200" cap="none" spc="0" normalizeH="0" baseline="0" noProof="0" dirty="0" err="1">
                <a:ln>
                  <a:noFill/>
                </a:ln>
                <a:solidFill>
                  <a:srgbClr val="000000"/>
                </a:solidFill>
                <a:effectLst/>
                <a:uLnTx/>
                <a:uFillTx/>
                <a:latin typeface="Arial" charset="0"/>
                <a:ea typeface="ＭＳ Ｐゴシック"/>
                <a:cs typeface="ＭＳ Ｐゴシック"/>
              </a:rPr>
              <a:t>HGTs</a:t>
            </a:r>
            <a:endParaRPr kumimoji="0" lang="en-US" sz="1200" b="0" i="0" u="none" strike="noStrike" kern="1200" cap="none" spc="0" normalizeH="0" baseline="0" noProof="0" dirty="0">
              <a:ln>
                <a:noFill/>
              </a:ln>
              <a:solidFill>
                <a:srgbClr val="000000"/>
              </a:solidFill>
              <a:effectLst/>
              <a:uLnTx/>
              <a:uFillTx/>
              <a:latin typeface="Arial" charset="0"/>
              <a:ea typeface="ＭＳ Ｐゴシック"/>
              <a:cs typeface="ＭＳ Ｐゴシック"/>
            </a:endParaRPr>
          </a:p>
        </p:txBody>
      </p:sp>
      <p:sp>
        <p:nvSpPr>
          <p:cNvPr id="1006599" name="Line 7"/>
          <p:cNvSpPr>
            <a:spLocks noChangeShapeType="1"/>
          </p:cNvSpPr>
          <p:nvPr/>
        </p:nvSpPr>
        <p:spPr bwMode="auto">
          <a:xfrm flipH="1">
            <a:off x="6096000" y="2667000"/>
            <a:ext cx="762000" cy="838200"/>
          </a:xfrm>
          <a:prstGeom prst="line">
            <a:avLst/>
          </a:prstGeom>
          <a:noFill/>
          <a:ln w="9525">
            <a:solidFill>
              <a:schemeClr val="tx1"/>
            </a:solidFill>
            <a:round/>
            <a:headEnd/>
            <a:tailEnd type="triangle" w="med" len="med"/>
          </a:ln>
        </p:spPr>
        <p:txBody>
          <a:bodyPr wrap="none" lIns="91162" tIns="45583" rIns="91162" bIns="45583"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ＭＳ Ｐゴシック"/>
            </a:endParaRPr>
          </a:p>
        </p:txBody>
      </p:sp>
      <p:sp>
        <p:nvSpPr>
          <p:cNvPr id="1006600" name="Line 8"/>
          <p:cNvSpPr>
            <a:spLocks noChangeShapeType="1"/>
          </p:cNvSpPr>
          <p:nvPr/>
        </p:nvSpPr>
        <p:spPr bwMode="auto">
          <a:xfrm rot="16863978" flipH="1">
            <a:off x="6819900" y="2705100"/>
            <a:ext cx="762000" cy="838200"/>
          </a:xfrm>
          <a:prstGeom prst="line">
            <a:avLst/>
          </a:prstGeom>
          <a:noFill/>
          <a:ln w="9525">
            <a:solidFill>
              <a:schemeClr val="tx1"/>
            </a:solidFill>
            <a:round/>
            <a:headEnd/>
            <a:tailEnd type="triangle" w="med" len="med"/>
          </a:ln>
        </p:spPr>
        <p:txBody>
          <a:bodyPr wrap="none" lIns="91162" tIns="45583" rIns="91162" bIns="45583"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ＭＳ Ｐゴシック"/>
            </a:endParaRPr>
          </a:p>
        </p:txBody>
      </p:sp>
      <p:pic>
        <p:nvPicPr>
          <p:cNvPr id="1006601" name="Picture 9" descr="TView"/>
          <p:cNvPicPr>
            <a:picLocks noChangeAspect="1" noChangeArrowheads="1"/>
          </p:cNvPicPr>
          <p:nvPr/>
        </p:nvPicPr>
        <p:blipFill>
          <a:blip r:embed="rId5"/>
          <a:srcRect/>
          <a:stretch>
            <a:fillRect/>
          </a:stretch>
        </p:blipFill>
        <p:spPr bwMode="auto">
          <a:xfrm>
            <a:off x="6934200" y="4114800"/>
            <a:ext cx="1219200" cy="1981200"/>
          </a:xfrm>
          <a:prstGeom prst="rect">
            <a:avLst/>
          </a:prstGeom>
          <a:noFill/>
        </p:spPr>
      </p:pic>
      <p:pic>
        <p:nvPicPr>
          <p:cNvPr id="1006602" name="Picture 10" descr="TView"/>
          <p:cNvPicPr>
            <a:picLocks noChangeAspect="1" noChangeArrowheads="1"/>
          </p:cNvPicPr>
          <p:nvPr/>
        </p:nvPicPr>
        <p:blipFill>
          <a:blip r:embed="rId5"/>
          <a:srcRect/>
          <a:stretch>
            <a:fillRect/>
          </a:stretch>
        </p:blipFill>
        <p:spPr bwMode="auto">
          <a:xfrm>
            <a:off x="5029200" y="3962400"/>
            <a:ext cx="515938" cy="838200"/>
          </a:xfrm>
          <a:prstGeom prst="rect">
            <a:avLst/>
          </a:prstGeom>
          <a:noFill/>
        </p:spPr>
      </p:pic>
      <p:pic>
        <p:nvPicPr>
          <p:cNvPr id="1006603" name="Picture 11" descr="TView"/>
          <p:cNvPicPr>
            <a:picLocks noChangeAspect="1" noChangeArrowheads="1"/>
          </p:cNvPicPr>
          <p:nvPr/>
        </p:nvPicPr>
        <p:blipFill>
          <a:blip r:embed="rId5"/>
          <a:srcRect/>
          <a:stretch>
            <a:fillRect/>
          </a:stretch>
        </p:blipFill>
        <p:spPr bwMode="auto">
          <a:xfrm>
            <a:off x="5715000" y="3962400"/>
            <a:ext cx="515938" cy="838200"/>
          </a:xfrm>
          <a:prstGeom prst="rect">
            <a:avLst/>
          </a:prstGeom>
          <a:noFill/>
        </p:spPr>
      </p:pic>
      <p:pic>
        <p:nvPicPr>
          <p:cNvPr id="1006604" name="Picture 12" descr="TView"/>
          <p:cNvPicPr>
            <a:picLocks noChangeAspect="1" noChangeArrowheads="1"/>
          </p:cNvPicPr>
          <p:nvPr/>
        </p:nvPicPr>
        <p:blipFill>
          <a:blip r:embed="rId5"/>
          <a:srcRect/>
          <a:stretch>
            <a:fillRect/>
          </a:stretch>
        </p:blipFill>
        <p:spPr bwMode="auto">
          <a:xfrm>
            <a:off x="5105400" y="4648200"/>
            <a:ext cx="515938" cy="838200"/>
          </a:xfrm>
          <a:prstGeom prst="rect">
            <a:avLst/>
          </a:prstGeom>
          <a:noFill/>
        </p:spPr>
      </p:pic>
      <p:pic>
        <p:nvPicPr>
          <p:cNvPr id="1006605" name="Picture 13" descr="TView"/>
          <p:cNvPicPr>
            <a:picLocks noChangeAspect="1" noChangeArrowheads="1"/>
          </p:cNvPicPr>
          <p:nvPr/>
        </p:nvPicPr>
        <p:blipFill>
          <a:blip r:embed="rId5"/>
          <a:srcRect/>
          <a:stretch>
            <a:fillRect/>
          </a:stretch>
        </p:blipFill>
        <p:spPr bwMode="auto">
          <a:xfrm>
            <a:off x="5486400" y="4419600"/>
            <a:ext cx="515938" cy="838200"/>
          </a:xfrm>
          <a:prstGeom prst="rect">
            <a:avLst/>
          </a:prstGeom>
          <a:noFill/>
        </p:spPr>
      </p:pic>
      <p:pic>
        <p:nvPicPr>
          <p:cNvPr id="1006606" name="Picture 14" descr="TView"/>
          <p:cNvPicPr>
            <a:picLocks noChangeAspect="1" noChangeArrowheads="1"/>
          </p:cNvPicPr>
          <p:nvPr/>
        </p:nvPicPr>
        <p:blipFill>
          <a:blip r:embed="rId5"/>
          <a:srcRect/>
          <a:stretch>
            <a:fillRect/>
          </a:stretch>
        </p:blipFill>
        <p:spPr bwMode="auto">
          <a:xfrm>
            <a:off x="5867400" y="4800600"/>
            <a:ext cx="515938" cy="838200"/>
          </a:xfrm>
          <a:prstGeom prst="rect">
            <a:avLst/>
          </a:prstGeom>
          <a:noFill/>
        </p:spPr>
      </p:pic>
      <p:sp>
        <p:nvSpPr>
          <p:cNvPr id="1006607" name="Text Box 15"/>
          <p:cNvSpPr txBox="1">
            <a:spLocks noChangeArrowheads="1"/>
          </p:cNvSpPr>
          <p:nvPr/>
        </p:nvSpPr>
        <p:spPr bwMode="auto">
          <a:xfrm>
            <a:off x="4648200" y="5486400"/>
            <a:ext cx="4191000" cy="457200"/>
          </a:xfrm>
          <a:prstGeom prst="rect">
            <a:avLst/>
          </a:prstGeom>
          <a:noFill/>
          <a:ln w="9525">
            <a:noFill/>
            <a:miter lim="800000"/>
            <a:headEnd/>
            <a:tailEnd/>
          </a:ln>
        </p:spPr>
        <p:txBody>
          <a:bodyPr lIns="91162" tIns="45583" rIns="91162" bIns="45583">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C) Calculate 1 tree using the concatenated dataset or 100 individual trees</a:t>
            </a:r>
          </a:p>
        </p:txBody>
      </p:sp>
      <p:pic>
        <p:nvPicPr>
          <p:cNvPr id="1006608" name="Picture 16" descr="quartet"/>
          <p:cNvPicPr>
            <a:picLocks noChangeAspect="1" noChangeArrowheads="1"/>
          </p:cNvPicPr>
          <p:nvPr/>
        </p:nvPicPr>
        <p:blipFill>
          <a:blip r:embed="rId6"/>
          <a:srcRect/>
          <a:stretch>
            <a:fillRect/>
          </a:stretch>
        </p:blipFill>
        <p:spPr bwMode="auto">
          <a:xfrm>
            <a:off x="1371600" y="4495800"/>
            <a:ext cx="1270000" cy="1390650"/>
          </a:xfrm>
          <a:prstGeom prst="rect">
            <a:avLst/>
          </a:prstGeom>
          <a:noFill/>
        </p:spPr>
      </p:pic>
      <p:sp>
        <p:nvSpPr>
          <p:cNvPr id="1006609" name="Line 17"/>
          <p:cNvSpPr>
            <a:spLocks noChangeShapeType="1"/>
          </p:cNvSpPr>
          <p:nvPr/>
        </p:nvSpPr>
        <p:spPr bwMode="auto">
          <a:xfrm flipH="1">
            <a:off x="3124200" y="4648200"/>
            <a:ext cx="1828800" cy="381000"/>
          </a:xfrm>
          <a:prstGeom prst="line">
            <a:avLst/>
          </a:prstGeom>
          <a:noFill/>
          <a:ln w="9525">
            <a:solidFill>
              <a:schemeClr val="tx1"/>
            </a:solidFill>
            <a:round/>
            <a:headEnd/>
            <a:tailEnd type="triangle" w="med" len="med"/>
          </a:ln>
        </p:spPr>
        <p:txBody>
          <a:bodyPr wrap="none" lIns="91162" tIns="45583" rIns="91162" bIns="45583"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ＭＳ Ｐゴシック"/>
            </a:endParaRPr>
          </a:p>
        </p:txBody>
      </p:sp>
      <p:sp>
        <p:nvSpPr>
          <p:cNvPr id="1006610" name="Text Box 18"/>
          <p:cNvSpPr txBox="1">
            <a:spLocks noChangeArrowheads="1"/>
          </p:cNvSpPr>
          <p:nvPr/>
        </p:nvSpPr>
        <p:spPr bwMode="auto">
          <a:xfrm>
            <a:off x="533400" y="6096000"/>
            <a:ext cx="2667000" cy="457200"/>
          </a:xfrm>
          <a:prstGeom prst="rect">
            <a:avLst/>
          </a:prstGeom>
          <a:noFill/>
          <a:ln w="9525">
            <a:noFill/>
            <a:miter lim="800000"/>
            <a:headEnd/>
            <a:tailEnd/>
          </a:ln>
        </p:spPr>
        <p:txBody>
          <a:bodyPr lIns="91162" tIns="45583" rIns="91162" bIns="45583">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D) Calculate Quartet based tree using Quartet Suite</a:t>
            </a:r>
          </a:p>
        </p:txBody>
      </p:sp>
      <p:sp>
        <p:nvSpPr>
          <p:cNvPr id="1006611" name="Text Box 19"/>
          <p:cNvSpPr txBox="1">
            <a:spLocks noChangeArrowheads="1"/>
          </p:cNvSpPr>
          <p:nvPr/>
        </p:nvSpPr>
        <p:spPr bwMode="auto">
          <a:xfrm>
            <a:off x="3733800" y="6248426"/>
            <a:ext cx="3581400" cy="466725"/>
          </a:xfrm>
          <a:prstGeom prst="rect">
            <a:avLst/>
          </a:prstGeom>
          <a:noFill/>
          <a:ln w="9525">
            <a:solidFill>
              <a:schemeClr val="tx1"/>
            </a:solidFill>
            <a:miter lim="800000"/>
            <a:headEnd/>
            <a:tailEnd/>
          </a:ln>
        </p:spPr>
        <p:txBody>
          <a:bodyPr lIns="91162" tIns="45583" rIns="91162" bIns="45583">
            <a:prstTxWarp prst="textNoShape">
              <a:avLst/>
            </a:prstTxWarp>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Repeated 100 times…</a:t>
            </a:r>
          </a:p>
        </p:txBody>
      </p:sp>
    </p:spTree>
    <p:extLst>
      <p:ext uri="{BB962C8B-B14F-4D97-AF65-F5344CB8AC3E}">
        <p14:creationId xmlns:p14="http://schemas.microsoft.com/office/powerpoint/2010/main" val="34795718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82024" name="Object 8"/>
          <p:cNvGraphicFramePr>
            <a:graphicFrameLocks noChangeAspect="1"/>
          </p:cNvGraphicFramePr>
          <p:nvPr/>
        </p:nvGraphicFramePr>
        <p:xfrm>
          <a:off x="1036638" y="1611313"/>
          <a:ext cx="6981825" cy="4281487"/>
        </p:xfrm>
        <a:graphic>
          <a:graphicData uri="http://schemas.openxmlformats.org/presentationml/2006/ole">
            <mc:AlternateContent xmlns:mc="http://schemas.openxmlformats.org/markup-compatibility/2006">
              <mc:Choice xmlns:v="urn:schemas-microsoft-com:vml" Requires="v">
                <p:oleObj spid="_x0000_s427012" name="Document" r:id="rId3" imgW="2901696" imgH="1780032" progId="Word.Document.8">
                  <p:embed/>
                </p:oleObj>
              </mc:Choice>
              <mc:Fallback>
                <p:oleObj name="Document" r:id="rId3" imgW="2901696" imgH="1780032" progId="Word.Document.8">
                  <p:embed/>
                  <p:pic>
                    <p:nvPicPr>
                      <p:cNvPr id="982024"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638" y="1611313"/>
                        <a:ext cx="6981825" cy="42814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982026" name="Rectangle 10"/>
          <p:cNvSpPr>
            <a:spLocks noGrp="1" noChangeArrowheads="1"/>
          </p:cNvSpPr>
          <p:nvPr>
            <p:ph type="title"/>
          </p:nvPr>
        </p:nvSpPr>
        <p:spPr>
          <a:xfrm>
            <a:off x="0" y="298450"/>
            <a:ext cx="9144000" cy="1143000"/>
          </a:xfrm>
        </p:spPr>
        <p:txBody>
          <a:bodyPr/>
          <a:lstStyle/>
          <a:p>
            <a:pPr algn="l"/>
            <a:r>
              <a:rPr lang="en-US">
                <a:solidFill>
                  <a:srgbClr val="0000B5"/>
                </a:solidFill>
              </a:rPr>
              <a:t>Supermatrix</a:t>
            </a:r>
            <a:r>
              <a:rPr lang="en-US"/>
              <a:t> versus </a:t>
            </a:r>
            <a:br>
              <a:rPr lang="en-US"/>
            </a:br>
            <a:r>
              <a:rPr lang="en-US"/>
              <a:t>                </a:t>
            </a:r>
            <a:r>
              <a:rPr lang="en-US">
                <a:solidFill>
                  <a:schemeClr val="accent2"/>
                </a:solidFill>
              </a:rPr>
              <a:t>Quartet based Supertree</a:t>
            </a:r>
            <a:endParaRPr lang="en-US"/>
          </a:p>
        </p:txBody>
      </p:sp>
      <p:sp>
        <p:nvSpPr>
          <p:cNvPr id="982027" name="Text Box 11"/>
          <p:cNvSpPr txBox="1">
            <a:spLocks noChangeArrowheads="1"/>
          </p:cNvSpPr>
          <p:nvPr/>
        </p:nvSpPr>
        <p:spPr bwMode="auto">
          <a:xfrm>
            <a:off x="212730" y="5991227"/>
            <a:ext cx="3621750" cy="430234"/>
          </a:xfrm>
          <a:prstGeom prst="rect">
            <a:avLst/>
          </a:prstGeom>
          <a:noFill/>
          <a:ln w="9525">
            <a:noFill/>
            <a:miter lim="800000"/>
            <a:headEnd/>
            <a:tailEnd/>
          </a:ln>
          <a:effectLst/>
        </p:spPr>
        <p:txBody>
          <a:bodyPr wrap="none" lIns="91184" tIns="45593" rIns="91184" bIns="45593">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Arial" pitchFamily="-65" charset="0"/>
                <a:ea typeface="ＭＳ Ｐゴシック"/>
                <a:cs typeface="ＭＳ Ｐゴシック"/>
              </a:rPr>
              <a:t>inset: simulated phylogeny</a:t>
            </a:r>
          </a:p>
        </p:txBody>
      </p:sp>
    </p:spTree>
    <p:extLst>
      <p:ext uri="{BB962C8B-B14F-4D97-AF65-F5344CB8AC3E}">
        <p14:creationId xmlns:p14="http://schemas.microsoft.com/office/powerpoint/2010/main" val="35767561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2286000" y="409575"/>
            <a:ext cx="4629150" cy="6053138"/>
          </a:xfrm>
          <a:prstGeom prst="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lIns="91216" tIns="45609" rIns="91216" bIns="4560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pic>
        <p:nvPicPr>
          <p:cNvPr id="25602" name="Picture 3" descr="figure3.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64636" y="187168"/>
            <a:ext cx="5188809" cy="6713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3" name="Text Box 5"/>
          <p:cNvSpPr txBox="1">
            <a:spLocks noChangeArrowheads="1"/>
          </p:cNvSpPr>
          <p:nvPr/>
        </p:nvSpPr>
        <p:spPr bwMode="auto">
          <a:xfrm>
            <a:off x="284184" y="2520950"/>
            <a:ext cx="1768475" cy="15700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216" tIns="45609" rIns="91216" bIns="4560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rPr>
              <a:t>Note : Using same genome seed random number will reproduce same genome history</a:t>
            </a:r>
          </a:p>
        </p:txBody>
      </p:sp>
      <p:sp>
        <p:nvSpPr>
          <p:cNvPr id="2" name="Rectangle 1"/>
          <p:cNvSpPr/>
          <p:nvPr/>
        </p:nvSpPr>
        <p:spPr>
          <a:xfrm rot="5400000">
            <a:off x="4893322" y="2843177"/>
            <a:ext cx="6816937" cy="1212712"/>
          </a:xfrm>
          <a:prstGeom prst="rect">
            <a:avLst/>
          </a:prstGeom>
        </p:spPr>
        <p:txBody>
          <a:bodyPr wrap="square" lIns="91333" tIns="45667" rIns="91333" bIns="45667">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From:  </a:t>
            </a:r>
            <a:r>
              <a:rPr kumimoji="0" lang="en-US" sz="1800" b="0" i="0"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Lapierre</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P, </a:t>
            </a:r>
            <a:r>
              <a:rPr kumimoji="0" lang="en-US" sz="1800" b="0" i="0"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Lasek-Nesselquist</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E, and Gogarten JP (2012)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The impact of HGT on </a:t>
            </a:r>
            <a:r>
              <a:rPr kumimoji="0" lang="en-US" sz="1800" b="0" i="0"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phylogenomic</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reconstruction methods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Brief </a:t>
            </a:r>
            <a:r>
              <a:rPr kumimoji="0" lang="en-US" sz="1800" b="0" i="0"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Bioinform</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[first published online August 20, 2012] </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hlinkClick r:id="rId3"/>
              </a:rPr>
              <a:t>doi:10.1093/bib/bbs050 </a:t>
            </a: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097498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2314575" y="1495425"/>
            <a:ext cx="4938713" cy="4770438"/>
          </a:xfrm>
          <a:prstGeom prst="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lIns="91216" tIns="45609" rIns="91216" bIns="4560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pic>
        <p:nvPicPr>
          <p:cNvPr id="26626" name="Picture 4" descr="figure5.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36618" y="656355"/>
            <a:ext cx="5653109" cy="73150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7" name="Rectangle 2"/>
          <p:cNvSpPr>
            <a:spLocks noGrp="1" noChangeArrowheads="1"/>
          </p:cNvSpPr>
          <p:nvPr>
            <p:ph type="title"/>
          </p:nvPr>
        </p:nvSpPr>
        <p:spPr>
          <a:xfrm>
            <a:off x="685800" y="-127000"/>
            <a:ext cx="7772400" cy="1143000"/>
          </a:xfrm>
        </p:spPr>
        <p:txBody>
          <a:bodyPr/>
          <a:lstStyle/>
          <a:p>
            <a:pPr eaLnBrk="1" hangingPunct="1"/>
            <a:r>
              <a:rPr lang="en-US" dirty="0">
                <a:latin typeface="Arial" charset="0"/>
                <a:ea typeface="ＭＳ Ｐゴシック" charset="0"/>
                <a:cs typeface="ＭＳ Ｐゴシック" charset="0"/>
              </a:rPr>
              <a:t>HGT </a:t>
            </a:r>
            <a:r>
              <a:rPr lang="en-US" dirty="0" err="1">
                <a:latin typeface="Arial" charset="0"/>
                <a:ea typeface="ＭＳ Ｐゴシック" charset="0"/>
                <a:cs typeface="ＭＳ Ｐゴシック" charset="0"/>
              </a:rPr>
              <a:t>EvolSimulator</a:t>
            </a:r>
            <a:r>
              <a:rPr lang="en-US" dirty="0">
                <a:latin typeface="Arial" charset="0"/>
                <a:ea typeface="ＭＳ Ｐゴシック" charset="0"/>
                <a:cs typeface="ＭＳ Ｐゴシック" charset="0"/>
              </a:rPr>
              <a:t> Results</a:t>
            </a:r>
          </a:p>
        </p:txBody>
      </p:sp>
    </p:spTree>
    <p:extLst>
      <p:ext uri="{BB962C8B-B14F-4D97-AF65-F5344CB8AC3E}">
        <p14:creationId xmlns:p14="http://schemas.microsoft.com/office/powerpoint/2010/main" val="13344834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582738" y="581025"/>
            <a:ext cx="6223000" cy="5913438"/>
          </a:xfrm>
          <a:prstGeom prst="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lIns="91216" tIns="45609" rIns="91216" bIns="4560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pic>
        <p:nvPicPr>
          <p:cNvPr id="28674" name="Picture 3" descr="figure6.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9575" y="174646"/>
            <a:ext cx="6027738" cy="780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243504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416305" y="0"/>
            <a:ext cx="5458271" cy="6858000"/>
          </a:xfrm>
          <a:prstGeom prst="rect">
            <a:avLst/>
          </a:prstGeom>
        </p:spPr>
      </p:pic>
      <p:sp>
        <p:nvSpPr>
          <p:cNvPr id="4" name="Rectangle 3"/>
          <p:cNvSpPr/>
          <p:nvPr/>
        </p:nvSpPr>
        <p:spPr>
          <a:xfrm>
            <a:off x="64100" y="2855436"/>
            <a:ext cx="3352200" cy="369332"/>
          </a:xfrm>
          <a:prstGeom prst="rect">
            <a:avLst/>
          </a:prstGeom>
        </p:spPr>
        <p:txBody>
          <a:bodyPr wrap="none" lIns="91333" tIns="45667" rIns="91333" bIns="45667">
            <a:spAutoFit/>
          </a:bodyPr>
          <a:lstStyle/>
          <a:p>
            <a:pPr marL="0" marR="0" lvl="0" indent="0" algn="l" defTabSz="445139"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charset="0"/>
                <a:ea typeface="ＭＳ Ｐゴシック" charset="0"/>
                <a:cs typeface="ＭＳ Ｐゴシック" charset="0"/>
              </a:rPr>
              <a:t>Odysseus </a:t>
            </a:r>
            <a:r>
              <a:rPr kumimoji="0" lang="en-US" sz="1800" b="0" i="0" u="none" strike="noStrike" kern="1200" cap="none" spc="0" normalizeH="0" baseline="0" noProof="0" dirty="0" err="1">
                <a:ln>
                  <a:noFill/>
                </a:ln>
                <a:solidFill>
                  <a:srgbClr val="000000"/>
                </a:solidFill>
                <a:effectLst/>
                <a:uLnTx/>
                <a:uFillTx/>
                <a:latin typeface="Calibri" charset="0"/>
                <a:ea typeface="ＭＳ Ｐゴシック" charset="0"/>
                <a:cs typeface="ＭＳ Ｐゴシック" charset="0"/>
              </a:rPr>
              <a:t>vor</a:t>
            </a:r>
            <a:r>
              <a:rPr kumimoji="0" lang="en-US" sz="1800" b="0" i="0" u="none" strike="noStrike" kern="1200" cap="none" spc="0" normalizeH="0" baseline="0" noProof="0" dirty="0">
                <a:ln>
                  <a:noFill/>
                </a:ln>
                <a:solidFill>
                  <a:srgbClr val="000000"/>
                </a:solidFill>
                <a:effectLst/>
                <a:uLnTx/>
                <a:uFillTx/>
                <a:latin typeface="Calibri" charset="0"/>
                <a:ea typeface="ＭＳ Ｐゴシック" charset="0"/>
                <a:cs typeface="ＭＳ Ｐゴシック" charset="0"/>
              </a:rPr>
              <a:t> </a:t>
            </a:r>
            <a:r>
              <a:rPr kumimoji="0" lang="en-US" sz="1800" b="0" i="0" u="none" strike="noStrike" kern="1200" cap="none" spc="0" normalizeH="0" baseline="0" noProof="0" dirty="0" err="1">
                <a:ln>
                  <a:noFill/>
                </a:ln>
                <a:solidFill>
                  <a:srgbClr val="000000"/>
                </a:solidFill>
                <a:effectLst/>
                <a:uLnTx/>
                <a:uFillTx/>
                <a:latin typeface="Calibri" charset="0"/>
                <a:ea typeface="ＭＳ Ｐゴシック" charset="0"/>
                <a:cs typeface="ＭＳ Ｐゴシック" charset="0"/>
              </a:rPr>
              <a:t>Scilla</a:t>
            </a:r>
            <a:r>
              <a:rPr kumimoji="0" lang="en-US" sz="1800" b="0" i="0" u="none" strike="noStrike" kern="1200" cap="none" spc="0" normalizeH="0" baseline="0" noProof="0" dirty="0">
                <a:ln>
                  <a:noFill/>
                </a:ln>
                <a:solidFill>
                  <a:srgbClr val="000000"/>
                </a:solidFill>
                <a:effectLst/>
                <a:uLnTx/>
                <a:uFillTx/>
                <a:latin typeface="Calibri" charset="0"/>
                <a:ea typeface="ＭＳ Ｐゴシック" charset="0"/>
                <a:cs typeface="ＭＳ Ｐゴシック" charset="0"/>
              </a:rPr>
              <a:t> und Charybdis</a:t>
            </a:r>
          </a:p>
        </p:txBody>
      </p:sp>
      <p:sp>
        <p:nvSpPr>
          <p:cNvPr id="5" name="Rectangle 4"/>
          <p:cNvSpPr/>
          <p:nvPr/>
        </p:nvSpPr>
        <p:spPr>
          <a:xfrm>
            <a:off x="64100" y="2486104"/>
            <a:ext cx="2263285" cy="369332"/>
          </a:xfrm>
          <a:prstGeom prst="rect">
            <a:avLst/>
          </a:prstGeom>
        </p:spPr>
        <p:txBody>
          <a:bodyPr wrap="none" lIns="91333" tIns="45667" rIns="91333" bIns="45667">
            <a:spAutoFit/>
          </a:bodyPr>
          <a:lstStyle/>
          <a:p>
            <a:pPr marL="0" marR="0" lvl="0" indent="0" algn="l" defTabSz="445139"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charset="0"/>
                <a:ea typeface="ＭＳ Ｐゴシック" charset="0"/>
                <a:cs typeface="ＭＳ Ｐゴシック" charset="0"/>
              </a:rPr>
              <a:t>Johann Heinrich </a:t>
            </a:r>
            <a:r>
              <a:rPr kumimoji="0" lang="en-US" sz="1800" b="0" i="0" u="none" strike="noStrike" kern="1200" cap="none" spc="0" normalizeH="0" baseline="0" noProof="0" dirty="0" err="1">
                <a:ln>
                  <a:noFill/>
                </a:ln>
                <a:solidFill>
                  <a:srgbClr val="000000"/>
                </a:solidFill>
                <a:effectLst/>
                <a:uLnTx/>
                <a:uFillTx/>
                <a:latin typeface="Calibri" charset="0"/>
                <a:ea typeface="ＭＳ Ｐゴシック" charset="0"/>
                <a:cs typeface="ＭＳ Ｐゴシック" charset="0"/>
              </a:rPr>
              <a:t>Füssli</a:t>
            </a:r>
            <a:r>
              <a:rPr kumimoji="0" lang="en-US" sz="1800" b="0" i="0" u="none" strike="noStrike" kern="1200" cap="none" spc="0" normalizeH="0" baseline="0" noProof="0" dirty="0">
                <a:ln>
                  <a:noFill/>
                </a:ln>
                <a:solidFill>
                  <a:srgbClr val="000000"/>
                </a:solidFill>
                <a:effectLst/>
                <a:uLnTx/>
                <a:uFillTx/>
                <a:latin typeface="Calibri" charset="0"/>
                <a:ea typeface="ＭＳ Ｐゴシック" charset="0"/>
                <a:cs typeface="ＭＳ Ｐゴシック" charset="0"/>
              </a:rPr>
              <a:t> </a:t>
            </a:r>
          </a:p>
        </p:txBody>
      </p:sp>
      <p:sp>
        <p:nvSpPr>
          <p:cNvPr id="6" name="Rectangle 5"/>
          <p:cNvSpPr/>
          <p:nvPr/>
        </p:nvSpPr>
        <p:spPr>
          <a:xfrm>
            <a:off x="64110" y="5670928"/>
            <a:ext cx="3209815" cy="923330"/>
          </a:xfrm>
          <a:prstGeom prst="rect">
            <a:avLst/>
          </a:prstGeom>
        </p:spPr>
        <p:txBody>
          <a:bodyPr wrap="square" lIns="91333" tIns="45667" rIns="91333" bIns="45667">
            <a:spAutoFit/>
          </a:bodyPr>
          <a:lstStyle/>
          <a:p>
            <a:pPr marL="0" marR="0" lvl="0" indent="0" algn="l" defTabSz="445139"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charset="0"/>
                <a:ea typeface="ＭＳ Ｐゴシック" charset="0"/>
                <a:cs typeface="ＭＳ Ｐゴシック" charset="0"/>
              </a:rPr>
              <a:t>From: http://</a:t>
            </a:r>
            <a:r>
              <a:rPr kumimoji="0" lang="en-US" sz="1800" b="0" i="0" u="none" strike="noStrike" kern="1200" cap="none" spc="0" normalizeH="0" baseline="0" noProof="0" dirty="0" err="1">
                <a:ln>
                  <a:noFill/>
                </a:ln>
                <a:solidFill>
                  <a:srgbClr val="000000"/>
                </a:solidFill>
                <a:effectLst/>
                <a:uLnTx/>
                <a:uFillTx/>
                <a:latin typeface="Calibri" charset="0"/>
                <a:ea typeface="ＭＳ Ｐゴシック" charset="0"/>
                <a:cs typeface="ＭＳ Ｐゴシック" charset="0"/>
              </a:rPr>
              <a:t>en.wikipedia.org</a:t>
            </a:r>
            <a:r>
              <a:rPr kumimoji="0" lang="en-US" sz="1800" b="0" i="0" u="none" strike="noStrike" kern="1200" cap="none" spc="0" normalizeH="0" baseline="0" noProof="0" dirty="0">
                <a:ln>
                  <a:noFill/>
                </a:ln>
                <a:solidFill>
                  <a:srgbClr val="000000"/>
                </a:solidFill>
                <a:effectLst/>
                <a:uLnTx/>
                <a:uFillTx/>
                <a:latin typeface="Calibri" charset="0"/>
                <a:ea typeface="ＭＳ Ｐゴシック" charset="0"/>
                <a:cs typeface="ＭＳ Ｐゴシック" charset="0"/>
              </a:rPr>
              <a:t>/wiki/File:Johann_Heinrich_F%C3%BCssli_054.jpg</a:t>
            </a:r>
          </a:p>
        </p:txBody>
      </p:sp>
    </p:spTree>
    <p:extLst>
      <p:ext uri="{BB962C8B-B14F-4D97-AF65-F5344CB8AC3E}">
        <p14:creationId xmlns:p14="http://schemas.microsoft.com/office/powerpoint/2010/main" val="776088355"/>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8D1D32-30DB-064E-9844-877FE06539F4}"/>
              </a:ext>
            </a:extLst>
          </p:cNvPr>
          <p:cNvPicPr>
            <a:picLocks noChangeAspect="1"/>
          </p:cNvPicPr>
          <p:nvPr/>
        </p:nvPicPr>
        <p:blipFill rotWithShape="1">
          <a:blip r:embed="rId2"/>
          <a:srcRect t="20671"/>
          <a:stretch/>
        </p:blipFill>
        <p:spPr>
          <a:xfrm>
            <a:off x="588081" y="63851"/>
            <a:ext cx="6839935" cy="5750052"/>
          </a:xfrm>
          <a:prstGeom prst="rect">
            <a:avLst/>
          </a:prstGeom>
        </p:spPr>
      </p:pic>
      <p:sp>
        <p:nvSpPr>
          <p:cNvPr id="6" name="TextBox 5">
            <a:extLst>
              <a:ext uri="{FF2B5EF4-FFF2-40B4-BE49-F238E27FC236}">
                <a16:creationId xmlns:a16="http://schemas.microsoft.com/office/drawing/2014/main" id="{1B604DD2-8BB4-CE43-854E-17F7D2CEEE3C}"/>
              </a:ext>
            </a:extLst>
          </p:cNvPr>
          <p:cNvSpPr txBox="1"/>
          <p:nvPr/>
        </p:nvSpPr>
        <p:spPr>
          <a:xfrm>
            <a:off x="172192" y="5812971"/>
            <a:ext cx="4599592"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From: </a:t>
            </a:r>
            <a:r>
              <a:rPr kumimoji="0" lang="en-US" sz="1800" b="1" i="0" u="none" strike="noStrike" kern="1200" cap="none" spc="0" normalizeH="0" baseline="0" noProof="0" dirty="0">
                <a:ln>
                  <a:noFill/>
                </a:ln>
                <a:solidFill>
                  <a:prstClr val="black"/>
                </a:solidFill>
                <a:effectLst/>
                <a:uLnTx/>
                <a:uFillTx/>
                <a:latin typeface="Calibri"/>
                <a:ea typeface="+mn-ea"/>
                <a:cs typeface="+mn-cs"/>
              </a:rPr>
              <a:t>Inteins: nature's gift to protein chemists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Neel H. Shah and Tom W. Muir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9783F4C7-352B-FB45-B827-1C51595CD560}"/>
              </a:ext>
            </a:extLst>
          </p:cNvPr>
          <p:cNvSpPr txBox="1"/>
          <p:nvPr/>
        </p:nvSpPr>
        <p:spPr>
          <a:xfrm>
            <a:off x="172192" y="6366969"/>
            <a:ext cx="270298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DOI: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3" tooltip="Link to landing page via DOI"/>
              </a:rPr>
              <a:t>10.1039/C3SC52951G</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2680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5" name="Group 23"/>
          <p:cNvGrpSpPr>
            <a:grpSpLocks/>
          </p:cNvGrpSpPr>
          <p:nvPr/>
        </p:nvGrpSpPr>
        <p:grpSpPr bwMode="auto">
          <a:xfrm>
            <a:off x="1614805" y="3730614"/>
            <a:ext cx="2663598" cy="1800854"/>
            <a:chOff x="319047" y="842954"/>
            <a:chExt cx="3658729" cy="2474830"/>
          </a:xfrm>
        </p:grpSpPr>
        <p:sp>
          <p:nvSpPr>
            <p:cNvPr id="11" name="Cube 10"/>
            <p:cNvSpPr/>
            <p:nvPr/>
          </p:nvSpPr>
          <p:spPr>
            <a:xfrm>
              <a:off x="412700" y="1470252"/>
              <a:ext cx="590492" cy="328737"/>
            </a:xfrm>
            <a:prstGeom prst="cube">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12" name="Cube 11"/>
            <p:cNvSpPr/>
            <p:nvPr/>
          </p:nvSpPr>
          <p:spPr>
            <a:xfrm>
              <a:off x="412700" y="2095963"/>
              <a:ext cx="590492" cy="330324"/>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14" name="Cube 13"/>
            <p:cNvSpPr/>
            <p:nvPr/>
          </p:nvSpPr>
          <p:spPr>
            <a:xfrm>
              <a:off x="412700" y="2693087"/>
              <a:ext cx="590492" cy="328737"/>
            </a:xfrm>
            <a:prstGeom prst="cube">
              <a:avLst/>
            </a:prstGeom>
            <a:gradFill flip="none" rotWithShape="1">
              <a:gsLst>
                <a:gs pos="0">
                  <a:schemeClr val="accent3">
                    <a:lumMod val="60000"/>
                    <a:lumOff val="40000"/>
                  </a:schemeClr>
                </a:gs>
                <a:gs pos="100000">
                  <a:srgbClr val="FFFFFF"/>
                </a:gs>
              </a:gsLst>
              <a:lin ang="16200000" scaled="0"/>
              <a:tileRect/>
            </a:gra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36883" name="TextBox 2"/>
            <p:cNvSpPr txBox="1">
              <a:spLocks noChangeArrowheads="1"/>
            </p:cNvSpPr>
            <p:nvPr/>
          </p:nvSpPr>
          <p:spPr bwMode="auto">
            <a:xfrm>
              <a:off x="1194147" y="1442552"/>
              <a:ext cx="2370204" cy="403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326609" rtl="0" eaLnBrk="1" fontAlgn="base" latinLnBrk="0" hangingPunct="1">
                <a:lnSpc>
                  <a:spcPct val="100000"/>
                </a:lnSpc>
                <a:spcBef>
                  <a:spcPct val="0"/>
                </a:spcBef>
                <a:spcAft>
                  <a:spcPct val="0"/>
                </a:spcAft>
                <a:buClrTx/>
                <a:buSzTx/>
                <a:buFontTx/>
                <a:buNone/>
                <a:tabLst/>
                <a:defRPr/>
              </a:pPr>
              <a:r>
                <a:rPr kumimoji="0" lang="en-US" sz="1310" b="0" i="0" u="none" strike="noStrike" kern="1200" cap="none" spc="0" normalizeH="0" baseline="0" noProof="0">
                  <a:ln>
                    <a:noFill/>
                  </a:ln>
                  <a:solidFill>
                    <a:prstClr val="black"/>
                  </a:solidFill>
                  <a:effectLst/>
                  <a:uLnTx/>
                  <a:uFillTx/>
                  <a:latin typeface="Calibri" charset="0"/>
                  <a:ea typeface="ＭＳ Ｐゴシック" charset="0"/>
                </a:rPr>
                <a:t>Extein   = Host Protein </a:t>
              </a:r>
            </a:p>
          </p:txBody>
        </p:sp>
        <p:sp>
          <p:nvSpPr>
            <p:cNvPr id="36884" name="TextBox 3"/>
            <p:cNvSpPr txBox="1">
              <a:spLocks noChangeArrowheads="1"/>
            </p:cNvSpPr>
            <p:nvPr/>
          </p:nvSpPr>
          <p:spPr bwMode="auto">
            <a:xfrm>
              <a:off x="319047" y="842954"/>
              <a:ext cx="1225661" cy="4347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326609" rtl="0" eaLnBrk="1" fontAlgn="base" latinLnBrk="0" hangingPunct="1">
                <a:lnSpc>
                  <a:spcPct val="100000"/>
                </a:lnSpc>
                <a:spcBef>
                  <a:spcPct val="0"/>
                </a:spcBef>
                <a:spcAft>
                  <a:spcPct val="0"/>
                </a:spcAft>
                <a:buClrTx/>
                <a:buSzTx/>
                <a:buFontTx/>
                <a:buNone/>
                <a:tabLst/>
                <a:defRPr/>
              </a:pPr>
              <a:r>
                <a:rPr kumimoji="0" lang="en-US" sz="1456" b="1" i="0" u="none" strike="noStrike" kern="1200" cap="none" spc="0" normalizeH="0" baseline="0" noProof="0" dirty="0">
                  <a:ln>
                    <a:noFill/>
                  </a:ln>
                  <a:solidFill>
                    <a:prstClr val="black"/>
                  </a:solidFill>
                  <a:effectLst/>
                  <a:uLnTx/>
                  <a:uFillTx/>
                  <a:latin typeface="Calibri" charset="0"/>
                  <a:ea typeface="ＭＳ Ｐゴシック" charset="0"/>
                </a:rPr>
                <a:t>Encoding</a:t>
              </a:r>
            </a:p>
          </p:txBody>
        </p:sp>
        <p:sp>
          <p:nvSpPr>
            <p:cNvPr id="36885" name="TextBox 14"/>
            <p:cNvSpPr txBox="1">
              <a:spLocks noChangeArrowheads="1"/>
            </p:cNvSpPr>
            <p:nvPr/>
          </p:nvSpPr>
          <p:spPr bwMode="auto">
            <a:xfrm>
              <a:off x="1194147" y="2025296"/>
              <a:ext cx="2340874" cy="403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326609" rtl="0" eaLnBrk="1" fontAlgn="base" latinLnBrk="0" hangingPunct="1">
                <a:lnSpc>
                  <a:spcPct val="100000"/>
                </a:lnSpc>
                <a:spcBef>
                  <a:spcPct val="0"/>
                </a:spcBef>
                <a:spcAft>
                  <a:spcPct val="0"/>
                </a:spcAft>
                <a:buClrTx/>
                <a:buSzTx/>
                <a:buFontTx/>
                <a:buNone/>
                <a:tabLst/>
                <a:defRPr/>
              </a:pPr>
              <a:r>
                <a:rPr kumimoji="0" lang="en-US" sz="1310" b="0" i="0" u="none" strike="noStrike" kern="1200" cap="none" spc="0" normalizeH="0" baseline="0" noProof="0">
                  <a:ln>
                    <a:noFill/>
                  </a:ln>
                  <a:solidFill>
                    <a:prstClr val="black"/>
                  </a:solidFill>
                  <a:effectLst/>
                  <a:uLnTx/>
                  <a:uFillTx/>
                  <a:latin typeface="Calibri" charset="0"/>
                  <a:ea typeface="ＭＳ Ｐゴシック" charset="0"/>
                </a:rPr>
                <a:t>Intein Splicing Domain</a:t>
              </a:r>
            </a:p>
          </p:txBody>
        </p:sp>
        <p:sp>
          <p:nvSpPr>
            <p:cNvPr id="36886" name="TextBox 15"/>
            <p:cNvSpPr txBox="1">
              <a:spLocks noChangeArrowheads="1"/>
            </p:cNvSpPr>
            <p:nvPr/>
          </p:nvSpPr>
          <p:spPr bwMode="auto">
            <a:xfrm>
              <a:off x="1194144" y="2636814"/>
              <a:ext cx="2783632" cy="6809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326609" rtl="0" eaLnBrk="1" fontAlgn="base" latinLnBrk="0" hangingPunct="1">
                <a:lnSpc>
                  <a:spcPct val="100000"/>
                </a:lnSpc>
                <a:spcBef>
                  <a:spcPct val="0"/>
                </a:spcBef>
                <a:spcAft>
                  <a:spcPct val="0"/>
                </a:spcAft>
                <a:buClrTx/>
                <a:buSzTx/>
                <a:buFontTx/>
                <a:buNone/>
                <a:tabLst/>
                <a:defRPr/>
              </a:pPr>
              <a:r>
                <a:rPr kumimoji="0" lang="en-US" sz="1310" b="0" i="0" u="none" strike="noStrike" kern="1200" cap="none" spc="0" normalizeH="0" baseline="0" noProof="0" dirty="0">
                  <a:ln>
                    <a:noFill/>
                  </a:ln>
                  <a:solidFill>
                    <a:prstClr val="black"/>
                  </a:solidFill>
                  <a:effectLst/>
                  <a:uLnTx/>
                  <a:uFillTx/>
                  <a:latin typeface="Calibri" charset="0"/>
                  <a:ea typeface="ＭＳ Ｐゴシック" charset="0"/>
                </a:rPr>
                <a:t>Homing Endonuclease (HE)</a:t>
              </a:r>
            </a:p>
            <a:p>
              <a:pPr marL="0" marR="0" lvl="0" indent="0" algn="l" defTabSz="326609" rtl="0" eaLnBrk="1" fontAlgn="base" latinLnBrk="0" hangingPunct="1">
                <a:lnSpc>
                  <a:spcPct val="100000"/>
                </a:lnSpc>
                <a:spcBef>
                  <a:spcPct val="0"/>
                </a:spcBef>
                <a:spcAft>
                  <a:spcPct val="0"/>
                </a:spcAft>
                <a:buClrTx/>
                <a:buSzTx/>
                <a:buFontTx/>
                <a:buNone/>
                <a:tabLst/>
                <a:defRPr/>
              </a:pPr>
              <a:r>
                <a:rPr kumimoji="0" lang="en-US" sz="1310" b="0" i="0" u="none" strike="noStrike" kern="1200" cap="none" spc="0" normalizeH="0" baseline="0" noProof="0" dirty="0">
                  <a:ln>
                    <a:noFill/>
                  </a:ln>
                  <a:solidFill>
                    <a:prstClr val="black"/>
                  </a:solidFill>
                  <a:effectLst/>
                  <a:uLnTx/>
                  <a:uFillTx/>
                  <a:latin typeface="Calibri" charset="0"/>
                  <a:ea typeface="ＭＳ Ｐゴシック" charset="0"/>
                </a:rPr>
                <a:t> domain</a:t>
              </a:r>
            </a:p>
          </p:txBody>
        </p:sp>
      </p:grpSp>
      <p:sp>
        <p:nvSpPr>
          <p:cNvPr id="36866" name="TextBox 7"/>
          <p:cNvSpPr txBox="1">
            <a:spLocks noChangeArrowheads="1"/>
          </p:cNvSpPr>
          <p:nvPr/>
        </p:nvSpPr>
        <p:spPr bwMode="auto">
          <a:xfrm>
            <a:off x="1380215" y="1093520"/>
            <a:ext cx="6376638" cy="739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6555" tIns="33277" rIns="66555" bIns="33277">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326609" rtl="0" eaLnBrk="1" fontAlgn="base" latinLnBrk="0" hangingPunct="1">
              <a:lnSpc>
                <a:spcPct val="100000"/>
              </a:lnSpc>
              <a:spcBef>
                <a:spcPct val="0"/>
              </a:spcBef>
              <a:spcAft>
                <a:spcPct val="0"/>
              </a:spcAft>
              <a:buClrTx/>
              <a:buSzTx/>
              <a:buFontTx/>
              <a:buNone/>
              <a:tabLst/>
              <a:defRPr/>
            </a:pPr>
            <a:r>
              <a:rPr kumimoji="0" lang="en-US" sz="1748" b="0" i="0" u="none" strike="noStrike" kern="1200" cap="none" spc="0" normalizeH="0" baseline="0" noProof="0">
                <a:ln>
                  <a:noFill/>
                </a:ln>
                <a:solidFill>
                  <a:prstClr val="black"/>
                </a:solidFill>
                <a:effectLst/>
                <a:uLnTx/>
                <a:uFillTx/>
                <a:latin typeface="Calibri" charset="0"/>
                <a:ea typeface="ＭＳ Ｐゴシック" charset="0"/>
              </a:rPr>
              <a:t>In case of inteins the co-evolution of genes results in</a:t>
            </a:r>
            <a:endParaRPr kumimoji="0" lang="en-US" sz="1310" b="0" i="0" u="none" strike="noStrike" kern="1200" cap="none" spc="0" normalizeH="0" baseline="0" noProof="0">
              <a:ln>
                <a:noFill/>
              </a:ln>
              <a:solidFill>
                <a:prstClr val="black"/>
              </a:solidFill>
              <a:effectLst/>
              <a:uLnTx/>
              <a:uFillTx/>
              <a:latin typeface="Calibri" charset="0"/>
              <a:ea typeface="ＭＳ Ｐゴシック" charset="0"/>
            </a:endParaRPr>
          </a:p>
          <a:p>
            <a:pPr marL="0" marR="0" lvl="0" indent="0" algn="l" defTabSz="326609"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black"/>
              </a:solidFill>
              <a:effectLst/>
              <a:uLnTx/>
              <a:uFillTx/>
              <a:latin typeface="Calibri" charset="0"/>
              <a:ea typeface="ＭＳ Ｐゴシック" charset="0"/>
            </a:endParaRPr>
          </a:p>
          <a:p>
            <a:pPr marL="0" marR="0" lvl="0" indent="0" algn="l" defTabSz="326609"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10" name="TextBox 9"/>
          <p:cNvSpPr txBox="1"/>
          <p:nvPr/>
        </p:nvSpPr>
        <p:spPr>
          <a:xfrm>
            <a:off x="1499244" y="1559229"/>
            <a:ext cx="6248365" cy="1698100"/>
          </a:xfrm>
          <a:prstGeom prst="rect">
            <a:avLst/>
          </a:prstGeom>
          <a:noFill/>
        </p:spPr>
        <p:txBody>
          <a:bodyPr lIns="66555" tIns="33277" rIns="66555" bIns="33277">
            <a:spAutoFit/>
          </a:bodyPr>
          <a:lstStyle/>
          <a:p>
            <a:pPr marL="207997" marR="0" lvl="0" indent="-207997" algn="l" defTabSz="330212" rtl="0" eaLnBrk="1" fontAlgn="base" latinLnBrk="0" hangingPunct="1">
              <a:lnSpc>
                <a:spcPct val="100000"/>
              </a:lnSpc>
              <a:spcBef>
                <a:spcPct val="0"/>
              </a:spcBef>
              <a:spcAft>
                <a:spcPct val="0"/>
              </a:spcAft>
              <a:buClrTx/>
              <a:buSzTx/>
              <a:buFont typeface="Arial"/>
              <a:buChar char="•"/>
              <a:tabLst/>
              <a:defRPr/>
            </a:pPr>
            <a:r>
              <a:rPr kumimoji="0" lang="en-US" sz="1456" b="1"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t>Mutualism </a:t>
            </a:r>
            <a:r>
              <a:rPr kumimoji="0" lang="en-US" sz="1456" b="0"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t>between splicing and homing endonuclease domain</a:t>
            </a:r>
            <a:br>
              <a:rPr kumimoji="0" lang="en-US" sz="1456" b="0"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br>
            <a:endParaRPr kumimoji="0" lang="en-US" sz="1310" b="1"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endParaRPr>
          </a:p>
          <a:p>
            <a:pPr marL="0" marR="0" lvl="0" indent="0" algn="l" defTabSz="330212" rtl="0" eaLnBrk="1" fontAlgn="base" latinLnBrk="0" hangingPunct="1">
              <a:lnSpc>
                <a:spcPct val="100000"/>
              </a:lnSpc>
              <a:spcBef>
                <a:spcPct val="0"/>
              </a:spcBef>
              <a:spcAft>
                <a:spcPct val="0"/>
              </a:spcAft>
              <a:buClrTx/>
              <a:buSzTx/>
              <a:buFontTx/>
              <a:buNone/>
              <a:tabLst/>
              <a:defRPr/>
            </a:pPr>
            <a:r>
              <a:rPr kumimoji="0" lang="en-US" sz="1310" b="1"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t>    </a:t>
            </a:r>
          </a:p>
          <a:p>
            <a:pPr marL="207997" marR="0" lvl="0" indent="-207997" algn="l" defTabSz="330212" rtl="0" eaLnBrk="1" fontAlgn="base" latinLnBrk="0" hangingPunct="1">
              <a:lnSpc>
                <a:spcPct val="120000"/>
              </a:lnSpc>
              <a:spcBef>
                <a:spcPct val="0"/>
              </a:spcBef>
              <a:spcAft>
                <a:spcPct val="0"/>
              </a:spcAft>
              <a:buClrTx/>
              <a:buSzTx/>
              <a:buFont typeface="Arial"/>
              <a:buChar char="•"/>
              <a:tabLst/>
              <a:defRPr/>
            </a:pPr>
            <a:r>
              <a:rPr kumimoji="0" lang="en-US" sz="1456" b="1"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t>Commensalism  </a:t>
            </a:r>
            <a:r>
              <a:rPr kumimoji="0" lang="en-US" sz="1456" b="0"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t>between host protein and </a:t>
            </a:r>
            <a:r>
              <a:rPr kumimoji="0" lang="en-US" sz="1456" b="0" i="0" u="none" strike="noStrike" kern="1200" cap="none" spc="0" normalizeH="0" baseline="0" noProof="0" dirty="0" err="1">
                <a:ln>
                  <a:noFill/>
                </a:ln>
                <a:solidFill>
                  <a:prstClr val="black"/>
                </a:solidFill>
                <a:effectLst/>
                <a:uLnTx/>
                <a:uFillTx/>
                <a:latin typeface="Calibri" charset="0"/>
                <a:ea typeface="ＭＳ Ｐゴシック" charset="0"/>
                <a:cs typeface="ＭＳ Ｐゴシック" charset="0"/>
              </a:rPr>
              <a:t>intein</a:t>
            </a:r>
            <a:r>
              <a:rPr kumimoji="0" lang="en-US" sz="1456" b="0"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t> without HE domain</a:t>
            </a:r>
            <a:br>
              <a:rPr kumimoji="0" lang="en-US" sz="1456" b="0"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br>
            <a:br>
              <a:rPr kumimoji="0" lang="en-US" sz="1456" b="0"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br>
            <a:endParaRPr kumimoji="0" lang="en-US" sz="1310" b="1"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endParaRPr>
          </a:p>
          <a:p>
            <a:pPr marL="207997" marR="0" lvl="0" indent="-207997" algn="l" defTabSz="330212" rtl="0" eaLnBrk="1" fontAlgn="base" latinLnBrk="0" hangingPunct="1">
              <a:lnSpc>
                <a:spcPct val="100000"/>
              </a:lnSpc>
              <a:spcBef>
                <a:spcPct val="0"/>
              </a:spcBef>
              <a:spcAft>
                <a:spcPct val="0"/>
              </a:spcAft>
              <a:buClrTx/>
              <a:buSzTx/>
              <a:buFont typeface="Arial"/>
              <a:buChar char="•"/>
              <a:tabLst/>
              <a:defRPr/>
            </a:pPr>
            <a:r>
              <a:rPr kumimoji="0" lang="en-US" sz="1456" b="1"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t>Parasitism  </a:t>
            </a:r>
            <a:r>
              <a:rPr kumimoji="0" lang="en-US" sz="1456" b="0"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t>between host protein and </a:t>
            </a:r>
            <a:r>
              <a:rPr kumimoji="0" lang="en-US" sz="1456" b="0" i="0" u="none" strike="noStrike" kern="1200" cap="none" spc="0" normalizeH="0" baseline="0" noProof="0" dirty="0" err="1">
                <a:ln>
                  <a:noFill/>
                </a:ln>
                <a:solidFill>
                  <a:prstClr val="black"/>
                </a:solidFill>
                <a:effectLst/>
                <a:uLnTx/>
                <a:uFillTx/>
                <a:latin typeface="Calibri" charset="0"/>
                <a:ea typeface="ＭＳ Ｐゴシック" charset="0"/>
                <a:cs typeface="ＭＳ Ｐゴシック" charset="0"/>
              </a:rPr>
              <a:t>intein</a:t>
            </a:r>
            <a:r>
              <a:rPr kumimoji="0" lang="en-US" sz="1456" b="0"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t> with HE </a:t>
            </a:r>
          </a:p>
        </p:txBody>
      </p:sp>
      <p:sp>
        <p:nvSpPr>
          <p:cNvPr id="2" name="Cube 1"/>
          <p:cNvSpPr/>
          <p:nvPr/>
        </p:nvSpPr>
        <p:spPr>
          <a:xfrm>
            <a:off x="1499245" y="3296106"/>
            <a:ext cx="1605137" cy="240366"/>
          </a:xfrm>
          <a:prstGeom prst="cube">
            <a:avLst/>
          </a:prstGeom>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5" name="Cube 4"/>
          <p:cNvSpPr/>
          <p:nvPr/>
        </p:nvSpPr>
        <p:spPr>
          <a:xfrm>
            <a:off x="3090514" y="3296106"/>
            <a:ext cx="684119" cy="240366"/>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6" name="Cube 5"/>
          <p:cNvSpPr/>
          <p:nvPr/>
        </p:nvSpPr>
        <p:spPr>
          <a:xfrm>
            <a:off x="3718008" y="3296106"/>
            <a:ext cx="1155607" cy="240366"/>
          </a:xfrm>
          <a:prstGeom prst="cube">
            <a:avLst/>
          </a:prstGeom>
          <a:gradFill flip="none" rotWithShape="1">
            <a:gsLst>
              <a:gs pos="0">
                <a:schemeClr val="accent3">
                  <a:lumMod val="60000"/>
                  <a:lumOff val="40000"/>
                </a:schemeClr>
              </a:gs>
              <a:gs pos="100000">
                <a:srgbClr val="FFFFFF"/>
              </a:gs>
            </a:gsLst>
            <a:lin ang="16200000" scaled="0"/>
            <a:tileRect/>
          </a:gra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7" name="Cube 6"/>
          <p:cNvSpPr/>
          <p:nvPr/>
        </p:nvSpPr>
        <p:spPr>
          <a:xfrm>
            <a:off x="4803122" y="3296106"/>
            <a:ext cx="747678" cy="240366"/>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9" name="Cube 8"/>
          <p:cNvSpPr/>
          <p:nvPr/>
        </p:nvSpPr>
        <p:spPr>
          <a:xfrm>
            <a:off x="5549645" y="3296106"/>
            <a:ext cx="1733410" cy="240366"/>
          </a:xfrm>
          <a:prstGeom prst="cube">
            <a:avLst/>
          </a:prstGeom>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17" name="Cube 16"/>
          <p:cNvSpPr/>
          <p:nvPr/>
        </p:nvSpPr>
        <p:spPr>
          <a:xfrm>
            <a:off x="2872105" y="1887421"/>
            <a:ext cx="684119" cy="239211"/>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18" name="Cube 17"/>
          <p:cNvSpPr/>
          <p:nvPr/>
        </p:nvSpPr>
        <p:spPr>
          <a:xfrm>
            <a:off x="3529644" y="1887421"/>
            <a:ext cx="1155607" cy="239211"/>
          </a:xfrm>
          <a:prstGeom prst="cube">
            <a:avLst/>
          </a:prstGeom>
          <a:gradFill flip="none" rotWithShape="1">
            <a:gsLst>
              <a:gs pos="0">
                <a:schemeClr val="accent3">
                  <a:lumMod val="60000"/>
                  <a:lumOff val="40000"/>
                </a:schemeClr>
              </a:gs>
              <a:gs pos="100000">
                <a:srgbClr val="FFFFFF"/>
              </a:gs>
            </a:gsLst>
            <a:lin ang="16200000" scaled="0"/>
            <a:tileRect/>
          </a:gra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19" name="Cube 18"/>
          <p:cNvSpPr/>
          <p:nvPr/>
        </p:nvSpPr>
        <p:spPr>
          <a:xfrm>
            <a:off x="4655204" y="1887421"/>
            <a:ext cx="747678" cy="239211"/>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20" name="Cube 19"/>
          <p:cNvSpPr/>
          <p:nvPr/>
        </p:nvSpPr>
        <p:spPr>
          <a:xfrm>
            <a:off x="1954554" y="2543806"/>
            <a:ext cx="1605137" cy="240366"/>
          </a:xfrm>
          <a:prstGeom prst="cube">
            <a:avLst/>
          </a:prstGeom>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21" name="Cube 20"/>
          <p:cNvSpPr/>
          <p:nvPr/>
        </p:nvSpPr>
        <p:spPr>
          <a:xfrm>
            <a:off x="3537734" y="2542652"/>
            <a:ext cx="1268857" cy="239210"/>
          </a:xfrm>
          <a:prstGeom prst="cube">
            <a:avLst/>
          </a:prstGeom>
          <a:gradFill flip="none" rotWithShape="1">
            <a:gsLst>
              <a:gs pos="0">
                <a:schemeClr val="accent4">
                  <a:lumMod val="60000"/>
                  <a:lumOff val="40000"/>
                </a:schemeClr>
              </a:gs>
              <a:gs pos="100000">
                <a:srgbClr val="FFFFFF"/>
              </a:gs>
            </a:gsLst>
            <a:lin ang="16860000" scaled="0"/>
            <a:tileRect/>
          </a:gra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sp>
        <p:nvSpPr>
          <p:cNvPr id="23" name="Cube 22"/>
          <p:cNvSpPr/>
          <p:nvPr/>
        </p:nvSpPr>
        <p:spPr>
          <a:xfrm>
            <a:off x="4784633" y="2542652"/>
            <a:ext cx="1506911" cy="239210"/>
          </a:xfrm>
          <a:prstGeom prst="cube">
            <a:avLst/>
          </a:prstGeom>
        </p:spPr>
        <p:style>
          <a:lnRef idx="1">
            <a:schemeClr val="accent1"/>
          </a:lnRef>
          <a:fillRef idx="3">
            <a:schemeClr val="accent1"/>
          </a:fillRef>
          <a:effectRef idx="2">
            <a:schemeClr val="accent1"/>
          </a:effectRef>
          <a:fontRef idx="minor">
            <a:schemeClr val="lt1"/>
          </a:fontRef>
        </p:style>
        <p:txBody>
          <a:bodyPr lIns="66555" tIns="33277" rIns="66555" bIns="33277" anchor="ctr"/>
          <a:lstStyle/>
          <a:p>
            <a:pPr marL="0" marR="0" lvl="0" indent="0" algn="ctr" defTabSz="330212" rtl="0" eaLnBrk="1" fontAlgn="base" latinLnBrk="0" hangingPunct="1">
              <a:lnSpc>
                <a:spcPct val="100000"/>
              </a:lnSpc>
              <a:spcBef>
                <a:spcPct val="0"/>
              </a:spcBef>
              <a:spcAft>
                <a:spcPct val="0"/>
              </a:spcAft>
              <a:buClrTx/>
              <a:buSzTx/>
              <a:buFontTx/>
              <a:buNone/>
              <a:tabLst/>
              <a:defRPr/>
            </a:pPr>
            <a:endParaRPr kumimoji="0" lang="en-US" sz="1310" b="0" i="0" u="none" strike="noStrike" kern="1200" cap="none" spc="0" normalizeH="0" baseline="0" noProof="0">
              <a:ln>
                <a:noFill/>
              </a:ln>
              <a:solidFill>
                <a:prstClr val="white"/>
              </a:solidFill>
              <a:effectLst/>
              <a:uLnTx/>
              <a:uFillTx/>
              <a:latin typeface="Calibri"/>
              <a:ea typeface="+mn-ea"/>
              <a:cs typeface="+mn-cs"/>
            </a:endParaRPr>
          </a:p>
        </p:txBody>
      </p:sp>
      <p:pic>
        <p:nvPicPr>
          <p:cNvPr id="36879" name="Picture 2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27523" y="3700444"/>
            <a:ext cx="2848571" cy="21355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4565696" y="3779506"/>
            <a:ext cx="555665" cy="293927"/>
          </a:xfrm>
          <a:prstGeom prst="rect">
            <a:avLst/>
          </a:prstGeom>
          <a:noFill/>
        </p:spPr>
        <p:txBody>
          <a:bodyPr wrap="none" rtlCol="0">
            <a:spAutoFit/>
          </a:bodyPr>
          <a:lstStyle/>
          <a:p>
            <a:pPr marL="0" marR="0" lvl="0" indent="0" algn="l" defTabSz="326609" rtl="0" eaLnBrk="1" fontAlgn="base" latinLnBrk="0" hangingPunct="1">
              <a:lnSpc>
                <a:spcPct val="100000"/>
              </a:lnSpc>
              <a:spcBef>
                <a:spcPct val="0"/>
              </a:spcBef>
              <a:spcAft>
                <a:spcPct val="0"/>
              </a:spcAft>
              <a:buClrTx/>
              <a:buSzTx/>
              <a:buFontTx/>
              <a:buNone/>
              <a:tabLst/>
              <a:defRPr/>
            </a:pPr>
            <a:r>
              <a:rPr kumimoji="0" lang="en-US" sz="1310" b="0" i="0" u="none" strike="noStrike" kern="1200" cap="none" spc="0" normalizeH="0" baseline="0" noProof="0" dirty="0">
                <a:ln>
                  <a:noFill/>
                </a:ln>
                <a:solidFill>
                  <a:prstClr val="white"/>
                </a:solidFill>
                <a:effectLst/>
                <a:uLnTx/>
                <a:uFillTx/>
                <a:latin typeface="Calibri" charset="0"/>
                <a:ea typeface="ＭＳ Ｐゴシック" charset="0"/>
                <a:cs typeface="ＭＳ Ｐゴシック" charset="0"/>
              </a:rPr>
              <a:t>1LWS</a:t>
            </a:r>
          </a:p>
        </p:txBody>
      </p:sp>
      <p:sp>
        <p:nvSpPr>
          <p:cNvPr id="4" name="TextBox 3"/>
          <p:cNvSpPr txBox="1"/>
          <p:nvPr/>
        </p:nvSpPr>
        <p:spPr>
          <a:xfrm rot="5400000">
            <a:off x="6372755" y="4509258"/>
            <a:ext cx="2584297" cy="495520"/>
          </a:xfrm>
          <a:prstGeom prst="rect">
            <a:avLst/>
          </a:prstGeom>
          <a:noFill/>
        </p:spPr>
        <p:txBody>
          <a:bodyPr wrap="none" rtlCol="0">
            <a:spAutoFit/>
          </a:bodyPr>
          <a:lstStyle/>
          <a:p>
            <a:pPr marL="0" marR="0" lvl="0" indent="0" algn="l" defTabSz="326609" rtl="0" eaLnBrk="1" fontAlgn="base" latinLnBrk="0" hangingPunct="1">
              <a:lnSpc>
                <a:spcPct val="100000"/>
              </a:lnSpc>
              <a:spcBef>
                <a:spcPct val="0"/>
              </a:spcBef>
              <a:spcAft>
                <a:spcPct val="0"/>
              </a:spcAft>
              <a:buClrTx/>
              <a:buSzTx/>
              <a:buFontTx/>
              <a:buNone/>
              <a:tabLst/>
              <a:defRPr/>
            </a:pPr>
            <a:r>
              <a:rPr kumimoji="0" lang="en-US" sz="1310" b="0"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t>Structure from Moure et al. </a:t>
            </a:r>
            <a:r>
              <a:rPr kumimoji="0" lang="is-IS" sz="1310" b="0"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t>(2002) </a:t>
            </a:r>
            <a:br>
              <a:rPr kumimoji="0" lang="is-IS" sz="1310" b="0"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br>
            <a:r>
              <a:rPr kumimoji="0" lang="is-IS" sz="1310" b="0"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t>Nat.Struct.Biol. 9: 764-770</a:t>
            </a:r>
            <a:r>
              <a:rPr kumimoji="0" lang="en-US" sz="1310" b="0" i="0" u="none" strike="noStrike" kern="1200" cap="none" spc="0" normalizeH="0" baseline="0" noProof="0" dirty="0">
                <a:ln>
                  <a:noFill/>
                </a:ln>
                <a:solidFill>
                  <a:prstClr val="black"/>
                </a:solidFill>
                <a:effectLst/>
                <a:uLnTx/>
                <a:uFillTx/>
                <a:latin typeface="Calibri" charset="0"/>
                <a:ea typeface="ＭＳ Ｐゴシック" charset="0"/>
                <a:cs typeface="ＭＳ Ｐゴシック" charset="0"/>
              </a:rPr>
              <a:t> </a:t>
            </a:r>
          </a:p>
        </p:txBody>
      </p:sp>
    </p:spTree>
    <p:extLst>
      <p:ext uri="{BB962C8B-B14F-4D97-AF65-F5344CB8AC3E}">
        <p14:creationId xmlns:p14="http://schemas.microsoft.com/office/powerpoint/2010/main" val="1098979544"/>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A19B87E-46B1-A349-BDCF-33509507FEA4}"/>
              </a:ext>
            </a:extLst>
          </p:cNvPr>
          <p:cNvSpPr txBox="1"/>
          <p:nvPr/>
        </p:nvSpPr>
        <p:spPr>
          <a:xfrm>
            <a:off x="2351314" y="302821"/>
            <a:ext cx="513813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Inteins and Homing Endonucleases  HEs</a:t>
            </a:r>
          </a:p>
        </p:txBody>
      </p:sp>
      <p:sp>
        <p:nvSpPr>
          <p:cNvPr id="5" name="TextBox 4">
            <a:extLst>
              <a:ext uri="{FF2B5EF4-FFF2-40B4-BE49-F238E27FC236}">
                <a16:creationId xmlns:a16="http://schemas.microsoft.com/office/drawing/2014/main" id="{36F5B6A5-F1FF-E24C-A7C9-E00144C0B39C}"/>
              </a:ext>
            </a:extLst>
          </p:cNvPr>
          <p:cNvSpPr txBox="1"/>
          <p:nvPr/>
        </p:nvSpPr>
        <p:spPr>
          <a:xfrm>
            <a:off x="439387" y="1056904"/>
            <a:ext cx="760984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Inteins can occur with and without HEs  -- the latter are also called Mini Inteins  </a:t>
            </a:r>
          </a:p>
        </p:txBody>
      </p:sp>
      <p:sp>
        <p:nvSpPr>
          <p:cNvPr id="6" name="TextBox 5">
            <a:extLst>
              <a:ext uri="{FF2B5EF4-FFF2-40B4-BE49-F238E27FC236}">
                <a16:creationId xmlns:a16="http://schemas.microsoft.com/office/drawing/2014/main" id="{3BB54E07-846A-F247-A803-290EAB63C6D3}"/>
              </a:ext>
            </a:extLst>
          </p:cNvPr>
          <p:cNvSpPr txBox="1"/>
          <p:nvPr/>
        </p:nvSpPr>
        <p:spPr>
          <a:xfrm>
            <a:off x="439386" y="1417511"/>
            <a:ext cx="6024726"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Inteins have been found associated with different types of HEs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LAGLIDADG HEs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GIY-YIG HEs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HNH endonuclease and relatives</a:t>
            </a:r>
          </a:p>
        </p:txBody>
      </p:sp>
      <p:pic>
        <p:nvPicPr>
          <p:cNvPr id="8" name="Picture 7">
            <a:extLst>
              <a:ext uri="{FF2B5EF4-FFF2-40B4-BE49-F238E27FC236}">
                <a16:creationId xmlns:a16="http://schemas.microsoft.com/office/drawing/2014/main" id="{0A9EDF79-9A90-724C-80DD-243147DB355F}"/>
              </a:ext>
            </a:extLst>
          </p:cNvPr>
          <p:cNvPicPr>
            <a:picLocks noChangeAspect="1"/>
          </p:cNvPicPr>
          <p:nvPr/>
        </p:nvPicPr>
        <p:blipFill>
          <a:blip r:embed="rId2"/>
          <a:stretch>
            <a:fillRect/>
          </a:stretch>
        </p:blipFill>
        <p:spPr>
          <a:xfrm>
            <a:off x="4292930" y="3696873"/>
            <a:ext cx="3299813" cy="2203702"/>
          </a:xfrm>
          <a:prstGeom prst="rect">
            <a:avLst/>
          </a:prstGeom>
        </p:spPr>
      </p:pic>
      <p:pic>
        <p:nvPicPr>
          <p:cNvPr id="10" name="Picture 9">
            <a:extLst>
              <a:ext uri="{FF2B5EF4-FFF2-40B4-BE49-F238E27FC236}">
                <a16:creationId xmlns:a16="http://schemas.microsoft.com/office/drawing/2014/main" id="{8658B657-AD6C-EC48-81B6-5B039E953382}"/>
              </a:ext>
            </a:extLst>
          </p:cNvPr>
          <p:cNvPicPr>
            <a:picLocks noChangeAspect="1"/>
          </p:cNvPicPr>
          <p:nvPr/>
        </p:nvPicPr>
        <p:blipFill>
          <a:blip r:embed="rId3"/>
          <a:stretch>
            <a:fillRect/>
          </a:stretch>
        </p:blipFill>
        <p:spPr>
          <a:xfrm>
            <a:off x="0" y="3878337"/>
            <a:ext cx="3627912" cy="2089877"/>
          </a:xfrm>
          <a:prstGeom prst="rect">
            <a:avLst/>
          </a:prstGeom>
        </p:spPr>
      </p:pic>
      <p:pic>
        <p:nvPicPr>
          <p:cNvPr id="11" name="Picture 10">
            <a:extLst>
              <a:ext uri="{FF2B5EF4-FFF2-40B4-BE49-F238E27FC236}">
                <a16:creationId xmlns:a16="http://schemas.microsoft.com/office/drawing/2014/main" id="{5F7408C8-D88D-324F-908B-652FC1FF879D}"/>
              </a:ext>
            </a:extLst>
          </p:cNvPr>
          <p:cNvPicPr>
            <a:picLocks noChangeAspect="1"/>
          </p:cNvPicPr>
          <p:nvPr/>
        </p:nvPicPr>
        <p:blipFill>
          <a:blip r:embed="rId4"/>
          <a:stretch>
            <a:fillRect/>
          </a:stretch>
        </p:blipFill>
        <p:spPr>
          <a:xfrm>
            <a:off x="118753" y="6010589"/>
            <a:ext cx="2840594" cy="755917"/>
          </a:xfrm>
          <a:prstGeom prst="rect">
            <a:avLst/>
          </a:prstGeom>
        </p:spPr>
      </p:pic>
      <p:sp>
        <p:nvSpPr>
          <p:cNvPr id="12" name="TextBox 11">
            <a:extLst>
              <a:ext uri="{FF2B5EF4-FFF2-40B4-BE49-F238E27FC236}">
                <a16:creationId xmlns:a16="http://schemas.microsoft.com/office/drawing/2014/main" id="{B833180B-C0FF-124E-AB73-E976643498FC}"/>
              </a:ext>
            </a:extLst>
          </p:cNvPr>
          <p:cNvSpPr txBox="1"/>
          <p:nvPr/>
        </p:nvSpPr>
        <p:spPr>
          <a:xfrm>
            <a:off x="102852" y="5730920"/>
            <a:ext cx="67306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From</a:t>
            </a:r>
          </a:p>
        </p:txBody>
      </p:sp>
      <p:sp>
        <p:nvSpPr>
          <p:cNvPr id="14" name="TextBox 13">
            <a:extLst>
              <a:ext uri="{FF2B5EF4-FFF2-40B4-BE49-F238E27FC236}">
                <a16:creationId xmlns:a16="http://schemas.microsoft.com/office/drawing/2014/main" id="{9514DF74-4693-D944-8084-0A6D5ABA72EA}"/>
              </a:ext>
            </a:extLst>
          </p:cNvPr>
          <p:cNvSpPr txBox="1"/>
          <p:nvPr/>
        </p:nvSpPr>
        <p:spPr>
          <a:xfrm>
            <a:off x="439385" y="2663530"/>
            <a:ext cx="7956469"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HEs can occur without self-splicing elements (intron and inteins).  In this case the HE often disrupts an ORF, and the two parts of the “host proteins” unite into a functional protein without a covalent bond.    </a:t>
            </a:r>
          </a:p>
        </p:txBody>
      </p:sp>
    </p:spTree>
    <p:extLst>
      <p:ext uri="{BB962C8B-B14F-4D97-AF65-F5344CB8AC3E}">
        <p14:creationId xmlns:p14="http://schemas.microsoft.com/office/powerpoint/2010/main" val="4037236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0D2D7-5139-0A41-93D0-504E349E8559}"/>
              </a:ext>
            </a:extLst>
          </p:cNvPr>
          <p:cNvSpPr>
            <a:spLocks noGrp="1"/>
          </p:cNvSpPr>
          <p:nvPr>
            <p:ph type="title"/>
          </p:nvPr>
        </p:nvSpPr>
        <p:spPr/>
        <p:txBody>
          <a:bodyPr/>
          <a:lstStyle/>
          <a:p>
            <a:r>
              <a:rPr lang="en-US" dirty="0"/>
              <a:t>Free Standing HEs</a:t>
            </a:r>
          </a:p>
        </p:txBody>
      </p:sp>
      <p:sp>
        <p:nvSpPr>
          <p:cNvPr id="3" name="Content Placeholder 2">
            <a:extLst>
              <a:ext uri="{FF2B5EF4-FFF2-40B4-BE49-F238E27FC236}">
                <a16:creationId xmlns:a16="http://schemas.microsoft.com/office/drawing/2014/main" id="{1C34D0AF-C9BE-624A-94E9-B69275DB611D}"/>
              </a:ext>
            </a:extLst>
          </p:cNvPr>
          <p:cNvSpPr>
            <a:spLocks noGrp="1"/>
          </p:cNvSpPr>
          <p:nvPr>
            <p:ph idx="1"/>
          </p:nvPr>
        </p:nvSpPr>
        <p:spPr/>
        <p:txBody>
          <a:bodyPr/>
          <a:lstStyle/>
          <a:p>
            <a:r>
              <a:rPr lang="en-US" dirty="0">
                <a:hlinkClick r:id="rId3"/>
              </a:rPr>
              <a:t>http://www.pnas.org</a:t>
            </a:r>
            <a:r>
              <a:rPr lang="en-US">
                <a:hlinkClick r:id="rId3"/>
              </a:rPr>
              <a:t>/content/104/15/6176#ref-22</a:t>
            </a:r>
            <a:r>
              <a:rPr lang="en-US"/>
              <a:t> </a:t>
            </a:r>
            <a:endParaRPr lang="en-US" dirty="0"/>
          </a:p>
        </p:txBody>
      </p:sp>
    </p:spTree>
    <p:extLst>
      <p:ext uri="{BB962C8B-B14F-4D97-AF65-F5344CB8AC3E}">
        <p14:creationId xmlns:p14="http://schemas.microsoft.com/office/powerpoint/2010/main" val="1350013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F008E-EE4C-2B41-AA0F-1BCDB5F3120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3D29AA9-254E-1D4E-80C5-BC4F72E9E16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FE4D115-1213-B343-A78C-D6FC609B544C}"/>
              </a:ext>
            </a:extLst>
          </p:cNvPr>
          <p:cNvPicPr>
            <a:picLocks noChangeAspect="1"/>
          </p:cNvPicPr>
          <p:nvPr/>
        </p:nvPicPr>
        <p:blipFill>
          <a:blip r:embed="rId2"/>
          <a:stretch>
            <a:fillRect/>
          </a:stretch>
        </p:blipFill>
        <p:spPr>
          <a:xfrm>
            <a:off x="0" y="488513"/>
            <a:ext cx="9144000" cy="5880974"/>
          </a:xfrm>
          <a:prstGeom prst="rect">
            <a:avLst/>
          </a:prstGeom>
        </p:spPr>
      </p:pic>
      <p:sp>
        <p:nvSpPr>
          <p:cNvPr id="5" name="TextBox 4">
            <a:extLst>
              <a:ext uri="{FF2B5EF4-FFF2-40B4-BE49-F238E27FC236}">
                <a16:creationId xmlns:a16="http://schemas.microsoft.com/office/drawing/2014/main" id="{0782D005-1E68-BE49-9122-A925AEF40441}"/>
              </a:ext>
            </a:extLst>
          </p:cNvPr>
          <p:cNvSpPr txBox="1"/>
          <p:nvPr/>
        </p:nvSpPr>
        <p:spPr>
          <a:xfrm>
            <a:off x="0" y="5147035"/>
            <a:ext cx="67306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From</a:t>
            </a:r>
          </a:p>
        </p:txBody>
      </p:sp>
      <p:pic>
        <p:nvPicPr>
          <p:cNvPr id="7" name="Picture 6">
            <a:extLst>
              <a:ext uri="{FF2B5EF4-FFF2-40B4-BE49-F238E27FC236}">
                <a16:creationId xmlns:a16="http://schemas.microsoft.com/office/drawing/2014/main" id="{7F3ED0F9-42D5-EA4D-A758-5FCB2A4D9F2A}"/>
              </a:ext>
            </a:extLst>
          </p:cNvPr>
          <p:cNvPicPr>
            <a:picLocks noChangeAspect="1"/>
          </p:cNvPicPr>
          <p:nvPr/>
        </p:nvPicPr>
        <p:blipFill>
          <a:blip r:embed="rId3"/>
          <a:stretch>
            <a:fillRect/>
          </a:stretch>
        </p:blipFill>
        <p:spPr>
          <a:xfrm>
            <a:off x="336534" y="5548144"/>
            <a:ext cx="5281841" cy="1148226"/>
          </a:xfrm>
          <a:prstGeom prst="rect">
            <a:avLst/>
          </a:prstGeom>
        </p:spPr>
      </p:pic>
    </p:spTree>
    <p:extLst>
      <p:ext uri="{BB962C8B-B14F-4D97-AF65-F5344CB8AC3E}">
        <p14:creationId xmlns:p14="http://schemas.microsoft.com/office/powerpoint/2010/main" val="775739962"/>
      </p:ext>
    </p:extLst>
  </p:cSld>
  <p:clrMapOvr>
    <a:masterClrMapping/>
  </p:clrMapOvr>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tandarddesign">
  <a:themeElements>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fontScheme name="Standard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effectLst/>
            <a:latin typeface="Times New Roman" pitchFamily="9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effectLst/>
            <a:latin typeface="Times New Roman" pitchFamily="92"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Calm Seas">
  <a:themeElements>
    <a:clrScheme name="">
      <a:dk1>
        <a:srgbClr val="000080"/>
      </a:dk1>
      <a:lt1>
        <a:srgbClr val="A2B3DD"/>
      </a:lt1>
      <a:dk2>
        <a:srgbClr val="F23801"/>
      </a:dk2>
      <a:lt2>
        <a:srgbClr val="000066"/>
      </a:lt2>
      <a:accent1>
        <a:srgbClr val="6666FF"/>
      </a:accent1>
      <a:accent2>
        <a:srgbClr val="9999FF"/>
      </a:accent2>
      <a:accent3>
        <a:srgbClr val="CED6EB"/>
      </a:accent3>
      <a:accent4>
        <a:srgbClr val="00006C"/>
      </a:accent4>
      <a:accent5>
        <a:srgbClr val="B8B8FF"/>
      </a:accent5>
      <a:accent6>
        <a:srgbClr val="8A8AE7"/>
      </a:accent6>
      <a:hlink>
        <a:srgbClr val="FF3300"/>
      </a:hlink>
      <a:folHlink>
        <a:srgbClr val="FF9900"/>
      </a:folHlink>
    </a:clrScheme>
    <a:fontScheme name="Calm Sea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37" charset="0"/>
            <a:ea typeface="ＭＳ Ｐゴシック" pitchFamily="37" charset="-128"/>
            <a:cs typeface="ＭＳ Ｐゴシック" pitchFamily="3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37" charset="0"/>
            <a:ea typeface="ＭＳ Ｐゴシック" pitchFamily="37" charset="-128"/>
            <a:cs typeface="ＭＳ Ｐゴシック" pitchFamily="37" charset="-128"/>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3_Default Design">
  <a:themeElements>
    <a:clrScheme name="">
      <a:dk1>
        <a:srgbClr val="FFFF66"/>
      </a:dk1>
      <a:lt1>
        <a:srgbClr val="FFFFFF"/>
      </a:lt1>
      <a:dk2>
        <a:srgbClr val="FFFF00"/>
      </a:dk2>
      <a:lt2>
        <a:srgbClr val="808080"/>
      </a:lt2>
      <a:accent1>
        <a:srgbClr val="00CC99"/>
      </a:accent1>
      <a:accent2>
        <a:srgbClr val="3333CC"/>
      </a:accent2>
      <a:accent3>
        <a:srgbClr val="FFFFFF"/>
      </a:accent3>
      <a:accent4>
        <a:srgbClr val="DADA56"/>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Blank Presentation">
  <a:themeElements>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7559</TotalTime>
  <Words>2348</Words>
  <Application>Microsoft Macintosh PowerPoint</Application>
  <PresentationFormat>On-screen Show (4:3)</PresentationFormat>
  <Paragraphs>276</Paragraphs>
  <Slides>46</Slides>
  <Notes>18</Notes>
  <HiddenSlides>7</HiddenSlides>
  <MMClips>0</MMClips>
  <ScaleCrop>false</ScaleCrop>
  <HeadingPairs>
    <vt:vector size="8" baseType="variant">
      <vt:variant>
        <vt:lpstr>Fonts Used</vt:lpstr>
      </vt:variant>
      <vt:variant>
        <vt:i4>9</vt:i4>
      </vt:variant>
      <vt:variant>
        <vt:lpstr>Theme</vt:lpstr>
      </vt:variant>
      <vt:variant>
        <vt:i4>10</vt:i4>
      </vt:variant>
      <vt:variant>
        <vt:lpstr>Embedded OLE Servers</vt:lpstr>
      </vt:variant>
      <vt:variant>
        <vt:i4>3</vt:i4>
      </vt:variant>
      <vt:variant>
        <vt:lpstr>Slide Titles</vt:lpstr>
      </vt:variant>
      <vt:variant>
        <vt:i4>46</vt:i4>
      </vt:variant>
    </vt:vector>
  </HeadingPairs>
  <TitlesOfParts>
    <vt:vector size="68" baseType="lpstr">
      <vt:lpstr>Arial</vt:lpstr>
      <vt:lpstr>Calibri</vt:lpstr>
      <vt:lpstr>Courier</vt:lpstr>
      <vt:lpstr>Fira Sans Light</vt:lpstr>
      <vt:lpstr>Helvetica</vt:lpstr>
      <vt:lpstr>StarSymbol</vt:lpstr>
      <vt:lpstr>Tahoma</vt:lpstr>
      <vt:lpstr>Times New Roman</vt:lpstr>
      <vt:lpstr>Wingdings</vt:lpstr>
      <vt:lpstr>Larissa-Design</vt:lpstr>
      <vt:lpstr>Standarddesign</vt:lpstr>
      <vt:lpstr>3_Default Design</vt:lpstr>
      <vt:lpstr>4_Office Theme</vt:lpstr>
      <vt:lpstr>Office Theme</vt:lpstr>
      <vt:lpstr>3_Calm Seas</vt:lpstr>
      <vt:lpstr>13_Default Design</vt:lpstr>
      <vt:lpstr>2_Blank Presentation</vt:lpstr>
      <vt:lpstr>1_Default Design</vt:lpstr>
      <vt:lpstr>2_Office Theme</vt:lpstr>
      <vt:lpstr>Image</vt:lpstr>
      <vt:lpstr>Photo Editor Photo</vt:lpstr>
      <vt:lpstr>Document</vt:lpstr>
      <vt:lpstr>STUDENT EVALUATIONS of TEACHING</vt:lpstr>
      <vt:lpstr>Mutations can have a directing force (A)</vt:lpstr>
      <vt:lpstr>Mutations can have a directing force (B)</vt:lpstr>
      <vt:lpstr>Mutations can have a directing force (C)</vt:lpstr>
      <vt:lpstr>PowerPoint Presentation</vt:lpstr>
      <vt:lpstr>PowerPoint Presentation</vt:lpstr>
      <vt:lpstr>PowerPoint Presentation</vt:lpstr>
      <vt:lpstr>Free Standing HEs</vt:lpstr>
      <vt:lpstr>PowerPoint Presentation</vt:lpstr>
      <vt:lpstr>PowerPoint Presentation</vt:lpstr>
      <vt:lpstr>Split inteins as an example for CNE</vt:lpstr>
      <vt:lpstr>Split inteins as an example for CNE</vt:lpstr>
      <vt:lpstr>PowerPoint Presentation</vt:lpstr>
      <vt:lpstr>PowerPoint Presentation</vt:lpstr>
      <vt:lpstr>PowerPoint Presentation</vt:lpstr>
      <vt:lpstr>Aside:    Gene and genome duplication    versus    Horizontal Gene Transfer </vt:lpstr>
      <vt:lpstr>PowerPoint Presentation</vt:lpstr>
      <vt:lpstr>Finding transferred genes</vt:lpstr>
      <vt:lpstr>PowerPoint Presentation</vt:lpstr>
      <vt:lpstr>PowerPoint Presentation</vt:lpstr>
      <vt:lpstr>Finding transferred genes</vt:lpstr>
      <vt:lpstr>Taxplot at NCBI</vt:lpstr>
      <vt:lpstr>Other approaches to find transferred genes</vt:lpstr>
      <vt:lpstr>PowerPoint Presentation</vt:lpstr>
      <vt:lpstr>TOOLS TO ANALYZE PHYLOGENETIC INFORMATION FROM MULTIPLE GENES IN GENOMES:   Bipartition Spectra (Lento Plots)</vt:lpstr>
      <vt:lpstr>PowerPoint Presentation</vt:lpstr>
      <vt:lpstr>PowerPoint Presentation</vt:lpstr>
      <vt:lpstr>PowerPoint Presentation</vt:lpstr>
      <vt:lpstr>PowerPoint Presentation</vt:lpstr>
      <vt:lpstr>PowerPoint Presentation</vt:lpstr>
      <vt:lpstr>PowerPoint Presentation</vt:lpstr>
      <vt:lpstr>Bipartition Paradox: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Supertree   vs. Supermatrix</vt:lpstr>
      <vt:lpstr>PowerPoint Presentation</vt:lpstr>
      <vt:lpstr>Supermatrix versus                  Quartet based Supertree</vt:lpstr>
      <vt:lpstr>PowerPoint Presentation</vt:lpstr>
      <vt:lpstr>HGT EvolSimulator Results</vt:lpstr>
      <vt:lpstr>PowerPoint Presentation</vt:lpstr>
      <vt:lpstr>PowerPoint Presentation</vt:lpstr>
    </vt:vector>
  </TitlesOfParts>
  <Company>University of Connecticut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 Peter Gogarten</dc:creator>
  <cp:lastModifiedBy>Gogarten, J. Peter</cp:lastModifiedBy>
  <cp:revision>71</cp:revision>
  <dcterms:created xsi:type="dcterms:W3CDTF">2013-11-01T21:49:29Z</dcterms:created>
  <dcterms:modified xsi:type="dcterms:W3CDTF">2018-12-03T15:51:34Z</dcterms:modified>
</cp:coreProperties>
</file>