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24"/>
  </p:notesMasterIdLst>
  <p:sldIdLst>
    <p:sldId id="521" r:id="rId2"/>
    <p:sldId id="522" r:id="rId3"/>
    <p:sldId id="523" r:id="rId4"/>
    <p:sldId id="539" r:id="rId5"/>
    <p:sldId id="540" r:id="rId6"/>
    <p:sldId id="543" r:id="rId7"/>
    <p:sldId id="541" r:id="rId8"/>
    <p:sldId id="544" r:id="rId9"/>
    <p:sldId id="545" r:id="rId10"/>
    <p:sldId id="542" r:id="rId11"/>
    <p:sldId id="546" r:id="rId12"/>
    <p:sldId id="547" r:id="rId13"/>
    <p:sldId id="533" r:id="rId14"/>
    <p:sldId id="519" r:id="rId15"/>
    <p:sldId id="538" r:id="rId16"/>
    <p:sldId id="536" r:id="rId17"/>
    <p:sldId id="527" r:id="rId18"/>
    <p:sldId id="537" r:id="rId19"/>
    <p:sldId id="528" r:id="rId20"/>
    <p:sldId id="520" r:id="rId21"/>
    <p:sldId id="524" r:id="rId22"/>
    <p:sldId id="52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/>
    <p:restoredTop sz="94667"/>
  </p:normalViewPr>
  <p:slideViewPr>
    <p:cSldViewPr snapToGrid="0" snapToObjects="1">
      <p:cViewPr varScale="1">
        <p:scale>
          <a:sx n="137" d="100"/>
          <a:sy n="137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mboss.sourceforge.net/what/#Overview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055"/>
            <a:ext cx="9144000" cy="47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02600-DB1D-044E-AD6C-DC766E5D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4225"/>
            <a:ext cx="9144000" cy="32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337AE-6348-A44B-B819-9E17B89C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3" y="2022670"/>
            <a:ext cx="8745094" cy="29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9C8-2869-3040-99FB-B82533DF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histogramScript_pdf.R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E5451-08B7-DC4F-B6D5-7EB96A3E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4166"/>
            <a:ext cx="9144000" cy="1008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52B90-B941-514C-A910-4F7409E1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4" y="1835149"/>
            <a:ext cx="8697769" cy="32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5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E0B4B-7407-D844-BF4C-8439DBC9C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9215C-8EC6-6C49-BFEA-1C360C62AB19}"/>
              </a:ext>
            </a:extLst>
          </p:cNvPr>
          <p:cNvSpPr txBox="1"/>
          <p:nvPr/>
        </p:nvSpPr>
        <p:spPr>
          <a:xfrm>
            <a:off x="2857990" y="6167735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87189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9" y="19145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608" y="6105832"/>
            <a:ext cx="3405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at which protein has no charge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1019" y="174031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</a:t>
            </a:r>
            <a:r>
              <a:rPr lang="en-US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8D0A-E272-2642-B023-EFD7038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65000-1CF9-5F4F-AE98-457B47B3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03" y="3573624"/>
            <a:ext cx="3559629" cy="3559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E2C1D-6799-4346-8CD1-4EE4231B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03" y="13995"/>
            <a:ext cx="3559629" cy="355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F340E-F314-5447-97E4-95EEF002DA40}"/>
              </a:ext>
            </a:extLst>
          </p:cNvPr>
          <p:cNvSpPr txBox="1"/>
          <p:nvPr/>
        </p:nvSpPr>
        <p:spPr>
          <a:xfrm>
            <a:off x="2346648" y="3303038"/>
            <a:ext cx="233634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46800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moplasmatal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1" y="374312"/>
            <a:ext cx="8310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 err="1"/>
              <a:t>Thermplasmatales</a:t>
            </a:r>
            <a:r>
              <a:rPr lang="en-US" sz="2000" i="1" dirty="0"/>
              <a:t>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6421" y="6189579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65321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3FDEA-F5C6-4C4E-BC30-4C057BDC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4D967-DD28-0C42-8520-03F16ADE77F3}"/>
              </a:ext>
            </a:extLst>
          </p:cNvPr>
          <p:cNvSpPr txBox="1"/>
          <p:nvPr/>
        </p:nvSpPr>
        <p:spPr>
          <a:xfrm>
            <a:off x="2680708" y="6167735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</p:spTree>
    <p:extLst>
      <p:ext uri="{BB962C8B-B14F-4D97-AF65-F5344CB8AC3E}">
        <p14:creationId xmlns:p14="http://schemas.microsoft.com/office/powerpoint/2010/main" val="185293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charomyc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1" y="374312"/>
            <a:ext cx="79537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Histogram of theoretical isoelectric points of </a:t>
            </a:r>
            <a:r>
              <a:rPr lang="en-US" sz="2000" i="1" dirty="0"/>
              <a:t>Saccharomyces </a:t>
            </a:r>
            <a:r>
              <a:rPr lang="en-US" sz="2000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990" y="6167735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3664" y="1032387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DNA, cell wall &amp; membrane </a:t>
            </a:r>
            <a:r>
              <a:rPr lang="en-US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3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30" y="0"/>
            <a:ext cx="837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fera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3" y="363621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863" y="528265"/>
            <a:ext cx="8720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Histogram of theoretical isoelectric points of </a:t>
            </a:r>
            <a:r>
              <a:rPr lang="en-US" i="1" dirty="0" err="1"/>
              <a:t>Haloferax</a:t>
            </a:r>
            <a:r>
              <a:rPr lang="en-US" i="1" dirty="0"/>
              <a:t> </a:t>
            </a:r>
            <a:r>
              <a:rPr lang="en-US" dirty="0"/>
              <a:t>proteins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376" y="6302756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 at which protein has no charge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9266" y="1548580"/>
            <a:ext cx="297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Salt in strategy</a:t>
            </a:r>
          </a:p>
          <a:p>
            <a:endParaRPr lang="en-US" dirty="0"/>
          </a:p>
          <a:p>
            <a:r>
              <a:rPr lang="en-US" dirty="0"/>
              <a:t>At neutral pH most proteins with negative charge  </a:t>
            </a:r>
          </a:p>
        </p:txBody>
      </p:sp>
    </p:spTree>
    <p:extLst>
      <p:ext uri="{BB962C8B-B14F-4D97-AF65-F5344CB8AC3E}">
        <p14:creationId xmlns:p14="http://schemas.microsoft.com/office/powerpoint/2010/main" val="111423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344745"/>
            <a:ext cx="3174590" cy="317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3683410"/>
            <a:ext cx="3174590" cy="317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4" y="3666816"/>
            <a:ext cx="3152467" cy="315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27707"/>
            <a:ext cx="3089786" cy="30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11" y="390834"/>
            <a:ext cx="3111907" cy="311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3" y="3666816"/>
            <a:ext cx="3191184" cy="31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90331"/>
            <a:ext cx="3102694" cy="3102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83" y="90331"/>
            <a:ext cx="3102693" cy="310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81" y="3775586"/>
            <a:ext cx="2909120" cy="290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7" y="3747933"/>
            <a:ext cx="2964425" cy="296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3775586"/>
            <a:ext cx="2881467" cy="288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6" y="90332"/>
            <a:ext cx="3102694" cy="31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84" y="0"/>
            <a:ext cx="706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6" y="2360645"/>
            <a:ext cx="4870494" cy="19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70006-38E1-E946-B24B-1CEA978D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6" y="2360645"/>
            <a:ext cx="4870494" cy="1951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E192E-F1FA-A143-A00F-DB7409792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39" y="1752600"/>
            <a:ext cx="6121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F8-9A0D-AF48-B952-FF550438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370373"/>
          </a:xfrm>
        </p:spPr>
        <p:txBody>
          <a:bodyPr/>
          <a:lstStyle/>
          <a:p>
            <a:r>
              <a:rPr lang="en-US" dirty="0" err="1"/>
              <a:t>parse_pepstats.pl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F640B-6D43-564D-810E-60CB8C21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901700"/>
            <a:ext cx="4241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BF1E4-8A7E-0745-AE2D-D57268F4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1752600"/>
            <a:ext cx="6083300" cy="4864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017BF-8897-B14F-8B89-B5AB4842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2019300"/>
            <a:ext cx="3517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0E6559-11AB-524F-A05D-B4BF397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dirty="0" err="1"/>
              <a:t>parse_pepstats_mod.pl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5BA40-A949-7E44-9E57-07FD8CB9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5290"/>
            <a:ext cx="9096530" cy="19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4834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11589</TotalTime>
  <Words>151</Words>
  <Application>Microsoft Macintosh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9_Default Design</vt:lpstr>
      <vt:lpstr>PowerPoint Presentation</vt:lpstr>
      <vt:lpstr>PowerPoint Presentation</vt:lpstr>
      <vt:lpstr>PowerPoint Presentation</vt:lpstr>
      <vt:lpstr>run_pepstats.pl</vt:lpstr>
      <vt:lpstr>parse_pepstats.pl</vt:lpstr>
      <vt:lpstr>parse_pepstats.pl</vt:lpstr>
      <vt:lpstr>parse_pepstats_mod.pl</vt:lpstr>
      <vt:lpstr>parse_pepstats_mod.pl</vt:lpstr>
      <vt:lpstr>parse_pepstats_mod.pl</vt:lpstr>
      <vt:lpstr>histogramScript_pdf.R</vt:lpstr>
      <vt:lpstr>histogramScript_pdf.R</vt:lpstr>
      <vt:lpstr>histogramScript_pdf.R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67</cp:revision>
  <dcterms:created xsi:type="dcterms:W3CDTF">2013-11-01T21:49:29Z</dcterms:created>
  <dcterms:modified xsi:type="dcterms:W3CDTF">2018-10-25T17:52:45Z</dcterms:modified>
</cp:coreProperties>
</file>