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91" r:id="rId2"/>
    <p:sldId id="364" r:id="rId3"/>
    <p:sldId id="3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6"/>
  </p:normalViewPr>
  <p:slideViewPr>
    <p:cSldViewPr snapToGrid="0" snapToObjects="1">
      <p:cViewPr varScale="1">
        <p:scale>
          <a:sx n="193" d="100"/>
          <a:sy n="193" d="100"/>
        </p:scale>
        <p:origin x="7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ogarten_source:mcb3421_2010:LB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%correct (A,D) </c:v>
                </c:pt>
              </c:strCache>
            </c:strRef>
          </c:tx>
          <c:invertIfNegative val="0"/>
          <c:cat>
            <c:numRef>
              <c:f>Sheet1!$G$3:$G$13</c:f>
              <c:numCache>
                <c:formatCode>General</c:formatCode>
                <c:ptCount val="11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  <c:pt idx="9">
                  <c:v>3000</c:v>
                </c:pt>
                <c:pt idx="10">
                  <c:v>10000</c:v>
                </c:pt>
              </c:numCache>
            </c:numRef>
          </c:cat>
          <c:val>
            <c:numRef>
              <c:f>Sheet1!$H$3:$H$13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A-C246-978F-82C035778DA9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%LBA (A,C)</c:v>
                </c:pt>
              </c:strCache>
            </c:strRef>
          </c:tx>
          <c:invertIfNegative val="0"/>
          <c:cat>
            <c:numRef>
              <c:f>Sheet1!$G$3:$G$13</c:f>
              <c:numCache>
                <c:formatCode>General</c:formatCode>
                <c:ptCount val="11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  <c:pt idx="9">
                  <c:v>3000</c:v>
                </c:pt>
                <c:pt idx="10">
                  <c:v>10000</c:v>
                </c:pt>
              </c:numCache>
            </c:numRef>
          </c:cat>
          <c:val>
            <c:numRef>
              <c:f>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A-C246-978F-82C035778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154275264"/>
        <c:axId val="-1348867504"/>
        <c:axId val="-1348836272"/>
      </c:bar3DChart>
      <c:catAx>
        <c:axId val="-11542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48867504"/>
        <c:crosses val="autoZero"/>
        <c:auto val="1"/>
        <c:lblAlgn val="ctr"/>
        <c:lblOffset val="100"/>
        <c:noMultiLvlLbl val="0"/>
      </c:catAx>
      <c:valAx>
        <c:axId val="-134886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54275264"/>
        <c:crosses val="autoZero"/>
        <c:crossBetween val="between"/>
      </c:valAx>
      <c:serAx>
        <c:axId val="-1348836272"/>
        <c:scaling>
          <c:orientation val="minMax"/>
        </c:scaling>
        <c:delete val="1"/>
        <c:axPos val="b"/>
        <c:majorTickMark val="out"/>
        <c:minorTickMark val="none"/>
        <c:tickLblPos val="nextTo"/>
        <c:crossAx val="-1348867504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A8A823-B9E5-1C45-8728-CBEAC43F1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80DCE7-73B2-3443-B741-DE24CB9AF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06AC78-C5DB-6345-BB1F-CA449197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83DA967-2427-3644-94BF-9B4184CB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3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396E05-B485-724C-A6B0-372DBA3F2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2FBD5B-80C6-A145-A12E-1D6E9A60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E3EB53-280B-144F-988E-AC764828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0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A5BA63-384D-C14A-B057-CD93D5D84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34BA5C-16BE-5F4C-AB7A-F44AD3C7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0BF8EE-A21E-8942-86F8-11B4F69C1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EEC85A-C4A4-AE4A-95A3-C169599A1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8D3383-88EE-A846-B290-07A4E19786D4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563563" y="320675"/>
            <a:ext cx="7772400" cy="2921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LBA</a:t>
            </a:r>
          </a:p>
        </p:txBody>
      </p:sp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3435005" y="3297858"/>
            <a:ext cx="1463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ProtPars</a:t>
            </a:r>
            <a:endParaRPr lang="en-US" dirty="0">
              <a:solidFill>
                <a:srgbClr val="000000"/>
              </a:solidFill>
              <a:cs typeface="Verdana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5656305"/>
              </p:ext>
            </p:extLst>
          </p:nvPr>
        </p:nvGraphicFramePr>
        <p:xfrm>
          <a:off x="1100166" y="3079371"/>
          <a:ext cx="6630276" cy="416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75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6" y="369612"/>
            <a:ext cx="2185001" cy="24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1CFA-84DB-B24E-80F9-F1F5491E56F1}"/>
              </a:ext>
            </a:extLst>
          </p:cNvPr>
          <p:cNvSpPr txBox="1"/>
          <p:nvPr/>
        </p:nvSpPr>
        <p:spPr>
          <a:xfrm>
            <a:off x="1137231" y="2894705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CF6C5-D0E6-314A-9D4E-8B7D8439E84E}"/>
              </a:ext>
            </a:extLst>
          </p:cNvPr>
          <p:cNvSpPr txBox="1"/>
          <p:nvPr/>
        </p:nvSpPr>
        <p:spPr>
          <a:xfrm>
            <a:off x="6320950" y="2996572"/>
            <a:ext cx="110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LBA Tree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063612-FC2F-6948-9A64-F1619ED82346}"/>
              </a:ext>
            </a:extLst>
          </p:cNvPr>
          <p:cNvCxnSpPr>
            <a:cxnSpLocks/>
          </p:cNvCxnSpPr>
          <p:nvPr/>
        </p:nvCxnSpPr>
        <p:spPr bwMode="auto">
          <a:xfrm>
            <a:off x="6215270" y="1086678"/>
            <a:ext cx="642730" cy="1179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981F4A-424B-1D4A-B7D0-437293BBF01D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8000" y="1086678"/>
            <a:ext cx="722243" cy="1179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662675-391B-224C-9635-1866DBF32EFB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7999" y="2249556"/>
            <a:ext cx="1" cy="299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E15045-85BE-EE42-8A0F-A9ABA0DD026D}"/>
              </a:ext>
            </a:extLst>
          </p:cNvPr>
          <p:cNvCxnSpPr>
            <a:cxnSpLocks/>
          </p:cNvCxnSpPr>
          <p:nvPr/>
        </p:nvCxnSpPr>
        <p:spPr bwMode="auto">
          <a:xfrm>
            <a:off x="6857999" y="2549128"/>
            <a:ext cx="231913" cy="2394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7F56E-9731-9048-A3BF-09492DDE49D0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9582" y="2549128"/>
            <a:ext cx="258418" cy="232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C91EE3-EA72-F145-9D7E-6D4F104B9A3F}"/>
              </a:ext>
            </a:extLst>
          </p:cNvPr>
          <p:cNvSpPr txBox="1"/>
          <p:nvPr/>
        </p:nvSpPr>
        <p:spPr>
          <a:xfrm>
            <a:off x="6003234" y="791232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CD201E-802E-1248-A40E-B33414EAC2BF}"/>
              </a:ext>
            </a:extLst>
          </p:cNvPr>
          <p:cNvSpPr txBox="1"/>
          <p:nvPr/>
        </p:nvSpPr>
        <p:spPr>
          <a:xfrm>
            <a:off x="7455397" y="78788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E1ECFF-59B0-B447-9AFF-19690F0FA532}"/>
              </a:ext>
            </a:extLst>
          </p:cNvPr>
          <p:cNvSpPr txBox="1"/>
          <p:nvPr/>
        </p:nvSpPr>
        <p:spPr>
          <a:xfrm>
            <a:off x="6293945" y="26948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60AE57-2968-7C48-BA6E-DD8D8DC36ABA}"/>
              </a:ext>
            </a:extLst>
          </p:cNvPr>
          <p:cNvSpPr txBox="1"/>
          <p:nvPr/>
        </p:nvSpPr>
        <p:spPr>
          <a:xfrm>
            <a:off x="7056781" y="267331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53A66-D38E-1042-B7B9-E1934253077E}"/>
              </a:ext>
            </a:extLst>
          </p:cNvPr>
          <p:cNvSpPr txBox="1"/>
          <p:nvPr/>
        </p:nvSpPr>
        <p:spPr>
          <a:xfrm>
            <a:off x="5688724" y="614831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10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9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408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316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12</Words>
  <Application>Microsoft Macintosh PowerPoint</Application>
  <PresentationFormat>On-screen Show (4:3)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Times New Roman</vt:lpstr>
      <vt:lpstr>Verdana</vt:lpstr>
      <vt:lpstr>1_Default Design</vt:lpstr>
      <vt:lpstr>LBA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41</cp:revision>
  <dcterms:created xsi:type="dcterms:W3CDTF">2013-11-01T21:49:29Z</dcterms:created>
  <dcterms:modified xsi:type="dcterms:W3CDTF">2019-10-31T18:43:33Z</dcterms:modified>
</cp:coreProperties>
</file>