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5.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charts/chart3.xml" ContentType="application/vnd.openxmlformats-officedocument.drawingml.chart+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heme/themeOverride2.xml" ContentType="application/vnd.openxmlformats-officedocument.themeOverride+xml"/>
  <Override PartName="/ppt/notesSlides/notesSlide10.xml" ContentType="application/vnd.openxmlformats-officedocument.presentationml.notesSlide+xml"/>
  <Override PartName="/ppt/theme/themeOverride3.xml" ContentType="application/vnd.openxmlformats-officedocument.themeOverr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heme/themeOverride4.xml" ContentType="application/vnd.openxmlformats-officedocument.themeOverride+xml"/>
  <Override PartName="/ppt/notesSlides/notesSlide14.xml" ContentType="application/vnd.openxmlformats-officedocument.presentationml.notesSlide+xml"/>
  <Override PartName="/ppt/theme/themeOverride5.xml" ContentType="application/vnd.openxmlformats-officedocument.themeOverride+xml"/>
  <Override PartName="/ppt/notesSlides/notesSlide15.xml" ContentType="application/vnd.openxmlformats-officedocument.presentationml.notesSlide+xml"/>
  <Override PartName="/ppt/charts/chart4.xml" ContentType="application/vnd.openxmlformats-officedocument.drawingml.chart+xml"/>
  <Override PartName="/ppt/charts/style1.xml" ContentType="application/vnd.ms-office.chartstyle+xml"/>
  <Override PartName="/ppt/charts/colors1.xml" ContentType="application/vnd.ms-office.chartcolorstyle+xml"/>
  <Override PartName="/ppt/charts/chart5.xml" ContentType="application/vnd.openxmlformats-officedocument.drawingml.chart+xml"/>
  <Override PartName="/ppt/charts/style2.xml" ContentType="application/vnd.ms-office.chartstyle+xml"/>
  <Override PartName="/ppt/charts/colors2.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920" r:id="rId1"/>
    <p:sldMasterId id="2147484932" r:id="rId2"/>
    <p:sldMasterId id="2147484944" r:id="rId3"/>
    <p:sldMasterId id="2147484956" r:id="rId4"/>
    <p:sldMasterId id="2147484959" r:id="rId5"/>
    <p:sldMasterId id="2147484971" r:id="rId6"/>
  </p:sldMasterIdLst>
  <p:notesMasterIdLst>
    <p:notesMasterId r:id="rId57"/>
  </p:notesMasterIdLst>
  <p:handoutMasterIdLst>
    <p:handoutMasterId r:id="rId58"/>
  </p:handoutMasterIdLst>
  <p:sldIdLst>
    <p:sldId id="727" r:id="rId7"/>
    <p:sldId id="744" r:id="rId8"/>
    <p:sldId id="745" r:id="rId9"/>
    <p:sldId id="746" r:id="rId10"/>
    <p:sldId id="747" r:id="rId11"/>
    <p:sldId id="541" r:id="rId12"/>
    <p:sldId id="540" r:id="rId13"/>
    <p:sldId id="748" r:id="rId14"/>
    <p:sldId id="749" r:id="rId15"/>
    <p:sldId id="750" r:id="rId16"/>
    <p:sldId id="636" r:id="rId17"/>
    <p:sldId id="593" r:id="rId18"/>
    <p:sldId id="594" r:id="rId19"/>
    <p:sldId id="595" r:id="rId20"/>
    <p:sldId id="596" r:id="rId21"/>
    <p:sldId id="597" r:id="rId22"/>
    <p:sldId id="598" r:id="rId23"/>
    <p:sldId id="732" r:id="rId24"/>
    <p:sldId id="599" r:id="rId25"/>
    <p:sldId id="715" r:id="rId26"/>
    <p:sldId id="733" r:id="rId27"/>
    <p:sldId id="735" r:id="rId28"/>
    <p:sldId id="734" r:id="rId29"/>
    <p:sldId id="680" r:id="rId30"/>
    <p:sldId id="681" r:id="rId31"/>
    <p:sldId id="684" r:id="rId32"/>
    <p:sldId id="723" r:id="rId33"/>
    <p:sldId id="280" r:id="rId34"/>
    <p:sldId id="682" r:id="rId35"/>
    <p:sldId id="706" r:id="rId36"/>
    <p:sldId id="707" r:id="rId37"/>
    <p:sldId id="686" r:id="rId38"/>
    <p:sldId id="685" r:id="rId39"/>
    <p:sldId id="687" r:id="rId40"/>
    <p:sldId id="688" r:id="rId41"/>
    <p:sldId id="689" r:id="rId42"/>
    <p:sldId id="725" r:id="rId43"/>
    <p:sldId id="726" r:id="rId44"/>
    <p:sldId id="736" r:id="rId45"/>
    <p:sldId id="728" r:id="rId46"/>
    <p:sldId id="729" r:id="rId47"/>
    <p:sldId id="730" r:id="rId48"/>
    <p:sldId id="731" r:id="rId49"/>
    <p:sldId id="737" r:id="rId50"/>
    <p:sldId id="738" r:id="rId51"/>
    <p:sldId id="739" r:id="rId52"/>
    <p:sldId id="740" r:id="rId53"/>
    <p:sldId id="741" r:id="rId54"/>
    <p:sldId id="742" r:id="rId55"/>
    <p:sldId id="743" r:id="rId56"/>
  </p:sldIdLst>
  <p:sldSz cx="12192000" cy="6858000"/>
  <p:notesSz cx="6858000" cy="9144000"/>
  <p:defaultTex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5613" indent="1588"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2813" indent="1588"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0013" indent="1588"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7213" indent="1588"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1974" userDrawn="1">
          <p15:clr>
            <a:srgbClr val="A4A3A4"/>
          </p15:clr>
        </p15:guide>
        <p15:guide id="2" pos="429"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66FF"/>
    <a:srgbClr val="FFCC66"/>
    <a:srgbClr val="008000"/>
    <a:srgbClr val="FFFFFF"/>
    <a:srgbClr val="FF0000"/>
    <a:srgbClr val="00002E"/>
    <a:srgbClr val="24255E"/>
    <a:srgbClr val="35378B"/>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43"/>
    <p:restoredTop sz="94573"/>
  </p:normalViewPr>
  <p:slideViewPr>
    <p:cSldViewPr snapToGrid="0">
      <p:cViewPr varScale="1">
        <p:scale>
          <a:sx n="174" d="100"/>
          <a:sy n="174" d="100"/>
        </p:scale>
        <p:origin x="1288" y="184"/>
      </p:cViewPr>
      <p:guideLst>
        <p:guide orient="horz" pos="1974"/>
        <p:guide pos="429"/>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Grid="0">
      <p:cViewPr varScale="1">
        <p:scale>
          <a:sx n="55" d="100"/>
          <a:sy n="55" d="100"/>
        </p:scale>
        <p:origin x="-792"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handoutMaster" Target="handoutMasters/handoutMaster1.xml"/><Relationship Id="rId5" Type="http://schemas.openxmlformats.org/officeDocument/2006/relationships/slideMaster" Target="slideMasters/slideMaster5.xml"/><Relationship Id="rId61" Type="http://schemas.openxmlformats.org/officeDocument/2006/relationships/theme" Target="theme/theme1.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presProps" Target="presProp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notesMaster" Target="notesMasters/notesMaster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3.xml"/></Relationships>
</file>

<file path=ppt/charts/_rels/chart1.xml.rels><?xml version="1.0" encoding="UTF-8" standalone="yes"?>
<Relationships xmlns="http://schemas.openxmlformats.org/package/2006/relationships"><Relationship Id="rId2" Type="http://schemas.openxmlformats.org/officeDocument/2006/relationships/oleObject" Target="gogarten_source:mcb3421_2010:LBA.xls"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1" Type="http://schemas.openxmlformats.org/officeDocument/2006/relationships/oleObject" Target="gogarten_source:mcb3421_2010:LBA.xls"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gogarten_source:mcb3421_2010:LBA.xls" TargetMode="External"/></Relationships>
</file>

<file path=ppt/charts/_rels/chart4.xml.rels><?xml version="1.0" encoding="UTF-8" standalone="yes"?>
<Relationships xmlns="http://schemas.openxmlformats.org/package/2006/relationships"><Relationship Id="rId3" Type="http://schemas.openxmlformats.org/officeDocument/2006/relationships/oleObject" Target="file:////Users/petergogarten/Desktop/mcb3421_2020/labs/Yeast_vma1_2partions_Results/analysisP.run1.p" TargetMode="External"/><Relationship Id="rId2" Type="http://schemas.microsoft.com/office/2011/relationships/chartColorStyle" Target="colors1.xml"/><Relationship Id="rId1" Type="http://schemas.microsoft.com/office/2011/relationships/chartStyle" Target="style1.xml"/></Relationships>
</file>

<file path=ppt/charts/_rels/chart5.xml.rels><?xml version="1.0" encoding="UTF-8" standalone="yes"?>
<Relationships xmlns="http://schemas.openxmlformats.org/package/2006/relationships"><Relationship Id="rId3" Type="http://schemas.openxmlformats.org/officeDocument/2006/relationships/oleObject" Target="file:////Users/petergogarten/Desktop/mcb3421_2020/labs/Yeast_vma1_2partions_Results/analysisP.run1.p"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view3D>
      <c:rotX val="15"/>
      <c:rotY val="20"/>
      <c:rAngAx val="0"/>
    </c:view3D>
    <c:floor>
      <c:thickness val="0"/>
    </c:floor>
    <c:sideWall>
      <c:thickness val="0"/>
    </c:sideWall>
    <c:backWall>
      <c:thickness val="0"/>
    </c:backWall>
    <c:plotArea>
      <c:layout/>
      <c:bar3DChart>
        <c:barDir val="col"/>
        <c:grouping val="standard"/>
        <c:varyColors val="0"/>
        <c:ser>
          <c:idx val="0"/>
          <c:order val="0"/>
          <c:tx>
            <c:strRef>
              <c:f>Sheet1!$H$2</c:f>
              <c:strCache>
                <c:ptCount val="1"/>
                <c:pt idx="0">
                  <c:v>%correct (A,D) </c:v>
                </c:pt>
              </c:strCache>
            </c:strRef>
          </c:tx>
          <c:invertIfNegative val="0"/>
          <c:cat>
            <c:numRef>
              <c:f>Sheet1!$G$3:$G$13</c:f>
              <c:numCache>
                <c:formatCode>General</c:formatCode>
                <c:ptCount val="11"/>
                <c:pt idx="0">
                  <c:v>0.1</c:v>
                </c:pt>
                <c:pt idx="1">
                  <c:v>0.3</c:v>
                </c:pt>
                <c:pt idx="2">
                  <c:v>1</c:v>
                </c:pt>
                <c:pt idx="3">
                  <c:v>3</c:v>
                </c:pt>
                <c:pt idx="4">
                  <c:v>10</c:v>
                </c:pt>
                <c:pt idx="5">
                  <c:v>30</c:v>
                </c:pt>
                <c:pt idx="6">
                  <c:v>100</c:v>
                </c:pt>
                <c:pt idx="7">
                  <c:v>300</c:v>
                </c:pt>
                <c:pt idx="8">
                  <c:v>1000</c:v>
                </c:pt>
                <c:pt idx="9">
                  <c:v>3000</c:v>
                </c:pt>
                <c:pt idx="10">
                  <c:v>10000</c:v>
                </c:pt>
              </c:numCache>
            </c:numRef>
          </c:cat>
          <c:val>
            <c:numRef>
              <c:f>Sheet1!$H$3:$H$13</c:f>
              <c:numCache>
                <c:formatCode>General</c:formatCode>
                <c:ptCount val="11"/>
                <c:pt idx="0">
                  <c:v>100</c:v>
                </c:pt>
                <c:pt idx="1">
                  <c:v>100</c:v>
                </c:pt>
                <c:pt idx="2">
                  <c:v>0</c:v>
                </c:pt>
                <c:pt idx="3">
                  <c:v>0</c:v>
                </c:pt>
                <c:pt idx="4">
                  <c:v>0</c:v>
                </c:pt>
                <c:pt idx="5">
                  <c:v>0</c:v>
                </c:pt>
                <c:pt idx="6">
                  <c:v>0</c:v>
                </c:pt>
                <c:pt idx="7">
                  <c:v>0</c:v>
                </c:pt>
                <c:pt idx="8">
                  <c:v>0</c:v>
                </c:pt>
                <c:pt idx="9">
                  <c:v>0</c:v>
                </c:pt>
                <c:pt idx="10">
                  <c:v>0</c:v>
                </c:pt>
              </c:numCache>
            </c:numRef>
          </c:val>
          <c:extLst>
            <c:ext xmlns:c16="http://schemas.microsoft.com/office/drawing/2014/chart" uri="{C3380CC4-5D6E-409C-BE32-E72D297353CC}">
              <c16:uniqueId val="{00000000-982A-C246-978F-82C035778DA9}"/>
            </c:ext>
          </c:extLst>
        </c:ser>
        <c:ser>
          <c:idx val="1"/>
          <c:order val="1"/>
          <c:tx>
            <c:strRef>
              <c:f>Sheet1!$I$2</c:f>
              <c:strCache>
                <c:ptCount val="1"/>
                <c:pt idx="0">
                  <c:v>%LBA (A,C)</c:v>
                </c:pt>
              </c:strCache>
            </c:strRef>
          </c:tx>
          <c:invertIfNegative val="0"/>
          <c:cat>
            <c:numRef>
              <c:f>Sheet1!$G$3:$G$13</c:f>
              <c:numCache>
                <c:formatCode>General</c:formatCode>
                <c:ptCount val="11"/>
                <c:pt idx="0">
                  <c:v>0.1</c:v>
                </c:pt>
                <c:pt idx="1">
                  <c:v>0.3</c:v>
                </c:pt>
                <c:pt idx="2">
                  <c:v>1</c:v>
                </c:pt>
                <c:pt idx="3">
                  <c:v>3</c:v>
                </c:pt>
                <c:pt idx="4">
                  <c:v>10</c:v>
                </c:pt>
                <c:pt idx="5">
                  <c:v>30</c:v>
                </c:pt>
                <c:pt idx="6">
                  <c:v>100</c:v>
                </c:pt>
                <c:pt idx="7">
                  <c:v>300</c:v>
                </c:pt>
                <c:pt idx="8">
                  <c:v>1000</c:v>
                </c:pt>
                <c:pt idx="9">
                  <c:v>3000</c:v>
                </c:pt>
                <c:pt idx="10">
                  <c:v>10000</c:v>
                </c:pt>
              </c:numCache>
            </c:numRef>
          </c:cat>
          <c:val>
            <c:numRef>
              <c:f>Sheet1!$I$3:$I$13</c:f>
              <c:numCache>
                <c:formatCode>General</c:formatCode>
                <c:ptCount val="11"/>
                <c:pt idx="0">
                  <c:v>0</c:v>
                </c:pt>
                <c:pt idx="1">
                  <c:v>0</c:v>
                </c:pt>
                <c:pt idx="2">
                  <c:v>100</c:v>
                </c:pt>
                <c:pt idx="3">
                  <c:v>100</c:v>
                </c:pt>
                <c:pt idx="4">
                  <c:v>100</c:v>
                </c:pt>
                <c:pt idx="5">
                  <c:v>100</c:v>
                </c:pt>
                <c:pt idx="6">
                  <c:v>100</c:v>
                </c:pt>
                <c:pt idx="7">
                  <c:v>100</c:v>
                </c:pt>
                <c:pt idx="8">
                  <c:v>100</c:v>
                </c:pt>
                <c:pt idx="9">
                  <c:v>100</c:v>
                </c:pt>
                <c:pt idx="10">
                  <c:v>100</c:v>
                </c:pt>
              </c:numCache>
            </c:numRef>
          </c:val>
          <c:extLst>
            <c:ext xmlns:c16="http://schemas.microsoft.com/office/drawing/2014/chart" uri="{C3380CC4-5D6E-409C-BE32-E72D297353CC}">
              <c16:uniqueId val="{00000001-982A-C246-978F-82C035778DA9}"/>
            </c:ext>
          </c:extLst>
        </c:ser>
        <c:dLbls>
          <c:showLegendKey val="0"/>
          <c:showVal val="0"/>
          <c:showCatName val="0"/>
          <c:showSerName val="0"/>
          <c:showPercent val="0"/>
          <c:showBubbleSize val="0"/>
        </c:dLbls>
        <c:gapWidth val="150"/>
        <c:shape val="cylinder"/>
        <c:axId val="-1154275264"/>
        <c:axId val="-1348867504"/>
        <c:axId val="-1348836272"/>
      </c:bar3DChart>
      <c:catAx>
        <c:axId val="-1154275264"/>
        <c:scaling>
          <c:orientation val="minMax"/>
        </c:scaling>
        <c:delete val="0"/>
        <c:axPos val="b"/>
        <c:numFmt formatCode="General" sourceLinked="1"/>
        <c:majorTickMark val="out"/>
        <c:minorTickMark val="none"/>
        <c:tickLblPos val="nextTo"/>
        <c:crossAx val="-1348867504"/>
        <c:crosses val="autoZero"/>
        <c:auto val="1"/>
        <c:lblAlgn val="ctr"/>
        <c:lblOffset val="100"/>
        <c:noMultiLvlLbl val="0"/>
      </c:catAx>
      <c:valAx>
        <c:axId val="-1348867504"/>
        <c:scaling>
          <c:orientation val="minMax"/>
        </c:scaling>
        <c:delete val="0"/>
        <c:axPos val="l"/>
        <c:majorGridlines/>
        <c:numFmt formatCode="General" sourceLinked="1"/>
        <c:majorTickMark val="out"/>
        <c:minorTickMark val="none"/>
        <c:tickLblPos val="nextTo"/>
        <c:crossAx val="-1154275264"/>
        <c:crosses val="autoZero"/>
        <c:crossBetween val="between"/>
      </c:valAx>
      <c:serAx>
        <c:axId val="-1348836272"/>
        <c:scaling>
          <c:orientation val="minMax"/>
        </c:scaling>
        <c:delete val="1"/>
        <c:axPos val="b"/>
        <c:majorTickMark val="out"/>
        <c:minorTickMark val="none"/>
        <c:tickLblPos val="nextTo"/>
        <c:crossAx val="-1348867504"/>
        <c:crosses val="autoZero"/>
      </c:serAx>
    </c:plotArea>
    <c:legend>
      <c:legendPos val="r"/>
      <c:overlay val="0"/>
    </c:legend>
    <c:plotVisOnly val="1"/>
    <c:dispBlanksAs val="gap"/>
    <c:showDLblsOverMax val="0"/>
  </c:chart>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view3D>
      <c:rotX val="15"/>
      <c:rotY val="20"/>
      <c:rAngAx val="0"/>
    </c:view3D>
    <c:floor>
      <c:thickness val="0"/>
    </c:floor>
    <c:sideWall>
      <c:thickness val="0"/>
    </c:sideWall>
    <c:backWall>
      <c:thickness val="0"/>
    </c:backWall>
    <c:plotArea>
      <c:layout/>
      <c:bar3DChart>
        <c:barDir val="col"/>
        <c:grouping val="standard"/>
        <c:varyColors val="0"/>
        <c:ser>
          <c:idx val="2"/>
          <c:order val="2"/>
          <c:tx>
            <c:strRef>
              <c:f>Sheet1!$B$2</c:f>
            </c:strRef>
          </c:tx>
          <c:invertIfNegative val="0"/>
          <c:cat>
            <c:multiLvlStrRef>
              <c:f>Sheet1!$A$3:$A$13</c:f>
            </c:multiLvlStrRef>
          </c:cat>
          <c:val>
            <c:numRef>
              <c:f>Sheet1!$B$3:$B$13</c:f>
            </c:numRef>
          </c:val>
          <c:extLst>
            <c:ext xmlns:c16="http://schemas.microsoft.com/office/drawing/2014/chart" uri="{C3380CC4-5D6E-409C-BE32-E72D297353CC}">
              <c16:uniqueId val="{00000000-E22A-A946-B7FE-8BE3F25E7FF5}"/>
            </c:ext>
          </c:extLst>
        </c:ser>
        <c:ser>
          <c:idx val="3"/>
          <c:order val="3"/>
          <c:tx>
            <c:strRef>
              <c:f>Sheet1!$C$2</c:f>
            </c:strRef>
          </c:tx>
          <c:invertIfNegative val="0"/>
          <c:cat>
            <c:multiLvlStrRef>
              <c:f>Sheet1!$A$3:$A$13</c:f>
            </c:multiLvlStrRef>
          </c:cat>
          <c:val>
            <c:numRef>
              <c:f>Sheet1!$C$3:$C$13</c:f>
            </c:numRef>
          </c:val>
          <c:extLst>
            <c:ext xmlns:c16="http://schemas.microsoft.com/office/drawing/2014/chart" uri="{C3380CC4-5D6E-409C-BE32-E72D297353CC}">
              <c16:uniqueId val="{00000001-E22A-A946-B7FE-8BE3F25E7FF5}"/>
            </c:ext>
          </c:extLst>
        </c:ser>
        <c:ser>
          <c:idx val="0"/>
          <c:order val="0"/>
          <c:tx>
            <c:strRef>
              <c:f>'[LBA.xls]Sheet1'!$E$2</c:f>
              <c:strCache>
                <c:ptCount val="1"/>
                <c:pt idx="0">
                  <c:v>%correct (A,D) </c:v>
                </c:pt>
              </c:strCache>
            </c:strRef>
          </c:tx>
          <c:invertIfNegative val="0"/>
          <c:cat>
            <c:numRef>
              <c:f>'[LBA.xls]Sheet1'!$D$3:$D$13</c:f>
              <c:numCache>
                <c:formatCode>General</c:formatCode>
                <c:ptCount val="11"/>
                <c:pt idx="0">
                  <c:v>0.1</c:v>
                </c:pt>
                <c:pt idx="1">
                  <c:v>0.3</c:v>
                </c:pt>
                <c:pt idx="2">
                  <c:v>1</c:v>
                </c:pt>
                <c:pt idx="3">
                  <c:v>3</c:v>
                </c:pt>
                <c:pt idx="4">
                  <c:v>10</c:v>
                </c:pt>
                <c:pt idx="5">
                  <c:v>30</c:v>
                </c:pt>
                <c:pt idx="6">
                  <c:v>100</c:v>
                </c:pt>
                <c:pt idx="7">
                  <c:v>300</c:v>
                </c:pt>
                <c:pt idx="8">
                  <c:v>1000</c:v>
                </c:pt>
                <c:pt idx="9">
                  <c:v>3000</c:v>
                </c:pt>
                <c:pt idx="10">
                  <c:v>10000</c:v>
                </c:pt>
              </c:numCache>
            </c:numRef>
          </c:cat>
          <c:val>
            <c:numRef>
              <c:f>'[LBA.xls]Sheet1'!$E$3:$E$13</c:f>
              <c:numCache>
                <c:formatCode>General</c:formatCode>
                <c:ptCount val="11"/>
                <c:pt idx="0">
                  <c:v>100</c:v>
                </c:pt>
                <c:pt idx="1">
                  <c:v>100</c:v>
                </c:pt>
                <c:pt idx="2">
                  <c:v>100</c:v>
                </c:pt>
                <c:pt idx="3">
                  <c:v>100</c:v>
                </c:pt>
                <c:pt idx="4">
                  <c:v>97</c:v>
                </c:pt>
                <c:pt idx="5">
                  <c:v>7</c:v>
                </c:pt>
                <c:pt idx="6">
                  <c:v>22</c:v>
                </c:pt>
                <c:pt idx="7">
                  <c:v>22</c:v>
                </c:pt>
                <c:pt idx="8">
                  <c:v>22</c:v>
                </c:pt>
                <c:pt idx="9">
                  <c:v>22</c:v>
                </c:pt>
                <c:pt idx="10">
                  <c:v>22</c:v>
                </c:pt>
              </c:numCache>
            </c:numRef>
          </c:val>
          <c:extLst>
            <c:ext xmlns:c16="http://schemas.microsoft.com/office/drawing/2014/chart" uri="{C3380CC4-5D6E-409C-BE32-E72D297353CC}">
              <c16:uniqueId val="{00000002-E22A-A946-B7FE-8BE3F25E7FF5}"/>
            </c:ext>
          </c:extLst>
        </c:ser>
        <c:ser>
          <c:idx val="1"/>
          <c:order val="1"/>
          <c:tx>
            <c:strRef>
              <c:f>'[LBA.xls]Sheet1'!$F$2</c:f>
              <c:strCache>
                <c:ptCount val="1"/>
                <c:pt idx="0">
                  <c:v>%LBA (A,C)</c:v>
                </c:pt>
              </c:strCache>
            </c:strRef>
          </c:tx>
          <c:invertIfNegative val="0"/>
          <c:cat>
            <c:numRef>
              <c:f>'[LBA.xls]Sheet1'!$D$3:$D$13</c:f>
              <c:numCache>
                <c:formatCode>General</c:formatCode>
                <c:ptCount val="11"/>
                <c:pt idx="0">
                  <c:v>0.1</c:v>
                </c:pt>
                <c:pt idx="1">
                  <c:v>0.3</c:v>
                </c:pt>
                <c:pt idx="2">
                  <c:v>1</c:v>
                </c:pt>
                <c:pt idx="3">
                  <c:v>3</c:v>
                </c:pt>
                <c:pt idx="4">
                  <c:v>10</c:v>
                </c:pt>
                <c:pt idx="5">
                  <c:v>30</c:v>
                </c:pt>
                <c:pt idx="6">
                  <c:v>100</c:v>
                </c:pt>
                <c:pt idx="7">
                  <c:v>300</c:v>
                </c:pt>
                <c:pt idx="8">
                  <c:v>1000</c:v>
                </c:pt>
                <c:pt idx="9">
                  <c:v>3000</c:v>
                </c:pt>
                <c:pt idx="10">
                  <c:v>10000</c:v>
                </c:pt>
              </c:numCache>
            </c:numRef>
          </c:cat>
          <c:val>
            <c:numRef>
              <c:f>'[LBA.xls]Sheet1'!$F$3:$F$13</c:f>
              <c:numCache>
                <c:formatCode>General</c:formatCode>
                <c:ptCount val="11"/>
                <c:pt idx="0">
                  <c:v>0</c:v>
                </c:pt>
                <c:pt idx="1">
                  <c:v>0</c:v>
                </c:pt>
                <c:pt idx="2">
                  <c:v>0</c:v>
                </c:pt>
                <c:pt idx="3">
                  <c:v>0</c:v>
                </c:pt>
                <c:pt idx="4">
                  <c:v>1</c:v>
                </c:pt>
                <c:pt idx="5">
                  <c:v>91</c:v>
                </c:pt>
                <c:pt idx="6">
                  <c:v>46</c:v>
                </c:pt>
                <c:pt idx="7">
                  <c:v>46</c:v>
                </c:pt>
                <c:pt idx="8">
                  <c:v>46</c:v>
                </c:pt>
                <c:pt idx="9">
                  <c:v>46</c:v>
                </c:pt>
                <c:pt idx="10">
                  <c:v>46</c:v>
                </c:pt>
              </c:numCache>
            </c:numRef>
          </c:val>
          <c:extLst>
            <c:ext xmlns:c16="http://schemas.microsoft.com/office/drawing/2014/chart" uri="{C3380CC4-5D6E-409C-BE32-E72D297353CC}">
              <c16:uniqueId val="{00000003-E22A-A946-B7FE-8BE3F25E7FF5}"/>
            </c:ext>
          </c:extLst>
        </c:ser>
        <c:dLbls>
          <c:showLegendKey val="0"/>
          <c:showVal val="0"/>
          <c:showCatName val="0"/>
          <c:showSerName val="0"/>
          <c:showPercent val="0"/>
          <c:showBubbleSize val="0"/>
        </c:dLbls>
        <c:gapWidth val="150"/>
        <c:shape val="cylinder"/>
        <c:axId val="503639624"/>
        <c:axId val="925376952"/>
        <c:axId val="905473768"/>
      </c:bar3DChart>
      <c:catAx>
        <c:axId val="503639624"/>
        <c:scaling>
          <c:orientation val="minMax"/>
        </c:scaling>
        <c:delete val="0"/>
        <c:axPos val="b"/>
        <c:numFmt formatCode="General" sourceLinked="1"/>
        <c:majorTickMark val="out"/>
        <c:minorTickMark val="none"/>
        <c:tickLblPos val="nextTo"/>
        <c:crossAx val="925376952"/>
        <c:crosses val="autoZero"/>
        <c:auto val="1"/>
        <c:lblAlgn val="ctr"/>
        <c:lblOffset val="100"/>
        <c:noMultiLvlLbl val="0"/>
      </c:catAx>
      <c:valAx>
        <c:axId val="925376952"/>
        <c:scaling>
          <c:orientation val="minMax"/>
        </c:scaling>
        <c:delete val="0"/>
        <c:axPos val="l"/>
        <c:majorGridlines/>
        <c:numFmt formatCode="General" sourceLinked="1"/>
        <c:majorTickMark val="out"/>
        <c:minorTickMark val="none"/>
        <c:tickLblPos val="nextTo"/>
        <c:crossAx val="503639624"/>
        <c:crosses val="autoZero"/>
        <c:crossBetween val="between"/>
      </c:valAx>
      <c:serAx>
        <c:axId val="905473768"/>
        <c:scaling>
          <c:orientation val="minMax"/>
        </c:scaling>
        <c:delete val="0"/>
        <c:axPos val="b"/>
        <c:majorTickMark val="out"/>
        <c:minorTickMark val="none"/>
        <c:tickLblPos val="nextTo"/>
        <c:crossAx val="925376952"/>
        <c:crosses val="autoZero"/>
      </c:serAx>
    </c:plotArea>
    <c:legend>
      <c:legendPos val="r"/>
      <c:overlay val="0"/>
    </c:legend>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view3D>
      <c:rotX val="15"/>
      <c:rotY val="20"/>
      <c:rAngAx val="0"/>
    </c:view3D>
    <c:floor>
      <c:thickness val="0"/>
    </c:floor>
    <c:sideWall>
      <c:thickness val="0"/>
    </c:sideWall>
    <c:backWall>
      <c:thickness val="0"/>
    </c:backWall>
    <c:plotArea>
      <c:layout>
        <c:manualLayout>
          <c:layoutTarget val="inner"/>
          <c:xMode val="edge"/>
          <c:yMode val="edge"/>
          <c:x val="6.4305624771587105E-2"/>
          <c:y val="5.5167086073003697E-2"/>
          <c:w val="0.57626482607395602"/>
          <c:h val="0.80160132045349997"/>
        </c:manualLayout>
      </c:layout>
      <c:bar3DChart>
        <c:barDir val="col"/>
        <c:grouping val="standard"/>
        <c:varyColors val="0"/>
        <c:ser>
          <c:idx val="0"/>
          <c:order val="0"/>
          <c:tx>
            <c:strRef>
              <c:f>Sheet1!$B$2</c:f>
              <c:strCache>
                <c:ptCount val="1"/>
                <c:pt idx="0">
                  <c:v>%correct (A,D) </c:v>
                </c:pt>
              </c:strCache>
            </c:strRef>
          </c:tx>
          <c:invertIfNegative val="0"/>
          <c:cat>
            <c:numRef>
              <c:f>Sheet1!$A$3:$A$13</c:f>
              <c:numCache>
                <c:formatCode>General</c:formatCode>
                <c:ptCount val="11"/>
                <c:pt idx="0">
                  <c:v>0.1</c:v>
                </c:pt>
                <c:pt idx="1">
                  <c:v>0.3</c:v>
                </c:pt>
                <c:pt idx="2">
                  <c:v>1</c:v>
                </c:pt>
                <c:pt idx="3">
                  <c:v>3</c:v>
                </c:pt>
                <c:pt idx="4">
                  <c:v>10</c:v>
                </c:pt>
                <c:pt idx="5">
                  <c:v>30</c:v>
                </c:pt>
                <c:pt idx="6">
                  <c:v>100</c:v>
                </c:pt>
                <c:pt idx="7">
                  <c:v>300</c:v>
                </c:pt>
                <c:pt idx="8">
                  <c:v>1000</c:v>
                </c:pt>
                <c:pt idx="9">
                  <c:v>3000</c:v>
                </c:pt>
                <c:pt idx="10">
                  <c:v>10000</c:v>
                </c:pt>
              </c:numCache>
            </c:numRef>
          </c:cat>
          <c:val>
            <c:numRef>
              <c:f>Sheet1!$B$3:$B$13</c:f>
              <c:numCache>
                <c:formatCode>General</c:formatCode>
                <c:ptCount val="11"/>
                <c:pt idx="0">
                  <c:v>100</c:v>
                </c:pt>
                <c:pt idx="1">
                  <c:v>100</c:v>
                </c:pt>
                <c:pt idx="2">
                  <c:v>100</c:v>
                </c:pt>
                <c:pt idx="3">
                  <c:v>98</c:v>
                </c:pt>
                <c:pt idx="4">
                  <c:v>100</c:v>
                </c:pt>
                <c:pt idx="5">
                  <c:v>17</c:v>
                </c:pt>
                <c:pt idx="6">
                  <c:v>6</c:v>
                </c:pt>
                <c:pt idx="7">
                  <c:v>2</c:v>
                </c:pt>
                <c:pt idx="8">
                  <c:v>2</c:v>
                </c:pt>
                <c:pt idx="9">
                  <c:v>2</c:v>
                </c:pt>
                <c:pt idx="10">
                  <c:v>2</c:v>
                </c:pt>
              </c:numCache>
            </c:numRef>
          </c:val>
          <c:extLst>
            <c:ext xmlns:c16="http://schemas.microsoft.com/office/drawing/2014/chart" uri="{C3380CC4-5D6E-409C-BE32-E72D297353CC}">
              <c16:uniqueId val="{00000000-F387-444F-8B3B-C8E93C7C6C7B}"/>
            </c:ext>
          </c:extLst>
        </c:ser>
        <c:ser>
          <c:idx val="1"/>
          <c:order val="1"/>
          <c:tx>
            <c:strRef>
              <c:f>Sheet1!$C$2</c:f>
              <c:strCache>
                <c:ptCount val="1"/>
                <c:pt idx="0">
                  <c:v>%LBA (A,C)</c:v>
                </c:pt>
              </c:strCache>
            </c:strRef>
          </c:tx>
          <c:invertIfNegative val="0"/>
          <c:cat>
            <c:numRef>
              <c:f>Sheet1!$A$3:$A$13</c:f>
              <c:numCache>
                <c:formatCode>General</c:formatCode>
                <c:ptCount val="11"/>
                <c:pt idx="0">
                  <c:v>0.1</c:v>
                </c:pt>
                <c:pt idx="1">
                  <c:v>0.3</c:v>
                </c:pt>
                <c:pt idx="2">
                  <c:v>1</c:v>
                </c:pt>
                <c:pt idx="3">
                  <c:v>3</c:v>
                </c:pt>
                <c:pt idx="4">
                  <c:v>10</c:v>
                </c:pt>
                <c:pt idx="5">
                  <c:v>30</c:v>
                </c:pt>
                <c:pt idx="6">
                  <c:v>100</c:v>
                </c:pt>
                <c:pt idx="7">
                  <c:v>300</c:v>
                </c:pt>
                <c:pt idx="8">
                  <c:v>1000</c:v>
                </c:pt>
                <c:pt idx="9">
                  <c:v>3000</c:v>
                </c:pt>
                <c:pt idx="10">
                  <c:v>10000</c:v>
                </c:pt>
              </c:numCache>
            </c:numRef>
          </c:cat>
          <c:val>
            <c:numRef>
              <c:f>Sheet1!$C$3:$C$13</c:f>
              <c:numCache>
                <c:formatCode>General</c:formatCode>
                <c:ptCount val="11"/>
                <c:pt idx="0">
                  <c:v>0</c:v>
                </c:pt>
                <c:pt idx="1">
                  <c:v>0</c:v>
                </c:pt>
                <c:pt idx="2">
                  <c:v>0</c:v>
                </c:pt>
                <c:pt idx="3">
                  <c:v>2</c:v>
                </c:pt>
                <c:pt idx="4">
                  <c:v>0</c:v>
                </c:pt>
                <c:pt idx="5">
                  <c:v>82</c:v>
                </c:pt>
                <c:pt idx="6">
                  <c:v>77</c:v>
                </c:pt>
                <c:pt idx="7">
                  <c:v>98</c:v>
                </c:pt>
                <c:pt idx="8">
                  <c:v>98</c:v>
                </c:pt>
                <c:pt idx="9">
                  <c:v>98</c:v>
                </c:pt>
                <c:pt idx="10">
                  <c:v>98</c:v>
                </c:pt>
              </c:numCache>
            </c:numRef>
          </c:val>
          <c:extLst>
            <c:ext xmlns:c16="http://schemas.microsoft.com/office/drawing/2014/chart" uri="{C3380CC4-5D6E-409C-BE32-E72D297353CC}">
              <c16:uniqueId val="{00000001-F387-444F-8B3B-C8E93C7C6C7B}"/>
            </c:ext>
          </c:extLst>
        </c:ser>
        <c:dLbls>
          <c:showLegendKey val="0"/>
          <c:showVal val="0"/>
          <c:showCatName val="0"/>
          <c:showSerName val="0"/>
          <c:showPercent val="0"/>
          <c:showBubbleSize val="0"/>
        </c:dLbls>
        <c:gapWidth val="150"/>
        <c:shape val="cylinder"/>
        <c:axId val="931889848"/>
        <c:axId val="931893016"/>
        <c:axId val="925849128"/>
      </c:bar3DChart>
      <c:catAx>
        <c:axId val="931889848"/>
        <c:scaling>
          <c:orientation val="minMax"/>
        </c:scaling>
        <c:delete val="0"/>
        <c:axPos val="b"/>
        <c:numFmt formatCode="General" sourceLinked="1"/>
        <c:majorTickMark val="out"/>
        <c:minorTickMark val="none"/>
        <c:tickLblPos val="nextTo"/>
        <c:crossAx val="931893016"/>
        <c:crosses val="autoZero"/>
        <c:auto val="1"/>
        <c:lblAlgn val="ctr"/>
        <c:lblOffset val="100"/>
        <c:noMultiLvlLbl val="0"/>
      </c:catAx>
      <c:valAx>
        <c:axId val="931893016"/>
        <c:scaling>
          <c:orientation val="minMax"/>
        </c:scaling>
        <c:delete val="0"/>
        <c:axPos val="l"/>
        <c:majorGridlines/>
        <c:numFmt formatCode="General" sourceLinked="1"/>
        <c:majorTickMark val="out"/>
        <c:minorTickMark val="none"/>
        <c:tickLblPos val="nextTo"/>
        <c:crossAx val="931889848"/>
        <c:crosses val="autoZero"/>
        <c:crossBetween val="between"/>
      </c:valAx>
      <c:serAx>
        <c:axId val="925849128"/>
        <c:scaling>
          <c:orientation val="minMax"/>
        </c:scaling>
        <c:delete val="0"/>
        <c:axPos val="b"/>
        <c:majorTickMark val="out"/>
        <c:minorTickMark val="none"/>
        <c:tickLblPos val="nextTo"/>
        <c:crossAx val="931893016"/>
        <c:crosses val="autoZero"/>
      </c:serAx>
    </c:plotArea>
    <c:legend>
      <c:legendPos val="r"/>
      <c:overlay val="0"/>
    </c:legend>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tx>
            <c:strRef>
              <c:f>analysisP.run1!$B$1</c:f>
              <c:strCache>
                <c:ptCount val="1"/>
                <c:pt idx="0">
                  <c:v>LnL</c:v>
                </c:pt>
              </c:strCache>
            </c:strRef>
          </c:tx>
          <c:spPr>
            <a:ln w="19050" cap="rnd">
              <a:noFill/>
              <a:round/>
            </a:ln>
            <a:effectLst/>
          </c:spPr>
          <c:marker>
            <c:symbol val="circle"/>
            <c:size val="5"/>
            <c:spPr>
              <a:solidFill>
                <a:schemeClr val="accent1"/>
              </a:solidFill>
              <a:ln w="9525">
                <a:solidFill>
                  <a:schemeClr val="accent1"/>
                </a:solidFill>
              </a:ln>
              <a:effectLst/>
            </c:spPr>
          </c:marker>
          <c:xVal>
            <c:numRef>
              <c:f>analysisP.run1!$A$2:$A$503</c:f>
              <c:numCache>
                <c:formatCode>General</c:formatCode>
                <c:ptCount val="502"/>
                <c:pt idx="0">
                  <c:v>0</c:v>
                </c:pt>
                <c:pt idx="1">
                  <c:v>50</c:v>
                </c:pt>
                <c:pt idx="2">
                  <c:v>100</c:v>
                </c:pt>
                <c:pt idx="3">
                  <c:v>150</c:v>
                </c:pt>
                <c:pt idx="4">
                  <c:v>200</c:v>
                </c:pt>
                <c:pt idx="5">
                  <c:v>250</c:v>
                </c:pt>
                <c:pt idx="6">
                  <c:v>300</c:v>
                </c:pt>
                <c:pt idx="7">
                  <c:v>350</c:v>
                </c:pt>
                <c:pt idx="8">
                  <c:v>400</c:v>
                </c:pt>
                <c:pt idx="9">
                  <c:v>450</c:v>
                </c:pt>
                <c:pt idx="10">
                  <c:v>500</c:v>
                </c:pt>
                <c:pt idx="11">
                  <c:v>550</c:v>
                </c:pt>
                <c:pt idx="12">
                  <c:v>600</c:v>
                </c:pt>
                <c:pt idx="13">
                  <c:v>650</c:v>
                </c:pt>
                <c:pt idx="14">
                  <c:v>700</c:v>
                </c:pt>
                <c:pt idx="15">
                  <c:v>750</c:v>
                </c:pt>
                <c:pt idx="16">
                  <c:v>800</c:v>
                </c:pt>
                <c:pt idx="17">
                  <c:v>850</c:v>
                </c:pt>
                <c:pt idx="18">
                  <c:v>900</c:v>
                </c:pt>
                <c:pt idx="19">
                  <c:v>950</c:v>
                </c:pt>
                <c:pt idx="20">
                  <c:v>1000</c:v>
                </c:pt>
                <c:pt idx="21">
                  <c:v>1050</c:v>
                </c:pt>
                <c:pt idx="22">
                  <c:v>1100</c:v>
                </c:pt>
                <c:pt idx="23">
                  <c:v>1150</c:v>
                </c:pt>
                <c:pt idx="24">
                  <c:v>1200</c:v>
                </c:pt>
                <c:pt idx="25">
                  <c:v>1250</c:v>
                </c:pt>
                <c:pt idx="26">
                  <c:v>1300</c:v>
                </c:pt>
                <c:pt idx="27">
                  <c:v>1350</c:v>
                </c:pt>
                <c:pt idx="28">
                  <c:v>1400</c:v>
                </c:pt>
                <c:pt idx="29">
                  <c:v>1450</c:v>
                </c:pt>
                <c:pt idx="30">
                  <c:v>1500</c:v>
                </c:pt>
                <c:pt idx="31">
                  <c:v>1550</c:v>
                </c:pt>
                <c:pt idx="32">
                  <c:v>1600</c:v>
                </c:pt>
                <c:pt idx="33">
                  <c:v>1650</c:v>
                </c:pt>
                <c:pt idx="34">
                  <c:v>1700</c:v>
                </c:pt>
                <c:pt idx="35">
                  <c:v>1750</c:v>
                </c:pt>
                <c:pt idx="36">
                  <c:v>1800</c:v>
                </c:pt>
                <c:pt idx="37">
                  <c:v>1850</c:v>
                </c:pt>
                <c:pt idx="38">
                  <c:v>1900</c:v>
                </c:pt>
                <c:pt idx="39">
                  <c:v>1950</c:v>
                </c:pt>
                <c:pt idx="40">
                  <c:v>2000</c:v>
                </c:pt>
                <c:pt idx="41">
                  <c:v>2050</c:v>
                </c:pt>
                <c:pt idx="42">
                  <c:v>2100</c:v>
                </c:pt>
                <c:pt idx="43">
                  <c:v>2150</c:v>
                </c:pt>
                <c:pt idx="44">
                  <c:v>2200</c:v>
                </c:pt>
                <c:pt idx="45">
                  <c:v>2250</c:v>
                </c:pt>
                <c:pt idx="46">
                  <c:v>2300</c:v>
                </c:pt>
                <c:pt idx="47">
                  <c:v>2350</c:v>
                </c:pt>
                <c:pt idx="48">
                  <c:v>2400</c:v>
                </c:pt>
                <c:pt idx="49">
                  <c:v>2450</c:v>
                </c:pt>
                <c:pt idx="50">
                  <c:v>2500</c:v>
                </c:pt>
                <c:pt idx="51">
                  <c:v>2550</c:v>
                </c:pt>
                <c:pt idx="52">
                  <c:v>2600</c:v>
                </c:pt>
                <c:pt idx="53">
                  <c:v>2650</c:v>
                </c:pt>
                <c:pt idx="54">
                  <c:v>2700</c:v>
                </c:pt>
                <c:pt idx="55">
                  <c:v>2750</c:v>
                </c:pt>
                <c:pt idx="56">
                  <c:v>2800</c:v>
                </c:pt>
                <c:pt idx="57">
                  <c:v>2850</c:v>
                </c:pt>
                <c:pt idx="58">
                  <c:v>2900</c:v>
                </c:pt>
                <c:pt idx="59">
                  <c:v>2950</c:v>
                </c:pt>
                <c:pt idx="60">
                  <c:v>3000</c:v>
                </c:pt>
                <c:pt idx="61">
                  <c:v>3050</c:v>
                </c:pt>
                <c:pt idx="62">
                  <c:v>3100</c:v>
                </c:pt>
                <c:pt idx="63">
                  <c:v>3150</c:v>
                </c:pt>
                <c:pt idx="64">
                  <c:v>3200</c:v>
                </c:pt>
                <c:pt idx="65">
                  <c:v>3250</c:v>
                </c:pt>
                <c:pt idx="66">
                  <c:v>3300</c:v>
                </c:pt>
                <c:pt idx="67">
                  <c:v>3350</c:v>
                </c:pt>
                <c:pt idx="68">
                  <c:v>3400</c:v>
                </c:pt>
                <c:pt idx="69">
                  <c:v>3450</c:v>
                </c:pt>
                <c:pt idx="70">
                  <c:v>3500</c:v>
                </c:pt>
                <c:pt idx="71">
                  <c:v>3550</c:v>
                </c:pt>
                <c:pt idx="72">
                  <c:v>3600</c:v>
                </c:pt>
                <c:pt idx="73">
                  <c:v>3650</c:v>
                </c:pt>
                <c:pt idx="74">
                  <c:v>3700</c:v>
                </c:pt>
                <c:pt idx="75">
                  <c:v>3750</c:v>
                </c:pt>
                <c:pt idx="76">
                  <c:v>3800</c:v>
                </c:pt>
                <c:pt idx="77">
                  <c:v>3850</c:v>
                </c:pt>
                <c:pt idx="78">
                  <c:v>3900</c:v>
                </c:pt>
                <c:pt idx="79">
                  <c:v>3950</c:v>
                </c:pt>
                <c:pt idx="80">
                  <c:v>4000</c:v>
                </c:pt>
                <c:pt idx="81">
                  <c:v>4050</c:v>
                </c:pt>
                <c:pt idx="82">
                  <c:v>4100</c:v>
                </c:pt>
                <c:pt idx="83">
                  <c:v>4150</c:v>
                </c:pt>
                <c:pt idx="84">
                  <c:v>4200</c:v>
                </c:pt>
                <c:pt idx="85">
                  <c:v>4250</c:v>
                </c:pt>
                <c:pt idx="86">
                  <c:v>4300</c:v>
                </c:pt>
                <c:pt idx="87">
                  <c:v>4350</c:v>
                </c:pt>
                <c:pt idx="88">
                  <c:v>4400</c:v>
                </c:pt>
                <c:pt idx="89">
                  <c:v>4450</c:v>
                </c:pt>
                <c:pt idx="90">
                  <c:v>4500</c:v>
                </c:pt>
                <c:pt idx="91">
                  <c:v>4550</c:v>
                </c:pt>
                <c:pt idx="92">
                  <c:v>4600</c:v>
                </c:pt>
                <c:pt idx="93">
                  <c:v>4650</c:v>
                </c:pt>
                <c:pt idx="94">
                  <c:v>4700</c:v>
                </c:pt>
                <c:pt idx="95">
                  <c:v>4750</c:v>
                </c:pt>
                <c:pt idx="96">
                  <c:v>4800</c:v>
                </c:pt>
                <c:pt idx="97">
                  <c:v>4850</c:v>
                </c:pt>
                <c:pt idx="98">
                  <c:v>4900</c:v>
                </c:pt>
                <c:pt idx="99">
                  <c:v>4950</c:v>
                </c:pt>
                <c:pt idx="100">
                  <c:v>5000</c:v>
                </c:pt>
                <c:pt idx="101">
                  <c:v>5050</c:v>
                </c:pt>
                <c:pt idx="102">
                  <c:v>5100</c:v>
                </c:pt>
                <c:pt idx="103">
                  <c:v>5150</c:v>
                </c:pt>
                <c:pt idx="104">
                  <c:v>5200</c:v>
                </c:pt>
                <c:pt idx="105">
                  <c:v>5250</c:v>
                </c:pt>
                <c:pt idx="106">
                  <c:v>5300</c:v>
                </c:pt>
                <c:pt idx="107">
                  <c:v>5350</c:v>
                </c:pt>
                <c:pt idx="108">
                  <c:v>5400</c:v>
                </c:pt>
                <c:pt idx="109">
                  <c:v>5450</c:v>
                </c:pt>
                <c:pt idx="110">
                  <c:v>5500</c:v>
                </c:pt>
                <c:pt idx="111">
                  <c:v>5550</c:v>
                </c:pt>
                <c:pt idx="112">
                  <c:v>5600</c:v>
                </c:pt>
                <c:pt idx="113">
                  <c:v>5650</c:v>
                </c:pt>
                <c:pt idx="114">
                  <c:v>5700</c:v>
                </c:pt>
                <c:pt idx="115">
                  <c:v>5750</c:v>
                </c:pt>
                <c:pt idx="116">
                  <c:v>5800</c:v>
                </c:pt>
                <c:pt idx="117">
                  <c:v>5850</c:v>
                </c:pt>
                <c:pt idx="118">
                  <c:v>5900</c:v>
                </c:pt>
                <c:pt idx="119">
                  <c:v>5950</c:v>
                </c:pt>
                <c:pt idx="120">
                  <c:v>6000</c:v>
                </c:pt>
                <c:pt idx="121">
                  <c:v>6050</c:v>
                </c:pt>
                <c:pt idx="122">
                  <c:v>6100</c:v>
                </c:pt>
                <c:pt idx="123">
                  <c:v>6150</c:v>
                </c:pt>
                <c:pt idx="124">
                  <c:v>6200</c:v>
                </c:pt>
                <c:pt idx="125">
                  <c:v>6250</c:v>
                </c:pt>
                <c:pt idx="126">
                  <c:v>6300</c:v>
                </c:pt>
                <c:pt idx="127">
                  <c:v>6350</c:v>
                </c:pt>
                <c:pt idx="128">
                  <c:v>6400</c:v>
                </c:pt>
                <c:pt idx="129">
                  <c:v>6450</c:v>
                </c:pt>
                <c:pt idx="130">
                  <c:v>6500</c:v>
                </c:pt>
                <c:pt idx="131">
                  <c:v>6550</c:v>
                </c:pt>
                <c:pt idx="132">
                  <c:v>6600</c:v>
                </c:pt>
                <c:pt idx="133">
                  <c:v>6650</c:v>
                </c:pt>
                <c:pt idx="134">
                  <c:v>6700</c:v>
                </c:pt>
                <c:pt idx="135">
                  <c:v>6750</c:v>
                </c:pt>
                <c:pt idx="136">
                  <c:v>6800</c:v>
                </c:pt>
                <c:pt idx="137">
                  <c:v>6850</c:v>
                </c:pt>
                <c:pt idx="138">
                  <c:v>6900</c:v>
                </c:pt>
                <c:pt idx="139">
                  <c:v>6950</c:v>
                </c:pt>
                <c:pt idx="140">
                  <c:v>7000</c:v>
                </c:pt>
                <c:pt idx="141">
                  <c:v>7050</c:v>
                </c:pt>
                <c:pt idx="142">
                  <c:v>7100</c:v>
                </c:pt>
                <c:pt idx="143">
                  <c:v>7150</c:v>
                </c:pt>
                <c:pt idx="144">
                  <c:v>7200</c:v>
                </c:pt>
                <c:pt idx="145">
                  <c:v>7250</c:v>
                </c:pt>
                <c:pt idx="146">
                  <c:v>7300</c:v>
                </c:pt>
                <c:pt idx="147">
                  <c:v>7350</c:v>
                </c:pt>
                <c:pt idx="148">
                  <c:v>7400</c:v>
                </c:pt>
                <c:pt idx="149">
                  <c:v>7450</c:v>
                </c:pt>
                <c:pt idx="150">
                  <c:v>7500</c:v>
                </c:pt>
                <c:pt idx="151">
                  <c:v>7550</c:v>
                </c:pt>
                <c:pt idx="152">
                  <c:v>7600</c:v>
                </c:pt>
                <c:pt idx="153">
                  <c:v>7650</c:v>
                </c:pt>
                <c:pt idx="154">
                  <c:v>7700</c:v>
                </c:pt>
                <c:pt idx="155">
                  <c:v>7750</c:v>
                </c:pt>
                <c:pt idx="156">
                  <c:v>7800</c:v>
                </c:pt>
                <c:pt idx="157">
                  <c:v>7850</c:v>
                </c:pt>
                <c:pt idx="158">
                  <c:v>7900</c:v>
                </c:pt>
                <c:pt idx="159">
                  <c:v>7950</c:v>
                </c:pt>
                <c:pt idx="160">
                  <c:v>8000</c:v>
                </c:pt>
                <c:pt idx="161">
                  <c:v>8050</c:v>
                </c:pt>
                <c:pt idx="162">
                  <c:v>8100</c:v>
                </c:pt>
                <c:pt idx="163">
                  <c:v>8150</c:v>
                </c:pt>
                <c:pt idx="164">
                  <c:v>8200</c:v>
                </c:pt>
                <c:pt idx="165">
                  <c:v>8250</c:v>
                </c:pt>
                <c:pt idx="166">
                  <c:v>8300</c:v>
                </c:pt>
                <c:pt idx="167">
                  <c:v>8350</c:v>
                </c:pt>
                <c:pt idx="168">
                  <c:v>8400</c:v>
                </c:pt>
                <c:pt idx="169">
                  <c:v>8450</c:v>
                </c:pt>
                <c:pt idx="170">
                  <c:v>8500</c:v>
                </c:pt>
                <c:pt idx="171">
                  <c:v>8550</c:v>
                </c:pt>
                <c:pt idx="172">
                  <c:v>8600</c:v>
                </c:pt>
                <c:pt idx="173">
                  <c:v>8650</c:v>
                </c:pt>
                <c:pt idx="174">
                  <c:v>8700</c:v>
                </c:pt>
                <c:pt idx="175">
                  <c:v>8750</c:v>
                </c:pt>
                <c:pt idx="176">
                  <c:v>8800</c:v>
                </c:pt>
                <c:pt idx="177">
                  <c:v>8850</c:v>
                </c:pt>
                <c:pt idx="178">
                  <c:v>8900</c:v>
                </c:pt>
                <c:pt idx="179">
                  <c:v>8950</c:v>
                </c:pt>
                <c:pt idx="180">
                  <c:v>9000</c:v>
                </c:pt>
                <c:pt idx="181">
                  <c:v>9050</c:v>
                </c:pt>
                <c:pt idx="182">
                  <c:v>9100</c:v>
                </c:pt>
                <c:pt idx="183">
                  <c:v>9150</c:v>
                </c:pt>
                <c:pt idx="184">
                  <c:v>9200</c:v>
                </c:pt>
                <c:pt idx="185">
                  <c:v>9250</c:v>
                </c:pt>
                <c:pt idx="186">
                  <c:v>9300</c:v>
                </c:pt>
                <c:pt idx="187">
                  <c:v>9350</c:v>
                </c:pt>
                <c:pt idx="188">
                  <c:v>9400</c:v>
                </c:pt>
                <c:pt idx="189">
                  <c:v>9450</c:v>
                </c:pt>
                <c:pt idx="190">
                  <c:v>9500</c:v>
                </c:pt>
                <c:pt idx="191">
                  <c:v>9550</c:v>
                </c:pt>
                <c:pt idx="192">
                  <c:v>9600</c:v>
                </c:pt>
                <c:pt idx="193">
                  <c:v>9650</c:v>
                </c:pt>
                <c:pt idx="194">
                  <c:v>9700</c:v>
                </c:pt>
                <c:pt idx="195">
                  <c:v>9750</c:v>
                </c:pt>
                <c:pt idx="196">
                  <c:v>9800</c:v>
                </c:pt>
                <c:pt idx="197">
                  <c:v>9850</c:v>
                </c:pt>
                <c:pt idx="198">
                  <c:v>9900</c:v>
                </c:pt>
                <c:pt idx="199">
                  <c:v>9950</c:v>
                </c:pt>
                <c:pt idx="200">
                  <c:v>10000</c:v>
                </c:pt>
                <c:pt idx="201">
                  <c:v>10050</c:v>
                </c:pt>
                <c:pt idx="202">
                  <c:v>10100</c:v>
                </c:pt>
                <c:pt idx="203">
                  <c:v>10150</c:v>
                </c:pt>
                <c:pt idx="204">
                  <c:v>10200</c:v>
                </c:pt>
                <c:pt idx="205">
                  <c:v>10250</c:v>
                </c:pt>
                <c:pt idx="206">
                  <c:v>10300</c:v>
                </c:pt>
                <c:pt idx="207">
                  <c:v>10350</c:v>
                </c:pt>
                <c:pt idx="208">
                  <c:v>10400</c:v>
                </c:pt>
                <c:pt idx="209">
                  <c:v>10450</c:v>
                </c:pt>
                <c:pt idx="210">
                  <c:v>10500</c:v>
                </c:pt>
                <c:pt idx="211">
                  <c:v>10550</c:v>
                </c:pt>
                <c:pt idx="212">
                  <c:v>10600</c:v>
                </c:pt>
                <c:pt idx="213">
                  <c:v>10650</c:v>
                </c:pt>
                <c:pt idx="214">
                  <c:v>10700</c:v>
                </c:pt>
                <c:pt idx="215">
                  <c:v>10750</c:v>
                </c:pt>
                <c:pt idx="216">
                  <c:v>10800</c:v>
                </c:pt>
                <c:pt idx="217">
                  <c:v>10850</c:v>
                </c:pt>
                <c:pt idx="218">
                  <c:v>10900</c:v>
                </c:pt>
                <c:pt idx="219">
                  <c:v>10950</c:v>
                </c:pt>
                <c:pt idx="220">
                  <c:v>11000</c:v>
                </c:pt>
                <c:pt idx="221">
                  <c:v>11050</c:v>
                </c:pt>
                <c:pt idx="222">
                  <c:v>11100</c:v>
                </c:pt>
                <c:pt idx="223">
                  <c:v>11150</c:v>
                </c:pt>
                <c:pt idx="224">
                  <c:v>11200</c:v>
                </c:pt>
                <c:pt idx="225">
                  <c:v>11250</c:v>
                </c:pt>
                <c:pt idx="226">
                  <c:v>11300</c:v>
                </c:pt>
                <c:pt idx="227">
                  <c:v>11350</c:v>
                </c:pt>
                <c:pt idx="228">
                  <c:v>11400</c:v>
                </c:pt>
                <c:pt idx="229">
                  <c:v>11450</c:v>
                </c:pt>
                <c:pt idx="230">
                  <c:v>11500</c:v>
                </c:pt>
                <c:pt idx="231">
                  <c:v>11550</c:v>
                </c:pt>
                <c:pt idx="232">
                  <c:v>11600</c:v>
                </c:pt>
                <c:pt idx="233">
                  <c:v>11650</c:v>
                </c:pt>
                <c:pt idx="234">
                  <c:v>11700</c:v>
                </c:pt>
                <c:pt idx="235">
                  <c:v>11750</c:v>
                </c:pt>
                <c:pt idx="236">
                  <c:v>11800</c:v>
                </c:pt>
                <c:pt idx="237">
                  <c:v>11850</c:v>
                </c:pt>
                <c:pt idx="238">
                  <c:v>11900</c:v>
                </c:pt>
                <c:pt idx="239">
                  <c:v>11950</c:v>
                </c:pt>
                <c:pt idx="240">
                  <c:v>12000</c:v>
                </c:pt>
                <c:pt idx="241">
                  <c:v>12050</c:v>
                </c:pt>
                <c:pt idx="242">
                  <c:v>12100</c:v>
                </c:pt>
                <c:pt idx="243">
                  <c:v>12150</c:v>
                </c:pt>
                <c:pt idx="244">
                  <c:v>12200</c:v>
                </c:pt>
                <c:pt idx="245">
                  <c:v>12250</c:v>
                </c:pt>
                <c:pt idx="246">
                  <c:v>12300</c:v>
                </c:pt>
                <c:pt idx="247">
                  <c:v>12350</c:v>
                </c:pt>
                <c:pt idx="248">
                  <c:v>12400</c:v>
                </c:pt>
                <c:pt idx="249">
                  <c:v>12450</c:v>
                </c:pt>
                <c:pt idx="250">
                  <c:v>12500</c:v>
                </c:pt>
                <c:pt idx="251">
                  <c:v>12550</c:v>
                </c:pt>
                <c:pt idx="252">
                  <c:v>12600</c:v>
                </c:pt>
                <c:pt idx="253">
                  <c:v>12650</c:v>
                </c:pt>
                <c:pt idx="254">
                  <c:v>12700</c:v>
                </c:pt>
                <c:pt idx="255">
                  <c:v>12750</c:v>
                </c:pt>
                <c:pt idx="256">
                  <c:v>12800</c:v>
                </c:pt>
                <c:pt idx="257">
                  <c:v>12850</c:v>
                </c:pt>
                <c:pt idx="258">
                  <c:v>12900</c:v>
                </c:pt>
                <c:pt idx="259">
                  <c:v>12950</c:v>
                </c:pt>
                <c:pt idx="260">
                  <c:v>13000</c:v>
                </c:pt>
                <c:pt idx="261">
                  <c:v>13050</c:v>
                </c:pt>
                <c:pt idx="262">
                  <c:v>13100</c:v>
                </c:pt>
                <c:pt idx="263">
                  <c:v>13150</c:v>
                </c:pt>
                <c:pt idx="264">
                  <c:v>13200</c:v>
                </c:pt>
                <c:pt idx="265">
                  <c:v>13250</c:v>
                </c:pt>
                <c:pt idx="266">
                  <c:v>13300</c:v>
                </c:pt>
                <c:pt idx="267">
                  <c:v>13350</c:v>
                </c:pt>
                <c:pt idx="268">
                  <c:v>13400</c:v>
                </c:pt>
                <c:pt idx="269">
                  <c:v>13450</c:v>
                </c:pt>
                <c:pt idx="270">
                  <c:v>13500</c:v>
                </c:pt>
                <c:pt idx="271">
                  <c:v>13550</c:v>
                </c:pt>
                <c:pt idx="272">
                  <c:v>13600</c:v>
                </c:pt>
                <c:pt idx="273">
                  <c:v>13650</c:v>
                </c:pt>
                <c:pt idx="274">
                  <c:v>13700</c:v>
                </c:pt>
                <c:pt idx="275">
                  <c:v>13750</c:v>
                </c:pt>
                <c:pt idx="276">
                  <c:v>13800</c:v>
                </c:pt>
                <c:pt idx="277">
                  <c:v>13850</c:v>
                </c:pt>
                <c:pt idx="278">
                  <c:v>13900</c:v>
                </c:pt>
                <c:pt idx="279">
                  <c:v>13950</c:v>
                </c:pt>
                <c:pt idx="280">
                  <c:v>14000</c:v>
                </c:pt>
                <c:pt idx="281">
                  <c:v>14050</c:v>
                </c:pt>
                <c:pt idx="282">
                  <c:v>14100</c:v>
                </c:pt>
                <c:pt idx="283">
                  <c:v>14150</c:v>
                </c:pt>
                <c:pt idx="284">
                  <c:v>14200</c:v>
                </c:pt>
                <c:pt idx="285">
                  <c:v>14250</c:v>
                </c:pt>
                <c:pt idx="286">
                  <c:v>14300</c:v>
                </c:pt>
                <c:pt idx="287">
                  <c:v>14350</c:v>
                </c:pt>
                <c:pt idx="288">
                  <c:v>14400</c:v>
                </c:pt>
                <c:pt idx="289">
                  <c:v>14450</c:v>
                </c:pt>
                <c:pt idx="290">
                  <c:v>14500</c:v>
                </c:pt>
                <c:pt idx="291">
                  <c:v>14550</c:v>
                </c:pt>
                <c:pt idx="292">
                  <c:v>14600</c:v>
                </c:pt>
                <c:pt idx="293">
                  <c:v>14650</c:v>
                </c:pt>
                <c:pt idx="294">
                  <c:v>14700</c:v>
                </c:pt>
                <c:pt idx="295">
                  <c:v>14750</c:v>
                </c:pt>
                <c:pt idx="296">
                  <c:v>14800</c:v>
                </c:pt>
                <c:pt idx="297">
                  <c:v>14850</c:v>
                </c:pt>
                <c:pt idx="298">
                  <c:v>14900</c:v>
                </c:pt>
                <c:pt idx="299">
                  <c:v>14950</c:v>
                </c:pt>
                <c:pt idx="300">
                  <c:v>15000</c:v>
                </c:pt>
                <c:pt idx="301">
                  <c:v>15050</c:v>
                </c:pt>
                <c:pt idx="302">
                  <c:v>15100</c:v>
                </c:pt>
                <c:pt idx="303">
                  <c:v>15150</c:v>
                </c:pt>
                <c:pt idx="304">
                  <c:v>15200</c:v>
                </c:pt>
                <c:pt idx="305">
                  <c:v>15250</c:v>
                </c:pt>
                <c:pt idx="306">
                  <c:v>15300</c:v>
                </c:pt>
                <c:pt idx="307">
                  <c:v>15350</c:v>
                </c:pt>
                <c:pt idx="308">
                  <c:v>15400</c:v>
                </c:pt>
                <c:pt idx="309">
                  <c:v>15450</c:v>
                </c:pt>
                <c:pt idx="310">
                  <c:v>15500</c:v>
                </c:pt>
                <c:pt idx="311">
                  <c:v>15550</c:v>
                </c:pt>
                <c:pt idx="312">
                  <c:v>15600</c:v>
                </c:pt>
                <c:pt idx="313">
                  <c:v>15650</c:v>
                </c:pt>
                <c:pt idx="314">
                  <c:v>15700</c:v>
                </c:pt>
                <c:pt idx="315">
                  <c:v>15750</c:v>
                </c:pt>
                <c:pt idx="316">
                  <c:v>15800</c:v>
                </c:pt>
                <c:pt idx="317">
                  <c:v>15850</c:v>
                </c:pt>
                <c:pt idx="318">
                  <c:v>15900</c:v>
                </c:pt>
                <c:pt idx="319">
                  <c:v>15950</c:v>
                </c:pt>
                <c:pt idx="320">
                  <c:v>16000</c:v>
                </c:pt>
                <c:pt idx="321">
                  <c:v>16050</c:v>
                </c:pt>
                <c:pt idx="322">
                  <c:v>16100</c:v>
                </c:pt>
                <c:pt idx="323">
                  <c:v>16150</c:v>
                </c:pt>
                <c:pt idx="324">
                  <c:v>16200</c:v>
                </c:pt>
                <c:pt idx="325">
                  <c:v>16250</c:v>
                </c:pt>
                <c:pt idx="326">
                  <c:v>16300</c:v>
                </c:pt>
                <c:pt idx="327">
                  <c:v>16350</c:v>
                </c:pt>
                <c:pt idx="328">
                  <c:v>16400</c:v>
                </c:pt>
                <c:pt idx="329">
                  <c:v>16450</c:v>
                </c:pt>
                <c:pt idx="330">
                  <c:v>16500</c:v>
                </c:pt>
                <c:pt idx="331">
                  <c:v>16550</c:v>
                </c:pt>
                <c:pt idx="332">
                  <c:v>16600</c:v>
                </c:pt>
                <c:pt idx="333">
                  <c:v>16650</c:v>
                </c:pt>
                <c:pt idx="334">
                  <c:v>16700</c:v>
                </c:pt>
                <c:pt idx="335">
                  <c:v>16750</c:v>
                </c:pt>
                <c:pt idx="336">
                  <c:v>16800</c:v>
                </c:pt>
                <c:pt idx="337">
                  <c:v>16850</c:v>
                </c:pt>
                <c:pt idx="338">
                  <c:v>16900</c:v>
                </c:pt>
                <c:pt idx="339">
                  <c:v>16950</c:v>
                </c:pt>
                <c:pt idx="340">
                  <c:v>17000</c:v>
                </c:pt>
                <c:pt idx="341">
                  <c:v>17050</c:v>
                </c:pt>
                <c:pt idx="342">
                  <c:v>17100</c:v>
                </c:pt>
                <c:pt idx="343">
                  <c:v>17150</c:v>
                </c:pt>
                <c:pt idx="344">
                  <c:v>17200</c:v>
                </c:pt>
                <c:pt idx="345">
                  <c:v>17250</c:v>
                </c:pt>
                <c:pt idx="346">
                  <c:v>17300</c:v>
                </c:pt>
                <c:pt idx="347">
                  <c:v>17350</c:v>
                </c:pt>
                <c:pt idx="348">
                  <c:v>17400</c:v>
                </c:pt>
                <c:pt idx="349">
                  <c:v>17450</c:v>
                </c:pt>
                <c:pt idx="350">
                  <c:v>17500</c:v>
                </c:pt>
                <c:pt idx="351">
                  <c:v>17550</c:v>
                </c:pt>
                <c:pt idx="352">
                  <c:v>17600</c:v>
                </c:pt>
                <c:pt idx="353">
                  <c:v>17650</c:v>
                </c:pt>
                <c:pt idx="354">
                  <c:v>17700</c:v>
                </c:pt>
                <c:pt idx="355">
                  <c:v>17750</c:v>
                </c:pt>
                <c:pt idx="356">
                  <c:v>17800</c:v>
                </c:pt>
                <c:pt idx="357">
                  <c:v>17850</c:v>
                </c:pt>
                <c:pt idx="358">
                  <c:v>17900</c:v>
                </c:pt>
                <c:pt idx="359">
                  <c:v>17950</c:v>
                </c:pt>
                <c:pt idx="360">
                  <c:v>18000</c:v>
                </c:pt>
                <c:pt idx="361">
                  <c:v>18050</c:v>
                </c:pt>
                <c:pt idx="362">
                  <c:v>18100</c:v>
                </c:pt>
                <c:pt idx="363">
                  <c:v>18150</c:v>
                </c:pt>
                <c:pt idx="364">
                  <c:v>18200</c:v>
                </c:pt>
                <c:pt idx="365">
                  <c:v>18250</c:v>
                </c:pt>
                <c:pt idx="366">
                  <c:v>18300</c:v>
                </c:pt>
                <c:pt idx="367">
                  <c:v>18350</c:v>
                </c:pt>
                <c:pt idx="368">
                  <c:v>18400</c:v>
                </c:pt>
                <c:pt idx="369">
                  <c:v>18450</c:v>
                </c:pt>
                <c:pt idx="370">
                  <c:v>18500</c:v>
                </c:pt>
                <c:pt idx="371">
                  <c:v>18550</c:v>
                </c:pt>
                <c:pt idx="372">
                  <c:v>18600</c:v>
                </c:pt>
                <c:pt idx="373">
                  <c:v>18650</c:v>
                </c:pt>
                <c:pt idx="374">
                  <c:v>18700</c:v>
                </c:pt>
                <c:pt idx="375">
                  <c:v>18750</c:v>
                </c:pt>
                <c:pt idx="376">
                  <c:v>18800</c:v>
                </c:pt>
                <c:pt idx="377">
                  <c:v>18850</c:v>
                </c:pt>
                <c:pt idx="378">
                  <c:v>18900</c:v>
                </c:pt>
                <c:pt idx="379">
                  <c:v>18950</c:v>
                </c:pt>
                <c:pt idx="380">
                  <c:v>19000</c:v>
                </c:pt>
                <c:pt idx="381">
                  <c:v>19050</c:v>
                </c:pt>
                <c:pt idx="382">
                  <c:v>19100</c:v>
                </c:pt>
                <c:pt idx="383">
                  <c:v>19150</c:v>
                </c:pt>
                <c:pt idx="384">
                  <c:v>19200</c:v>
                </c:pt>
                <c:pt idx="385">
                  <c:v>19250</c:v>
                </c:pt>
                <c:pt idx="386">
                  <c:v>19300</c:v>
                </c:pt>
                <c:pt idx="387">
                  <c:v>19350</c:v>
                </c:pt>
                <c:pt idx="388">
                  <c:v>19400</c:v>
                </c:pt>
                <c:pt idx="389">
                  <c:v>19450</c:v>
                </c:pt>
                <c:pt idx="390">
                  <c:v>19500</c:v>
                </c:pt>
                <c:pt idx="391">
                  <c:v>19550</c:v>
                </c:pt>
                <c:pt idx="392">
                  <c:v>19600</c:v>
                </c:pt>
                <c:pt idx="393">
                  <c:v>19650</c:v>
                </c:pt>
                <c:pt idx="394">
                  <c:v>19700</c:v>
                </c:pt>
                <c:pt idx="395">
                  <c:v>19750</c:v>
                </c:pt>
                <c:pt idx="396">
                  <c:v>19800</c:v>
                </c:pt>
                <c:pt idx="397">
                  <c:v>19850</c:v>
                </c:pt>
                <c:pt idx="398">
                  <c:v>19900</c:v>
                </c:pt>
                <c:pt idx="399">
                  <c:v>19950</c:v>
                </c:pt>
                <c:pt idx="400">
                  <c:v>20000</c:v>
                </c:pt>
                <c:pt idx="401">
                  <c:v>20050</c:v>
                </c:pt>
                <c:pt idx="402">
                  <c:v>20100</c:v>
                </c:pt>
                <c:pt idx="403">
                  <c:v>20150</c:v>
                </c:pt>
                <c:pt idx="404">
                  <c:v>20200</c:v>
                </c:pt>
                <c:pt idx="405">
                  <c:v>20250</c:v>
                </c:pt>
                <c:pt idx="406">
                  <c:v>20300</c:v>
                </c:pt>
                <c:pt idx="407">
                  <c:v>20350</c:v>
                </c:pt>
                <c:pt idx="408">
                  <c:v>20400</c:v>
                </c:pt>
                <c:pt idx="409">
                  <c:v>20450</c:v>
                </c:pt>
                <c:pt idx="410">
                  <c:v>20500</c:v>
                </c:pt>
                <c:pt idx="411">
                  <c:v>20550</c:v>
                </c:pt>
                <c:pt idx="412">
                  <c:v>20600</c:v>
                </c:pt>
                <c:pt idx="413">
                  <c:v>20650</c:v>
                </c:pt>
                <c:pt idx="414">
                  <c:v>20700</c:v>
                </c:pt>
                <c:pt idx="415">
                  <c:v>20750</c:v>
                </c:pt>
                <c:pt idx="416">
                  <c:v>20800</c:v>
                </c:pt>
                <c:pt idx="417">
                  <c:v>20850</c:v>
                </c:pt>
                <c:pt idx="418">
                  <c:v>20900</c:v>
                </c:pt>
                <c:pt idx="419">
                  <c:v>20950</c:v>
                </c:pt>
                <c:pt idx="420">
                  <c:v>21000</c:v>
                </c:pt>
                <c:pt idx="421">
                  <c:v>21050</c:v>
                </c:pt>
                <c:pt idx="422">
                  <c:v>21100</c:v>
                </c:pt>
                <c:pt idx="423">
                  <c:v>21150</c:v>
                </c:pt>
                <c:pt idx="424">
                  <c:v>21200</c:v>
                </c:pt>
                <c:pt idx="425">
                  <c:v>21250</c:v>
                </c:pt>
                <c:pt idx="426">
                  <c:v>21300</c:v>
                </c:pt>
                <c:pt idx="427">
                  <c:v>21350</c:v>
                </c:pt>
                <c:pt idx="428">
                  <c:v>21400</c:v>
                </c:pt>
                <c:pt idx="429">
                  <c:v>21450</c:v>
                </c:pt>
                <c:pt idx="430">
                  <c:v>21500</c:v>
                </c:pt>
                <c:pt idx="431">
                  <c:v>21550</c:v>
                </c:pt>
                <c:pt idx="432">
                  <c:v>21600</c:v>
                </c:pt>
                <c:pt idx="433">
                  <c:v>21650</c:v>
                </c:pt>
                <c:pt idx="434">
                  <c:v>21700</c:v>
                </c:pt>
                <c:pt idx="435">
                  <c:v>21750</c:v>
                </c:pt>
                <c:pt idx="436">
                  <c:v>21800</c:v>
                </c:pt>
                <c:pt idx="437">
                  <c:v>21850</c:v>
                </c:pt>
                <c:pt idx="438">
                  <c:v>21900</c:v>
                </c:pt>
                <c:pt idx="439">
                  <c:v>21950</c:v>
                </c:pt>
                <c:pt idx="440">
                  <c:v>22000</c:v>
                </c:pt>
                <c:pt idx="441">
                  <c:v>22050</c:v>
                </c:pt>
                <c:pt idx="442">
                  <c:v>22100</c:v>
                </c:pt>
                <c:pt idx="443">
                  <c:v>22150</c:v>
                </c:pt>
                <c:pt idx="444">
                  <c:v>22200</c:v>
                </c:pt>
                <c:pt idx="445">
                  <c:v>22250</c:v>
                </c:pt>
                <c:pt idx="446">
                  <c:v>22300</c:v>
                </c:pt>
                <c:pt idx="447">
                  <c:v>22350</c:v>
                </c:pt>
                <c:pt idx="448">
                  <c:v>22400</c:v>
                </c:pt>
                <c:pt idx="449">
                  <c:v>22450</c:v>
                </c:pt>
                <c:pt idx="450">
                  <c:v>22500</c:v>
                </c:pt>
                <c:pt idx="451">
                  <c:v>22550</c:v>
                </c:pt>
                <c:pt idx="452">
                  <c:v>22600</c:v>
                </c:pt>
                <c:pt idx="453">
                  <c:v>22650</c:v>
                </c:pt>
                <c:pt idx="454">
                  <c:v>22700</c:v>
                </c:pt>
                <c:pt idx="455">
                  <c:v>22750</c:v>
                </c:pt>
                <c:pt idx="456">
                  <c:v>22800</c:v>
                </c:pt>
                <c:pt idx="457">
                  <c:v>22850</c:v>
                </c:pt>
                <c:pt idx="458">
                  <c:v>22900</c:v>
                </c:pt>
                <c:pt idx="459">
                  <c:v>22950</c:v>
                </c:pt>
                <c:pt idx="460">
                  <c:v>23000</c:v>
                </c:pt>
                <c:pt idx="461">
                  <c:v>23050</c:v>
                </c:pt>
                <c:pt idx="462">
                  <c:v>23100</c:v>
                </c:pt>
                <c:pt idx="463">
                  <c:v>23150</c:v>
                </c:pt>
                <c:pt idx="464">
                  <c:v>23200</c:v>
                </c:pt>
                <c:pt idx="465">
                  <c:v>23250</c:v>
                </c:pt>
                <c:pt idx="466">
                  <c:v>23300</c:v>
                </c:pt>
                <c:pt idx="467">
                  <c:v>23350</c:v>
                </c:pt>
                <c:pt idx="468">
                  <c:v>23400</c:v>
                </c:pt>
                <c:pt idx="469">
                  <c:v>23450</c:v>
                </c:pt>
                <c:pt idx="470">
                  <c:v>23500</c:v>
                </c:pt>
                <c:pt idx="471">
                  <c:v>23550</c:v>
                </c:pt>
                <c:pt idx="472">
                  <c:v>23600</c:v>
                </c:pt>
                <c:pt idx="473">
                  <c:v>23650</c:v>
                </c:pt>
                <c:pt idx="474">
                  <c:v>23700</c:v>
                </c:pt>
                <c:pt idx="475">
                  <c:v>23750</c:v>
                </c:pt>
                <c:pt idx="476">
                  <c:v>23800</c:v>
                </c:pt>
                <c:pt idx="477">
                  <c:v>23850</c:v>
                </c:pt>
                <c:pt idx="478">
                  <c:v>23900</c:v>
                </c:pt>
                <c:pt idx="479">
                  <c:v>23950</c:v>
                </c:pt>
                <c:pt idx="480">
                  <c:v>24000</c:v>
                </c:pt>
                <c:pt idx="481">
                  <c:v>24050</c:v>
                </c:pt>
                <c:pt idx="482">
                  <c:v>24100</c:v>
                </c:pt>
                <c:pt idx="483">
                  <c:v>24150</c:v>
                </c:pt>
                <c:pt idx="484">
                  <c:v>24200</c:v>
                </c:pt>
                <c:pt idx="485">
                  <c:v>24250</c:v>
                </c:pt>
                <c:pt idx="486">
                  <c:v>24300</c:v>
                </c:pt>
                <c:pt idx="487">
                  <c:v>24350</c:v>
                </c:pt>
                <c:pt idx="488">
                  <c:v>24400</c:v>
                </c:pt>
                <c:pt idx="489">
                  <c:v>24450</c:v>
                </c:pt>
                <c:pt idx="490">
                  <c:v>24500</c:v>
                </c:pt>
                <c:pt idx="491">
                  <c:v>24550</c:v>
                </c:pt>
                <c:pt idx="492">
                  <c:v>24600</c:v>
                </c:pt>
                <c:pt idx="493">
                  <c:v>24650</c:v>
                </c:pt>
                <c:pt idx="494">
                  <c:v>24700</c:v>
                </c:pt>
                <c:pt idx="495">
                  <c:v>24750</c:v>
                </c:pt>
                <c:pt idx="496">
                  <c:v>24800</c:v>
                </c:pt>
                <c:pt idx="497">
                  <c:v>24850</c:v>
                </c:pt>
                <c:pt idx="498">
                  <c:v>24900</c:v>
                </c:pt>
                <c:pt idx="499">
                  <c:v>24950</c:v>
                </c:pt>
                <c:pt idx="500">
                  <c:v>25000</c:v>
                </c:pt>
              </c:numCache>
            </c:numRef>
          </c:xVal>
          <c:yVal>
            <c:numRef>
              <c:f>analysisP.run1!$B$2:$B$503</c:f>
              <c:numCache>
                <c:formatCode>0.00E+00</c:formatCode>
                <c:ptCount val="502"/>
                <c:pt idx="0">
                  <c:v>-81679.350000000006</c:v>
                </c:pt>
                <c:pt idx="1">
                  <c:v>-65982.14</c:v>
                </c:pt>
                <c:pt idx="2">
                  <c:v>-60968.639999999999</c:v>
                </c:pt>
                <c:pt idx="3">
                  <c:v>-58811.51</c:v>
                </c:pt>
                <c:pt idx="4">
                  <c:v>-58110.53</c:v>
                </c:pt>
                <c:pt idx="5">
                  <c:v>-57679.1</c:v>
                </c:pt>
                <c:pt idx="6">
                  <c:v>-57446.52</c:v>
                </c:pt>
                <c:pt idx="7">
                  <c:v>-56937.95</c:v>
                </c:pt>
                <c:pt idx="8">
                  <c:v>-56696.81</c:v>
                </c:pt>
                <c:pt idx="9">
                  <c:v>-56453.34</c:v>
                </c:pt>
                <c:pt idx="10">
                  <c:v>-56303.05</c:v>
                </c:pt>
                <c:pt idx="11">
                  <c:v>-55905.17</c:v>
                </c:pt>
                <c:pt idx="12">
                  <c:v>-55768.04</c:v>
                </c:pt>
                <c:pt idx="13">
                  <c:v>-55658.13</c:v>
                </c:pt>
                <c:pt idx="14">
                  <c:v>-55542.18</c:v>
                </c:pt>
                <c:pt idx="15">
                  <c:v>-55351.77</c:v>
                </c:pt>
                <c:pt idx="16">
                  <c:v>-55143.26</c:v>
                </c:pt>
                <c:pt idx="17">
                  <c:v>-55051.69</c:v>
                </c:pt>
                <c:pt idx="18">
                  <c:v>-55042.6</c:v>
                </c:pt>
                <c:pt idx="19">
                  <c:v>-54874.91</c:v>
                </c:pt>
                <c:pt idx="20">
                  <c:v>-54820.62</c:v>
                </c:pt>
                <c:pt idx="21">
                  <c:v>-54726.559999999998</c:v>
                </c:pt>
                <c:pt idx="22">
                  <c:v>-54651.51</c:v>
                </c:pt>
                <c:pt idx="23">
                  <c:v>-54651.32</c:v>
                </c:pt>
                <c:pt idx="24">
                  <c:v>-54595.05</c:v>
                </c:pt>
                <c:pt idx="25">
                  <c:v>-54617.66</c:v>
                </c:pt>
                <c:pt idx="26">
                  <c:v>-54576.99</c:v>
                </c:pt>
                <c:pt idx="27">
                  <c:v>-54533.77</c:v>
                </c:pt>
                <c:pt idx="28">
                  <c:v>-54487.99</c:v>
                </c:pt>
                <c:pt idx="29">
                  <c:v>-54389.35</c:v>
                </c:pt>
                <c:pt idx="30">
                  <c:v>-54355.66</c:v>
                </c:pt>
                <c:pt idx="31">
                  <c:v>-54327.02</c:v>
                </c:pt>
                <c:pt idx="32">
                  <c:v>-54280.41</c:v>
                </c:pt>
                <c:pt idx="33">
                  <c:v>-54247.72</c:v>
                </c:pt>
                <c:pt idx="34">
                  <c:v>-54241.63</c:v>
                </c:pt>
                <c:pt idx="35">
                  <c:v>-54173.48</c:v>
                </c:pt>
                <c:pt idx="36">
                  <c:v>-54169.2</c:v>
                </c:pt>
                <c:pt idx="37">
                  <c:v>-54168.82</c:v>
                </c:pt>
                <c:pt idx="38">
                  <c:v>-54168.75</c:v>
                </c:pt>
                <c:pt idx="39">
                  <c:v>-54128.87</c:v>
                </c:pt>
                <c:pt idx="40">
                  <c:v>-54119.51</c:v>
                </c:pt>
                <c:pt idx="41">
                  <c:v>-54114.95</c:v>
                </c:pt>
                <c:pt idx="42">
                  <c:v>-54092.74</c:v>
                </c:pt>
                <c:pt idx="43">
                  <c:v>-54085.8</c:v>
                </c:pt>
                <c:pt idx="44">
                  <c:v>-54077.77</c:v>
                </c:pt>
                <c:pt idx="45">
                  <c:v>-54056.81</c:v>
                </c:pt>
                <c:pt idx="46">
                  <c:v>-54056.11</c:v>
                </c:pt>
                <c:pt idx="47">
                  <c:v>-54056.25</c:v>
                </c:pt>
                <c:pt idx="48">
                  <c:v>-54054.23</c:v>
                </c:pt>
                <c:pt idx="49">
                  <c:v>-54056.11</c:v>
                </c:pt>
                <c:pt idx="50">
                  <c:v>-54054.89</c:v>
                </c:pt>
                <c:pt idx="51">
                  <c:v>-54009.06</c:v>
                </c:pt>
                <c:pt idx="52">
                  <c:v>-54004.3</c:v>
                </c:pt>
                <c:pt idx="53">
                  <c:v>-54006.12</c:v>
                </c:pt>
                <c:pt idx="54">
                  <c:v>-54007.74</c:v>
                </c:pt>
                <c:pt idx="55">
                  <c:v>-54001.8</c:v>
                </c:pt>
                <c:pt idx="56">
                  <c:v>-54004.61</c:v>
                </c:pt>
                <c:pt idx="57">
                  <c:v>-54000.23</c:v>
                </c:pt>
                <c:pt idx="58">
                  <c:v>-53996.55</c:v>
                </c:pt>
                <c:pt idx="59">
                  <c:v>-53984.47</c:v>
                </c:pt>
                <c:pt idx="60">
                  <c:v>-53987.78</c:v>
                </c:pt>
                <c:pt idx="61">
                  <c:v>-53985.85</c:v>
                </c:pt>
                <c:pt idx="62">
                  <c:v>-53980.92</c:v>
                </c:pt>
                <c:pt idx="63">
                  <c:v>-53975.22</c:v>
                </c:pt>
                <c:pt idx="64">
                  <c:v>-53971.71</c:v>
                </c:pt>
                <c:pt idx="65">
                  <c:v>-53959.11</c:v>
                </c:pt>
                <c:pt idx="66">
                  <c:v>-53965.4</c:v>
                </c:pt>
                <c:pt idx="67">
                  <c:v>-53962.47</c:v>
                </c:pt>
                <c:pt idx="68">
                  <c:v>-53961.760000000002</c:v>
                </c:pt>
                <c:pt idx="69">
                  <c:v>-53959.74</c:v>
                </c:pt>
                <c:pt idx="70">
                  <c:v>-53957.25</c:v>
                </c:pt>
                <c:pt idx="71">
                  <c:v>-53955.91</c:v>
                </c:pt>
                <c:pt idx="72">
                  <c:v>-53953.97</c:v>
                </c:pt>
                <c:pt idx="73">
                  <c:v>-53947.26</c:v>
                </c:pt>
                <c:pt idx="74">
                  <c:v>-53944.45</c:v>
                </c:pt>
                <c:pt idx="75">
                  <c:v>-53930.62</c:v>
                </c:pt>
                <c:pt idx="76">
                  <c:v>-53927.8</c:v>
                </c:pt>
                <c:pt idx="77">
                  <c:v>-53929.62</c:v>
                </c:pt>
                <c:pt idx="78">
                  <c:v>-53929.919999999998</c:v>
                </c:pt>
                <c:pt idx="79">
                  <c:v>-53930.1</c:v>
                </c:pt>
                <c:pt idx="80">
                  <c:v>-53926.78</c:v>
                </c:pt>
                <c:pt idx="81">
                  <c:v>-53926.76</c:v>
                </c:pt>
                <c:pt idx="82">
                  <c:v>-53927.61</c:v>
                </c:pt>
                <c:pt idx="83">
                  <c:v>-53929.440000000002</c:v>
                </c:pt>
                <c:pt idx="84">
                  <c:v>-53926.66</c:v>
                </c:pt>
                <c:pt idx="85">
                  <c:v>-53925.74</c:v>
                </c:pt>
                <c:pt idx="86">
                  <c:v>-53926.21</c:v>
                </c:pt>
                <c:pt idx="87">
                  <c:v>-53930.239999999998</c:v>
                </c:pt>
                <c:pt idx="88">
                  <c:v>-53929.25</c:v>
                </c:pt>
                <c:pt idx="89">
                  <c:v>-53930.44</c:v>
                </c:pt>
                <c:pt idx="90">
                  <c:v>-53932.37</c:v>
                </c:pt>
                <c:pt idx="91">
                  <c:v>-53935.040000000001</c:v>
                </c:pt>
                <c:pt idx="92">
                  <c:v>-53934.96</c:v>
                </c:pt>
                <c:pt idx="93">
                  <c:v>-53938.95</c:v>
                </c:pt>
                <c:pt idx="94">
                  <c:v>-53939.66</c:v>
                </c:pt>
                <c:pt idx="95">
                  <c:v>-53939.42</c:v>
                </c:pt>
                <c:pt idx="96">
                  <c:v>-53958.67</c:v>
                </c:pt>
                <c:pt idx="97">
                  <c:v>-53936.71</c:v>
                </c:pt>
                <c:pt idx="98">
                  <c:v>-53938.15</c:v>
                </c:pt>
                <c:pt idx="99">
                  <c:v>-53936.55</c:v>
                </c:pt>
                <c:pt idx="100">
                  <c:v>-53939.03</c:v>
                </c:pt>
                <c:pt idx="101">
                  <c:v>-53935.44</c:v>
                </c:pt>
                <c:pt idx="102">
                  <c:v>-53939.69</c:v>
                </c:pt>
                <c:pt idx="103">
                  <c:v>-53942.09</c:v>
                </c:pt>
                <c:pt idx="104">
                  <c:v>-53942.28</c:v>
                </c:pt>
                <c:pt idx="105">
                  <c:v>-53941.81</c:v>
                </c:pt>
                <c:pt idx="106">
                  <c:v>-53944.02</c:v>
                </c:pt>
                <c:pt idx="107">
                  <c:v>-53944.79</c:v>
                </c:pt>
                <c:pt idx="108">
                  <c:v>-53939.79</c:v>
                </c:pt>
                <c:pt idx="109">
                  <c:v>-53936.88</c:v>
                </c:pt>
                <c:pt idx="110">
                  <c:v>-53930.1</c:v>
                </c:pt>
                <c:pt idx="111">
                  <c:v>-53931.47</c:v>
                </c:pt>
                <c:pt idx="112">
                  <c:v>-53937.15</c:v>
                </c:pt>
                <c:pt idx="113">
                  <c:v>-53932.05</c:v>
                </c:pt>
                <c:pt idx="114">
                  <c:v>-53934.99</c:v>
                </c:pt>
                <c:pt idx="115">
                  <c:v>-53934.61</c:v>
                </c:pt>
                <c:pt idx="116">
                  <c:v>-53939.68</c:v>
                </c:pt>
                <c:pt idx="117">
                  <c:v>-53931.54</c:v>
                </c:pt>
                <c:pt idx="118">
                  <c:v>-53929.51</c:v>
                </c:pt>
                <c:pt idx="119">
                  <c:v>-53927.89</c:v>
                </c:pt>
                <c:pt idx="120">
                  <c:v>-53923.9</c:v>
                </c:pt>
                <c:pt idx="121">
                  <c:v>-53926.53</c:v>
                </c:pt>
                <c:pt idx="122">
                  <c:v>-53925.34</c:v>
                </c:pt>
                <c:pt idx="123">
                  <c:v>-53923.94</c:v>
                </c:pt>
                <c:pt idx="124">
                  <c:v>-53921.29</c:v>
                </c:pt>
                <c:pt idx="125">
                  <c:v>-53922.59</c:v>
                </c:pt>
                <c:pt idx="126">
                  <c:v>-53926.2</c:v>
                </c:pt>
                <c:pt idx="127">
                  <c:v>-53926.9</c:v>
                </c:pt>
                <c:pt idx="128">
                  <c:v>-53925.72</c:v>
                </c:pt>
                <c:pt idx="129">
                  <c:v>-53927.62</c:v>
                </c:pt>
                <c:pt idx="130">
                  <c:v>-53933.67</c:v>
                </c:pt>
                <c:pt idx="131">
                  <c:v>-53932.959999999999</c:v>
                </c:pt>
                <c:pt idx="132">
                  <c:v>-53929.93</c:v>
                </c:pt>
                <c:pt idx="133">
                  <c:v>-53937.56</c:v>
                </c:pt>
                <c:pt idx="134">
                  <c:v>-53938.98</c:v>
                </c:pt>
                <c:pt idx="135">
                  <c:v>-53920.43</c:v>
                </c:pt>
                <c:pt idx="136">
                  <c:v>-53923.42</c:v>
                </c:pt>
                <c:pt idx="137">
                  <c:v>-53941.71</c:v>
                </c:pt>
                <c:pt idx="138">
                  <c:v>-53920.14</c:v>
                </c:pt>
                <c:pt idx="139">
                  <c:v>-53920.61</c:v>
                </c:pt>
                <c:pt idx="140">
                  <c:v>-53945.97</c:v>
                </c:pt>
                <c:pt idx="141">
                  <c:v>-53916.95</c:v>
                </c:pt>
                <c:pt idx="142">
                  <c:v>-53917.05</c:v>
                </c:pt>
                <c:pt idx="143">
                  <c:v>-53921.16</c:v>
                </c:pt>
                <c:pt idx="144">
                  <c:v>-53927.83</c:v>
                </c:pt>
                <c:pt idx="145">
                  <c:v>-53930.66</c:v>
                </c:pt>
                <c:pt idx="146">
                  <c:v>-53927.75</c:v>
                </c:pt>
                <c:pt idx="147">
                  <c:v>-53930.92</c:v>
                </c:pt>
                <c:pt idx="148">
                  <c:v>-53940.32</c:v>
                </c:pt>
                <c:pt idx="149">
                  <c:v>-53925.66</c:v>
                </c:pt>
                <c:pt idx="150">
                  <c:v>-53922.73</c:v>
                </c:pt>
                <c:pt idx="151">
                  <c:v>-53922.83</c:v>
                </c:pt>
                <c:pt idx="152">
                  <c:v>-53925.07</c:v>
                </c:pt>
                <c:pt idx="153">
                  <c:v>-53949.25</c:v>
                </c:pt>
                <c:pt idx="154">
                  <c:v>-53920.01</c:v>
                </c:pt>
                <c:pt idx="155">
                  <c:v>-53915.31</c:v>
                </c:pt>
                <c:pt idx="156">
                  <c:v>-53911.77</c:v>
                </c:pt>
                <c:pt idx="157">
                  <c:v>-53914.25</c:v>
                </c:pt>
                <c:pt idx="158">
                  <c:v>-53915.68</c:v>
                </c:pt>
                <c:pt idx="159">
                  <c:v>-53951.18</c:v>
                </c:pt>
                <c:pt idx="160">
                  <c:v>-53941.65</c:v>
                </c:pt>
                <c:pt idx="161">
                  <c:v>-53919.55</c:v>
                </c:pt>
                <c:pt idx="162">
                  <c:v>-53922.94</c:v>
                </c:pt>
                <c:pt idx="163">
                  <c:v>-53919.519999999997</c:v>
                </c:pt>
                <c:pt idx="164">
                  <c:v>-53919.48</c:v>
                </c:pt>
                <c:pt idx="165">
                  <c:v>-53916.86</c:v>
                </c:pt>
                <c:pt idx="166">
                  <c:v>-53917.04</c:v>
                </c:pt>
                <c:pt idx="167">
                  <c:v>-53915.08</c:v>
                </c:pt>
                <c:pt idx="168">
                  <c:v>-53915.49</c:v>
                </c:pt>
                <c:pt idx="169">
                  <c:v>-53919.62</c:v>
                </c:pt>
                <c:pt idx="170">
                  <c:v>-53920.23</c:v>
                </c:pt>
                <c:pt idx="171">
                  <c:v>-53920.44</c:v>
                </c:pt>
                <c:pt idx="172">
                  <c:v>-53935.74</c:v>
                </c:pt>
                <c:pt idx="173">
                  <c:v>-53922.12</c:v>
                </c:pt>
                <c:pt idx="174">
                  <c:v>-53922</c:v>
                </c:pt>
                <c:pt idx="175">
                  <c:v>-53916.19</c:v>
                </c:pt>
                <c:pt idx="176">
                  <c:v>-53916.23</c:v>
                </c:pt>
                <c:pt idx="177">
                  <c:v>-53916.56</c:v>
                </c:pt>
                <c:pt idx="178">
                  <c:v>-53937.59</c:v>
                </c:pt>
                <c:pt idx="179">
                  <c:v>-53939.42</c:v>
                </c:pt>
                <c:pt idx="180">
                  <c:v>-53924.800000000003</c:v>
                </c:pt>
                <c:pt idx="181">
                  <c:v>-53926.8</c:v>
                </c:pt>
                <c:pt idx="182">
                  <c:v>-53928.21</c:v>
                </c:pt>
                <c:pt idx="183">
                  <c:v>-53928.19</c:v>
                </c:pt>
                <c:pt idx="184">
                  <c:v>-53926.12</c:v>
                </c:pt>
                <c:pt idx="185">
                  <c:v>-53920.54</c:v>
                </c:pt>
                <c:pt idx="186">
                  <c:v>-53940.67</c:v>
                </c:pt>
                <c:pt idx="187">
                  <c:v>-53926.94</c:v>
                </c:pt>
                <c:pt idx="188">
                  <c:v>-53925.09</c:v>
                </c:pt>
                <c:pt idx="189">
                  <c:v>-53924.06</c:v>
                </c:pt>
                <c:pt idx="190">
                  <c:v>-53922.41</c:v>
                </c:pt>
                <c:pt idx="191">
                  <c:v>-53921.3</c:v>
                </c:pt>
                <c:pt idx="192">
                  <c:v>-53927.89</c:v>
                </c:pt>
                <c:pt idx="193">
                  <c:v>-53925.65</c:v>
                </c:pt>
                <c:pt idx="194">
                  <c:v>-53923.25</c:v>
                </c:pt>
                <c:pt idx="195">
                  <c:v>-53923.14</c:v>
                </c:pt>
                <c:pt idx="196">
                  <c:v>-53918.95</c:v>
                </c:pt>
                <c:pt idx="197">
                  <c:v>-53921.81</c:v>
                </c:pt>
                <c:pt idx="198">
                  <c:v>-53927.28</c:v>
                </c:pt>
                <c:pt idx="199">
                  <c:v>-53919.73</c:v>
                </c:pt>
                <c:pt idx="200">
                  <c:v>-53924.83</c:v>
                </c:pt>
                <c:pt idx="201">
                  <c:v>-53920.21</c:v>
                </c:pt>
                <c:pt idx="202">
                  <c:v>-53927.91</c:v>
                </c:pt>
                <c:pt idx="203">
                  <c:v>-53933.54</c:v>
                </c:pt>
                <c:pt idx="204">
                  <c:v>-53920.92</c:v>
                </c:pt>
                <c:pt idx="205">
                  <c:v>-53926.27</c:v>
                </c:pt>
                <c:pt idx="206">
                  <c:v>-53921.16</c:v>
                </c:pt>
                <c:pt idx="207">
                  <c:v>-53922.720000000001</c:v>
                </c:pt>
                <c:pt idx="208">
                  <c:v>-53924.9</c:v>
                </c:pt>
                <c:pt idx="209">
                  <c:v>-53927.519999999997</c:v>
                </c:pt>
                <c:pt idx="210">
                  <c:v>-53924.99</c:v>
                </c:pt>
                <c:pt idx="211">
                  <c:v>-53924.51</c:v>
                </c:pt>
                <c:pt idx="212">
                  <c:v>-53925.440000000002</c:v>
                </c:pt>
                <c:pt idx="213">
                  <c:v>-53928.53</c:v>
                </c:pt>
                <c:pt idx="214">
                  <c:v>-53927.44</c:v>
                </c:pt>
                <c:pt idx="215">
                  <c:v>-53924.28</c:v>
                </c:pt>
                <c:pt idx="216">
                  <c:v>-53920.79</c:v>
                </c:pt>
                <c:pt idx="217">
                  <c:v>-53923.03</c:v>
                </c:pt>
                <c:pt idx="218">
                  <c:v>-53926.03</c:v>
                </c:pt>
                <c:pt idx="219">
                  <c:v>-53925.43</c:v>
                </c:pt>
                <c:pt idx="220">
                  <c:v>-53924.05</c:v>
                </c:pt>
                <c:pt idx="221">
                  <c:v>-53925.21</c:v>
                </c:pt>
                <c:pt idx="222">
                  <c:v>-53925.41</c:v>
                </c:pt>
                <c:pt idx="223">
                  <c:v>-53923.87</c:v>
                </c:pt>
                <c:pt idx="224">
                  <c:v>-53929.02</c:v>
                </c:pt>
                <c:pt idx="225">
                  <c:v>-53923.26</c:v>
                </c:pt>
                <c:pt idx="226">
                  <c:v>-53923.11</c:v>
                </c:pt>
                <c:pt idx="227">
                  <c:v>-53921.01</c:v>
                </c:pt>
                <c:pt idx="228">
                  <c:v>-53921.87</c:v>
                </c:pt>
                <c:pt idx="229">
                  <c:v>-53922.85</c:v>
                </c:pt>
                <c:pt idx="230">
                  <c:v>-53925.37</c:v>
                </c:pt>
                <c:pt idx="231">
                  <c:v>-53922.86</c:v>
                </c:pt>
                <c:pt idx="232">
                  <c:v>-53922.54</c:v>
                </c:pt>
                <c:pt idx="233">
                  <c:v>-53923.93</c:v>
                </c:pt>
                <c:pt idx="234">
                  <c:v>-53925.05</c:v>
                </c:pt>
                <c:pt idx="235">
                  <c:v>-53920.4</c:v>
                </c:pt>
                <c:pt idx="236">
                  <c:v>-53945.45</c:v>
                </c:pt>
                <c:pt idx="237">
                  <c:v>-53924.31</c:v>
                </c:pt>
                <c:pt idx="238">
                  <c:v>-53919.839999999997</c:v>
                </c:pt>
                <c:pt idx="239">
                  <c:v>-53919.12</c:v>
                </c:pt>
                <c:pt idx="240">
                  <c:v>-53923.91</c:v>
                </c:pt>
                <c:pt idx="241">
                  <c:v>-53927.03</c:v>
                </c:pt>
                <c:pt idx="242">
                  <c:v>-53923.56</c:v>
                </c:pt>
                <c:pt idx="243">
                  <c:v>-53928.12</c:v>
                </c:pt>
                <c:pt idx="244">
                  <c:v>-53927.38</c:v>
                </c:pt>
                <c:pt idx="245">
                  <c:v>-53929.919999999998</c:v>
                </c:pt>
                <c:pt idx="246">
                  <c:v>-53922.1</c:v>
                </c:pt>
                <c:pt idx="247">
                  <c:v>-53922.52</c:v>
                </c:pt>
                <c:pt idx="248">
                  <c:v>-53920.54</c:v>
                </c:pt>
                <c:pt idx="249">
                  <c:v>-53925.83</c:v>
                </c:pt>
                <c:pt idx="250">
                  <c:v>-53922.36</c:v>
                </c:pt>
                <c:pt idx="251">
                  <c:v>-53920.22</c:v>
                </c:pt>
                <c:pt idx="252">
                  <c:v>-53919.17</c:v>
                </c:pt>
                <c:pt idx="253">
                  <c:v>-53927.46</c:v>
                </c:pt>
                <c:pt idx="254">
                  <c:v>-53929.36</c:v>
                </c:pt>
                <c:pt idx="255">
                  <c:v>-53922.6</c:v>
                </c:pt>
                <c:pt idx="256">
                  <c:v>-53919.39</c:v>
                </c:pt>
                <c:pt idx="257">
                  <c:v>-53918.78</c:v>
                </c:pt>
                <c:pt idx="258">
                  <c:v>-53922.65</c:v>
                </c:pt>
                <c:pt idx="259">
                  <c:v>-53920.06</c:v>
                </c:pt>
                <c:pt idx="260">
                  <c:v>-53920.44</c:v>
                </c:pt>
                <c:pt idx="261">
                  <c:v>-53926.77</c:v>
                </c:pt>
                <c:pt idx="262">
                  <c:v>-53921.54</c:v>
                </c:pt>
                <c:pt idx="263">
                  <c:v>-53923.1</c:v>
                </c:pt>
                <c:pt idx="264">
                  <c:v>-53924.27</c:v>
                </c:pt>
                <c:pt idx="265">
                  <c:v>-53954.96</c:v>
                </c:pt>
                <c:pt idx="266">
                  <c:v>-53929.35</c:v>
                </c:pt>
                <c:pt idx="267">
                  <c:v>-53923.42</c:v>
                </c:pt>
                <c:pt idx="268">
                  <c:v>-53926.46</c:v>
                </c:pt>
                <c:pt idx="269">
                  <c:v>-53916.33</c:v>
                </c:pt>
                <c:pt idx="270">
                  <c:v>-53914.1</c:v>
                </c:pt>
                <c:pt idx="271">
                  <c:v>-53927.24</c:v>
                </c:pt>
                <c:pt idx="272">
                  <c:v>-53925.38</c:v>
                </c:pt>
                <c:pt idx="273">
                  <c:v>-53914.83</c:v>
                </c:pt>
                <c:pt idx="274">
                  <c:v>-53914.16</c:v>
                </c:pt>
                <c:pt idx="275">
                  <c:v>-53925.39</c:v>
                </c:pt>
                <c:pt idx="276">
                  <c:v>-53923.58</c:v>
                </c:pt>
                <c:pt idx="277">
                  <c:v>-53914.9</c:v>
                </c:pt>
                <c:pt idx="278">
                  <c:v>-53917.97</c:v>
                </c:pt>
                <c:pt idx="279">
                  <c:v>-53919.48</c:v>
                </c:pt>
                <c:pt idx="280">
                  <c:v>-53923.65</c:v>
                </c:pt>
                <c:pt idx="281">
                  <c:v>-53915.7</c:v>
                </c:pt>
                <c:pt idx="282">
                  <c:v>-53915.03</c:v>
                </c:pt>
                <c:pt idx="283">
                  <c:v>-53912.56</c:v>
                </c:pt>
                <c:pt idx="284">
                  <c:v>-53913.32</c:v>
                </c:pt>
                <c:pt idx="285">
                  <c:v>-53911.21</c:v>
                </c:pt>
                <c:pt idx="286">
                  <c:v>-53910.239999999998</c:v>
                </c:pt>
                <c:pt idx="287">
                  <c:v>-53913.11</c:v>
                </c:pt>
                <c:pt idx="288">
                  <c:v>-53913.3</c:v>
                </c:pt>
                <c:pt idx="289">
                  <c:v>-53928.87</c:v>
                </c:pt>
                <c:pt idx="290">
                  <c:v>-53928.03</c:v>
                </c:pt>
                <c:pt idx="291">
                  <c:v>-53915.79</c:v>
                </c:pt>
                <c:pt idx="292">
                  <c:v>-53914.57</c:v>
                </c:pt>
                <c:pt idx="293">
                  <c:v>-53925.99</c:v>
                </c:pt>
                <c:pt idx="294">
                  <c:v>-53926.02</c:v>
                </c:pt>
                <c:pt idx="295">
                  <c:v>-53925.919999999998</c:v>
                </c:pt>
                <c:pt idx="296">
                  <c:v>-53926.86</c:v>
                </c:pt>
                <c:pt idx="297">
                  <c:v>-53918.37</c:v>
                </c:pt>
                <c:pt idx="298">
                  <c:v>-53921.63</c:v>
                </c:pt>
                <c:pt idx="299">
                  <c:v>-53928.5</c:v>
                </c:pt>
                <c:pt idx="300">
                  <c:v>-53921.81</c:v>
                </c:pt>
                <c:pt idx="301">
                  <c:v>-53925.03</c:v>
                </c:pt>
                <c:pt idx="302">
                  <c:v>-53928.82</c:v>
                </c:pt>
                <c:pt idx="303">
                  <c:v>-53926.69</c:v>
                </c:pt>
                <c:pt idx="304">
                  <c:v>-53926.29</c:v>
                </c:pt>
                <c:pt idx="305">
                  <c:v>-53931.99</c:v>
                </c:pt>
                <c:pt idx="306">
                  <c:v>-53926.080000000002</c:v>
                </c:pt>
                <c:pt idx="307">
                  <c:v>-53925.74</c:v>
                </c:pt>
                <c:pt idx="308">
                  <c:v>-53937.21</c:v>
                </c:pt>
                <c:pt idx="309">
                  <c:v>-53927.78</c:v>
                </c:pt>
                <c:pt idx="310">
                  <c:v>-53929.71</c:v>
                </c:pt>
                <c:pt idx="311">
                  <c:v>-53928.31</c:v>
                </c:pt>
                <c:pt idx="312">
                  <c:v>-53928.69</c:v>
                </c:pt>
                <c:pt idx="313">
                  <c:v>-53924.85</c:v>
                </c:pt>
                <c:pt idx="314">
                  <c:v>-53923.65</c:v>
                </c:pt>
                <c:pt idx="315">
                  <c:v>-53953.04</c:v>
                </c:pt>
                <c:pt idx="316">
                  <c:v>-53923.3</c:v>
                </c:pt>
                <c:pt idx="317">
                  <c:v>-53922.74</c:v>
                </c:pt>
                <c:pt idx="318">
                  <c:v>-53919.56</c:v>
                </c:pt>
                <c:pt idx="319">
                  <c:v>-53915.05</c:v>
                </c:pt>
                <c:pt idx="320">
                  <c:v>-53915.69</c:v>
                </c:pt>
                <c:pt idx="321">
                  <c:v>-53916.29</c:v>
                </c:pt>
                <c:pt idx="322">
                  <c:v>-53921.57</c:v>
                </c:pt>
                <c:pt idx="323">
                  <c:v>-53918.3</c:v>
                </c:pt>
                <c:pt idx="324">
                  <c:v>-53925.27</c:v>
                </c:pt>
                <c:pt idx="325">
                  <c:v>-53923.41</c:v>
                </c:pt>
                <c:pt idx="326">
                  <c:v>-53931.35</c:v>
                </c:pt>
                <c:pt idx="327">
                  <c:v>-53928.42</c:v>
                </c:pt>
                <c:pt idx="328">
                  <c:v>-53919.14</c:v>
                </c:pt>
                <c:pt idx="329">
                  <c:v>-53931.75</c:v>
                </c:pt>
                <c:pt idx="330">
                  <c:v>-53918.82</c:v>
                </c:pt>
                <c:pt idx="331">
                  <c:v>-53918.79</c:v>
                </c:pt>
                <c:pt idx="332">
                  <c:v>-53920.76</c:v>
                </c:pt>
                <c:pt idx="333">
                  <c:v>-53930.15</c:v>
                </c:pt>
                <c:pt idx="334">
                  <c:v>-53929.89</c:v>
                </c:pt>
                <c:pt idx="335">
                  <c:v>-53922.32</c:v>
                </c:pt>
                <c:pt idx="336">
                  <c:v>-53929.51</c:v>
                </c:pt>
                <c:pt idx="337">
                  <c:v>-53924.39</c:v>
                </c:pt>
                <c:pt idx="338">
                  <c:v>-53925.46</c:v>
                </c:pt>
                <c:pt idx="339">
                  <c:v>-53921.58</c:v>
                </c:pt>
                <c:pt idx="340">
                  <c:v>-53919.55</c:v>
                </c:pt>
                <c:pt idx="341">
                  <c:v>-53923.57</c:v>
                </c:pt>
                <c:pt idx="342">
                  <c:v>-53924.05</c:v>
                </c:pt>
                <c:pt idx="343">
                  <c:v>-53919.95</c:v>
                </c:pt>
                <c:pt idx="344">
                  <c:v>-53919.09</c:v>
                </c:pt>
                <c:pt idx="345">
                  <c:v>-53922.89</c:v>
                </c:pt>
                <c:pt idx="346">
                  <c:v>-53935.16</c:v>
                </c:pt>
                <c:pt idx="347">
                  <c:v>-53919.21</c:v>
                </c:pt>
                <c:pt idx="348">
                  <c:v>-53921.06</c:v>
                </c:pt>
                <c:pt idx="349">
                  <c:v>-53919.86</c:v>
                </c:pt>
                <c:pt idx="350">
                  <c:v>-53946.84</c:v>
                </c:pt>
                <c:pt idx="351">
                  <c:v>-53915.89</c:v>
                </c:pt>
                <c:pt idx="352">
                  <c:v>-53916.34</c:v>
                </c:pt>
                <c:pt idx="353">
                  <c:v>-53942.27</c:v>
                </c:pt>
                <c:pt idx="354">
                  <c:v>-53913.33</c:v>
                </c:pt>
                <c:pt idx="355">
                  <c:v>-53913.13</c:v>
                </c:pt>
                <c:pt idx="356">
                  <c:v>-53915.22</c:v>
                </c:pt>
                <c:pt idx="357">
                  <c:v>-53914.71</c:v>
                </c:pt>
                <c:pt idx="358">
                  <c:v>-53915.32</c:v>
                </c:pt>
                <c:pt idx="359">
                  <c:v>-53930.81</c:v>
                </c:pt>
                <c:pt idx="360">
                  <c:v>-53913.5</c:v>
                </c:pt>
                <c:pt idx="361">
                  <c:v>-53949.72</c:v>
                </c:pt>
                <c:pt idx="362">
                  <c:v>-53911.64</c:v>
                </c:pt>
                <c:pt idx="363">
                  <c:v>-53912.09</c:v>
                </c:pt>
                <c:pt idx="364">
                  <c:v>-53915.519999999997</c:v>
                </c:pt>
                <c:pt idx="365">
                  <c:v>-53914.22</c:v>
                </c:pt>
                <c:pt idx="366">
                  <c:v>-53913.65</c:v>
                </c:pt>
                <c:pt idx="367">
                  <c:v>-53916.01</c:v>
                </c:pt>
                <c:pt idx="368">
                  <c:v>-53920.17</c:v>
                </c:pt>
                <c:pt idx="369">
                  <c:v>-53924.19</c:v>
                </c:pt>
                <c:pt idx="370">
                  <c:v>-53925.16</c:v>
                </c:pt>
                <c:pt idx="371">
                  <c:v>-53919.43</c:v>
                </c:pt>
                <c:pt idx="372">
                  <c:v>-53926.84</c:v>
                </c:pt>
                <c:pt idx="373">
                  <c:v>-53917.65</c:v>
                </c:pt>
                <c:pt idx="374">
                  <c:v>-53917.78</c:v>
                </c:pt>
                <c:pt idx="375">
                  <c:v>-53918.66</c:v>
                </c:pt>
                <c:pt idx="376">
                  <c:v>-53918.64</c:v>
                </c:pt>
                <c:pt idx="377">
                  <c:v>-53925.59</c:v>
                </c:pt>
                <c:pt idx="378">
                  <c:v>-53918.400000000001</c:v>
                </c:pt>
                <c:pt idx="379">
                  <c:v>-53914.43</c:v>
                </c:pt>
                <c:pt idx="380">
                  <c:v>-53914.82</c:v>
                </c:pt>
                <c:pt idx="381">
                  <c:v>-53916.85</c:v>
                </c:pt>
                <c:pt idx="382">
                  <c:v>-53918.66</c:v>
                </c:pt>
                <c:pt idx="383">
                  <c:v>-53921.11</c:v>
                </c:pt>
                <c:pt idx="384">
                  <c:v>-53916.73</c:v>
                </c:pt>
                <c:pt idx="385">
                  <c:v>-53916.99</c:v>
                </c:pt>
                <c:pt idx="386">
                  <c:v>-53916.63</c:v>
                </c:pt>
                <c:pt idx="387">
                  <c:v>-53923.73</c:v>
                </c:pt>
                <c:pt idx="388">
                  <c:v>-53924.41</c:v>
                </c:pt>
                <c:pt idx="389">
                  <c:v>-53921.24</c:v>
                </c:pt>
                <c:pt idx="390">
                  <c:v>-53917.22</c:v>
                </c:pt>
                <c:pt idx="391">
                  <c:v>-53917.81</c:v>
                </c:pt>
                <c:pt idx="392">
                  <c:v>-53921.51</c:v>
                </c:pt>
                <c:pt idx="393">
                  <c:v>-53921.61</c:v>
                </c:pt>
                <c:pt idx="394">
                  <c:v>-53917.66</c:v>
                </c:pt>
                <c:pt idx="395">
                  <c:v>-53918.77</c:v>
                </c:pt>
                <c:pt idx="396">
                  <c:v>-53917.36</c:v>
                </c:pt>
                <c:pt idx="397">
                  <c:v>-53916.29</c:v>
                </c:pt>
                <c:pt idx="398">
                  <c:v>-53916.84</c:v>
                </c:pt>
                <c:pt idx="399">
                  <c:v>-53918.84</c:v>
                </c:pt>
                <c:pt idx="400">
                  <c:v>-53918.36</c:v>
                </c:pt>
                <c:pt idx="401">
                  <c:v>-53918.76</c:v>
                </c:pt>
                <c:pt idx="402">
                  <c:v>-53920.11</c:v>
                </c:pt>
                <c:pt idx="403">
                  <c:v>-53921.19</c:v>
                </c:pt>
                <c:pt idx="404">
                  <c:v>-53919.77</c:v>
                </c:pt>
                <c:pt idx="405">
                  <c:v>-53920.41</c:v>
                </c:pt>
                <c:pt idx="406">
                  <c:v>-53918.95</c:v>
                </c:pt>
                <c:pt idx="407">
                  <c:v>-53918.79</c:v>
                </c:pt>
                <c:pt idx="408">
                  <c:v>-53930.21</c:v>
                </c:pt>
                <c:pt idx="409">
                  <c:v>-53929.98</c:v>
                </c:pt>
                <c:pt idx="410">
                  <c:v>-53916.15</c:v>
                </c:pt>
                <c:pt idx="411">
                  <c:v>-53918.45</c:v>
                </c:pt>
                <c:pt idx="412">
                  <c:v>-53921.03</c:v>
                </c:pt>
                <c:pt idx="413">
                  <c:v>-53925.599999999999</c:v>
                </c:pt>
                <c:pt idx="414">
                  <c:v>-53915.65</c:v>
                </c:pt>
                <c:pt idx="415">
                  <c:v>-53924.75</c:v>
                </c:pt>
                <c:pt idx="416">
                  <c:v>-53925.3</c:v>
                </c:pt>
                <c:pt idx="417">
                  <c:v>-53924.24</c:v>
                </c:pt>
                <c:pt idx="418">
                  <c:v>-53916.68</c:v>
                </c:pt>
                <c:pt idx="419">
                  <c:v>-53917.2</c:v>
                </c:pt>
                <c:pt idx="420">
                  <c:v>-53916.639999999999</c:v>
                </c:pt>
                <c:pt idx="421">
                  <c:v>-53915.63</c:v>
                </c:pt>
                <c:pt idx="422">
                  <c:v>-53913.8</c:v>
                </c:pt>
                <c:pt idx="423">
                  <c:v>-53913.3</c:v>
                </c:pt>
                <c:pt idx="424">
                  <c:v>-53914.400000000001</c:v>
                </c:pt>
                <c:pt idx="425">
                  <c:v>-53915.67</c:v>
                </c:pt>
                <c:pt idx="426">
                  <c:v>-53918.7</c:v>
                </c:pt>
                <c:pt idx="427">
                  <c:v>-53918.400000000001</c:v>
                </c:pt>
                <c:pt idx="428">
                  <c:v>-53919.18</c:v>
                </c:pt>
                <c:pt idx="429">
                  <c:v>-53919.21</c:v>
                </c:pt>
                <c:pt idx="430">
                  <c:v>-53918.29</c:v>
                </c:pt>
                <c:pt idx="431">
                  <c:v>-53916.7</c:v>
                </c:pt>
                <c:pt idx="432">
                  <c:v>-53914.45</c:v>
                </c:pt>
                <c:pt idx="433">
                  <c:v>-53916.81</c:v>
                </c:pt>
                <c:pt idx="434">
                  <c:v>-53926.42</c:v>
                </c:pt>
                <c:pt idx="435">
                  <c:v>-53917.9</c:v>
                </c:pt>
                <c:pt idx="436">
                  <c:v>-53920.02</c:v>
                </c:pt>
                <c:pt idx="437">
                  <c:v>-53929.03</c:v>
                </c:pt>
                <c:pt idx="438">
                  <c:v>-53923.62</c:v>
                </c:pt>
                <c:pt idx="439">
                  <c:v>-53929.61</c:v>
                </c:pt>
                <c:pt idx="440">
                  <c:v>-53929.91</c:v>
                </c:pt>
                <c:pt idx="441">
                  <c:v>-53925.34</c:v>
                </c:pt>
                <c:pt idx="442">
                  <c:v>-53928.77</c:v>
                </c:pt>
                <c:pt idx="443">
                  <c:v>-53925.5</c:v>
                </c:pt>
                <c:pt idx="444">
                  <c:v>-53927.29</c:v>
                </c:pt>
                <c:pt idx="445">
                  <c:v>-53926.66</c:v>
                </c:pt>
                <c:pt idx="446">
                  <c:v>-53953.21</c:v>
                </c:pt>
                <c:pt idx="447">
                  <c:v>-53926.78</c:v>
                </c:pt>
                <c:pt idx="448">
                  <c:v>-53928.37</c:v>
                </c:pt>
                <c:pt idx="449">
                  <c:v>-53928.08</c:v>
                </c:pt>
                <c:pt idx="450">
                  <c:v>-53955.24</c:v>
                </c:pt>
                <c:pt idx="451">
                  <c:v>-53924.84</c:v>
                </c:pt>
                <c:pt idx="452">
                  <c:v>-53930.15</c:v>
                </c:pt>
                <c:pt idx="453">
                  <c:v>-53924.959999999999</c:v>
                </c:pt>
                <c:pt idx="454">
                  <c:v>-53922.58</c:v>
                </c:pt>
                <c:pt idx="455">
                  <c:v>-53952.59</c:v>
                </c:pt>
                <c:pt idx="456">
                  <c:v>-53920.37</c:v>
                </c:pt>
                <c:pt idx="457">
                  <c:v>-53926.75</c:v>
                </c:pt>
                <c:pt idx="458">
                  <c:v>-53931.6</c:v>
                </c:pt>
                <c:pt idx="459">
                  <c:v>-53930.43</c:v>
                </c:pt>
                <c:pt idx="460">
                  <c:v>-53930.1</c:v>
                </c:pt>
                <c:pt idx="461">
                  <c:v>-53928.480000000003</c:v>
                </c:pt>
                <c:pt idx="462">
                  <c:v>-53927.89</c:v>
                </c:pt>
                <c:pt idx="463">
                  <c:v>-53928.4</c:v>
                </c:pt>
                <c:pt idx="464">
                  <c:v>-53925.35</c:v>
                </c:pt>
                <c:pt idx="465">
                  <c:v>-53924.58</c:v>
                </c:pt>
                <c:pt idx="466">
                  <c:v>-53923.360000000001</c:v>
                </c:pt>
                <c:pt idx="467">
                  <c:v>-53920.480000000003</c:v>
                </c:pt>
                <c:pt idx="468">
                  <c:v>-53920.03</c:v>
                </c:pt>
                <c:pt idx="469">
                  <c:v>-53919.39</c:v>
                </c:pt>
                <c:pt idx="470">
                  <c:v>-53919.64</c:v>
                </c:pt>
                <c:pt idx="471">
                  <c:v>-53917.760000000002</c:v>
                </c:pt>
                <c:pt idx="472">
                  <c:v>-53915.27</c:v>
                </c:pt>
                <c:pt idx="473">
                  <c:v>-53918.07</c:v>
                </c:pt>
                <c:pt idx="474">
                  <c:v>-53932.160000000003</c:v>
                </c:pt>
                <c:pt idx="475">
                  <c:v>-53919.69</c:v>
                </c:pt>
                <c:pt idx="476">
                  <c:v>-53917.31</c:v>
                </c:pt>
                <c:pt idx="477">
                  <c:v>-53916.74</c:v>
                </c:pt>
                <c:pt idx="478">
                  <c:v>-53921.72</c:v>
                </c:pt>
                <c:pt idx="479">
                  <c:v>-53920.19</c:v>
                </c:pt>
                <c:pt idx="480">
                  <c:v>-53923.08</c:v>
                </c:pt>
                <c:pt idx="481">
                  <c:v>-53925.66</c:v>
                </c:pt>
                <c:pt idx="482">
                  <c:v>-53924.02</c:v>
                </c:pt>
                <c:pt idx="483">
                  <c:v>-53924.25</c:v>
                </c:pt>
                <c:pt idx="484">
                  <c:v>-53930.09</c:v>
                </c:pt>
                <c:pt idx="485">
                  <c:v>-53926.78</c:v>
                </c:pt>
                <c:pt idx="486">
                  <c:v>-53924.29</c:v>
                </c:pt>
                <c:pt idx="487">
                  <c:v>-53923.08</c:v>
                </c:pt>
                <c:pt idx="488">
                  <c:v>-53923.47</c:v>
                </c:pt>
                <c:pt idx="489">
                  <c:v>-53925.4</c:v>
                </c:pt>
                <c:pt idx="490">
                  <c:v>-53929.42</c:v>
                </c:pt>
                <c:pt idx="491">
                  <c:v>-53938.65</c:v>
                </c:pt>
                <c:pt idx="492">
                  <c:v>-53935.95</c:v>
                </c:pt>
                <c:pt idx="493">
                  <c:v>-53939.66</c:v>
                </c:pt>
                <c:pt idx="494">
                  <c:v>-53926.9</c:v>
                </c:pt>
                <c:pt idx="495">
                  <c:v>-53928.62</c:v>
                </c:pt>
                <c:pt idx="496">
                  <c:v>-53928.36</c:v>
                </c:pt>
                <c:pt idx="497">
                  <c:v>-53923.07</c:v>
                </c:pt>
                <c:pt idx="498">
                  <c:v>-53923.55</c:v>
                </c:pt>
                <c:pt idx="499">
                  <c:v>-53931.49</c:v>
                </c:pt>
                <c:pt idx="500">
                  <c:v>-53924.92</c:v>
                </c:pt>
              </c:numCache>
            </c:numRef>
          </c:yVal>
          <c:smooth val="0"/>
          <c:extLst>
            <c:ext xmlns:c16="http://schemas.microsoft.com/office/drawing/2014/chart" uri="{C3380CC4-5D6E-409C-BE32-E72D297353CC}">
              <c16:uniqueId val="{00000000-EC21-5349-AC59-A5BB5D535C89}"/>
            </c:ext>
          </c:extLst>
        </c:ser>
        <c:dLbls>
          <c:showLegendKey val="0"/>
          <c:showVal val="0"/>
          <c:showCatName val="0"/>
          <c:showSerName val="0"/>
          <c:showPercent val="0"/>
          <c:showBubbleSize val="0"/>
        </c:dLbls>
        <c:axId val="612298816"/>
        <c:axId val="612300448"/>
      </c:scatterChart>
      <c:valAx>
        <c:axId val="61229881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12300448"/>
        <c:crosses val="autoZero"/>
        <c:crossBetween val="midCat"/>
      </c:valAx>
      <c:valAx>
        <c:axId val="612300448"/>
        <c:scaling>
          <c:orientation val="minMax"/>
          <c:max val="-50000"/>
        </c:scaling>
        <c:delete val="0"/>
        <c:axPos val="l"/>
        <c:majorGridlines>
          <c:spPr>
            <a:ln w="9525" cap="flat" cmpd="sng" algn="ctr">
              <a:solidFill>
                <a:schemeClr val="tx1">
                  <a:lumMod val="15000"/>
                  <a:lumOff val="85000"/>
                </a:schemeClr>
              </a:solidFill>
              <a:round/>
            </a:ln>
            <a:effectLst/>
          </c:spPr>
        </c:majorGridlines>
        <c:numFmt formatCode="0.00E+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12298816"/>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tx>
            <c:strRef>
              <c:f>analysisP.run1!$B$1</c:f>
              <c:strCache>
                <c:ptCount val="1"/>
                <c:pt idx="0">
                  <c:v>LnL</c:v>
                </c:pt>
              </c:strCache>
            </c:strRef>
          </c:tx>
          <c:spPr>
            <a:ln w="19050" cap="rnd">
              <a:noFill/>
              <a:round/>
            </a:ln>
            <a:effectLst/>
          </c:spPr>
          <c:marker>
            <c:symbol val="circle"/>
            <c:size val="5"/>
            <c:spPr>
              <a:solidFill>
                <a:schemeClr val="accent1"/>
              </a:solidFill>
              <a:ln w="9525">
                <a:solidFill>
                  <a:schemeClr val="accent1"/>
                </a:solidFill>
              </a:ln>
              <a:effectLst/>
            </c:spPr>
          </c:marker>
          <c:xVal>
            <c:numRef>
              <c:f>analysisP.run1!$A$2:$A$503</c:f>
              <c:numCache>
                <c:formatCode>General</c:formatCode>
                <c:ptCount val="502"/>
                <c:pt idx="0">
                  <c:v>0</c:v>
                </c:pt>
                <c:pt idx="1">
                  <c:v>50</c:v>
                </c:pt>
                <c:pt idx="2">
                  <c:v>100</c:v>
                </c:pt>
                <c:pt idx="3">
                  <c:v>150</c:v>
                </c:pt>
                <c:pt idx="4">
                  <c:v>200</c:v>
                </c:pt>
                <c:pt idx="5">
                  <c:v>250</c:v>
                </c:pt>
                <c:pt idx="6">
                  <c:v>300</c:v>
                </c:pt>
                <c:pt idx="7">
                  <c:v>350</c:v>
                </c:pt>
                <c:pt idx="8">
                  <c:v>400</c:v>
                </c:pt>
                <c:pt idx="9">
                  <c:v>450</c:v>
                </c:pt>
                <c:pt idx="10">
                  <c:v>500</c:v>
                </c:pt>
                <c:pt idx="11">
                  <c:v>550</c:v>
                </c:pt>
                <c:pt idx="12">
                  <c:v>600</c:v>
                </c:pt>
                <c:pt idx="13">
                  <c:v>650</c:v>
                </c:pt>
                <c:pt idx="14">
                  <c:v>700</c:v>
                </c:pt>
                <c:pt idx="15">
                  <c:v>750</c:v>
                </c:pt>
                <c:pt idx="16">
                  <c:v>800</c:v>
                </c:pt>
                <c:pt idx="17">
                  <c:v>850</c:v>
                </c:pt>
                <c:pt idx="18">
                  <c:v>900</c:v>
                </c:pt>
                <c:pt idx="19">
                  <c:v>950</c:v>
                </c:pt>
                <c:pt idx="20">
                  <c:v>1000</c:v>
                </c:pt>
                <c:pt idx="21">
                  <c:v>1050</c:v>
                </c:pt>
                <c:pt idx="22">
                  <c:v>1100</c:v>
                </c:pt>
                <c:pt idx="23">
                  <c:v>1150</c:v>
                </c:pt>
                <c:pt idx="24">
                  <c:v>1200</c:v>
                </c:pt>
                <c:pt idx="25">
                  <c:v>1250</c:v>
                </c:pt>
                <c:pt idx="26">
                  <c:v>1300</c:v>
                </c:pt>
                <c:pt idx="27">
                  <c:v>1350</c:v>
                </c:pt>
                <c:pt idx="28">
                  <c:v>1400</c:v>
                </c:pt>
                <c:pt idx="29">
                  <c:v>1450</c:v>
                </c:pt>
                <c:pt idx="30">
                  <c:v>1500</c:v>
                </c:pt>
                <c:pt idx="31">
                  <c:v>1550</c:v>
                </c:pt>
                <c:pt idx="32">
                  <c:v>1600</c:v>
                </c:pt>
                <c:pt idx="33">
                  <c:v>1650</c:v>
                </c:pt>
                <c:pt idx="34">
                  <c:v>1700</c:v>
                </c:pt>
                <c:pt idx="35">
                  <c:v>1750</c:v>
                </c:pt>
                <c:pt idx="36">
                  <c:v>1800</c:v>
                </c:pt>
                <c:pt idx="37">
                  <c:v>1850</c:v>
                </c:pt>
                <c:pt idx="38">
                  <c:v>1900</c:v>
                </c:pt>
                <c:pt idx="39">
                  <c:v>1950</c:v>
                </c:pt>
                <c:pt idx="40">
                  <c:v>2000</c:v>
                </c:pt>
                <c:pt idx="41">
                  <c:v>2050</c:v>
                </c:pt>
                <c:pt idx="42">
                  <c:v>2100</c:v>
                </c:pt>
                <c:pt idx="43">
                  <c:v>2150</c:v>
                </c:pt>
                <c:pt idx="44">
                  <c:v>2200</c:v>
                </c:pt>
                <c:pt idx="45">
                  <c:v>2250</c:v>
                </c:pt>
                <c:pt idx="46">
                  <c:v>2300</c:v>
                </c:pt>
                <c:pt idx="47">
                  <c:v>2350</c:v>
                </c:pt>
                <c:pt idx="48">
                  <c:v>2400</c:v>
                </c:pt>
                <c:pt idx="49">
                  <c:v>2450</c:v>
                </c:pt>
                <c:pt idx="50">
                  <c:v>2500</c:v>
                </c:pt>
                <c:pt idx="51">
                  <c:v>2550</c:v>
                </c:pt>
                <c:pt idx="52">
                  <c:v>2600</c:v>
                </c:pt>
                <c:pt idx="53">
                  <c:v>2650</c:v>
                </c:pt>
                <c:pt idx="54">
                  <c:v>2700</c:v>
                </c:pt>
                <c:pt idx="55">
                  <c:v>2750</c:v>
                </c:pt>
                <c:pt idx="56">
                  <c:v>2800</c:v>
                </c:pt>
                <c:pt idx="57">
                  <c:v>2850</c:v>
                </c:pt>
                <c:pt idx="58">
                  <c:v>2900</c:v>
                </c:pt>
                <c:pt idx="59">
                  <c:v>2950</c:v>
                </c:pt>
                <c:pt idx="60">
                  <c:v>3000</c:v>
                </c:pt>
                <c:pt idx="61">
                  <c:v>3050</c:v>
                </c:pt>
                <c:pt idx="62">
                  <c:v>3100</c:v>
                </c:pt>
                <c:pt idx="63">
                  <c:v>3150</c:v>
                </c:pt>
                <c:pt idx="64">
                  <c:v>3200</c:v>
                </c:pt>
                <c:pt idx="65">
                  <c:v>3250</c:v>
                </c:pt>
                <c:pt idx="66">
                  <c:v>3300</c:v>
                </c:pt>
                <c:pt idx="67">
                  <c:v>3350</c:v>
                </c:pt>
                <c:pt idx="68">
                  <c:v>3400</c:v>
                </c:pt>
                <c:pt idx="69">
                  <c:v>3450</c:v>
                </c:pt>
                <c:pt idx="70">
                  <c:v>3500</c:v>
                </c:pt>
                <c:pt idx="71">
                  <c:v>3550</c:v>
                </c:pt>
                <c:pt idx="72">
                  <c:v>3600</c:v>
                </c:pt>
                <c:pt idx="73">
                  <c:v>3650</c:v>
                </c:pt>
                <c:pt idx="74">
                  <c:v>3700</c:v>
                </c:pt>
                <c:pt idx="75">
                  <c:v>3750</c:v>
                </c:pt>
                <c:pt idx="76">
                  <c:v>3800</c:v>
                </c:pt>
                <c:pt idx="77">
                  <c:v>3850</c:v>
                </c:pt>
                <c:pt idx="78">
                  <c:v>3900</c:v>
                </c:pt>
                <c:pt idx="79">
                  <c:v>3950</c:v>
                </c:pt>
                <c:pt idx="80">
                  <c:v>4000</c:v>
                </c:pt>
                <c:pt idx="81">
                  <c:v>4050</c:v>
                </c:pt>
                <c:pt idx="82">
                  <c:v>4100</c:v>
                </c:pt>
                <c:pt idx="83">
                  <c:v>4150</c:v>
                </c:pt>
                <c:pt idx="84">
                  <c:v>4200</c:v>
                </c:pt>
                <c:pt idx="85">
                  <c:v>4250</c:v>
                </c:pt>
                <c:pt idx="86">
                  <c:v>4300</c:v>
                </c:pt>
                <c:pt idx="87">
                  <c:v>4350</c:v>
                </c:pt>
                <c:pt idx="88">
                  <c:v>4400</c:v>
                </c:pt>
                <c:pt idx="89">
                  <c:v>4450</c:v>
                </c:pt>
                <c:pt idx="90">
                  <c:v>4500</c:v>
                </c:pt>
                <c:pt idx="91">
                  <c:v>4550</c:v>
                </c:pt>
                <c:pt idx="92">
                  <c:v>4600</c:v>
                </c:pt>
                <c:pt idx="93">
                  <c:v>4650</c:v>
                </c:pt>
                <c:pt idx="94">
                  <c:v>4700</c:v>
                </c:pt>
                <c:pt idx="95">
                  <c:v>4750</c:v>
                </c:pt>
                <c:pt idx="96">
                  <c:v>4800</c:v>
                </c:pt>
                <c:pt idx="97">
                  <c:v>4850</c:v>
                </c:pt>
                <c:pt idx="98">
                  <c:v>4900</c:v>
                </c:pt>
                <c:pt idx="99">
                  <c:v>4950</c:v>
                </c:pt>
                <c:pt idx="100">
                  <c:v>5000</c:v>
                </c:pt>
                <c:pt idx="101">
                  <c:v>5050</c:v>
                </c:pt>
                <c:pt idx="102">
                  <c:v>5100</c:v>
                </c:pt>
                <c:pt idx="103">
                  <c:v>5150</c:v>
                </c:pt>
                <c:pt idx="104">
                  <c:v>5200</c:v>
                </c:pt>
                <c:pt idx="105">
                  <c:v>5250</c:v>
                </c:pt>
                <c:pt idx="106">
                  <c:v>5300</c:v>
                </c:pt>
                <c:pt idx="107">
                  <c:v>5350</c:v>
                </c:pt>
                <c:pt idx="108">
                  <c:v>5400</c:v>
                </c:pt>
                <c:pt idx="109">
                  <c:v>5450</c:v>
                </c:pt>
                <c:pt idx="110">
                  <c:v>5500</c:v>
                </c:pt>
                <c:pt idx="111">
                  <c:v>5550</c:v>
                </c:pt>
                <c:pt idx="112">
                  <c:v>5600</c:v>
                </c:pt>
                <c:pt idx="113">
                  <c:v>5650</c:v>
                </c:pt>
                <c:pt idx="114">
                  <c:v>5700</c:v>
                </c:pt>
                <c:pt idx="115">
                  <c:v>5750</c:v>
                </c:pt>
                <c:pt idx="116">
                  <c:v>5800</c:v>
                </c:pt>
                <c:pt idx="117">
                  <c:v>5850</c:v>
                </c:pt>
                <c:pt idx="118">
                  <c:v>5900</c:v>
                </c:pt>
                <c:pt idx="119">
                  <c:v>5950</c:v>
                </c:pt>
                <c:pt idx="120">
                  <c:v>6000</c:v>
                </c:pt>
                <c:pt idx="121">
                  <c:v>6050</c:v>
                </c:pt>
                <c:pt idx="122">
                  <c:v>6100</c:v>
                </c:pt>
                <c:pt idx="123">
                  <c:v>6150</c:v>
                </c:pt>
                <c:pt idx="124">
                  <c:v>6200</c:v>
                </c:pt>
                <c:pt idx="125">
                  <c:v>6250</c:v>
                </c:pt>
                <c:pt idx="126">
                  <c:v>6300</c:v>
                </c:pt>
                <c:pt idx="127">
                  <c:v>6350</c:v>
                </c:pt>
                <c:pt idx="128">
                  <c:v>6400</c:v>
                </c:pt>
                <c:pt idx="129">
                  <c:v>6450</c:v>
                </c:pt>
                <c:pt idx="130">
                  <c:v>6500</c:v>
                </c:pt>
                <c:pt idx="131">
                  <c:v>6550</c:v>
                </c:pt>
                <c:pt idx="132">
                  <c:v>6600</c:v>
                </c:pt>
                <c:pt idx="133">
                  <c:v>6650</c:v>
                </c:pt>
                <c:pt idx="134">
                  <c:v>6700</c:v>
                </c:pt>
                <c:pt idx="135">
                  <c:v>6750</c:v>
                </c:pt>
                <c:pt idx="136">
                  <c:v>6800</c:v>
                </c:pt>
                <c:pt idx="137">
                  <c:v>6850</c:v>
                </c:pt>
                <c:pt idx="138">
                  <c:v>6900</c:v>
                </c:pt>
                <c:pt idx="139">
                  <c:v>6950</c:v>
                </c:pt>
                <c:pt idx="140">
                  <c:v>7000</c:v>
                </c:pt>
                <c:pt idx="141">
                  <c:v>7050</c:v>
                </c:pt>
                <c:pt idx="142">
                  <c:v>7100</c:v>
                </c:pt>
                <c:pt idx="143">
                  <c:v>7150</c:v>
                </c:pt>
                <c:pt idx="144">
                  <c:v>7200</c:v>
                </c:pt>
                <c:pt idx="145">
                  <c:v>7250</c:v>
                </c:pt>
                <c:pt idx="146">
                  <c:v>7300</c:v>
                </c:pt>
                <c:pt idx="147">
                  <c:v>7350</c:v>
                </c:pt>
                <c:pt idx="148">
                  <c:v>7400</c:v>
                </c:pt>
                <c:pt idx="149">
                  <c:v>7450</c:v>
                </c:pt>
                <c:pt idx="150">
                  <c:v>7500</c:v>
                </c:pt>
                <c:pt idx="151">
                  <c:v>7550</c:v>
                </c:pt>
                <c:pt idx="152">
                  <c:v>7600</c:v>
                </c:pt>
                <c:pt idx="153">
                  <c:v>7650</c:v>
                </c:pt>
                <c:pt idx="154">
                  <c:v>7700</c:v>
                </c:pt>
                <c:pt idx="155">
                  <c:v>7750</c:v>
                </c:pt>
                <c:pt idx="156">
                  <c:v>7800</c:v>
                </c:pt>
                <c:pt idx="157">
                  <c:v>7850</c:v>
                </c:pt>
                <c:pt idx="158">
                  <c:v>7900</c:v>
                </c:pt>
                <c:pt idx="159">
                  <c:v>7950</c:v>
                </c:pt>
                <c:pt idx="160">
                  <c:v>8000</c:v>
                </c:pt>
                <c:pt idx="161">
                  <c:v>8050</c:v>
                </c:pt>
                <c:pt idx="162">
                  <c:v>8100</c:v>
                </c:pt>
                <c:pt idx="163">
                  <c:v>8150</c:v>
                </c:pt>
                <c:pt idx="164">
                  <c:v>8200</c:v>
                </c:pt>
                <c:pt idx="165">
                  <c:v>8250</c:v>
                </c:pt>
                <c:pt idx="166">
                  <c:v>8300</c:v>
                </c:pt>
                <c:pt idx="167">
                  <c:v>8350</c:v>
                </c:pt>
                <c:pt idx="168">
                  <c:v>8400</c:v>
                </c:pt>
                <c:pt idx="169">
                  <c:v>8450</c:v>
                </c:pt>
                <c:pt idx="170">
                  <c:v>8500</c:v>
                </c:pt>
                <c:pt idx="171">
                  <c:v>8550</c:v>
                </c:pt>
                <c:pt idx="172">
                  <c:v>8600</c:v>
                </c:pt>
                <c:pt idx="173">
                  <c:v>8650</c:v>
                </c:pt>
                <c:pt idx="174">
                  <c:v>8700</c:v>
                </c:pt>
                <c:pt idx="175">
                  <c:v>8750</c:v>
                </c:pt>
                <c:pt idx="176">
                  <c:v>8800</c:v>
                </c:pt>
                <c:pt idx="177">
                  <c:v>8850</c:v>
                </c:pt>
                <c:pt idx="178">
                  <c:v>8900</c:v>
                </c:pt>
                <c:pt idx="179">
                  <c:v>8950</c:v>
                </c:pt>
                <c:pt idx="180">
                  <c:v>9000</c:v>
                </c:pt>
                <c:pt idx="181">
                  <c:v>9050</c:v>
                </c:pt>
                <c:pt idx="182">
                  <c:v>9100</c:v>
                </c:pt>
                <c:pt idx="183">
                  <c:v>9150</c:v>
                </c:pt>
                <c:pt idx="184">
                  <c:v>9200</c:v>
                </c:pt>
                <c:pt idx="185">
                  <c:v>9250</c:v>
                </c:pt>
                <c:pt idx="186">
                  <c:v>9300</c:v>
                </c:pt>
                <c:pt idx="187">
                  <c:v>9350</c:v>
                </c:pt>
                <c:pt idx="188">
                  <c:v>9400</c:v>
                </c:pt>
                <c:pt idx="189">
                  <c:v>9450</c:v>
                </c:pt>
                <c:pt idx="190">
                  <c:v>9500</c:v>
                </c:pt>
                <c:pt idx="191">
                  <c:v>9550</c:v>
                </c:pt>
                <c:pt idx="192">
                  <c:v>9600</c:v>
                </c:pt>
                <c:pt idx="193">
                  <c:v>9650</c:v>
                </c:pt>
                <c:pt idx="194">
                  <c:v>9700</c:v>
                </c:pt>
                <c:pt idx="195">
                  <c:v>9750</c:v>
                </c:pt>
                <c:pt idx="196">
                  <c:v>9800</c:v>
                </c:pt>
                <c:pt idx="197">
                  <c:v>9850</c:v>
                </c:pt>
                <c:pt idx="198">
                  <c:v>9900</c:v>
                </c:pt>
                <c:pt idx="199">
                  <c:v>9950</c:v>
                </c:pt>
                <c:pt idx="200">
                  <c:v>10000</c:v>
                </c:pt>
                <c:pt idx="201">
                  <c:v>10050</c:v>
                </c:pt>
                <c:pt idx="202">
                  <c:v>10100</c:v>
                </c:pt>
                <c:pt idx="203">
                  <c:v>10150</c:v>
                </c:pt>
                <c:pt idx="204">
                  <c:v>10200</c:v>
                </c:pt>
                <c:pt idx="205">
                  <c:v>10250</c:v>
                </c:pt>
                <c:pt idx="206">
                  <c:v>10300</c:v>
                </c:pt>
                <c:pt idx="207">
                  <c:v>10350</c:v>
                </c:pt>
                <c:pt idx="208">
                  <c:v>10400</c:v>
                </c:pt>
                <c:pt idx="209">
                  <c:v>10450</c:v>
                </c:pt>
                <c:pt idx="210">
                  <c:v>10500</c:v>
                </c:pt>
                <c:pt idx="211">
                  <c:v>10550</c:v>
                </c:pt>
                <c:pt idx="212">
                  <c:v>10600</c:v>
                </c:pt>
                <c:pt idx="213">
                  <c:v>10650</c:v>
                </c:pt>
                <c:pt idx="214">
                  <c:v>10700</c:v>
                </c:pt>
                <c:pt idx="215">
                  <c:v>10750</c:v>
                </c:pt>
                <c:pt idx="216">
                  <c:v>10800</c:v>
                </c:pt>
                <c:pt idx="217">
                  <c:v>10850</c:v>
                </c:pt>
                <c:pt idx="218">
                  <c:v>10900</c:v>
                </c:pt>
                <c:pt idx="219">
                  <c:v>10950</c:v>
                </c:pt>
                <c:pt idx="220">
                  <c:v>11000</c:v>
                </c:pt>
                <c:pt idx="221">
                  <c:v>11050</c:v>
                </c:pt>
                <c:pt idx="222">
                  <c:v>11100</c:v>
                </c:pt>
                <c:pt idx="223">
                  <c:v>11150</c:v>
                </c:pt>
                <c:pt idx="224">
                  <c:v>11200</c:v>
                </c:pt>
                <c:pt idx="225">
                  <c:v>11250</c:v>
                </c:pt>
                <c:pt idx="226">
                  <c:v>11300</c:v>
                </c:pt>
                <c:pt idx="227">
                  <c:v>11350</c:v>
                </c:pt>
                <c:pt idx="228">
                  <c:v>11400</c:v>
                </c:pt>
                <c:pt idx="229">
                  <c:v>11450</c:v>
                </c:pt>
                <c:pt idx="230">
                  <c:v>11500</c:v>
                </c:pt>
                <c:pt idx="231">
                  <c:v>11550</c:v>
                </c:pt>
                <c:pt idx="232">
                  <c:v>11600</c:v>
                </c:pt>
                <c:pt idx="233">
                  <c:v>11650</c:v>
                </c:pt>
                <c:pt idx="234">
                  <c:v>11700</c:v>
                </c:pt>
                <c:pt idx="235">
                  <c:v>11750</c:v>
                </c:pt>
                <c:pt idx="236">
                  <c:v>11800</c:v>
                </c:pt>
                <c:pt idx="237">
                  <c:v>11850</c:v>
                </c:pt>
                <c:pt idx="238">
                  <c:v>11900</c:v>
                </c:pt>
                <c:pt idx="239">
                  <c:v>11950</c:v>
                </c:pt>
                <c:pt idx="240">
                  <c:v>12000</c:v>
                </c:pt>
                <c:pt idx="241">
                  <c:v>12050</c:v>
                </c:pt>
                <c:pt idx="242">
                  <c:v>12100</c:v>
                </c:pt>
                <c:pt idx="243">
                  <c:v>12150</c:v>
                </c:pt>
                <c:pt idx="244">
                  <c:v>12200</c:v>
                </c:pt>
                <c:pt idx="245">
                  <c:v>12250</c:v>
                </c:pt>
                <c:pt idx="246">
                  <c:v>12300</c:v>
                </c:pt>
                <c:pt idx="247">
                  <c:v>12350</c:v>
                </c:pt>
                <c:pt idx="248">
                  <c:v>12400</c:v>
                </c:pt>
                <c:pt idx="249">
                  <c:v>12450</c:v>
                </c:pt>
                <c:pt idx="250">
                  <c:v>12500</c:v>
                </c:pt>
                <c:pt idx="251">
                  <c:v>12550</c:v>
                </c:pt>
                <c:pt idx="252">
                  <c:v>12600</c:v>
                </c:pt>
                <c:pt idx="253">
                  <c:v>12650</c:v>
                </c:pt>
                <c:pt idx="254">
                  <c:v>12700</c:v>
                </c:pt>
                <c:pt idx="255">
                  <c:v>12750</c:v>
                </c:pt>
                <c:pt idx="256">
                  <c:v>12800</c:v>
                </c:pt>
                <c:pt idx="257">
                  <c:v>12850</c:v>
                </c:pt>
                <c:pt idx="258">
                  <c:v>12900</c:v>
                </c:pt>
                <c:pt idx="259">
                  <c:v>12950</c:v>
                </c:pt>
                <c:pt idx="260">
                  <c:v>13000</c:v>
                </c:pt>
                <c:pt idx="261">
                  <c:v>13050</c:v>
                </c:pt>
                <c:pt idx="262">
                  <c:v>13100</c:v>
                </c:pt>
                <c:pt idx="263">
                  <c:v>13150</c:v>
                </c:pt>
                <c:pt idx="264">
                  <c:v>13200</c:v>
                </c:pt>
                <c:pt idx="265">
                  <c:v>13250</c:v>
                </c:pt>
                <c:pt idx="266">
                  <c:v>13300</c:v>
                </c:pt>
                <c:pt idx="267">
                  <c:v>13350</c:v>
                </c:pt>
                <c:pt idx="268">
                  <c:v>13400</c:v>
                </c:pt>
                <c:pt idx="269">
                  <c:v>13450</c:v>
                </c:pt>
                <c:pt idx="270">
                  <c:v>13500</c:v>
                </c:pt>
                <c:pt idx="271">
                  <c:v>13550</c:v>
                </c:pt>
                <c:pt idx="272">
                  <c:v>13600</c:v>
                </c:pt>
                <c:pt idx="273">
                  <c:v>13650</c:v>
                </c:pt>
                <c:pt idx="274">
                  <c:v>13700</c:v>
                </c:pt>
                <c:pt idx="275">
                  <c:v>13750</c:v>
                </c:pt>
                <c:pt idx="276">
                  <c:v>13800</c:v>
                </c:pt>
                <c:pt idx="277">
                  <c:v>13850</c:v>
                </c:pt>
                <c:pt idx="278">
                  <c:v>13900</c:v>
                </c:pt>
                <c:pt idx="279">
                  <c:v>13950</c:v>
                </c:pt>
                <c:pt idx="280">
                  <c:v>14000</c:v>
                </c:pt>
                <c:pt idx="281">
                  <c:v>14050</c:v>
                </c:pt>
                <c:pt idx="282">
                  <c:v>14100</c:v>
                </c:pt>
                <c:pt idx="283">
                  <c:v>14150</c:v>
                </c:pt>
                <c:pt idx="284">
                  <c:v>14200</c:v>
                </c:pt>
                <c:pt idx="285">
                  <c:v>14250</c:v>
                </c:pt>
                <c:pt idx="286">
                  <c:v>14300</c:v>
                </c:pt>
                <c:pt idx="287">
                  <c:v>14350</c:v>
                </c:pt>
                <c:pt idx="288">
                  <c:v>14400</c:v>
                </c:pt>
                <c:pt idx="289">
                  <c:v>14450</c:v>
                </c:pt>
                <c:pt idx="290">
                  <c:v>14500</c:v>
                </c:pt>
                <c:pt idx="291">
                  <c:v>14550</c:v>
                </c:pt>
                <c:pt idx="292">
                  <c:v>14600</c:v>
                </c:pt>
                <c:pt idx="293">
                  <c:v>14650</c:v>
                </c:pt>
                <c:pt idx="294">
                  <c:v>14700</c:v>
                </c:pt>
                <c:pt idx="295">
                  <c:v>14750</c:v>
                </c:pt>
                <c:pt idx="296">
                  <c:v>14800</c:v>
                </c:pt>
                <c:pt idx="297">
                  <c:v>14850</c:v>
                </c:pt>
                <c:pt idx="298">
                  <c:v>14900</c:v>
                </c:pt>
                <c:pt idx="299">
                  <c:v>14950</c:v>
                </c:pt>
                <c:pt idx="300">
                  <c:v>15000</c:v>
                </c:pt>
                <c:pt idx="301">
                  <c:v>15050</c:v>
                </c:pt>
                <c:pt idx="302">
                  <c:v>15100</c:v>
                </c:pt>
                <c:pt idx="303">
                  <c:v>15150</c:v>
                </c:pt>
                <c:pt idx="304">
                  <c:v>15200</c:v>
                </c:pt>
                <c:pt idx="305">
                  <c:v>15250</c:v>
                </c:pt>
                <c:pt idx="306">
                  <c:v>15300</c:v>
                </c:pt>
                <c:pt idx="307">
                  <c:v>15350</c:v>
                </c:pt>
                <c:pt idx="308">
                  <c:v>15400</c:v>
                </c:pt>
                <c:pt idx="309">
                  <c:v>15450</c:v>
                </c:pt>
                <c:pt idx="310">
                  <c:v>15500</c:v>
                </c:pt>
                <c:pt idx="311">
                  <c:v>15550</c:v>
                </c:pt>
                <c:pt idx="312">
                  <c:v>15600</c:v>
                </c:pt>
                <c:pt idx="313">
                  <c:v>15650</c:v>
                </c:pt>
                <c:pt idx="314">
                  <c:v>15700</c:v>
                </c:pt>
                <c:pt idx="315">
                  <c:v>15750</c:v>
                </c:pt>
                <c:pt idx="316">
                  <c:v>15800</c:v>
                </c:pt>
                <c:pt idx="317">
                  <c:v>15850</c:v>
                </c:pt>
                <c:pt idx="318">
                  <c:v>15900</c:v>
                </c:pt>
                <c:pt idx="319">
                  <c:v>15950</c:v>
                </c:pt>
                <c:pt idx="320">
                  <c:v>16000</c:v>
                </c:pt>
                <c:pt idx="321">
                  <c:v>16050</c:v>
                </c:pt>
                <c:pt idx="322">
                  <c:v>16100</c:v>
                </c:pt>
                <c:pt idx="323">
                  <c:v>16150</c:v>
                </c:pt>
                <c:pt idx="324">
                  <c:v>16200</c:v>
                </c:pt>
                <c:pt idx="325">
                  <c:v>16250</c:v>
                </c:pt>
                <c:pt idx="326">
                  <c:v>16300</c:v>
                </c:pt>
                <c:pt idx="327">
                  <c:v>16350</c:v>
                </c:pt>
                <c:pt idx="328">
                  <c:v>16400</c:v>
                </c:pt>
                <c:pt idx="329">
                  <c:v>16450</c:v>
                </c:pt>
                <c:pt idx="330">
                  <c:v>16500</c:v>
                </c:pt>
                <c:pt idx="331">
                  <c:v>16550</c:v>
                </c:pt>
                <c:pt idx="332">
                  <c:v>16600</c:v>
                </c:pt>
                <c:pt idx="333">
                  <c:v>16650</c:v>
                </c:pt>
                <c:pt idx="334">
                  <c:v>16700</c:v>
                </c:pt>
                <c:pt idx="335">
                  <c:v>16750</c:v>
                </c:pt>
                <c:pt idx="336">
                  <c:v>16800</c:v>
                </c:pt>
                <c:pt idx="337">
                  <c:v>16850</c:v>
                </c:pt>
                <c:pt idx="338">
                  <c:v>16900</c:v>
                </c:pt>
                <c:pt idx="339">
                  <c:v>16950</c:v>
                </c:pt>
                <c:pt idx="340">
                  <c:v>17000</c:v>
                </c:pt>
                <c:pt idx="341">
                  <c:v>17050</c:v>
                </c:pt>
                <c:pt idx="342">
                  <c:v>17100</c:v>
                </c:pt>
                <c:pt idx="343">
                  <c:v>17150</c:v>
                </c:pt>
                <c:pt idx="344">
                  <c:v>17200</c:v>
                </c:pt>
                <c:pt idx="345">
                  <c:v>17250</c:v>
                </c:pt>
                <c:pt idx="346">
                  <c:v>17300</c:v>
                </c:pt>
                <c:pt idx="347">
                  <c:v>17350</c:v>
                </c:pt>
                <c:pt idx="348">
                  <c:v>17400</c:v>
                </c:pt>
                <c:pt idx="349">
                  <c:v>17450</c:v>
                </c:pt>
                <c:pt idx="350">
                  <c:v>17500</c:v>
                </c:pt>
                <c:pt idx="351">
                  <c:v>17550</c:v>
                </c:pt>
                <c:pt idx="352">
                  <c:v>17600</c:v>
                </c:pt>
                <c:pt idx="353">
                  <c:v>17650</c:v>
                </c:pt>
                <c:pt idx="354">
                  <c:v>17700</c:v>
                </c:pt>
                <c:pt idx="355">
                  <c:v>17750</c:v>
                </c:pt>
                <c:pt idx="356">
                  <c:v>17800</c:v>
                </c:pt>
                <c:pt idx="357">
                  <c:v>17850</c:v>
                </c:pt>
                <c:pt idx="358">
                  <c:v>17900</c:v>
                </c:pt>
                <c:pt idx="359">
                  <c:v>17950</c:v>
                </c:pt>
                <c:pt idx="360">
                  <c:v>18000</c:v>
                </c:pt>
                <c:pt idx="361">
                  <c:v>18050</c:v>
                </c:pt>
                <c:pt idx="362">
                  <c:v>18100</c:v>
                </c:pt>
                <c:pt idx="363">
                  <c:v>18150</c:v>
                </c:pt>
                <c:pt idx="364">
                  <c:v>18200</c:v>
                </c:pt>
                <c:pt idx="365">
                  <c:v>18250</c:v>
                </c:pt>
                <c:pt idx="366">
                  <c:v>18300</c:v>
                </c:pt>
                <c:pt idx="367">
                  <c:v>18350</c:v>
                </c:pt>
                <c:pt idx="368">
                  <c:v>18400</c:v>
                </c:pt>
                <c:pt idx="369">
                  <c:v>18450</c:v>
                </c:pt>
                <c:pt idx="370">
                  <c:v>18500</c:v>
                </c:pt>
                <c:pt idx="371">
                  <c:v>18550</c:v>
                </c:pt>
                <c:pt idx="372">
                  <c:v>18600</c:v>
                </c:pt>
                <c:pt idx="373">
                  <c:v>18650</c:v>
                </c:pt>
                <c:pt idx="374">
                  <c:v>18700</c:v>
                </c:pt>
                <c:pt idx="375">
                  <c:v>18750</c:v>
                </c:pt>
                <c:pt idx="376">
                  <c:v>18800</c:v>
                </c:pt>
                <c:pt idx="377">
                  <c:v>18850</c:v>
                </c:pt>
                <c:pt idx="378">
                  <c:v>18900</c:v>
                </c:pt>
                <c:pt idx="379">
                  <c:v>18950</c:v>
                </c:pt>
                <c:pt idx="380">
                  <c:v>19000</c:v>
                </c:pt>
                <c:pt idx="381">
                  <c:v>19050</c:v>
                </c:pt>
                <c:pt idx="382">
                  <c:v>19100</c:v>
                </c:pt>
                <c:pt idx="383">
                  <c:v>19150</c:v>
                </c:pt>
                <c:pt idx="384">
                  <c:v>19200</c:v>
                </c:pt>
                <c:pt idx="385">
                  <c:v>19250</c:v>
                </c:pt>
                <c:pt idx="386">
                  <c:v>19300</c:v>
                </c:pt>
                <c:pt idx="387">
                  <c:v>19350</c:v>
                </c:pt>
                <c:pt idx="388">
                  <c:v>19400</c:v>
                </c:pt>
                <c:pt idx="389">
                  <c:v>19450</c:v>
                </c:pt>
                <c:pt idx="390">
                  <c:v>19500</c:v>
                </c:pt>
                <c:pt idx="391">
                  <c:v>19550</c:v>
                </c:pt>
                <c:pt idx="392">
                  <c:v>19600</c:v>
                </c:pt>
                <c:pt idx="393">
                  <c:v>19650</c:v>
                </c:pt>
                <c:pt idx="394">
                  <c:v>19700</c:v>
                </c:pt>
                <c:pt idx="395">
                  <c:v>19750</c:v>
                </c:pt>
                <c:pt idx="396">
                  <c:v>19800</c:v>
                </c:pt>
                <c:pt idx="397">
                  <c:v>19850</c:v>
                </c:pt>
                <c:pt idx="398">
                  <c:v>19900</c:v>
                </c:pt>
                <c:pt idx="399">
                  <c:v>19950</c:v>
                </c:pt>
                <c:pt idx="400">
                  <c:v>20000</c:v>
                </c:pt>
                <c:pt idx="401">
                  <c:v>20050</c:v>
                </c:pt>
                <c:pt idx="402">
                  <c:v>20100</c:v>
                </c:pt>
                <c:pt idx="403">
                  <c:v>20150</c:v>
                </c:pt>
                <c:pt idx="404">
                  <c:v>20200</c:v>
                </c:pt>
                <c:pt idx="405">
                  <c:v>20250</c:v>
                </c:pt>
                <c:pt idx="406">
                  <c:v>20300</c:v>
                </c:pt>
                <c:pt idx="407">
                  <c:v>20350</c:v>
                </c:pt>
                <c:pt idx="408">
                  <c:v>20400</c:v>
                </c:pt>
                <c:pt idx="409">
                  <c:v>20450</c:v>
                </c:pt>
                <c:pt idx="410">
                  <c:v>20500</c:v>
                </c:pt>
                <c:pt idx="411">
                  <c:v>20550</c:v>
                </c:pt>
                <c:pt idx="412">
                  <c:v>20600</c:v>
                </c:pt>
                <c:pt idx="413">
                  <c:v>20650</c:v>
                </c:pt>
                <c:pt idx="414">
                  <c:v>20700</c:v>
                </c:pt>
                <c:pt idx="415">
                  <c:v>20750</c:v>
                </c:pt>
                <c:pt idx="416">
                  <c:v>20800</c:v>
                </c:pt>
                <c:pt idx="417">
                  <c:v>20850</c:v>
                </c:pt>
                <c:pt idx="418">
                  <c:v>20900</c:v>
                </c:pt>
                <c:pt idx="419">
                  <c:v>20950</c:v>
                </c:pt>
                <c:pt idx="420">
                  <c:v>21000</c:v>
                </c:pt>
                <c:pt idx="421">
                  <c:v>21050</c:v>
                </c:pt>
                <c:pt idx="422">
                  <c:v>21100</c:v>
                </c:pt>
                <c:pt idx="423">
                  <c:v>21150</c:v>
                </c:pt>
                <c:pt idx="424">
                  <c:v>21200</c:v>
                </c:pt>
                <c:pt idx="425">
                  <c:v>21250</c:v>
                </c:pt>
                <c:pt idx="426">
                  <c:v>21300</c:v>
                </c:pt>
                <c:pt idx="427">
                  <c:v>21350</c:v>
                </c:pt>
                <c:pt idx="428">
                  <c:v>21400</c:v>
                </c:pt>
                <c:pt idx="429">
                  <c:v>21450</c:v>
                </c:pt>
                <c:pt idx="430">
                  <c:v>21500</c:v>
                </c:pt>
                <c:pt idx="431">
                  <c:v>21550</c:v>
                </c:pt>
                <c:pt idx="432">
                  <c:v>21600</c:v>
                </c:pt>
                <c:pt idx="433">
                  <c:v>21650</c:v>
                </c:pt>
                <c:pt idx="434">
                  <c:v>21700</c:v>
                </c:pt>
                <c:pt idx="435">
                  <c:v>21750</c:v>
                </c:pt>
                <c:pt idx="436">
                  <c:v>21800</c:v>
                </c:pt>
                <c:pt idx="437">
                  <c:v>21850</c:v>
                </c:pt>
                <c:pt idx="438">
                  <c:v>21900</c:v>
                </c:pt>
                <c:pt idx="439">
                  <c:v>21950</c:v>
                </c:pt>
                <c:pt idx="440">
                  <c:v>22000</c:v>
                </c:pt>
                <c:pt idx="441">
                  <c:v>22050</c:v>
                </c:pt>
                <c:pt idx="442">
                  <c:v>22100</c:v>
                </c:pt>
                <c:pt idx="443">
                  <c:v>22150</c:v>
                </c:pt>
                <c:pt idx="444">
                  <c:v>22200</c:v>
                </c:pt>
                <c:pt idx="445">
                  <c:v>22250</c:v>
                </c:pt>
                <c:pt idx="446">
                  <c:v>22300</c:v>
                </c:pt>
                <c:pt idx="447">
                  <c:v>22350</c:v>
                </c:pt>
                <c:pt idx="448">
                  <c:v>22400</c:v>
                </c:pt>
                <c:pt idx="449">
                  <c:v>22450</c:v>
                </c:pt>
                <c:pt idx="450">
                  <c:v>22500</c:v>
                </c:pt>
                <c:pt idx="451">
                  <c:v>22550</c:v>
                </c:pt>
                <c:pt idx="452">
                  <c:v>22600</c:v>
                </c:pt>
                <c:pt idx="453">
                  <c:v>22650</c:v>
                </c:pt>
                <c:pt idx="454">
                  <c:v>22700</c:v>
                </c:pt>
                <c:pt idx="455">
                  <c:v>22750</c:v>
                </c:pt>
                <c:pt idx="456">
                  <c:v>22800</c:v>
                </c:pt>
                <c:pt idx="457">
                  <c:v>22850</c:v>
                </c:pt>
                <c:pt idx="458">
                  <c:v>22900</c:v>
                </c:pt>
                <c:pt idx="459">
                  <c:v>22950</c:v>
                </c:pt>
                <c:pt idx="460">
                  <c:v>23000</c:v>
                </c:pt>
                <c:pt idx="461">
                  <c:v>23050</c:v>
                </c:pt>
                <c:pt idx="462">
                  <c:v>23100</c:v>
                </c:pt>
                <c:pt idx="463">
                  <c:v>23150</c:v>
                </c:pt>
                <c:pt idx="464">
                  <c:v>23200</c:v>
                </c:pt>
                <c:pt idx="465">
                  <c:v>23250</c:v>
                </c:pt>
                <c:pt idx="466">
                  <c:v>23300</c:v>
                </c:pt>
                <c:pt idx="467">
                  <c:v>23350</c:v>
                </c:pt>
                <c:pt idx="468">
                  <c:v>23400</c:v>
                </c:pt>
                <c:pt idx="469">
                  <c:v>23450</c:v>
                </c:pt>
                <c:pt idx="470">
                  <c:v>23500</c:v>
                </c:pt>
                <c:pt idx="471">
                  <c:v>23550</c:v>
                </c:pt>
                <c:pt idx="472">
                  <c:v>23600</c:v>
                </c:pt>
                <c:pt idx="473">
                  <c:v>23650</c:v>
                </c:pt>
                <c:pt idx="474">
                  <c:v>23700</c:v>
                </c:pt>
                <c:pt idx="475">
                  <c:v>23750</c:v>
                </c:pt>
                <c:pt idx="476">
                  <c:v>23800</c:v>
                </c:pt>
                <c:pt idx="477">
                  <c:v>23850</c:v>
                </c:pt>
                <c:pt idx="478">
                  <c:v>23900</c:v>
                </c:pt>
                <c:pt idx="479">
                  <c:v>23950</c:v>
                </c:pt>
                <c:pt idx="480">
                  <c:v>24000</c:v>
                </c:pt>
                <c:pt idx="481">
                  <c:v>24050</c:v>
                </c:pt>
                <c:pt idx="482">
                  <c:v>24100</c:v>
                </c:pt>
                <c:pt idx="483">
                  <c:v>24150</c:v>
                </c:pt>
                <c:pt idx="484">
                  <c:v>24200</c:v>
                </c:pt>
                <c:pt idx="485">
                  <c:v>24250</c:v>
                </c:pt>
                <c:pt idx="486">
                  <c:v>24300</c:v>
                </c:pt>
                <c:pt idx="487">
                  <c:v>24350</c:v>
                </c:pt>
                <c:pt idx="488">
                  <c:v>24400</c:v>
                </c:pt>
                <c:pt idx="489">
                  <c:v>24450</c:v>
                </c:pt>
                <c:pt idx="490">
                  <c:v>24500</c:v>
                </c:pt>
                <c:pt idx="491">
                  <c:v>24550</c:v>
                </c:pt>
                <c:pt idx="492">
                  <c:v>24600</c:v>
                </c:pt>
                <c:pt idx="493">
                  <c:v>24650</c:v>
                </c:pt>
                <c:pt idx="494">
                  <c:v>24700</c:v>
                </c:pt>
                <c:pt idx="495">
                  <c:v>24750</c:v>
                </c:pt>
                <c:pt idx="496">
                  <c:v>24800</c:v>
                </c:pt>
                <c:pt idx="497">
                  <c:v>24850</c:v>
                </c:pt>
                <c:pt idx="498">
                  <c:v>24900</c:v>
                </c:pt>
                <c:pt idx="499">
                  <c:v>24950</c:v>
                </c:pt>
                <c:pt idx="500">
                  <c:v>25000</c:v>
                </c:pt>
              </c:numCache>
            </c:numRef>
          </c:xVal>
          <c:yVal>
            <c:numRef>
              <c:f>analysisP.run1!$B$2:$B$503</c:f>
              <c:numCache>
                <c:formatCode>0.00E+00</c:formatCode>
                <c:ptCount val="502"/>
                <c:pt idx="0">
                  <c:v>-81679.350000000006</c:v>
                </c:pt>
                <c:pt idx="1">
                  <c:v>-65982.14</c:v>
                </c:pt>
                <c:pt idx="2">
                  <c:v>-60968.639999999999</c:v>
                </c:pt>
                <c:pt idx="3">
                  <c:v>-58811.51</c:v>
                </c:pt>
                <c:pt idx="4">
                  <c:v>-58110.53</c:v>
                </c:pt>
                <c:pt idx="5">
                  <c:v>-57679.1</c:v>
                </c:pt>
                <c:pt idx="6">
                  <c:v>-57446.52</c:v>
                </c:pt>
                <c:pt idx="7">
                  <c:v>-56937.95</c:v>
                </c:pt>
                <c:pt idx="8">
                  <c:v>-56696.81</c:v>
                </c:pt>
                <c:pt idx="9">
                  <c:v>-56453.34</c:v>
                </c:pt>
                <c:pt idx="10">
                  <c:v>-56303.05</c:v>
                </c:pt>
                <c:pt idx="11">
                  <c:v>-55905.17</c:v>
                </c:pt>
                <c:pt idx="12">
                  <c:v>-55768.04</c:v>
                </c:pt>
                <c:pt idx="13">
                  <c:v>-55658.13</c:v>
                </c:pt>
                <c:pt idx="14">
                  <c:v>-55542.18</c:v>
                </c:pt>
                <c:pt idx="15">
                  <c:v>-55351.77</c:v>
                </c:pt>
                <c:pt idx="16">
                  <c:v>-55143.26</c:v>
                </c:pt>
                <c:pt idx="17">
                  <c:v>-55051.69</c:v>
                </c:pt>
                <c:pt idx="18">
                  <c:v>-55042.6</c:v>
                </c:pt>
                <c:pt idx="19">
                  <c:v>-54874.91</c:v>
                </c:pt>
                <c:pt idx="20">
                  <c:v>-54820.62</c:v>
                </c:pt>
                <c:pt idx="21">
                  <c:v>-54726.559999999998</c:v>
                </c:pt>
                <c:pt idx="22">
                  <c:v>-54651.51</c:v>
                </c:pt>
                <c:pt idx="23">
                  <c:v>-54651.32</c:v>
                </c:pt>
                <c:pt idx="24">
                  <c:v>-54595.05</c:v>
                </c:pt>
                <c:pt idx="25">
                  <c:v>-54617.66</c:v>
                </c:pt>
                <c:pt idx="26">
                  <c:v>-54576.99</c:v>
                </c:pt>
                <c:pt idx="27">
                  <c:v>-54533.77</c:v>
                </c:pt>
                <c:pt idx="28">
                  <c:v>-54487.99</c:v>
                </c:pt>
                <c:pt idx="29">
                  <c:v>-54389.35</c:v>
                </c:pt>
                <c:pt idx="30">
                  <c:v>-54355.66</c:v>
                </c:pt>
                <c:pt idx="31">
                  <c:v>-54327.02</c:v>
                </c:pt>
                <c:pt idx="32">
                  <c:v>-54280.41</c:v>
                </c:pt>
                <c:pt idx="33">
                  <c:v>-54247.72</c:v>
                </c:pt>
                <c:pt idx="34">
                  <c:v>-54241.63</c:v>
                </c:pt>
                <c:pt idx="35">
                  <c:v>-54173.48</c:v>
                </c:pt>
                <c:pt idx="36">
                  <c:v>-54169.2</c:v>
                </c:pt>
                <c:pt idx="37">
                  <c:v>-54168.82</c:v>
                </c:pt>
                <c:pt idx="38">
                  <c:v>-54168.75</c:v>
                </c:pt>
                <c:pt idx="39">
                  <c:v>-54128.87</c:v>
                </c:pt>
                <c:pt idx="40">
                  <c:v>-54119.51</c:v>
                </c:pt>
                <c:pt idx="41">
                  <c:v>-54114.95</c:v>
                </c:pt>
                <c:pt idx="42">
                  <c:v>-54092.74</c:v>
                </c:pt>
                <c:pt idx="43">
                  <c:v>-54085.8</c:v>
                </c:pt>
                <c:pt idx="44">
                  <c:v>-54077.77</c:v>
                </c:pt>
                <c:pt idx="45">
                  <c:v>-54056.81</c:v>
                </c:pt>
                <c:pt idx="46">
                  <c:v>-54056.11</c:v>
                </c:pt>
                <c:pt idx="47">
                  <c:v>-54056.25</c:v>
                </c:pt>
                <c:pt idx="48">
                  <c:v>-54054.23</c:v>
                </c:pt>
                <c:pt idx="49">
                  <c:v>-54056.11</c:v>
                </c:pt>
                <c:pt idx="50">
                  <c:v>-54054.89</c:v>
                </c:pt>
                <c:pt idx="51">
                  <c:v>-54009.06</c:v>
                </c:pt>
                <c:pt idx="52">
                  <c:v>-54004.3</c:v>
                </c:pt>
                <c:pt idx="53">
                  <c:v>-54006.12</c:v>
                </c:pt>
                <c:pt idx="54">
                  <c:v>-54007.74</c:v>
                </c:pt>
                <c:pt idx="55">
                  <c:v>-54001.8</c:v>
                </c:pt>
                <c:pt idx="56">
                  <c:v>-54004.61</c:v>
                </c:pt>
                <c:pt idx="57">
                  <c:v>-54000.23</c:v>
                </c:pt>
                <c:pt idx="58">
                  <c:v>-53996.55</c:v>
                </c:pt>
                <c:pt idx="59">
                  <c:v>-53984.47</c:v>
                </c:pt>
                <c:pt idx="60">
                  <c:v>-53987.78</c:v>
                </c:pt>
                <c:pt idx="61">
                  <c:v>-53985.85</c:v>
                </c:pt>
                <c:pt idx="62">
                  <c:v>-53980.92</c:v>
                </c:pt>
                <c:pt idx="63">
                  <c:v>-53975.22</c:v>
                </c:pt>
                <c:pt idx="64">
                  <c:v>-53971.71</c:v>
                </c:pt>
                <c:pt idx="65">
                  <c:v>-53959.11</c:v>
                </c:pt>
                <c:pt idx="66">
                  <c:v>-53965.4</c:v>
                </c:pt>
                <c:pt idx="67">
                  <c:v>-53962.47</c:v>
                </c:pt>
                <c:pt idx="68">
                  <c:v>-53961.760000000002</c:v>
                </c:pt>
                <c:pt idx="69">
                  <c:v>-53959.74</c:v>
                </c:pt>
                <c:pt idx="70">
                  <c:v>-53957.25</c:v>
                </c:pt>
                <c:pt idx="71">
                  <c:v>-53955.91</c:v>
                </c:pt>
                <c:pt idx="72">
                  <c:v>-53953.97</c:v>
                </c:pt>
                <c:pt idx="73">
                  <c:v>-53947.26</c:v>
                </c:pt>
                <c:pt idx="74">
                  <c:v>-53944.45</c:v>
                </c:pt>
                <c:pt idx="75">
                  <c:v>-53930.62</c:v>
                </c:pt>
                <c:pt idx="76">
                  <c:v>-53927.8</c:v>
                </c:pt>
                <c:pt idx="77">
                  <c:v>-53929.62</c:v>
                </c:pt>
                <c:pt idx="78">
                  <c:v>-53929.919999999998</c:v>
                </c:pt>
                <c:pt idx="79">
                  <c:v>-53930.1</c:v>
                </c:pt>
                <c:pt idx="80">
                  <c:v>-53926.78</c:v>
                </c:pt>
                <c:pt idx="81">
                  <c:v>-53926.76</c:v>
                </c:pt>
                <c:pt idx="82">
                  <c:v>-53927.61</c:v>
                </c:pt>
                <c:pt idx="83">
                  <c:v>-53929.440000000002</c:v>
                </c:pt>
                <c:pt idx="84">
                  <c:v>-53926.66</c:v>
                </c:pt>
                <c:pt idx="85">
                  <c:v>-53925.74</c:v>
                </c:pt>
                <c:pt idx="86">
                  <c:v>-53926.21</c:v>
                </c:pt>
                <c:pt idx="87">
                  <c:v>-53930.239999999998</c:v>
                </c:pt>
                <c:pt idx="88">
                  <c:v>-53929.25</c:v>
                </c:pt>
                <c:pt idx="89">
                  <c:v>-53930.44</c:v>
                </c:pt>
                <c:pt idx="90">
                  <c:v>-53932.37</c:v>
                </c:pt>
                <c:pt idx="91">
                  <c:v>-53935.040000000001</c:v>
                </c:pt>
                <c:pt idx="92">
                  <c:v>-53934.96</c:v>
                </c:pt>
                <c:pt idx="93">
                  <c:v>-53938.95</c:v>
                </c:pt>
                <c:pt idx="94">
                  <c:v>-53939.66</c:v>
                </c:pt>
                <c:pt idx="95">
                  <c:v>-53939.42</c:v>
                </c:pt>
                <c:pt idx="96">
                  <c:v>-53958.67</c:v>
                </c:pt>
                <c:pt idx="97">
                  <c:v>-53936.71</c:v>
                </c:pt>
                <c:pt idx="98">
                  <c:v>-53938.15</c:v>
                </c:pt>
                <c:pt idx="99">
                  <c:v>-53936.55</c:v>
                </c:pt>
                <c:pt idx="100">
                  <c:v>-53939.03</c:v>
                </c:pt>
                <c:pt idx="101">
                  <c:v>-53935.44</c:v>
                </c:pt>
                <c:pt idx="102">
                  <c:v>-53939.69</c:v>
                </c:pt>
                <c:pt idx="103">
                  <c:v>-53942.09</c:v>
                </c:pt>
                <c:pt idx="104">
                  <c:v>-53942.28</c:v>
                </c:pt>
                <c:pt idx="105">
                  <c:v>-53941.81</c:v>
                </c:pt>
                <c:pt idx="106">
                  <c:v>-53944.02</c:v>
                </c:pt>
                <c:pt idx="107">
                  <c:v>-53944.79</c:v>
                </c:pt>
                <c:pt idx="108">
                  <c:v>-53939.79</c:v>
                </c:pt>
                <c:pt idx="109">
                  <c:v>-53936.88</c:v>
                </c:pt>
                <c:pt idx="110">
                  <c:v>-53930.1</c:v>
                </c:pt>
                <c:pt idx="111">
                  <c:v>-53931.47</c:v>
                </c:pt>
                <c:pt idx="112">
                  <c:v>-53937.15</c:v>
                </c:pt>
                <c:pt idx="113">
                  <c:v>-53932.05</c:v>
                </c:pt>
                <c:pt idx="114">
                  <c:v>-53934.99</c:v>
                </c:pt>
                <c:pt idx="115">
                  <c:v>-53934.61</c:v>
                </c:pt>
                <c:pt idx="116">
                  <c:v>-53939.68</c:v>
                </c:pt>
                <c:pt idx="117">
                  <c:v>-53931.54</c:v>
                </c:pt>
                <c:pt idx="118">
                  <c:v>-53929.51</c:v>
                </c:pt>
                <c:pt idx="119">
                  <c:v>-53927.89</c:v>
                </c:pt>
                <c:pt idx="120">
                  <c:v>-53923.9</c:v>
                </c:pt>
                <c:pt idx="121">
                  <c:v>-53926.53</c:v>
                </c:pt>
                <c:pt idx="122">
                  <c:v>-53925.34</c:v>
                </c:pt>
                <c:pt idx="123">
                  <c:v>-53923.94</c:v>
                </c:pt>
                <c:pt idx="124">
                  <c:v>-53921.29</c:v>
                </c:pt>
                <c:pt idx="125">
                  <c:v>-53922.59</c:v>
                </c:pt>
                <c:pt idx="126">
                  <c:v>-53926.2</c:v>
                </c:pt>
                <c:pt idx="127">
                  <c:v>-53926.9</c:v>
                </c:pt>
                <c:pt idx="128">
                  <c:v>-53925.72</c:v>
                </c:pt>
                <c:pt idx="129">
                  <c:v>-53927.62</c:v>
                </c:pt>
                <c:pt idx="130">
                  <c:v>-53933.67</c:v>
                </c:pt>
                <c:pt idx="131">
                  <c:v>-53932.959999999999</c:v>
                </c:pt>
                <c:pt idx="132">
                  <c:v>-53929.93</c:v>
                </c:pt>
                <c:pt idx="133">
                  <c:v>-53937.56</c:v>
                </c:pt>
                <c:pt idx="134">
                  <c:v>-53938.98</c:v>
                </c:pt>
                <c:pt idx="135">
                  <c:v>-53920.43</c:v>
                </c:pt>
                <c:pt idx="136">
                  <c:v>-53923.42</c:v>
                </c:pt>
                <c:pt idx="137">
                  <c:v>-53941.71</c:v>
                </c:pt>
                <c:pt idx="138">
                  <c:v>-53920.14</c:v>
                </c:pt>
                <c:pt idx="139">
                  <c:v>-53920.61</c:v>
                </c:pt>
                <c:pt idx="140">
                  <c:v>-53945.97</c:v>
                </c:pt>
                <c:pt idx="141">
                  <c:v>-53916.95</c:v>
                </c:pt>
                <c:pt idx="142">
                  <c:v>-53917.05</c:v>
                </c:pt>
                <c:pt idx="143">
                  <c:v>-53921.16</c:v>
                </c:pt>
                <c:pt idx="144">
                  <c:v>-53927.83</c:v>
                </c:pt>
                <c:pt idx="145">
                  <c:v>-53930.66</c:v>
                </c:pt>
                <c:pt idx="146">
                  <c:v>-53927.75</c:v>
                </c:pt>
                <c:pt idx="147">
                  <c:v>-53930.92</c:v>
                </c:pt>
                <c:pt idx="148">
                  <c:v>-53940.32</c:v>
                </c:pt>
                <c:pt idx="149">
                  <c:v>-53925.66</c:v>
                </c:pt>
                <c:pt idx="150">
                  <c:v>-53922.73</c:v>
                </c:pt>
                <c:pt idx="151">
                  <c:v>-53922.83</c:v>
                </c:pt>
                <c:pt idx="152">
                  <c:v>-53925.07</c:v>
                </c:pt>
                <c:pt idx="153">
                  <c:v>-53949.25</c:v>
                </c:pt>
                <c:pt idx="154">
                  <c:v>-53920.01</c:v>
                </c:pt>
                <c:pt idx="155">
                  <c:v>-53915.31</c:v>
                </c:pt>
                <c:pt idx="156">
                  <c:v>-53911.77</c:v>
                </c:pt>
                <c:pt idx="157">
                  <c:v>-53914.25</c:v>
                </c:pt>
                <c:pt idx="158">
                  <c:v>-53915.68</c:v>
                </c:pt>
                <c:pt idx="159">
                  <c:v>-53951.18</c:v>
                </c:pt>
                <c:pt idx="160">
                  <c:v>-53941.65</c:v>
                </c:pt>
                <c:pt idx="161">
                  <c:v>-53919.55</c:v>
                </c:pt>
                <c:pt idx="162">
                  <c:v>-53922.94</c:v>
                </c:pt>
                <c:pt idx="163">
                  <c:v>-53919.519999999997</c:v>
                </c:pt>
                <c:pt idx="164">
                  <c:v>-53919.48</c:v>
                </c:pt>
                <c:pt idx="165">
                  <c:v>-53916.86</c:v>
                </c:pt>
                <c:pt idx="166">
                  <c:v>-53917.04</c:v>
                </c:pt>
                <c:pt idx="167">
                  <c:v>-53915.08</c:v>
                </c:pt>
                <c:pt idx="168">
                  <c:v>-53915.49</c:v>
                </c:pt>
                <c:pt idx="169">
                  <c:v>-53919.62</c:v>
                </c:pt>
                <c:pt idx="170">
                  <c:v>-53920.23</c:v>
                </c:pt>
                <c:pt idx="171">
                  <c:v>-53920.44</c:v>
                </c:pt>
                <c:pt idx="172">
                  <c:v>-53935.74</c:v>
                </c:pt>
                <c:pt idx="173">
                  <c:v>-53922.12</c:v>
                </c:pt>
                <c:pt idx="174">
                  <c:v>-53922</c:v>
                </c:pt>
                <c:pt idx="175">
                  <c:v>-53916.19</c:v>
                </c:pt>
                <c:pt idx="176">
                  <c:v>-53916.23</c:v>
                </c:pt>
                <c:pt idx="177">
                  <c:v>-53916.56</c:v>
                </c:pt>
                <c:pt idx="178">
                  <c:v>-53937.59</c:v>
                </c:pt>
                <c:pt idx="179">
                  <c:v>-53939.42</c:v>
                </c:pt>
                <c:pt idx="180">
                  <c:v>-53924.800000000003</c:v>
                </c:pt>
                <c:pt idx="181">
                  <c:v>-53926.8</c:v>
                </c:pt>
                <c:pt idx="182">
                  <c:v>-53928.21</c:v>
                </c:pt>
                <c:pt idx="183">
                  <c:v>-53928.19</c:v>
                </c:pt>
                <c:pt idx="184">
                  <c:v>-53926.12</c:v>
                </c:pt>
                <c:pt idx="185">
                  <c:v>-53920.54</c:v>
                </c:pt>
                <c:pt idx="186">
                  <c:v>-53940.67</c:v>
                </c:pt>
                <c:pt idx="187">
                  <c:v>-53926.94</c:v>
                </c:pt>
                <c:pt idx="188">
                  <c:v>-53925.09</c:v>
                </c:pt>
                <c:pt idx="189">
                  <c:v>-53924.06</c:v>
                </c:pt>
                <c:pt idx="190">
                  <c:v>-53922.41</c:v>
                </c:pt>
                <c:pt idx="191">
                  <c:v>-53921.3</c:v>
                </c:pt>
                <c:pt idx="192">
                  <c:v>-53927.89</c:v>
                </c:pt>
                <c:pt idx="193">
                  <c:v>-53925.65</c:v>
                </c:pt>
                <c:pt idx="194">
                  <c:v>-53923.25</c:v>
                </c:pt>
                <c:pt idx="195">
                  <c:v>-53923.14</c:v>
                </c:pt>
                <c:pt idx="196">
                  <c:v>-53918.95</c:v>
                </c:pt>
                <c:pt idx="197">
                  <c:v>-53921.81</c:v>
                </c:pt>
                <c:pt idx="198">
                  <c:v>-53927.28</c:v>
                </c:pt>
                <c:pt idx="199">
                  <c:v>-53919.73</c:v>
                </c:pt>
                <c:pt idx="200">
                  <c:v>-53924.83</c:v>
                </c:pt>
                <c:pt idx="201">
                  <c:v>-53920.21</c:v>
                </c:pt>
                <c:pt idx="202">
                  <c:v>-53927.91</c:v>
                </c:pt>
                <c:pt idx="203">
                  <c:v>-53933.54</c:v>
                </c:pt>
                <c:pt idx="204">
                  <c:v>-53920.92</c:v>
                </c:pt>
                <c:pt idx="205">
                  <c:v>-53926.27</c:v>
                </c:pt>
                <c:pt idx="206">
                  <c:v>-53921.16</c:v>
                </c:pt>
                <c:pt idx="207">
                  <c:v>-53922.720000000001</c:v>
                </c:pt>
                <c:pt idx="208">
                  <c:v>-53924.9</c:v>
                </c:pt>
                <c:pt idx="209">
                  <c:v>-53927.519999999997</c:v>
                </c:pt>
                <c:pt idx="210">
                  <c:v>-53924.99</c:v>
                </c:pt>
                <c:pt idx="211">
                  <c:v>-53924.51</c:v>
                </c:pt>
                <c:pt idx="212">
                  <c:v>-53925.440000000002</c:v>
                </c:pt>
                <c:pt idx="213">
                  <c:v>-53928.53</c:v>
                </c:pt>
                <c:pt idx="214">
                  <c:v>-53927.44</c:v>
                </c:pt>
                <c:pt idx="215">
                  <c:v>-53924.28</c:v>
                </c:pt>
                <c:pt idx="216">
                  <c:v>-53920.79</c:v>
                </c:pt>
                <c:pt idx="217">
                  <c:v>-53923.03</c:v>
                </c:pt>
                <c:pt idx="218">
                  <c:v>-53926.03</c:v>
                </c:pt>
                <c:pt idx="219">
                  <c:v>-53925.43</c:v>
                </c:pt>
                <c:pt idx="220">
                  <c:v>-53924.05</c:v>
                </c:pt>
                <c:pt idx="221">
                  <c:v>-53925.21</c:v>
                </c:pt>
                <c:pt idx="222">
                  <c:v>-53925.41</c:v>
                </c:pt>
                <c:pt idx="223">
                  <c:v>-53923.87</c:v>
                </c:pt>
                <c:pt idx="224">
                  <c:v>-53929.02</c:v>
                </c:pt>
                <c:pt idx="225">
                  <c:v>-53923.26</c:v>
                </c:pt>
                <c:pt idx="226">
                  <c:v>-53923.11</c:v>
                </c:pt>
                <c:pt idx="227">
                  <c:v>-53921.01</c:v>
                </c:pt>
                <c:pt idx="228">
                  <c:v>-53921.87</c:v>
                </c:pt>
                <c:pt idx="229">
                  <c:v>-53922.85</c:v>
                </c:pt>
                <c:pt idx="230">
                  <c:v>-53925.37</c:v>
                </c:pt>
                <c:pt idx="231">
                  <c:v>-53922.86</c:v>
                </c:pt>
                <c:pt idx="232">
                  <c:v>-53922.54</c:v>
                </c:pt>
                <c:pt idx="233">
                  <c:v>-53923.93</c:v>
                </c:pt>
                <c:pt idx="234">
                  <c:v>-53925.05</c:v>
                </c:pt>
                <c:pt idx="235">
                  <c:v>-53920.4</c:v>
                </c:pt>
                <c:pt idx="236">
                  <c:v>-53945.45</c:v>
                </c:pt>
                <c:pt idx="237">
                  <c:v>-53924.31</c:v>
                </c:pt>
                <c:pt idx="238">
                  <c:v>-53919.839999999997</c:v>
                </c:pt>
                <c:pt idx="239">
                  <c:v>-53919.12</c:v>
                </c:pt>
                <c:pt idx="240">
                  <c:v>-53923.91</c:v>
                </c:pt>
                <c:pt idx="241">
                  <c:v>-53927.03</c:v>
                </c:pt>
                <c:pt idx="242">
                  <c:v>-53923.56</c:v>
                </c:pt>
                <c:pt idx="243">
                  <c:v>-53928.12</c:v>
                </c:pt>
                <c:pt idx="244">
                  <c:v>-53927.38</c:v>
                </c:pt>
                <c:pt idx="245">
                  <c:v>-53929.919999999998</c:v>
                </c:pt>
                <c:pt idx="246">
                  <c:v>-53922.1</c:v>
                </c:pt>
                <c:pt idx="247">
                  <c:v>-53922.52</c:v>
                </c:pt>
                <c:pt idx="248">
                  <c:v>-53920.54</c:v>
                </c:pt>
                <c:pt idx="249">
                  <c:v>-53925.83</c:v>
                </c:pt>
                <c:pt idx="250">
                  <c:v>-53922.36</c:v>
                </c:pt>
                <c:pt idx="251">
                  <c:v>-53920.22</c:v>
                </c:pt>
                <c:pt idx="252">
                  <c:v>-53919.17</c:v>
                </c:pt>
                <c:pt idx="253">
                  <c:v>-53927.46</c:v>
                </c:pt>
                <c:pt idx="254">
                  <c:v>-53929.36</c:v>
                </c:pt>
                <c:pt idx="255">
                  <c:v>-53922.6</c:v>
                </c:pt>
                <c:pt idx="256">
                  <c:v>-53919.39</c:v>
                </c:pt>
                <c:pt idx="257">
                  <c:v>-53918.78</c:v>
                </c:pt>
                <c:pt idx="258">
                  <c:v>-53922.65</c:v>
                </c:pt>
                <c:pt idx="259">
                  <c:v>-53920.06</c:v>
                </c:pt>
                <c:pt idx="260">
                  <c:v>-53920.44</c:v>
                </c:pt>
                <c:pt idx="261">
                  <c:v>-53926.77</c:v>
                </c:pt>
                <c:pt idx="262">
                  <c:v>-53921.54</c:v>
                </c:pt>
                <c:pt idx="263">
                  <c:v>-53923.1</c:v>
                </c:pt>
                <c:pt idx="264">
                  <c:v>-53924.27</c:v>
                </c:pt>
                <c:pt idx="265">
                  <c:v>-53954.96</c:v>
                </c:pt>
                <c:pt idx="266">
                  <c:v>-53929.35</c:v>
                </c:pt>
                <c:pt idx="267">
                  <c:v>-53923.42</c:v>
                </c:pt>
                <c:pt idx="268">
                  <c:v>-53926.46</c:v>
                </c:pt>
                <c:pt idx="269">
                  <c:v>-53916.33</c:v>
                </c:pt>
                <c:pt idx="270">
                  <c:v>-53914.1</c:v>
                </c:pt>
                <c:pt idx="271">
                  <c:v>-53927.24</c:v>
                </c:pt>
                <c:pt idx="272">
                  <c:v>-53925.38</c:v>
                </c:pt>
                <c:pt idx="273">
                  <c:v>-53914.83</c:v>
                </c:pt>
                <c:pt idx="274">
                  <c:v>-53914.16</c:v>
                </c:pt>
                <c:pt idx="275">
                  <c:v>-53925.39</c:v>
                </c:pt>
                <c:pt idx="276">
                  <c:v>-53923.58</c:v>
                </c:pt>
                <c:pt idx="277">
                  <c:v>-53914.9</c:v>
                </c:pt>
                <c:pt idx="278">
                  <c:v>-53917.97</c:v>
                </c:pt>
                <c:pt idx="279">
                  <c:v>-53919.48</c:v>
                </c:pt>
                <c:pt idx="280">
                  <c:v>-53923.65</c:v>
                </c:pt>
                <c:pt idx="281">
                  <c:v>-53915.7</c:v>
                </c:pt>
                <c:pt idx="282">
                  <c:v>-53915.03</c:v>
                </c:pt>
                <c:pt idx="283">
                  <c:v>-53912.56</c:v>
                </c:pt>
                <c:pt idx="284">
                  <c:v>-53913.32</c:v>
                </c:pt>
                <c:pt idx="285">
                  <c:v>-53911.21</c:v>
                </c:pt>
                <c:pt idx="286">
                  <c:v>-53910.239999999998</c:v>
                </c:pt>
                <c:pt idx="287">
                  <c:v>-53913.11</c:v>
                </c:pt>
                <c:pt idx="288">
                  <c:v>-53913.3</c:v>
                </c:pt>
                <c:pt idx="289">
                  <c:v>-53928.87</c:v>
                </c:pt>
                <c:pt idx="290">
                  <c:v>-53928.03</c:v>
                </c:pt>
                <c:pt idx="291">
                  <c:v>-53915.79</c:v>
                </c:pt>
                <c:pt idx="292">
                  <c:v>-53914.57</c:v>
                </c:pt>
                <c:pt idx="293">
                  <c:v>-53925.99</c:v>
                </c:pt>
                <c:pt idx="294">
                  <c:v>-53926.02</c:v>
                </c:pt>
                <c:pt idx="295">
                  <c:v>-53925.919999999998</c:v>
                </c:pt>
                <c:pt idx="296">
                  <c:v>-53926.86</c:v>
                </c:pt>
                <c:pt idx="297">
                  <c:v>-53918.37</c:v>
                </c:pt>
                <c:pt idx="298">
                  <c:v>-53921.63</c:v>
                </c:pt>
                <c:pt idx="299">
                  <c:v>-53928.5</c:v>
                </c:pt>
                <c:pt idx="300">
                  <c:v>-53921.81</c:v>
                </c:pt>
                <c:pt idx="301">
                  <c:v>-53925.03</c:v>
                </c:pt>
                <c:pt idx="302">
                  <c:v>-53928.82</c:v>
                </c:pt>
                <c:pt idx="303">
                  <c:v>-53926.69</c:v>
                </c:pt>
                <c:pt idx="304">
                  <c:v>-53926.29</c:v>
                </c:pt>
                <c:pt idx="305">
                  <c:v>-53931.99</c:v>
                </c:pt>
                <c:pt idx="306">
                  <c:v>-53926.080000000002</c:v>
                </c:pt>
                <c:pt idx="307">
                  <c:v>-53925.74</c:v>
                </c:pt>
                <c:pt idx="308">
                  <c:v>-53937.21</c:v>
                </c:pt>
                <c:pt idx="309">
                  <c:v>-53927.78</c:v>
                </c:pt>
                <c:pt idx="310">
                  <c:v>-53929.71</c:v>
                </c:pt>
                <c:pt idx="311">
                  <c:v>-53928.31</c:v>
                </c:pt>
                <c:pt idx="312">
                  <c:v>-53928.69</c:v>
                </c:pt>
                <c:pt idx="313">
                  <c:v>-53924.85</c:v>
                </c:pt>
                <c:pt idx="314">
                  <c:v>-53923.65</c:v>
                </c:pt>
                <c:pt idx="315">
                  <c:v>-53953.04</c:v>
                </c:pt>
                <c:pt idx="316">
                  <c:v>-53923.3</c:v>
                </c:pt>
                <c:pt idx="317">
                  <c:v>-53922.74</c:v>
                </c:pt>
                <c:pt idx="318">
                  <c:v>-53919.56</c:v>
                </c:pt>
                <c:pt idx="319">
                  <c:v>-53915.05</c:v>
                </c:pt>
                <c:pt idx="320">
                  <c:v>-53915.69</c:v>
                </c:pt>
                <c:pt idx="321">
                  <c:v>-53916.29</c:v>
                </c:pt>
                <c:pt idx="322">
                  <c:v>-53921.57</c:v>
                </c:pt>
                <c:pt idx="323">
                  <c:v>-53918.3</c:v>
                </c:pt>
                <c:pt idx="324">
                  <c:v>-53925.27</c:v>
                </c:pt>
                <c:pt idx="325">
                  <c:v>-53923.41</c:v>
                </c:pt>
                <c:pt idx="326">
                  <c:v>-53931.35</c:v>
                </c:pt>
                <c:pt idx="327">
                  <c:v>-53928.42</c:v>
                </c:pt>
                <c:pt idx="328">
                  <c:v>-53919.14</c:v>
                </c:pt>
                <c:pt idx="329">
                  <c:v>-53931.75</c:v>
                </c:pt>
                <c:pt idx="330">
                  <c:v>-53918.82</c:v>
                </c:pt>
                <c:pt idx="331">
                  <c:v>-53918.79</c:v>
                </c:pt>
                <c:pt idx="332">
                  <c:v>-53920.76</c:v>
                </c:pt>
                <c:pt idx="333">
                  <c:v>-53930.15</c:v>
                </c:pt>
                <c:pt idx="334">
                  <c:v>-53929.89</c:v>
                </c:pt>
                <c:pt idx="335">
                  <c:v>-53922.32</c:v>
                </c:pt>
                <c:pt idx="336">
                  <c:v>-53929.51</c:v>
                </c:pt>
                <c:pt idx="337">
                  <c:v>-53924.39</c:v>
                </c:pt>
                <c:pt idx="338">
                  <c:v>-53925.46</c:v>
                </c:pt>
                <c:pt idx="339">
                  <c:v>-53921.58</c:v>
                </c:pt>
                <c:pt idx="340">
                  <c:v>-53919.55</c:v>
                </c:pt>
                <c:pt idx="341">
                  <c:v>-53923.57</c:v>
                </c:pt>
                <c:pt idx="342">
                  <c:v>-53924.05</c:v>
                </c:pt>
                <c:pt idx="343">
                  <c:v>-53919.95</c:v>
                </c:pt>
                <c:pt idx="344">
                  <c:v>-53919.09</c:v>
                </c:pt>
                <c:pt idx="345">
                  <c:v>-53922.89</c:v>
                </c:pt>
                <c:pt idx="346">
                  <c:v>-53935.16</c:v>
                </c:pt>
                <c:pt idx="347">
                  <c:v>-53919.21</c:v>
                </c:pt>
                <c:pt idx="348">
                  <c:v>-53921.06</c:v>
                </c:pt>
                <c:pt idx="349">
                  <c:v>-53919.86</c:v>
                </c:pt>
                <c:pt idx="350">
                  <c:v>-53946.84</c:v>
                </c:pt>
                <c:pt idx="351">
                  <c:v>-53915.89</c:v>
                </c:pt>
                <c:pt idx="352">
                  <c:v>-53916.34</c:v>
                </c:pt>
                <c:pt idx="353">
                  <c:v>-53942.27</c:v>
                </c:pt>
                <c:pt idx="354">
                  <c:v>-53913.33</c:v>
                </c:pt>
                <c:pt idx="355">
                  <c:v>-53913.13</c:v>
                </c:pt>
                <c:pt idx="356">
                  <c:v>-53915.22</c:v>
                </c:pt>
                <c:pt idx="357">
                  <c:v>-53914.71</c:v>
                </c:pt>
                <c:pt idx="358">
                  <c:v>-53915.32</c:v>
                </c:pt>
                <c:pt idx="359">
                  <c:v>-53930.81</c:v>
                </c:pt>
                <c:pt idx="360">
                  <c:v>-53913.5</c:v>
                </c:pt>
                <c:pt idx="361">
                  <c:v>-53949.72</c:v>
                </c:pt>
                <c:pt idx="362">
                  <c:v>-53911.64</c:v>
                </c:pt>
                <c:pt idx="363">
                  <c:v>-53912.09</c:v>
                </c:pt>
                <c:pt idx="364">
                  <c:v>-53915.519999999997</c:v>
                </c:pt>
                <c:pt idx="365">
                  <c:v>-53914.22</c:v>
                </c:pt>
                <c:pt idx="366">
                  <c:v>-53913.65</c:v>
                </c:pt>
                <c:pt idx="367">
                  <c:v>-53916.01</c:v>
                </c:pt>
                <c:pt idx="368">
                  <c:v>-53920.17</c:v>
                </c:pt>
                <c:pt idx="369">
                  <c:v>-53924.19</c:v>
                </c:pt>
                <c:pt idx="370">
                  <c:v>-53925.16</c:v>
                </c:pt>
                <c:pt idx="371">
                  <c:v>-53919.43</c:v>
                </c:pt>
                <c:pt idx="372">
                  <c:v>-53926.84</c:v>
                </c:pt>
                <c:pt idx="373">
                  <c:v>-53917.65</c:v>
                </c:pt>
                <c:pt idx="374">
                  <c:v>-53917.78</c:v>
                </c:pt>
                <c:pt idx="375">
                  <c:v>-53918.66</c:v>
                </c:pt>
                <c:pt idx="376">
                  <c:v>-53918.64</c:v>
                </c:pt>
                <c:pt idx="377">
                  <c:v>-53925.59</c:v>
                </c:pt>
                <c:pt idx="378">
                  <c:v>-53918.400000000001</c:v>
                </c:pt>
                <c:pt idx="379">
                  <c:v>-53914.43</c:v>
                </c:pt>
                <c:pt idx="380">
                  <c:v>-53914.82</c:v>
                </c:pt>
                <c:pt idx="381">
                  <c:v>-53916.85</c:v>
                </c:pt>
                <c:pt idx="382">
                  <c:v>-53918.66</c:v>
                </c:pt>
                <c:pt idx="383">
                  <c:v>-53921.11</c:v>
                </c:pt>
                <c:pt idx="384">
                  <c:v>-53916.73</c:v>
                </c:pt>
                <c:pt idx="385">
                  <c:v>-53916.99</c:v>
                </c:pt>
                <c:pt idx="386">
                  <c:v>-53916.63</c:v>
                </c:pt>
                <c:pt idx="387">
                  <c:v>-53923.73</c:v>
                </c:pt>
                <c:pt idx="388">
                  <c:v>-53924.41</c:v>
                </c:pt>
                <c:pt idx="389">
                  <c:v>-53921.24</c:v>
                </c:pt>
                <c:pt idx="390">
                  <c:v>-53917.22</c:v>
                </c:pt>
                <c:pt idx="391">
                  <c:v>-53917.81</c:v>
                </c:pt>
                <c:pt idx="392">
                  <c:v>-53921.51</c:v>
                </c:pt>
                <c:pt idx="393">
                  <c:v>-53921.61</c:v>
                </c:pt>
                <c:pt idx="394">
                  <c:v>-53917.66</c:v>
                </c:pt>
                <c:pt idx="395">
                  <c:v>-53918.77</c:v>
                </c:pt>
                <c:pt idx="396">
                  <c:v>-53917.36</c:v>
                </c:pt>
                <c:pt idx="397">
                  <c:v>-53916.29</c:v>
                </c:pt>
                <c:pt idx="398">
                  <c:v>-53916.84</c:v>
                </c:pt>
                <c:pt idx="399">
                  <c:v>-53918.84</c:v>
                </c:pt>
                <c:pt idx="400">
                  <c:v>-53918.36</c:v>
                </c:pt>
                <c:pt idx="401">
                  <c:v>-53918.76</c:v>
                </c:pt>
                <c:pt idx="402">
                  <c:v>-53920.11</c:v>
                </c:pt>
                <c:pt idx="403">
                  <c:v>-53921.19</c:v>
                </c:pt>
                <c:pt idx="404">
                  <c:v>-53919.77</c:v>
                </c:pt>
                <c:pt idx="405">
                  <c:v>-53920.41</c:v>
                </c:pt>
                <c:pt idx="406">
                  <c:v>-53918.95</c:v>
                </c:pt>
                <c:pt idx="407">
                  <c:v>-53918.79</c:v>
                </c:pt>
                <c:pt idx="408">
                  <c:v>-53930.21</c:v>
                </c:pt>
                <c:pt idx="409">
                  <c:v>-53929.98</c:v>
                </c:pt>
                <c:pt idx="410">
                  <c:v>-53916.15</c:v>
                </c:pt>
                <c:pt idx="411">
                  <c:v>-53918.45</c:v>
                </c:pt>
                <c:pt idx="412">
                  <c:v>-53921.03</c:v>
                </c:pt>
                <c:pt idx="413">
                  <c:v>-53925.599999999999</c:v>
                </c:pt>
                <c:pt idx="414">
                  <c:v>-53915.65</c:v>
                </c:pt>
                <c:pt idx="415">
                  <c:v>-53924.75</c:v>
                </c:pt>
                <c:pt idx="416">
                  <c:v>-53925.3</c:v>
                </c:pt>
                <c:pt idx="417">
                  <c:v>-53924.24</c:v>
                </c:pt>
                <c:pt idx="418">
                  <c:v>-53916.68</c:v>
                </c:pt>
                <c:pt idx="419">
                  <c:v>-53917.2</c:v>
                </c:pt>
                <c:pt idx="420">
                  <c:v>-53916.639999999999</c:v>
                </c:pt>
                <c:pt idx="421">
                  <c:v>-53915.63</c:v>
                </c:pt>
                <c:pt idx="422">
                  <c:v>-53913.8</c:v>
                </c:pt>
                <c:pt idx="423">
                  <c:v>-53913.3</c:v>
                </c:pt>
                <c:pt idx="424">
                  <c:v>-53914.400000000001</c:v>
                </c:pt>
                <c:pt idx="425">
                  <c:v>-53915.67</c:v>
                </c:pt>
                <c:pt idx="426">
                  <c:v>-53918.7</c:v>
                </c:pt>
                <c:pt idx="427">
                  <c:v>-53918.400000000001</c:v>
                </c:pt>
                <c:pt idx="428">
                  <c:v>-53919.18</c:v>
                </c:pt>
                <c:pt idx="429">
                  <c:v>-53919.21</c:v>
                </c:pt>
                <c:pt idx="430">
                  <c:v>-53918.29</c:v>
                </c:pt>
                <c:pt idx="431">
                  <c:v>-53916.7</c:v>
                </c:pt>
                <c:pt idx="432">
                  <c:v>-53914.45</c:v>
                </c:pt>
                <c:pt idx="433">
                  <c:v>-53916.81</c:v>
                </c:pt>
                <c:pt idx="434">
                  <c:v>-53926.42</c:v>
                </c:pt>
                <c:pt idx="435">
                  <c:v>-53917.9</c:v>
                </c:pt>
                <c:pt idx="436">
                  <c:v>-53920.02</c:v>
                </c:pt>
                <c:pt idx="437">
                  <c:v>-53929.03</c:v>
                </c:pt>
                <c:pt idx="438">
                  <c:v>-53923.62</c:v>
                </c:pt>
                <c:pt idx="439">
                  <c:v>-53929.61</c:v>
                </c:pt>
                <c:pt idx="440">
                  <c:v>-53929.91</c:v>
                </c:pt>
                <c:pt idx="441">
                  <c:v>-53925.34</c:v>
                </c:pt>
                <c:pt idx="442">
                  <c:v>-53928.77</c:v>
                </c:pt>
                <c:pt idx="443">
                  <c:v>-53925.5</c:v>
                </c:pt>
                <c:pt idx="444">
                  <c:v>-53927.29</c:v>
                </c:pt>
                <c:pt idx="445">
                  <c:v>-53926.66</c:v>
                </c:pt>
                <c:pt idx="446">
                  <c:v>-53953.21</c:v>
                </c:pt>
                <c:pt idx="447">
                  <c:v>-53926.78</c:v>
                </c:pt>
                <c:pt idx="448">
                  <c:v>-53928.37</c:v>
                </c:pt>
                <c:pt idx="449">
                  <c:v>-53928.08</c:v>
                </c:pt>
                <c:pt idx="450">
                  <c:v>-53955.24</c:v>
                </c:pt>
                <c:pt idx="451">
                  <c:v>-53924.84</c:v>
                </c:pt>
                <c:pt idx="452">
                  <c:v>-53930.15</c:v>
                </c:pt>
                <c:pt idx="453">
                  <c:v>-53924.959999999999</c:v>
                </c:pt>
                <c:pt idx="454">
                  <c:v>-53922.58</c:v>
                </c:pt>
                <c:pt idx="455">
                  <c:v>-53952.59</c:v>
                </c:pt>
                <c:pt idx="456">
                  <c:v>-53920.37</c:v>
                </c:pt>
                <c:pt idx="457">
                  <c:v>-53926.75</c:v>
                </c:pt>
                <c:pt idx="458">
                  <c:v>-53931.6</c:v>
                </c:pt>
                <c:pt idx="459">
                  <c:v>-53930.43</c:v>
                </c:pt>
                <c:pt idx="460">
                  <c:v>-53930.1</c:v>
                </c:pt>
                <c:pt idx="461">
                  <c:v>-53928.480000000003</c:v>
                </c:pt>
                <c:pt idx="462">
                  <c:v>-53927.89</c:v>
                </c:pt>
                <c:pt idx="463">
                  <c:v>-53928.4</c:v>
                </c:pt>
                <c:pt idx="464">
                  <c:v>-53925.35</c:v>
                </c:pt>
                <c:pt idx="465">
                  <c:v>-53924.58</c:v>
                </c:pt>
                <c:pt idx="466">
                  <c:v>-53923.360000000001</c:v>
                </c:pt>
                <c:pt idx="467">
                  <c:v>-53920.480000000003</c:v>
                </c:pt>
                <c:pt idx="468">
                  <c:v>-53920.03</c:v>
                </c:pt>
                <c:pt idx="469">
                  <c:v>-53919.39</c:v>
                </c:pt>
                <c:pt idx="470">
                  <c:v>-53919.64</c:v>
                </c:pt>
                <c:pt idx="471">
                  <c:v>-53917.760000000002</c:v>
                </c:pt>
                <c:pt idx="472">
                  <c:v>-53915.27</c:v>
                </c:pt>
                <c:pt idx="473">
                  <c:v>-53918.07</c:v>
                </c:pt>
                <c:pt idx="474">
                  <c:v>-53932.160000000003</c:v>
                </c:pt>
                <c:pt idx="475">
                  <c:v>-53919.69</c:v>
                </c:pt>
                <c:pt idx="476">
                  <c:v>-53917.31</c:v>
                </c:pt>
                <c:pt idx="477">
                  <c:v>-53916.74</c:v>
                </c:pt>
                <c:pt idx="478">
                  <c:v>-53921.72</c:v>
                </c:pt>
                <c:pt idx="479">
                  <c:v>-53920.19</c:v>
                </c:pt>
                <c:pt idx="480">
                  <c:v>-53923.08</c:v>
                </c:pt>
                <c:pt idx="481">
                  <c:v>-53925.66</c:v>
                </c:pt>
                <c:pt idx="482">
                  <c:v>-53924.02</c:v>
                </c:pt>
                <c:pt idx="483">
                  <c:v>-53924.25</c:v>
                </c:pt>
                <c:pt idx="484">
                  <c:v>-53930.09</c:v>
                </c:pt>
                <c:pt idx="485">
                  <c:v>-53926.78</c:v>
                </c:pt>
                <c:pt idx="486">
                  <c:v>-53924.29</c:v>
                </c:pt>
                <c:pt idx="487">
                  <c:v>-53923.08</c:v>
                </c:pt>
                <c:pt idx="488">
                  <c:v>-53923.47</c:v>
                </c:pt>
                <c:pt idx="489">
                  <c:v>-53925.4</c:v>
                </c:pt>
                <c:pt idx="490">
                  <c:v>-53929.42</c:v>
                </c:pt>
                <c:pt idx="491">
                  <c:v>-53938.65</c:v>
                </c:pt>
                <c:pt idx="492">
                  <c:v>-53935.95</c:v>
                </c:pt>
                <c:pt idx="493">
                  <c:v>-53939.66</c:v>
                </c:pt>
                <c:pt idx="494">
                  <c:v>-53926.9</c:v>
                </c:pt>
                <c:pt idx="495">
                  <c:v>-53928.62</c:v>
                </c:pt>
                <c:pt idx="496">
                  <c:v>-53928.36</c:v>
                </c:pt>
                <c:pt idx="497">
                  <c:v>-53923.07</c:v>
                </c:pt>
                <c:pt idx="498">
                  <c:v>-53923.55</c:v>
                </c:pt>
                <c:pt idx="499">
                  <c:v>-53931.49</c:v>
                </c:pt>
                <c:pt idx="500">
                  <c:v>-53924.92</c:v>
                </c:pt>
              </c:numCache>
            </c:numRef>
          </c:yVal>
          <c:smooth val="0"/>
          <c:extLst>
            <c:ext xmlns:c16="http://schemas.microsoft.com/office/drawing/2014/chart" uri="{C3380CC4-5D6E-409C-BE32-E72D297353CC}">
              <c16:uniqueId val="{00000000-59A7-8543-98A0-737C6D1C52AD}"/>
            </c:ext>
          </c:extLst>
        </c:ser>
        <c:dLbls>
          <c:showLegendKey val="0"/>
          <c:showVal val="0"/>
          <c:showCatName val="0"/>
          <c:showSerName val="0"/>
          <c:showPercent val="0"/>
          <c:showBubbleSize val="0"/>
        </c:dLbls>
        <c:axId val="612298816"/>
        <c:axId val="612300448"/>
      </c:scatterChart>
      <c:valAx>
        <c:axId val="61229881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12300448"/>
        <c:crosses val="autoZero"/>
        <c:crossBetween val="midCat"/>
      </c:valAx>
      <c:valAx>
        <c:axId val="612300448"/>
        <c:scaling>
          <c:orientation val="minMax"/>
          <c:max val="-53800"/>
          <c:min val="-54200"/>
        </c:scaling>
        <c:delete val="0"/>
        <c:axPos val="l"/>
        <c:majorGridlines>
          <c:spPr>
            <a:ln w="9525" cap="flat" cmpd="sng" algn="ctr">
              <a:solidFill>
                <a:schemeClr val="tx1">
                  <a:lumMod val="15000"/>
                  <a:lumOff val="85000"/>
                </a:schemeClr>
              </a:solidFill>
              <a:round/>
            </a:ln>
            <a:effectLst/>
          </c:spPr>
        </c:majorGridlines>
        <c:numFmt formatCode="0.00E+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12298816"/>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image" Target="../media/image9.png"/></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emf"/><Relationship Id="rId1" Type="http://schemas.openxmlformats.org/officeDocument/2006/relationships/image" Target="../media/image1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963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69635"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69636"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69637"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1BC3BA40-92AF-0344-B15B-C6B0E549E0EF}" type="slidenum">
              <a:rPr lang="en-US"/>
              <a:pPr>
                <a:defRPr/>
              </a:pPr>
              <a:t>‹#›</a:t>
            </a:fld>
            <a:endParaRPr lang="en-US"/>
          </a:p>
        </p:txBody>
      </p:sp>
    </p:spTree>
    <p:extLst>
      <p:ext uri="{BB962C8B-B14F-4D97-AF65-F5344CB8AC3E}">
        <p14:creationId xmlns:p14="http://schemas.microsoft.com/office/powerpoint/2010/main" val="379151922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75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74755"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54276"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Lst>
        </p:spPr>
      </p:sp>
      <p:sp>
        <p:nvSpPr>
          <p:cNvPr id="74757"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4758"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74759"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3EE8A2EA-786E-B244-8EA6-E03D723A4CC8}" type="slidenum">
              <a:rPr lang="en-US"/>
              <a:pPr>
                <a:defRPr/>
              </a:pPr>
              <a:t>‹#›</a:t>
            </a:fld>
            <a:endParaRPr lang="en-US"/>
          </a:p>
        </p:txBody>
      </p:sp>
    </p:spTree>
    <p:extLst>
      <p:ext uri="{BB962C8B-B14F-4D97-AF65-F5344CB8AC3E}">
        <p14:creationId xmlns:p14="http://schemas.microsoft.com/office/powerpoint/2010/main" val="261430739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charset="-128"/>
      </a:defRPr>
    </a:lvl1pPr>
    <a:lvl2pPr marL="455613"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2813"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0013"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7213"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4665" algn="l" defTabSz="456933" rtl="0" eaLnBrk="1" latinLnBrk="0" hangingPunct="1">
      <a:defRPr sz="1200" kern="1200">
        <a:solidFill>
          <a:schemeClr val="tx1"/>
        </a:solidFill>
        <a:latin typeface="+mn-lt"/>
        <a:ea typeface="+mn-ea"/>
        <a:cs typeface="+mn-cs"/>
      </a:defRPr>
    </a:lvl6pPr>
    <a:lvl7pPr marL="2741596" algn="l" defTabSz="456933" rtl="0" eaLnBrk="1" latinLnBrk="0" hangingPunct="1">
      <a:defRPr sz="1200" kern="1200">
        <a:solidFill>
          <a:schemeClr val="tx1"/>
        </a:solidFill>
        <a:latin typeface="+mn-lt"/>
        <a:ea typeface="+mn-ea"/>
        <a:cs typeface="+mn-cs"/>
      </a:defRPr>
    </a:lvl7pPr>
    <a:lvl8pPr marL="3198530" algn="l" defTabSz="456933" rtl="0" eaLnBrk="1" latinLnBrk="0" hangingPunct="1">
      <a:defRPr sz="1200" kern="1200">
        <a:solidFill>
          <a:schemeClr val="tx1"/>
        </a:solidFill>
        <a:latin typeface="+mn-lt"/>
        <a:ea typeface="+mn-ea"/>
        <a:cs typeface="+mn-cs"/>
      </a:defRPr>
    </a:lvl8pPr>
    <a:lvl9pPr marL="3655460" algn="l" defTabSz="45693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1A68D0-AB71-FD4B-A430-DEA9F7948DF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charset="0"/>
              <a:cs typeface="+mn-cs"/>
            </a:endParaRPr>
          </a:p>
        </p:txBody>
      </p:sp>
    </p:spTree>
    <p:extLst>
      <p:ext uri="{BB962C8B-B14F-4D97-AF65-F5344CB8AC3E}">
        <p14:creationId xmlns:p14="http://schemas.microsoft.com/office/powerpoint/2010/main" val="25245829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8DE1971-6DC8-FB41-8146-13457683B735}" type="slidenum">
              <a:rPr kumimoji="0" lang="en-US" altLang="en-US" sz="1200" b="0" i="0" u="none" strike="noStrike" kern="1200" cap="none" spc="0" normalizeH="0" baseline="0" noProof="0">
                <a:ln>
                  <a:noFill/>
                </a:ln>
                <a:solidFill>
                  <a:srgbClr val="000000"/>
                </a:solidFill>
                <a:effectLst/>
                <a:uLnTx/>
                <a:uFillTx/>
                <a:latin typeface="Arial"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altLang="en-US" sz="1200" b="0" i="0" u="none" strike="noStrike" kern="1200" cap="none" spc="0" normalizeH="0" baseline="0" noProof="0">
              <a:ln>
                <a:noFill/>
              </a:ln>
              <a:solidFill>
                <a:srgbClr val="000000"/>
              </a:solidFill>
              <a:effectLst/>
              <a:uLnTx/>
              <a:uFillTx/>
              <a:latin typeface="Arial" charset="0"/>
              <a:ea typeface="ＭＳ Ｐゴシック" charset="-128"/>
            </a:endParaRPr>
          </a:p>
        </p:txBody>
      </p:sp>
      <p:sp>
        <p:nvSpPr>
          <p:cNvPr id="83970" name="Rectangle 2"/>
          <p:cNvSpPr>
            <a:spLocks noGrp="1" noRot="1" noChangeAspect="1" noChangeArrowheads="1"/>
          </p:cNvSpPr>
          <p:nvPr>
            <p:ph type="sldImg"/>
          </p:nvPr>
        </p:nvSpPr>
        <p:spPr>
          <a:xfrm>
            <a:off x="331788" y="652463"/>
            <a:ext cx="6194425" cy="3484562"/>
          </a:xfrm>
          <a:solidFill>
            <a:srgbClr val="FFFFFF"/>
          </a:solidFill>
          <a:ln/>
        </p:spPr>
      </p:sp>
      <p:sp>
        <p:nvSpPr>
          <p:cNvPr id="83971" name="Rectangle 3"/>
          <p:cNvSpPr>
            <a:spLocks noGrp="1" noChangeArrowheads="1"/>
          </p:cNvSpPr>
          <p:nvPr>
            <p:ph type="body" idx="1"/>
          </p:nvPr>
        </p:nvSpPr>
        <p:spPr>
          <a:xfrm>
            <a:off x="928688" y="4354513"/>
            <a:ext cx="5000625" cy="4137025"/>
          </a:xfrm>
          <a:solidFill>
            <a:srgbClr val="FFFFFF"/>
          </a:solidFill>
          <a:ln>
            <a:solidFill>
              <a:srgbClr val="000000"/>
            </a:solidFill>
          </a:ln>
        </p:spPr>
        <p:txBody>
          <a:bodyPr/>
          <a:lstStyle/>
          <a:p>
            <a:endParaRPr lang="en-US" altLang="en-US"/>
          </a:p>
        </p:txBody>
      </p:sp>
    </p:spTree>
    <p:extLst>
      <p:ext uri="{BB962C8B-B14F-4D97-AF65-F5344CB8AC3E}">
        <p14:creationId xmlns:p14="http://schemas.microsoft.com/office/powerpoint/2010/main" val="1143436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EAC3D65-5EC8-2C41-9B23-DD962F4B0F9F}" type="slidenum">
              <a:rPr kumimoji="0" lang="en-US" altLang="en-US" sz="1200" b="0" i="0" u="none" strike="noStrike" kern="1200" cap="none" spc="0" normalizeH="0" baseline="0" noProof="0">
                <a:ln>
                  <a:noFill/>
                </a:ln>
                <a:solidFill>
                  <a:srgbClr val="000000"/>
                </a:solidFill>
                <a:effectLst/>
                <a:uLnTx/>
                <a:uFillTx/>
                <a:latin typeface="Arial"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altLang="en-US" sz="1200" b="0" i="0" u="none" strike="noStrike" kern="1200" cap="none" spc="0" normalizeH="0" baseline="0" noProof="0">
              <a:ln>
                <a:noFill/>
              </a:ln>
              <a:solidFill>
                <a:srgbClr val="000000"/>
              </a:solidFill>
              <a:effectLst/>
              <a:uLnTx/>
              <a:uFillTx/>
              <a:latin typeface="Arial" charset="0"/>
              <a:ea typeface="ＭＳ Ｐゴシック" charset="-128"/>
            </a:endParaRPr>
          </a:p>
        </p:txBody>
      </p:sp>
      <p:sp>
        <p:nvSpPr>
          <p:cNvPr id="86018" name="Rectangle 2"/>
          <p:cNvSpPr>
            <a:spLocks noGrp="1" noRot="1" noChangeAspect="1" noChangeArrowheads="1"/>
          </p:cNvSpPr>
          <p:nvPr>
            <p:ph type="sldImg"/>
          </p:nvPr>
        </p:nvSpPr>
        <p:spPr>
          <a:xfrm>
            <a:off x="1106488" y="652463"/>
            <a:ext cx="4645025" cy="3484562"/>
          </a:xfrm>
          <a:solidFill>
            <a:srgbClr val="FFFFFF"/>
          </a:solidFill>
          <a:ln/>
        </p:spPr>
      </p:sp>
      <p:sp>
        <p:nvSpPr>
          <p:cNvPr id="86019" name="Rectangle 3"/>
          <p:cNvSpPr>
            <a:spLocks noGrp="1" noChangeArrowheads="1"/>
          </p:cNvSpPr>
          <p:nvPr>
            <p:ph type="body" idx="1"/>
          </p:nvPr>
        </p:nvSpPr>
        <p:spPr>
          <a:xfrm>
            <a:off x="928688" y="4354513"/>
            <a:ext cx="5000625" cy="4137025"/>
          </a:xfrm>
          <a:solidFill>
            <a:srgbClr val="FFFFFF"/>
          </a:solidFill>
          <a:ln>
            <a:solidFill>
              <a:srgbClr val="000000"/>
            </a:solidFill>
          </a:ln>
        </p:spPr>
        <p:txBody>
          <a:bodyPr/>
          <a:lstStyle/>
          <a:p>
            <a:endParaRPr lang="en-US" altLang="en-US"/>
          </a:p>
        </p:txBody>
      </p:sp>
    </p:spTree>
    <p:extLst>
      <p:ext uri="{BB962C8B-B14F-4D97-AF65-F5344CB8AC3E}">
        <p14:creationId xmlns:p14="http://schemas.microsoft.com/office/powerpoint/2010/main" val="21359312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F0B59E4-4D70-9A41-94E0-61C150A436A8}"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8487785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DF01D8E-9D3D-E84A-A478-12A869C6A3B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84994" name="Rectangle 2"/>
          <p:cNvSpPr>
            <a:spLocks noGrp="1" noRot="1" noChangeAspect="1" noChangeArrowheads="1"/>
          </p:cNvSpPr>
          <p:nvPr>
            <p:ph type="sldImg"/>
          </p:nvPr>
        </p:nvSpPr>
        <p:spPr>
          <a:xfrm>
            <a:off x="331788" y="652463"/>
            <a:ext cx="6194425" cy="3484562"/>
          </a:xfrm>
          <a:solidFill>
            <a:srgbClr val="FFFFFF"/>
          </a:solidFill>
          <a:ln/>
        </p:spPr>
      </p:sp>
      <p:sp>
        <p:nvSpPr>
          <p:cNvPr id="84995" name="Rectangle 3"/>
          <p:cNvSpPr>
            <a:spLocks noGrp="1" noChangeArrowheads="1"/>
          </p:cNvSpPr>
          <p:nvPr>
            <p:ph type="body" idx="1"/>
          </p:nvPr>
        </p:nvSpPr>
        <p:spPr>
          <a:xfrm>
            <a:off x="928688" y="4354513"/>
            <a:ext cx="5000625" cy="4137025"/>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ea typeface="ＭＳ Ｐゴシック" charset="0"/>
              <a:cs typeface="ＭＳ Ｐゴシック" charset="0"/>
            </a:endParaRPr>
          </a:p>
        </p:txBody>
      </p:sp>
    </p:spTree>
    <p:extLst>
      <p:ext uri="{BB962C8B-B14F-4D97-AF65-F5344CB8AC3E}">
        <p14:creationId xmlns:p14="http://schemas.microsoft.com/office/powerpoint/2010/main" val="16799936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B64CD9F-AF09-D24C-9CCD-AC78D2399952}" type="slidenum">
              <a:rPr kumimoji="0" lang="en-US" altLang="en-US" sz="1200" b="0" i="0" u="none" strike="noStrike" kern="1200" cap="none" spc="0" normalizeH="0" baseline="0" noProof="0">
                <a:ln>
                  <a:noFill/>
                </a:ln>
                <a:solidFill>
                  <a:srgbClr val="000000"/>
                </a:solidFill>
                <a:effectLst/>
                <a:uLnTx/>
                <a:uFillTx/>
                <a:latin typeface="Arial"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altLang="en-US" sz="1200" b="0" i="0" u="none" strike="noStrike" kern="1200" cap="none" spc="0" normalizeH="0" baseline="0" noProof="0">
              <a:ln>
                <a:noFill/>
              </a:ln>
              <a:solidFill>
                <a:srgbClr val="000000"/>
              </a:solidFill>
              <a:effectLst/>
              <a:uLnTx/>
              <a:uFillTx/>
              <a:latin typeface="Arial" charset="0"/>
              <a:ea typeface="ＭＳ Ｐゴシック" charset="-128"/>
            </a:endParaRPr>
          </a:p>
        </p:txBody>
      </p:sp>
      <p:sp>
        <p:nvSpPr>
          <p:cNvPr id="88066" name="Rectangle 2"/>
          <p:cNvSpPr>
            <a:spLocks noGrp="1" noRot="1" noChangeAspect="1" noChangeArrowheads="1"/>
          </p:cNvSpPr>
          <p:nvPr>
            <p:ph type="sldImg"/>
          </p:nvPr>
        </p:nvSpPr>
        <p:spPr>
          <a:xfrm>
            <a:off x="331788" y="652463"/>
            <a:ext cx="6194425" cy="3484562"/>
          </a:xfrm>
          <a:solidFill>
            <a:srgbClr val="FFFFFF"/>
          </a:solidFill>
          <a:ln/>
        </p:spPr>
      </p:sp>
      <p:sp>
        <p:nvSpPr>
          <p:cNvPr id="88067" name="Rectangle 3"/>
          <p:cNvSpPr>
            <a:spLocks noGrp="1" noChangeArrowheads="1"/>
          </p:cNvSpPr>
          <p:nvPr>
            <p:ph type="body" idx="1"/>
          </p:nvPr>
        </p:nvSpPr>
        <p:spPr>
          <a:xfrm>
            <a:off x="928688" y="4354513"/>
            <a:ext cx="5000625" cy="4137025"/>
          </a:xfrm>
          <a:solidFill>
            <a:srgbClr val="FFFFFF"/>
          </a:solidFill>
          <a:ln>
            <a:solidFill>
              <a:srgbClr val="000000"/>
            </a:solidFill>
          </a:ln>
        </p:spPr>
        <p:txBody>
          <a:bodyPr/>
          <a:lstStyle/>
          <a:p>
            <a:endParaRPr lang="en-US" altLang="en-US"/>
          </a:p>
        </p:txBody>
      </p:sp>
    </p:spTree>
    <p:extLst>
      <p:ext uri="{BB962C8B-B14F-4D97-AF65-F5344CB8AC3E}">
        <p14:creationId xmlns:p14="http://schemas.microsoft.com/office/powerpoint/2010/main" val="18387933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AD3F342-BA9A-A041-A09B-1CA419FA7217}" type="slidenum">
              <a:rPr kumimoji="0" lang="en-US" altLang="en-US" sz="1200" b="0" i="0" u="none" strike="noStrike" kern="1200" cap="none" spc="0" normalizeH="0" baseline="0" noProof="0">
                <a:ln>
                  <a:noFill/>
                </a:ln>
                <a:solidFill>
                  <a:srgbClr val="000000"/>
                </a:solidFill>
                <a:effectLst/>
                <a:uLnTx/>
                <a:uFillTx/>
                <a:latin typeface="Arial"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altLang="en-US" sz="1200" b="0" i="0" u="none" strike="noStrike" kern="1200" cap="none" spc="0" normalizeH="0" baseline="0" noProof="0">
              <a:ln>
                <a:noFill/>
              </a:ln>
              <a:solidFill>
                <a:srgbClr val="000000"/>
              </a:solidFill>
              <a:effectLst/>
              <a:uLnTx/>
              <a:uFillTx/>
              <a:latin typeface="Arial" charset="0"/>
              <a:ea typeface="ＭＳ Ｐゴシック" charset="-128"/>
            </a:endParaRPr>
          </a:p>
        </p:txBody>
      </p:sp>
      <p:sp>
        <p:nvSpPr>
          <p:cNvPr id="90114" name="Rectangle 2"/>
          <p:cNvSpPr>
            <a:spLocks noGrp="1" noRot="1" noChangeAspect="1" noChangeArrowheads="1"/>
          </p:cNvSpPr>
          <p:nvPr>
            <p:ph type="sldImg"/>
          </p:nvPr>
        </p:nvSpPr>
        <p:spPr>
          <a:xfrm>
            <a:off x="1106488" y="652463"/>
            <a:ext cx="4645025" cy="3484562"/>
          </a:xfrm>
          <a:solidFill>
            <a:srgbClr val="FFFFFF"/>
          </a:solidFill>
          <a:ln/>
        </p:spPr>
      </p:sp>
      <p:sp>
        <p:nvSpPr>
          <p:cNvPr id="90115" name="Rectangle 3"/>
          <p:cNvSpPr>
            <a:spLocks noGrp="1" noChangeArrowheads="1"/>
          </p:cNvSpPr>
          <p:nvPr>
            <p:ph type="body" idx="1"/>
          </p:nvPr>
        </p:nvSpPr>
        <p:spPr>
          <a:xfrm>
            <a:off x="928688" y="4354513"/>
            <a:ext cx="5000625" cy="4137025"/>
          </a:xfrm>
          <a:solidFill>
            <a:srgbClr val="FFFFFF"/>
          </a:solidFill>
          <a:ln>
            <a:solidFill>
              <a:srgbClr val="000000"/>
            </a:solidFill>
          </a:ln>
        </p:spPr>
        <p:txBody>
          <a:bodyPr/>
          <a:lstStyle/>
          <a:p>
            <a:endParaRPr lang="en-US" altLang="en-US"/>
          </a:p>
        </p:txBody>
      </p:sp>
    </p:spTree>
    <p:extLst>
      <p:ext uri="{BB962C8B-B14F-4D97-AF65-F5344CB8AC3E}">
        <p14:creationId xmlns:p14="http://schemas.microsoft.com/office/powerpoint/2010/main" val="17424408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AAA0C9C-D17A-D54F-9CE4-915684D12E98}" type="slidenum">
              <a:rPr lang="en-US" sz="1200">
                <a:solidFill>
                  <a:srgbClr val="000000"/>
                </a:solidFill>
              </a:rPr>
              <a:pPr eaLnBrk="1" hangingPunct="1"/>
              <a:t>12</a:t>
            </a:fld>
            <a:endParaRPr lang="en-US" sz="1200">
              <a:solidFill>
                <a:srgbClr val="000000"/>
              </a:solidFill>
            </a:endParaRPr>
          </a:p>
        </p:txBody>
      </p:sp>
      <p:sp>
        <p:nvSpPr>
          <p:cNvPr id="91138" name="Rectangle 2"/>
          <p:cNvSpPr>
            <a:spLocks noGrp="1" noRot="1" noChangeAspect="1" noChangeArrowheads="1" noTextEdit="1"/>
          </p:cNvSpPr>
          <p:nvPr>
            <p:ph type="sldImg"/>
          </p:nvPr>
        </p:nvSpPr>
        <p:spPr>
          <a:xfrm>
            <a:off x="331788" y="652463"/>
            <a:ext cx="6194425" cy="3484562"/>
          </a:xfrm>
          <a:ln/>
        </p:spPr>
      </p:sp>
      <p:sp>
        <p:nvSpPr>
          <p:cNvPr id="91139"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ea typeface="ＭＳ Ｐゴシック" charset="0"/>
              <a:cs typeface="ＭＳ Ｐゴシック" charset="0"/>
            </a:endParaRPr>
          </a:p>
        </p:txBody>
      </p:sp>
    </p:spTree>
    <p:extLst>
      <p:ext uri="{BB962C8B-B14F-4D97-AF65-F5344CB8AC3E}">
        <p14:creationId xmlns:p14="http://schemas.microsoft.com/office/powerpoint/2010/main" val="19514544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0F70906-2B24-7046-8EB8-5EAFDA5E7BA9}" type="slidenum">
              <a:rPr lang="en-US" sz="1200">
                <a:solidFill>
                  <a:srgbClr val="000000"/>
                </a:solidFill>
              </a:rPr>
              <a:pPr eaLnBrk="1" hangingPunct="1"/>
              <a:t>13</a:t>
            </a:fld>
            <a:endParaRPr lang="en-US" sz="1200">
              <a:solidFill>
                <a:srgbClr val="000000"/>
              </a:solidFill>
            </a:endParaRPr>
          </a:p>
        </p:txBody>
      </p:sp>
      <p:sp>
        <p:nvSpPr>
          <p:cNvPr id="93186" name="Rectangle 2"/>
          <p:cNvSpPr>
            <a:spLocks noGrp="1" noRot="1" noChangeAspect="1" noChangeArrowheads="1" noTextEdit="1"/>
          </p:cNvSpPr>
          <p:nvPr>
            <p:ph type="sldImg"/>
          </p:nvPr>
        </p:nvSpPr>
        <p:spPr>
          <a:xfrm>
            <a:off x="331788" y="652463"/>
            <a:ext cx="6194425" cy="3484562"/>
          </a:xfrm>
          <a:ln/>
        </p:spPr>
      </p:sp>
      <p:sp>
        <p:nvSpPr>
          <p:cNvPr id="93187"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ea typeface="ＭＳ Ｐゴシック" charset="0"/>
              <a:cs typeface="ＭＳ Ｐゴシック" charset="0"/>
            </a:endParaRPr>
          </a:p>
        </p:txBody>
      </p:sp>
    </p:spTree>
    <p:extLst>
      <p:ext uri="{BB962C8B-B14F-4D97-AF65-F5344CB8AC3E}">
        <p14:creationId xmlns:p14="http://schemas.microsoft.com/office/powerpoint/2010/main" val="40859246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DBEA9DF-B184-094C-844B-97C34571DBE8}" type="slidenum">
              <a:rPr lang="en-US" sz="1200">
                <a:solidFill>
                  <a:srgbClr val="000000"/>
                </a:solidFill>
              </a:rPr>
              <a:pPr eaLnBrk="1" hangingPunct="1"/>
              <a:t>14</a:t>
            </a:fld>
            <a:endParaRPr lang="en-US" sz="1200">
              <a:solidFill>
                <a:srgbClr val="000000"/>
              </a:solidFill>
            </a:endParaRPr>
          </a:p>
        </p:txBody>
      </p:sp>
      <p:sp>
        <p:nvSpPr>
          <p:cNvPr id="95234" name="Rectangle 2"/>
          <p:cNvSpPr>
            <a:spLocks noGrp="1" noRot="1" noChangeAspect="1" noChangeArrowheads="1" noTextEdit="1"/>
          </p:cNvSpPr>
          <p:nvPr>
            <p:ph type="sldImg"/>
          </p:nvPr>
        </p:nvSpPr>
        <p:spPr>
          <a:xfrm>
            <a:off x="331788" y="652463"/>
            <a:ext cx="6194425" cy="3484562"/>
          </a:xfrm>
          <a:ln/>
        </p:spPr>
      </p:sp>
      <p:sp>
        <p:nvSpPr>
          <p:cNvPr id="95235"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ea typeface="ＭＳ Ｐゴシック" charset="0"/>
              <a:cs typeface="ＭＳ Ｐゴシック" charset="0"/>
            </a:endParaRPr>
          </a:p>
        </p:txBody>
      </p:sp>
    </p:spTree>
    <p:extLst>
      <p:ext uri="{BB962C8B-B14F-4D97-AF65-F5344CB8AC3E}">
        <p14:creationId xmlns:p14="http://schemas.microsoft.com/office/powerpoint/2010/main" val="17410429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9CF2714-FB9E-BD47-970F-AB413E2F6595}" type="slidenum">
              <a:rPr lang="en-US" sz="1200">
                <a:solidFill>
                  <a:srgbClr val="000000"/>
                </a:solidFill>
              </a:rPr>
              <a:pPr eaLnBrk="1" hangingPunct="1"/>
              <a:t>15</a:t>
            </a:fld>
            <a:endParaRPr lang="en-US" sz="1200">
              <a:solidFill>
                <a:srgbClr val="000000"/>
              </a:solidFill>
            </a:endParaRPr>
          </a:p>
        </p:txBody>
      </p:sp>
      <p:sp>
        <p:nvSpPr>
          <p:cNvPr id="97282" name="Rectangle 2"/>
          <p:cNvSpPr>
            <a:spLocks noGrp="1" noRot="1" noChangeAspect="1" noChangeArrowheads="1" noTextEdit="1"/>
          </p:cNvSpPr>
          <p:nvPr>
            <p:ph type="sldImg"/>
          </p:nvPr>
        </p:nvSpPr>
        <p:spPr>
          <a:xfrm>
            <a:off x="331788" y="652463"/>
            <a:ext cx="6194425" cy="3484562"/>
          </a:xfrm>
          <a:ln/>
        </p:spPr>
      </p:sp>
      <p:sp>
        <p:nvSpPr>
          <p:cNvPr id="97283"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ea typeface="ＭＳ Ｐゴシック" charset="0"/>
              <a:cs typeface="ＭＳ Ｐゴシック" charset="0"/>
            </a:endParaRPr>
          </a:p>
        </p:txBody>
      </p:sp>
    </p:spTree>
    <p:extLst>
      <p:ext uri="{BB962C8B-B14F-4D97-AF65-F5344CB8AC3E}">
        <p14:creationId xmlns:p14="http://schemas.microsoft.com/office/powerpoint/2010/main" val="31085047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D1D6E98-1330-084C-B850-DC761BA1521E}" type="slidenum">
              <a:rPr lang="en-US" sz="1200">
                <a:solidFill>
                  <a:srgbClr val="000000"/>
                </a:solidFill>
              </a:rPr>
              <a:pPr eaLnBrk="1" hangingPunct="1"/>
              <a:t>16</a:t>
            </a:fld>
            <a:endParaRPr lang="en-US" sz="1200">
              <a:solidFill>
                <a:srgbClr val="000000"/>
              </a:solidFill>
            </a:endParaRPr>
          </a:p>
        </p:txBody>
      </p:sp>
      <p:sp>
        <p:nvSpPr>
          <p:cNvPr id="99330" name="Rectangle 2"/>
          <p:cNvSpPr>
            <a:spLocks noGrp="1" noRot="1" noChangeAspect="1" noChangeArrowheads="1" noTextEdit="1"/>
          </p:cNvSpPr>
          <p:nvPr>
            <p:ph type="sldImg"/>
          </p:nvPr>
        </p:nvSpPr>
        <p:spPr>
          <a:xfrm>
            <a:off x="331788" y="652463"/>
            <a:ext cx="6194425" cy="3484562"/>
          </a:xfrm>
          <a:ln/>
        </p:spPr>
      </p:sp>
      <p:sp>
        <p:nvSpPr>
          <p:cNvPr id="99331"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ea typeface="ＭＳ Ｐゴシック" charset="0"/>
              <a:cs typeface="ＭＳ Ｐゴシック" charset="0"/>
            </a:endParaRPr>
          </a:p>
        </p:txBody>
      </p:sp>
    </p:spTree>
    <p:extLst>
      <p:ext uri="{BB962C8B-B14F-4D97-AF65-F5344CB8AC3E}">
        <p14:creationId xmlns:p14="http://schemas.microsoft.com/office/powerpoint/2010/main" val="16128669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BCDC8E2-5C1D-F645-96EE-7BB8338AEB43}" type="slidenum">
              <a:rPr lang="en-US" sz="1200">
                <a:solidFill>
                  <a:srgbClr val="000000"/>
                </a:solidFill>
              </a:rPr>
              <a:pPr eaLnBrk="1" hangingPunct="1"/>
              <a:t>17</a:t>
            </a:fld>
            <a:endParaRPr lang="en-US" sz="1200">
              <a:solidFill>
                <a:srgbClr val="000000"/>
              </a:solidFill>
            </a:endParaRPr>
          </a:p>
        </p:txBody>
      </p:sp>
      <p:sp>
        <p:nvSpPr>
          <p:cNvPr id="101378" name="Rectangle 2"/>
          <p:cNvSpPr>
            <a:spLocks noGrp="1" noRot="1" noChangeAspect="1" noChangeArrowheads="1" noTextEdit="1"/>
          </p:cNvSpPr>
          <p:nvPr>
            <p:ph type="sldImg"/>
          </p:nvPr>
        </p:nvSpPr>
        <p:spPr>
          <a:xfrm>
            <a:off x="331788" y="652463"/>
            <a:ext cx="6194425" cy="3484562"/>
          </a:xfrm>
          <a:ln/>
        </p:spPr>
      </p:sp>
      <p:sp>
        <p:nvSpPr>
          <p:cNvPr id="101379"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ea typeface="ＭＳ Ｐゴシック" charset="0"/>
              <a:cs typeface="ＭＳ Ｐゴシック" charset="0"/>
            </a:endParaRPr>
          </a:p>
        </p:txBody>
      </p:sp>
    </p:spTree>
    <p:extLst>
      <p:ext uri="{BB962C8B-B14F-4D97-AF65-F5344CB8AC3E}">
        <p14:creationId xmlns:p14="http://schemas.microsoft.com/office/powerpoint/2010/main" val="32954550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BCDC8E2-5C1D-F645-96EE-7BB8338AEB43}" type="slidenum">
              <a:rPr lang="en-US" sz="1200">
                <a:solidFill>
                  <a:srgbClr val="000000"/>
                </a:solidFill>
              </a:rPr>
              <a:pPr eaLnBrk="1" hangingPunct="1"/>
              <a:t>18</a:t>
            </a:fld>
            <a:endParaRPr lang="en-US" sz="1200">
              <a:solidFill>
                <a:srgbClr val="000000"/>
              </a:solidFill>
            </a:endParaRPr>
          </a:p>
        </p:txBody>
      </p:sp>
      <p:sp>
        <p:nvSpPr>
          <p:cNvPr id="101378" name="Rectangle 2"/>
          <p:cNvSpPr>
            <a:spLocks noGrp="1" noRot="1" noChangeAspect="1" noChangeArrowheads="1" noTextEdit="1"/>
          </p:cNvSpPr>
          <p:nvPr>
            <p:ph type="sldImg"/>
          </p:nvPr>
        </p:nvSpPr>
        <p:spPr>
          <a:xfrm>
            <a:off x="331788" y="652463"/>
            <a:ext cx="6194425" cy="3484562"/>
          </a:xfrm>
          <a:ln/>
        </p:spPr>
      </p:sp>
      <p:sp>
        <p:nvSpPr>
          <p:cNvPr id="101379"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ea typeface="ＭＳ Ｐゴシック" charset="0"/>
              <a:cs typeface="ＭＳ Ｐゴシック" charset="0"/>
            </a:endParaRPr>
          </a:p>
        </p:txBody>
      </p:sp>
    </p:spTree>
    <p:extLst>
      <p:ext uri="{BB962C8B-B14F-4D97-AF65-F5344CB8AC3E}">
        <p14:creationId xmlns:p14="http://schemas.microsoft.com/office/powerpoint/2010/main" val="19307507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D3C3A48-0B5B-3D40-8448-749CE07B4D8B}" type="slidenum">
              <a:rPr lang="en-US" sz="1200">
                <a:solidFill>
                  <a:srgbClr val="000000"/>
                </a:solidFill>
              </a:rPr>
              <a:pPr eaLnBrk="1" hangingPunct="1"/>
              <a:t>19</a:t>
            </a:fld>
            <a:endParaRPr lang="en-US" sz="1200">
              <a:solidFill>
                <a:srgbClr val="000000"/>
              </a:solidFill>
            </a:endParaRPr>
          </a:p>
        </p:txBody>
      </p:sp>
      <p:sp>
        <p:nvSpPr>
          <p:cNvPr id="103426" name="Rectangle 2"/>
          <p:cNvSpPr>
            <a:spLocks noGrp="1" noRot="1" noChangeAspect="1" noChangeArrowheads="1" noTextEdit="1"/>
          </p:cNvSpPr>
          <p:nvPr>
            <p:ph type="sldImg"/>
          </p:nvPr>
        </p:nvSpPr>
        <p:spPr>
          <a:xfrm>
            <a:off x="331788" y="652463"/>
            <a:ext cx="6194425" cy="3484562"/>
          </a:xfrm>
          <a:ln/>
        </p:spPr>
      </p:sp>
      <p:sp>
        <p:nvSpPr>
          <p:cNvPr id="103427"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ea typeface="ＭＳ Ｐゴシック" charset="0"/>
              <a:cs typeface="ＭＳ Ｐゴシック" charset="0"/>
            </a:endParaRPr>
          </a:p>
        </p:txBody>
      </p:sp>
    </p:spTree>
    <p:extLst>
      <p:ext uri="{BB962C8B-B14F-4D97-AF65-F5344CB8AC3E}">
        <p14:creationId xmlns:p14="http://schemas.microsoft.com/office/powerpoint/2010/main" val="23589133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6880" indent="0" algn="ctr">
              <a:buNone/>
              <a:defRPr/>
            </a:lvl2pPr>
            <a:lvl3pPr marL="913758" indent="0" algn="ctr">
              <a:buNone/>
              <a:defRPr/>
            </a:lvl3pPr>
            <a:lvl4pPr marL="1370639" indent="0" algn="ctr">
              <a:buNone/>
              <a:defRPr/>
            </a:lvl4pPr>
            <a:lvl5pPr marL="1827517" indent="0" algn="ctr">
              <a:buNone/>
              <a:defRPr/>
            </a:lvl5pPr>
            <a:lvl6pPr marL="2284398" indent="0" algn="ctr">
              <a:buNone/>
              <a:defRPr/>
            </a:lvl6pPr>
            <a:lvl7pPr marL="2741275" indent="0" algn="ctr">
              <a:buNone/>
              <a:defRPr/>
            </a:lvl7pPr>
            <a:lvl8pPr marL="3198156" indent="0" algn="ctr">
              <a:buNone/>
              <a:defRPr/>
            </a:lvl8pPr>
            <a:lvl9pPr marL="3655033"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fld id="{5372FE19-51D5-2444-A02A-6942122D4986}" type="slidenum">
              <a:rPr lang="en-US" altLang="en-US"/>
              <a:pPr/>
              <a:t>‹#›</a:t>
            </a:fld>
            <a:endParaRPr lang="en-US"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fld id="{DE85F1D5-84F9-3041-BD48-82AB7ADF07B7}" type="slidenum">
              <a:rPr lang="en-US" altLang="en-US"/>
              <a:pPr/>
              <a:t>‹#›</a:t>
            </a:fld>
            <a:endParaRPr lang="en-US"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fld id="{AB84EC35-BDA5-8E48-896F-1903B9DB88A2}" type="slidenum">
              <a:rPr lang="en-US" altLang="en-US"/>
              <a:pPr/>
              <a:t>‹#›</a:t>
            </a:fld>
            <a:endParaRPr lang="en-US"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6880" indent="0" algn="ctr">
              <a:buNone/>
              <a:defRPr>
                <a:solidFill>
                  <a:schemeClr val="tx1">
                    <a:tint val="75000"/>
                  </a:schemeClr>
                </a:solidFill>
              </a:defRPr>
            </a:lvl2pPr>
            <a:lvl3pPr marL="913758" indent="0" algn="ctr">
              <a:buNone/>
              <a:defRPr>
                <a:solidFill>
                  <a:schemeClr val="tx1">
                    <a:tint val="75000"/>
                  </a:schemeClr>
                </a:solidFill>
              </a:defRPr>
            </a:lvl3pPr>
            <a:lvl4pPr marL="1370639" indent="0" algn="ctr">
              <a:buNone/>
              <a:defRPr>
                <a:solidFill>
                  <a:schemeClr val="tx1">
                    <a:tint val="75000"/>
                  </a:schemeClr>
                </a:solidFill>
              </a:defRPr>
            </a:lvl4pPr>
            <a:lvl5pPr marL="1827517" indent="0" algn="ctr">
              <a:buNone/>
              <a:defRPr>
                <a:solidFill>
                  <a:schemeClr val="tx1">
                    <a:tint val="75000"/>
                  </a:schemeClr>
                </a:solidFill>
              </a:defRPr>
            </a:lvl5pPr>
            <a:lvl6pPr marL="2284398" indent="0" algn="ctr">
              <a:buNone/>
              <a:defRPr>
                <a:solidFill>
                  <a:schemeClr val="tx1">
                    <a:tint val="75000"/>
                  </a:schemeClr>
                </a:solidFill>
              </a:defRPr>
            </a:lvl6pPr>
            <a:lvl7pPr marL="2741275" indent="0" algn="ctr">
              <a:buNone/>
              <a:defRPr>
                <a:solidFill>
                  <a:schemeClr val="tx1">
                    <a:tint val="75000"/>
                  </a:schemeClr>
                </a:solidFill>
              </a:defRPr>
            </a:lvl7pPr>
            <a:lvl8pPr marL="3198156" indent="0" algn="ctr">
              <a:buNone/>
              <a:defRPr>
                <a:solidFill>
                  <a:schemeClr val="tx1">
                    <a:tint val="75000"/>
                  </a:schemeClr>
                </a:solidFill>
              </a:defRPr>
            </a:lvl8pPr>
            <a:lvl9pPr marL="365503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E139DC0D-69D1-C144-A076-69A498B9C268}" type="slidenum">
              <a:rPr lang="en-US" altLang="en-US"/>
              <a:pPr/>
              <a:t>‹#›</a:t>
            </a:fld>
            <a:endParaRPr lang="en-US"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F0A3208E-0A4F-4B4D-99FE-8C33F282CEC4}" type="slidenum">
              <a:rPr lang="en-US" altLang="en-US"/>
              <a:pPr/>
              <a:t>‹#›</a:t>
            </a:fld>
            <a:endParaRPr lang="en-US"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7"/>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6880" indent="0">
              <a:buNone/>
              <a:defRPr sz="1800">
                <a:solidFill>
                  <a:schemeClr val="tx1">
                    <a:tint val="75000"/>
                  </a:schemeClr>
                </a:solidFill>
              </a:defRPr>
            </a:lvl2pPr>
            <a:lvl3pPr marL="913758" indent="0">
              <a:buNone/>
              <a:defRPr sz="1600">
                <a:solidFill>
                  <a:schemeClr val="tx1">
                    <a:tint val="75000"/>
                  </a:schemeClr>
                </a:solidFill>
              </a:defRPr>
            </a:lvl3pPr>
            <a:lvl4pPr marL="1370639" indent="0">
              <a:buNone/>
              <a:defRPr sz="1400">
                <a:solidFill>
                  <a:schemeClr val="tx1">
                    <a:tint val="75000"/>
                  </a:schemeClr>
                </a:solidFill>
              </a:defRPr>
            </a:lvl4pPr>
            <a:lvl5pPr marL="1827517" indent="0">
              <a:buNone/>
              <a:defRPr sz="1400">
                <a:solidFill>
                  <a:schemeClr val="tx1">
                    <a:tint val="75000"/>
                  </a:schemeClr>
                </a:solidFill>
              </a:defRPr>
            </a:lvl5pPr>
            <a:lvl6pPr marL="2284398" indent="0">
              <a:buNone/>
              <a:defRPr sz="1400">
                <a:solidFill>
                  <a:schemeClr val="tx1">
                    <a:tint val="75000"/>
                  </a:schemeClr>
                </a:solidFill>
              </a:defRPr>
            </a:lvl6pPr>
            <a:lvl7pPr marL="2741275" indent="0">
              <a:buNone/>
              <a:defRPr sz="1400">
                <a:solidFill>
                  <a:schemeClr val="tx1">
                    <a:tint val="75000"/>
                  </a:schemeClr>
                </a:solidFill>
              </a:defRPr>
            </a:lvl7pPr>
            <a:lvl8pPr marL="3198156" indent="0">
              <a:buNone/>
              <a:defRPr sz="1400">
                <a:solidFill>
                  <a:schemeClr val="tx1">
                    <a:tint val="75000"/>
                  </a:schemeClr>
                </a:solidFill>
              </a:defRPr>
            </a:lvl8pPr>
            <a:lvl9pPr marL="365503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39FE41A1-1FA5-E24D-98AA-98D7612291CF}" type="slidenum">
              <a:rPr lang="en-US" altLang="en-US"/>
              <a:pPr/>
              <a:t>‹#›</a:t>
            </a:fld>
            <a:endParaRPr lang="en-US"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atin typeface="Arial"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fld id="{24AB7038-CFEB-0A40-83E0-75ADBF3521DD}" type="slidenum">
              <a:rPr lang="en-US" altLang="en-US"/>
              <a:pPr/>
              <a:t>‹#›</a:t>
            </a:fld>
            <a:endParaRPr lang="en-US"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2" y="1535113"/>
            <a:ext cx="5386917"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2"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6" y="1535113"/>
            <a:ext cx="5389033"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6"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atin typeface="Arial" charset="0"/>
              </a:defRPr>
            </a:lvl1pPr>
          </a:lstStyle>
          <a:p>
            <a:pPr>
              <a:defRPr/>
            </a:pPr>
            <a:endParaRPr lang="en-US"/>
          </a:p>
        </p:txBody>
      </p:sp>
      <p:sp>
        <p:nvSpPr>
          <p:cNvPr id="8" name="Footer Placeholder 7"/>
          <p:cNvSpPr>
            <a:spLocks noGrp="1"/>
          </p:cNvSpPr>
          <p:nvPr>
            <p:ph type="ftr" sz="quarter" idx="11"/>
          </p:nvPr>
        </p:nvSpPr>
        <p:spPr/>
        <p:txBody>
          <a:bodyPr/>
          <a:lstStyle>
            <a:lvl1pPr>
              <a:defRPr>
                <a:latin typeface="Arial"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fld id="{B1FEE33E-2BD0-9448-B590-29A5EA0B1B7F}" type="slidenum">
              <a:rPr lang="en-US" altLang="en-US"/>
              <a:pPr/>
              <a:t>‹#›</a:t>
            </a:fld>
            <a:endParaRPr lang="en-US"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atin typeface="Arial" charset="0"/>
              </a:defRPr>
            </a:lvl1pPr>
          </a:lstStyle>
          <a:p>
            <a:pPr>
              <a:defRPr/>
            </a:pPr>
            <a:endParaRPr lang="en-US"/>
          </a:p>
        </p:txBody>
      </p:sp>
      <p:sp>
        <p:nvSpPr>
          <p:cNvPr id="4" name="Footer Placeholder 3"/>
          <p:cNvSpPr>
            <a:spLocks noGrp="1"/>
          </p:cNvSpPr>
          <p:nvPr>
            <p:ph type="ftr" sz="quarter" idx="11"/>
          </p:nvPr>
        </p:nvSpPr>
        <p:spPr/>
        <p:txBody>
          <a:bodyPr/>
          <a:lstStyle>
            <a:lvl1pPr>
              <a:defRPr>
                <a:latin typeface="Arial"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fld id="{7C2719A1-48D6-5745-B6C0-2F36F459DF13}" type="slidenum">
              <a:rPr lang="en-US" altLang="en-US"/>
              <a:pPr/>
              <a:t>‹#›</a:t>
            </a:fld>
            <a:endParaRPr lang="en-US"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charset="0"/>
              </a:defRPr>
            </a:lvl1pPr>
          </a:lstStyle>
          <a:p>
            <a:pPr>
              <a:defRPr/>
            </a:pPr>
            <a:endParaRPr lang="en-US"/>
          </a:p>
        </p:txBody>
      </p:sp>
      <p:sp>
        <p:nvSpPr>
          <p:cNvPr id="3" name="Footer Placeholder 2"/>
          <p:cNvSpPr>
            <a:spLocks noGrp="1"/>
          </p:cNvSpPr>
          <p:nvPr>
            <p:ph type="ftr" sz="quarter" idx="11"/>
          </p:nvPr>
        </p:nvSpPr>
        <p:spPr/>
        <p:txBody>
          <a:bodyPr/>
          <a:lstStyle>
            <a:lvl1pPr>
              <a:defRPr>
                <a:latin typeface="Arial"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vl1pPr>
          </a:lstStyle>
          <a:p>
            <a:fld id="{753A1FD0-9659-BE45-AC7B-A4E857897C9E}" type="slidenum">
              <a:rPr lang="en-US" altLang="en-US"/>
              <a:pPr/>
              <a:t>‹#›</a:t>
            </a:fld>
            <a:endParaRPr lang="en-US"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6"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6" y="1435101"/>
            <a:ext cx="4011084" cy="4691063"/>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Arial"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fld id="{3008A042-08A1-284F-884A-8CC4C896773A}" type="slidenum">
              <a:rPr lang="en-US" altLang="en-US"/>
              <a:pPr/>
              <a:t>‹#›</a:t>
            </a:fld>
            <a:endParaRPr lang="en-US"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fld id="{0D0A9A0E-7ED5-A445-88EF-DB6BC39BE1B5}" type="slidenum">
              <a:rPr lang="en-US" altLang="en-US"/>
              <a:pPr/>
              <a:t>‹#›</a:t>
            </a:fld>
            <a:endParaRPr lang="en-US"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6880" indent="0">
              <a:buNone/>
              <a:defRPr sz="2800"/>
            </a:lvl2pPr>
            <a:lvl3pPr marL="913758" indent="0">
              <a:buNone/>
              <a:defRPr sz="2400"/>
            </a:lvl3pPr>
            <a:lvl4pPr marL="1370639" indent="0">
              <a:buNone/>
              <a:defRPr sz="2000"/>
            </a:lvl4pPr>
            <a:lvl5pPr marL="1827517" indent="0">
              <a:buNone/>
              <a:defRPr sz="2000"/>
            </a:lvl5pPr>
            <a:lvl6pPr marL="2284398" indent="0">
              <a:buNone/>
              <a:defRPr sz="2000"/>
            </a:lvl6pPr>
            <a:lvl7pPr marL="2741275" indent="0">
              <a:buNone/>
              <a:defRPr sz="2000"/>
            </a:lvl7pPr>
            <a:lvl8pPr marL="3198156" indent="0">
              <a:buNone/>
              <a:defRPr sz="2000"/>
            </a:lvl8pPr>
            <a:lvl9pPr marL="3655033"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Arial"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fld id="{BF7786BB-2064-2843-9AD6-3242D80CD48E}" type="slidenum">
              <a:rPr lang="en-US" altLang="en-US"/>
              <a:pPr/>
              <a:t>‹#›</a:t>
            </a:fld>
            <a:endParaRPr lang="en-US"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4DB26B43-A726-8D44-B38A-8FF7F1D7B6B7}" type="slidenum">
              <a:rPr lang="en-US" altLang="en-US"/>
              <a:pPr/>
              <a:t>‹#›</a:t>
            </a:fld>
            <a:endParaRPr lang="en-US"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BBD6A6F8-BB81-8A44-9F79-473CA16EDAB7}" type="slidenum">
              <a:rPr lang="en-US" altLang="en-US"/>
              <a:pPr/>
              <a:t>‹#›</a:t>
            </a:fld>
            <a:endParaRPr lang="en-US"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6880" indent="0" algn="ctr">
              <a:buNone/>
              <a:defRPr>
                <a:solidFill>
                  <a:schemeClr val="tx1">
                    <a:tint val="75000"/>
                  </a:schemeClr>
                </a:solidFill>
              </a:defRPr>
            </a:lvl2pPr>
            <a:lvl3pPr marL="913758" indent="0" algn="ctr">
              <a:buNone/>
              <a:defRPr>
                <a:solidFill>
                  <a:schemeClr val="tx1">
                    <a:tint val="75000"/>
                  </a:schemeClr>
                </a:solidFill>
              </a:defRPr>
            </a:lvl3pPr>
            <a:lvl4pPr marL="1370639" indent="0" algn="ctr">
              <a:buNone/>
              <a:defRPr>
                <a:solidFill>
                  <a:schemeClr val="tx1">
                    <a:tint val="75000"/>
                  </a:schemeClr>
                </a:solidFill>
              </a:defRPr>
            </a:lvl4pPr>
            <a:lvl5pPr marL="1827517" indent="0" algn="ctr">
              <a:buNone/>
              <a:defRPr>
                <a:solidFill>
                  <a:schemeClr val="tx1">
                    <a:tint val="75000"/>
                  </a:schemeClr>
                </a:solidFill>
              </a:defRPr>
            </a:lvl5pPr>
            <a:lvl6pPr marL="2284398" indent="0" algn="ctr">
              <a:buNone/>
              <a:defRPr>
                <a:solidFill>
                  <a:schemeClr val="tx1">
                    <a:tint val="75000"/>
                  </a:schemeClr>
                </a:solidFill>
              </a:defRPr>
            </a:lvl6pPr>
            <a:lvl7pPr marL="2741275" indent="0" algn="ctr">
              <a:buNone/>
              <a:defRPr>
                <a:solidFill>
                  <a:schemeClr val="tx1">
                    <a:tint val="75000"/>
                  </a:schemeClr>
                </a:solidFill>
              </a:defRPr>
            </a:lvl7pPr>
            <a:lvl8pPr marL="3198156" indent="0" algn="ctr">
              <a:buNone/>
              <a:defRPr>
                <a:solidFill>
                  <a:schemeClr val="tx1">
                    <a:tint val="75000"/>
                  </a:schemeClr>
                </a:solidFill>
              </a:defRPr>
            </a:lvl8pPr>
            <a:lvl9pPr marL="365503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891B8C40-025B-0E4C-B842-E8DE22209E56}" type="slidenum">
              <a:rPr lang="en-US"/>
              <a:pPr>
                <a:defRPr/>
              </a:pPr>
              <a:t>‹#›</a:t>
            </a:fld>
            <a:endParaRPr lang="en-US"/>
          </a:p>
        </p:txBody>
      </p:sp>
    </p:spTree>
    <p:extLst>
      <p:ext uri="{BB962C8B-B14F-4D97-AF65-F5344CB8AC3E}">
        <p14:creationId xmlns:p14="http://schemas.microsoft.com/office/powerpoint/2010/main" val="26427032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CD9E92DC-F3A8-4742-B217-BD10C9ED47DB}" type="slidenum">
              <a:rPr lang="en-US"/>
              <a:pPr>
                <a:defRPr/>
              </a:pPr>
              <a:t>‹#›</a:t>
            </a:fld>
            <a:endParaRPr lang="en-US"/>
          </a:p>
        </p:txBody>
      </p:sp>
    </p:spTree>
    <p:extLst>
      <p:ext uri="{BB962C8B-B14F-4D97-AF65-F5344CB8AC3E}">
        <p14:creationId xmlns:p14="http://schemas.microsoft.com/office/powerpoint/2010/main" val="216963451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7"/>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6880" indent="0">
              <a:buNone/>
              <a:defRPr sz="1800">
                <a:solidFill>
                  <a:schemeClr val="tx1">
                    <a:tint val="75000"/>
                  </a:schemeClr>
                </a:solidFill>
              </a:defRPr>
            </a:lvl2pPr>
            <a:lvl3pPr marL="913758" indent="0">
              <a:buNone/>
              <a:defRPr sz="1600">
                <a:solidFill>
                  <a:schemeClr val="tx1">
                    <a:tint val="75000"/>
                  </a:schemeClr>
                </a:solidFill>
              </a:defRPr>
            </a:lvl3pPr>
            <a:lvl4pPr marL="1370639" indent="0">
              <a:buNone/>
              <a:defRPr sz="1400">
                <a:solidFill>
                  <a:schemeClr val="tx1">
                    <a:tint val="75000"/>
                  </a:schemeClr>
                </a:solidFill>
              </a:defRPr>
            </a:lvl4pPr>
            <a:lvl5pPr marL="1827517" indent="0">
              <a:buNone/>
              <a:defRPr sz="1400">
                <a:solidFill>
                  <a:schemeClr val="tx1">
                    <a:tint val="75000"/>
                  </a:schemeClr>
                </a:solidFill>
              </a:defRPr>
            </a:lvl5pPr>
            <a:lvl6pPr marL="2284398" indent="0">
              <a:buNone/>
              <a:defRPr sz="1400">
                <a:solidFill>
                  <a:schemeClr val="tx1">
                    <a:tint val="75000"/>
                  </a:schemeClr>
                </a:solidFill>
              </a:defRPr>
            </a:lvl6pPr>
            <a:lvl7pPr marL="2741275" indent="0">
              <a:buNone/>
              <a:defRPr sz="1400">
                <a:solidFill>
                  <a:schemeClr val="tx1">
                    <a:tint val="75000"/>
                  </a:schemeClr>
                </a:solidFill>
              </a:defRPr>
            </a:lvl7pPr>
            <a:lvl8pPr marL="3198156" indent="0">
              <a:buNone/>
              <a:defRPr sz="1400">
                <a:solidFill>
                  <a:schemeClr val="tx1">
                    <a:tint val="75000"/>
                  </a:schemeClr>
                </a:solidFill>
              </a:defRPr>
            </a:lvl8pPr>
            <a:lvl9pPr marL="365503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E0F423DA-34E4-0D48-9B32-72CE915289CD}" type="slidenum">
              <a:rPr lang="en-US"/>
              <a:pPr>
                <a:defRPr/>
              </a:pPr>
              <a:t>‹#›</a:t>
            </a:fld>
            <a:endParaRPr lang="en-US"/>
          </a:p>
        </p:txBody>
      </p:sp>
    </p:spTree>
    <p:extLst>
      <p:ext uri="{BB962C8B-B14F-4D97-AF65-F5344CB8AC3E}">
        <p14:creationId xmlns:p14="http://schemas.microsoft.com/office/powerpoint/2010/main" val="200541713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487EBFE2-EC31-AD46-9910-82DA4B1A4200}" type="slidenum">
              <a:rPr lang="en-US"/>
              <a:pPr>
                <a:defRPr/>
              </a:pPr>
              <a:t>‹#›</a:t>
            </a:fld>
            <a:endParaRPr lang="en-US"/>
          </a:p>
        </p:txBody>
      </p:sp>
    </p:spTree>
    <p:extLst>
      <p:ext uri="{BB962C8B-B14F-4D97-AF65-F5344CB8AC3E}">
        <p14:creationId xmlns:p14="http://schemas.microsoft.com/office/powerpoint/2010/main" val="23471939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2" y="1535113"/>
            <a:ext cx="5386917"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2"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6" y="1535113"/>
            <a:ext cx="5389033"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6"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EED1AD4F-9819-D342-9D3D-42EFAD881671}" type="slidenum">
              <a:rPr lang="en-US"/>
              <a:pPr>
                <a:defRPr/>
              </a:pPr>
              <a:t>‹#›</a:t>
            </a:fld>
            <a:endParaRPr lang="en-US"/>
          </a:p>
        </p:txBody>
      </p:sp>
    </p:spTree>
    <p:extLst>
      <p:ext uri="{BB962C8B-B14F-4D97-AF65-F5344CB8AC3E}">
        <p14:creationId xmlns:p14="http://schemas.microsoft.com/office/powerpoint/2010/main" val="116397541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668EA390-D79B-8949-9351-2085ABFB9E82}" type="slidenum">
              <a:rPr lang="en-US"/>
              <a:pPr>
                <a:defRPr/>
              </a:pPr>
              <a:t>‹#›</a:t>
            </a:fld>
            <a:endParaRPr lang="en-US"/>
          </a:p>
        </p:txBody>
      </p:sp>
    </p:spTree>
    <p:extLst>
      <p:ext uri="{BB962C8B-B14F-4D97-AF65-F5344CB8AC3E}">
        <p14:creationId xmlns:p14="http://schemas.microsoft.com/office/powerpoint/2010/main" val="56872827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41B8C858-C1AE-AC42-9B9D-8848B7B615CB}" type="slidenum">
              <a:rPr lang="en-US"/>
              <a:pPr>
                <a:defRPr/>
              </a:pPr>
              <a:t>‹#›</a:t>
            </a:fld>
            <a:endParaRPr lang="en-US"/>
          </a:p>
        </p:txBody>
      </p:sp>
    </p:spTree>
    <p:extLst>
      <p:ext uri="{BB962C8B-B14F-4D97-AF65-F5344CB8AC3E}">
        <p14:creationId xmlns:p14="http://schemas.microsoft.com/office/powerpoint/2010/main" val="8205556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7"/>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6880" indent="0">
              <a:buNone/>
              <a:defRPr sz="1800"/>
            </a:lvl2pPr>
            <a:lvl3pPr marL="913758" indent="0">
              <a:buNone/>
              <a:defRPr sz="1600"/>
            </a:lvl3pPr>
            <a:lvl4pPr marL="1370639" indent="0">
              <a:buNone/>
              <a:defRPr sz="1400"/>
            </a:lvl4pPr>
            <a:lvl5pPr marL="1827517" indent="0">
              <a:buNone/>
              <a:defRPr sz="1400"/>
            </a:lvl5pPr>
            <a:lvl6pPr marL="2284398" indent="0">
              <a:buNone/>
              <a:defRPr sz="1400"/>
            </a:lvl6pPr>
            <a:lvl7pPr marL="2741275" indent="0">
              <a:buNone/>
              <a:defRPr sz="1400"/>
            </a:lvl7pPr>
            <a:lvl8pPr marL="3198156" indent="0">
              <a:buNone/>
              <a:defRPr sz="1400"/>
            </a:lvl8pPr>
            <a:lvl9pPr marL="3655033"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fld id="{3639291A-7C9C-8B45-AB95-92342BDB7A00}" type="slidenum">
              <a:rPr lang="en-US" altLang="en-US"/>
              <a:pPr/>
              <a:t>‹#›</a:t>
            </a:fld>
            <a:endParaRPr lang="en-US"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6"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6" y="1435101"/>
            <a:ext cx="4011084" cy="4691063"/>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C26512C0-D5D6-FE4B-8FD8-656D3FDBEA59}" type="slidenum">
              <a:rPr lang="en-US"/>
              <a:pPr>
                <a:defRPr/>
              </a:pPr>
              <a:t>‹#›</a:t>
            </a:fld>
            <a:endParaRPr lang="en-US"/>
          </a:p>
        </p:txBody>
      </p:sp>
    </p:spTree>
    <p:extLst>
      <p:ext uri="{BB962C8B-B14F-4D97-AF65-F5344CB8AC3E}">
        <p14:creationId xmlns:p14="http://schemas.microsoft.com/office/powerpoint/2010/main" val="7351270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6880" indent="0">
              <a:buNone/>
              <a:defRPr sz="2800"/>
            </a:lvl2pPr>
            <a:lvl3pPr marL="913758" indent="0">
              <a:buNone/>
              <a:defRPr sz="2400"/>
            </a:lvl3pPr>
            <a:lvl4pPr marL="1370639" indent="0">
              <a:buNone/>
              <a:defRPr sz="2000"/>
            </a:lvl4pPr>
            <a:lvl5pPr marL="1827517" indent="0">
              <a:buNone/>
              <a:defRPr sz="2000"/>
            </a:lvl5pPr>
            <a:lvl6pPr marL="2284398" indent="0">
              <a:buNone/>
              <a:defRPr sz="2000"/>
            </a:lvl6pPr>
            <a:lvl7pPr marL="2741275" indent="0">
              <a:buNone/>
              <a:defRPr sz="2000"/>
            </a:lvl7pPr>
            <a:lvl8pPr marL="3198156" indent="0">
              <a:buNone/>
              <a:defRPr sz="2000"/>
            </a:lvl8pPr>
            <a:lvl9pPr marL="3655033"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56EB3316-8AE6-5D4D-998F-E33BAFCB5C1C}" type="slidenum">
              <a:rPr lang="en-US"/>
              <a:pPr>
                <a:defRPr/>
              </a:pPr>
              <a:t>‹#›</a:t>
            </a:fld>
            <a:endParaRPr lang="en-US"/>
          </a:p>
        </p:txBody>
      </p:sp>
    </p:spTree>
    <p:extLst>
      <p:ext uri="{BB962C8B-B14F-4D97-AF65-F5344CB8AC3E}">
        <p14:creationId xmlns:p14="http://schemas.microsoft.com/office/powerpoint/2010/main" val="204559711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C552E244-EEF0-2A46-B473-8CC1125B7C4D}" type="slidenum">
              <a:rPr lang="en-US"/>
              <a:pPr>
                <a:defRPr/>
              </a:pPr>
              <a:t>‹#›</a:t>
            </a:fld>
            <a:endParaRPr lang="en-US"/>
          </a:p>
        </p:txBody>
      </p:sp>
    </p:spTree>
    <p:extLst>
      <p:ext uri="{BB962C8B-B14F-4D97-AF65-F5344CB8AC3E}">
        <p14:creationId xmlns:p14="http://schemas.microsoft.com/office/powerpoint/2010/main" val="183008948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A3B20834-A933-EC4E-B8F0-F1E72B1F16C1}" type="slidenum">
              <a:rPr lang="en-US"/>
              <a:pPr>
                <a:defRPr/>
              </a:pPr>
              <a:t>‹#›</a:t>
            </a:fld>
            <a:endParaRPr lang="en-US"/>
          </a:p>
        </p:txBody>
      </p:sp>
    </p:spTree>
    <p:extLst>
      <p:ext uri="{BB962C8B-B14F-4D97-AF65-F5344CB8AC3E}">
        <p14:creationId xmlns:p14="http://schemas.microsoft.com/office/powerpoint/2010/main" val="100120450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Arial" charset="0"/>
              </a:defRPr>
            </a:lvl1pPr>
          </a:lstStyle>
          <a:p>
            <a:fld id="{A3E057FE-144B-CF4E-8BA6-CEA99CEE1EA9}" type="slidenum">
              <a:rPr lang="en-US" altLang="en-US"/>
              <a:pPr/>
              <a:t>‹#›</a:t>
            </a:fld>
            <a:endParaRPr lang="en-US" altLang="en-US"/>
          </a:p>
        </p:txBody>
      </p:sp>
    </p:spTree>
    <p:extLst>
      <p:ext uri="{BB962C8B-B14F-4D97-AF65-F5344CB8AC3E}">
        <p14:creationId xmlns:p14="http://schemas.microsoft.com/office/powerpoint/2010/main" val="383327422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Arial" charset="0"/>
              </a:defRPr>
            </a:lvl1pPr>
          </a:lstStyle>
          <a:p>
            <a:fld id="{54EFF26A-8AA8-1548-8358-420AEA942AEE}" type="slidenum">
              <a:rPr lang="en-US" altLang="en-US"/>
              <a:pPr/>
              <a:t>‹#›</a:t>
            </a:fld>
            <a:endParaRPr lang="en-US" altLang="en-US"/>
          </a:p>
        </p:txBody>
      </p:sp>
    </p:spTree>
    <p:extLst>
      <p:ext uri="{BB962C8B-B14F-4D97-AF65-F5344CB8AC3E}">
        <p14:creationId xmlns:p14="http://schemas.microsoft.com/office/powerpoint/2010/main" val="372545789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5840" y="2414482"/>
            <a:ext cx="11399520" cy="1666028"/>
          </a:xfrm>
        </p:spPr>
        <p:txBody>
          <a:bodyPr/>
          <a:lstStyle/>
          <a:p>
            <a:r>
              <a:rPr lang="en-US"/>
              <a:t>Click to edit Master title style</a:t>
            </a:r>
          </a:p>
        </p:txBody>
      </p:sp>
      <p:sp>
        <p:nvSpPr>
          <p:cNvPr id="3" name="Subtitle 2"/>
          <p:cNvSpPr>
            <a:spLocks noGrp="1"/>
          </p:cNvSpPr>
          <p:nvPr>
            <p:ph type="subTitle" idx="1"/>
          </p:nvPr>
        </p:nvSpPr>
        <p:spPr>
          <a:xfrm>
            <a:off x="2011680" y="4404360"/>
            <a:ext cx="9387840" cy="1986280"/>
          </a:xfrm>
        </p:spPr>
        <p:txBody>
          <a:bodyPr/>
          <a:lstStyle>
            <a:lvl1pPr marL="0" indent="0" algn="ctr">
              <a:buNone/>
              <a:defRPr/>
            </a:lvl1pPr>
            <a:lvl2pPr marL="509412" indent="0" algn="ctr">
              <a:buNone/>
              <a:defRPr/>
            </a:lvl2pPr>
            <a:lvl3pPr marL="1018824" indent="0" algn="ctr">
              <a:buNone/>
              <a:defRPr/>
            </a:lvl3pPr>
            <a:lvl4pPr marL="1528237" indent="0" algn="ctr">
              <a:buNone/>
              <a:defRPr/>
            </a:lvl4pPr>
            <a:lvl5pPr marL="2037649" indent="0" algn="ctr">
              <a:buNone/>
              <a:defRPr/>
            </a:lvl5pPr>
            <a:lvl6pPr marL="2547061" indent="0" algn="ctr">
              <a:buNone/>
              <a:defRPr/>
            </a:lvl6pPr>
            <a:lvl7pPr marL="3056473" indent="0" algn="ctr">
              <a:buNone/>
              <a:defRPr/>
            </a:lvl7pPr>
            <a:lvl8pPr marL="3565886" indent="0" algn="ctr">
              <a:buNone/>
              <a:defRPr/>
            </a:lvl8pPr>
            <a:lvl9pPr marL="4075298"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fld id="{C3092D17-2D71-3644-ABFE-678A24048096}" type="slidenum">
              <a:rPr lang="en-US" altLang="en-US"/>
              <a:pPr/>
              <a:t>‹#›</a:t>
            </a:fld>
            <a:endParaRPr lang="en-US" altLang="en-US"/>
          </a:p>
        </p:txBody>
      </p:sp>
    </p:spTree>
    <p:extLst>
      <p:ext uri="{BB962C8B-B14F-4D97-AF65-F5344CB8AC3E}">
        <p14:creationId xmlns:p14="http://schemas.microsoft.com/office/powerpoint/2010/main" val="10875460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fld id="{BA5955A5-42C7-CA47-8304-9DD9DB5DF641}" type="slidenum">
              <a:rPr lang="en-US" altLang="en-US"/>
              <a:pPr/>
              <a:t>‹#›</a:t>
            </a:fld>
            <a:endParaRPr lang="en-US" altLang="en-US"/>
          </a:p>
        </p:txBody>
      </p:sp>
    </p:spTree>
    <p:extLst>
      <p:ext uri="{BB962C8B-B14F-4D97-AF65-F5344CB8AC3E}">
        <p14:creationId xmlns:p14="http://schemas.microsoft.com/office/powerpoint/2010/main" val="94054892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59392" y="4994488"/>
            <a:ext cx="11399520" cy="1543685"/>
          </a:xfrm>
        </p:spPr>
        <p:txBody>
          <a:bodyPr anchor="t"/>
          <a:lstStyle>
            <a:lvl1pPr algn="l">
              <a:defRPr sz="4500" b="1" cap="all"/>
            </a:lvl1pPr>
          </a:lstStyle>
          <a:p>
            <a:r>
              <a:rPr lang="en-US"/>
              <a:t>Click to edit Master title style</a:t>
            </a:r>
          </a:p>
        </p:txBody>
      </p:sp>
      <p:sp>
        <p:nvSpPr>
          <p:cNvPr id="3" name="Text Placeholder 2"/>
          <p:cNvSpPr>
            <a:spLocks noGrp="1"/>
          </p:cNvSpPr>
          <p:nvPr>
            <p:ph type="body" idx="1"/>
          </p:nvPr>
        </p:nvSpPr>
        <p:spPr>
          <a:xfrm>
            <a:off x="1059392" y="3294275"/>
            <a:ext cx="11399520" cy="1700212"/>
          </a:xfrm>
        </p:spPr>
        <p:txBody>
          <a:bodyPr anchor="b"/>
          <a:lstStyle>
            <a:lvl1pPr marL="0" indent="0">
              <a:buNone/>
              <a:defRPr sz="2200"/>
            </a:lvl1pPr>
            <a:lvl2pPr marL="509412" indent="0">
              <a:buNone/>
              <a:defRPr sz="2000"/>
            </a:lvl2pPr>
            <a:lvl3pPr marL="1018824" indent="0">
              <a:buNone/>
              <a:defRPr sz="1800"/>
            </a:lvl3pPr>
            <a:lvl4pPr marL="1528237" indent="0">
              <a:buNone/>
              <a:defRPr sz="1600"/>
            </a:lvl4pPr>
            <a:lvl5pPr marL="2037649" indent="0">
              <a:buNone/>
              <a:defRPr sz="1600"/>
            </a:lvl5pPr>
            <a:lvl6pPr marL="2547061" indent="0">
              <a:buNone/>
              <a:defRPr sz="1600"/>
            </a:lvl6pPr>
            <a:lvl7pPr marL="3056473" indent="0">
              <a:buNone/>
              <a:defRPr sz="1600"/>
            </a:lvl7pPr>
            <a:lvl8pPr marL="3565886" indent="0">
              <a:buNone/>
              <a:defRPr sz="1600"/>
            </a:lvl8pPr>
            <a:lvl9pPr marL="4075298" indent="0">
              <a:buNone/>
              <a:defRPr sz="16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fld id="{9A7DEA69-4368-0A4A-987C-B42299988817}" type="slidenum">
              <a:rPr lang="en-US" altLang="en-US"/>
              <a:pPr/>
              <a:t>‹#›</a:t>
            </a:fld>
            <a:endParaRPr lang="en-US" altLang="en-US"/>
          </a:p>
        </p:txBody>
      </p:sp>
    </p:spTree>
    <p:extLst>
      <p:ext uri="{BB962C8B-B14F-4D97-AF65-F5344CB8AC3E}">
        <p14:creationId xmlns:p14="http://schemas.microsoft.com/office/powerpoint/2010/main" val="164890798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05840" y="2245360"/>
            <a:ext cx="5588000" cy="4663440"/>
          </a:xfrm>
        </p:spPr>
        <p:txBody>
          <a:bodyPr/>
          <a:lstStyle>
            <a:lvl1pPr>
              <a:defRPr sz="3100"/>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17360" y="2245360"/>
            <a:ext cx="5588000" cy="4663440"/>
          </a:xfrm>
        </p:spPr>
        <p:txBody>
          <a:bodyPr/>
          <a:lstStyle>
            <a:lvl1pPr>
              <a:defRPr sz="3100"/>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defRPr>
            </a:lvl1pPr>
          </a:lstStyle>
          <a:p>
            <a:fld id="{BE922062-5EBC-7749-8318-1E49B4870613}" type="slidenum">
              <a:rPr lang="en-US" altLang="en-US"/>
              <a:pPr/>
              <a:t>‹#›</a:t>
            </a:fld>
            <a:endParaRPr lang="en-US" altLang="en-US"/>
          </a:p>
        </p:txBody>
      </p:sp>
    </p:spTree>
    <p:extLst>
      <p:ext uri="{BB962C8B-B14F-4D97-AF65-F5344CB8AC3E}">
        <p14:creationId xmlns:p14="http://schemas.microsoft.com/office/powerpoint/2010/main" val="4787998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fld id="{B1BDA691-1D67-B346-A274-561D6ED9FC45}" type="slidenum">
              <a:rPr lang="en-US" altLang="en-US"/>
              <a:pPr/>
              <a:t>‹#›</a:t>
            </a:fld>
            <a:endParaRPr lang="en-US" alt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0560" y="311256"/>
            <a:ext cx="12070080" cy="12954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0561" y="1739795"/>
            <a:ext cx="5925609" cy="725064"/>
          </a:xfrm>
        </p:spPr>
        <p:txBody>
          <a:bodyPr anchor="b"/>
          <a:lstStyle>
            <a:lvl1pPr marL="0" indent="0">
              <a:buNone/>
              <a:defRPr sz="2700" b="1"/>
            </a:lvl1pPr>
            <a:lvl2pPr marL="509412" indent="0">
              <a:buNone/>
              <a:defRPr sz="2200" b="1"/>
            </a:lvl2pPr>
            <a:lvl3pPr marL="1018824" indent="0">
              <a:buNone/>
              <a:defRPr sz="2000" b="1"/>
            </a:lvl3pPr>
            <a:lvl4pPr marL="1528237" indent="0">
              <a:buNone/>
              <a:defRPr sz="1800" b="1"/>
            </a:lvl4pPr>
            <a:lvl5pPr marL="2037649" indent="0">
              <a:buNone/>
              <a:defRPr sz="1800" b="1"/>
            </a:lvl5pPr>
            <a:lvl6pPr marL="2547061" indent="0">
              <a:buNone/>
              <a:defRPr sz="1800" b="1"/>
            </a:lvl6pPr>
            <a:lvl7pPr marL="3056473" indent="0">
              <a:buNone/>
              <a:defRPr sz="1800" b="1"/>
            </a:lvl7pPr>
            <a:lvl8pPr marL="3565886" indent="0">
              <a:buNone/>
              <a:defRPr sz="1800" b="1"/>
            </a:lvl8pPr>
            <a:lvl9pPr marL="4075298" indent="0">
              <a:buNone/>
              <a:defRPr sz="1800" b="1"/>
            </a:lvl9pPr>
          </a:lstStyle>
          <a:p>
            <a:pPr lvl="0"/>
            <a:r>
              <a:rPr lang="en-US"/>
              <a:t>Click to edit Master text styles</a:t>
            </a:r>
          </a:p>
        </p:txBody>
      </p:sp>
      <p:sp>
        <p:nvSpPr>
          <p:cNvPr id="4" name="Content Placeholder 3"/>
          <p:cNvSpPr>
            <a:spLocks noGrp="1"/>
          </p:cNvSpPr>
          <p:nvPr>
            <p:ph sz="half" idx="2"/>
          </p:nvPr>
        </p:nvSpPr>
        <p:spPr>
          <a:xfrm>
            <a:off x="670561" y="2464859"/>
            <a:ext cx="5925609" cy="4478126"/>
          </a:xfrm>
        </p:spPr>
        <p:txBody>
          <a:bodyPr/>
          <a:lstStyle>
            <a:lvl1pPr>
              <a:defRPr sz="27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12705" y="1739795"/>
            <a:ext cx="5927937" cy="725064"/>
          </a:xfrm>
        </p:spPr>
        <p:txBody>
          <a:bodyPr anchor="b"/>
          <a:lstStyle>
            <a:lvl1pPr marL="0" indent="0">
              <a:buNone/>
              <a:defRPr sz="2700" b="1"/>
            </a:lvl1pPr>
            <a:lvl2pPr marL="509412" indent="0">
              <a:buNone/>
              <a:defRPr sz="2200" b="1"/>
            </a:lvl2pPr>
            <a:lvl3pPr marL="1018824" indent="0">
              <a:buNone/>
              <a:defRPr sz="2000" b="1"/>
            </a:lvl3pPr>
            <a:lvl4pPr marL="1528237" indent="0">
              <a:buNone/>
              <a:defRPr sz="1800" b="1"/>
            </a:lvl4pPr>
            <a:lvl5pPr marL="2037649" indent="0">
              <a:buNone/>
              <a:defRPr sz="1800" b="1"/>
            </a:lvl5pPr>
            <a:lvl6pPr marL="2547061" indent="0">
              <a:buNone/>
              <a:defRPr sz="1800" b="1"/>
            </a:lvl6pPr>
            <a:lvl7pPr marL="3056473" indent="0">
              <a:buNone/>
              <a:defRPr sz="1800" b="1"/>
            </a:lvl7pPr>
            <a:lvl8pPr marL="3565886" indent="0">
              <a:buNone/>
              <a:defRPr sz="1800" b="1"/>
            </a:lvl8pPr>
            <a:lvl9pPr marL="4075298" indent="0">
              <a:buNone/>
              <a:defRPr sz="1800" b="1"/>
            </a:lvl9pPr>
          </a:lstStyle>
          <a:p>
            <a:pPr lvl="0"/>
            <a:r>
              <a:rPr lang="en-US"/>
              <a:t>Click to edit Master text styles</a:t>
            </a:r>
          </a:p>
        </p:txBody>
      </p:sp>
      <p:sp>
        <p:nvSpPr>
          <p:cNvPr id="6" name="Content Placeholder 5"/>
          <p:cNvSpPr>
            <a:spLocks noGrp="1"/>
          </p:cNvSpPr>
          <p:nvPr>
            <p:ph sz="quarter" idx="4"/>
          </p:nvPr>
        </p:nvSpPr>
        <p:spPr>
          <a:xfrm>
            <a:off x="6812705" y="2464859"/>
            <a:ext cx="5927937" cy="4478126"/>
          </a:xfrm>
        </p:spPr>
        <p:txBody>
          <a:bodyPr/>
          <a:lstStyle>
            <a:lvl1pPr>
              <a:defRPr sz="27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Arial" charset="0"/>
              </a:defRPr>
            </a:lvl1pPr>
          </a:lstStyle>
          <a:p>
            <a:fld id="{30E1869A-D769-BC4A-978F-4FF88E1E51C3}" type="slidenum">
              <a:rPr lang="en-US" altLang="en-US"/>
              <a:pPr/>
              <a:t>‹#›</a:t>
            </a:fld>
            <a:endParaRPr lang="en-US" altLang="en-US"/>
          </a:p>
        </p:txBody>
      </p:sp>
    </p:spTree>
    <p:extLst>
      <p:ext uri="{BB962C8B-B14F-4D97-AF65-F5344CB8AC3E}">
        <p14:creationId xmlns:p14="http://schemas.microsoft.com/office/powerpoint/2010/main" val="207850617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Arial" charset="0"/>
              </a:defRPr>
            </a:lvl1pPr>
          </a:lstStyle>
          <a:p>
            <a:fld id="{1D6C89BF-B50F-E945-A957-52B4F6AB68F1}" type="slidenum">
              <a:rPr lang="en-US" altLang="en-US"/>
              <a:pPr/>
              <a:t>‹#›</a:t>
            </a:fld>
            <a:endParaRPr lang="en-US" altLang="en-US"/>
          </a:p>
        </p:txBody>
      </p:sp>
    </p:spTree>
    <p:extLst>
      <p:ext uri="{BB962C8B-B14F-4D97-AF65-F5344CB8AC3E}">
        <p14:creationId xmlns:p14="http://schemas.microsoft.com/office/powerpoint/2010/main" val="376119986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Arial" charset="0"/>
              </a:defRPr>
            </a:lvl1pPr>
          </a:lstStyle>
          <a:p>
            <a:fld id="{8E8506B1-A649-C945-B07B-8B2E15C91298}" type="slidenum">
              <a:rPr lang="en-US" altLang="en-US"/>
              <a:pPr/>
              <a:t>‹#›</a:t>
            </a:fld>
            <a:endParaRPr lang="en-US" altLang="en-US"/>
          </a:p>
        </p:txBody>
      </p:sp>
    </p:spTree>
    <p:extLst>
      <p:ext uri="{BB962C8B-B14F-4D97-AF65-F5344CB8AC3E}">
        <p14:creationId xmlns:p14="http://schemas.microsoft.com/office/powerpoint/2010/main" val="223824821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0561" y="309457"/>
            <a:ext cx="4412192" cy="1316990"/>
          </a:xfrm>
        </p:spPr>
        <p:txBody>
          <a:bodyPr anchor="b"/>
          <a:lstStyle>
            <a:lvl1pPr algn="l">
              <a:defRPr sz="2200" b="1"/>
            </a:lvl1pPr>
          </a:lstStyle>
          <a:p>
            <a:r>
              <a:rPr lang="en-US"/>
              <a:t>Click to edit Master title style</a:t>
            </a:r>
          </a:p>
        </p:txBody>
      </p:sp>
      <p:sp>
        <p:nvSpPr>
          <p:cNvPr id="3" name="Content Placeholder 2"/>
          <p:cNvSpPr>
            <a:spLocks noGrp="1"/>
          </p:cNvSpPr>
          <p:nvPr>
            <p:ph idx="1"/>
          </p:nvPr>
        </p:nvSpPr>
        <p:spPr>
          <a:xfrm>
            <a:off x="5243408" y="309457"/>
            <a:ext cx="7497233" cy="6633528"/>
          </a:xfrm>
        </p:spPr>
        <p:txBody>
          <a:bodyPr/>
          <a:lstStyle>
            <a:lvl1pPr>
              <a:defRPr sz="3600"/>
            </a:lvl1pPr>
            <a:lvl2pPr>
              <a:defRPr sz="3100"/>
            </a:lvl2pPr>
            <a:lvl3pPr>
              <a:defRPr sz="27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0561" y="1626447"/>
            <a:ext cx="4412192" cy="5316538"/>
          </a:xfrm>
        </p:spPr>
        <p:txBody>
          <a:bodyPr/>
          <a:lstStyle>
            <a:lvl1pPr marL="0" indent="0">
              <a:buNone/>
              <a:defRPr sz="1600"/>
            </a:lvl1pPr>
            <a:lvl2pPr marL="509412" indent="0">
              <a:buNone/>
              <a:defRPr sz="1300"/>
            </a:lvl2pPr>
            <a:lvl3pPr marL="1018824" indent="0">
              <a:buNone/>
              <a:defRPr sz="1100"/>
            </a:lvl3pPr>
            <a:lvl4pPr marL="1528237" indent="0">
              <a:buNone/>
              <a:defRPr sz="1000"/>
            </a:lvl4pPr>
            <a:lvl5pPr marL="2037649" indent="0">
              <a:buNone/>
              <a:defRPr sz="1000"/>
            </a:lvl5pPr>
            <a:lvl6pPr marL="2547061" indent="0">
              <a:buNone/>
              <a:defRPr sz="1000"/>
            </a:lvl6pPr>
            <a:lvl7pPr marL="3056473" indent="0">
              <a:buNone/>
              <a:defRPr sz="1000"/>
            </a:lvl7pPr>
            <a:lvl8pPr marL="3565886" indent="0">
              <a:buNone/>
              <a:defRPr sz="1000"/>
            </a:lvl8pPr>
            <a:lvl9pPr marL="4075298"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defRPr>
            </a:lvl1pPr>
          </a:lstStyle>
          <a:p>
            <a:fld id="{E7662F8D-B85E-FF41-B559-3792162511D6}" type="slidenum">
              <a:rPr lang="en-US" altLang="en-US"/>
              <a:pPr/>
              <a:t>‹#›</a:t>
            </a:fld>
            <a:endParaRPr lang="en-US" altLang="en-US"/>
          </a:p>
        </p:txBody>
      </p:sp>
    </p:spTree>
    <p:extLst>
      <p:ext uri="{BB962C8B-B14F-4D97-AF65-F5344CB8AC3E}">
        <p14:creationId xmlns:p14="http://schemas.microsoft.com/office/powerpoint/2010/main" val="377155791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28689" y="5440681"/>
            <a:ext cx="8046720" cy="642303"/>
          </a:xfrm>
        </p:spPr>
        <p:txBody>
          <a:bodyPr anchor="b"/>
          <a:lstStyle>
            <a:lvl1pPr algn="l">
              <a:defRPr sz="2200" b="1"/>
            </a:lvl1pPr>
          </a:lstStyle>
          <a:p>
            <a:r>
              <a:rPr lang="en-US"/>
              <a:t>Click to edit Master title style</a:t>
            </a:r>
          </a:p>
        </p:txBody>
      </p:sp>
      <p:sp>
        <p:nvSpPr>
          <p:cNvPr id="3" name="Picture Placeholder 2"/>
          <p:cNvSpPr>
            <a:spLocks noGrp="1"/>
          </p:cNvSpPr>
          <p:nvPr>
            <p:ph type="pic" idx="1"/>
          </p:nvPr>
        </p:nvSpPr>
        <p:spPr>
          <a:xfrm>
            <a:off x="2628689" y="694478"/>
            <a:ext cx="8046720" cy="4663440"/>
          </a:xfrm>
        </p:spPr>
        <p:txBody>
          <a:bodyPr/>
          <a:lstStyle>
            <a:lvl1pPr marL="0" indent="0">
              <a:buNone/>
              <a:defRPr sz="3600"/>
            </a:lvl1pPr>
            <a:lvl2pPr marL="509412" indent="0">
              <a:buNone/>
              <a:defRPr sz="3100"/>
            </a:lvl2pPr>
            <a:lvl3pPr marL="1018824" indent="0">
              <a:buNone/>
              <a:defRPr sz="2700"/>
            </a:lvl3pPr>
            <a:lvl4pPr marL="1528237" indent="0">
              <a:buNone/>
              <a:defRPr sz="2200"/>
            </a:lvl4pPr>
            <a:lvl5pPr marL="2037649" indent="0">
              <a:buNone/>
              <a:defRPr sz="2200"/>
            </a:lvl5pPr>
            <a:lvl6pPr marL="2547061" indent="0">
              <a:buNone/>
              <a:defRPr sz="2200"/>
            </a:lvl6pPr>
            <a:lvl7pPr marL="3056473" indent="0">
              <a:buNone/>
              <a:defRPr sz="2200"/>
            </a:lvl7pPr>
            <a:lvl8pPr marL="3565886" indent="0">
              <a:buNone/>
              <a:defRPr sz="2200"/>
            </a:lvl8pPr>
            <a:lvl9pPr marL="4075298" indent="0">
              <a:buNone/>
              <a:defRPr sz="2200"/>
            </a:lvl9pPr>
          </a:lstStyle>
          <a:p>
            <a:pPr lvl="0"/>
            <a:endParaRPr lang="en-US" noProof="0"/>
          </a:p>
        </p:txBody>
      </p:sp>
      <p:sp>
        <p:nvSpPr>
          <p:cNvPr id="4" name="Text Placeholder 3"/>
          <p:cNvSpPr>
            <a:spLocks noGrp="1"/>
          </p:cNvSpPr>
          <p:nvPr>
            <p:ph type="body" sz="half" idx="2"/>
          </p:nvPr>
        </p:nvSpPr>
        <p:spPr>
          <a:xfrm>
            <a:off x="2628689" y="6082984"/>
            <a:ext cx="8046720" cy="912177"/>
          </a:xfrm>
        </p:spPr>
        <p:txBody>
          <a:bodyPr/>
          <a:lstStyle>
            <a:lvl1pPr marL="0" indent="0">
              <a:buNone/>
              <a:defRPr sz="1600"/>
            </a:lvl1pPr>
            <a:lvl2pPr marL="509412" indent="0">
              <a:buNone/>
              <a:defRPr sz="1300"/>
            </a:lvl2pPr>
            <a:lvl3pPr marL="1018824" indent="0">
              <a:buNone/>
              <a:defRPr sz="1100"/>
            </a:lvl3pPr>
            <a:lvl4pPr marL="1528237" indent="0">
              <a:buNone/>
              <a:defRPr sz="1000"/>
            </a:lvl4pPr>
            <a:lvl5pPr marL="2037649" indent="0">
              <a:buNone/>
              <a:defRPr sz="1000"/>
            </a:lvl5pPr>
            <a:lvl6pPr marL="2547061" indent="0">
              <a:buNone/>
              <a:defRPr sz="1000"/>
            </a:lvl6pPr>
            <a:lvl7pPr marL="3056473" indent="0">
              <a:buNone/>
              <a:defRPr sz="1000"/>
            </a:lvl7pPr>
            <a:lvl8pPr marL="3565886" indent="0">
              <a:buNone/>
              <a:defRPr sz="1000"/>
            </a:lvl8pPr>
            <a:lvl9pPr marL="4075298"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defRPr>
            </a:lvl1pPr>
          </a:lstStyle>
          <a:p>
            <a:fld id="{F6D6CFFF-6439-0C45-8013-74B768B5CE28}" type="slidenum">
              <a:rPr lang="en-US" altLang="en-US"/>
              <a:pPr/>
              <a:t>‹#›</a:t>
            </a:fld>
            <a:endParaRPr lang="en-US" altLang="en-US"/>
          </a:p>
        </p:txBody>
      </p:sp>
    </p:spTree>
    <p:extLst>
      <p:ext uri="{BB962C8B-B14F-4D97-AF65-F5344CB8AC3E}">
        <p14:creationId xmlns:p14="http://schemas.microsoft.com/office/powerpoint/2010/main" val="242620533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fld id="{2BD9F87C-461E-E24E-AB05-3C776EA362B2}" type="slidenum">
              <a:rPr lang="en-US" altLang="en-US"/>
              <a:pPr/>
              <a:t>‹#›</a:t>
            </a:fld>
            <a:endParaRPr lang="en-US" altLang="en-US"/>
          </a:p>
        </p:txBody>
      </p:sp>
    </p:spTree>
    <p:extLst>
      <p:ext uri="{BB962C8B-B14F-4D97-AF65-F5344CB8AC3E}">
        <p14:creationId xmlns:p14="http://schemas.microsoft.com/office/powerpoint/2010/main" val="264568259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55480" y="690880"/>
            <a:ext cx="2849880" cy="621792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05840" y="690880"/>
            <a:ext cx="8326120" cy="621792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fld id="{107181BB-C4EB-EB4A-AD94-E2BB21D334DB}" type="slidenum">
              <a:rPr lang="en-US" altLang="en-US"/>
              <a:pPr/>
              <a:t>‹#›</a:t>
            </a:fld>
            <a:endParaRPr lang="en-US" altLang="en-US"/>
          </a:p>
        </p:txBody>
      </p:sp>
    </p:spTree>
    <p:extLst>
      <p:ext uri="{BB962C8B-B14F-4D97-AF65-F5344CB8AC3E}">
        <p14:creationId xmlns:p14="http://schemas.microsoft.com/office/powerpoint/2010/main" val="79961253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D0C61F-188C-2940-A629-A94981C2BB4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3AFE990-9350-6A47-A2F7-74A0EAEFA9B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AC8BCDB-5D60-3440-9A19-FB30B26BF7DF}"/>
              </a:ext>
            </a:extLst>
          </p:cNvPr>
          <p:cNvSpPr>
            <a:spLocks noGrp="1"/>
          </p:cNvSpPr>
          <p:nvPr>
            <p:ph type="dt" sz="half" idx="10"/>
          </p:nvPr>
        </p:nvSpPr>
        <p:spPr/>
        <p:txBody>
          <a:bodyPr/>
          <a:lstStyle/>
          <a:p>
            <a:fld id="{EDC6CF2C-BF6D-E648-AE63-E692A65D53F3}" type="datetimeFigureOut">
              <a:rPr lang="en-US" smtClean="0"/>
              <a:t>11/1/21</a:t>
            </a:fld>
            <a:endParaRPr lang="en-US"/>
          </a:p>
        </p:txBody>
      </p:sp>
      <p:sp>
        <p:nvSpPr>
          <p:cNvPr id="5" name="Footer Placeholder 4">
            <a:extLst>
              <a:ext uri="{FF2B5EF4-FFF2-40B4-BE49-F238E27FC236}">
                <a16:creationId xmlns:a16="http://schemas.microsoft.com/office/drawing/2014/main" id="{F99ABDE7-E553-CB41-89EB-7AB996D605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8F39D2-510F-754C-952A-8F5CD4B37B9C}"/>
              </a:ext>
            </a:extLst>
          </p:cNvPr>
          <p:cNvSpPr>
            <a:spLocks noGrp="1"/>
          </p:cNvSpPr>
          <p:nvPr>
            <p:ph type="sldNum" sz="quarter" idx="12"/>
          </p:nvPr>
        </p:nvSpPr>
        <p:spPr/>
        <p:txBody>
          <a:bodyPr/>
          <a:lstStyle/>
          <a:p>
            <a:fld id="{0817A924-486E-A74E-A738-A951929517E1}" type="slidenum">
              <a:rPr lang="en-US" smtClean="0"/>
              <a:t>‹#›</a:t>
            </a:fld>
            <a:endParaRPr lang="en-US"/>
          </a:p>
        </p:txBody>
      </p:sp>
    </p:spTree>
    <p:extLst>
      <p:ext uri="{BB962C8B-B14F-4D97-AF65-F5344CB8AC3E}">
        <p14:creationId xmlns:p14="http://schemas.microsoft.com/office/powerpoint/2010/main" val="315224714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BFBEAA-68D8-F14A-B5A2-01D436008E3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40A13AE-EA9F-9344-9C04-669024C0065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1B036B-AF85-B745-8DB4-493B5D1F4FDC}"/>
              </a:ext>
            </a:extLst>
          </p:cNvPr>
          <p:cNvSpPr>
            <a:spLocks noGrp="1"/>
          </p:cNvSpPr>
          <p:nvPr>
            <p:ph type="dt" sz="half" idx="10"/>
          </p:nvPr>
        </p:nvSpPr>
        <p:spPr/>
        <p:txBody>
          <a:bodyPr/>
          <a:lstStyle/>
          <a:p>
            <a:fld id="{EDC6CF2C-BF6D-E648-AE63-E692A65D53F3}" type="datetimeFigureOut">
              <a:rPr lang="en-US" smtClean="0"/>
              <a:t>11/1/21</a:t>
            </a:fld>
            <a:endParaRPr lang="en-US"/>
          </a:p>
        </p:txBody>
      </p:sp>
      <p:sp>
        <p:nvSpPr>
          <p:cNvPr id="5" name="Footer Placeholder 4">
            <a:extLst>
              <a:ext uri="{FF2B5EF4-FFF2-40B4-BE49-F238E27FC236}">
                <a16:creationId xmlns:a16="http://schemas.microsoft.com/office/drawing/2014/main" id="{6F97FC55-88C5-3E4C-8CEF-8EA013874F9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7FD376-6976-4042-BAC3-65B3BFB64EEF}"/>
              </a:ext>
            </a:extLst>
          </p:cNvPr>
          <p:cNvSpPr>
            <a:spLocks noGrp="1"/>
          </p:cNvSpPr>
          <p:nvPr>
            <p:ph type="sldNum" sz="quarter" idx="12"/>
          </p:nvPr>
        </p:nvSpPr>
        <p:spPr/>
        <p:txBody>
          <a:bodyPr/>
          <a:lstStyle/>
          <a:p>
            <a:fld id="{0817A924-486E-A74E-A738-A951929517E1}" type="slidenum">
              <a:rPr lang="en-US" smtClean="0"/>
              <a:t>‹#›</a:t>
            </a:fld>
            <a:endParaRPr lang="en-US"/>
          </a:p>
        </p:txBody>
      </p:sp>
    </p:spTree>
    <p:extLst>
      <p:ext uri="{BB962C8B-B14F-4D97-AF65-F5344CB8AC3E}">
        <p14:creationId xmlns:p14="http://schemas.microsoft.com/office/powerpoint/2010/main" val="264131794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63C00B-DB37-494D-AE77-5922D562350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7907AEA-F648-D44C-A64B-BBFB3DC7737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9ED698D-74E3-DA43-9049-2DA547145D83}"/>
              </a:ext>
            </a:extLst>
          </p:cNvPr>
          <p:cNvSpPr>
            <a:spLocks noGrp="1"/>
          </p:cNvSpPr>
          <p:nvPr>
            <p:ph type="dt" sz="half" idx="10"/>
          </p:nvPr>
        </p:nvSpPr>
        <p:spPr/>
        <p:txBody>
          <a:bodyPr/>
          <a:lstStyle/>
          <a:p>
            <a:fld id="{EDC6CF2C-BF6D-E648-AE63-E692A65D53F3}" type="datetimeFigureOut">
              <a:rPr lang="en-US" smtClean="0"/>
              <a:t>11/1/21</a:t>
            </a:fld>
            <a:endParaRPr lang="en-US"/>
          </a:p>
        </p:txBody>
      </p:sp>
      <p:sp>
        <p:nvSpPr>
          <p:cNvPr id="5" name="Footer Placeholder 4">
            <a:extLst>
              <a:ext uri="{FF2B5EF4-FFF2-40B4-BE49-F238E27FC236}">
                <a16:creationId xmlns:a16="http://schemas.microsoft.com/office/drawing/2014/main" id="{51CFFA4C-F993-154F-AE35-503933F3FA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A22FA0-3B5E-C247-A07D-974799E63335}"/>
              </a:ext>
            </a:extLst>
          </p:cNvPr>
          <p:cNvSpPr>
            <a:spLocks noGrp="1"/>
          </p:cNvSpPr>
          <p:nvPr>
            <p:ph type="sldNum" sz="quarter" idx="12"/>
          </p:nvPr>
        </p:nvSpPr>
        <p:spPr/>
        <p:txBody>
          <a:bodyPr/>
          <a:lstStyle/>
          <a:p>
            <a:fld id="{0817A924-486E-A74E-A738-A951929517E1}" type="slidenum">
              <a:rPr lang="en-US" smtClean="0"/>
              <a:t>‹#›</a:t>
            </a:fld>
            <a:endParaRPr lang="en-US"/>
          </a:p>
        </p:txBody>
      </p:sp>
    </p:spTree>
    <p:extLst>
      <p:ext uri="{BB962C8B-B14F-4D97-AF65-F5344CB8AC3E}">
        <p14:creationId xmlns:p14="http://schemas.microsoft.com/office/powerpoint/2010/main" val="36539302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2" y="1535113"/>
            <a:ext cx="5386917"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2"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6" y="1535113"/>
            <a:ext cx="5389033"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6"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Arial" charset="0"/>
              </a:defRPr>
            </a:lvl1pPr>
          </a:lstStyle>
          <a:p>
            <a:fld id="{678A5CA9-EFFF-154E-BC2F-8C86C78FF041}" type="slidenum">
              <a:rPr lang="en-US" altLang="en-US"/>
              <a:pPr/>
              <a:t>‹#›</a:t>
            </a:fld>
            <a:endParaRPr lang="en-US" alt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E1A828-FD8C-E640-A268-202B981FE0E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88D136E-86BC-B343-AC28-AE96AB5F05B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482D54E-CED2-0149-BA0F-802CE02619D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FEA1F17-1E86-0742-8BEB-512AB9D9D424}"/>
              </a:ext>
            </a:extLst>
          </p:cNvPr>
          <p:cNvSpPr>
            <a:spLocks noGrp="1"/>
          </p:cNvSpPr>
          <p:nvPr>
            <p:ph type="dt" sz="half" idx="10"/>
          </p:nvPr>
        </p:nvSpPr>
        <p:spPr/>
        <p:txBody>
          <a:bodyPr/>
          <a:lstStyle/>
          <a:p>
            <a:fld id="{EDC6CF2C-BF6D-E648-AE63-E692A65D53F3}" type="datetimeFigureOut">
              <a:rPr lang="en-US" smtClean="0"/>
              <a:t>11/1/21</a:t>
            </a:fld>
            <a:endParaRPr lang="en-US"/>
          </a:p>
        </p:txBody>
      </p:sp>
      <p:sp>
        <p:nvSpPr>
          <p:cNvPr id="6" name="Footer Placeholder 5">
            <a:extLst>
              <a:ext uri="{FF2B5EF4-FFF2-40B4-BE49-F238E27FC236}">
                <a16:creationId xmlns:a16="http://schemas.microsoft.com/office/drawing/2014/main" id="{FD3FBC42-38B9-E942-B572-515B1F35186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5FFB518-1821-A04B-94F5-0EAD109CD68B}"/>
              </a:ext>
            </a:extLst>
          </p:cNvPr>
          <p:cNvSpPr>
            <a:spLocks noGrp="1"/>
          </p:cNvSpPr>
          <p:nvPr>
            <p:ph type="sldNum" sz="quarter" idx="12"/>
          </p:nvPr>
        </p:nvSpPr>
        <p:spPr/>
        <p:txBody>
          <a:bodyPr/>
          <a:lstStyle/>
          <a:p>
            <a:fld id="{0817A924-486E-A74E-A738-A951929517E1}" type="slidenum">
              <a:rPr lang="en-US" smtClean="0"/>
              <a:t>‹#›</a:t>
            </a:fld>
            <a:endParaRPr lang="en-US"/>
          </a:p>
        </p:txBody>
      </p:sp>
    </p:spTree>
    <p:extLst>
      <p:ext uri="{BB962C8B-B14F-4D97-AF65-F5344CB8AC3E}">
        <p14:creationId xmlns:p14="http://schemas.microsoft.com/office/powerpoint/2010/main" val="65933809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74C7B6-F8FC-3349-9CBB-6931A0173E4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260EBBC-7B39-9D45-ABE3-737E6C3092D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42B247B-F1DD-0447-91DC-467120E4C37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9359E47-C87F-CE44-8A4F-A2D8BFB76DC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5A06712-EB9F-334F-AD37-4D80E073B8C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9B20E7E-7318-B541-BB9F-7BDD20AD6203}"/>
              </a:ext>
            </a:extLst>
          </p:cNvPr>
          <p:cNvSpPr>
            <a:spLocks noGrp="1"/>
          </p:cNvSpPr>
          <p:nvPr>
            <p:ph type="dt" sz="half" idx="10"/>
          </p:nvPr>
        </p:nvSpPr>
        <p:spPr/>
        <p:txBody>
          <a:bodyPr/>
          <a:lstStyle/>
          <a:p>
            <a:fld id="{EDC6CF2C-BF6D-E648-AE63-E692A65D53F3}" type="datetimeFigureOut">
              <a:rPr lang="en-US" smtClean="0"/>
              <a:t>11/1/21</a:t>
            </a:fld>
            <a:endParaRPr lang="en-US"/>
          </a:p>
        </p:txBody>
      </p:sp>
      <p:sp>
        <p:nvSpPr>
          <p:cNvPr id="8" name="Footer Placeholder 7">
            <a:extLst>
              <a:ext uri="{FF2B5EF4-FFF2-40B4-BE49-F238E27FC236}">
                <a16:creationId xmlns:a16="http://schemas.microsoft.com/office/drawing/2014/main" id="{528CCD66-8271-2A45-8BFA-E302BA594DA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9D4ED5A-798D-8741-A0AB-C3409868AD63}"/>
              </a:ext>
            </a:extLst>
          </p:cNvPr>
          <p:cNvSpPr>
            <a:spLocks noGrp="1"/>
          </p:cNvSpPr>
          <p:nvPr>
            <p:ph type="sldNum" sz="quarter" idx="12"/>
          </p:nvPr>
        </p:nvSpPr>
        <p:spPr/>
        <p:txBody>
          <a:bodyPr/>
          <a:lstStyle/>
          <a:p>
            <a:fld id="{0817A924-486E-A74E-A738-A951929517E1}" type="slidenum">
              <a:rPr lang="en-US" smtClean="0"/>
              <a:t>‹#›</a:t>
            </a:fld>
            <a:endParaRPr lang="en-US"/>
          </a:p>
        </p:txBody>
      </p:sp>
    </p:spTree>
    <p:extLst>
      <p:ext uri="{BB962C8B-B14F-4D97-AF65-F5344CB8AC3E}">
        <p14:creationId xmlns:p14="http://schemas.microsoft.com/office/powerpoint/2010/main" val="377396028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66C5CE-E611-B241-B008-935D65DC7B5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DABAE74-5D5F-8243-81CC-76D378F67AE7}"/>
              </a:ext>
            </a:extLst>
          </p:cNvPr>
          <p:cNvSpPr>
            <a:spLocks noGrp="1"/>
          </p:cNvSpPr>
          <p:nvPr>
            <p:ph type="dt" sz="half" idx="10"/>
          </p:nvPr>
        </p:nvSpPr>
        <p:spPr/>
        <p:txBody>
          <a:bodyPr/>
          <a:lstStyle/>
          <a:p>
            <a:fld id="{EDC6CF2C-BF6D-E648-AE63-E692A65D53F3}" type="datetimeFigureOut">
              <a:rPr lang="en-US" smtClean="0"/>
              <a:t>11/1/21</a:t>
            </a:fld>
            <a:endParaRPr lang="en-US"/>
          </a:p>
        </p:txBody>
      </p:sp>
      <p:sp>
        <p:nvSpPr>
          <p:cNvPr id="4" name="Footer Placeholder 3">
            <a:extLst>
              <a:ext uri="{FF2B5EF4-FFF2-40B4-BE49-F238E27FC236}">
                <a16:creationId xmlns:a16="http://schemas.microsoft.com/office/drawing/2014/main" id="{95E54EF1-A930-634E-8D4F-F67BF65FAF5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828997C-6F8C-5842-833D-750E2CE2E683}"/>
              </a:ext>
            </a:extLst>
          </p:cNvPr>
          <p:cNvSpPr>
            <a:spLocks noGrp="1"/>
          </p:cNvSpPr>
          <p:nvPr>
            <p:ph type="sldNum" sz="quarter" idx="12"/>
          </p:nvPr>
        </p:nvSpPr>
        <p:spPr/>
        <p:txBody>
          <a:bodyPr/>
          <a:lstStyle/>
          <a:p>
            <a:fld id="{0817A924-486E-A74E-A738-A951929517E1}" type="slidenum">
              <a:rPr lang="en-US" smtClean="0"/>
              <a:t>‹#›</a:t>
            </a:fld>
            <a:endParaRPr lang="en-US"/>
          </a:p>
        </p:txBody>
      </p:sp>
    </p:spTree>
    <p:extLst>
      <p:ext uri="{BB962C8B-B14F-4D97-AF65-F5344CB8AC3E}">
        <p14:creationId xmlns:p14="http://schemas.microsoft.com/office/powerpoint/2010/main" val="169686526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0F3C086-A3F8-784B-B55C-7C54EC1723D9}"/>
              </a:ext>
            </a:extLst>
          </p:cNvPr>
          <p:cNvSpPr>
            <a:spLocks noGrp="1"/>
          </p:cNvSpPr>
          <p:nvPr>
            <p:ph type="dt" sz="half" idx="10"/>
          </p:nvPr>
        </p:nvSpPr>
        <p:spPr/>
        <p:txBody>
          <a:bodyPr/>
          <a:lstStyle/>
          <a:p>
            <a:fld id="{EDC6CF2C-BF6D-E648-AE63-E692A65D53F3}" type="datetimeFigureOut">
              <a:rPr lang="en-US" smtClean="0"/>
              <a:t>11/1/21</a:t>
            </a:fld>
            <a:endParaRPr lang="en-US"/>
          </a:p>
        </p:txBody>
      </p:sp>
      <p:sp>
        <p:nvSpPr>
          <p:cNvPr id="3" name="Footer Placeholder 2">
            <a:extLst>
              <a:ext uri="{FF2B5EF4-FFF2-40B4-BE49-F238E27FC236}">
                <a16:creationId xmlns:a16="http://schemas.microsoft.com/office/drawing/2014/main" id="{93221EE5-5A84-E645-A489-69BACF6FF08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5188E6C-C10F-BC46-ADB7-1E9EF1BE2C28}"/>
              </a:ext>
            </a:extLst>
          </p:cNvPr>
          <p:cNvSpPr>
            <a:spLocks noGrp="1"/>
          </p:cNvSpPr>
          <p:nvPr>
            <p:ph type="sldNum" sz="quarter" idx="12"/>
          </p:nvPr>
        </p:nvSpPr>
        <p:spPr/>
        <p:txBody>
          <a:bodyPr/>
          <a:lstStyle/>
          <a:p>
            <a:fld id="{0817A924-486E-A74E-A738-A951929517E1}" type="slidenum">
              <a:rPr lang="en-US" smtClean="0"/>
              <a:t>‹#›</a:t>
            </a:fld>
            <a:endParaRPr lang="en-US"/>
          </a:p>
        </p:txBody>
      </p:sp>
    </p:spTree>
    <p:extLst>
      <p:ext uri="{BB962C8B-B14F-4D97-AF65-F5344CB8AC3E}">
        <p14:creationId xmlns:p14="http://schemas.microsoft.com/office/powerpoint/2010/main" val="86015392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FDDEE3-0252-5E42-8834-DC97BAE53EA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F94A0F7-B97A-754C-B470-79D6A3FC662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C61C54F-C847-C24A-A134-0785F5F84E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E6EBE11-6AA3-E941-B58B-FB372BBD53D1}"/>
              </a:ext>
            </a:extLst>
          </p:cNvPr>
          <p:cNvSpPr>
            <a:spLocks noGrp="1"/>
          </p:cNvSpPr>
          <p:nvPr>
            <p:ph type="dt" sz="half" idx="10"/>
          </p:nvPr>
        </p:nvSpPr>
        <p:spPr/>
        <p:txBody>
          <a:bodyPr/>
          <a:lstStyle/>
          <a:p>
            <a:fld id="{EDC6CF2C-BF6D-E648-AE63-E692A65D53F3}" type="datetimeFigureOut">
              <a:rPr lang="en-US" smtClean="0"/>
              <a:t>11/1/21</a:t>
            </a:fld>
            <a:endParaRPr lang="en-US"/>
          </a:p>
        </p:txBody>
      </p:sp>
      <p:sp>
        <p:nvSpPr>
          <p:cNvPr id="6" name="Footer Placeholder 5">
            <a:extLst>
              <a:ext uri="{FF2B5EF4-FFF2-40B4-BE49-F238E27FC236}">
                <a16:creationId xmlns:a16="http://schemas.microsoft.com/office/drawing/2014/main" id="{F353DBC2-4A8B-0245-9B18-46AD3CFEDC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EF59E49-1D88-BD4B-9AAB-CCCEBA1E4EBB}"/>
              </a:ext>
            </a:extLst>
          </p:cNvPr>
          <p:cNvSpPr>
            <a:spLocks noGrp="1"/>
          </p:cNvSpPr>
          <p:nvPr>
            <p:ph type="sldNum" sz="quarter" idx="12"/>
          </p:nvPr>
        </p:nvSpPr>
        <p:spPr/>
        <p:txBody>
          <a:bodyPr/>
          <a:lstStyle/>
          <a:p>
            <a:fld id="{0817A924-486E-A74E-A738-A951929517E1}" type="slidenum">
              <a:rPr lang="en-US" smtClean="0"/>
              <a:t>‹#›</a:t>
            </a:fld>
            <a:endParaRPr lang="en-US"/>
          </a:p>
        </p:txBody>
      </p:sp>
    </p:spTree>
    <p:extLst>
      <p:ext uri="{BB962C8B-B14F-4D97-AF65-F5344CB8AC3E}">
        <p14:creationId xmlns:p14="http://schemas.microsoft.com/office/powerpoint/2010/main" val="326473267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6FFA4-888D-F44B-9285-FA0373E673D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7D6081F-8CCD-1749-9F91-14BF98B9FF5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A612861-2B6A-D448-B725-C54D8746EEB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AFCFF5D-70D9-D747-BB12-2176FE2E8515}"/>
              </a:ext>
            </a:extLst>
          </p:cNvPr>
          <p:cNvSpPr>
            <a:spLocks noGrp="1"/>
          </p:cNvSpPr>
          <p:nvPr>
            <p:ph type="dt" sz="half" idx="10"/>
          </p:nvPr>
        </p:nvSpPr>
        <p:spPr/>
        <p:txBody>
          <a:bodyPr/>
          <a:lstStyle/>
          <a:p>
            <a:fld id="{EDC6CF2C-BF6D-E648-AE63-E692A65D53F3}" type="datetimeFigureOut">
              <a:rPr lang="en-US" smtClean="0"/>
              <a:t>11/1/21</a:t>
            </a:fld>
            <a:endParaRPr lang="en-US"/>
          </a:p>
        </p:txBody>
      </p:sp>
      <p:sp>
        <p:nvSpPr>
          <p:cNvPr id="6" name="Footer Placeholder 5">
            <a:extLst>
              <a:ext uri="{FF2B5EF4-FFF2-40B4-BE49-F238E27FC236}">
                <a16:creationId xmlns:a16="http://schemas.microsoft.com/office/drawing/2014/main" id="{420EF023-1DED-7D47-9FA0-F590BF815AF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AA30B9D-C7B3-A24F-8B6D-262261C98C47}"/>
              </a:ext>
            </a:extLst>
          </p:cNvPr>
          <p:cNvSpPr>
            <a:spLocks noGrp="1"/>
          </p:cNvSpPr>
          <p:nvPr>
            <p:ph type="sldNum" sz="quarter" idx="12"/>
          </p:nvPr>
        </p:nvSpPr>
        <p:spPr/>
        <p:txBody>
          <a:bodyPr/>
          <a:lstStyle/>
          <a:p>
            <a:fld id="{0817A924-486E-A74E-A738-A951929517E1}" type="slidenum">
              <a:rPr lang="en-US" smtClean="0"/>
              <a:t>‹#›</a:t>
            </a:fld>
            <a:endParaRPr lang="en-US"/>
          </a:p>
        </p:txBody>
      </p:sp>
    </p:spTree>
    <p:extLst>
      <p:ext uri="{BB962C8B-B14F-4D97-AF65-F5344CB8AC3E}">
        <p14:creationId xmlns:p14="http://schemas.microsoft.com/office/powerpoint/2010/main" val="19628736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4283A8-8F9C-C04B-B44A-3A813FD2B65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DB7BBDC-1CD3-254C-9D6B-EA7EF050171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63A74D-7232-9E42-8C53-A0F228F68D11}"/>
              </a:ext>
            </a:extLst>
          </p:cNvPr>
          <p:cNvSpPr>
            <a:spLocks noGrp="1"/>
          </p:cNvSpPr>
          <p:nvPr>
            <p:ph type="dt" sz="half" idx="10"/>
          </p:nvPr>
        </p:nvSpPr>
        <p:spPr/>
        <p:txBody>
          <a:bodyPr/>
          <a:lstStyle/>
          <a:p>
            <a:fld id="{EDC6CF2C-BF6D-E648-AE63-E692A65D53F3}" type="datetimeFigureOut">
              <a:rPr lang="en-US" smtClean="0"/>
              <a:t>11/1/21</a:t>
            </a:fld>
            <a:endParaRPr lang="en-US"/>
          </a:p>
        </p:txBody>
      </p:sp>
      <p:sp>
        <p:nvSpPr>
          <p:cNvPr id="5" name="Footer Placeholder 4">
            <a:extLst>
              <a:ext uri="{FF2B5EF4-FFF2-40B4-BE49-F238E27FC236}">
                <a16:creationId xmlns:a16="http://schemas.microsoft.com/office/drawing/2014/main" id="{49145B76-F68F-304A-B6C8-FE11DA11FE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980CD3-B827-CD4F-B2FF-AEBA7FF16C16}"/>
              </a:ext>
            </a:extLst>
          </p:cNvPr>
          <p:cNvSpPr>
            <a:spLocks noGrp="1"/>
          </p:cNvSpPr>
          <p:nvPr>
            <p:ph type="sldNum" sz="quarter" idx="12"/>
          </p:nvPr>
        </p:nvSpPr>
        <p:spPr/>
        <p:txBody>
          <a:bodyPr/>
          <a:lstStyle/>
          <a:p>
            <a:fld id="{0817A924-486E-A74E-A738-A951929517E1}" type="slidenum">
              <a:rPr lang="en-US" smtClean="0"/>
              <a:t>‹#›</a:t>
            </a:fld>
            <a:endParaRPr lang="en-US"/>
          </a:p>
        </p:txBody>
      </p:sp>
    </p:spTree>
    <p:extLst>
      <p:ext uri="{BB962C8B-B14F-4D97-AF65-F5344CB8AC3E}">
        <p14:creationId xmlns:p14="http://schemas.microsoft.com/office/powerpoint/2010/main" val="362026299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F958289-2775-A94A-AA56-C2BAC3EC3A8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9798A57-72AC-164F-803B-10C9BB4EBF3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241470-B0D7-1C48-90D9-BB5801469438}"/>
              </a:ext>
            </a:extLst>
          </p:cNvPr>
          <p:cNvSpPr>
            <a:spLocks noGrp="1"/>
          </p:cNvSpPr>
          <p:nvPr>
            <p:ph type="dt" sz="half" idx="10"/>
          </p:nvPr>
        </p:nvSpPr>
        <p:spPr/>
        <p:txBody>
          <a:bodyPr/>
          <a:lstStyle/>
          <a:p>
            <a:fld id="{EDC6CF2C-BF6D-E648-AE63-E692A65D53F3}" type="datetimeFigureOut">
              <a:rPr lang="en-US" smtClean="0"/>
              <a:t>11/1/21</a:t>
            </a:fld>
            <a:endParaRPr lang="en-US"/>
          </a:p>
        </p:txBody>
      </p:sp>
      <p:sp>
        <p:nvSpPr>
          <p:cNvPr id="5" name="Footer Placeholder 4">
            <a:extLst>
              <a:ext uri="{FF2B5EF4-FFF2-40B4-BE49-F238E27FC236}">
                <a16:creationId xmlns:a16="http://schemas.microsoft.com/office/drawing/2014/main" id="{282053A2-B84F-7540-9AF2-29075CE7F0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331D4E-F519-F04D-96A9-A76A9815F03E}"/>
              </a:ext>
            </a:extLst>
          </p:cNvPr>
          <p:cNvSpPr>
            <a:spLocks noGrp="1"/>
          </p:cNvSpPr>
          <p:nvPr>
            <p:ph type="sldNum" sz="quarter" idx="12"/>
          </p:nvPr>
        </p:nvSpPr>
        <p:spPr/>
        <p:txBody>
          <a:bodyPr/>
          <a:lstStyle/>
          <a:p>
            <a:fld id="{0817A924-486E-A74E-A738-A951929517E1}" type="slidenum">
              <a:rPr lang="en-US" smtClean="0"/>
              <a:t>‹#›</a:t>
            </a:fld>
            <a:endParaRPr lang="en-US"/>
          </a:p>
        </p:txBody>
      </p:sp>
    </p:spTree>
    <p:extLst>
      <p:ext uri="{BB962C8B-B14F-4D97-AF65-F5344CB8AC3E}">
        <p14:creationId xmlns:p14="http://schemas.microsoft.com/office/powerpoint/2010/main" val="20765262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defRPr>
            </a:lvl1pPr>
          </a:lstStyle>
          <a:p>
            <a:fld id="{39C667E7-1BF9-624F-B8F7-6BF9657C89DF}" type="slidenum">
              <a:rPr lang="en-US" altLang="en-US"/>
              <a:pPr/>
              <a:t>‹#›</a:t>
            </a:fld>
            <a:endParaRPr lang="en-US"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charset="0"/>
              </a:defRPr>
            </a:lvl1pPr>
          </a:lstStyle>
          <a:p>
            <a:fld id="{443602AD-BBD9-EE43-8CFD-D3B852FB3C63}" type="slidenum">
              <a:rPr lang="en-US" altLang="en-US"/>
              <a:pPr/>
              <a:t>‹#›</a:t>
            </a:fld>
            <a:endParaRPr lang="en-US"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6"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6" y="1435101"/>
            <a:ext cx="4011084" cy="4691063"/>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fld id="{5EBFFAC1-FB4C-6B48-BC50-1FFEA7E6FE61}" type="slidenum">
              <a:rPr lang="en-US" altLang="en-US"/>
              <a:pPr/>
              <a:t>‹#›</a:t>
            </a:fld>
            <a:endParaRPr lang="en-US"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6880" indent="0">
              <a:buNone/>
              <a:defRPr sz="2800"/>
            </a:lvl2pPr>
            <a:lvl3pPr marL="913758" indent="0">
              <a:buNone/>
              <a:defRPr sz="2400"/>
            </a:lvl3pPr>
            <a:lvl4pPr marL="1370639" indent="0">
              <a:buNone/>
              <a:defRPr sz="2000"/>
            </a:lvl4pPr>
            <a:lvl5pPr marL="1827517" indent="0">
              <a:buNone/>
              <a:defRPr sz="2000"/>
            </a:lvl5pPr>
            <a:lvl6pPr marL="2284398" indent="0">
              <a:buNone/>
              <a:defRPr sz="2000"/>
            </a:lvl6pPr>
            <a:lvl7pPr marL="2741275" indent="0">
              <a:buNone/>
              <a:defRPr sz="2000"/>
            </a:lvl7pPr>
            <a:lvl8pPr marL="3198156" indent="0">
              <a:buNone/>
              <a:defRPr sz="2000"/>
            </a:lvl8pPr>
            <a:lvl9pPr marL="3655033"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fld id="{6A9170CE-1317-C441-80D2-974CF21F68D0}" type="slidenum">
              <a:rPr lang="en-US" altLang="en-US"/>
              <a:pPr/>
              <a:t>‹#›</a:t>
            </a:fld>
            <a:endParaRPr lang="en-US"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5.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6.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6" tIns="45688" rIns="91376" bIns="45688"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6" tIns="45688" rIns="91376" bIns="4568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defRPr sz="1400" b="0">
                <a:solidFill>
                  <a:srgbClr val="000000"/>
                </a:solidFill>
                <a:latin typeface="Times New Roman"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ctr">
              <a:defRPr sz="1400" b="0">
                <a:solidFill>
                  <a:srgbClr val="000000"/>
                </a:solidFill>
                <a:latin typeface="Times New Roman"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r">
              <a:defRPr sz="1400">
                <a:solidFill>
                  <a:srgbClr val="000000"/>
                </a:solidFill>
                <a:latin typeface="Times New Roman" charset="0"/>
              </a:defRPr>
            </a:lvl1pPr>
          </a:lstStyle>
          <a:p>
            <a:fld id="{57A68C95-D7D6-8C47-B315-75E46AC4C4C8}" type="slidenum">
              <a:rPr lang="en-US" altLang="en-US" smtClean="0">
                <a:ea typeface="ＭＳ Ｐゴシック" charset="-128"/>
                <a:cs typeface=""/>
              </a:rPr>
              <a:pPr/>
              <a:t>‹#›</a:t>
            </a:fld>
            <a:endParaRPr lang="en-US" altLang="en-US">
              <a:ea typeface="ＭＳ Ｐゴシック" charset="-128"/>
              <a:cs typeface=""/>
            </a:endParaRPr>
          </a:p>
        </p:txBody>
      </p:sp>
    </p:spTree>
    <p:extLst>
      <p:ext uri="{BB962C8B-B14F-4D97-AF65-F5344CB8AC3E}">
        <p14:creationId xmlns:p14="http://schemas.microsoft.com/office/powerpoint/2010/main" val="1496573896"/>
      </p:ext>
    </p:extLst>
  </p:cSld>
  <p:clrMap bg1="lt1" tx1="dk1" bg2="lt2" tx2="dk2" accent1="accent1" accent2="accent2" accent3="accent3" accent4="accent4" accent5="accent5" accent6="accent6" hlink="hlink" folHlink="folHlink"/>
  <p:sldLayoutIdLst>
    <p:sldLayoutId id="2147484921" r:id="rId1"/>
    <p:sldLayoutId id="2147484922" r:id="rId2"/>
    <p:sldLayoutId id="2147484923" r:id="rId3"/>
    <p:sldLayoutId id="2147484924" r:id="rId4"/>
    <p:sldLayoutId id="2147484925" r:id="rId5"/>
    <p:sldLayoutId id="2147484926" r:id="rId6"/>
    <p:sldLayoutId id="2147484927" r:id="rId7"/>
    <p:sldLayoutId id="2147484928" r:id="rId8"/>
    <p:sldLayoutId id="2147484929" r:id="rId9"/>
    <p:sldLayoutId id="2147484930" r:id="rId10"/>
    <p:sldLayoutId id="2147484931"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6880" algn="ctr" rtl="0" fontAlgn="base">
        <a:spcBef>
          <a:spcPct val="0"/>
        </a:spcBef>
        <a:spcAft>
          <a:spcPct val="0"/>
        </a:spcAft>
        <a:defRPr sz="4400">
          <a:solidFill>
            <a:schemeClr val="tx2"/>
          </a:solidFill>
          <a:latin typeface="Times New Roman" charset="0"/>
        </a:defRPr>
      </a:lvl6pPr>
      <a:lvl7pPr marL="913758" algn="ctr" rtl="0" fontAlgn="base">
        <a:spcBef>
          <a:spcPct val="0"/>
        </a:spcBef>
        <a:spcAft>
          <a:spcPct val="0"/>
        </a:spcAft>
        <a:defRPr sz="4400">
          <a:solidFill>
            <a:schemeClr val="tx2"/>
          </a:solidFill>
          <a:latin typeface="Times New Roman" charset="0"/>
        </a:defRPr>
      </a:lvl7pPr>
      <a:lvl8pPr marL="1370639" algn="ctr" rtl="0" fontAlgn="base">
        <a:spcBef>
          <a:spcPct val="0"/>
        </a:spcBef>
        <a:spcAft>
          <a:spcPct val="0"/>
        </a:spcAft>
        <a:defRPr sz="4400">
          <a:solidFill>
            <a:schemeClr val="tx2"/>
          </a:solidFill>
          <a:latin typeface="Times New Roman" charset="0"/>
        </a:defRPr>
      </a:lvl8pPr>
      <a:lvl9pPr marL="1827517" algn="ctr" rtl="0" fontAlgn="base">
        <a:spcBef>
          <a:spcPct val="0"/>
        </a:spcBef>
        <a:spcAft>
          <a:spcPct val="0"/>
        </a:spcAft>
        <a:defRPr sz="4400">
          <a:solidFill>
            <a:schemeClr val="tx2"/>
          </a:solidFill>
          <a:latin typeface="Times New Roman" charset="0"/>
        </a:defRPr>
      </a:lvl9pPr>
    </p:titleStyle>
    <p:bodyStyle>
      <a:lvl1pPr marL="339725" indent="-339725"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39775" indent="-282575" algn="l" rtl="0" eaLnBrk="0" fontAlgn="base" hangingPunct="0">
        <a:spcBef>
          <a:spcPct val="20000"/>
        </a:spcBef>
        <a:spcAft>
          <a:spcPct val="0"/>
        </a:spcAft>
        <a:buChar char="–"/>
        <a:defRPr sz="2800">
          <a:solidFill>
            <a:schemeClr val="tx1"/>
          </a:solidFill>
          <a:latin typeface="+mn-lt"/>
          <a:ea typeface="ＭＳ Ｐゴシック" charset="-128"/>
        </a:defRPr>
      </a:lvl2pPr>
      <a:lvl3pPr marL="1139825" indent="-225425" algn="l" rtl="0" eaLnBrk="0" fontAlgn="base" hangingPunct="0">
        <a:spcBef>
          <a:spcPct val="20000"/>
        </a:spcBef>
        <a:spcAft>
          <a:spcPct val="0"/>
        </a:spcAft>
        <a:buChar char="•"/>
        <a:defRPr sz="2400">
          <a:solidFill>
            <a:schemeClr val="tx1"/>
          </a:solidFill>
          <a:latin typeface="+mn-lt"/>
          <a:ea typeface="ＭＳ Ｐゴシック" charset="-128"/>
        </a:defRPr>
      </a:lvl3pPr>
      <a:lvl4pPr marL="1597025" indent="-225425" algn="l" rtl="0" eaLnBrk="0" fontAlgn="base" hangingPunct="0">
        <a:spcBef>
          <a:spcPct val="20000"/>
        </a:spcBef>
        <a:spcAft>
          <a:spcPct val="0"/>
        </a:spcAft>
        <a:buChar char="–"/>
        <a:defRPr sz="2000">
          <a:solidFill>
            <a:schemeClr val="tx1"/>
          </a:solidFill>
          <a:latin typeface="+mn-lt"/>
          <a:ea typeface="ＭＳ Ｐゴシック" charset="-128"/>
        </a:defRPr>
      </a:lvl4pPr>
      <a:lvl5pPr marL="2054225" indent="-225425" algn="l" rtl="0" eaLnBrk="0" fontAlgn="base" hangingPunct="0">
        <a:spcBef>
          <a:spcPct val="20000"/>
        </a:spcBef>
        <a:spcAft>
          <a:spcPct val="0"/>
        </a:spcAft>
        <a:buChar char="»"/>
        <a:defRPr sz="2000">
          <a:solidFill>
            <a:schemeClr val="tx1"/>
          </a:solidFill>
          <a:latin typeface="+mn-lt"/>
          <a:ea typeface="ＭＳ Ｐゴシック" charset="-128"/>
        </a:defRPr>
      </a:lvl5pPr>
      <a:lvl6pPr marL="2512836" indent="-228439" algn="l" rtl="0" fontAlgn="base">
        <a:spcBef>
          <a:spcPct val="20000"/>
        </a:spcBef>
        <a:spcAft>
          <a:spcPct val="0"/>
        </a:spcAft>
        <a:buChar char="»"/>
        <a:defRPr sz="2000">
          <a:solidFill>
            <a:schemeClr val="tx1"/>
          </a:solidFill>
          <a:latin typeface="+mn-lt"/>
          <a:ea typeface="ＭＳ Ｐゴシック" charset="-128"/>
        </a:defRPr>
      </a:lvl6pPr>
      <a:lvl7pPr marL="2969716" indent="-228439" algn="l" rtl="0" fontAlgn="base">
        <a:spcBef>
          <a:spcPct val="20000"/>
        </a:spcBef>
        <a:spcAft>
          <a:spcPct val="0"/>
        </a:spcAft>
        <a:buChar char="»"/>
        <a:defRPr sz="2000">
          <a:solidFill>
            <a:schemeClr val="tx1"/>
          </a:solidFill>
          <a:latin typeface="+mn-lt"/>
          <a:ea typeface="ＭＳ Ｐゴシック" charset="-128"/>
        </a:defRPr>
      </a:lvl7pPr>
      <a:lvl8pPr marL="3426595" indent="-228439" algn="l" rtl="0" fontAlgn="base">
        <a:spcBef>
          <a:spcPct val="20000"/>
        </a:spcBef>
        <a:spcAft>
          <a:spcPct val="0"/>
        </a:spcAft>
        <a:buChar char="»"/>
        <a:defRPr sz="2000">
          <a:solidFill>
            <a:schemeClr val="tx1"/>
          </a:solidFill>
          <a:latin typeface="+mn-lt"/>
          <a:ea typeface="ＭＳ Ｐゴシック" charset="-128"/>
        </a:defRPr>
      </a:lvl8pPr>
      <a:lvl9pPr marL="3883472" indent="-228439"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5602"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6" tIns="45688" rIns="91376" bIns="45688" numCol="1" anchor="ctr" anchorCtr="0" compatLnSpc="1">
            <a:prstTxWarp prst="textNoShape">
              <a:avLst/>
            </a:prstTxWarp>
          </a:bodyPr>
          <a:lstStyle/>
          <a:p>
            <a:pPr lvl="0"/>
            <a:r>
              <a:rPr lang="en-US" altLang="en-US"/>
              <a:t>Click to edit Master title style</a:t>
            </a:r>
          </a:p>
        </p:txBody>
      </p:sp>
      <p:sp>
        <p:nvSpPr>
          <p:cNvPr id="25603"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6" tIns="45688" rIns="91376" bIns="4568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376" tIns="45688" rIns="91376" bIns="45688" rtlCol="0" anchor="ctr"/>
          <a:lstStyle>
            <a:lvl1pPr algn="l">
              <a:defRPr sz="1200">
                <a:solidFill>
                  <a:prstClr val="black">
                    <a:tint val="75000"/>
                  </a:prstClr>
                </a:solidFill>
                <a:latin typeface="Arial" pitchFamily="-65"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376" tIns="45688" rIns="91376" bIns="45688" rtlCol="0" anchor="ctr"/>
          <a:lstStyle>
            <a:lvl1pPr algn="ctr">
              <a:defRPr sz="1200">
                <a:solidFill>
                  <a:prstClr val="black">
                    <a:tint val="75000"/>
                  </a:prstClr>
                </a:solidFill>
                <a:latin typeface="Arial" pitchFamily="-65"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376" tIns="45688" rIns="91376" bIns="45688" numCol="1" anchor="ctr" anchorCtr="0" compatLnSpc="1">
            <a:prstTxWarp prst="textNoShape">
              <a:avLst/>
            </a:prstTxWarp>
          </a:bodyPr>
          <a:lstStyle>
            <a:lvl1pPr algn="r">
              <a:defRPr sz="1200">
                <a:solidFill>
                  <a:srgbClr val="898989"/>
                </a:solidFill>
              </a:defRPr>
            </a:lvl1pPr>
          </a:lstStyle>
          <a:p>
            <a:fld id="{883B133E-6AF1-D64B-8FAB-447720FF604D}" type="slidenum">
              <a:rPr lang="en-US" altLang="en-US" smtClean="0">
                <a:ea typeface="ＭＳ Ｐゴシック" charset="-128"/>
                <a:cs typeface=""/>
              </a:rPr>
              <a:pPr/>
              <a:t>‹#›</a:t>
            </a:fld>
            <a:endParaRPr lang="en-US" altLang="en-US">
              <a:ea typeface="ＭＳ Ｐゴシック" charset="-128"/>
              <a:cs typeface=""/>
            </a:endParaRPr>
          </a:p>
        </p:txBody>
      </p:sp>
    </p:spTree>
    <p:extLst>
      <p:ext uri="{BB962C8B-B14F-4D97-AF65-F5344CB8AC3E}">
        <p14:creationId xmlns:p14="http://schemas.microsoft.com/office/powerpoint/2010/main" val="1880672008"/>
      </p:ext>
    </p:extLst>
  </p:cSld>
  <p:clrMap bg1="lt1" tx1="dk1" bg2="lt2" tx2="dk2" accent1="accent1" accent2="accent2" accent3="accent3" accent4="accent4" accent5="accent5" accent6="accent6" hlink="hlink" folHlink="folHlink"/>
  <p:sldLayoutIdLst>
    <p:sldLayoutId id="2147484933" r:id="rId1"/>
    <p:sldLayoutId id="2147484934" r:id="rId2"/>
    <p:sldLayoutId id="2147484935" r:id="rId3"/>
    <p:sldLayoutId id="2147484936" r:id="rId4"/>
    <p:sldLayoutId id="2147484937" r:id="rId5"/>
    <p:sldLayoutId id="2147484938" r:id="rId6"/>
    <p:sldLayoutId id="2147484939" r:id="rId7"/>
    <p:sldLayoutId id="2147484940" r:id="rId8"/>
    <p:sldLayoutId id="2147484941" r:id="rId9"/>
    <p:sldLayoutId id="2147484942" r:id="rId10"/>
    <p:sldLayoutId id="2147484943" r:id="rId11"/>
  </p:sldLayoutIdLst>
  <p:txStyles>
    <p:titleStyle>
      <a:lvl1pPr algn="ctr" defTabSz="455613"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1313" indent="-341313" algn="l" defTabSz="455613"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363" indent="-284163" algn="l" defTabSz="455613"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1413" indent="-227013" algn="l" defTabSz="455613"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613" indent="-227013" algn="l" defTabSz="45561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813" indent="-227013" algn="l" defTabSz="45561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2836" indent="-228439" algn="l" defTabSz="456880" rtl="0" eaLnBrk="1" latinLnBrk="0" hangingPunct="1">
        <a:spcBef>
          <a:spcPct val="20000"/>
        </a:spcBef>
        <a:buFont typeface="Arial"/>
        <a:buChar char="•"/>
        <a:defRPr sz="2000" kern="1200">
          <a:solidFill>
            <a:schemeClr val="tx1"/>
          </a:solidFill>
          <a:latin typeface="+mn-lt"/>
          <a:ea typeface="+mn-ea"/>
          <a:cs typeface="+mn-cs"/>
        </a:defRPr>
      </a:lvl6pPr>
      <a:lvl7pPr marL="2969716" indent="-228439" algn="l" defTabSz="456880" rtl="0" eaLnBrk="1" latinLnBrk="0" hangingPunct="1">
        <a:spcBef>
          <a:spcPct val="20000"/>
        </a:spcBef>
        <a:buFont typeface="Arial"/>
        <a:buChar char="•"/>
        <a:defRPr sz="2000" kern="1200">
          <a:solidFill>
            <a:schemeClr val="tx1"/>
          </a:solidFill>
          <a:latin typeface="+mn-lt"/>
          <a:ea typeface="+mn-ea"/>
          <a:cs typeface="+mn-cs"/>
        </a:defRPr>
      </a:lvl7pPr>
      <a:lvl8pPr marL="3426595" indent="-228439" algn="l" defTabSz="456880" rtl="0" eaLnBrk="1" latinLnBrk="0" hangingPunct="1">
        <a:spcBef>
          <a:spcPct val="20000"/>
        </a:spcBef>
        <a:buFont typeface="Arial"/>
        <a:buChar char="•"/>
        <a:defRPr sz="2000" kern="1200">
          <a:solidFill>
            <a:schemeClr val="tx1"/>
          </a:solidFill>
          <a:latin typeface="+mn-lt"/>
          <a:ea typeface="+mn-ea"/>
          <a:cs typeface="+mn-cs"/>
        </a:defRPr>
      </a:lvl8pPr>
      <a:lvl9pPr marL="3883472" indent="-228439" algn="l" defTabSz="45688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2466" name="Title Placeholder 1"/>
          <p:cNvSpPr>
            <a:spLocks noGrp="1"/>
          </p:cNvSpPr>
          <p:nvPr>
            <p:ph type="title"/>
          </p:nvPr>
        </p:nvSpPr>
        <p:spPr bwMode="auto">
          <a:xfrm>
            <a:off x="609600" y="274638"/>
            <a:ext cx="109728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76" tIns="45688" rIns="91376" bIns="45688" numCol="1" anchor="ctr" anchorCtr="0" compatLnSpc="1">
            <a:prstTxWarp prst="textNoShape">
              <a:avLst/>
            </a:prstTxWarp>
          </a:bodyPr>
          <a:lstStyle/>
          <a:p>
            <a:pPr lvl="0"/>
            <a:r>
              <a:rPr lang="en-US"/>
              <a:t>Click to edit Master title style</a:t>
            </a:r>
          </a:p>
        </p:txBody>
      </p:sp>
      <p:sp>
        <p:nvSpPr>
          <p:cNvPr id="62467" name="Text Placeholder 2"/>
          <p:cNvSpPr>
            <a:spLocks noGrp="1"/>
          </p:cNvSpPr>
          <p:nvPr>
            <p:ph type="body" idx="1"/>
          </p:nvPr>
        </p:nvSpPr>
        <p:spPr bwMode="auto">
          <a:xfrm>
            <a:off x="609600" y="1600201"/>
            <a:ext cx="10972800" cy="4525963"/>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76" tIns="45688" rIns="91376" bIns="4568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376" tIns="45688" rIns="91376" bIns="45688" rtlCol="0" anchor="ctr"/>
          <a:lstStyle>
            <a:lvl1pPr algn="l">
              <a:defRPr sz="1200">
                <a:solidFill>
                  <a:prstClr val="black">
                    <a:tint val="75000"/>
                  </a:prstClr>
                </a:solidFill>
                <a:latin typeface="Arial" pitchFamily="-65" charset="0"/>
                <a:ea typeface="+mn-ea"/>
                <a:cs typeface="+mn-cs"/>
              </a:defRPr>
            </a:lvl1pPr>
          </a:lstStyle>
          <a:p>
            <a:pPr>
              <a:defRPr/>
            </a:pPr>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376" tIns="45688" rIns="91376" bIns="45688" rtlCol="0" anchor="ctr"/>
          <a:lstStyle>
            <a:lvl1pPr algn="ctr">
              <a:defRPr sz="1200">
                <a:solidFill>
                  <a:prstClr val="black">
                    <a:tint val="75000"/>
                  </a:prstClr>
                </a:solidFill>
                <a:latin typeface="Arial" pitchFamily="-65" charset="0"/>
                <a:ea typeface="+mn-ea"/>
                <a:cs typeface="+mn-cs"/>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376" tIns="45688" rIns="91376" bIns="45688" rtlCol="0" anchor="ctr"/>
          <a:lstStyle>
            <a:lvl1pPr algn="r">
              <a:defRPr sz="1200">
                <a:solidFill>
                  <a:prstClr val="black">
                    <a:tint val="75000"/>
                  </a:prstClr>
                </a:solidFill>
                <a:latin typeface="Arial" pitchFamily="-65" charset="0"/>
                <a:ea typeface="+mn-ea"/>
                <a:cs typeface="+mn-cs"/>
              </a:defRPr>
            </a:lvl1pPr>
          </a:lstStyle>
          <a:p>
            <a:pPr>
              <a:defRPr/>
            </a:pPr>
            <a:fld id="{7BDD7B60-64CF-8240-9186-45B7E0702D86}" type="slidenum">
              <a:rPr lang="en-US"/>
              <a:pPr>
                <a:defRPr/>
              </a:pPr>
              <a:t>‹#›</a:t>
            </a:fld>
            <a:endParaRPr lang="en-US"/>
          </a:p>
        </p:txBody>
      </p:sp>
    </p:spTree>
    <p:extLst>
      <p:ext uri="{BB962C8B-B14F-4D97-AF65-F5344CB8AC3E}">
        <p14:creationId xmlns:p14="http://schemas.microsoft.com/office/powerpoint/2010/main" val="3962563907"/>
      </p:ext>
    </p:extLst>
  </p:cSld>
  <p:clrMap bg1="lt1" tx1="dk1" bg2="lt2" tx2="dk2" accent1="accent1" accent2="accent2" accent3="accent3" accent4="accent4" accent5="accent5" accent6="accent6" hlink="hlink" folHlink="folHlink"/>
  <p:sldLayoutIdLst>
    <p:sldLayoutId id="2147484945" r:id="rId1"/>
    <p:sldLayoutId id="2147484946" r:id="rId2"/>
    <p:sldLayoutId id="2147484947" r:id="rId3"/>
    <p:sldLayoutId id="2147484948" r:id="rId4"/>
    <p:sldLayoutId id="2147484949" r:id="rId5"/>
    <p:sldLayoutId id="2147484950" r:id="rId6"/>
    <p:sldLayoutId id="2147484951" r:id="rId7"/>
    <p:sldLayoutId id="2147484952" r:id="rId8"/>
    <p:sldLayoutId id="2147484953" r:id="rId9"/>
    <p:sldLayoutId id="2147484954" r:id="rId10"/>
    <p:sldLayoutId id="2147484955" r:id="rId11"/>
  </p:sldLayoutIdLst>
  <p:txStyles>
    <p:titleStyle>
      <a:lvl1pPr algn="ctr" defTabSz="455613"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1313" indent="-341313" algn="l" defTabSz="455613"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363" indent="-284163" algn="l" defTabSz="455613"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1413" indent="-227013" algn="l" defTabSz="455613"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613" indent="-227013" algn="l" defTabSz="45561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813" indent="-227013" algn="l" defTabSz="45561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2836" indent="-228439" algn="l" defTabSz="456880" rtl="0" eaLnBrk="1" latinLnBrk="0" hangingPunct="1">
        <a:spcBef>
          <a:spcPct val="20000"/>
        </a:spcBef>
        <a:buFont typeface="Arial"/>
        <a:buChar char="•"/>
        <a:defRPr sz="2000" kern="1200">
          <a:solidFill>
            <a:schemeClr val="tx1"/>
          </a:solidFill>
          <a:latin typeface="+mn-lt"/>
          <a:ea typeface="+mn-ea"/>
          <a:cs typeface="+mn-cs"/>
        </a:defRPr>
      </a:lvl6pPr>
      <a:lvl7pPr marL="2969716" indent="-228439" algn="l" defTabSz="456880" rtl="0" eaLnBrk="1" latinLnBrk="0" hangingPunct="1">
        <a:spcBef>
          <a:spcPct val="20000"/>
        </a:spcBef>
        <a:buFont typeface="Arial"/>
        <a:buChar char="•"/>
        <a:defRPr sz="2000" kern="1200">
          <a:solidFill>
            <a:schemeClr val="tx1"/>
          </a:solidFill>
          <a:latin typeface="+mn-lt"/>
          <a:ea typeface="+mn-ea"/>
          <a:cs typeface="+mn-cs"/>
        </a:defRPr>
      </a:lvl7pPr>
      <a:lvl8pPr marL="3426595" indent="-228439" algn="l" defTabSz="456880" rtl="0" eaLnBrk="1" latinLnBrk="0" hangingPunct="1">
        <a:spcBef>
          <a:spcPct val="20000"/>
        </a:spcBef>
        <a:buFont typeface="Arial"/>
        <a:buChar char="•"/>
        <a:defRPr sz="2000" kern="1200">
          <a:solidFill>
            <a:schemeClr val="tx1"/>
          </a:solidFill>
          <a:latin typeface="+mn-lt"/>
          <a:ea typeface="+mn-ea"/>
          <a:cs typeface="+mn-cs"/>
        </a:defRPr>
      </a:lvl8pPr>
      <a:lvl9pPr marL="3883472" indent="-228439" algn="l" defTabSz="45688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7891" name="Rectangle 3"/>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solidFill>
                  <a:srgbClr val="000000"/>
                </a:solidFill>
                <a:latin typeface="Times New Roman"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solidFill>
                  <a:srgbClr val="000000"/>
                </a:solidFill>
                <a:latin typeface="Times New Roman"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fld id="{5A67A400-F1EC-8943-8361-CCD3ABE268C4}" type="slidenum">
              <a:rPr lang="en-US" altLang="en-US" smtClean="0">
                <a:ea typeface="ＭＳ Ｐゴシック" charset="-128"/>
                <a:cs typeface=""/>
              </a:rPr>
              <a:pPr/>
              <a:t>‹#›</a:t>
            </a:fld>
            <a:endParaRPr lang="en-US" altLang="en-US">
              <a:ea typeface="ＭＳ Ｐゴシック" charset="-128"/>
              <a:cs typeface=""/>
            </a:endParaRPr>
          </a:p>
        </p:txBody>
      </p:sp>
    </p:spTree>
    <p:extLst>
      <p:ext uri="{BB962C8B-B14F-4D97-AF65-F5344CB8AC3E}">
        <p14:creationId xmlns:p14="http://schemas.microsoft.com/office/powerpoint/2010/main" val="824619985"/>
      </p:ext>
    </p:extLst>
  </p:cSld>
  <p:clrMap bg1="lt1" tx1="dk1" bg2="lt2" tx2="dk2" accent1="accent1" accent2="accent2" accent3="accent3" accent4="accent4" accent5="accent5" accent6="accent6" hlink="hlink" folHlink="folHlink"/>
  <p:sldLayoutIdLst>
    <p:sldLayoutId id="2147484957" r:id="rId1"/>
    <p:sldLayoutId id="2147484958" r:id="rId2"/>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bwMode="auto">
          <a:xfrm>
            <a:off x="1005418" y="690563"/>
            <a:ext cx="11400367"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101882" tIns="50941" rIns="101882" bIns="50941" numCol="1" anchor="ctr" anchorCtr="0" compatLnSpc="1">
            <a:prstTxWarp prst="textNoShape">
              <a:avLst/>
            </a:prstTxWarp>
          </a:bodyPr>
          <a:lstStyle/>
          <a:p>
            <a:pPr lvl="0"/>
            <a:r>
              <a:rPr lang="en-US" altLang="en-US"/>
              <a:t>Click to edit Master title style</a:t>
            </a:r>
          </a:p>
        </p:txBody>
      </p:sp>
      <p:sp>
        <p:nvSpPr>
          <p:cNvPr id="40963" name="Rectangle 3"/>
          <p:cNvSpPr>
            <a:spLocks noGrp="1" noChangeArrowheads="1"/>
          </p:cNvSpPr>
          <p:nvPr>
            <p:ph type="body" idx="1"/>
          </p:nvPr>
        </p:nvSpPr>
        <p:spPr bwMode="auto">
          <a:xfrm>
            <a:off x="1005418" y="2244726"/>
            <a:ext cx="11400367" cy="466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101882" tIns="50941" rIns="101882" bIns="50941"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1005417" y="7081839"/>
            <a:ext cx="2794000" cy="517525"/>
          </a:xfrm>
          <a:prstGeom prst="rect">
            <a:avLst/>
          </a:prstGeom>
          <a:noFill/>
          <a:ln w="9525">
            <a:noFill/>
            <a:miter lim="800000"/>
            <a:headEnd/>
            <a:tailEnd/>
          </a:ln>
          <a:effectLst/>
        </p:spPr>
        <p:txBody>
          <a:bodyPr vert="horz" wrap="square" lIns="101882" tIns="50941" rIns="101882" bIns="50941" numCol="1" anchor="t" anchorCtr="0" compatLnSpc="1">
            <a:prstTxWarp prst="textNoShape">
              <a:avLst/>
            </a:prstTxWarp>
          </a:bodyPr>
          <a:lstStyle>
            <a:lvl1pPr>
              <a:defRPr sz="1600" b="0">
                <a:solidFill>
                  <a:srgbClr val="000000"/>
                </a:solidFill>
                <a:latin typeface="Times New Roman"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4582585" y="7081839"/>
            <a:ext cx="4246033" cy="517525"/>
          </a:xfrm>
          <a:prstGeom prst="rect">
            <a:avLst/>
          </a:prstGeom>
          <a:noFill/>
          <a:ln w="9525">
            <a:noFill/>
            <a:miter lim="800000"/>
            <a:headEnd/>
            <a:tailEnd/>
          </a:ln>
          <a:effectLst/>
        </p:spPr>
        <p:txBody>
          <a:bodyPr vert="horz" wrap="square" lIns="101882" tIns="50941" rIns="101882" bIns="50941" numCol="1" anchor="t" anchorCtr="0" compatLnSpc="1">
            <a:prstTxWarp prst="textNoShape">
              <a:avLst/>
            </a:prstTxWarp>
          </a:bodyPr>
          <a:lstStyle>
            <a:lvl1pPr algn="ctr">
              <a:defRPr sz="1600" b="0">
                <a:solidFill>
                  <a:srgbClr val="000000"/>
                </a:solidFill>
                <a:latin typeface="Times New Roman"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9611784" y="7081839"/>
            <a:ext cx="2794000" cy="517525"/>
          </a:xfrm>
          <a:prstGeom prst="rect">
            <a:avLst/>
          </a:prstGeom>
          <a:noFill/>
          <a:ln w="9525">
            <a:noFill/>
            <a:miter lim="800000"/>
            <a:headEnd/>
            <a:tailEnd/>
          </a:ln>
          <a:effectLst/>
        </p:spPr>
        <p:txBody>
          <a:bodyPr vert="horz" wrap="square" lIns="101882" tIns="50941" rIns="101882" bIns="50941" numCol="1" anchor="t" anchorCtr="0" compatLnSpc="1">
            <a:prstTxWarp prst="textNoShape">
              <a:avLst/>
            </a:prstTxWarp>
          </a:bodyPr>
          <a:lstStyle>
            <a:lvl1pPr algn="r">
              <a:defRPr sz="1600">
                <a:solidFill>
                  <a:srgbClr val="000000"/>
                </a:solidFill>
                <a:latin typeface="Times New Roman" charset="0"/>
              </a:defRPr>
            </a:lvl1pPr>
          </a:lstStyle>
          <a:p>
            <a:fld id="{773434F3-DE18-BA4B-9094-F5E3E45DB68F}" type="slidenum">
              <a:rPr lang="en-US" altLang="en-US" smtClean="0">
                <a:ea typeface="ＭＳ Ｐゴシック" charset="-128"/>
                <a:cs typeface=""/>
              </a:rPr>
              <a:pPr/>
              <a:t>‹#›</a:t>
            </a:fld>
            <a:endParaRPr lang="en-US" altLang="en-US">
              <a:ea typeface="ＭＳ Ｐゴシック" charset="-128"/>
              <a:cs typeface=""/>
            </a:endParaRPr>
          </a:p>
        </p:txBody>
      </p:sp>
    </p:spTree>
    <p:extLst>
      <p:ext uri="{BB962C8B-B14F-4D97-AF65-F5344CB8AC3E}">
        <p14:creationId xmlns:p14="http://schemas.microsoft.com/office/powerpoint/2010/main" val="1937278238"/>
      </p:ext>
    </p:extLst>
  </p:cSld>
  <p:clrMap bg1="lt1" tx1="dk1" bg2="lt2" tx2="dk2" accent1="accent1" accent2="accent2" accent3="accent3" accent4="accent4" accent5="accent5" accent6="accent6" hlink="hlink" folHlink="folHlink"/>
  <p:sldLayoutIdLst>
    <p:sldLayoutId id="2147484960" r:id="rId1"/>
    <p:sldLayoutId id="2147484961" r:id="rId2"/>
    <p:sldLayoutId id="2147484962" r:id="rId3"/>
    <p:sldLayoutId id="2147484963" r:id="rId4"/>
    <p:sldLayoutId id="2147484964" r:id="rId5"/>
    <p:sldLayoutId id="2147484965" r:id="rId6"/>
    <p:sldLayoutId id="2147484966" r:id="rId7"/>
    <p:sldLayoutId id="2147484967" r:id="rId8"/>
    <p:sldLayoutId id="2147484968" r:id="rId9"/>
    <p:sldLayoutId id="2147484969" r:id="rId10"/>
    <p:sldLayoutId id="2147484970" r:id="rId11"/>
  </p:sldLayoutIdLst>
  <p:txStyles>
    <p:titleStyle>
      <a:lvl1pPr algn="ctr" rtl="0" eaLnBrk="0" fontAlgn="base" hangingPunct="0">
        <a:spcBef>
          <a:spcPct val="0"/>
        </a:spcBef>
        <a:spcAft>
          <a:spcPct val="0"/>
        </a:spcAft>
        <a:defRPr sz="49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9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9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9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900">
          <a:solidFill>
            <a:schemeClr val="tx2"/>
          </a:solidFill>
          <a:latin typeface="Times New Roman" charset="0"/>
          <a:ea typeface="ＭＳ Ｐゴシック" charset="0"/>
          <a:cs typeface="ＭＳ Ｐゴシック" charset="0"/>
        </a:defRPr>
      </a:lvl5pPr>
      <a:lvl6pPr marL="509412" algn="ctr" rtl="0" fontAlgn="base">
        <a:spcBef>
          <a:spcPct val="0"/>
        </a:spcBef>
        <a:spcAft>
          <a:spcPct val="0"/>
        </a:spcAft>
        <a:defRPr sz="4900">
          <a:solidFill>
            <a:schemeClr val="tx2"/>
          </a:solidFill>
          <a:latin typeface="Times New Roman" charset="0"/>
        </a:defRPr>
      </a:lvl6pPr>
      <a:lvl7pPr marL="1018824" algn="ctr" rtl="0" fontAlgn="base">
        <a:spcBef>
          <a:spcPct val="0"/>
        </a:spcBef>
        <a:spcAft>
          <a:spcPct val="0"/>
        </a:spcAft>
        <a:defRPr sz="4900">
          <a:solidFill>
            <a:schemeClr val="tx2"/>
          </a:solidFill>
          <a:latin typeface="Times New Roman" charset="0"/>
        </a:defRPr>
      </a:lvl7pPr>
      <a:lvl8pPr marL="1528237" algn="ctr" rtl="0" fontAlgn="base">
        <a:spcBef>
          <a:spcPct val="0"/>
        </a:spcBef>
        <a:spcAft>
          <a:spcPct val="0"/>
        </a:spcAft>
        <a:defRPr sz="4900">
          <a:solidFill>
            <a:schemeClr val="tx2"/>
          </a:solidFill>
          <a:latin typeface="Times New Roman" charset="0"/>
        </a:defRPr>
      </a:lvl8pPr>
      <a:lvl9pPr marL="2037649" algn="ctr" rtl="0" fontAlgn="base">
        <a:spcBef>
          <a:spcPct val="0"/>
        </a:spcBef>
        <a:spcAft>
          <a:spcPct val="0"/>
        </a:spcAft>
        <a:defRPr sz="4900">
          <a:solidFill>
            <a:schemeClr val="tx2"/>
          </a:solidFill>
          <a:latin typeface="Times New Roman" charset="0"/>
        </a:defRPr>
      </a:lvl9pPr>
    </p:titleStyle>
    <p:bodyStyle>
      <a:lvl1pPr marL="381000" indent="-381000" algn="l" rtl="0" eaLnBrk="0" fontAlgn="base" hangingPunct="0">
        <a:spcBef>
          <a:spcPct val="20000"/>
        </a:spcBef>
        <a:spcAft>
          <a:spcPct val="0"/>
        </a:spcAft>
        <a:buChar char="•"/>
        <a:defRPr sz="3600">
          <a:solidFill>
            <a:schemeClr val="tx1"/>
          </a:solidFill>
          <a:latin typeface="+mn-lt"/>
          <a:ea typeface="ＭＳ Ｐゴシック" charset="0"/>
          <a:cs typeface="ＭＳ Ｐゴシック" charset="0"/>
        </a:defRPr>
      </a:lvl1pPr>
      <a:lvl2pPr marL="827088" indent="-317500" algn="l" rtl="0" eaLnBrk="0" fontAlgn="base" hangingPunct="0">
        <a:spcBef>
          <a:spcPct val="20000"/>
        </a:spcBef>
        <a:spcAft>
          <a:spcPct val="0"/>
        </a:spcAft>
        <a:buChar char="–"/>
        <a:defRPr sz="3100">
          <a:solidFill>
            <a:schemeClr val="tx1"/>
          </a:solidFill>
          <a:latin typeface="+mn-lt"/>
          <a:ea typeface="ＭＳ Ｐゴシック" charset="-128"/>
        </a:defRPr>
      </a:lvl2pPr>
      <a:lvl3pPr marL="1273175" indent="-254000" algn="l" rtl="0" eaLnBrk="0" fontAlgn="base" hangingPunct="0">
        <a:spcBef>
          <a:spcPct val="20000"/>
        </a:spcBef>
        <a:spcAft>
          <a:spcPct val="0"/>
        </a:spcAft>
        <a:buChar char="•"/>
        <a:defRPr sz="2700">
          <a:solidFill>
            <a:schemeClr val="tx1"/>
          </a:solidFill>
          <a:latin typeface="+mn-lt"/>
          <a:ea typeface="ＭＳ Ｐゴシック" charset="-128"/>
        </a:defRPr>
      </a:lvl3pPr>
      <a:lvl4pPr marL="1782763" indent="-254000" algn="l" rtl="0" eaLnBrk="0" fontAlgn="base" hangingPunct="0">
        <a:spcBef>
          <a:spcPct val="20000"/>
        </a:spcBef>
        <a:spcAft>
          <a:spcPct val="0"/>
        </a:spcAft>
        <a:buChar char="–"/>
        <a:defRPr sz="2200">
          <a:solidFill>
            <a:schemeClr val="tx1"/>
          </a:solidFill>
          <a:latin typeface="+mn-lt"/>
          <a:ea typeface="ＭＳ Ｐゴシック" charset="-128"/>
        </a:defRPr>
      </a:lvl4pPr>
      <a:lvl5pPr marL="2292350" indent="-254000" algn="l" rtl="0" eaLnBrk="0" fontAlgn="base" hangingPunct="0">
        <a:spcBef>
          <a:spcPct val="20000"/>
        </a:spcBef>
        <a:spcAft>
          <a:spcPct val="0"/>
        </a:spcAft>
        <a:buChar char="»"/>
        <a:defRPr sz="2200">
          <a:solidFill>
            <a:schemeClr val="tx1"/>
          </a:solidFill>
          <a:latin typeface="+mn-lt"/>
          <a:ea typeface="ＭＳ Ｐゴシック" charset="-128"/>
        </a:defRPr>
      </a:lvl5pPr>
      <a:lvl6pPr marL="2801767" indent="-254706" algn="l" rtl="0" fontAlgn="base">
        <a:spcBef>
          <a:spcPct val="20000"/>
        </a:spcBef>
        <a:spcAft>
          <a:spcPct val="0"/>
        </a:spcAft>
        <a:buChar char="»"/>
        <a:defRPr sz="2200">
          <a:solidFill>
            <a:schemeClr val="tx1"/>
          </a:solidFill>
          <a:latin typeface="+mn-lt"/>
          <a:ea typeface="ＭＳ Ｐゴシック" charset="-128"/>
        </a:defRPr>
      </a:lvl6pPr>
      <a:lvl7pPr marL="3311180" indent="-254706" algn="l" rtl="0" fontAlgn="base">
        <a:spcBef>
          <a:spcPct val="20000"/>
        </a:spcBef>
        <a:spcAft>
          <a:spcPct val="0"/>
        </a:spcAft>
        <a:buChar char="»"/>
        <a:defRPr sz="2200">
          <a:solidFill>
            <a:schemeClr val="tx1"/>
          </a:solidFill>
          <a:latin typeface="+mn-lt"/>
          <a:ea typeface="ＭＳ Ｐゴシック" charset="-128"/>
        </a:defRPr>
      </a:lvl7pPr>
      <a:lvl8pPr marL="3820592" indent="-254706" algn="l" rtl="0" fontAlgn="base">
        <a:spcBef>
          <a:spcPct val="20000"/>
        </a:spcBef>
        <a:spcAft>
          <a:spcPct val="0"/>
        </a:spcAft>
        <a:buChar char="»"/>
        <a:defRPr sz="2200">
          <a:solidFill>
            <a:schemeClr val="tx1"/>
          </a:solidFill>
          <a:latin typeface="+mn-lt"/>
          <a:ea typeface="ＭＳ Ｐゴシック" charset="-128"/>
        </a:defRPr>
      </a:lvl8pPr>
      <a:lvl9pPr marL="4330004" indent="-254706" algn="l" rtl="0" fontAlgn="base">
        <a:spcBef>
          <a:spcPct val="20000"/>
        </a:spcBef>
        <a:spcAft>
          <a:spcPct val="0"/>
        </a:spcAft>
        <a:buChar char="»"/>
        <a:defRPr sz="2200">
          <a:solidFill>
            <a:schemeClr val="tx1"/>
          </a:solidFill>
          <a:latin typeface="+mn-lt"/>
          <a:ea typeface="ＭＳ Ｐゴシック" charset="-128"/>
        </a:defRPr>
      </a:lvl9pPr>
    </p:bodyStyle>
    <p:otherStyle>
      <a:defPPr>
        <a:defRPr lang="en-US"/>
      </a:defPPr>
      <a:lvl1pPr marL="0" algn="l" defTabSz="509412" rtl="0" eaLnBrk="1" latinLnBrk="0" hangingPunct="1">
        <a:defRPr sz="2000" kern="1200">
          <a:solidFill>
            <a:schemeClr val="tx1"/>
          </a:solidFill>
          <a:latin typeface="+mn-lt"/>
          <a:ea typeface="+mn-ea"/>
          <a:cs typeface="+mn-cs"/>
        </a:defRPr>
      </a:lvl1pPr>
      <a:lvl2pPr marL="509412" algn="l" defTabSz="509412" rtl="0" eaLnBrk="1" latinLnBrk="0" hangingPunct="1">
        <a:defRPr sz="2000" kern="1200">
          <a:solidFill>
            <a:schemeClr val="tx1"/>
          </a:solidFill>
          <a:latin typeface="+mn-lt"/>
          <a:ea typeface="+mn-ea"/>
          <a:cs typeface="+mn-cs"/>
        </a:defRPr>
      </a:lvl2pPr>
      <a:lvl3pPr marL="1018824" algn="l" defTabSz="509412" rtl="0" eaLnBrk="1" latinLnBrk="0" hangingPunct="1">
        <a:defRPr sz="2000" kern="1200">
          <a:solidFill>
            <a:schemeClr val="tx1"/>
          </a:solidFill>
          <a:latin typeface="+mn-lt"/>
          <a:ea typeface="+mn-ea"/>
          <a:cs typeface="+mn-cs"/>
        </a:defRPr>
      </a:lvl3pPr>
      <a:lvl4pPr marL="1528237" algn="l" defTabSz="509412" rtl="0" eaLnBrk="1" latinLnBrk="0" hangingPunct="1">
        <a:defRPr sz="2000" kern="1200">
          <a:solidFill>
            <a:schemeClr val="tx1"/>
          </a:solidFill>
          <a:latin typeface="+mn-lt"/>
          <a:ea typeface="+mn-ea"/>
          <a:cs typeface="+mn-cs"/>
        </a:defRPr>
      </a:lvl4pPr>
      <a:lvl5pPr marL="2037649" algn="l" defTabSz="509412" rtl="0" eaLnBrk="1" latinLnBrk="0" hangingPunct="1">
        <a:defRPr sz="2000" kern="1200">
          <a:solidFill>
            <a:schemeClr val="tx1"/>
          </a:solidFill>
          <a:latin typeface="+mn-lt"/>
          <a:ea typeface="+mn-ea"/>
          <a:cs typeface="+mn-cs"/>
        </a:defRPr>
      </a:lvl5pPr>
      <a:lvl6pPr marL="2547061" algn="l" defTabSz="509412" rtl="0" eaLnBrk="1" latinLnBrk="0" hangingPunct="1">
        <a:defRPr sz="2000" kern="1200">
          <a:solidFill>
            <a:schemeClr val="tx1"/>
          </a:solidFill>
          <a:latin typeface="+mn-lt"/>
          <a:ea typeface="+mn-ea"/>
          <a:cs typeface="+mn-cs"/>
        </a:defRPr>
      </a:lvl6pPr>
      <a:lvl7pPr marL="3056473" algn="l" defTabSz="509412" rtl="0" eaLnBrk="1" latinLnBrk="0" hangingPunct="1">
        <a:defRPr sz="2000" kern="1200">
          <a:solidFill>
            <a:schemeClr val="tx1"/>
          </a:solidFill>
          <a:latin typeface="+mn-lt"/>
          <a:ea typeface="+mn-ea"/>
          <a:cs typeface="+mn-cs"/>
        </a:defRPr>
      </a:lvl7pPr>
      <a:lvl8pPr marL="3565886" algn="l" defTabSz="509412" rtl="0" eaLnBrk="1" latinLnBrk="0" hangingPunct="1">
        <a:defRPr sz="2000" kern="1200">
          <a:solidFill>
            <a:schemeClr val="tx1"/>
          </a:solidFill>
          <a:latin typeface="+mn-lt"/>
          <a:ea typeface="+mn-ea"/>
          <a:cs typeface="+mn-cs"/>
        </a:defRPr>
      </a:lvl8pPr>
      <a:lvl9pPr marL="4075298" algn="l" defTabSz="509412" rtl="0" eaLnBrk="1" latinLnBrk="0" hangingPunct="1">
        <a:defRPr sz="20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80BC62A-9C39-4B43-95A3-1C9508EBA99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18B4348-B439-CE4C-BE8E-E23D1E8698A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8884B4-26C2-104B-A12B-20C8347D72C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C6CF2C-BF6D-E648-AE63-E692A65D53F3}" type="datetimeFigureOut">
              <a:rPr lang="en-US" smtClean="0"/>
              <a:t>11/1/21</a:t>
            </a:fld>
            <a:endParaRPr lang="en-US"/>
          </a:p>
        </p:txBody>
      </p:sp>
      <p:sp>
        <p:nvSpPr>
          <p:cNvPr id="5" name="Footer Placeholder 4">
            <a:extLst>
              <a:ext uri="{FF2B5EF4-FFF2-40B4-BE49-F238E27FC236}">
                <a16:creationId xmlns:a16="http://schemas.microsoft.com/office/drawing/2014/main" id="{CDBE4426-B485-AE45-864A-18BB6D446ED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AF18D1F-E9AE-9140-8110-0BAD435BACE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817A924-486E-A74E-A738-A951929517E1}" type="slidenum">
              <a:rPr lang="en-US" smtClean="0"/>
              <a:t>‹#›</a:t>
            </a:fld>
            <a:endParaRPr lang="en-US"/>
          </a:p>
        </p:txBody>
      </p:sp>
    </p:spTree>
    <p:extLst>
      <p:ext uri="{BB962C8B-B14F-4D97-AF65-F5344CB8AC3E}">
        <p14:creationId xmlns:p14="http://schemas.microsoft.com/office/powerpoint/2010/main" val="2668592026"/>
      </p:ext>
    </p:extLst>
  </p:cSld>
  <p:clrMap bg1="lt1" tx1="dk1" bg2="lt2" tx2="dk2" accent1="accent1" accent2="accent2" accent3="accent3" accent4="accent4" accent5="accent5" accent6="accent6" hlink="hlink" folHlink="folHlink"/>
  <p:sldLayoutIdLst>
    <p:sldLayoutId id="2147484972" r:id="rId1"/>
    <p:sldLayoutId id="2147484973" r:id="rId2"/>
    <p:sldLayoutId id="2147484974" r:id="rId3"/>
    <p:sldLayoutId id="2147484975" r:id="rId4"/>
    <p:sldLayoutId id="2147484976" r:id="rId5"/>
    <p:sldLayoutId id="2147484977" r:id="rId6"/>
    <p:sldLayoutId id="2147484978" r:id="rId7"/>
    <p:sldLayoutId id="2147484979" r:id="rId8"/>
    <p:sldLayoutId id="2147484980" r:id="rId9"/>
    <p:sldLayoutId id="2147484981" r:id="rId10"/>
    <p:sldLayoutId id="214748498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g"/><Relationship Id="rId1" Type="http://schemas.openxmlformats.org/officeDocument/2006/relationships/slideLayout" Target="../slideLayouts/slideLayout5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10.png"/><Relationship Id="rId2" Type="http://schemas.openxmlformats.org/officeDocument/2006/relationships/slideLayout" Target="../slideLayouts/slideLayout18.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9.png"/><Relationship Id="rId4" Type="http://schemas.openxmlformats.org/officeDocument/2006/relationships/oleObject" Target="../embeddings/oleObject1.bin"/></Relationships>
</file>

<file path=ppt/slides/_rels/slide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xml"/><Relationship Id="rId1" Type="http://schemas.openxmlformats.org/officeDocument/2006/relationships/slideLayout" Target="../slideLayouts/slideLayout52.xml"/><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2" Type="http://schemas.openxmlformats.org/officeDocument/2006/relationships/hyperlink" Target="https://en.wikipedia.org/wiki/Occam's_razor" TargetMode="External"/><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evolution.berkeley.edu/evolibrary/teach/index.php" TargetMode="External"/><Relationship Id="rId1" Type="http://schemas.openxmlformats.org/officeDocument/2006/relationships/slideLayout" Target="../slideLayouts/slideLayout24.xml"/><Relationship Id="rId4" Type="http://schemas.openxmlformats.org/officeDocument/2006/relationships/image" Target="../media/image12.png"/></Relationships>
</file>

<file path=ppt/slides/_rels/slide22.xml.rels><?xml version="1.0" encoding="UTF-8" standalone="yes"?>
<Relationships xmlns="http://schemas.openxmlformats.org/package/2006/relationships"><Relationship Id="rId3" Type="http://schemas.openxmlformats.org/officeDocument/2006/relationships/hyperlink" Target="https://royalsocietypublishing.org/doi/10.1098/rsif.2016.0363" TargetMode="External"/><Relationship Id="rId2" Type="http://schemas.openxmlformats.org/officeDocument/2006/relationships/image" Target="../media/image13.jpeg"/><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2" Type="http://schemas.openxmlformats.org/officeDocument/2006/relationships/hyperlink" Target="https://en.wikipedia.org/wiki/Occam's_razor" TargetMode="External"/><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4.xml"/><Relationship Id="rId1" Type="http://schemas.openxmlformats.org/officeDocument/2006/relationships/themeOverride" Target="../theme/themeOverride2.xml"/><Relationship Id="rId4" Type="http://schemas.openxmlformats.org/officeDocument/2006/relationships/image" Target="../media/image14.jpe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35.xml"/><Relationship Id="rId1" Type="http://schemas.openxmlformats.org/officeDocument/2006/relationships/themeOverride" Target="../theme/themeOverride3.xml"/><Relationship Id="rId4" Type="http://schemas.openxmlformats.org/officeDocument/2006/relationships/image" Target="../media/image15.jpeg"/></Relationships>
</file>

<file path=ppt/slides/_rels/slide26.xml.rels><?xml version="1.0" encoding="UTF-8" standalone="yes"?>
<Relationships xmlns="http://schemas.openxmlformats.org/package/2006/relationships"><Relationship Id="rId8" Type="http://schemas.openxmlformats.org/officeDocument/2006/relationships/image" Target="../media/image18.emf"/><Relationship Id="rId3" Type="http://schemas.openxmlformats.org/officeDocument/2006/relationships/oleObject" Target="../embeddings/oleObject3.bin"/><Relationship Id="rId7" Type="http://schemas.openxmlformats.org/officeDocument/2006/relationships/oleObject" Target="../embeddings/oleObject5.bin"/><Relationship Id="rId2" Type="http://schemas.openxmlformats.org/officeDocument/2006/relationships/slideLayout" Target="../slideLayouts/slideLayout34.xml"/><Relationship Id="rId1" Type="http://schemas.openxmlformats.org/officeDocument/2006/relationships/vmlDrawing" Target="../drawings/vmlDrawing2.vml"/><Relationship Id="rId6" Type="http://schemas.openxmlformats.org/officeDocument/2006/relationships/image" Target="../media/image17.emf"/><Relationship Id="rId5" Type="http://schemas.openxmlformats.org/officeDocument/2006/relationships/oleObject" Target="../embeddings/oleObject4.bin"/><Relationship Id="rId4" Type="http://schemas.openxmlformats.org/officeDocument/2006/relationships/image" Target="../media/image16.emf"/></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35.xml"/><Relationship Id="rId4" Type="http://schemas.openxmlformats.org/officeDocument/2006/relationships/hyperlink" Target="http://hydrodictyon.eeb.uconn.edu/people/plewis/downloads/wh2019/lewis-bayesian-part1.pdf" TargetMode="Externa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4.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34.xml"/><Relationship Id="rId1" Type="http://schemas.openxmlformats.org/officeDocument/2006/relationships/themeOverride" Target="../theme/themeOverride4.xml"/></Relationships>
</file>

<file path=ppt/slides/_rels/slide3.xml.rels><?xml version="1.0" encoding="UTF-8" standalone="yes"?>
<Relationships xmlns="http://schemas.openxmlformats.org/package/2006/relationships"><Relationship Id="rId3" Type="http://schemas.openxmlformats.org/officeDocument/2006/relationships/hyperlink" Target="https://www.sciencedirect.com/science/article/pii/0169534796100410?via%3Dihub" TargetMode="External"/><Relationship Id="rId2" Type="http://schemas.openxmlformats.org/officeDocument/2006/relationships/image" Target="../media/image2.png"/><Relationship Id="rId1" Type="http://schemas.openxmlformats.org/officeDocument/2006/relationships/slideLayout" Target="../slideLayouts/slideLayout52.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2.xml"/><Relationship Id="rId1" Type="http://schemas.openxmlformats.org/officeDocument/2006/relationships/themeOverride" Target="../theme/themeOverride5.xml"/><Relationship Id="rId4" Type="http://schemas.openxmlformats.org/officeDocument/2006/relationships/image" Target="../media/image20.emf"/></Relationships>
</file>

<file path=ppt/slides/_rels/slide3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2.xml"/></Relationships>
</file>

<file path=ppt/slides/_rels/slide3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2.xml"/></Relationships>
</file>

<file path=ppt/slides/_rels/slide3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2.xml"/></Relationships>
</file>

<file path=ppt/slides/_rels/slide3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2.xml"/></Relationships>
</file>

<file path=ppt/slides/_rels/slide3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2.xml"/></Relationships>
</file>

<file path=ppt/slides/_rels/slide3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2.xml"/></Relationships>
</file>

<file path=ppt/slides/_rels/slide3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2.xml"/></Relationships>
</file>

<file path=ppt/slides/_rels/slide3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42.xml"/></Relationships>
</file>

<file path=ppt/slides/_rels/slide39.xml.rels><?xml version="1.0" encoding="UTF-8" standalone="yes"?>
<Relationships xmlns="http://schemas.openxmlformats.org/package/2006/relationships"><Relationship Id="rId3" Type="http://schemas.openxmlformats.org/officeDocument/2006/relationships/hyperlink" Target="http://mrbayes.sourceforge.net/mb3.2_manual.pdf" TargetMode="External"/><Relationship Id="rId2" Type="http://schemas.openxmlformats.org/officeDocument/2006/relationships/image" Target="../media/image30.png"/><Relationship Id="rId1" Type="http://schemas.openxmlformats.org/officeDocument/2006/relationships/slideLayout" Target="../slideLayouts/slideLayout4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52.xml"/></Relationships>
</file>

<file path=ppt/slides/_rels/slide4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2.xml"/></Relationships>
</file>

<file path=ppt/slides/_rels/slide4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42.xml"/><Relationship Id="rId4" Type="http://schemas.openxmlformats.org/officeDocument/2006/relationships/image" Target="../media/image34.png"/></Relationships>
</file>

<file path=ppt/slides/_rels/slide42.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42.xml"/></Relationships>
</file>

<file path=ppt/slides/_rels/slide4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http://tree.bio.ed.ac.uk/software/tracer/" TargetMode="External"/><Relationship Id="rId1" Type="http://schemas.openxmlformats.org/officeDocument/2006/relationships/slideLayout" Target="../slideLayouts/slideLayout42.xml"/></Relationships>
</file>

<file path=ppt/slides/_rels/slide4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2.xml"/></Relationships>
</file>

<file path=ppt/slides/_rels/slide4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2.xml"/></Relationships>
</file>

<file path=ppt/slides/_rels/slide4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42.xml"/></Relationships>
</file>

<file path=ppt/slides/_rels/slide4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2.xml"/></Relationships>
</file>

<file path=ppt/slides/_rels/slide4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2.xml"/></Relationships>
</file>

<file path=ppt/slides/_rels/slide4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2.xml"/></Relationships>
</file>

<file path=ppt/slides/_rels/slide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Layout" Target="../slideLayouts/slideLayout52.xml"/><Relationship Id="rId5" Type="http://schemas.openxmlformats.org/officeDocument/2006/relationships/image" Target="../media/image6.emf"/><Relationship Id="rId4" Type="http://schemas.openxmlformats.org/officeDocument/2006/relationships/image" Target="../media/image1.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6.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52.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chart" Target="../charts/chart3.xml"/><Relationship Id="rId1" Type="http://schemas.openxmlformats.org/officeDocument/2006/relationships/slideLayout" Target="../slideLayouts/slideLayout52.xml"/></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52.xml"/></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5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BBB73-7699-2B4E-8B58-EEA5B669B217}"/>
              </a:ext>
            </a:extLst>
          </p:cNvPr>
          <p:cNvSpPr>
            <a:spLocks noGrp="1"/>
          </p:cNvSpPr>
          <p:nvPr>
            <p:ph type="title"/>
          </p:nvPr>
        </p:nvSpPr>
        <p:spPr>
          <a:xfrm>
            <a:off x="914400" y="987972"/>
            <a:ext cx="10363200" cy="1143000"/>
          </a:xfrm>
        </p:spPr>
        <p:txBody>
          <a:bodyPr/>
          <a:lstStyle/>
          <a:p>
            <a:r>
              <a:rPr lang="en-US" sz="4800" dirty="0">
                <a:latin typeface="Calibri Light" panose="020F0302020204030204" pitchFamily="34" charset="0"/>
                <a:cs typeface="Calibri Light" panose="020F0302020204030204" pitchFamily="34" charset="0"/>
              </a:rPr>
              <a:t>MCB 3421 – </a:t>
            </a:r>
            <a:r>
              <a:rPr lang="en-US" sz="4800">
                <a:latin typeface="Calibri Light" panose="020F0302020204030204" pitchFamily="34" charset="0"/>
                <a:cs typeface="Calibri Light" panose="020F0302020204030204" pitchFamily="34" charset="0"/>
              </a:rPr>
              <a:t>class 16</a:t>
            </a:r>
            <a:endParaRPr lang="en-US" sz="4800" dirty="0">
              <a:latin typeface="Calibri Light" panose="020F0302020204030204" pitchFamily="34" charset="0"/>
              <a:cs typeface="Calibri Light" panose="020F0302020204030204" pitchFamily="34" charset="0"/>
            </a:endParaRPr>
          </a:p>
        </p:txBody>
      </p:sp>
      <p:sp>
        <p:nvSpPr>
          <p:cNvPr id="3" name="Content Placeholder 2">
            <a:extLst>
              <a:ext uri="{FF2B5EF4-FFF2-40B4-BE49-F238E27FC236}">
                <a16:creationId xmlns:a16="http://schemas.microsoft.com/office/drawing/2014/main" id="{3B8B02A4-68D2-C746-A14B-F6707F91A79D}"/>
              </a:ext>
            </a:extLst>
          </p:cNvPr>
          <p:cNvSpPr>
            <a:spLocks noGrp="1"/>
          </p:cNvSpPr>
          <p:nvPr>
            <p:ph idx="1"/>
          </p:nvPr>
        </p:nvSpPr>
        <p:spPr>
          <a:xfrm>
            <a:off x="914400" y="3048001"/>
            <a:ext cx="10363200" cy="4114800"/>
          </a:xfrm>
        </p:spPr>
        <p:txBody>
          <a:bodyPr/>
          <a:lstStyle/>
          <a:p>
            <a:pPr marL="0" indent="0" algn="ctr">
              <a:buNone/>
            </a:pPr>
            <a:r>
              <a:rPr lang="en-US" dirty="0">
                <a:latin typeface="Calibri" panose="020F0502020204030204" pitchFamily="34" charset="0"/>
                <a:cs typeface="Calibri" panose="020F0502020204030204" pitchFamily="34" charset="0"/>
              </a:rPr>
              <a:t>Phylogenetic reconstruction </a:t>
            </a:r>
          </a:p>
          <a:p>
            <a:pPr marL="0" indent="0" algn="ctr">
              <a:buNone/>
            </a:pPr>
            <a:r>
              <a:rPr lang="en-US" dirty="0">
                <a:latin typeface="Calibri" panose="020F0502020204030204" pitchFamily="34" charset="0"/>
                <a:cs typeface="Calibri" panose="020F0502020204030204" pitchFamily="34" charset="0"/>
              </a:rPr>
              <a:t>Part II</a:t>
            </a:r>
          </a:p>
        </p:txBody>
      </p:sp>
    </p:spTree>
    <p:extLst>
      <p:ext uri="{BB962C8B-B14F-4D97-AF65-F5344CB8AC3E}">
        <p14:creationId xmlns:p14="http://schemas.microsoft.com/office/powerpoint/2010/main" val="12882130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iagram, schematic&#10;&#10;Description automatically generated">
            <a:extLst>
              <a:ext uri="{FF2B5EF4-FFF2-40B4-BE49-F238E27FC236}">
                <a16:creationId xmlns:a16="http://schemas.microsoft.com/office/drawing/2014/main" id="{74F33230-C540-0D40-A9CC-41D0A3E00484}"/>
              </a:ext>
            </a:extLst>
          </p:cNvPr>
          <p:cNvPicPr>
            <a:picLocks noChangeAspect="1"/>
          </p:cNvPicPr>
          <p:nvPr/>
        </p:nvPicPr>
        <p:blipFill>
          <a:blip r:embed="rId2"/>
          <a:stretch>
            <a:fillRect/>
          </a:stretch>
        </p:blipFill>
        <p:spPr>
          <a:xfrm>
            <a:off x="1222617" y="665037"/>
            <a:ext cx="5184003" cy="6148469"/>
          </a:xfrm>
          <a:prstGeom prst="rect">
            <a:avLst/>
          </a:prstGeom>
        </p:spPr>
      </p:pic>
      <p:sp>
        <p:nvSpPr>
          <p:cNvPr id="5" name="TextBox 4">
            <a:extLst>
              <a:ext uri="{FF2B5EF4-FFF2-40B4-BE49-F238E27FC236}">
                <a16:creationId xmlns:a16="http://schemas.microsoft.com/office/drawing/2014/main" id="{2681FDB4-090F-E343-8B3C-02ACF3140EED}"/>
              </a:ext>
            </a:extLst>
          </p:cNvPr>
          <p:cNvSpPr txBox="1"/>
          <p:nvPr/>
        </p:nvSpPr>
        <p:spPr>
          <a:xfrm>
            <a:off x="88910" y="5672394"/>
            <a:ext cx="2267414" cy="1077218"/>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charset="0"/>
                <a:ea typeface="ＭＳ Ｐゴシック" charset="0"/>
              </a:rPr>
              <a:t>From: </a:t>
            </a:r>
            <a:r>
              <a:rPr kumimoji="0" lang="en-US" sz="1000" b="0" i="0" u="none" strike="noStrike" kern="1200" cap="none" spc="0" normalizeH="0" baseline="0" noProof="0" dirty="0">
                <a:ln>
                  <a:noFill/>
                </a:ln>
                <a:solidFill>
                  <a:prstClr val="black"/>
                </a:solidFill>
                <a:effectLst/>
                <a:uLnTx/>
                <a:uFillTx/>
                <a:latin typeface="Arial" charset="0"/>
                <a:ea typeface="ＭＳ Ｐゴシック" charset="0"/>
              </a:rPr>
              <a:t>https://</a:t>
            </a:r>
            <a:r>
              <a:rPr kumimoji="0" lang="en-US" sz="1000" b="0" i="0" u="none" strike="noStrike" kern="1200" cap="none" spc="0" normalizeH="0" baseline="0" noProof="0" dirty="0" err="1">
                <a:ln>
                  <a:noFill/>
                </a:ln>
                <a:solidFill>
                  <a:prstClr val="black"/>
                </a:solidFill>
                <a:effectLst/>
                <a:uLnTx/>
                <a:uFillTx/>
                <a:latin typeface="Arial" charset="0"/>
                <a:ea typeface="ＭＳ Ｐゴシック" charset="0"/>
              </a:rPr>
              <a:t>figshare.com</a:t>
            </a:r>
            <a:r>
              <a:rPr kumimoji="0" lang="en-US" sz="1000" b="0" i="0" u="none" strike="noStrike" kern="1200" cap="none" spc="0" normalizeH="0" baseline="0" noProof="0" dirty="0">
                <a:ln>
                  <a:noFill/>
                </a:ln>
                <a:solidFill>
                  <a:prstClr val="black"/>
                </a:solidFill>
                <a:effectLst/>
                <a:uLnTx/>
                <a:uFillTx/>
                <a:latin typeface="Arial" charset="0"/>
                <a:ea typeface="ＭＳ Ｐゴシック" charset="0"/>
              </a:rPr>
              <a:t>/articles/figure/Distribution_of_glutathione_mapped_onto_a_universal_tree_of_life_based_on_16S_rRNA_sequences/29286</a:t>
            </a:r>
          </a:p>
        </p:txBody>
      </p:sp>
      <p:sp>
        <p:nvSpPr>
          <p:cNvPr id="8" name="Donut 7">
            <a:extLst>
              <a:ext uri="{FF2B5EF4-FFF2-40B4-BE49-F238E27FC236}">
                <a16:creationId xmlns:a16="http://schemas.microsoft.com/office/drawing/2014/main" id="{95561D4F-453B-9846-B6B5-05DCA10A5CB1}"/>
              </a:ext>
            </a:extLst>
          </p:cNvPr>
          <p:cNvSpPr/>
          <p:nvPr/>
        </p:nvSpPr>
        <p:spPr>
          <a:xfrm rot="18226352">
            <a:off x="3628178" y="4703684"/>
            <a:ext cx="880521" cy="400601"/>
          </a:xfrm>
          <a:prstGeom prst="donut">
            <a:avLst>
              <a:gd name="adj" fmla="val 479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3E126191-D839-3843-B880-430C0FFF2582}"/>
              </a:ext>
            </a:extLst>
          </p:cNvPr>
          <p:cNvSpPr txBox="1"/>
          <p:nvPr/>
        </p:nvSpPr>
        <p:spPr>
          <a:xfrm>
            <a:off x="5597015" y="4544044"/>
            <a:ext cx="2796136" cy="64633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charset="0"/>
                <a:ea typeface="ＭＳ Ｐゴシック" charset="0"/>
              </a:rPr>
              <a:t>Protists without obvious mitochondria</a:t>
            </a:r>
          </a:p>
        </p:txBody>
      </p:sp>
      <p:cxnSp>
        <p:nvCxnSpPr>
          <p:cNvPr id="9" name="Straight Connector 8">
            <a:extLst>
              <a:ext uri="{FF2B5EF4-FFF2-40B4-BE49-F238E27FC236}">
                <a16:creationId xmlns:a16="http://schemas.microsoft.com/office/drawing/2014/main" id="{9A058D19-F0F6-BA40-96CC-8780381A3627}"/>
              </a:ext>
            </a:extLst>
          </p:cNvPr>
          <p:cNvCxnSpPr>
            <a:cxnSpLocks/>
            <a:endCxn id="6" idx="1"/>
          </p:cNvCxnSpPr>
          <p:nvPr/>
        </p:nvCxnSpPr>
        <p:spPr>
          <a:xfrm flipV="1">
            <a:off x="4311807" y="4867210"/>
            <a:ext cx="1285208" cy="36774"/>
          </a:xfrm>
          <a:prstGeom prst="line">
            <a:avLst/>
          </a:prstGeom>
          <a:ln w="12700">
            <a:solidFill>
              <a:srgbClr val="FF0000"/>
            </a:solidFill>
          </a:ln>
        </p:spPr>
        <p:style>
          <a:lnRef idx="1">
            <a:schemeClr val="accent2"/>
          </a:lnRef>
          <a:fillRef idx="0">
            <a:schemeClr val="accent2"/>
          </a:fillRef>
          <a:effectRef idx="0">
            <a:schemeClr val="accent2"/>
          </a:effectRef>
          <a:fontRef idx="minor">
            <a:schemeClr val="tx1"/>
          </a:fontRef>
        </p:style>
      </p:cxnSp>
      <p:sp>
        <p:nvSpPr>
          <p:cNvPr id="14" name="Donut 13">
            <a:extLst>
              <a:ext uri="{FF2B5EF4-FFF2-40B4-BE49-F238E27FC236}">
                <a16:creationId xmlns:a16="http://schemas.microsoft.com/office/drawing/2014/main" id="{13E05D80-DA5F-CA4F-8DC1-3973B5EA4E71}"/>
              </a:ext>
            </a:extLst>
          </p:cNvPr>
          <p:cNvSpPr/>
          <p:nvPr/>
        </p:nvSpPr>
        <p:spPr>
          <a:xfrm rot="15408342">
            <a:off x="4127910" y="5449865"/>
            <a:ext cx="272129" cy="337879"/>
          </a:xfrm>
          <a:prstGeom prst="donut">
            <a:avLst>
              <a:gd name="adj" fmla="val 479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15" name="Straight Connector 14">
            <a:extLst>
              <a:ext uri="{FF2B5EF4-FFF2-40B4-BE49-F238E27FC236}">
                <a16:creationId xmlns:a16="http://schemas.microsoft.com/office/drawing/2014/main" id="{FCB65FE9-B298-514B-A75B-6BF43BAD7498}"/>
              </a:ext>
            </a:extLst>
          </p:cNvPr>
          <p:cNvCxnSpPr>
            <a:cxnSpLocks/>
            <a:endCxn id="13" idx="1"/>
          </p:cNvCxnSpPr>
          <p:nvPr/>
        </p:nvCxnSpPr>
        <p:spPr>
          <a:xfrm>
            <a:off x="4389865" y="5680852"/>
            <a:ext cx="1205681" cy="577123"/>
          </a:xfrm>
          <a:prstGeom prst="line">
            <a:avLst/>
          </a:prstGeom>
          <a:ln w="12700">
            <a:solidFill>
              <a:srgbClr val="FF0000"/>
            </a:solidFill>
          </a:ln>
        </p:spPr>
        <p:style>
          <a:lnRef idx="1">
            <a:schemeClr val="accent2"/>
          </a:lnRef>
          <a:fillRef idx="0">
            <a:schemeClr val="accent2"/>
          </a:fillRef>
          <a:effectRef idx="0">
            <a:schemeClr val="accent2"/>
          </a:effectRef>
          <a:fontRef idx="minor">
            <a:schemeClr val="tx1"/>
          </a:fontRef>
        </p:style>
      </p:cxnSp>
      <p:sp>
        <p:nvSpPr>
          <p:cNvPr id="13" name="TextBox 12">
            <a:extLst>
              <a:ext uri="{FF2B5EF4-FFF2-40B4-BE49-F238E27FC236}">
                <a16:creationId xmlns:a16="http://schemas.microsoft.com/office/drawing/2014/main" id="{02FFB6BB-A7FD-5F45-AA40-B0984255C01D}"/>
              </a:ext>
            </a:extLst>
          </p:cNvPr>
          <p:cNvSpPr txBox="1"/>
          <p:nvPr/>
        </p:nvSpPr>
        <p:spPr>
          <a:xfrm>
            <a:off x="5595546" y="5934809"/>
            <a:ext cx="3608680" cy="646331"/>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charset="0"/>
                <a:ea typeface="ＭＳ Ｐゴシック" charset="0"/>
              </a:rPr>
              <a:t>Fungi that became parasites and </a:t>
            </a:r>
            <a:br>
              <a:rPr kumimoji="0" lang="en-US" sz="1800" b="0" i="0" u="none" strike="noStrike" kern="1200" cap="none" spc="0" normalizeH="0" baseline="0" noProof="0" dirty="0">
                <a:ln>
                  <a:noFill/>
                </a:ln>
                <a:solidFill>
                  <a:prstClr val="black"/>
                </a:solidFill>
                <a:effectLst/>
                <a:uLnTx/>
                <a:uFillTx/>
                <a:latin typeface="Arial" charset="0"/>
                <a:ea typeface="ＭＳ Ｐゴシック" charset="0"/>
              </a:rPr>
            </a:br>
            <a:r>
              <a:rPr kumimoji="0" lang="en-US" sz="1800" b="0" i="0" u="none" strike="noStrike" kern="1200" cap="none" spc="0" normalizeH="0" baseline="0" noProof="0" dirty="0">
                <a:ln>
                  <a:noFill/>
                </a:ln>
                <a:solidFill>
                  <a:prstClr val="black"/>
                </a:solidFill>
                <a:effectLst/>
                <a:uLnTx/>
                <a:uFillTx/>
                <a:latin typeface="Arial" charset="0"/>
                <a:ea typeface="ＭＳ Ｐゴシック" charset="0"/>
              </a:rPr>
              <a:t>that lost their mitochondria</a:t>
            </a:r>
          </a:p>
        </p:txBody>
      </p:sp>
      <p:sp>
        <p:nvSpPr>
          <p:cNvPr id="2" name="Title 1">
            <a:extLst>
              <a:ext uri="{FF2B5EF4-FFF2-40B4-BE49-F238E27FC236}">
                <a16:creationId xmlns:a16="http://schemas.microsoft.com/office/drawing/2014/main" id="{006BBA2D-7FCC-EC4A-B417-6A495B5332C5}"/>
              </a:ext>
            </a:extLst>
          </p:cNvPr>
          <p:cNvSpPr>
            <a:spLocks noGrp="1"/>
          </p:cNvSpPr>
          <p:nvPr>
            <p:ph type="title"/>
          </p:nvPr>
        </p:nvSpPr>
        <p:spPr>
          <a:xfrm>
            <a:off x="158578" y="-153859"/>
            <a:ext cx="10515600" cy="1325563"/>
          </a:xfrm>
        </p:spPr>
        <p:txBody>
          <a:bodyPr/>
          <a:lstStyle/>
          <a:p>
            <a:r>
              <a:rPr lang="en-US" dirty="0"/>
              <a:t>Example:</a:t>
            </a:r>
          </a:p>
        </p:txBody>
      </p:sp>
      <p:pic>
        <p:nvPicPr>
          <p:cNvPr id="6150" name="Picture 6" descr="Figure 3">
            <a:extLst>
              <a:ext uri="{FF2B5EF4-FFF2-40B4-BE49-F238E27FC236}">
                <a16:creationId xmlns:a16="http://schemas.microsoft.com/office/drawing/2014/main" id="{6CDC714A-DB71-C94C-88DC-0642B297A9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7808" y="1015044"/>
            <a:ext cx="5667871" cy="2833936"/>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E61EECF3-D605-7143-B3C0-2C4389F18907}"/>
              </a:ext>
            </a:extLst>
          </p:cNvPr>
          <p:cNvSpPr txBox="1"/>
          <p:nvPr/>
        </p:nvSpPr>
        <p:spPr>
          <a:xfrm>
            <a:off x="6645579" y="434204"/>
            <a:ext cx="5270995"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charset="0"/>
                <a:ea typeface="ＭＳ Ｐゴシック" charset="0"/>
              </a:rPr>
              <a:t>More recent protein based phylogeny</a:t>
            </a:r>
          </a:p>
        </p:txBody>
      </p:sp>
      <p:sp>
        <p:nvSpPr>
          <p:cNvPr id="20" name="TextBox 19">
            <a:extLst>
              <a:ext uri="{FF2B5EF4-FFF2-40B4-BE49-F238E27FC236}">
                <a16:creationId xmlns:a16="http://schemas.microsoft.com/office/drawing/2014/main" id="{CF394636-9114-D448-A9DE-7FA1A5918C95}"/>
              </a:ext>
            </a:extLst>
          </p:cNvPr>
          <p:cNvSpPr txBox="1"/>
          <p:nvPr/>
        </p:nvSpPr>
        <p:spPr>
          <a:xfrm>
            <a:off x="138465" y="3500341"/>
            <a:ext cx="1656223" cy="830997"/>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charset="0"/>
                <a:ea typeface="ＭＳ Ｐゴシック" charset="0"/>
              </a:rPr>
              <a:t>traditional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charset="0"/>
                <a:ea typeface="ＭＳ Ｐゴシック" charset="0"/>
              </a:rPr>
              <a:t>SSU rRNA</a:t>
            </a:r>
          </a:p>
        </p:txBody>
      </p:sp>
      <p:cxnSp>
        <p:nvCxnSpPr>
          <p:cNvPr id="24" name="Straight Connector 23">
            <a:extLst>
              <a:ext uri="{FF2B5EF4-FFF2-40B4-BE49-F238E27FC236}">
                <a16:creationId xmlns:a16="http://schemas.microsoft.com/office/drawing/2014/main" id="{2506A6DB-3775-7045-B0CF-0D5072DC38F9}"/>
              </a:ext>
            </a:extLst>
          </p:cNvPr>
          <p:cNvCxnSpPr>
            <a:cxnSpLocks/>
          </p:cNvCxnSpPr>
          <p:nvPr/>
        </p:nvCxnSpPr>
        <p:spPr>
          <a:xfrm flipV="1">
            <a:off x="6727486" y="3858322"/>
            <a:ext cx="29795" cy="709189"/>
          </a:xfrm>
          <a:prstGeom prst="line">
            <a:avLst/>
          </a:prstGeom>
          <a:ln w="127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6" name="Straight Connector 25">
            <a:extLst>
              <a:ext uri="{FF2B5EF4-FFF2-40B4-BE49-F238E27FC236}">
                <a16:creationId xmlns:a16="http://schemas.microsoft.com/office/drawing/2014/main" id="{45DDAD32-9F4C-DC47-8498-725FF3E63241}"/>
              </a:ext>
            </a:extLst>
          </p:cNvPr>
          <p:cNvCxnSpPr>
            <a:cxnSpLocks/>
          </p:cNvCxnSpPr>
          <p:nvPr/>
        </p:nvCxnSpPr>
        <p:spPr>
          <a:xfrm flipV="1">
            <a:off x="8132956" y="3327408"/>
            <a:ext cx="2203235" cy="1415868"/>
          </a:xfrm>
          <a:prstGeom prst="line">
            <a:avLst/>
          </a:prstGeom>
          <a:ln w="127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9" name="Straight Connector 28">
            <a:extLst>
              <a:ext uri="{FF2B5EF4-FFF2-40B4-BE49-F238E27FC236}">
                <a16:creationId xmlns:a16="http://schemas.microsoft.com/office/drawing/2014/main" id="{4AEA0648-B858-8143-A731-2BFAE52FC3D8}"/>
              </a:ext>
            </a:extLst>
          </p:cNvPr>
          <p:cNvCxnSpPr>
            <a:cxnSpLocks/>
          </p:cNvCxnSpPr>
          <p:nvPr/>
        </p:nvCxnSpPr>
        <p:spPr>
          <a:xfrm flipV="1">
            <a:off x="6914260" y="3858322"/>
            <a:ext cx="0" cy="2111092"/>
          </a:xfrm>
          <a:prstGeom prst="line">
            <a:avLst/>
          </a:prstGeom>
          <a:ln w="127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34" name="Straight Connector 33">
            <a:extLst>
              <a:ext uri="{FF2B5EF4-FFF2-40B4-BE49-F238E27FC236}">
                <a16:creationId xmlns:a16="http://schemas.microsoft.com/office/drawing/2014/main" id="{13121614-135E-2D40-8D1E-4E00C4B128D1}"/>
              </a:ext>
            </a:extLst>
          </p:cNvPr>
          <p:cNvCxnSpPr>
            <a:cxnSpLocks/>
          </p:cNvCxnSpPr>
          <p:nvPr/>
        </p:nvCxnSpPr>
        <p:spPr>
          <a:xfrm flipV="1">
            <a:off x="8958146" y="3666436"/>
            <a:ext cx="1851103" cy="559352"/>
          </a:xfrm>
          <a:prstGeom prst="line">
            <a:avLst/>
          </a:prstGeom>
          <a:ln w="12700">
            <a:solidFill>
              <a:srgbClr val="FF00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6526461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Title 1"/>
          <p:cNvSpPr>
            <a:spLocks noGrp="1"/>
          </p:cNvSpPr>
          <p:nvPr>
            <p:ph type="title"/>
          </p:nvPr>
        </p:nvSpPr>
        <p:spPr>
          <a:xfrm>
            <a:off x="160638" y="508001"/>
            <a:ext cx="11553568" cy="1385887"/>
          </a:xfrm>
        </p:spPr>
        <p:txBody>
          <a:bodyPr/>
          <a:lstStyle/>
          <a:p>
            <a:pPr algn="l" eaLnBrk="1" hangingPunct="1"/>
            <a:r>
              <a:rPr lang="en-US" sz="3600" dirty="0">
                <a:latin typeface="Calibri" charset="0"/>
              </a:rPr>
              <a:t>Why could a gene tree be different from the species tree?</a:t>
            </a:r>
            <a:br>
              <a:rPr lang="en-US" dirty="0">
                <a:latin typeface="Calibri" charset="0"/>
              </a:rPr>
            </a:br>
            <a:endParaRPr lang="en-US" dirty="0">
              <a:latin typeface="Calibri" charset="0"/>
            </a:endParaRPr>
          </a:p>
        </p:txBody>
      </p:sp>
      <p:sp>
        <p:nvSpPr>
          <p:cNvPr id="89090" name="Content Placeholder 2"/>
          <p:cNvSpPr>
            <a:spLocks noGrp="1"/>
          </p:cNvSpPr>
          <p:nvPr>
            <p:ph idx="1"/>
          </p:nvPr>
        </p:nvSpPr>
        <p:spPr>
          <a:xfrm>
            <a:off x="1672280" y="2103953"/>
            <a:ext cx="9436443" cy="4525962"/>
          </a:xfrm>
        </p:spPr>
        <p:txBody>
          <a:bodyPr/>
          <a:lstStyle/>
          <a:p>
            <a:pPr eaLnBrk="1" hangingPunct="1"/>
            <a:r>
              <a:rPr lang="en-US" sz="2800" dirty="0">
                <a:latin typeface="Calibri" charset="0"/>
              </a:rPr>
              <a:t>Lack of resolution</a:t>
            </a:r>
          </a:p>
          <a:p>
            <a:pPr eaLnBrk="1" hangingPunct="1"/>
            <a:r>
              <a:rPr lang="en-US" sz="2800" dirty="0">
                <a:latin typeface="Calibri" charset="0"/>
              </a:rPr>
              <a:t>Lineage sorting</a:t>
            </a:r>
          </a:p>
          <a:p>
            <a:pPr eaLnBrk="1" hangingPunct="1"/>
            <a:r>
              <a:rPr lang="en-US" sz="2800" dirty="0">
                <a:latin typeface="Calibri" charset="0"/>
              </a:rPr>
              <a:t>Gene duplications/gene loss (paralogs/orthologs)</a:t>
            </a:r>
          </a:p>
          <a:p>
            <a:pPr eaLnBrk="1" hangingPunct="1"/>
            <a:r>
              <a:rPr lang="en-US" sz="2800" dirty="0">
                <a:latin typeface="Calibri" charset="0"/>
              </a:rPr>
              <a:t>Gene transfer</a:t>
            </a:r>
          </a:p>
          <a:p>
            <a:pPr eaLnBrk="1" hangingPunct="1"/>
            <a:r>
              <a:rPr lang="en-US" sz="2800" dirty="0">
                <a:latin typeface="Calibri" charset="0"/>
              </a:rPr>
              <a:t>Systematic artifacts (e.g., compositional bias and long branch attraction)</a:t>
            </a:r>
          </a:p>
          <a:p>
            <a:pPr eaLnBrk="1" hangingPunct="1"/>
            <a:endParaRPr lang="en-US" dirty="0">
              <a:latin typeface="Calibri" charset="0"/>
            </a:endParaRPr>
          </a:p>
        </p:txBody>
      </p:sp>
    </p:spTree>
    <p:extLst>
      <p:ext uri="{BB962C8B-B14F-4D97-AF65-F5344CB8AC3E}">
        <p14:creationId xmlns:p14="http://schemas.microsoft.com/office/powerpoint/2010/main" val="14592586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2"/>
          <p:cNvSpPr>
            <a:spLocks noGrp="1" noChangeArrowheads="1"/>
          </p:cNvSpPr>
          <p:nvPr>
            <p:ph type="title"/>
          </p:nvPr>
        </p:nvSpPr>
        <p:spPr>
          <a:xfrm>
            <a:off x="801130" y="0"/>
            <a:ext cx="8695915" cy="1143000"/>
          </a:xfrm>
        </p:spPr>
        <p:txBody>
          <a:bodyPr/>
          <a:lstStyle/>
          <a:p>
            <a:pPr algn="l" eaLnBrk="1" hangingPunct="1"/>
            <a:r>
              <a:rPr lang="en-US" dirty="0">
                <a:latin typeface="Times New Roman" charset="0"/>
              </a:rPr>
              <a:t>Trees – what might they mean?  </a:t>
            </a:r>
          </a:p>
        </p:txBody>
      </p:sp>
      <p:sp>
        <p:nvSpPr>
          <p:cNvPr id="220163" name="Text Box 3"/>
          <p:cNvSpPr txBox="1">
            <a:spLocks noChangeArrowheads="1"/>
          </p:cNvSpPr>
          <p:nvPr/>
        </p:nvSpPr>
        <p:spPr bwMode="auto">
          <a:xfrm>
            <a:off x="464799" y="934301"/>
            <a:ext cx="11821794" cy="830985"/>
          </a:xfrm>
          <a:prstGeom prst="rect">
            <a:avLst/>
          </a:prstGeom>
          <a:noFill/>
          <a:ln w="9525">
            <a:noFill/>
            <a:miter lim="800000"/>
            <a:headEnd/>
            <a:tailEnd/>
          </a:ln>
          <a:effectLst/>
        </p:spPr>
        <p:txBody>
          <a:bodyPr wrap="square" lIns="91429" tIns="45714" rIns="91429" bIns="45714">
            <a:spAutoFit/>
          </a:bodyPr>
          <a:lstStyle/>
          <a:p>
            <a:pPr>
              <a:defRPr/>
            </a:pPr>
            <a:r>
              <a:rPr lang="en-US" b="1" dirty="0">
                <a:solidFill>
                  <a:srgbClr val="000000"/>
                </a:solidFill>
                <a:latin typeface="Times New Roman" charset="0"/>
              </a:rPr>
              <a:t>Calculating a tree is comparatively easy, figuring out what it might mean is much more difficult.  </a:t>
            </a:r>
          </a:p>
        </p:txBody>
      </p:sp>
      <p:sp>
        <p:nvSpPr>
          <p:cNvPr id="220164" name="Text Box 4"/>
          <p:cNvSpPr txBox="1">
            <a:spLocks noChangeArrowheads="1"/>
          </p:cNvSpPr>
          <p:nvPr/>
        </p:nvSpPr>
        <p:spPr bwMode="auto">
          <a:xfrm>
            <a:off x="2133600" y="2819400"/>
            <a:ext cx="184708" cy="369320"/>
          </a:xfrm>
          <a:prstGeom prst="rect">
            <a:avLst/>
          </a:prstGeom>
          <a:noFill/>
          <a:ln w="9525">
            <a:noFill/>
            <a:miter lim="800000"/>
            <a:headEnd/>
            <a:tailEnd/>
          </a:ln>
          <a:effectLst/>
        </p:spPr>
        <p:txBody>
          <a:bodyPr wrap="none" lIns="91429" tIns="45714" rIns="91429" bIns="45714">
            <a:spAutoFit/>
          </a:bodyPr>
          <a:lstStyle/>
          <a:p>
            <a:pPr>
              <a:defRPr/>
            </a:pPr>
            <a:endParaRPr lang="en-US" b="1">
              <a:solidFill>
                <a:srgbClr val="000000"/>
              </a:solidFill>
              <a:latin typeface="Times New Roman" charset="0"/>
            </a:endParaRPr>
          </a:p>
        </p:txBody>
      </p:sp>
      <p:sp>
        <p:nvSpPr>
          <p:cNvPr id="220165" name="Line 5"/>
          <p:cNvSpPr>
            <a:spLocks noChangeShapeType="1"/>
          </p:cNvSpPr>
          <p:nvPr/>
        </p:nvSpPr>
        <p:spPr bwMode="auto">
          <a:xfrm>
            <a:off x="3657600" y="2286000"/>
            <a:ext cx="37338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220166" name="Text Box 6"/>
          <p:cNvSpPr txBox="1">
            <a:spLocks noChangeArrowheads="1"/>
          </p:cNvSpPr>
          <p:nvPr/>
        </p:nvSpPr>
        <p:spPr bwMode="auto">
          <a:xfrm>
            <a:off x="466356" y="2109561"/>
            <a:ext cx="4105644" cy="369320"/>
          </a:xfrm>
          <a:prstGeom prst="rect">
            <a:avLst/>
          </a:prstGeom>
          <a:noFill/>
          <a:ln w="9525">
            <a:noFill/>
            <a:miter lim="800000"/>
            <a:headEnd/>
            <a:tailEnd/>
          </a:ln>
          <a:effectLst/>
        </p:spPr>
        <p:txBody>
          <a:bodyPr wrap="square" lIns="91429" tIns="45714" rIns="91429" bIns="45714">
            <a:spAutoFit/>
          </a:bodyPr>
          <a:lstStyle/>
          <a:p>
            <a:pPr>
              <a:defRPr/>
            </a:pPr>
            <a:r>
              <a:rPr lang="en-US" dirty="0">
                <a:solidFill>
                  <a:srgbClr val="000000"/>
                </a:solidFill>
                <a:latin typeface="Times New Roman" charset="0"/>
              </a:rPr>
              <a:t>If this is the probable </a:t>
            </a:r>
            <a:r>
              <a:rPr lang="en-US" b="1" dirty="0">
                <a:solidFill>
                  <a:srgbClr val="000000"/>
                </a:solidFill>
                <a:latin typeface="Times New Roman" charset="0"/>
              </a:rPr>
              <a:t>organismal tree: </a:t>
            </a:r>
          </a:p>
        </p:txBody>
      </p:sp>
      <p:sp>
        <p:nvSpPr>
          <p:cNvPr id="220167" name="Line 7"/>
          <p:cNvSpPr>
            <a:spLocks noChangeShapeType="1"/>
          </p:cNvSpPr>
          <p:nvPr/>
        </p:nvSpPr>
        <p:spPr bwMode="auto">
          <a:xfrm>
            <a:off x="3657600" y="2286000"/>
            <a:ext cx="0" cy="6858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220168" name="Line 8"/>
          <p:cNvSpPr>
            <a:spLocks noChangeShapeType="1"/>
          </p:cNvSpPr>
          <p:nvPr/>
        </p:nvSpPr>
        <p:spPr bwMode="auto">
          <a:xfrm>
            <a:off x="3657600" y="2971800"/>
            <a:ext cx="4572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220169" name="Line 9"/>
          <p:cNvSpPr>
            <a:spLocks noChangeShapeType="1"/>
          </p:cNvSpPr>
          <p:nvPr/>
        </p:nvSpPr>
        <p:spPr bwMode="auto">
          <a:xfrm>
            <a:off x="4114800" y="2743200"/>
            <a:ext cx="0" cy="8382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220170" name="Line 10"/>
          <p:cNvSpPr>
            <a:spLocks noChangeShapeType="1"/>
          </p:cNvSpPr>
          <p:nvPr/>
        </p:nvSpPr>
        <p:spPr bwMode="auto">
          <a:xfrm>
            <a:off x="4114800" y="2743200"/>
            <a:ext cx="32004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220171" name="Line 11"/>
          <p:cNvSpPr>
            <a:spLocks noChangeShapeType="1"/>
          </p:cNvSpPr>
          <p:nvPr/>
        </p:nvSpPr>
        <p:spPr bwMode="auto">
          <a:xfrm flipV="1">
            <a:off x="4114800" y="3581400"/>
            <a:ext cx="7620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220172" name="Line 12"/>
          <p:cNvSpPr>
            <a:spLocks noChangeShapeType="1"/>
          </p:cNvSpPr>
          <p:nvPr/>
        </p:nvSpPr>
        <p:spPr bwMode="auto">
          <a:xfrm>
            <a:off x="4876800" y="3200400"/>
            <a:ext cx="0" cy="7620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220173" name="Line 13"/>
          <p:cNvSpPr>
            <a:spLocks noChangeShapeType="1"/>
          </p:cNvSpPr>
          <p:nvPr/>
        </p:nvSpPr>
        <p:spPr bwMode="auto">
          <a:xfrm>
            <a:off x="4876800" y="3200400"/>
            <a:ext cx="24384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220174" name="Line 14"/>
          <p:cNvSpPr>
            <a:spLocks noChangeShapeType="1"/>
          </p:cNvSpPr>
          <p:nvPr/>
        </p:nvSpPr>
        <p:spPr bwMode="auto">
          <a:xfrm>
            <a:off x="4876800" y="3962400"/>
            <a:ext cx="23622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220175" name="Text Box 15"/>
          <p:cNvSpPr txBox="1">
            <a:spLocks noChangeArrowheads="1"/>
          </p:cNvSpPr>
          <p:nvPr/>
        </p:nvSpPr>
        <p:spPr bwMode="auto">
          <a:xfrm>
            <a:off x="7620001" y="2438400"/>
            <a:ext cx="1075913" cy="36932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rPr>
              <a:t>species B</a:t>
            </a:r>
          </a:p>
        </p:txBody>
      </p:sp>
      <p:sp>
        <p:nvSpPr>
          <p:cNvPr id="220176" name="Text Box 16"/>
          <p:cNvSpPr txBox="1">
            <a:spLocks noChangeArrowheads="1"/>
          </p:cNvSpPr>
          <p:nvPr/>
        </p:nvSpPr>
        <p:spPr bwMode="auto">
          <a:xfrm>
            <a:off x="7620000" y="1981200"/>
            <a:ext cx="1075978" cy="36932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rPr>
              <a:t>species A</a:t>
            </a:r>
          </a:p>
        </p:txBody>
      </p:sp>
      <p:sp>
        <p:nvSpPr>
          <p:cNvPr id="220177" name="Text Box 17"/>
          <p:cNvSpPr txBox="1">
            <a:spLocks noChangeArrowheads="1"/>
          </p:cNvSpPr>
          <p:nvPr/>
        </p:nvSpPr>
        <p:spPr bwMode="auto">
          <a:xfrm>
            <a:off x="7620001" y="3048000"/>
            <a:ext cx="1088737" cy="36932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rPr>
              <a:t>species C</a:t>
            </a:r>
          </a:p>
        </p:txBody>
      </p:sp>
      <p:sp>
        <p:nvSpPr>
          <p:cNvPr id="220178" name="Text Box 18"/>
          <p:cNvSpPr txBox="1">
            <a:spLocks noChangeArrowheads="1"/>
          </p:cNvSpPr>
          <p:nvPr/>
        </p:nvSpPr>
        <p:spPr bwMode="auto">
          <a:xfrm>
            <a:off x="7620001" y="3657600"/>
            <a:ext cx="1088737" cy="36932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rPr>
              <a:t>species D</a:t>
            </a:r>
          </a:p>
        </p:txBody>
      </p:sp>
      <p:sp>
        <p:nvSpPr>
          <p:cNvPr id="220179" name="Line 19"/>
          <p:cNvSpPr>
            <a:spLocks noChangeShapeType="1"/>
          </p:cNvSpPr>
          <p:nvPr/>
        </p:nvSpPr>
        <p:spPr bwMode="auto">
          <a:xfrm>
            <a:off x="3657600" y="4876800"/>
            <a:ext cx="37338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220180" name="Line 20"/>
          <p:cNvSpPr>
            <a:spLocks noChangeShapeType="1"/>
          </p:cNvSpPr>
          <p:nvPr/>
        </p:nvSpPr>
        <p:spPr bwMode="auto">
          <a:xfrm>
            <a:off x="3657600" y="4876800"/>
            <a:ext cx="0" cy="6858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220181" name="Line 21"/>
          <p:cNvSpPr>
            <a:spLocks noChangeShapeType="1"/>
          </p:cNvSpPr>
          <p:nvPr/>
        </p:nvSpPr>
        <p:spPr bwMode="auto">
          <a:xfrm>
            <a:off x="3657600" y="5562600"/>
            <a:ext cx="9144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220182" name="Line 22"/>
          <p:cNvSpPr>
            <a:spLocks noChangeShapeType="1"/>
          </p:cNvSpPr>
          <p:nvPr/>
        </p:nvSpPr>
        <p:spPr bwMode="auto">
          <a:xfrm>
            <a:off x="4572000" y="5334000"/>
            <a:ext cx="0" cy="8382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220183" name="Line 23"/>
          <p:cNvSpPr>
            <a:spLocks noChangeShapeType="1"/>
          </p:cNvSpPr>
          <p:nvPr/>
        </p:nvSpPr>
        <p:spPr bwMode="auto">
          <a:xfrm>
            <a:off x="4572000" y="5334000"/>
            <a:ext cx="27432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220184" name="Line 24"/>
          <p:cNvSpPr>
            <a:spLocks noChangeShapeType="1"/>
          </p:cNvSpPr>
          <p:nvPr/>
        </p:nvSpPr>
        <p:spPr bwMode="auto">
          <a:xfrm flipV="1">
            <a:off x="4572000" y="6172200"/>
            <a:ext cx="3048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220185" name="Line 25"/>
          <p:cNvSpPr>
            <a:spLocks noChangeShapeType="1"/>
          </p:cNvSpPr>
          <p:nvPr/>
        </p:nvSpPr>
        <p:spPr bwMode="auto">
          <a:xfrm>
            <a:off x="4876800" y="5791200"/>
            <a:ext cx="0" cy="7620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220186" name="Line 26"/>
          <p:cNvSpPr>
            <a:spLocks noChangeShapeType="1"/>
          </p:cNvSpPr>
          <p:nvPr/>
        </p:nvSpPr>
        <p:spPr bwMode="auto">
          <a:xfrm>
            <a:off x="4876800" y="5791200"/>
            <a:ext cx="15240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220187" name="Line 27"/>
          <p:cNvSpPr>
            <a:spLocks noChangeShapeType="1"/>
          </p:cNvSpPr>
          <p:nvPr/>
        </p:nvSpPr>
        <p:spPr bwMode="auto">
          <a:xfrm>
            <a:off x="4876800" y="6553200"/>
            <a:ext cx="12192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220188" name="Text Box 28"/>
          <p:cNvSpPr txBox="1">
            <a:spLocks noChangeArrowheads="1"/>
          </p:cNvSpPr>
          <p:nvPr/>
        </p:nvSpPr>
        <p:spPr bwMode="auto">
          <a:xfrm>
            <a:off x="7696200" y="6248400"/>
            <a:ext cx="1315402" cy="36932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rPr>
              <a:t>seq. from B</a:t>
            </a:r>
          </a:p>
        </p:txBody>
      </p:sp>
      <p:sp>
        <p:nvSpPr>
          <p:cNvPr id="220189" name="Text Box 29"/>
          <p:cNvSpPr txBox="1">
            <a:spLocks noChangeArrowheads="1"/>
          </p:cNvSpPr>
          <p:nvPr/>
        </p:nvSpPr>
        <p:spPr bwMode="auto">
          <a:xfrm>
            <a:off x="7620000" y="4572000"/>
            <a:ext cx="1315466" cy="36932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rPr>
              <a:t>seq. from A</a:t>
            </a:r>
          </a:p>
        </p:txBody>
      </p:sp>
      <p:sp>
        <p:nvSpPr>
          <p:cNvPr id="220190" name="Text Box 30"/>
          <p:cNvSpPr txBox="1">
            <a:spLocks noChangeArrowheads="1"/>
          </p:cNvSpPr>
          <p:nvPr/>
        </p:nvSpPr>
        <p:spPr bwMode="auto">
          <a:xfrm>
            <a:off x="7620001" y="5638800"/>
            <a:ext cx="1328227" cy="36932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rPr>
              <a:t>seq. from C</a:t>
            </a:r>
          </a:p>
        </p:txBody>
      </p:sp>
      <p:sp>
        <p:nvSpPr>
          <p:cNvPr id="220191" name="Text Box 31"/>
          <p:cNvSpPr txBox="1">
            <a:spLocks noChangeArrowheads="1"/>
          </p:cNvSpPr>
          <p:nvPr/>
        </p:nvSpPr>
        <p:spPr bwMode="auto">
          <a:xfrm>
            <a:off x="7620001" y="5105400"/>
            <a:ext cx="1328227" cy="36932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FF0000"/>
                </a:solidFill>
                <a:latin typeface="Times New Roman" charset="0"/>
              </a:rPr>
              <a:t>seq. from D</a:t>
            </a:r>
          </a:p>
        </p:txBody>
      </p:sp>
      <p:sp>
        <p:nvSpPr>
          <p:cNvPr id="32" name="TextBox 31"/>
          <p:cNvSpPr txBox="1"/>
          <p:nvPr/>
        </p:nvSpPr>
        <p:spPr>
          <a:xfrm>
            <a:off x="1524000" y="4262438"/>
            <a:ext cx="5207494" cy="369320"/>
          </a:xfrm>
          <a:prstGeom prst="rect">
            <a:avLst/>
          </a:prstGeom>
          <a:noFill/>
        </p:spPr>
        <p:txBody>
          <a:bodyPr wrap="none" lIns="91429" tIns="45714" rIns="91429" bIns="45714">
            <a:spAutoFit/>
          </a:bodyPr>
          <a:lstStyle/>
          <a:p>
            <a:pPr>
              <a:defRPr/>
            </a:pPr>
            <a:r>
              <a:rPr lang="en-US" dirty="0">
                <a:solidFill>
                  <a:srgbClr val="000000"/>
                </a:solidFill>
                <a:latin typeface="Times New Roman" charset="0"/>
              </a:rPr>
              <a:t>what could be the reason for obtaining  this </a:t>
            </a:r>
            <a:r>
              <a:rPr lang="en-US" b="1" dirty="0">
                <a:solidFill>
                  <a:srgbClr val="000000"/>
                </a:solidFill>
                <a:latin typeface="Times New Roman" charset="0"/>
              </a:rPr>
              <a:t>gene tree:</a:t>
            </a:r>
          </a:p>
        </p:txBody>
      </p:sp>
    </p:spTree>
    <p:extLst>
      <p:ext uri="{BB962C8B-B14F-4D97-AF65-F5344CB8AC3E}">
        <p14:creationId xmlns:p14="http://schemas.microsoft.com/office/powerpoint/2010/main" val="42254881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2"/>
          <p:cNvSpPr>
            <a:spLocks noGrp="1" noChangeArrowheads="1"/>
          </p:cNvSpPr>
          <p:nvPr>
            <p:ph type="title"/>
          </p:nvPr>
        </p:nvSpPr>
        <p:spPr>
          <a:xfrm>
            <a:off x="1676400" y="152400"/>
            <a:ext cx="7772400" cy="1143000"/>
          </a:xfrm>
        </p:spPr>
        <p:txBody>
          <a:bodyPr/>
          <a:lstStyle/>
          <a:p>
            <a:pPr algn="l" eaLnBrk="1" hangingPunct="1"/>
            <a:r>
              <a:rPr lang="en-US">
                <a:latin typeface="Times New Roman" charset="0"/>
              </a:rPr>
              <a:t>lack of resolution </a:t>
            </a:r>
          </a:p>
        </p:txBody>
      </p:sp>
      <p:sp>
        <p:nvSpPr>
          <p:cNvPr id="221187" name="Line 3"/>
          <p:cNvSpPr>
            <a:spLocks noChangeShapeType="1"/>
          </p:cNvSpPr>
          <p:nvPr/>
        </p:nvSpPr>
        <p:spPr bwMode="auto">
          <a:xfrm>
            <a:off x="3276600" y="2362200"/>
            <a:ext cx="3733800" cy="1588"/>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221188" name="Line 4"/>
          <p:cNvSpPr>
            <a:spLocks noChangeShapeType="1"/>
          </p:cNvSpPr>
          <p:nvPr/>
        </p:nvSpPr>
        <p:spPr bwMode="auto">
          <a:xfrm>
            <a:off x="3276600" y="2362200"/>
            <a:ext cx="1588" cy="6858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221189" name="Line 5"/>
          <p:cNvSpPr>
            <a:spLocks noChangeShapeType="1"/>
          </p:cNvSpPr>
          <p:nvPr/>
        </p:nvSpPr>
        <p:spPr bwMode="auto">
          <a:xfrm>
            <a:off x="3276600" y="3048000"/>
            <a:ext cx="914400" cy="1588"/>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221190" name="Line 6"/>
          <p:cNvSpPr>
            <a:spLocks noChangeShapeType="1"/>
          </p:cNvSpPr>
          <p:nvPr/>
        </p:nvSpPr>
        <p:spPr bwMode="auto">
          <a:xfrm>
            <a:off x="4191000" y="2819400"/>
            <a:ext cx="1588" cy="8382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221191" name="Line 7"/>
          <p:cNvSpPr>
            <a:spLocks noChangeShapeType="1"/>
          </p:cNvSpPr>
          <p:nvPr/>
        </p:nvSpPr>
        <p:spPr bwMode="auto">
          <a:xfrm>
            <a:off x="4191000" y="2819400"/>
            <a:ext cx="2743200" cy="1588"/>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221192" name="Line 8"/>
          <p:cNvSpPr>
            <a:spLocks noChangeShapeType="1"/>
          </p:cNvSpPr>
          <p:nvPr/>
        </p:nvSpPr>
        <p:spPr bwMode="auto">
          <a:xfrm flipV="1">
            <a:off x="4191000" y="3657600"/>
            <a:ext cx="304800" cy="1588"/>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221193" name="Line 9"/>
          <p:cNvSpPr>
            <a:spLocks noChangeShapeType="1"/>
          </p:cNvSpPr>
          <p:nvPr/>
        </p:nvSpPr>
        <p:spPr bwMode="auto">
          <a:xfrm>
            <a:off x="4495800" y="3276600"/>
            <a:ext cx="1588" cy="7620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221194" name="Line 10"/>
          <p:cNvSpPr>
            <a:spLocks noChangeShapeType="1"/>
          </p:cNvSpPr>
          <p:nvPr/>
        </p:nvSpPr>
        <p:spPr bwMode="auto">
          <a:xfrm>
            <a:off x="4495800" y="3276600"/>
            <a:ext cx="1219200" cy="1588"/>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221195" name="Line 11"/>
          <p:cNvSpPr>
            <a:spLocks noChangeShapeType="1"/>
          </p:cNvSpPr>
          <p:nvPr/>
        </p:nvSpPr>
        <p:spPr bwMode="auto">
          <a:xfrm>
            <a:off x="4495800" y="4038600"/>
            <a:ext cx="1219200" cy="1588"/>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221196" name="Text Box 12"/>
          <p:cNvSpPr txBox="1">
            <a:spLocks noChangeArrowheads="1"/>
          </p:cNvSpPr>
          <p:nvPr/>
        </p:nvSpPr>
        <p:spPr bwMode="auto">
          <a:xfrm>
            <a:off x="5715000" y="3733800"/>
            <a:ext cx="1758950" cy="369320"/>
          </a:xfrm>
          <a:prstGeom prst="rect">
            <a:avLst/>
          </a:prstGeom>
          <a:noFill/>
          <a:ln w="9525">
            <a:noFill/>
            <a:miter lim="800000"/>
            <a:headEnd/>
            <a:tailEnd/>
          </a:ln>
          <a:effectLst/>
        </p:spPr>
        <p:txBody>
          <a:bodyPr lIns="91429" tIns="45714" rIns="91429" bIns="45714">
            <a:spAutoFit/>
          </a:bodyPr>
          <a:lstStyle/>
          <a:p>
            <a:pPr>
              <a:defRPr/>
            </a:pPr>
            <a:r>
              <a:rPr lang="en-US" b="1">
                <a:solidFill>
                  <a:srgbClr val="000000"/>
                </a:solidFill>
                <a:latin typeface="Times New Roman" charset="0"/>
              </a:rPr>
              <a:t>seq. from B</a:t>
            </a:r>
          </a:p>
        </p:txBody>
      </p:sp>
      <p:sp>
        <p:nvSpPr>
          <p:cNvPr id="221197" name="Text Box 13"/>
          <p:cNvSpPr txBox="1">
            <a:spLocks noChangeArrowheads="1"/>
          </p:cNvSpPr>
          <p:nvPr/>
        </p:nvSpPr>
        <p:spPr bwMode="auto">
          <a:xfrm>
            <a:off x="7239000" y="2057400"/>
            <a:ext cx="1315466" cy="36932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rPr>
              <a:t>seq. from A</a:t>
            </a:r>
          </a:p>
        </p:txBody>
      </p:sp>
      <p:sp>
        <p:nvSpPr>
          <p:cNvPr id="221198" name="Text Box 14"/>
          <p:cNvSpPr txBox="1">
            <a:spLocks noChangeArrowheads="1"/>
          </p:cNvSpPr>
          <p:nvPr/>
        </p:nvSpPr>
        <p:spPr bwMode="auto">
          <a:xfrm>
            <a:off x="5715001" y="3048000"/>
            <a:ext cx="1328227" cy="36932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rPr>
              <a:t>seq. from C</a:t>
            </a:r>
          </a:p>
        </p:txBody>
      </p:sp>
      <p:sp>
        <p:nvSpPr>
          <p:cNvPr id="221199" name="Text Box 15"/>
          <p:cNvSpPr txBox="1">
            <a:spLocks noChangeArrowheads="1"/>
          </p:cNvSpPr>
          <p:nvPr/>
        </p:nvSpPr>
        <p:spPr bwMode="auto">
          <a:xfrm>
            <a:off x="7239001" y="2590800"/>
            <a:ext cx="1328227" cy="36932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FF0000"/>
                </a:solidFill>
                <a:latin typeface="Times New Roman" charset="0"/>
              </a:rPr>
              <a:t>seq. from D</a:t>
            </a:r>
          </a:p>
        </p:txBody>
      </p:sp>
      <p:grpSp>
        <p:nvGrpSpPr>
          <p:cNvPr id="2" name="Group 16"/>
          <p:cNvGrpSpPr>
            <a:grpSpLocks/>
          </p:cNvGrpSpPr>
          <p:nvPr/>
        </p:nvGrpSpPr>
        <p:grpSpPr bwMode="auto">
          <a:xfrm>
            <a:off x="3260726" y="3733801"/>
            <a:ext cx="5476875" cy="1249363"/>
            <a:chOff x="1094" y="2352"/>
            <a:chExt cx="3450" cy="787"/>
          </a:xfrm>
        </p:grpSpPr>
        <p:sp>
          <p:nvSpPr>
            <p:cNvPr id="221201" name="Line 17"/>
            <p:cNvSpPr>
              <a:spLocks noChangeShapeType="1"/>
            </p:cNvSpPr>
            <p:nvPr/>
          </p:nvSpPr>
          <p:spPr bwMode="auto">
            <a:xfrm flipV="1">
              <a:off x="1392" y="2352"/>
              <a:ext cx="384" cy="528"/>
            </a:xfrm>
            <a:prstGeom prst="line">
              <a:avLst/>
            </a:prstGeom>
            <a:noFill/>
            <a:ln w="57150">
              <a:solidFill>
                <a:schemeClr val="tx1"/>
              </a:solidFill>
              <a:round/>
              <a:headEnd/>
              <a:tailEnd type="triangle" w="med" len="med"/>
            </a:ln>
            <a:effectLst/>
          </p:spPr>
          <p:txBody>
            <a:bodyPr/>
            <a:lstStyle/>
            <a:p>
              <a:pPr>
                <a:defRPr/>
              </a:pPr>
              <a:endParaRPr lang="en-US" b="1">
                <a:solidFill>
                  <a:srgbClr val="000000"/>
                </a:solidFill>
                <a:latin typeface="Times New Roman" charset="0"/>
              </a:endParaRPr>
            </a:p>
          </p:txBody>
        </p:sp>
        <p:sp>
          <p:nvSpPr>
            <p:cNvPr id="221202" name="Text Box 18"/>
            <p:cNvSpPr txBox="1">
              <a:spLocks noChangeArrowheads="1"/>
            </p:cNvSpPr>
            <p:nvPr/>
          </p:nvSpPr>
          <p:spPr bwMode="auto">
            <a:xfrm>
              <a:off x="1094" y="2906"/>
              <a:ext cx="3450" cy="233"/>
            </a:xfrm>
            <a:prstGeom prst="rect">
              <a:avLst/>
            </a:prstGeom>
            <a:noFill/>
            <a:ln w="9525">
              <a:noFill/>
              <a:miter lim="800000"/>
              <a:headEnd/>
              <a:tailEnd/>
            </a:ln>
            <a:effectLst/>
          </p:spPr>
          <p:txBody>
            <a:bodyPr wrap="none">
              <a:spAutoFit/>
            </a:bodyPr>
            <a:lstStyle/>
            <a:p>
              <a:pPr>
                <a:defRPr/>
              </a:pPr>
              <a:r>
                <a:rPr lang="en-US" b="1">
                  <a:solidFill>
                    <a:srgbClr val="000000"/>
                  </a:solidFill>
                  <a:latin typeface="Times New Roman" charset="0"/>
                </a:rPr>
                <a:t>e.g., 60% bootstrap support for bipartition (AD)(CB) </a:t>
              </a:r>
            </a:p>
          </p:txBody>
        </p:sp>
      </p:grpSp>
    </p:spTree>
    <p:extLst>
      <p:ext uri="{BB962C8B-B14F-4D97-AF65-F5344CB8AC3E}">
        <p14:creationId xmlns:p14="http://schemas.microsoft.com/office/powerpoint/2010/main" val="19877140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2"/>
          <p:cNvSpPr>
            <a:spLocks noGrp="1" noChangeArrowheads="1"/>
          </p:cNvSpPr>
          <p:nvPr>
            <p:ph type="title"/>
          </p:nvPr>
        </p:nvSpPr>
        <p:spPr>
          <a:xfrm>
            <a:off x="1676400" y="152400"/>
            <a:ext cx="7772400" cy="1143000"/>
          </a:xfrm>
        </p:spPr>
        <p:txBody>
          <a:bodyPr/>
          <a:lstStyle/>
          <a:p>
            <a:pPr algn="l" eaLnBrk="1" hangingPunct="1"/>
            <a:r>
              <a:rPr lang="en-US">
                <a:latin typeface="Times New Roman" charset="0"/>
              </a:rPr>
              <a:t>long branch attraction artifact </a:t>
            </a:r>
          </a:p>
        </p:txBody>
      </p:sp>
      <p:sp>
        <p:nvSpPr>
          <p:cNvPr id="222211" name="Line 3"/>
          <p:cNvSpPr>
            <a:spLocks noChangeShapeType="1"/>
          </p:cNvSpPr>
          <p:nvPr/>
        </p:nvSpPr>
        <p:spPr bwMode="auto">
          <a:xfrm>
            <a:off x="2667000" y="2362200"/>
            <a:ext cx="4343400" cy="1588"/>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222212" name="Line 4"/>
          <p:cNvSpPr>
            <a:spLocks noChangeShapeType="1"/>
          </p:cNvSpPr>
          <p:nvPr/>
        </p:nvSpPr>
        <p:spPr bwMode="auto">
          <a:xfrm>
            <a:off x="2667000" y="2362200"/>
            <a:ext cx="0" cy="6858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222213" name="Line 5"/>
          <p:cNvSpPr>
            <a:spLocks noChangeShapeType="1"/>
          </p:cNvSpPr>
          <p:nvPr/>
        </p:nvSpPr>
        <p:spPr bwMode="auto">
          <a:xfrm>
            <a:off x="2667000" y="3048000"/>
            <a:ext cx="1524000" cy="1588"/>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222214" name="Line 6"/>
          <p:cNvSpPr>
            <a:spLocks noChangeShapeType="1"/>
          </p:cNvSpPr>
          <p:nvPr/>
        </p:nvSpPr>
        <p:spPr bwMode="auto">
          <a:xfrm>
            <a:off x="4191000" y="2819400"/>
            <a:ext cx="1588" cy="8382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222215" name="Line 7"/>
          <p:cNvSpPr>
            <a:spLocks noChangeShapeType="1"/>
          </p:cNvSpPr>
          <p:nvPr/>
        </p:nvSpPr>
        <p:spPr bwMode="auto">
          <a:xfrm>
            <a:off x="4191000" y="2819400"/>
            <a:ext cx="2743200" cy="1588"/>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222216" name="Line 8"/>
          <p:cNvSpPr>
            <a:spLocks noChangeShapeType="1"/>
          </p:cNvSpPr>
          <p:nvPr/>
        </p:nvSpPr>
        <p:spPr bwMode="auto">
          <a:xfrm flipV="1">
            <a:off x="4191000" y="3657600"/>
            <a:ext cx="304800" cy="1588"/>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222217" name="Line 9"/>
          <p:cNvSpPr>
            <a:spLocks noChangeShapeType="1"/>
          </p:cNvSpPr>
          <p:nvPr/>
        </p:nvSpPr>
        <p:spPr bwMode="auto">
          <a:xfrm>
            <a:off x="4495800" y="3276600"/>
            <a:ext cx="1588" cy="7620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222218" name="Line 10"/>
          <p:cNvSpPr>
            <a:spLocks noChangeShapeType="1"/>
          </p:cNvSpPr>
          <p:nvPr/>
        </p:nvSpPr>
        <p:spPr bwMode="auto">
          <a:xfrm>
            <a:off x="4495800" y="3276600"/>
            <a:ext cx="9906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222219" name="Line 11"/>
          <p:cNvSpPr>
            <a:spLocks noChangeShapeType="1"/>
          </p:cNvSpPr>
          <p:nvPr/>
        </p:nvSpPr>
        <p:spPr bwMode="auto">
          <a:xfrm>
            <a:off x="4495800" y="4038600"/>
            <a:ext cx="10668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222220" name="Text Box 12"/>
          <p:cNvSpPr txBox="1">
            <a:spLocks noChangeArrowheads="1"/>
          </p:cNvSpPr>
          <p:nvPr/>
        </p:nvSpPr>
        <p:spPr bwMode="auto">
          <a:xfrm>
            <a:off x="5715000" y="3733800"/>
            <a:ext cx="1758950" cy="369320"/>
          </a:xfrm>
          <a:prstGeom prst="rect">
            <a:avLst/>
          </a:prstGeom>
          <a:noFill/>
          <a:ln w="9525">
            <a:noFill/>
            <a:miter lim="800000"/>
            <a:headEnd/>
            <a:tailEnd/>
          </a:ln>
          <a:effectLst/>
        </p:spPr>
        <p:txBody>
          <a:bodyPr lIns="91429" tIns="45714" rIns="91429" bIns="45714">
            <a:spAutoFit/>
          </a:bodyPr>
          <a:lstStyle/>
          <a:p>
            <a:pPr>
              <a:defRPr/>
            </a:pPr>
            <a:r>
              <a:rPr lang="en-US" b="1">
                <a:solidFill>
                  <a:srgbClr val="000000"/>
                </a:solidFill>
                <a:latin typeface="Times New Roman" charset="0"/>
              </a:rPr>
              <a:t>seq. from B</a:t>
            </a:r>
          </a:p>
        </p:txBody>
      </p:sp>
      <p:sp>
        <p:nvSpPr>
          <p:cNvPr id="222221" name="Text Box 13"/>
          <p:cNvSpPr txBox="1">
            <a:spLocks noChangeArrowheads="1"/>
          </p:cNvSpPr>
          <p:nvPr/>
        </p:nvSpPr>
        <p:spPr bwMode="auto">
          <a:xfrm>
            <a:off x="7239000" y="2057400"/>
            <a:ext cx="1315466" cy="36932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rPr>
              <a:t>seq. from A</a:t>
            </a:r>
          </a:p>
        </p:txBody>
      </p:sp>
      <p:sp>
        <p:nvSpPr>
          <p:cNvPr id="222222" name="Text Box 14"/>
          <p:cNvSpPr txBox="1">
            <a:spLocks noChangeArrowheads="1"/>
          </p:cNvSpPr>
          <p:nvPr/>
        </p:nvSpPr>
        <p:spPr bwMode="auto">
          <a:xfrm>
            <a:off x="5715001" y="3048000"/>
            <a:ext cx="1328227" cy="36932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rPr>
              <a:t>seq. from C</a:t>
            </a:r>
          </a:p>
        </p:txBody>
      </p:sp>
      <p:sp>
        <p:nvSpPr>
          <p:cNvPr id="222223" name="Text Box 15"/>
          <p:cNvSpPr txBox="1">
            <a:spLocks noChangeArrowheads="1"/>
          </p:cNvSpPr>
          <p:nvPr/>
        </p:nvSpPr>
        <p:spPr bwMode="auto">
          <a:xfrm>
            <a:off x="7239001" y="2590800"/>
            <a:ext cx="1328227" cy="36932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rPr>
              <a:t>seq. from D</a:t>
            </a:r>
          </a:p>
        </p:txBody>
      </p:sp>
      <p:grpSp>
        <p:nvGrpSpPr>
          <p:cNvPr id="2" name="Group 16"/>
          <p:cNvGrpSpPr>
            <a:grpSpLocks/>
          </p:cNvGrpSpPr>
          <p:nvPr/>
        </p:nvGrpSpPr>
        <p:grpSpPr bwMode="auto">
          <a:xfrm>
            <a:off x="3260726" y="3733801"/>
            <a:ext cx="5592763" cy="1249363"/>
            <a:chOff x="1094" y="2352"/>
            <a:chExt cx="3523" cy="787"/>
          </a:xfrm>
        </p:grpSpPr>
        <p:sp>
          <p:nvSpPr>
            <p:cNvPr id="222225" name="Line 17"/>
            <p:cNvSpPr>
              <a:spLocks noChangeShapeType="1"/>
            </p:cNvSpPr>
            <p:nvPr/>
          </p:nvSpPr>
          <p:spPr bwMode="auto">
            <a:xfrm flipV="1">
              <a:off x="1392" y="2352"/>
              <a:ext cx="384" cy="528"/>
            </a:xfrm>
            <a:prstGeom prst="line">
              <a:avLst/>
            </a:prstGeom>
            <a:noFill/>
            <a:ln w="57150">
              <a:solidFill>
                <a:schemeClr val="tx1"/>
              </a:solidFill>
              <a:round/>
              <a:headEnd/>
              <a:tailEnd type="triangle" w="med" len="med"/>
            </a:ln>
            <a:effectLst/>
          </p:spPr>
          <p:txBody>
            <a:bodyPr/>
            <a:lstStyle/>
            <a:p>
              <a:pPr>
                <a:defRPr/>
              </a:pPr>
              <a:endParaRPr lang="en-US" b="1">
                <a:solidFill>
                  <a:srgbClr val="000000"/>
                </a:solidFill>
                <a:latin typeface="Times New Roman" charset="0"/>
              </a:endParaRPr>
            </a:p>
          </p:txBody>
        </p:sp>
        <p:sp>
          <p:nvSpPr>
            <p:cNvPr id="222226" name="Text Box 18"/>
            <p:cNvSpPr txBox="1">
              <a:spLocks noChangeArrowheads="1"/>
            </p:cNvSpPr>
            <p:nvPr/>
          </p:nvSpPr>
          <p:spPr bwMode="auto">
            <a:xfrm>
              <a:off x="1094" y="2906"/>
              <a:ext cx="3523" cy="233"/>
            </a:xfrm>
            <a:prstGeom prst="rect">
              <a:avLst/>
            </a:prstGeom>
            <a:noFill/>
            <a:ln w="9525">
              <a:noFill/>
              <a:miter lim="800000"/>
              <a:headEnd/>
              <a:tailEnd/>
            </a:ln>
            <a:effectLst/>
          </p:spPr>
          <p:txBody>
            <a:bodyPr wrap="none">
              <a:spAutoFit/>
            </a:bodyPr>
            <a:lstStyle/>
            <a:p>
              <a:pPr>
                <a:defRPr/>
              </a:pPr>
              <a:r>
                <a:rPr lang="en-US" b="1">
                  <a:solidFill>
                    <a:srgbClr val="000000"/>
                  </a:solidFill>
                  <a:latin typeface="Times New Roman" charset="0"/>
                </a:rPr>
                <a:t>e.g., 100% bootstrap support for bipartition (AD)(CB) </a:t>
              </a:r>
            </a:p>
          </p:txBody>
        </p:sp>
      </p:grpSp>
      <p:grpSp>
        <p:nvGrpSpPr>
          <p:cNvPr id="3" name="Group 19"/>
          <p:cNvGrpSpPr>
            <a:grpSpLocks/>
          </p:cNvGrpSpPr>
          <p:nvPr/>
        </p:nvGrpSpPr>
        <p:grpSpPr bwMode="auto">
          <a:xfrm>
            <a:off x="4038601" y="1447800"/>
            <a:ext cx="3935413" cy="1600200"/>
            <a:chOff x="1584" y="912"/>
            <a:chExt cx="2479" cy="1008"/>
          </a:xfrm>
        </p:grpSpPr>
        <p:sp>
          <p:nvSpPr>
            <p:cNvPr id="222228" name="Oval 20"/>
            <p:cNvSpPr>
              <a:spLocks noChangeArrowheads="1"/>
            </p:cNvSpPr>
            <p:nvPr/>
          </p:nvSpPr>
          <p:spPr bwMode="auto">
            <a:xfrm>
              <a:off x="2064" y="1392"/>
              <a:ext cx="240" cy="528"/>
            </a:xfrm>
            <a:prstGeom prst="ellipse">
              <a:avLst/>
            </a:prstGeom>
            <a:noFill/>
            <a:ln w="9525">
              <a:solidFill>
                <a:schemeClr val="hlink"/>
              </a:solidFill>
              <a:round/>
              <a:headEnd/>
              <a:tailEnd/>
            </a:ln>
            <a:effectLst/>
          </p:spPr>
          <p:txBody>
            <a:bodyPr wrap="none" anchor="ctr"/>
            <a:lstStyle/>
            <a:p>
              <a:pPr>
                <a:defRPr/>
              </a:pPr>
              <a:endParaRPr lang="en-US" b="1">
                <a:solidFill>
                  <a:srgbClr val="000000"/>
                </a:solidFill>
                <a:latin typeface="Times New Roman" charset="0"/>
              </a:endParaRPr>
            </a:p>
          </p:txBody>
        </p:sp>
        <p:sp>
          <p:nvSpPr>
            <p:cNvPr id="222229" name="Line 21"/>
            <p:cNvSpPr>
              <a:spLocks noChangeShapeType="1"/>
            </p:cNvSpPr>
            <p:nvPr/>
          </p:nvSpPr>
          <p:spPr bwMode="auto">
            <a:xfrm flipV="1">
              <a:off x="2208" y="1200"/>
              <a:ext cx="48" cy="192"/>
            </a:xfrm>
            <a:prstGeom prst="line">
              <a:avLst/>
            </a:prstGeom>
            <a:noFill/>
            <a:ln w="9525">
              <a:solidFill>
                <a:schemeClr val="hlink"/>
              </a:solidFill>
              <a:round/>
              <a:headEnd/>
              <a:tailEnd/>
            </a:ln>
            <a:effectLst/>
          </p:spPr>
          <p:txBody>
            <a:bodyPr/>
            <a:lstStyle/>
            <a:p>
              <a:pPr>
                <a:defRPr/>
              </a:pPr>
              <a:endParaRPr lang="en-US" b="1">
                <a:solidFill>
                  <a:srgbClr val="000000"/>
                </a:solidFill>
                <a:latin typeface="Times New Roman" charset="0"/>
              </a:endParaRPr>
            </a:p>
          </p:txBody>
        </p:sp>
        <p:sp>
          <p:nvSpPr>
            <p:cNvPr id="222230" name="Text Box 22"/>
            <p:cNvSpPr txBox="1">
              <a:spLocks noChangeArrowheads="1"/>
            </p:cNvSpPr>
            <p:nvPr/>
          </p:nvSpPr>
          <p:spPr bwMode="auto">
            <a:xfrm>
              <a:off x="1584" y="912"/>
              <a:ext cx="2479" cy="233"/>
            </a:xfrm>
            <a:prstGeom prst="rect">
              <a:avLst/>
            </a:prstGeom>
            <a:noFill/>
            <a:ln w="9525">
              <a:noFill/>
              <a:miter lim="800000"/>
              <a:headEnd/>
              <a:tailEnd/>
            </a:ln>
            <a:effectLst/>
          </p:spPr>
          <p:txBody>
            <a:bodyPr wrap="none">
              <a:spAutoFit/>
            </a:bodyPr>
            <a:lstStyle/>
            <a:p>
              <a:pPr>
                <a:defRPr/>
              </a:pPr>
              <a:r>
                <a:rPr lang="en-US" b="1">
                  <a:solidFill>
                    <a:srgbClr val="FF0000"/>
                  </a:solidFill>
                  <a:latin typeface="Times New Roman" charset="0"/>
                </a:rPr>
                <a:t>the two longest branches join together</a:t>
              </a:r>
            </a:p>
          </p:txBody>
        </p:sp>
      </p:grpSp>
      <p:sp>
        <p:nvSpPr>
          <p:cNvPr id="222231" name="Text Box 23"/>
          <p:cNvSpPr txBox="1">
            <a:spLocks noChangeArrowheads="1"/>
          </p:cNvSpPr>
          <p:nvPr/>
        </p:nvSpPr>
        <p:spPr bwMode="auto">
          <a:xfrm>
            <a:off x="1706563" y="5257800"/>
            <a:ext cx="6692836" cy="36932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rPr>
              <a:t>What could you do to investigate if this is a possible explanation?  </a:t>
            </a:r>
          </a:p>
        </p:txBody>
      </p:sp>
      <p:sp>
        <p:nvSpPr>
          <p:cNvPr id="222232" name="Text Box 24"/>
          <p:cNvSpPr txBox="1">
            <a:spLocks noChangeArrowheads="1"/>
          </p:cNvSpPr>
          <p:nvPr/>
        </p:nvSpPr>
        <p:spPr bwMode="auto">
          <a:xfrm>
            <a:off x="1981200" y="5791200"/>
            <a:ext cx="184708" cy="369320"/>
          </a:xfrm>
          <a:prstGeom prst="rect">
            <a:avLst/>
          </a:prstGeom>
          <a:noFill/>
          <a:ln w="9525">
            <a:noFill/>
            <a:miter lim="800000"/>
            <a:headEnd/>
            <a:tailEnd/>
          </a:ln>
          <a:effectLst/>
        </p:spPr>
        <p:txBody>
          <a:bodyPr wrap="none" lIns="91429" tIns="45714" rIns="91429" bIns="45714">
            <a:spAutoFit/>
          </a:bodyPr>
          <a:lstStyle/>
          <a:p>
            <a:pPr>
              <a:defRPr/>
            </a:pPr>
            <a:endParaRPr lang="en-US" b="1">
              <a:solidFill>
                <a:srgbClr val="000000"/>
              </a:solidFill>
              <a:latin typeface="Times New Roman" charset="0"/>
            </a:endParaRPr>
          </a:p>
        </p:txBody>
      </p:sp>
      <p:sp>
        <p:nvSpPr>
          <p:cNvPr id="222233" name="Text Box 25"/>
          <p:cNvSpPr txBox="1">
            <a:spLocks noChangeArrowheads="1"/>
          </p:cNvSpPr>
          <p:nvPr/>
        </p:nvSpPr>
        <p:spPr bwMode="auto">
          <a:xfrm>
            <a:off x="2133600" y="5638801"/>
            <a:ext cx="4156500" cy="646319"/>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rPr>
              <a:t>use only slow positions, </a:t>
            </a:r>
          </a:p>
          <a:p>
            <a:pPr>
              <a:defRPr/>
            </a:pPr>
            <a:r>
              <a:rPr lang="en-US" b="1">
                <a:solidFill>
                  <a:srgbClr val="000000"/>
                </a:solidFill>
                <a:latin typeface="Times New Roman" charset="0"/>
              </a:rPr>
              <a:t>use an algorithm that corrects for ASRV</a:t>
            </a:r>
          </a:p>
        </p:txBody>
      </p:sp>
    </p:spTree>
    <p:extLst>
      <p:ext uri="{BB962C8B-B14F-4D97-AF65-F5344CB8AC3E}">
        <p14:creationId xmlns:p14="http://schemas.microsoft.com/office/powerpoint/2010/main" val="2991332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2223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2222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2231" grpId="0" autoUpdateAnimBg="0"/>
      <p:bldP spid="222233" grpId="0"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2"/>
          <p:cNvSpPr>
            <a:spLocks noGrp="1" noChangeArrowheads="1"/>
          </p:cNvSpPr>
          <p:nvPr>
            <p:ph type="title"/>
          </p:nvPr>
        </p:nvSpPr>
        <p:spPr>
          <a:xfrm>
            <a:off x="1524000" y="0"/>
            <a:ext cx="7772400" cy="1143000"/>
          </a:xfrm>
        </p:spPr>
        <p:txBody>
          <a:bodyPr/>
          <a:lstStyle/>
          <a:p>
            <a:pPr eaLnBrk="1" hangingPunct="1"/>
            <a:r>
              <a:rPr lang="en-US">
                <a:latin typeface="Times New Roman" charset="0"/>
              </a:rPr>
              <a:t>Gene transfer  </a:t>
            </a:r>
          </a:p>
        </p:txBody>
      </p:sp>
      <p:sp>
        <p:nvSpPr>
          <p:cNvPr id="223235" name="Text Box 3"/>
          <p:cNvSpPr txBox="1">
            <a:spLocks noChangeArrowheads="1"/>
          </p:cNvSpPr>
          <p:nvPr/>
        </p:nvSpPr>
        <p:spPr bwMode="auto">
          <a:xfrm>
            <a:off x="2133600" y="2819400"/>
            <a:ext cx="184708" cy="369320"/>
          </a:xfrm>
          <a:prstGeom prst="rect">
            <a:avLst/>
          </a:prstGeom>
          <a:noFill/>
          <a:ln w="9525">
            <a:noFill/>
            <a:miter lim="800000"/>
            <a:headEnd/>
            <a:tailEnd/>
          </a:ln>
          <a:effectLst/>
        </p:spPr>
        <p:txBody>
          <a:bodyPr wrap="none" lIns="91429" tIns="45714" rIns="91429" bIns="45714">
            <a:spAutoFit/>
          </a:bodyPr>
          <a:lstStyle/>
          <a:p>
            <a:pPr>
              <a:defRPr/>
            </a:pPr>
            <a:endParaRPr lang="en-US" b="1">
              <a:solidFill>
                <a:srgbClr val="000000"/>
              </a:solidFill>
              <a:latin typeface="Times New Roman" charset="0"/>
            </a:endParaRPr>
          </a:p>
        </p:txBody>
      </p:sp>
      <p:sp>
        <p:nvSpPr>
          <p:cNvPr id="223236" name="Line 4"/>
          <p:cNvSpPr>
            <a:spLocks noChangeShapeType="1"/>
          </p:cNvSpPr>
          <p:nvPr/>
        </p:nvSpPr>
        <p:spPr bwMode="auto">
          <a:xfrm>
            <a:off x="3352800" y="1524000"/>
            <a:ext cx="37338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223237" name="Text Box 5"/>
          <p:cNvSpPr txBox="1">
            <a:spLocks noChangeArrowheads="1"/>
          </p:cNvSpPr>
          <p:nvPr/>
        </p:nvSpPr>
        <p:spPr bwMode="auto">
          <a:xfrm>
            <a:off x="1828800" y="914400"/>
            <a:ext cx="1924544" cy="36932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rPr>
              <a:t>Organismal tree: </a:t>
            </a:r>
          </a:p>
        </p:txBody>
      </p:sp>
      <p:sp>
        <p:nvSpPr>
          <p:cNvPr id="223238" name="Line 6"/>
          <p:cNvSpPr>
            <a:spLocks noChangeShapeType="1"/>
          </p:cNvSpPr>
          <p:nvPr/>
        </p:nvSpPr>
        <p:spPr bwMode="auto">
          <a:xfrm>
            <a:off x="3352800" y="1524000"/>
            <a:ext cx="0" cy="6858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223239" name="Line 7"/>
          <p:cNvSpPr>
            <a:spLocks noChangeShapeType="1"/>
          </p:cNvSpPr>
          <p:nvPr/>
        </p:nvSpPr>
        <p:spPr bwMode="auto">
          <a:xfrm>
            <a:off x="3352800" y="2209800"/>
            <a:ext cx="4572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223240" name="Line 8"/>
          <p:cNvSpPr>
            <a:spLocks noChangeShapeType="1"/>
          </p:cNvSpPr>
          <p:nvPr/>
        </p:nvSpPr>
        <p:spPr bwMode="auto">
          <a:xfrm>
            <a:off x="3810000" y="1981200"/>
            <a:ext cx="0" cy="8382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223241" name="Line 9"/>
          <p:cNvSpPr>
            <a:spLocks noChangeShapeType="1"/>
          </p:cNvSpPr>
          <p:nvPr/>
        </p:nvSpPr>
        <p:spPr bwMode="auto">
          <a:xfrm>
            <a:off x="3810000" y="1981200"/>
            <a:ext cx="32004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223242" name="Line 10"/>
          <p:cNvSpPr>
            <a:spLocks noChangeShapeType="1"/>
          </p:cNvSpPr>
          <p:nvPr/>
        </p:nvSpPr>
        <p:spPr bwMode="auto">
          <a:xfrm flipV="1">
            <a:off x="3810000" y="2819400"/>
            <a:ext cx="7620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223243" name="Line 11"/>
          <p:cNvSpPr>
            <a:spLocks noChangeShapeType="1"/>
          </p:cNvSpPr>
          <p:nvPr/>
        </p:nvSpPr>
        <p:spPr bwMode="auto">
          <a:xfrm>
            <a:off x="4572000" y="2438400"/>
            <a:ext cx="0" cy="7620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223244" name="Line 12"/>
          <p:cNvSpPr>
            <a:spLocks noChangeShapeType="1"/>
          </p:cNvSpPr>
          <p:nvPr/>
        </p:nvSpPr>
        <p:spPr bwMode="auto">
          <a:xfrm>
            <a:off x="4572000" y="2438400"/>
            <a:ext cx="24384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223245" name="Line 13"/>
          <p:cNvSpPr>
            <a:spLocks noChangeShapeType="1"/>
          </p:cNvSpPr>
          <p:nvPr/>
        </p:nvSpPr>
        <p:spPr bwMode="auto">
          <a:xfrm>
            <a:off x="4572000" y="3200400"/>
            <a:ext cx="23622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223246" name="Text Box 14"/>
          <p:cNvSpPr txBox="1">
            <a:spLocks noChangeArrowheads="1"/>
          </p:cNvSpPr>
          <p:nvPr/>
        </p:nvSpPr>
        <p:spPr bwMode="auto">
          <a:xfrm>
            <a:off x="7315201" y="1676400"/>
            <a:ext cx="1075913" cy="36932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rPr>
              <a:t>species B</a:t>
            </a:r>
          </a:p>
        </p:txBody>
      </p:sp>
      <p:sp>
        <p:nvSpPr>
          <p:cNvPr id="223247" name="Text Box 15"/>
          <p:cNvSpPr txBox="1">
            <a:spLocks noChangeArrowheads="1"/>
          </p:cNvSpPr>
          <p:nvPr/>
        </p:nvSpPr>
        <p:spPr bwMode="auto">
          <a:xfrm>
            <a:off x="7315200" y="1219200"/>
            <a:ext cx="1075978" cy="36932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rPr>
              <a:t>species A</a:t>
            </a:r>
          </a:p>
        </p:txBody>
      </p:sp>
      <p:sp>
        <p:nvSpPr>
          <p:cNvPr id="223248" name="Text Box 16"/>
          <p:cNvSpPr txBox="1">
            <a:spLocks noChangeArrowheads="1"/>
          </p:cNvSpPr>
          <p:nvPr/>
        </p:nvSpPr>
        <p:spPr bwMode="auto">
          <a:xfrm>
            <a:off x="7315201" y="2286000"/>
            <a:ext cx="1088737" cy="36932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rPr>
              <a:t>species C</a:t>
            </a:r>
          </a:p>
        </p:txBody>
      </p:sp>
      <p:sp>
        <p:nvSpPr>
          <p:cNvPr id="223249" name="Text Box 17"/>
          <p:cNvSpPr txBox="1">
            <a:spLocks noChangeArrowheads="1"/>
          </p:cNvSpPr>
          <p:nvPr/>
        </p:nvSpPr>
        <p:spPr bwMode="auto">
          <a:xfrm>
            <a:off x="7315201" y="2895600"/>
            <a:ext cx="1088737" cy="36932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rPr>
              <a:t>species D</a:t>
            </a:r>
          </a:p>
        </p:txBody>
      </p:sp>
      <p:grpSp>
        <p:nvGrpSpPr>
          <p:cNvPr id="2" name="Group 18"/>
          <p:cNvGrpSpPr>
            <a:grpSpLocks/>
          </p:cNvGrpSpPr>
          <p:nvPr/>
        </p:nvGrpSpPr>
        <p:grpSpPr bwMode="auto">
          <a:xfrm>
            <a:off x="5410200" y="1981200"/>
            <a:ext cx="1758950" cy="457200"/>
            <a:chOff x="2448" y="1248"/>
            <a:chExt cx="1108" cy="288"/>
          </a:xfrm>
        </p:grpSpPr>
        <p:sp>
          <p:nvSpPr>
            <p:cNvPr id="223251" name="Line 19"/>
            <p:cNvSpPr>
              <a:spLocks noChangeShapeType="1"/>
            </p:cNvSpPr>
            <p:nvPr/>
          </p:nvSpPr>
          <p:spPr bwMode="auto">
            <a:xfrm>
              <a:off x="2448" y="1248"/>
              <a:ext cx="0" cy="288"/>
            </a:xfrm>
            <a:prstGeom prst="line">
              <a:avLst/>
            </a:prstGeom>
            <a:noFill/>
            <a:ln w="38100">
              <a:solidFill>
                <a:schemeClr val="hlink"/>
              </a:solidFill>
              <a:round/>
              <a:headEnd/>
              <a:tailEnd type="triangle" w="med" len="med"/>
            </a:ln>
            <a:effectLst/>
          </p:spPr>
          <p:txBody>
            <a:bodyPr/>
            <a:lstStyle/>
            <a:p>
              <a:pPr>
                <a:defRPr/>
              </a:pPr>
              <a:endParaRPr lang="en-US" b="1">
                <a:solidFill>
                  <a:srgbClr val="000000"/>
                </a:solidFill>
                <a:latin typeface="Times New Roman" charset="0"/>
              </a:endParaRPr>
            </a:p>
          </p:txBody>
        </p:sp>
        <p:sp>
          <p:nvSpPr>
            <p:cNvPr id="223252" name="Text Box 20"/>
            <p:cNvSpPr txBox="1">
              <a:spLocks noChangeArrowheads="1"/>
            </p:cNvSpPr>
            <p:nvPr/>
          </p:nvSpPr>
          <p:spPr bwMode="auto">
            <a:xfrm>
              <a:off x="2544" y="1248"/>
              <a:ext cx="1012" cy="233"/>
            </a:xfrm>
            <a:prstGeom prst="rect">
              <a:avLst/>
            </a:prstGeom>
            <a:noFill/>
            <a:ln w="9525">
              <a:noFill/>
              <a:miter lim="800000"/>
              <a:headEnd/>
              <a:tailEnd/>
            </a:ln>
            <a:effectLst/>
          </p:spPr>
          <p:txBody>
            <a:bodyPr wrap="none">
              <a:spAutoFit/>
            </a:bodyPr>
            <a:lstStyle/>
            <a:p>
              <a:pPr>
                <a:defRPr/>
              </a:pPr>
              <a:r>
                <a:rPr lang="en-US" b="1">
                  <a:solidFill>
                    <a:srgbClr val="FF0000"/>
                  </a:solidFill>
                  <a:latin typeface="Times New Roman" charset="0"/>
                </a:rPr>
                <a:t>Gene Transfer</a:t>
              </a:r>
            </a:p>
          </p:txBody>
        </p:sp>
      </p:grpSp>
      <p:grpSp>
        <p:nvGrpSpPr>
          <p:cNvPr id="3" name="Group 21"/>
          <p:cNvGrpSpPr>
            <a:grpSpLocks/>
          </p:cNvGrpSpPr>
          <p:nvPr/>
        </p:nvGrpSpPr>
        <p:grpSpPr bwMode="auto">
          <a:xfrm>
            <a:off x="1752600" y="3352800"/>
            <a:ext cx="6967538" cy="2436813"/>
            <a:chOff x="144" y="2112"/>
            <a:chExt cx="4389" cy="1535"/>
          </a:xfrm>
        </p:grpSpPr>
        <p:sp>
          <p:nvSpPr>
            <p:cNvPr id="223254" name="Line 22"/>
            <p:cNvSpPr>
              <a:spLocks noChangeShapeType="1"/>
            </p:cNvSpPr>
            <p:nvPr/>
          </p:nvSpPr>
          <p:spPr bwMode="auto">
            <a:xfrm>
              <a:off x="1200" y="2544"/>
              <a:ext cx="2352" cy="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ndParaRPr>
            </a:p>
          </p:txBody>
        </p:sp>
        <p:sp>
          <p:nvSpPr>
            <p:cNvPr id="223255" name="Line 23"/>
            <p:cNvSpPr>
              <a:spLocks noChangeShapeType="1"/>
            </p:cNvSpPr>
            <p:nvPr/>
          </p:nvSpPr>
          <p:spPr bwMode="auto">
            <a:xfrm>
              <a:off x="1200" y="2544"/>
              <a:ext cx="0" cy="432"/>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ndParaRPr>
            </a:p>
          </p:txBody>
        </p:sp>
        <p:sp>
          <p:nvSpPr>
            <p:cNvPr id="223256" name="Line 24"/>
            <p:cNvSpPr>
              <a:spLocks noChangeShapeType="1"/>
            </p:cNvSpPr>
            <p:nvPr/>
          </p:nvSpPr>
          <p:spPr bwMode="auto">
            <a:xfrm>
              <a:off x="1200" y="2976"/>
              <a:ext cx="720" cy="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ndParaRPr>
            </a:p>
          </p:txBody>
        </p:sp>
        <p:sp>
          <p:nvSpPr>
            <p:cNvPr id="223257" name="Line 25"/>
            <p:cNvSpPr>
              <a:spLocks noChangeShapeType="1"/>
            </p:cNvSpPr>
            <p:nvPr/>
          </p:nvSpPr>
          <p:spPr bwMode="auto">
            <a:xfrm>
              <a:off x="1920" y="2832"/>
              <a:ext cx="0" cy="528"/>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ndParaRPr>
            </a:p>
          </p:txBody>
        </p:sp>
        <p:sp>
          <p:nvSpPr>
            <p:cNvPr id="223258" name="Line 26"/>
            <p:cNvSpPr>
              <a:spLocks noChangeShapeType="1"/>
            </p:cNvSpPr>
            <p:nvPr/>
          </p:nvSpPr>
          <p:spPr bwMode="auto">
            <a:xfrm>
              <a:off x="1920" y="2832"/>
              <a:ext cx="1584" cy="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ndParaRPr>
            </a:p>
          </p:txBody>
        </p:sp>
        <p:sp>
          <p:nvSpPr>
            <p:cNvPr id="223259" name="Line 27"/>
            <p:cNvSpPr>
              <a:spLocks noChangeShapeType="1"/>
            </p:cNvSpPr>
            <p:nvPr/>
          </p:nvSpPr>
          <p:spPr bwMode="auto">
            <a:xfrm flipV="1">
              <a:off x="1920" y="3360"/>
              <a:ext cx="432" cy="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ndParaRPr>
            </a:p>
          </p:txBody>
        </p:sp>
        <p:sp>
          <p:nvSpPr>
            <p:cNvPr id="223260" name="Line 28"/>
            <p:cNvSpPr>
              <a:spLocks noChangeShapeType="1"/>
            </p:cNvSpPr>
            <p:nvPr/>
          </p:nvSpPr>
          <p:spPr bwMode="auto">
            <a:xfrm>
              <a:off x="2352" y="3120"/>
              <a:ext cx="0" cy="48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ndParaRPr>
            </a:p>
          </p:txBody>
        </p:sp>
        <p:sp>
          <p:nvSpPr>
            <p:cNvPr id="223261" name="Line 29"/>
            <p:cNvSpPr>
              <a:spLocks noChangeShapeType="1"/>
            </p:cNvSpPr>
            <p:nvPr/>
          </p:nvSpPr>
          <p:spPr bwMode="auto">
            <a:xfrm>
              <a:off x="2355" y="3120"/>
              <a:ext cx="768" cy="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ndParaRPr>
            </a:p>
          </p:txBody>
        </p:sp>
        <p:sp>
          <p:nvSpPr>
            <p:cNvPr id="223262" name="Line 30"/>
            <p:cNvSpPr>
              <a:spLocks noChangeShapeType="1"/>
            </p:cNvSpPr>
            <p:nvPr/>
          </p:nvSpPr>
          <p:spPr bwMode="auto">
            <a:xfrm>
              <a:off x="2352" y="3600"/>
              <a:ext cx="768" cy="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ndParaRPr>
            </a:p>
          </p:txBody>
        </p:sp>
        <p:sp>
          <p:nvSpPr>
            <p:cNvPr id="223263" name="Text Box 31"/>
            <p:cNvSpPr txBox="1">
              <a:spLocks noChangeArrowheads="1"/>
            </p:cNvSpPr>
            <p:nvPr/>
          </p:nvSpPr>
          <p:spPr bwMode="auto">
            <a:xfrm>
              <a:off x="3696" y="3414"/>
              <a:ext cx="829" cy="233"/>
            </a:xfrm>
            <a:prstGeom prst="rect">
              <a:avLst/>
            </a:prstGeom>
            <a:noFill/>
            <a:ln w="9525">
              <a:noFill/>
              <a:miter lim="800000"/>
              <a:headEnd/>
              <a:tailEnd/>
            </a:ln>
            <a:effectLst/>
          </p:spPr>
          <p:txBody>
            <a:bodyPr wrap="none">
              <a:spAutoFit/>
            </a:bodyPr>
            <a:lstStyle/>
            <a:p>
              <a:pPr>
                <a:defRPr/>
              </a:pPr>
              <a:r>
                <a:rPr lang="en-US" b="1" dirty="0">
                  <a:solidFill>
                    <a:srgbClr val="000000"/>
                  </a:solidFill>
                  <a:latin typeface="Times New Roman" charset="0"/>
                </a:rPr>
                <a:t>seq. from B</a:t>
              </a:r>
            </a:p>
          </p:txBody>
        </p:sp>
        <p:sp>
          <p:nvSpPr>
            <p:cNvPr id="223264" name="Text Box 32"/>
            <p:cNvSpPr txBox="1">
              <a:spLocks noChangeArrowheads="1"/>
            </p:cNvSpPr>
            <p:nvPr/>
          </p:nvSpPr>
          <p:spPr bwMode="auto">
            <a:xfrm>
              <a:off x="3696" y="2352"/>
              <a:ext cx="829" cy="233"/>
            </a:xfrm>
            <a:prstGeom prst="rect">
              <a:avLst/>
            </a:prstGeom>
            <a:noFill/>
            <a:ln w="9525">
              <a:noFill/>
              <a:miter lim="800000"/>
              <a:headEnd/>
              <a:tailEnd/>
            </a:ln>
            <a:effectLst/>
          </p:spPr>
          <p:txBody>
            <a:bodyPr wrap="none">
              <a:spAutoFit/>
            </a:bodyPr>
            <a:lstStyle/>
            <a:p>
              <a:pPr>
                <a:defRPr/>
              </a:pPr>
              <a:r>
                <a:rPr lang="en-US" b="1">
                  <a:solidFill>
                    <a:srgbClr val="000000"/>
                  </a:solidFill>
                  <a:latin typeface="Times New Roman" charset="0"/>
                </a:rPr>
                <a:t>seq. from A</a:t>
              </a:r>
            </a:p>
          </p:txBody>
        </p:sp>
        <p:sp>
          <p:nvSpPr>
            <p:cNvPr id="223265" name="Text Box 33"/>
            <p:cNvSpPr txBox="1">
              <a:spLocks noChangeArrowheads="1"/>
            </p:cNvSpPr>
            <p:nvPr/>
          </p:nvSpPr>
          <p:spPr bwMode="auto">
            <a:xfrm>
              <a:off x="3696" y="3024"/>
              <a:ext cx="837" cy="233"/>
            </a:xfrm>
            <a:prstGeom prst="rect">
              <a:avLst/>
            </a:prstGeom>
            <a:noFill/>
            <a:ln w="9525">
              <a:noFill/>
              <a:miter lim="800000"/>
              <a:headEnd/>
              <a:tailEnd/>
            </a:ln>
            <a:effectLst/>
          </p:spPr>
          <p:txBody>
            <a:bodyPr wrap="none">
              <a:spAutoFit/>
            </a:bodyPr>
            <a:lstStyle/>
            <a:p>
              <a:pPr>
                <a:defRPr/>
              </a:pPr>
              <a:r>
                <a:rPr lang="en-US" b="1">
                  <a:solidFill>
                    <a:srgbClr val="000000"/>
                  </a:solidFill>
                  <a:latin typeface="Times New Roman" charset="0"/>
                </a:rPr>
                <a:t>seq. from C</a:t>
              </a:r>
            </a:p>
          </p:txBody>
        </p:sp>
        <p:sp>
          <p:nvSpPr>
            <p:cNvPr id="223266" name="Text Box 34"/>
            <p:cNvSpPr txBox="1">
              <a:spLocks noChangeArrowheads="1"/>
            </p:cNvSpPr>
            <p:nvPr/>
          </p:nvSpPr>
          <p:spPr bwMode="auto">
            <a:xfrm>
              <a:off x="3696" y="2688"/>
              <a:ext cx="837" cy="233"/>
            </a:xfrm>
            <a:prstGeom prst="rect">
              <a:avLst/>
            </a:prstGeom>
            <a:noFill/>
            <a:ln w="9525">
              <a:noFill/>
              <a:miter lim="800000"/>
              <a:headEnd/>
              <a:tailEnd/>
            </a:ln>
            <a:effectLst/>
          </p:spPr>
          <p:txBody>
            <a:bodyPr wrap="none">
              <a:spAutoFit/>
            </a:bodyPr>
            <a:lstStyle/>
            <a:p>
              <a:pPr>
                <a:defRPr/>
              </a:pPr>
              <a:r>
                <a:rPr lang="en-US" b="1">
                  <a:solidFill>
                    <a:srgbClr val="000000"/>
                  </a:solidFill>
                  <a:latin typeface="Times New Roman" charset="0"/>
                </a:rPr>
                <a:t>seq. from D</a:t>
              </a:r>
            </a:p>
          </p:txBody>
        </p:sp>
        <p:sp>
          <p:nvSpPr>
            <p:cNvPr id="223267" name="Text Box 35"/>
            <p:cNvSpPr txBox="1">
              <a:spLocks noChangeArrowheads="1"/>
            </p:cNvSpPr>
            <p:nvPr/>
          </p:nvSpPr>
          <p:spPr bwMode="auto">
            <a:xfrm>
              <a:off x="144" y="2112"/>
              <a:ext cx="1060" cy="233"/>
            </a:xfrm>
            <a:prstGeom prst="rect">
              <a:avLst/>
            </a:prstGeom>
            <a:noFill/>
            <a:ln w="9525">
              <a:noFill/>
              <a:miter lim="800000"/>
              <a:headEnd/>
              <a:tailEnd/>
            </a:ln>
            <a:effectLst/>
          </p:spPr>
          <p:txBody>
            <a:bodyPr wrap="none">
              <a:spAutoFit/>
            </a:bodyPr>
            <a:lstStyle/>
            <a:p>
              <a:pPr>
                <a:defRPr/>
              </a:pPr>
              <a:r>
                <a:rPr lang="en-US" b="1">
                  <a:solidFill>
                    <a:srgbClr val="000000"/>
                  </a:solidFill>
                  <a:latin typeface="Times New Roman" charset="0"/>
                </a:rPr>
                <a:t>molecular tree:</a:t>
              </a:r>
            </a:p>
          </p:txBody>
        </p:sp>
      </p:grpSp>
      <p:grpSp>
        <p:nvGrpSpPr>
          <p:cNvPr id="4" name="Group 36"/>
          <p:cNvGrpSpPr>
            <a:grpSpLocks/>
          </p:cNvGrpSpPr>
          <p:nvPr/>
        </p:nvGrpSpPr>
        <p:grpSpPr bwMode="auto">
          <a:xfrm>
            <a:off x="1828800" y="4419600"/>
            <a:ext cx="1524000" cy="1528763"/>
            <a:chOff x="192" y="2784"/>
            <a:chExt cx="960" cy="963"/>
          </a:xfrm>
        </p:grpSpPr>
        <p:sp>
          <p:nvSpPr>
            <p:cNvPr id="223269" name="Line 37"/>
            <p:cNvSpPr>
              <a:spLocks noChangeShapeType="1"/>
            </p:cNvSpPr>
            <p:nvPr/>
          </p:nvSpPr>
          <p:spPr bwMode="auto">
            <a:xfrm flipV="1">
              <a:off x="768" y="2784"/>
              <a:ext cx="384" cy="672"/>
            </a:xfrm>
            <a:prstGeom prst="line">
              <a:avLst/>
            </a:prstGeom>
            <a:noFill/>
            <a:ln w="9525">
              <a:solidFill>
                <a:schemeClr val="hlink"/>
              </a:solidFill>
              <a:round/>
              <a:headEnd/>
              <a:tailEnd type="triangle" w="med" len="med"/>
            </a:ln>
            <a:effectLst/>
          </p:spPr>
          <p:txBody>
            <a:bodyPr/>
            <a:lstStyle/>
            <a:p>
              <a:pPr>
                <a:defRPr/>
              </a:pPr>
              <a:endParaRPr lang="en-US" b="1">
                <a:solidFill>
                  <a:srgbClr val="000000"/>
                </a:solidFill>
                <a:latin typeface="Times New Roman" charset="0"/>
              </a:endParaRPr>
            </a:p>
          </p:txBody>
        </p:sp>
        <p:sp>
          <p:nvSpPr>
            <p:cNvPr id="223270" name="Text Box 38"/>
            <p:cNvSpPr txBox="1">
              <a:spLocks noChangeArrowheads="1"/>
            </p:cNvSpPr>
            <p:nvPr/>
          </p:nvSpPr>
          <p:spPr bwMode="auto">
            <a:xfrm>
              <a:off x="192" y="3456"/>
              <a:ext cx="950" cy="291"/>
            </a:xfrm>
            <a:prstGeom prst="rect">
              <a:avLst/>
            </a:prstGeom>
            <a:noFill/>
            <a:ln w="9525">
              <a:solidFill>
                <a:schemeClr val="hlink"/>
              </a:solidFill>
              <a:miter lim="800000"/>
              <a:headEnd/>
              <a:tailEnd/>
            </a:ln>
            <a:effectLst/>
          </p:spPr>
          <p:txBody>
            <a:bodyPr wrap="square">
              <a:spAutoFit/>
            </a:bodyPr>
            <a:lstStyle/>
            <a:p>
              <a:pPr>
                <a:defRPr/>
              </a:pPr>
              <a:r>
                <a:rPr lang="en-US" b="1" dirty="0">
                  <a:solidFill>
                    <a:srgbClr val="FF0000"/>
                  </a:solidFill>
                  <a:latin typeface="Times New Roman" charset="0"/>
                </a:rPr>
                <a:t>speciation</a:t>
              </a:r>
            </a:p>
          </p:txBody>
        </p:sp>
      </p:grpSp>
      <p:sp>
        <p:nvSpPr>
          <p:cNvPr id="223271" name="Line 39"/>
          <p:cNvSpPr>
            <a:spLocks noChangeShapeType="1"/>
          </p:cNvSpPr>
          <p:nvPr/>
        </p:nvSpPr>
        <p:spPr bwMode="auto">
          <a:xfrm flipV="1">
            <a:off x="2743200" y="4800600"/>
            <a:ext cx="1676400" cy="685800"/>
          </a:xfrm>
          <a:prstGeom prst="line">
            <a:avLst/>
          </a:prstGeom>
          <a:noFill/>
          <a:ln w="9525">
            <a:solidFill>
              <a:schemeClr val="hlink"/>
            </a:solidFill>
            <a:round/>
            <a:headEnd/>
            <a:tailEnd type="triangle" w="med" len="med"/>
          </a:ln>
          <a:effectLst/>
        </p:spPr>
        <p:txBody>
          <a:bodyPr lIns="91429" tIns="45714" rIns="91429" bIns="45714"/>
          <a:lstStyle/>
          <a:p>
            <a:pPr>
              <a:defRPr/>
            </a:pPr>
            <a:endParaRPr lang="en-US" b="1">
              <a:solidFill>
                <a:srgbClr val="000000"/>
              </a:solidFill>
              <a:latin typeface="Times New Roman" charset="0"/>
            </a:endParaRPr>
          </a:p>
        </p:txBody>
      </p:sp>
      <p:grpSp>
        <p:nvGrpSpPr>
          <p:cNvPr id="5" name="Group 40"/>
          <p:cNvGrpSpPr>
            <a:grpSpLocks/>
          </p:cNvGrpSpPr>
          <p:nvPr/>
        </p:nvGrpSpPr>
        <p:grpSpPr bwMode="auto">
          <a:xfrm>
            <a:off x="3336926" y="5410200"/>
            <a:ext cx="1844675" cy="1404938"/>
            <a:chOff x="1142" y="3408"/>
            <a:chExt cx="1162" cy="885"/>
          </a:xfrm>
        </p:grpSpPr>
        <p:sp>
          <p:nvSpPr>
            <p:cNvPr id="223273" name="Line 41"/>
            <p:cNvSpPr>
              <a:spLocks noChangeShapeType="1"/>
            </p:cNvSpPr>
            <p:nvPr/>
          </p:nvSpPr>
          <p:spPr bwMode="auto">
            <a:xfrm flipV="1">
              <a:off x="1728" y="3408"/>
              <a:ext cx="576" cy="336"/>
            </a:xfrm>
            <a:prstGeom prst="line">
              <a:avLst/>
            </a:prstGeom>
            <a:noFill/>
            <a:ln w="9525">
              <a:solidFill>
                <a:schemeClr val="hlink"/>
              </a:solidFill>
              <a:round/>
              <a:headEnd/>
              <a:tailEnd type="triangle" w="med" len="med"/>
            </a:ln>
            <a:effectLst/>
          </p:spPr>
          <p:txBody>
            <a:bodyPr/>
            <a:lstStyle/>
            <a:p>
              <a:pPr>
                <a:defRPr/>
              </a:pPr>
              <a:endParaRPr lang="en-US" b="1">
                <a:solidFill>
                  <a:srgbClr val="000000"/>
                </a:solidFill>
                <a:latin typeface="Times New Roman" charset="0"/>
              </a:endParaRPr>
            </a:p>
          </p:txBody>
        </p:sp>
        <p:sp>
          <p:nvSpPr>
            <p:cNvPr id="223274" name="Text Box 42"/>
            <p:cNvSpPr txBox="1">
              <a:spLocks noChangeArrowheads="1"/>
            </p:cNvSpPr>
            <p:nvPr/>
          </p:nvSpPr>
          <p:spPr bwMode="auto">
            <a:xfrm>
              <a:off x="1142" y="3770"/>
              <a:ext cx="1162" cy="523"/>
            </a:xfrm>
            <a:prstGeom prst="rect">
              <a:avLst/>
            </a:prstGeom>
            <a:noFill/>
            <a:ln w="9525">
              <a:solidFill>
                <a:schemeClr val="hlink"/>
              </a:solidFill>
              <a:miter lim="800000"/>
              <a:headEnd/>
              <a:tailEnd/>
            </a:ln>
            <a:effectLst/>
          </p:spPr>
          <p:txBody>
            <a:bodyPr wrap="square">
              <a:spAutoFit/>
            </a:bodyPr>
            <a:lstStyle/>
            <a:p>
              <a:pPr>
                <a:defRPr/>
              </a:pPr>
              <a:r>
                <a:rPr lang="en-US" b="1" dirty="0">
                  <a:solidFill>
                    <a:srgbClr val="FF0000"/>
                  </a:solidFill>
                  <a:latin typeface="Times New Roman" charset="0"/>
                </a:rPr>
                <a:t>gene</a:t>
              </a:r>
              <a:r>
                <a:rPr lang="en-US" b="1" dirty="0">
                  <a:solidFill>
                    <a:srgbClr val="000000"/>
                  </a:solidFill>
                  <a:latin typeface="Times New Roman" charset="0"/>
                </a:rPr>
                <a:t> </a:t>
              </a:r>
              <a:r>
                <a:rPr lang="en-US" b="1" dirty="0">
                  <a:solidFill>
                    <a:srgbClr val="FF0000"/>
                  </a:solidFill>
                  <a:latin typeface="Times New Roman" charset="0"/>
                </a:rPr>
                <a:t>transfer</a:t>
              </a:r>
            </a:p>
          </p:txBody>
        </p:sp>
      </p:grpSp>
    </p:spTree>
    <p:extLst>
      <p:ext uri="{BB962C8B-B14F-4D97-AF65-F5344CB8AC3E}">
        <p14:creationId xmlns:p14="http://schemas.microsoft.com/office/powerpoint/2010/main" val="23989185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22327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499"/>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2"/>
          <p:cNvSpPr>
            <a:spLocks noGrp="1" noChangeArrowheads="1"/>
          </p:cNvSpPr>
          <p:nvPr>
            <p:ph type="title"/>
          </p:nvPr>
        </p:nvSpPr>
        <p:spPr>
          <a:xfrm>
            <a:off x="1524000" y="0"/>
            <a:ext cx="7772400" cy="1143000"/>
          </a:xfrm>
        </p:spPr>
        <p:txBody>
          <a:bodyPr/>
          <a:lstStyle/>
          <a:p>
            <a:pPr eaLnBrk="1" hangingPunct="1"/>
            <a:r>
              <a:rPr lang="en-US">
                <a:latin typeface="Times New Roman" charset="0"/>
              </a:rPr>
              <a:t>Lineage Sorting </a:t>
            </a:r>
          </a:p>
        </p:txBody>
      </p:sp>
      <p:sp>
        <p:nvSpPr>
          <p:cNvPr id="223235" name="Text Box 3"/>
          <p:cNvSpPr txBox="1">
            <a:spLocks noChangeArrowheads="1"/>
          </p:cNvSpPr>
          <p:nvPr/>
        </p:nvSpPr>
        <p:spPr bwMode="auto">
          <a:xfrm>
            <a:off x="2133600" y="2819400"/>
            <a:ext cx="184708" cy="369320"/>
          </a:xfrm>
          <a:prstGeom prst="rect">
            <a:avLst/>
          </a:prstGeom>
          <a:noFill/>
          <a:ln w="9525">
            <a:noFill/>
            <a:miter lim="800000"/>
            <a:headEnd/>
            <a:tailEnd/>
          </a:ln>
          <a:effectLst/>
        </p:spPr>
        <p:txBody>
          <a:bodyPr wrap="none" lIns="91429" tIns="45714" rIns="91429" bIns="45714">
            <a:spAutoFit/>
          </a:bodyPr>
          <a:lstStyle/>
          <a:p>
            <a:pPr>
              <a:defRPr/>
            </a:pPr>
            <a:endParaRPr lang="en-US" b="1">
              <a:solidFill>
                <a:srgbClr val="000000"/>
              </a:solidFill>
              <a:latin typeface="Times New Roman" charset="0"/>
            </a:endParaRPr>
          </a:p>
        </p:txBody>
      </p:sp>
      <p:sp>
        <p:nvSpPr>
          <p:cNvPr id="223236" name="Line 4"/>
          <p:cNvSpPr>
            <a:spLocks noChangeShapeType="1"/>
          </p:cNvSpPr>
          <p:nvPr/>
        </p:nvSpPr>
        <p:spPr bwMode="auto">
          <a:xfrm>
            <a:off x="3352800" y="1752600"/>
            <a:ext cx="37338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223237" name="Text Box 5"/>
          <p:cNvSpPr txBox="1">
            <a:spLocks noChangeArrowheads="1"/>
          </p:cNvSpPr>
          <p:nvPr/>
        </p:nvSpPr>
        <p:spPr bwMode="auto">
          <a:xfrm>
            <a:off x="1828800" y="914400"/>
            <a:ext cx="1924544" cy="36932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rPr>
              <a:t>Organismal tree: </a:t>
            </a:r>
          </a:p>
        </p:txBody>
      </p:sp>
      <p:sp>
        <p:nvSpPr>
          <p:cNvPr id="223238" name="Line 6"/>
          <p:cNvSpPr>
            <a:spLocks noChangeShapeType="1"/>
          </p:cNvSpPr>
          <p:nvPr/>
        </p:nvSpPr>
        <p:spPr bwMode="auto">
          <a:xfrm>
            <a:off x="3352800" y="1752600"/>
            <a:ext cx="0" cy="8382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223239" name="Line 7"/>
          <p:cNvSpPr>
            <a:spLocks noChangeShapeType="1"/>
          </p:cNvSpPr>
          <p:nvPr/>
        </p:nvSpPr>
        <p:spPr bwMode="auto">
          <a:xfrm flipV="1">
            <a:off x="3352800" y="2590800"/>
            <a:ext cx="3810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223240" name="Line 8"/>
          <p:cNvSpPr>
            <a:spLocks noChangeShapeType="1"/>
          </p:cNvSpPr>
          <p:nvPr/>
        </p:nvSpPr>
        <p:spPr bwMode="auto">
          <a:xfrm>
            <a:off x="4038600" y="2438400"/>
            <a:ext cx="0" cy="6096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223241" name="Line 9"/>
          <p:cNvSpPr>
            <a:spLocks noChangeShapeType="1"/>
          </p:cNvSpPr>
          <p:nvPr/>
        </p:nvSpPr>
        <p:spPr bwMode="auto">
          <a:xfrm flipV="1">
            <a:off x="4038600" y="2422526"/>
            <a:ext cx="2971800" cy="15875"/>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223242" name="Line 10"/>
          <p:cNvSpPr>
            <a:spLocks noChangeShapeType="1"/>
          </p:cNvSpPr>
          <p:nvPr/>
        </p:nvSpPr>
        <p:spPr bwMode="auto">
          <a:xfrm flipV="1">
            <a:off x="3810000" y="3429000"/>
            <a:ext cx="7620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223243" name="Line 11"/>
          <p:cNvSpPr>
            <a:spLocks noChangeShapeType="1"/>
          </p:cNvSpPr>
          <p:nvPr/>
        </p:nvSpPr>
        <p:spPr bwMode="auto">
          <a:xfrm>
            <a:off x="4570414" y="2889250"/>
            <a:ext cx="1587" cy="15875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223244" name="Line 12"/>
          <p:cNvSpPr>
            <a:spLocks noChangeShapeType="1"/>
          </p:cNvSpPr>
          <p:nvPr/>
        </p:nvSpPr>
        <p:spPr bwMode="auto">
          <a:xfrm>
            <a:off x="4572000" y="2879725"/>
            <a:ext cx="24384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223245" name="Line 13"/>
          <p:cNvSpPr>
            <a:spLocks noChangeShapeType="1"/>
          </p:cNvSpPr>
          <p:nvPr/>
        </p:nvSpPr>
        <p:spPr bwMode="auto">
          <a:xfrm>
            <a:off x="4572000" y="3641726"/>
            <a:ext cx="2438400" cy="15875"/>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223246" name="Text Box 14"/>
          <p:cNvSpPr txBox="1">
            <a:spLocks noChangeArrowheads="1"/>
          </p:cNvSpPr>
          <p:nvPr/>
        </p:nvSpPr>
        <p:spPr bwMode="auto">
          <a:xfrm>
            <a:off x="7315201" y="1981200"/>
            <a:ext cx="1075913" cy="369320"/>
          </a:xfrm>
          <a:prstGeom prst="rect">
            <a:avLst/>
          </a:prstGeom>
          <a:noFill/>
          <a:ln w="9525">
            <a:noFill/>
            <a:miter lim="800000"/>
            <a:headEnd/>
            <a:tailEnd/>
          </a:ln>
          <a:effectLst/>
        </p:spPr>
        <p:txBody>
          <a:bodyPr wrap="none" lIns="91429" tIns="45714" rIns="91429" bIns="45714">
            <a:spAutoFit/>
          </a:bodyPr>
          <a:lstStyle/>
          <a:p>
            <a:pPr>
              <a:defRPr/>
            </a:pPr>
            <a:r>
              <a:rPr lang="en-US" b="1" dirty="0">
                <a:solidFill>
                  <a:srgbClr val="000000"/>
                </a:solidFill>
                <a:latin typeface="Times New Roman" charset="0"/>
              </a:rPr>
              <a:t>species B</a:t>
            </a:r>
          </a:p>
        </p:txBody>
      </p:sp>
      <p:sp>
        <p:nvSpPr>
          <p:cNvPr id="223247" name="Text Box 15"/>
          <p:cNvSpPr txBox="1">
            <a:spLocks noChangeArrowheads="1"/>
          </p:cNvSpPr>
          <p:nvPr/>
        </p:nvSpPr>
        <p:spPr bwMode="auto">
          <a:xfrm>
            <a:off x="7315200" y="1219200"/>
            <a:ext cx="1075978" cy="36932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rPr>
              <a:t>species A</a:t>
            </a:r>
          </a:p>
        </p:txBody>
      </p:sp>
      <p:sp>
        <p:nvSpPr>
          <p:cNvPr id="223248" name="Text Box 16"/>
          <p:cNvSpPr txBox="1">
            <a:spLocks noChangeArrowheads="1"/>
          </p:cNvSpPr>
          <p:nvPr/>
        </p:nvSpPr>
        <p:spPr bwMode="auto">
          <a:xfrm>
            <a:off x="7315201" y="2743200"/>
            <a:ext cx="1088737" cy="369320"/>
          </a:xfrm>
          <a:prstGeom prst="rect">
            <a:avLst/>
          </a:prstGeom>
          <a:noFill/>
          <a:ln w="9525">
            <a:noFill/>
            <a:miter lim="800000"/>
            <a:headEnd/>
            <a:tailEnd/>
          </a:ln>
          <a:effectLst/>
        </p:spPr>
        <p:txBody>
          <a:bodyPr wrap="none" lIns="91429" tIns="45714" rIns="91429" bIns="45714">
            <a:spAutoFit/>
          </a:bodyPr>
          <a:lstStyle/>
          <a:p>
            <a:pPr>
              <a:defRPr/>
            </a:pPr>
            <a:r>
              <a:rPr lang="en-US" b="1" dirty="0">
                <a:solidFill>
                  <a:srgbClr val="000000"/>
                </a:solidFill>
                <a:latin typeface="Times New Roman" charset="0"/>
              </a:rPr>
              <a:t>species C</a:t>
            </a:r>
          </a:p>
        </p:txBody>
      </p:sp>
      <p:sp>
        <p:nvSpPr>
          <p:cNvPr id="223249" name="Text Box 17"/>
          <p:cNvSpPr txBox="1">
            <a:spLocks noChangeArrowheads="1"/>
          </p:cNvSpPr>
          <p:nvPr/>
        </p:nvSpPr>
        <p:spPr bwMode="auto">
          <a:xfrm>
            <a:off x="7315201" y="3352800"/>
            <a:ext cx="1088737" cy="369320"/>
          </a:xfrm>
          <a:prstGeom prst="rect">
            <a:avLst/>
          </a:prstGeom>
          <a:noFill/>
          <a:ln w="9525">
            <a:noFill/>
            <a:miter lim="800000"/>
            <a:headEnd/>
            <a:tailEnd/>
          </a:ln>
          <a:effectLst/>
        </p:spPr>
        <p:txBody>
          <a:bodyPr wrap="none" lIns="91429" tIns="45714" rIns="91429" bIns="45714">
            <a:spAutoFit/>
          </a:bodyPr>
          <a:lstStyle/>
          <a:p>
            <a:pPr>
              <a:defRPr/>
            </a:pPr>
            <a:r>
              <a:rPr lang="en-US" b="1" dirty="0">
                <a:solidFill>
                  <a:srgbClr val="000000"/>
                </a:solidFill>
                <a:latin typeface="Times New Roman" charset="0"/>
              </a:rPr>
              <a:t>species D</a:t>
            </a:r>
          </a:p>
        </p:txBody>
      </p:sp>
      <p:grpSp>
        <p:nvGrpSpPr>
          <p:cNvPr id="3" name="Group 21"/>
          <p:cNvGrpSpPr>
            <a:grpSpLocks/>
          </p:cNvGrpSpPr>
          <p:nvPr/>
        </p:nvGrpSpPr>
        <p:grpSpPr bwMode="auto">
          <a:xfrm>
            <a:off x="1881188" y="4144964"/>
            <a:ext cx="7031038" cy="2427287"/>
            <a:chOff x="144" y="2112"/>
            <a:chExt cx="4429" cy="1529"/>
          </a:xfrm>
        </p:grpSpPr>
        <p:sp>
          <p:nvSpPr>
            <p:cNvPr id="223254" name="Line 22"/>
            <p:cNvSpPr>
              <a:spLocks noChangeShapeType="1"/>
            </p:cNvSpPr>
            <p:nvPr/>
          </p:nvSpPr>
          <p:spPr bwMode="auto">
            <a:xfrm>
              <a:off x="927" y="2525"/>
              <a:ext cx="2640" cy="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ndParaRPr>
            </a:p>
          </p:txBody>
        </p:sp>
        <p:sp>
          <p:nvSpPr>
            <p:cNvPr id="223255" name="Line 23"/>
            <p:cNvSpPr>
              <a:spLocks noChangeShapeType="1"/>
            </p:cNvSpPr>
            <p:nvPr/>
          </p:nvSpPr>
          <p:spPr bwMode="auto">
            <a:xfrm>
              <a:off x="927" y="2525"/>
              <a:ext cx="0" cy="432"/>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ndParaRPr>
            </a:p>
          </p:txBody>
        </p:sp>
        <p:sp>
          <p:nvSpPr>
            <p:cNvPr id="223256" name="Line 24"/>
            <p:cNvSpPr>
              <a:spLocks noChangeShapeType="1"/>
            </p:cNvSpPr>
            <p:nvPr/>
          </p:nvSpPr>
          <p:spPr bwMode="auto">
            <a:xfrm>
              <a:off x="927" y="2957"/>
              <a:ext cx="144" cy="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ndParaRPr>
            </a:p>
          </p:txBody>
        </p:sp>
        <p:sp>
          <p:nvSpPr>
            <p:cNvPr id="223257" name="Line 25"/>
            <p:cNvSpPr>
              <a:spLocks noChangeShapeType="1"/>
            </p:cNvSpPr>
            <p:nvPr/>
          </p:nvSpPr>
          <p:spPr bwMode="auto">
            <a:xfrm>
              <a:off x="1071" y="2813"/>
              <a:ext cx="0" cy="528"/>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ndParaRPr>
            </a:p>
          </p:txBody>
        </p:sp>
        <p:sp>
          <p:nvSpPr>
            <p:cNvPr id="223258" name="Line 26"/>
            <p:cNvSpPr>
              <a:spLocks noChangeShapeType="1"/>
            </p:cNvSpPr>
            <p:nvPr/>
          </p:nvSpPr>
          <p:spPr bwMode="auto">
            <a:xfrm>
              <a:off x="1071" y="2813"/>
              <a:ext cx="2448" cy="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ndParaRPr>
            </a:p>
          </p:txBody>
        </p:sp>
        <p:sp>
          <p:nvSpPr>
            <p:cNvPr id="223259" name="Line 27"/>
            <p:cNvSpPr>
              <a:spLocks noChangeShapeType="1"/>
            </p:cNvSpPr>
            <p:nvPr/>
          </p:nvSpPr>
          <p:spPr bwMode="auto">
            <a:xfrm>
              <a:off x="1071" y="3341"/>
              <a:ext cx="432" cy="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ndParaRPr>
            </a:p>
          </p:txBody>
        </p:sp>
        <p:sp>
          <p:nvSpPr>
            <p:cNvPr id="223260" name="Line 28"/>
            <p:cNvSpPr>
              <a:spLocks noChangeShapeType="1"/>
            </p:cNvSpPr>
            <p:nvPr/>
          </p:nvSpPr>
          <p:spPr bwMode="auto">
            <a:xfrm>
              <a:off x="1503" y="3101"/>
              <a:ext cx="0" cy="48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ndParaRPr>
            </a:p>
          </p:txBody>
        </p:sp>
        <p:sp>
          <p:nvSpPr>
            <p:cNvPr id="223261" name="Line 29"/>
            <p:cNvSpPr>
              <a:spLocks noChangeShapeType="1"/>
            </p:cNvSpPr>
            <p:nvPr/>
          </p:nvSpPr>
          <p:spPr bwMode="auto">
            <a:xfrm>
              <a:off x="1503" y="3101"/>
              <a:ext cx="2016" cy="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ndParaRPr>
            </a:p>
          </p:txBody>
        </p:sp>
        <p:sp>
          <p:nvSpPr>
            <p:cNvPr id="223262" name="Line 30"/>
            <p:cNvSpPr>
              <a:spLocks noChangeShapeType="1"/>
            </p:cNvSpPr>
            <p:nvPr/>
          </p:nvSpPr>
          <p:spPr bwMode="auto">
            <a:xfrm>
              <a:off x="1503" y="3581"/>
              <a:ext cx="2016" cy="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ndParaRPr>
            </a:p>
          </p:txBody>
        </p:sp>
        <p:sp>
          <p:nvSpPr>
            <p:cNvPr id="223263" name="Text Box 31"/>
            <p:cNvSpPr txBox="1">
              <a:spLocks noChangeArrowheads="1"/>
            </p:cNvSpPr>
            <p:nvPr/>
          </p:nvSpPr>
          <p:spPr bwMode="auto">
            <a:xfrm>
              <a:off x="3744" y="3408"/>
              <a:ext cx="829" cy="233"/>
            </a:xfrm>
            <a:prstGeom prst="rect">
              <a:avLst/>
            </a:prstGeom>
            <a:noFill/>
            <a:ln w="9525">
              <a:noFill/>
              <a:miter lim="800000"/>
              <a:headEnd/>
              <a:tailEnd/>
            </a:ln>
            <a:effectLst/>
          </p:spPr>
          <p:txBody>
            <a:bodyPr wrap="none">
              <a:spAutoFit/>
            </a:bodyPr>
            <a:lstStyle/>
            <a:p>
              <a:pPr>
                <a:defRPr/>
              </a:pPr>
              <a:r>
                <a:rPr lang="en-US" b="1">
                  <a:solidFill>
                    <a:srgbClr val="000000"/>
                  </a:solidFill>
                  <a:latin typeface="Times New Roman" charset="0"/>
                </a:rPr>
                <a:t>seq. from B</a:t>
              </a:r>
            </a:p>
          </p:txBody>
        </p:sp>
        <p:sp>
          <p:nvSpPr>
            <p:cNvPr id="223264" name="Text Box 32"/>
            <p:cNvSpPr txBox="1">
              <a:spLocks noChangeArrowheads="1"/>
            </p:cNvSpPr>
            <p:nvPr/>
          </p:nvSpPr>
          <p:spPr bwMode="auto">
            <a:xfrm>
              <a:off x="3696" y="2352"/>
              <a:ext cx="829" cy="233"/>
            </a:xfrm>
            <a:prstGeom prst="rect">
              <a:avLst/>
            </a:prstGeom>
            <a:noFill/>
            <a:ln w="9525">
              <a:noFill/>
              <a:miter lim="800000"/>
              <a:headEnd/>
              <a:tailEnd/>
            </a:ln>
            <a:effectLst/>
          </p:spPr>
          <p:txBody>
            <a:bodyPr wrap="none">
              <a:spAutoFit/>
            </a:bodyPr>
            <a:lstStyle/>
            <a:p>
              <a:pPr>
                <a:defRPr/>
              </a:pPr>
              <a:r>
                <a:rPr lang="en-US" b="1">
                  <a:solidFill>
                    <a:srgbClr val="000000"/>
                  </a:solidFill>
                  <a:latin typeface="Times New Roman" charset="0"/>
                </a:rPr>
                <a:t>seq. from A</a:t>
              </a:r>
            </a:p>
          </p:txBody>
        </p:sp>
        <p:sp>
          <p:nvSpPr>
            <p:cNvPr id="223265" name="Text Box 33"/>
            <p:cNvSpPr txBox="1">
              <a:spLocks noChangeArrowheads="1"/>
            </p:cNvSpPr>
            <p:nvPr/>
          </p:nvSpPr>
          <p:spPr bwMode="auto">
            <a:xfrm>
              <a:off x="3696" y="3024"/>
              <a:ext cx="837" cy="233"/>
            </a:xfrm>
            <a:prstGeom prst="rect">
              <a:avLst/>
            </a:prstGeom>
            <a:noFill/>
            <a:ln w="9525">
              <a:noFill/>
              <a:miter lim="800000"/>
              <a:headEnd/>
              <a:tailEnd/>
            </a:ln>
            <a:effectLst/>
          </p:spPr>
          <p:txBody>
            <a:bodyPr wrap="none">
              <a:spAutoFit/>
            </a:bodyPr>
            <a:lstStyle/>
            <a:p>
              <a:pPr>
                <a:defRPr/>
              </a:pPr>
              <a:r>
                <a:rPr lang="en-US" b="1">
                  <a:solidFill>
                    <a:srgbClr val="000000"/>
                  </a:solidFill>
                  <a:latin typeface="Times New Roman" charset="0"/>
                </a:rPr>
                <a:t>seq. from C</a:t>
              </a:r>
            </a:p>
          </p:txBody>
        </p:sp>
        <p:sp>
          <p:nvSpPr>
            <p:cNvPr id="223266" name="Text Box 34"/>
            <p:cNvSpPr txBox="1">
              <a:spLocks noChangeArrowheads="1"/>
            </p:cNvSpPr>
            <p:nvPr/>
          </p:nvSpPr>
          <p:spPr bwMode="auto">
            <a:xfrm>
              <a:off x="3696" y="2688"/>
              <a:ext cx="837" cy="233"/>
            </a:xfrm>
            <a:prstGeom prst="rect">
              <a:avLst/>
            </a:prstGeom>
            <a:noFill/>
            <a:ln w="9525">
              <a:noFill/>
              <a:miter lim="800000"/>
              <a:headEnd/>
              <a:tailEnd/>
            </a:ln>
            <a:effectLst/>
          </p:spPr>
          <p:txBody>
            <a:bodyPr wrap="none">
              <a:spAutoFit/>
            </a:bodyPr>
            <a:lstStyle/>
            <a:p>
              <a:pPr>
                <a:defRPr/>
              </a:pPr>
              <a:r>
                <a:rPr lang="en-US" b="1">
                  <a:solidFill>
                    <a:srgbClr val="000000"/>
                  </a:solidFill>
                  <a:latin typeface="Times New Roman" charset="0"/>
                </a:rPr>
                <a:t>seq. from D</a:t>
              </a:r>
            </a:p>
          </p:txBody>
        </p:sp>
        <p:sp>
          <p:nvSpPr>
            <p:cNvPr id="223267" name="Text Box 35"/>
            <p:cNvSpPr txBox="1">
              <a:spLocks noChangeArrowheads="1"/>
            </p:cNvSpPr>
            <p:nvPr/>
          </p:nvSpPr>
          <p:spPr bwMode="auto">
            <a:xfrm>
              <a:off x="144" y="2112"/>
              <a:ext cx="1060" cy="233"/>
            </a:xfrm>
            <a:prstGeom prst="rect">
              <a:avLst/>
            </a:prstGeom>
            <a:noFill/>
            <a:ln w="9525">
              <a:noFill/>
              <a:miter lim="800000"/>
              <a:headEnd/>
              <a:tailEnd/>
            </a:ln>
            <a:effectLst/>
          </p:spPr>
          <p:txBody>
            <a:bodyPr wrap="none">
              <a:spAutoFit/>
            </a:bodyPr>
            <a:lstStyle/>
            <a:p>
              <a:pPr>
                <a:defRPr/>
              </a:pPr>
              <a:r>
                <a:rPr lang="en-US" b="1">
                  <a:solidFill>
                    <a:srgbClr val="000000"/>
                  </a:solidFill>
                  <a:latin typeface="Times New Roman" charset="0"/>
                </a:rPr>
                <a:t>molecular tree:</a:t>
              </a:r>
            </a:p>
          </p:txBody>
        </p:sp>
      </p:grpSp>
      <p:sp>
        <p:nvSpPr>
          <p:cNvPr id="43" name="Line 4"/>
          <p:cNvSpPr>
            <a:spLocks noChangeShapeType="1"/>
          </p:cNvSpPr>
          <p:nvPr/>
        </p:nvSpPr>
        <p:spPr bwMode="auto">
          <a:xfrm>
            <a:off x="2895600" y="1447800"/>
            <a:ext cx="41148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44" name="Line 11"/>
          <p:cNvSpPr>
            <a:spLocks noChangeShapeType="1"/>
          </p:cNvSpPr>
          <p:nvPr/>
        </p:nvSpPr>
        <p:spPr bwMode="auto">
          <a:xfrm>
            <a:off x="4572000" y="3429000"/>
            <a:ext cx="0" cy="2286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45" name="Line 10"/>
          <p:cNvSpPr>
            <a:spLocks noChangeShapeType="1"/>
          </p:cNvSpPr>
          <p:nvPr/>
        </p:nvSpPr>
        <p:spPr bwMode="auto">
          <a:xfrm flipV="1">
            <a:off x="4038600" y="3048000"/>
            <a:ext cx="5334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46" name="Line 13"/>
          <p:cNvSpPr>
            <a:spLocks noChangeShapeType="1"/>
          </p:cNvSpPr>
          <p:nvPr/>
        </p:nvSpPr>
        <p:spPr bwMode="auto">
          <a:xfrm>
            <a:off x="4876800" y="3429000"/>
            <a:ext cx="21336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47" name="Line 13"/>
          <p:cNvSpPr>
            <a:spLocks noChangeShapeType="1"/>
          </p:cNvSpPr>
          <p:nvPr/>
        </p:nvSpPr>
        <p:spPr bwMode="auto">
          <a:xfrm>
            <a:off x="4876800" y="3124200"/>
            <a:ext cx="21336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48" name="Line 11"/>
          <p:cNvSpPr>
            <a:spLocks noChangeShapeType="1"/>
          </p:cNvSpPr>
          <p:nvPr/>
        </p:nvSpPr>
        <p:spPr bwMode="auto">
          <a:xfrm>
            <a:off x="4876800" y="3124200"/>
            <a:ext cx="0" cy="3048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49" name="Line 9"/>
          <p:cNvSpPr>
            <a:spLocks noChangeShapeType="1"/>
          </p:cNvSpPr>
          <p:nvPr/>
        </p:nvSpPr>
        <p:spPr bwMode="auto">
          <a:xfrm flipV="1">
            <a:off x="3733800" y="2133600"/>
            <a:ext cx="32766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50" name="Line 8"/>
          <p:cNvSpPr>
            <a:spLocks noChangeShapeType="1"/>
          </p:cNvSpPr>
          <p:nvPr/>
        </p:nvSpPr>
        <p:spPr bwMode="auto">
          <a:xfrm>
            <a:off x="3733800" y="2133600"/>
            <a:ext cx="0" cy="4572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51" name="Line 8"/>
          <p:cNvSpPr>
            <a:spLocks noChangeShapeType="1"/>
          </p:cNvSpPr>
          <p:nvPr/>
        </p:nvSpPr>
        <p:spPr bwMode="auto">
          <a:xfrm>
            <a:off x="3810000" y="2971800"/>
            <a:ext cx="0" cy="4572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52" name="Line 7"/>
          <p:cNvSpPr>
            <a:spLocks noChangeShapeType="1"/>
          </p:cNvSpPr>
          <p:nvPr/>
        </p:nvSpPr>
        <p:spPr bwMode="auto">
          <a:xfrm flipV="1">
            <a:off x="2895600" y="2971800"/>
            <a:ext cx="9144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53" name="Line 6"/>
          <p:cNvSpPr>
            <a:spLocks noChangeShapeType="1"/>
          </p:cNvSpPr>
          <p:nvPr/>
        </p:nvSpPr>
        <p:spPr bwMode="auto">
          <a:xfrm>
            <a:off x="2895600" y="1447800"/>
            <a:ext cx="0" cy="15240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cxnSp>
        <p:nvCxnSpPr>
          <p:cNvPr id="98333" name="Straight Connector 6"/>
          <p:cNvCxnSpPr>
            <a:cxnSpLocks noChangeShapeType="1"/>
          </p:cNvCxnSpPr>
          <p:nvPr/>
        </p:nvCxnSpPr>
        <p:spPr bwMode="auto">
          <a:xfrm flipV="1">
            <a:off x="3124200" y="1600200"/>
            <a:ext cx="0" cy="1143000"/>
          </a:xfrm>
          <a:prstGeom prst="line">
            <a:avLst/>
          </a:prstGeom>
          <a:noFill/>
          <a:ln w="9525">
            <a:solidFill>
              <a:srgbClr val="FF0000"/>
            </a:solidFill>
            <a:round/>
            <a:headEnd/>
            <a:tailEnd/>
          </a:ln>
          <a:extLst>
            <a:ext uri="{909E8E84-426E-40dd-AFC4-6F175D3DCCD1}">
              <a14:hiddenFill xmlns="" xmlns:a14="http://schemas.microsoft.com/office/drawing/2010/main">
                <a:noFill/>
              </a14:hiddenFill>
            </a:ext>
          </a:extLst>
        </p:spPr>
      </p:cxnSp>
      <p:cxnSp>
        <p:nvCxnSpPr>
          <p:cNvPr id="98334" name="Straight Connector 56"/>
          <p:cNvCxnSpPr>
            <a:cxnSpLocks noChangeShapeType="1"/>
          </p:cNvCxnSpPr>
          <p:nvPr/>
        </p:nvCxnSpPr>
        <p:spPr bwMode="auto">
          <a:xfrm>
            <a:off x="3124200" y="1600200"/>
            <a:ext cx="3886200" cy="0"/>
          </a:xfrm>
          <a:prstGeom prst="line">
            <a:avLst/>
          </a:prstGeom>
          <a:noFill/>
          <a:ln w="9525">
            <a:solidFill>
              <a:srgbClr val="FF0000"/>
            </a:solidFill>
            <a:round/>
            <a:headEnd/>
            <a:tailEnd/>
          </a:ln>
          <a:extLst>
            <a:ext uri="{909E8E84-426E-40dd-AFC4-6F175D3DCCD1}">
              <a14:hiddenFill xmlns="" xmlns:a14="http://schemas.microsoft.com/office/drawing/2010/main">
                <a:noFill/>
              </a14:hiddenFill>
            </a:ext>
          </a:extLst>
        </p:spPr>
      </p:cxnSp>
      <p:cxnSp>
        <p:nvCxnSpPr>
          <p:cNvPr id="98335" name="Straight Connector 62"/>
          <p:cNvCxnSpPr>
            <a:cxnSpLocks noChangeShapeType="1"/>
          </p:cNvCxnSpPr>
          <p:nvPr/>
        </p:nvCxnSpPr>
        <p:spPr bwMode="auto">
          <a:xfrm>
            <a:off x="3124200" y="2743200"/>
            <a:ext cx="228600" cy="0"/>
          </a:xfrm>
          <a:prstGeom prst="line">
            <a:avLst/>
          </a:prstGeom>
          <a:noFill/>
          <a:ln w="9525">
            <a:solidFill>
              <a:srgbClr val="FF0000"/>
            </a:solidFill>
            <a:round/>
            <a:headEnd/>
            <a:tailEnd/>
          </a:ln>
          <a:extLst>
            <a:ext uri="{909E8E84-426E-40dd-AFC4-6F175D3DCCD1}">
              <a14:hiddenFill xmlns="" xmlns:a14="http://schemas.microsoft.com/office/drawing/2010/main">
                <a:noFill/>
              </a14:hiddenFill>
            </a:ext>
          </a:extLst>
        </p:spPr>
      </p:cxnSp>
      <p:cxnSp>
        <p:nvCxnSpPr>
          <p:cNvPr id="98336" name="Straight Connector 66"/>
          <p:cNvCxnSpPr>
            <a:cxnSpLocks noChangeShapeType="1"/>
          </p:cNvCxnSpPr>
          <p:nvPr/>
        </p:nvCxnSpPr>
        <p:spPr bwMode="auto">
          <a:xfrm flipV="1">
            <a:off x="3352800" y="2667000"/>
            <a:ext cx="0" cy="228600"/>
          </a:xfrm>
          <a:prstGeom prst="line">
            <a:avLst/>
          </a:prstGeom>
          <a:noFill/>
          <a:ln w="9525">
            <a:solidFill>
              <a:srgbClr val="FF0000"/>
            </a:solidFill>
            <a:round/>
            <a:headEnd/>
            <a:tailEnd/>
          </a:ln>
          <a:extLst>
            <a:ext uri="{909E8E84-426E-40dd-AFC4-6F175D3DCCD1}">
              <a14:hiddenFill xmlns="" xmlns:a14="http://schemas.microsoft.com/office/drawing/2010/main">
                <a:noFill/>
              </a14:hiddenFill>
            </a:ext>
          </a:extLst>
        </p:spPr>
      </p:cxnSp>
      <p:cxnSp>
        <p:nvCxnSpPr>
          <p:cNvPr id="98337" name="Straight Connector 69"/>
          <p:cNvCxnSpPr>
            <a:cxnSpLocks noChangeShapeType="1"/>
          </p:cNvCxnSpPr>
          <p:nvPr/>
        </p:nvCxnSpPr>
        <p:spPr bwMode="auto">
          <a:xfrm>
            <a:off x="3352800" y="2667000"/>
            <a:ext cx="609600" cy="0"/>
          </a:xfrm>
          <a:prstGeom prst="line">
            <a:avLst/>
          </a:prstGeom>
          <a:noFill/>
          <a:ln w="9525">
            <a:solidFill>
              <a:srgbClr val="FF0000"/>
            </a:solidFill>
            <a:round/>
            <a:headEnd/>
            <a:tailEnd/>
          </a:ln>
          <a:extLst>
            <a:ext uri="{909E8E84-426E-40dd-AFC4-6F175D3DCCD1}">
              <a14:hiddenFill xmlns="" xmlns:a14="http://schemas.microsoft.com/office/drawing/2010/main">
                <a:noFill/>
              </a14:hiddenFill>
            </a:ext>
          </a:extLst>
        </p:spPr>
      </p:cxnSp>
      <p:cxnSp>
        <p:nvCxnSpPr>
          <p:cNvPr id="98338" name="Straight Connector 71"/>
          <p:cNvCxnSpPr>
            <a:cxnSpLocks noChangeShapeType="1"/>
          </p:cNvCxnSpPr>
          <p:nvPr/>
        </p:nvCxnSpPr>
        <p:spPr bwMode="auto">
          <a:xfrm>
            <a:off x="3352800" y="2895600"/>
            <a:ext cx="533400" cy="0"/>
          </a:xfrm>
          <a:prstGeom prst="line">
            <a:avLst/>
          </a:prstGeom>
          <a:noFill/>
          <a:ln w="9525">
            <a:solidFill>
              <a:srgbClr val="FF0000"/>
            </a:solidFill>
            <a:round/>
            <a:headEnd/>
            <a:tailEnd/>
          </a:ln>
          <a:extLst>
            <a:ext uri="{909E8E84-426E-40dd-AFC4-6F175D3DCCD1}">
              <a14:hiddenFill xmlns="" xmlns:a14="http://schemas.microsoft.com/office/drawing/2010/main">
                <a:noFill/>
              </a14:hiddenFill>
            </a:ext>
          </a:extLst>
        </p:spPr>
      </p:cxnSp>
      <p:cxnSp>
        <p:nvCxnSpPr>
          <p:cNvPr id="98339" name="Straight Connector 73"/>
          <p:cNvCxnSpPr>
            <a:cxnSpLocks noChangeShapeType="1"/>
          </p:cNvCxnSpPr>
          <p:nvPr/>
        </p:nvCxnSpPr>
        <p:spPr bwMode="auto">
          <a:xfrm flipV="1">
            <a:off x="3886200" y="2895600"/>
            <a:ext cx="0" cy="457200"/>
          </a:xfrm>
          <a:prstGeom prst="line">
            <a:avLst/>
          </a:prstGeom>
          <a:noFill/>
          <a:ln w="9525">
            <a:solidFill>
              <a:srgbClr val="FF0000"/>
            </a:solidFill>
            <a:round/>
            <a:headEnd/>
            <a:tailEnd/>
          </a:ln>
          <a:extLst>
            <a:ext uri="{909E8E84-426E-40dd-AFC4-6F175D3DCCD1}">
              <a14:hiddenFill xmlns="" xmlns:a14="http://schemas.microsoft.com/office/drawing/2010/main">
                <a:noFill/>
              </a14:hiddenFill>
            </a:ext>
          </a:extLst>
        </p:spPr>
      </p:cxnSp>
      <p:cxnSp>
        <p:nvCxnSpPr>
          <p:cNvPr id="98340" name="Straight Connector 76"/>
          <p:cNvCxnSpPr>
            <a:cxnSpLocks noChangeShapeType="1"/>
          </p:cNvCxnSpPr>
          <p:nvPr/>
        </p:nvCxnSpPr>
        <p:spPr bwMode="auto">
          <a:xfrm>
            <a:off x="3886200" y="3352800"/>
            <a:ext cx="762000" cy="0"/>
          </a:xfrm>
          <a:prstGeom prst="line">
            <a:avLst/>
          </a:prstGeom>
          <a:noFill/>
          <a:ln w="9525">
            <a:solidFill>
              <a:srgbClr val="FF0000"/>
            </a:solidFill>
            <a:round/>
            <a:headEnd/>
            <a:tailEnd/>
          </a:ln>
          <a:extLst>
            <a:ext uri="{909E8E84-426E-40dd-AFC4-6F175D3DCCD1}">
              <a14:hiddenFill xmlns="" xmlns:a14="http://schemas.microsoft.com/office/drawing/2010/main">
                <a:noFill/>
              </a14:hiddenFill>
            </a:ext>
          </a:extLst>
        </p:spPr>
      </p:cxnSp>
      <p:cxnSp>
        <p:nvCxnSpPr>
          <p:cNvPr id="98341" name="Straight Connector 78"/>
          <p:cNvCxnSpPr>
            <a:cxnSpLocks noChangeShapeType="1"/>
          </p:cNvCxnSpPr>
          <p:nvPr/>
        </p:nvCxnSpPr>
        <p:spPr bwMode="auto">
          <a:xfrm>
            <a:off x="4648200" y="3505200"/>
            <a:ext cx="2438400" cy="39688"/>
          </a:xfrm>
          <a:prstGeom prst="line">
            <a:avLst/>
          </a:prstGeom>
          <a:noFill/>
          <a:ln w="9525">
            <a:solidFill>
              <a:srgbClr val="FF0000"/>
            </a:solidFill>
            <a:round/>
            <a:headEnd/>
            <a:tailEnd/>
          </a:ln>
          <a:extLst>
            <a:ext uri="{909E8E84-426E-40dd-AFC4-6F175D3DCCD1}">
              <a14:hiddenFill xmlns="" xmlns:a14="http://schemas.microsoft.com/office/drawing/2010/main">
                <a:noFill/>
              </a14:hiddenFill>
            </a:ext>
          </a:extLst>
        </p:spPr>
      </p:cxnSp>
      <p:cxnSp>
        <p:nvCxnSpPr>
          <p:cNvPr id="98342" name="Straight Connector 84"/>
          <p:cNvCxnSpPr>
            <a:cxnSpLocks noChangeShapeType="1"/>
          </p:cNvCxnSpPr>
          <p:nvPr/>
        </p:nvCxnSpPr>
        <p:spPr bwMode="auto">
          <a:xfrm flipV="1">
            <a:off x="4648200" y="3352800"/>
            <a:ext cx="0" cy="152400"/>
          </a:xfrm>
          <a:prstGeom prst="line">
            <a:avLst/>
          </a:prstGeom>
          <a:noFill/>
          <a:ln w="9525">
            <a:solidFill>
              <a:srgbClr val="FF0000"/>
            </a:solidFill>
            <a:round/>
            <a:headEnd/>
            <a:tailEnd/>
          </a:ln>
          <a:extLst>
            <a:ext uri="{909E8E84-426E-40dd-AFC4-6F175D3DCCD1}">
              <a14:hiddenFill xmlns="" xmlns:a14="http://schemas.microsoft.com/office/drawing/2010/main">
                <a:noFill/>
              </a14:hiddenFill>
            </a:ext>
          </a:extLst>
        </p:spPr>
      </p:cxnSp>
      <p:cxnSp>
        <p:nvCxnSpPr>
          <p:cNvPr id="98343" name="Straight Connector 87"/>
          <p:cNvCxnSpPr>
            <a:cxnSpLocks noChangeShapeType="1"/>
          </p:cNvCxnSpPr>
          <p:nvPr/>
        </p:nvCxnSpPr>
        <p:spPr bwMode="auto">
          <a:xfrm flipV="1">
            <a:off x="3962400" y="2286000"/>
            <a:ext cx="0" cy="914400"/>
          </a:xfrm>
          <a:prstGeom prst="line">
            <a:avLst/>
          </a:prstGeom>
          <a:noFill/>
          <a:ln w="9525">
            <a:solidFill>
              <a:srgbClr val="FF0000"/>
            </a:solidFill>
            <a:round/>
            <a:headEnd/>
            <a:tailEnd/>
          </a:ln>
          <a:extLst>
            <a:ext uri="{909E8E84-426E-40dd-AFC4-6F175D3DCCD1}">
              <a14:hiddenFill xmlns="" xmlns:a14="http://schemas.microsoft.com/office/drawing/2010/main">
                <a:noFill/>
              </a14:hiddenFill>
            </a:ext>
          </a:extLst>
        </p:spPr>
      </p:cxnSp>
      <p:cxnSp>
        <p:nvCxnSpPr>
          <p:cNvPr id="98344" name="Straight Connector 90"/>
          <p:cNvCxnSpPr>
            <a:cxnSpLocks noChangeShapeType="1"/>
          </p:cNvCxnSpPr>
          <p:nvPr/>
        </p:nvCxnSpPr>
        <p:spPr bwMode="auto">
          <a:xfrm>
            <a:off x="3962400" y="3200400"/>
            <a:ext cx="762000" cy="0"/>
          </a:xfrm>
          <a:prstGeom prst="line">
            <a:avLst/>
          </a:prstGeom>
          <a:noFill/>
          <a:ln w="9525">
            <a:solidFill>
              <a:srgbClr val="FF0000"/>
            </a:solidFill>
            <a:round/>
            <a:headEnd/>
            <a:tailEnd/>
          </a:ln>
          <a:extLst>
            <a:ext uri="{909E8E84-426E-40dd-AFC4-6F175D3DCCD1}">
              <a14:hiddenFill xmlns="" xmlns:a14="http://schemas.microsoft.com/office/drawing/2010/main">
                <a:noFill/>
              </a14:hiddenFill>
            </a:ext>
          </a:extLst>
        </p:spPr>
      </p:cxnSp>
      <p:cxnSp>
        <p:nvCxnSpPr>
          <p:cNvPr id="98345" name="Straight Connector 91"/>
          <p:cNvCxnSpPr>
            <a:cxnSpLocks noChangeShapeType="1"/>
          </p:cNvCxnSpPr>
          <p:nvPr/>
        </p:nvCxnSpPr>
        <p:spPr bwMode="auto">
          <a:xfrm>
            <a:off x="3962400" y="2286000"/>
            <a:ext cx="3048000" cy="0"/>
          </a:xfrm>
          <a:prstGeom prst="line">
            <a:avLst/>
          </a:prstGeom>
          <a:noFill/>
          <a:ln w="9525">
            <a:solidFill>
              <a:srgbClr val="FF0000"/>
            </a:solidFill>
            <a:round/>
            <a:headEnd/>
            <a:tailEnd/>
          </a:ln>
          <a:extLst>
            <a:ext uri="{909E8E84-426E-40dd-AFC4-6F175D3DCCD1}">
              <a14:hiddenFill xmlns="" xmlns:a14="http://schemas.microsoft.com/office/drawing/2010/main">
                <a:noFill/>
              </a14:hiddenFill>
            </a:ext>
          </a:extLst>
        </p:spPr>
      </p:cxnSp>
      <p:cxnSp>
        <p:nvCxnSpPr>
          <p:cNvPr id="98346" name="Straight Connector 94"/>
          <p:cNvCxnSpPr>
            <a:cxnSpLocks noChangeShapeType="1"/>
          </p:cNvCxnSpPr>
          <p:nvPr/>
        </p:nvCxnSpPr>
        <p:spPr bwMode="auto">
          <a:xfrm>
            <a:off x="4724400" y="2971800"/>
            <a:ext cx="2286000" cy="0"/>
          </a:xfrm>
          <a:prstGeom prst="line">
            <a:avLst/>
          </a:prstGeom>
          <a:noFill/>
          <a:ln w="9525">
            <a:solidFill>
              <a:srgbClr val="FF0000"/>
            </a:solidFill>
            <a:round/>
            <a:headEnd/>
            <a:tailEnd/>
          </a:ln>
          <a:extLst>
            <a:ext uri="{909E8E84-426E-40dd-AFC4-6F175D3DCCD1}">
              <a14:hiddenFill xmlns="" xmlns:a14="http://schemas.microsoft.com/office/drawing/2010/main">
                <a:noFill/>
              </a14:hiddenFill>
            </a:ext>
          </a:extLst>
        </p:spPr>
      </p:cxnSp>
      <p:cxnSp>
        <p:nvCxnSpPr>
          <p:cNvPr id="98347" name="Straight Connector 101"/>
          <p:cNvCxnSpPr>
            <a:cxnSpLocks noChangeShapeType="1"/>
          </p:cNvCxnSpPr>
          <p:nvPr/>
        </p:nvCxnSpPr>
        <p:spPr bwMode="auto">
          <a:xfrm>
            <a:off x="4724400" y="2971800"/>
            <a:ext cx="0" cy="228600"/>
          </a:xfrm>
          <a:prstGeom prst="line">
            <a:avLst/>
          </a:prstGeom>
          <a:noFill/>
          <a:ln w="9525">
            <a:solidFill>
              <a:srgbClr val="FF0000"/>
            </a:solidFill>
            <a:round/>
            <a:headEnd/>
            <a:tailEnd/>
          </a:ln>
          <a:extLst>
            <a:ext uri="{909E8E84-426E-40dd-AFC4-6F175D3DCCD1}">
              <a14:hiddenFill xmlns="" xmlns:a14="http://schemas.microsoft.com/office/drawing/2010/main">
                <a:noFill/>
              </a14:hiddenFill>
            </a:ext>
          </a:extLst>
        </p:spPr>
      </p:cxnSp>
      <p:sp>
        <p:nvSpPr>
          <p:cNvPr id="98348" name="TextBox 54"/>
          <p:cNvSpPr txBox="1">
            <a:spLocks noChangeArrowheads="1"/>
          </p:cNvSpPr>
          <p:nvPr/>
        </p:nvSpPr>
        <p:spPr bwMode="auto">
          <a:xfrm>
            <a:off x="1676400" y="3276601"/>
            <a:ext cx="1905000" cy="830263"/>
          </a:xfrm>
          <a:prstGeom prst="rect">
            <a:avLst/>
          </a:prstGeom>
          <a:noFill/>
          <a:ln w="9525">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a:solidFill>
                  <a:srgbClr val="FF0000"/>
                </a:solidFill>
              </a:rPr>
              <a:t>Genes diverge and coexist in the </a:t>
            </a:r>
            <a:br>
              <a:rPr lang="en-US" sz="1600">
                <a:solidFill>
                  <a:srgbClr val="FF0000"/>
                </a:solidFill>
              </a:rPr>
            </a:br>
            <a:r>
              <a:rPr lang="en-US" sz="1600">
                <a:solidFill>
                  <a:srgbClr val="FF0000"/>
                </a:solidFill>
              </a:rPr>
              <a:t>organismal lineage</a:t>
            </a:r>
          </a:p>
        </p:txBody>
      </p:sp>
      <p:cxnSp>
        <p:nvCxnSpPr>
          <p:cNvPr id="98349" name="Straight Arrow Connector 57"/>
          <p:cNvCxnSpPr>
            <a:cxnSpLocks noChangeShapeType="1"/>
            <a:stCxn id="98348" idx="0"/>
          </p:cNvCxnSpPr>
          <p:nvPr/>
        </p:nvCxnSpPr>
        <p:spPr bwMode="auto">
          <a:xfrm flipV="1">
            <a:off x="2628900" y="3048000"/>
            <a:ext cx="647700" cy="228600"/>
          </a:xfrm>
          <a:prstGeom prst="straightConnector1">
            <a:avLst/>
          </a:prstGeom>
          <a:noFill/>
          <a:ln w="9525">
            <a:solidFill>
              <a:srgbClr val="FF0000"/>
            </a:solidFill>
            <a:round/>
            <a:headEnd/>
            <a:tailEnd type="arrow" w="med" len="med"/>
          </a:ln>
          <a:extLst>
            <a:ext uri="{909E8E84-426E-40dd-AFC4-6F175D3DCCD1}">
              <a14:hiddenFill xmlns="" xmlns:a14="http://schemas.microsoft.com/office/drawing/2010/main">
                <a:noFill/>
              </a14:hiddenFill>
            </a:ext>
          </a:extLst>
        </p:spPr>
      </p:cxnSp>
    </p:spTree>
    <p:extLst>
      <p:ext uri="{BB962C8B-B14F-4D97-AF65-F5344CB8AC3E}">
        <p14:creationId xmlns:p14="http://schemas.microsoft.com/office/powerpoint/2010/main" val="32470563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2"/>
          <p:cNvSpPr>
            <a:spLocks noGrp="1" noChangeArrowheads="1"/>
          </p:cNvSpPr>
          <p:nvPr>
            <p:ph type="title"/>
          </p:nvPr>
        </p:nvSpPr>
        <p:spPr>
          <a:xfrm>
            <a:off x="114300" y="115695"/>
            <a:ext cx="7772400" cy="381000"/>
          </a:xfrm>
        </p:spPr>
        <p:txBody>
          <a:bodyPr rtlCol="0">
            <a:normAutofit fontScale="90000"/>
          </a:bodyPr>
          <a:lstStyle/>
          <a:p>
            <a:pPr algn="l" defTabSz="456880" eaLnBrk="1" fontAlgn="auto" hangingPunct="1">
              <a:spcAft>
                <a:spcPts val="0"/>
              </a:spcAft>
              <a:defRPr/>
            </a:pPr>
            <a:r>
              <a:rPr lang="en-US" dirty="0">
                <a:latin typeface="Times New Roman" charset="0"/>
              </a:rPr>
              <a:t>Gene duplication </a:t>
            </a:r>
          </a:p>
        </p:txBody>
      </p:sp>
      <p:sp>
        <p:nvSpPr>
          <p:cNvPr id="224259" name="Line 3"/>
          <p:cNvSpPr>
            <a:spLocks noChangeShapeType="1"/>
          </p:cNvSpPr>
          <p:nvPr/>
        </p:nvSpPr>
        <p:spPr bwMode="auto">
          <a:xfrm flipV="1">
            <a:off x="3505200" y="1905000"/>
            <a:ext cx="152400" cy="533400"/>
          </a:xfrm>
          <a:prstGeom prst="line">
            <a:avLst/>
          </a:prstGeom>
          <a:noFill/>
          <a:ln w="57150">
            <a:solidFill>
              <a:schemeClr val="tx1"/>
            </a:solidFill>
            <a:round/>
            <a:headEnd/>
            <a:tailEnd type="triangle" w="med" len="med"/>
          </a:ln>
          <a:effectLst/>
        </p:spPr>
        <p:txBody>
          <a:bodyPr lIns="91429" tIns="45714" rIns="91429" bIns="45714"/>
          <a:lstStyle/>
          <a:p>
            <a:pPr>
              <a:defRPr/>
            </a:pPr>
            <a:endParaRPr lang="en-US" b="1">
              <a:solidFill>
                <a:srgbClr val="000000"/>
              </a:solidFill>
              <a:latin typeface="Times New Roman" charset="0"/>
            </a:endParaRPr>
          </a:p>
        </p:txBody>
      </p:sp>
      <p:sp>
        <p:nvSpPr>
          <p:cNvPr id="224260" name="Text Box 4"/>
          <p:cNvSpPr txBox="1">
            <a:spLocks noChangeArrowheads="1"/>
          </p:cNvSpPr>
          <p:nvPr/>
        </p:nvSpPr>
        <p:spPr bwMode="auto">
          <a:xfrm>
            <a:off x="1524001" y="2362200"/>
            <a:ext cx="1774823" cy="369320"/>
          </a:xfrm>
          <a:prstGeom prst="rect">
            <a:avLst/>
          </a:prstGeom>
          <a:noFill/>
          <a:ln w="9525">
            <a:noFill/>
            <a:miter lim="800000"/>
            <a:headEnd/>
            <a:tailEnd/>
          </a:ln>
          <a:effectLst/>
        </p:spPr>
        <p:txBody>
          <a:bodyPr wrap="none" lIns="91429" tIns="45714" rIns="91429" bIns="45714">
            <a:spAutoFit/>
          </a:bodyPr>
          <a:lstStyle/>
          <a:p>
            <a:pPr>
              <a:defRPr/>
            </a:pPr>
            <a:r>
              <a:rPr lang="en-US" dirty="0">
                <a:solidFill>
                  <a:srgbClr val="000000"/>
                </a:solidFill>
                <a:latin typeface="Times New Roman" charset="0"/>
              </a:rPr>
              <a:t>gene duplication </a:t>
            </a:r>
          </a:p>
        </p:txBody>
      </p:sp>
      <p:sp>
        <p:nvSpPr>
          <p:cNvPr id="224261" name="Text Box 5"/>
          <p:cNvSpPr txBox="1">
            <a:spLocks noChangeArrowheads="1"/>
          </p:cNvSpPr>
          <p:nvPr/>
        </p:nvSpPr>
        <p:spPr bwMode="auto">
          <a:xfrm>
            <a:off x="2133600" y="2362200"/>
            <a:ext cx="184708" cy="369320"/>
          </a:xfrm>
          <a:prstGeom prst="rect">
            <a:avLst/>
          </a:prstGeom>
          <a:noFill/>
          <a:ln w="9525">
            <a:noFill/>
            <a:miter lim="800000"/>
            <a:headEnd/>
            <a:tailEnd/>
          </a:ln>
          <a:effectLst/>
        </p:spPr>
        <p:txBody>
          <a:bodyPr wrap="none" lIns="91429" tIns="45714" rIns="91429" bIns="45714">
            <a:spAutoFit/>
          </a:bodyPr>
          <a:lstStyle/>
          <a:p>
            <a:pPr>
              <a:defRPr/>
            </a:pPr>
            <a:endParaRPr lang="en-US" b="1">
              <a:solidFill>
                <a:srgbClr val="000000"/>
              </a:solidFill>
              <a:latin typeface="Times New Roman" charset="0"/>
            </a:endParaRPr>
          </a:p>
        </p:txBody>
      </p:sp>
      <p:sp>
        <p:nvSpPr>
          <p:cNvPr id="224262" name="Line 6"/>
          <p:cNvSpPr>
            <a:spLocks noChangeShapeType="1"/>
          </p:cNvSpPr>
          <p:nvPr/>
        </p:nvSpPr>
        <p:spPr bwMode="auto">
          <a:xfrm>
            <a:off x="3429000" y="1219200"/>
            <a:ext cx="37338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224263" name="Text Box 7"/>
          <p:cNvSpPr txBox="1">
            <a:spLocks noChangeArrowheads="1"/>
          </p:cNvSpPr>
          <p:nvPr/>
        </p:nvSpPr>
        <p:spPr bwMode="auto">
          <a:xfrm>
            <a:off x="974097" y="849880"/>
            <a:ext cx="1924544" cy="369320"/>
          </a:xfrm>
          <a:prstGeom prst="rect">
            <a:avLst/>
          </a:prstGeom>
          <a:noFill/>
          <a:ln w="9525">
            <a:noFill/>
            <a:miter lim="800000"/>
            <a:headEnd/>
            <a:tailEnd/>
          </a:ln>
          <a:effectLst/>
        </p:spPr>
        <p:txBody>
          <a:bodyPr wrap="none" lIns="91429" tIns="45714" rIns="91429" bIns="45714">
            <a:spAutoFit/>
          </a:bodyPr>
          <a:lstStyle/>
          <a:p>
            <a:pPr>
              <a:defRPr/>
            </a:pPr>
            <a:r>
              <a:rPr lang="en-US" b="1" dirty="0">
                <a:solidFill>
                  <a:srgbClr val="000000"/>
                </a:solidFill>
                <a:latin typeface="Times New Roman" charset="0"/>
              </a:rPr>
              <a:t>Organismal tree: </a:t>
            </a:r>
          </a:p>
        </p:txBody>
      </p:sp>
      <p:sp>
        <p:nvSpPr>
          <p:cNvPr id="224264" name="Line 8"/>
          <p:cNvSpPr>
            <a:spLocks noChangeShapeType="1"/>
          </p:cNvSpPr>
          <p:nvPr/>
        </p:nvSpPr>
        <p:spPr bwMode="auto">
          <a:xfrm>
            <a:off x="3429000" y="1219200"/>
            <a:ext cx="0" cy="6858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224265" name="Line 9"/>
          <p:cNvSpPr>
            <a:spLocks noChangeShapeType="1"/>
          </p:cNvSpPr>
          <p:nvPr/>
        </p:nvSpPr>
        <p:spPr bwMode="auto">
          <a:xfrm>
            <a:off x="3429000" y="1905000"/>
            <a:ext cx="4572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224266" name="Line 10"/>
          <p:cNvSpPr>
            <a:spLocks noChangeShapeType="1"/>
          </p:cNvSpPr>
          <p:nvPr/>
        </p:nvSpPr>
        <p:spPr bwMode="auto">
          <a:xfrm>
            <a:off x="3886200" y="1676400"/>
            <a:ext cx="0" cy="8382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224267" name="Line 11"/>
          <p:cNvSpPr>
            <a:spLocks noChangeShapeType="1"/>
          </p:cNvSpPr>
          <p:nvPr/>
        </p:nvSpPr>
        <p:spPr bwMode="auto">
          <a:xfrm>
            <a:off x="3886200" y="1676400"/>
            <a:ext cx="32004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224268" name="Line 12"/>
          <p:cNvSpPr>
            <a:spLocks noChangeShapeType="1"/>
          </p:cNvSpPr>
          <p:nvPr/>
        </p:nvSpPr>
        <p:spPr bwMode="auto">
          <a:xfrm flipV="1">
            <a:off x="3886200" y="2514600"/>
            <a:ext cx="7620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224269" name="Line 13"/>
          <p:cNvSpPr>
            <a:spLocks noChangeShapeType="1"/>
          </p:cNvSpPr>
          <p:nvPr/>
        </p:nvSpPr>
        <p:spPr bwMode="auto">
          <a:xfrm>
            <a:off x="4648200" y="2133600"/>
            <a:ext cx="0" cy="7620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224270" name="Line 14"/>
          <p:cNvSpPr>
            <a:spLocks noChangeShapeType="1"/>
          </p:cNvSpPr>
          <p:nvPr/>
        </p:nvSpPr>
        <p:spPr bwMode="auto">
          <a:xfrm>
            <a:off x="4648200" y="2133600"/>
            <a:ext cx="24384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224271" name="Line 15"/>
          <p:cNvSpPr>
            <a:spLocks noChangeShapeType="1"/>
          </p:cNvSpPr>
          <p:nvPr/>
        </p:nvSpPr>
        <p:spPr bwMode="auto">
          <a:xfrm>
            <a:off x="4648200" y="2895600"/>
            <a:ext cx="23622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224272" name="Text Box 16"/>
          <p:cNvSpPr txBox="1">
            <a:spLocks noChangeArrowheads="1"/>
          </p:cNvSpPr>
          <p:nvPr/>
        </p:nvSpPr>
        <p:spPr bwMode="auto">
          <a:xfrm>
            <a:off x="7391401" y="1371600"/>
            <a:ext cx="1075913" cy="36932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rPr>
              <a:t>species B</a:t>
            </a:r>
          </a:p>
        </p:txBody>
      </p:sp>
      <p:sp>
        <p:nvSpPr>
          <p:cNvPr id="224273" name="Text Box 17"/>
          <p:cNvSpPr txBox="1">
            <a:spLocks noChangeArrowheads="1"/>
          </p:cNvSpPr>
          <p:nvPr/>
        </p:nvSpPr>
        <p:spPr bwMode="auto">
          <a:xfrm>
            <a:off x="7391400" y="914400"/>
            <a:ext cx="1075978" cy="36932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rPr>
              <a:t>species A</a:t>
            </a:r>
          </a:p>
        </p:txBody>
      </p:sp>
      <p:sp>
        <p:nvSpPr>
          <p:cNvPr id="224274" name="Text Box 18"/>
          <p:cNvSpPr txBox="1">
            <a:spLocks noChangeArrowheads="1"/>
          </p:cNvSpPr>
          <p:nvPr/>
        </p:nvSpPr>
        <p:spPr bwMode="auto">
          <a:xfrm>
            <a:off x="7391401" y="1981200"/>
            <a:ext cx="1088737" cy="36932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rPr>
              <a:t>species C</a:t>
            </a:r>
          </a:p>
        </p:txBody>
      </p:sp>
      <p:sp>
        <p:nvSpPr>
          <p:cNvPr id="224275" name="Text Box 19"/>
          <p:cNvSpPr txBox="1">
            <a:spLocks noChangeArrowheads="1"/>
          </p:cNvSpPr>
          <p:nvPr/>
        </p:nvSpPr>
        <p:spPr bwMode="auto">
          <a:xfrm>
            <a:off x="7391401" y="2590800"/>
            <a:ext cx="1088737" cy="36932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rPr>
              <a:t>species D</a:t>
            </a:r>
          </a:p>
        </p:txBody>
      </p:sp>
      <p:sp>
        <p:nvSpPr>
          <p:cNvPr id="224276" name="Rectangle 20"/>
          <p:cNvSpPr>
            <a:spLocks noChangeArrowheads="1"/>
          </p:cNvSpPr>
          <p:nvPr/>
        </p:nvSpPr>
        <p:spPr bwMode="auto">
          <a:xfrm>
            <a:off x="1094804" y="3188718"/>
            <a:ext cx="1683131" cy="369320"/>
          </a:xfrm>
          <a:prstGeom prst="rect">
            <a:avLst/>
          </a:prstGeom>
          <a:noFill/>
          <a:ln w="9525">
            <a:noFill/>
            <a:miter lim="800000"/>
            <a:headEnd/>
            <a:tailEnd/>
          </a:ln>
          <a:effectLst/>
        </p:spPr>
        <p:txBody>
          <a:bodyPr wrap="none" lIns="91429" tIns="45714" rIns="91429" bIns="45714">
            <a:spAutoFit/>
          </a:bodyPr>
          <a:lstStyle/>
          <a:p>
            <a:pPr>
              <a:defRPr/>
            </a:pPr>
            <a:r>
              <a:rPr lang="en-US" b="1" dirty="0">
                <a:solidFill>
                  <a:srgbClr val="000000"/>
                </a:solidFill>
                <a:latin typeface="Times New Roman" charset="0"/>
              </a:rPr>
              <a:t>molecular tree:</a:t>
            </a:r>
          </a:p>
        </p:txBody>
      </p:sp>
      <p:grpSp>
        <p:nvGrpSpPr>
          <p:cNvPr id="2" name="Group 21"/>
          <p:cNvGrpSpPr>
            <a:grpSpLocks/>
          </p:cNvGrpSpPr>
          <p:nvPr/>
        </p:nvGrpSpPr>
        <p:grpSpPr bwMode="auto">
          <a:xfrm>
            <a:off x="3429000" y="3200400"/>
            <a:ext cx="6096000" cy="3341688"/>
            <a:chOff x="1200" y="2016"/>
            <a:chExt cx="3840" cy="2105"/>
          </a:xfrm>
        </p:grpSpPr>
        <p:sp>
          <p:nvSpPr>
            <p:cNvPr id="224278" name="Line 22"/>
            <p:cNvSpPr>
              <a:spLocks noChangeShapeType="1"/>
            </p:cNvSpPr>
            <p:nvPr/>
          </p:nvSpPr>
          <p:spPr bwMode="auto">
            <a:xfrm>
              <a:off x="1200" y="2160"/>
              <a:ext cx="2352" cy="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ndParaRPr>
            </a:p>
          </p:txBody>
        </p:sp>
        <p:sp>
          <p:nvSpPr>
            <p:cNvPr id="224279" name="Line 23"/>
            <p:cNvSpPr>
              <a:spLocks noChangeShapeType="1"/>
            </p:cNvSpPr>
            <p:nvPr/>
          </p:nvSpPr>
          <p:spPr bwMode="auto">
            <a:xfrm>
              <a:off x="1200" y="2160"/>
              <a:ext cx="0" cy="120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ndParaRPr>
            </a:p>
          </p:txBody>
        </p:sp>
        <p:sp>
          <p:nvSpPr>
            <p:cNvPr id="224280" name="Line 24"/>
            <p:cNvSpPr>
              <a:spLocks noChangeShapeType="1"/>
            </p:cNvSpPr>
            <p:nvPr/>
          </p:nvSpPr>
          <p:spPr bwMode="auto">
            <a:xfrm>
              <a:off x="1440" y="2592"/>
              <a:ext cx="240" cy="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ndParaRPr>
            </a:p>
          </p:txBody>
        </p:sp>
        <p:sp>
          <p:nvSpPr>
            <p:cNvPr id="224281" name="Line 25"/>
            <p:cNvSpPr>
              <a:spLocks noChangeShapeType="1"/>
            </p:cNvSpPr>
            <p:nvPr/>
          </p:nvSpPr>
          <p:spPr bwMode="auto">
            <a:xfrm>
              <a:off x="1680" y="2448"/>
              <a:ext cx="0" cy="432"/>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ndParaRPr>
            </a:p>
          </p:txBody>
        </p:sp>
        <p:sp>
          <p:nvSpPr>
            <p:cNvPr id="224282" name="Line 26"/>
            <p:cNvSpPr>
              <a:spLocks noChangeShapeType="1"/>
            </p:cNvSpPr>
            <p:nvPr/>
          </p:nvSpPr>
          <p:spPr bwMode="auto">
            <a:xfrm>
              <a:off x="1680" y="2448"/>
              <a:ext cx="1824" cy="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ndParaRPr>
            </a:p>
          </p:txBody>
        </p:sp>
        <p:sp>
          <p:nvSpPr>
            <p:cNvPr id="224283" name="Line 27"/>
            <p:cNvSpPr>
              <a:spLocks noChangeShapeType="1"/>
            </p:cNvSpPr>
            <p:nvPr/>
          </p:nvSpPr>
          <p:spPr bwMode="auto">
            <a:xfrm flipV="1">
              <a:off x="1680" y="2880"/>
              <a:ext cx="288" cy="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ndParaRPr>
            </a:p>
          </p:txBody>
        </p:sp>
        <p:sp>
          <p:nvSpPr>
            <p:cNvPr id="224284" name="Line 28"/>
            <p:cNvSpPr>
              <a:spLocks noChangeShapeType="1"/>
            </p:cNvSpPr>
            <p:nvPr/>
          </p:nvSpPr>
          <p:spPr bwMode="auto">
            <a:xfrm>
              <a:off x="1968" y="2736"/>
              <a:ext cx="0" cy="384"/>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ndParaRPr>
            </a:p>
          </p:txBody>
        </p:sp>
        <p:sp>
          <p:nvSpPr>
            <p:cNvPr id="224285" name="Line 29"/>
            <p:cNvSpPr>
              <a:spLocks noChangeShapeType="1"/>
            </p:cNvSpPr>
            <p:nvPr/>
          </p:nvSpPr>
          <p:spPr bwMode="auto">
            <a:xfrm>
              <a:off x="1968" y="2736"/>
              <a:ext cx="1392" cy="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ndParaRPr>
            </a:p>
          </p:txBody>
        </p:sp>
        <p:sp>
          <p:nvSpPr>
            <p:cNvPr id="224286" name="Line 30"/>
            <p:cNvSpPr>
              <a:spLocks noChangeShapeType="1"/>
            </p:cNvSpPr>
            <p:nvPr/>
          </p:nvSpPr>
          <p:spPr bwMode="auto">
            <a:xfrm>
              <a:off x="1968" y="3120"/>
              <a:ext cx="1392" cy="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ndParaRPr>
            </a:p>
          </p:txBody>
        </p:sp>
        <p:sp>
          <p:nvSpPr>
            <p:cNvPr id="224287" name="Text Box 31"/>
            <p:cNvSpPr txBox="1">
              <a:spLocks noChangeArrowheads="1"/>
            </p:cNvSpPr>
            <p:nvPr/>
          </p:nvSpPr>
          <p:spPr bwMode="auto">
            <a:xfrm>
              <a:off x="3696" y="2976"/>
              <a:ext cx="1108" cy="233"/>
            </a:xfrm>
            <a:prstGeom prst="rect">
              <a:avLst/>
            </a:prstGeom>
            <a:noFill/>
            <a:ln w="9525">
              <a:noFill/>
              <a:miter lim="800000"/>
              <a:headEnd/>
              <a:tailEnd/>
            </a:ln>
            <a:effectLst/>
          </p:spPr>
          <p:txBody>
            <a:bodyPr>
              <a:spAutoFit/>
            </a:bodyPr>
            <a:lstStyle/>
            <a:p>
              <a:pPr>
                <a:defRPr/>
              </a:pPr>
              <a:r>
                <a:rPr lang="en-US" b="1">
                  <a:solidFill>
                    <a:srgbClr val="000000"/>
                  </a:solidFill>
                  <a:latin typeface="Times New Roman" charset="0"/>
                </a:rPr>
                <a:t>seq. from D</a:t>
              </a:r>
            </a:p>
          </p:txBody>
        </p:sp>
        <p:sp>
          <p:nvSpPr>
            <p:cNvPr id="224288" name="Text Box 32"/>
            <p:cNvSpPr txBox="1">
              <a:spLocks noChangeArrowheads="1"/>
            </p:cNvSpPr>
            <p:nvPr/>
          </p:nvSpPr>
          <p:spPr bwMode="auto">
            <a:xfrm>
              <a:off x="3696" y="2016"/>
              <a:ext cx="829" cy="233"/>
            </a:xfrm>
            <a:prstGeom prst="rect">
              <a:avLst/>
            </a:prstGeom>
            <a:noFill/>
            <a:ln w="9525">
              <a:noFill/>
              <a:miter lim="800000"/>
              <a:headEnd/>
              <a:tailEnd/>
            </a:ln>
            <a:effectLst/>
          </p:spPr>
          <p:txBody>
            <a:bodyPr wrap="none">
              <a:spAutoFit/>
            </a:bodyPr>
            <a:lstStyle/>
            <a:p>
              <a:pPr>
                <a:defRPr/>
              </a:pPr>
              <a:r>
                <a:rPr lang="en-US" b="1">
                  <a:solidFill>
                    <a:srgbClr val="000000"/>
                  </a:solidFill>
                  <a:latin typeface="Times New Roman" charset="0"/>
                </a:rPr>
                <a:t>seq. from A</a:t>
              </a:r>
            </a:p>
          </p:txBody>
        </p:sp>
        <p:sp>
          <p:nvSpPr>
            <p:cNvPr id="224289" name="Text Box 33"/>
            <p:cNvSpPr txBox="1">
              <a:spLocks noChangeArrowheads="1"/>
            </p:cNvSpPr>
            <p:nvPr/>
          </p:nvSpPr>
          <p:spPr bwMode="auto">
            <a:xfrm>
              <a:off x="3696" y="2640"/>
              <a:ext cx="837" cy="233"/>
            </a:xfrm>
            <a:prstGeom prst="rect">
              <a:avLst/>
            </a:prstGeom>
            <a:noFill/>
            <a:ln w="9525">
              <a:noFill/>
              <a:miter lim="800000"/>
              <a:headEnd/>
              <a:tailEnd/>
            </a:ln>
            <a:effectLst/>
          </p:spPr>
          <p:txBody>
            <a:bodyPr wrap="none">
              <a:spAutoFit/>
            </a:bodyPr>
            <a:lstStyle/>
            <a:p>
              <a:pPr>
                <a:defRPr/>
              </a:pPr>
              <a:r>
                <a:rPr lang="en-US" b="1">
                  <a:solidFill>
                    <a:srgbClr val="000000"/>
                  </a:solidFill>
                  <a:latin typeface="Times New Roman" charset="0"/>
                </a:rPr>
                <a:t>seq. from C</a:t>
              </a:r>
            </a:p>
          </p:txBody>
        </p:sp>
        <p:sp>
          <p:nvSpPr>
            <p:cNvPr id="224290" name="Text Box 34"/>
            <p:cNvSpPr txBox="1">
              <a:spLocks noChangeArrowheads="1"/>
            </p:cNvSpPr>
            <p:nvPr/>
          </p:nvSpPr>
          <p:spPr bwMode="auto">
            <a:xfrm>
              <a:off x="3696" y="2304"/>
              <a:ext cx="829" cy="233"/>
            </a:xfrm>
            <a:prstGeom prst="rect">
              <a:avLst/>
            </a:prstGeom>
            <a:noFill/>
            <a:ln w="9525">
              <a:noFill/>
              <a:miter lim="800000"/>
              <a:headEnd/>
              <a:tailEnd/>
            </a:ln>
            <a:effectLst/>
          </p:spPr>
          <p:txBody>
            <a:bodyPr wrap="none">
              <a:spAutoFit/>
            </a:bodyPr>
            <a:lstStyle/>
            <a:p>
              <a:pPr>
                <a:defRPr/>
              </a:pPr>
              <a:r>
                <a:rPr lang="en-US" b="1">
                  <a:solidFill>
                    <a:srgbClr val="000000"/>
                  </a:solidFill>
                  <a:latin typeface="Times New Roman" charset="0"/>
                </a:rPr>
                <a:t>seq. from B</a:t>
              </a:r>
            </a:p>
          </p:txBody>
        </p:sp>
        <p:sp>
          <p:nvSpPr>
            <p:cNvPr id="224291" name="Line 35"/>
            <p:cNvSpPr>
              <a:spLocks noChangeShapeType="1"/>
            </p:cNvSpPr>
            <p:nvPr/>
          </p:nvSpPr>
          <p:spPr bwMode="auto">
            <a:xfrm>
              <a:off x="1200" y="3360"/>
              <a:ext cx="240" cy="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ndParaRPr>
            </a:p>
          </p:txBody>
        </p:sp>
        <p:sp>
          <p:nvSpPr>
            <p:cNvPr id="224292" name="Line 36"/>
            <p:cNvSpPr>
              <a:spLocks noChangeShapeType="1"/>
            </p:cNvSpPr>
            <p:nvPr/>
          </p:nvSpPr>
          <p:spPr bwMode="auto">
            <a:xfrm>
              <a:off x="1440" y="2592"/>
              <a:ext cx="1" cy="912"/>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ndParaRPr>
            </a:p>
          </p:txBody>
        </p:sp>
        <p:sp>
          <p:nvSpPr>
            <p:cNvPr id="224293" name="Line 37"/>
            <p:cNvSpPr>
              <a:spLocks noChangeShapeType="1"/>
            </p:cNvSpPr>
            <p:nvPr/>
          </p:nvSpPr>
          <p:spPr bwMode="auto">
            <a:xfrm>
              <a:off x="1728" y="3360"/>
              <a:ext cx="1" cy="528"/>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ndParaRPr>
            </a:p>
          </p:txBody>
        </p:sp>
        <p:sp>
          <p:nvSpPr>
            <p:cNvPr id="224294" name="Line 38"/>
            <p:cNvSpPr>
              <a:spLocks noChangeShapeType="1"/>
            </p:cNvSpPr>
            <p:nvPr/>
          </p:nvSpPr>
          <p:spPr bwMode="auto">
            <a:xfrm>
              <a:off x="1728" y="3360"/>
              <a:ext cx="1728" cy="1"/>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ndParaRPr>
            </a:p>
          </p:txBody>
        </p:sp>
        <p:sp>
          <p:nvSpPr>
            <p:cNvPr id="224295" name="Line 39"/>
            <p:cNvSpPr>
              <a:spLocks noChangeShapeType="1"/>
            </p:cNvSpPr>
            <p:nvPr/>
          </p:nvSpPr>
          <p:spPr bwMode="auto">
            <a:xfrm flipV="1">
              <a:off x="1728" y="3888"/>
              <a:ext cx="192" cy="1"/>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ndParaRPr>
            </a:p>
          </p:txBody>
        </p:sp>
        <p:sp>
          <p:nvSpPr>
            <p:cNvPr id="224296" name="Line 40"/>
            <p:cNvSpPr>
              <a:spLocks noChangeShapeType="1"/>
            </p:cNvSpPr>
            <p:nvPr/>
          </p:nvSpPr>
          <p:spPr bwMode="auto">
            <a:xfrm>
              <a:off x="1920" y="3648"/>
              <a:ext cx="0" cy="384"/>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ndParaRPr>
            </a:p>
          </p:txBody>
        </p:sp>
        <p:sp>
          <p:nvSpPr>
            <p:cNvPr id="224297" name="Line 41"/>
            <p:cNvSpPr>
              <a:spLocks noChangeShapeType="1"/>
            </p:cNvSpPr>
            <p:nvPr/>
          </p:nvSpPr>
          <p:spPr bwMode="auto">
            <a:xfrm>
              <a:off x="1920" y="3648"/>
              <a:ext cx="1392" cy="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ndParaRPr>
            </a:p>
          </p:txBody>
        </p:sp>
        <p:sp>
          <p:nvSpPr>
            <p:cNvPr id="224298" name="Line 42"/>
            <p:cNvSpPr>
              <a:spLocks noChangeShapeType="1"/>
            </p:cNvSpPr>
            <p:nvPr/>
          </p:nvSpPr>
          <p:spPr bwMode="auto">
            <a:xfrm>
              <a:off x="1920" y="4032"/>
              <a:ext cx="1392" cy="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ndParaRPr>
            </a:p>
          </p:txBody>
        </p:sp>
        <p:sp>
          <p:nvSpPr>
            <p:cNvPr id="224299" name="Text Box 43"/>
            <p:cNvSpPr txBox="1">
              <a:spLocks noChangeArrowheads="1"/>
            </p:cNvSpPr>
            <p:nvPr/>
          </p:nvSpPr>
          <p:spPr bwMode="auto">
            <a:xfrm>
              <a:off x="3648" y="3888"/>
              <a:ext cx="1392" cy="233"/>
            </a:xfrm>
            <a:prstGeom prst="rect">
              <a:avLst/>
            </a:prstGeom>
            <a:noFill/>
            <a:ln w="9525">
              <a:noFill/>
              <a:miter lim="800000"/>
              <a:headEnd/>
              <a:tailEnd/>
            </a:ln>
            <a:effectLst/>
          </p:spPr>
          <p:txBody>
            <a:bodyPr>
              <a:spAutoFit/>
            </a:bodyPr>
            <a:lstStyle/>
            <a:p>
              <a:pPr>
                <a:defRPr/>
              </a:pPr>
              <a:r>
                <a:rPr lang="en-US" b="1">
                  <a:solidFill>
                    <a:srgbClr val="000000"/>
                  </a:solidFill>
                  <a:latin typeface="Times New Roman" charset="0"/>
                </a:rPr>
                <a:t>seq.’ from D</a:t>
              </a:r>
            </a:p>
          </p:txBody>
        </p:sp>
        <p:sp>
          <p:nvSpPr>
            <p:cNvPr id="224300" name="Text Box 44"/>
            <p:cNvSpPr txBox="1">
              <a:spLocks noChangeArrowheads="1"/>
            </p:cNvSpPr>
            <p:nvPr/>
          </p:nvSpPr>
          <p:spPr bwMode="auto">
            <a:xfrm>
              <a:off x="3648" y="3552"/>
              <a:ext cx="874" cy="233"/>
            </a:xfrm>
            <a:prstGeom prst="rect">
              <a:avLst/>
            </a:prstGeom>
            <a:noFill/>
            <a:ln w="9525">
              <a:noFill/>
              <a:miter lim="800000"/>
              <a:headEnd/>
              <a:tailEnd/>
            </a:ln>
            <a:effectLst/>
          </p:spPr>
          <p:txBody>
            <a:bodyPr wrap="none">
              <a:spAutoFit/>
            </a:bodyPr>
            <a:lstStyle/>
            <a:p>
              <a:pPr>
                <a:defRPr/>
              </a:pPr>
              <a:r>
                <a:rPr lang="en-US" b="1">
                  <a:solidFill>
                    <a:srgbClr val="000000"/>
                  </a:solidFill>
                  <a:latin typeface="Times New Roman" charset="0"/>
                </a:rPr>
                <a:t>seq.’ from C</a:t>
              </a:r>
            </a:p>
          </p:txBody>
        </p:sp>
        <p:sp>
          <p:nvSpPr>
            <p:cNvPr id="224301" name="Text Box 45"/>
            <p:cNvSpPr txBox="1">
              <a:spLocks noChangeArrowheads="1"/>
            </p:cNvSpPr>
            <p:nvPr/>
          </p:nvSpPr>
          <p:spPr bwMode="auto">
            <a:xfrm>
              <a:off x="3648" y="3216"/>
              <a:ext cx="866" cy="233"/>
            </a:xfrm>
            <a:prstGeom prst="rect">
              <a:avLst/>
            </a:prstGeom>
            <a:noFill/>
            <a:ln w="9525">
              <a:noFill/>
              <a:miter lim="800000"/>
              <a:headEnd/>
              <a:tailEnd/>
            </a:ln>
            <a:effectLst/>
          </p:spPr>
          <p:txBody>
            <a:bodyPr wrap="none">
              <a:spAutoFit/>
            </a:bodyPr>
            <a:lstStyle/>
            <a:p>
              <a:pPr>
                <a:defRPr/>
              </a:pPr>
              <a:r>
                <a:rPr lang="en-US" b="1">
                  <a:solidFill>
                    <a:srgbClr val="000000"/>
                  </a:solidFill>
                  <a:latin typeface="Times New Roman" charset="0"/>
                </a:rPr>
                <a:t>seq.’ from B</a:t>
              </a:r>
            </a:p>
          </p:txBody>
        </p:sp>
        <p:sp>
          <p:nvSpPr>
            <p:cNvPr id="224302" name="Line 46"/>
            <p:cNvSpPr>
              <a:spLocks noChangeShapeType="1"/>
            </p:cNvSpPr>
            <p:nvPr/>
          </p:nvSpPr>
          <p:spPr bwMode="auto">
            <a:xfrm>
              <a:off x="1440" y="3504"/>
              <a:ext cx="288" cy="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ndParaRPr>
            </a:p>
          </p:txBody>
        </p:sp>
      </p:grpSp>
      <p:grpSp>
        <p:nvGrpSpPr>
          <p:cNvPr id="3" name="Group 47"/>
          <p:cNvGrpSpPr>
            <a:grpSpLocks/>
          </p:cNvGrpSpPr>
          <p:nvPr/>
        </p:nvGrpSpPr>
        <p:grpSpPr bwMode="auto">
          <a:xfrm>
            <a:off x="852487" y="5334000"/>
            <a:ext cx="2957513" cy="919163"/>
            <a:chOff x="-423" y="3360"/>
            <a:chExt cx="1863" cy="579"/>
          </a:xfrm>
        </p:grpSpPr>
        <p:sp>
          <p:nvSpPr>
            <p:cNvPr id="224304" name="Line 48"/>
            <p:cNvSpPr>
              <a:spLocks noChangeShapeType="1"/>
            </p:cNvSpPr>
            <p:nvPr/>
          </p:nvSpPr>
          <p:spPr bwMode="auto">
            <a:xfrm flipV="1">
              <a:off x="912" y="3360"/>
              <a:ext cx="528" cy="288"/>
            </a:xfrm>
            <a:prstGeom prst="line">
              <a:avLst/>
            </a:prstGeom>
            <a:noFill/>
            <a:ln w="57150">
              <a:solidFill>
                <a:schemeClr val="hlink"/>
              </a:solidFill>
              <a:round/>
              <a:headEnd/>
              <a:tailEnd type="triangle" w="med" len="med"/>
            </a:ln>
            <a:effectLst/>
          </p:spPr>
          <p:txBody>
            <a:bodyPr/>
            <a:lstStyle/>
            <a:p>
              <a:pPr>
                <a:defRPr/>
              </a:pPr>
              <a:endParaRPr lang="en-US" b="1">
                <a:solidFill>
                  <a:srgbClr val="000000"/>
                </a:solidFill>
                <a:latin typeface="Times New Roman" charset="0"/>
              </a:endParaRPr>
            </a:p>
          </p:txBody>
        </p:sp>
        <p:sp>
          <p:nvSpPr>
            <p:cNvPr id="224305" name="Text Box 49"/>
            <p:cNvSpPr txBox="1">
              <a:spLocks noChangeArrowheads="1"/>
            </p:cNvSpPr>
            <p:nvPr/>
          </p:nvSpPr>
          <p:spPr bwMode="auto">
            <a:xfrm>
              <a:off x="-423" y="3648"/>
              <a:ext cx="1863" cy="291"/>
            </a:xfrm>
            <a:prstGeom prst="rect">
              <a:avLst/>
            </a:prstGeom>
            <a:noFill/>
            <a:ln w="9525">
              <a:noFill/>
              <a:miter lim="800000"/>
              <a:headEnd/>
              <a:tailEnd/>
            </a:ln>
            <a:effectLst/>
          </p:spPr>
          <p:txBody>
            <a:bodyPr wrap="square">
              <a:spAutoFit/>
            </a:bodyPr>
            <a:lstStyle/>
            <a:p>
              <a:pPr>
                <a:defRPr/>
              </a:pPr>
              <a:r>
                <a:rPr lang="en-US" b="1" dirty="0">
                  <a:solidFill>
                    <a:srgbClr val="FF0000"/>
                  </a:solidFill>
                  <a:latin typeface="Times New Roman" charset="0"/>
                </a:rPr>
                <a:t>gene duplication </a:t>
              </a:r>
            </a:p>
          </p:txBody>
        </p:sp>
      </p:grpSp>
    </p:spTree>
    <p:extLst>
      <p:ext uri="{BB962C8B-B14F-4D97-AF65-F5344CB8AC3E}">
        <p14:creationId xmlns:p14="http://schemas.microsoft.com/office/powerpoint/2010/main" val="17554660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2"/>
          <p:cNvSpPr>
            <a:spLocks noGrp="1" noChangeArrowheads="1"/>
          </p:cNvSpPr>
          <p:nvPr>
            <p:ph type="title"/>
          </p:nvPr>
        </p:nvSpPr>
        <p:spPr>
          <a:xfrm>
            <a:off x="114300" y="115695"/>
            <a:ext cx="7772400" cy="381000"/>
          </a:xfrm>
        </p:spPr>
        <p:txBody>
          <a:bodyPr rtlCol="0">
            <a:normAutofit fontScale="90000"/>
          </a:bodyPr>
          <a:lstStyle/>
          <a:p>
            <a:pPr algn="l" defTabSz="456880" eaLnBrk="1" fontAlgn="auto" hangingPunct="1">
              <a:spcAft>
                <a:spcPts val="0"/>
              </a:spcAft>
              <a:defRPr/>
            </a:pPr>
            <a:r>
              <a:rPr lang="en-US" dirty="0">
                <a:latin typeface="Times New Roman" charset="0"/>
              </a:rPr>
              <a:t>Gene duplication </a:t>
            </a:r>
          </a:p>
        </p:txBody>
      </p:sp>
      <p:sp>
        <p:nvSpPr>
          <p:cNvPr id="224259" name="Line 3"/>
          <p:cNvSpPr>
            <a:spLocks noChangeShapeType="1"/>
          </p:cNvSpPr>
          <p:nvPr/>
        </p:nvSpPr>
        <p:spPr bwMode="auto">
          <a:xfrm flipV="1">
            <a:off x="3505200" y="1905000"/>
            <a:ext cx="152400" cy="533400"/>
          </a:xfrm>
          <a:prstGeom prst="line">
            <a:avLst/>
          </a:prstGeom>
          <a:noFill/>
          <a:ln w="57150">
            <a:solidFill>
              <a:schemeClr val="tx1"/>
            </a:solidFill>
            <a:round/>
            <a:headEnd/>
            <a:tailEnd type="triangle" w="med" len="med"/>
          </a:ln>
          <a:effectLst/>
        </p:spPr>
        <p:txBody>
          <a:bodyPr lIns="91429" tIns="45714" rIns="91429" bIns="45714"/>
          <a:lstStyle/>
          <a:p>
            <a:pPr>
              <a:defRPr/>
            </a:pPr>
            <a:endParaRPr lang="en-US" b="1">
              <a:solidFill>
                <a:srgbClr val="000000"/>
              </a:solidFill>
              <a:latin typeface="Times New Roman" charset="0"/>
            </a:endParaRPr>
          </a:p>
        </p:txBody>
      </p:sp>
      <p:sp>
        <p:nvSpPr>
          <p:cNvPr id="224260" name="Text Box 4"/>
          <p:cNvSpPr txBox="1">
            <a:spLocks noChangeArrowheads="1"/>
          </p:cNvSpPr>
          <p:nvPr/>
        </p:nvSpPr>
        <p:spPr bwMode="auto">
          <a:xfrm>
            <a:off x="1524001" y="2362200"/>
            <a:ext cx="1774823" cy="369320"/>
          </a:xfrm>
          <a:prstGeom prst="rect">
            <a:avLst/>
          </a:prstGeom>
          <a:noFill/>
          <a:ln w="9525">
            <a:noFill/>
            <a:miter lim="800000"/>
            <a:headEnd/>
            <a:tailEnd/>
          </a:ln>
          <a:effectLst/>
        </p:spPr>
        <p:txBody>
          <a:bodyPr wrap="none" lIns="91429" tIns="45714" rIns="91429" bIns="45714">
            <a:spAutoFit/>
          </a:bodyPr>
          <a:lstStyle/>
          <a:p>
            <a:pPr>
              <a:defRPr/>
            </a:pPr>
            <a:r>
              <a:rPr lang="en-US" dirty="0">
                <a:solidFill>
                  <a:srgbClr val="000000"/>
                </a:solidFill>
                <a:latin typeface="Times New Roman" charset="0"/>
              </a:rPr>
              <a:t>gene duplication </a:t>
            </a:r>
          </a:p>
        </p:txBody>
      </p:sp>
      <p:sp>
        <p:nvSpPr>
          <p:cNvPr id="224261" name="Text Box 5"/>
          <p:cNvSpPr txBox="1">
            <a:spLocks noChangeArrowheads="1"/>
          </p:cNvSpPr>
          <p:nvPr/>
        </p:nvSpPr>
        <p:spPr bwMode="auto">
          <a:xfrm>
            <a:off x="2133600" y="2362200"/>
            <a:ext cx="184708" cy="369320"/>
          </a:xfrm>
          <a:prstGeom prst="rect">
            <a:avLst/>
          </a:prstGeom>
          <a:noFill/>
          <a:ln w="9525">
            <a:noFill/>
            <a:miter lim="800000"/>
            <a:headEnd/>
            <a:tailEnd/>
          </a:ln>
          <a:effectLst/>
        </p:spPr>
        <p:txBody>
          <a:bodyPr wrap="none" lIns="91429" tIns="45714" rIns="91429" bIns="45714">
            <a:spAutoFit/>
          </a:bodyPr>
          <a:lstStyle/>
          <a:p>
            <a:pPr>
              <a:defRPr/>
            </a:pPr>
            <a:endParaRPr lang="en-US" b="1">
              <a:solidFill>
                <a:srgbClr val="000000"/>
              </a:solidFill>
              <a:latin typeface="Times New Roman" charset="0"/>
            </a:endParaRPr>
          </a:p>
        </p:txBody>
      </p:sp>
      <p:sp>
        <p:nvSpPr>
          <p:cNvPr id="224262" name="Line 6"/>
          <p:cNvSpPr>
            <a:spLocks noChangeShapeType="1"/>
          </p:cNvSpPr>
          <p:nvPr/>
        </p:nvSpPr>
        <p:spPr bwMode="auto">
          <a:xfrm>
            <a:off x="3429000" y="1219200"/>
            <a:ext cx="37338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224263" name="Text Box 7"/>
          <p:cNvSpPr txBox="1">
            <a:spLocks noChangeArrowheads="1"/>
          </p:cNvSpPr>
          <p:nvPr/>
        </p:nvSpPr>
        <p:spPr bwMode="auto">
          <a:xfrm>
            <a:off x="1263682" y="869627"/>
            <a:ext cx="1924544" cy="369320"/>
          </a:xfrm>
          <a:prstGeom prst="rect">
            <a:avLst/>
          </a:prstGeom>
          <a:noFill/>
          <a:ln w="9525">
            <a:noFill/>
            <a:miter lim="800000"/>
            <a:headEnd/>
            <a:tailEnd/>
          </a:ln>
          <a:effectLst/>
        </p:spPr>
        <p:txBody>
          <a:bodyPr wrap="none" lIns="91429" tIns="45714" rIns="91429" bIns="45714">
            <a:spAutoFit/>
          </a:bodyPr>
          <a:lstStyle/>
          <a:p>
            <a:pPr>
              <a:defRPr/>
            </a:pPr>
            <a:r>
              <a:rPr lang="en-US" b="1" dirty="0">
                <a:solidFill>
                  <a:srgbClr val="000000"/>
                </a:solidFill>
                <a:latin typeface="Times New Roman" charset="0"/>
              </a:rPr>
              <a:t>Organismal tree: </a:t>
            </a:r>
          </a:p>
        </p:txBody>
      </p:sp>
      <p:sp>
        <p:nvSpPr>
          <p:cNvPr id="224264" name="Line 8"/>
          <p:cNvSpPr>
            <a:spLocks noChangeShapeType="1"/>
          </p:cNvSpPr>
          <p:nvPr/>
        </p:nvSpPr>
        <p:spPr bwMode="auto">
          <a:xfrm>
            <a:off x="3429000" y="1219200"/>
            <a:ext cx="0" cy="6858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224265" name="Line 9"/>
          <p:cNvSpPr>
            <a:spLocks noChangeShapeType="1"/>
          </p:cNvSpPr>
          <p:nvPr/>
        </p:nvSpPr>
        <p:spPr bwMode="auto">
          <a:xfrm>
            <a:off x="3429000" y="1905000"/>
            <a:ext cx="4572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224266" name="Line 10"/>
          <p:cNvSpPr>
            <a:spLocks noChangeShapeType="1"/>
          </p:cNvSpPr>
          <p:nvPr/>
        </p:nvSpPr>
        <p:spPr bwMode="auto">
          <a:xfrm>
            <a:off x="3886200" y="1676400"/>
            <a:ext cx="0" cy="8382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224267" name="Line 11"/>
          <p:cNvSpPr>
            <a:spLocks noChangeShapeType="1"/>
          </p:cNvSpPr>
          <p:nvPr/>
        </p:nvSpPr>
        <p:spPr bwMode="auto">
          <a:xfrm>
            <a:off x="3886200" y="1676400"/>
            <a:ext cx="32004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224268" name="Line 12"/>
          <p:cNvSpPr>
            <a:spLocks noChangeShapeType="1"/>
          </p:cNvSpPr>
          <p:nvPr/>
        </p:nvSpPr>
        <p:spPr bwMode="auto">
          <a:xfrm flipV="1">
            <a:off x="3886200" y="2514600"/>
            <a:ext cx="7620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224269" name="Line 13"/>
          <p:cNvSpPr>
            <a:spLocks noChangeShapeType="1"/>
          </p:cNvSpPr>
          <p:nvPr/>
        </p:nvSpPr>
        <p:spPr bwMode="auto">
          <a:xfrm>
            <a:off x="4648200" y="2133600"/>
            <a:ext cx="0" cy="7620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224270" name="Line 14"/>
          <p:cNvSpPr>
            <a:spLocks noChangeShapeType="1"/>
          </p:cNvSpPr>
          <p:nvPr/>
        </p:nvSpPr>
        <p:spPr bwMode="auto">
          <a:xfrm>
            <a:off x="4648200" y="2133600"/>
            <a:ext cx="24384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224271" name="Line 15"/>
          <p:cNvSpPr>
            <a:spLocks noChangeShapeType="1"/>
          </p:cNvSpPr>
          <p:nvPr/>
        </p:nvSpPr>
        <p:spPr bwMode="auto">
          <a:xfrm>
            <a:off x="4648200" y="2895600"/>
            <a:ext cx="23622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224272" name="Text Box 16"/>
          <p:cNvSpPr txBox="1">
            <a:spLocks noChangeArrowheads="1"/>
          </p:cNvSpPr>
          <p:nvPr/>
        </p:nvSpPr>
        <p:spPr bwMode="auto">
          <a:xfrm>
            <a:off x="7391401" y="1371600"/>
            <a:ext cx="1075913" cy="36932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rPr>
              <a:t>species B</a:t>
            </a:r>
          </a:p>
        </p:txBody>
      </p:sp>
      <p:sp>
        <p:nvSpPr>
          <p:cNvPr id="224273" name="Text Box 17"/>
          <p:cNvSpPr txBox="1">
            <a:spLocks noChangeArrowheads="1"/>
          </p:cNvSpPr>
          <p:nvPr/>
        </p:nvSpPr>
        <p:spPr bwMode="auto">
          <a:xfrm>
            <a:off x="7391400" y="914400"/>
            <a:ext cx="1075978" cy="36932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rPr>
              <a:t>species A</a:t>
            </a:r>
          </a:p>
        </p:txBody>
      </p:sp>
      <p:sp>
        <p:nvSpPr>
          <p:cNvPr id="224274" name="Text Box 18"/>
          <p:cNvSpPr txBox="1">
            <a:spLocks noChangeArrowheads="1"/>
          </p:cNvSpPr>
          <p:nvPr/>
        </p:nvSpPr>
        <p:spPr bwMode="auto">
          <a:xfrm>
            <a:off x="7391401" y="1981200"/>
            <a:ext cx="1088737" cy="36932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rPr>
              <a:t>species C</a:t>
            </a:r>
          </a:p>
        </p:txBody>
      </p:sp>
      <p:sp>
        <p:nvSpPr>
          <p:cNvPr id="224275" name="Text Box 19"/>
          <p:cNvSpPr txBox="1">
            <a:spLocks noChangeArrowheads="1"/>
          </p:cNvSpPr>
          <p:nvPr/>
        </p:nvSpPr>
        <p:spPr bwMode="auto">
          <a:xfrm>
            <a:off x="7391401" y="2590800"/>
            <a:ext cx="1088737" cy="36932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rPr>
              <a:t>species D</a:t>
            </a:r>
          </a:p>
        </p:txBody>
      </p:sp>
      <p:grpSp>
        <p:nvGrpSpPr>
          <p:cNvPr id="5" name="Group 83"/>
          <p:cNvGrpSpPr>
            <a:grpSpLocks/>
          </p:cNvGrpSpPr>
          <p:nvPr/>
        </p:nvGrpSpPr>
        <p:grpSpPr bwMode="auto">
          <a:xfrm>
            <a:off x="1453356" y="3053643"/>
            <a:ext cx="11114088" cy="3810000"/>
            <a:chOff x="0" y="1819"/>
            <a:chExt cx="7001" cy="2400"/>
          </a:xfrm>
        </p:grpSpPr>
        <p:sp>
          <p:nvSpPr>
            <p:cNvPr id="224340" name="Rectangle 84"/>
            <p:cNvSpPr>
              <a:spLocks noChangeArrowheads="1"/>
            </p:cNvSpPr>
            <p:nvPr/>
          </p:nvSpPr>
          <p:spPr bwMode="auto">
            <a:xfrm>
              <a:off x="1241" y="1819"/>
              <a:ext cx="5760" cy="2400"/>
            </a:xfrm>
            <a:prstGeom prst="rect">
              <a:avLst/>
            </a:prstGeom>
            <a:solidFill>
              <a:schemeClr val="bg1"/>
            </a:solidFill>
            <a:ln w="9525">
              <a:noFill/>
              <a:miter lim="800000"/>
              <a:headEnd/>
              <a:tailEnd/>
            </a:ln>
            <a:effectLst/>
          </p:spPr>
          <p:txBody>
            <a:bodyPr wrap="none" anchor="ctr"/>
            <a:lstStyle/>
            <a:p>
              <a:pPr>
                <a:defRPr/>
              </a:pPr>
              <a:endParaRPr lang="en-US" b="1">
                <a:solidFill>
                  <a:srgbClr val="000000"/>
                </a:solidFill>
                <a:latin typeface="Times New Roman" charset="0"/>
              </a:endParaRPr>
            </a:p>
          </p:txBody>
        </p:sp>
        <p:sp>
          <p:nvSpPr>
            <p:cNvPr id="224341" name="Rectangle 85"/>
            <p:cNvSpPr>
              <a:spLocks noChangeArrowheads="1"/>
            </p:cNvSpPr>
            <p:nvPr/>
          </p:nvSpPr>
          <p:spPr bwMode="auto">
            <a:xfrm>
              <a:off x="0" y="1872"/>
              <a:ext cx="1060" cy="233"/>
            </a:xfrm>
            <a:prstGeom prst="rect">
              <a:avLst/>
            </a:prstGeom>
            <a:noFill/>
            <a:ln w="9525">
              <a:noFill/>
              <a:miter lim="800000"/>
              <a:headEnd/>
              <a:tailEnd/>
            </a:ln>
            <a:effectLst/>
          </p:spPr>
          <p:txBody>
            <a:bodyPr wrap="none">
              <a:spAutoFit/>
            </a:bodyPr>
            <a:lstStyle/>
            <a:p>
              <a:pPr>
                <a:defRPr/>
              </a:pPr>
              <a:r>
                <a:rPr lang="en-US" b="1" dirty="0">
                  <a:solidFill>
                    <a:srgbClr val="000000"/>
                  </a:solidFill>
                  <a:latin typeface="Times New Roman" charset="0"/>
                </a:rPr>
                <a:t>molecular tree:</a:t>
              </a:r>
            </a:p>
          </p:txBody>
        </p:sp>
        <p:sp>
          <p:nvSpPr>
            <p:cNvPr id="224342" name="Line 86"/>
            <p:cNvSpPr>
              <a:spLocks noChangeShapeType="1"/>
            </p:cNvSpPr>
            <p:nvPr/>
          </p:nvSpPr>
          <p:spPr bwMode="auto">
            <a:xfrm>
              <a:off x="1200" y="2160"/>
              <a:ext cx="2352" cy="0"/>
            </a:xfrm>
            <a:prstGeom prst="line">
              <a:avLst/>
            </a:prstGeom>
            <a:noFill/>
            <a:ln w="9525">
              <a:solidFill>
                <a:schemeClr val="hlink"/>
              </a:solidFill>
              <a:round/>
              <a:headEnd/>
              <a:tailEnd/>
            </a:ln>
            <a:effectLst/>
          </p:spPr>
          <p:txBody>
            <a:bodyPr/>
            <a:lstStyle/>
            <a:p>
              <a:pPr>
                <a:defRPr/>
              </a:pPr>
              <a:endParaRPr lang="en-US" b="1">
                <a:solidFill>
                  <a:srgbClr val="000000"/>
                </a:solidFill>
                <a:latin typeface="Times New Roman" charset="0"/>
              </a:endParaRPr>
            </a:p>
          </p:txBody>
        </p:sp>
        <p:sp>
          <p:nvSpPr>
            <p:cNvPr id="224343" name="Line 87"/>
            <p:cNvSpPr>
              <a:spLocks noChangeShapeType="1"/>
            </p:cNvSpPr>
            <p:nvPr/>
          </p:nvSpPr>
          <p:spPr bwMode="auto">
            <a:xfrm>
              <a:off x="1200" y="2160"/>
              <a:ext cx="0" cy="1200"/>
            </a:xfrm>
            <a:prstGeom prst="line">
              <a:avLst/>
            </a:prstGeom>
            <a:noFill/>
            <a:ln w="9525">
              <a:solidFill>
                <a:schemeClr val="hlink"/>
              </a:solidFill>
              <a:round/>
              <a:headEnd/>
              <a:tailEnd/>
            </a:ln>
            <a:effectLst/>
          </p:spPr>
          <p:txBody>
            <a:bodyPr/>
            <a:lstStyle/>
            <a:p>
              <a:pPr>
                <a:defRPr/>
              </a:pPr>
              <a:endParaRPr lang="en-US" b="1">
                <a:solidFill>
                  <a:srgbClr val="000000"/>
                </a:solidFill>
                <a:latin typeface="Times New Roman" charset="0"/>
              </a:endParaRPr>
            </a:p>
          </p:txBody>
        </p:sp>
        <p:sp>
          <p:nvSpPr>
            <p:cNvPr id="224344" name="Line 88"/>
            <p:cNvSpPr>
              <a:spLocks noChangeShapeType="1"/>
            </p:cNvSpPr>
            <p:nvPr/>
          </p:nvSpPr>
          <p:spPr bwMode="auto">
            <a:xfrm>
              <a:off x="1440" y="2592"/>
              <a:ext cx="240" cy="0"/>
            </a:xfrm>
            <a:prstGeom prst="line">
              <a:avLst/>
            </a:prstGeom>
            <a:noFill/>
            <a:ln w="9525">
              <a:solidFill>
                <a:schemeClr val="hlink"/>
              </a:solidFill>
              <a:round/>
              <a:headEnd/>
              <a:tailEnd/>
            </a:ln>
            <a:effectLst/>
          </p:spPr>
          <p:txBody>
            <a:bodyPr/>
            <a:lstStyle/>
            <a:p>
              <a:pPr>
                <a:defRPr/>
              </a:pPr>
              <a:endParaRPr lang="en-US" b="1">
                <a:solidFill>
                  <a:srgbClr val="000000"/>
                </a:solidFill>
                <a:latin typeface="Times New Roman" charset="0"/>
              </a:endParaRPr>
            </a:p>
          </p:txBody>
        </p:sp>
        <p:sp>
          <p:nvSpPr>
            <p:cNvPr id="224345" name="Line 89"/>
            <p:cNvSpPr>
              <a:spLocks noChangeShapeType="1"/>
            </p:cNvSpPr>
            <p:nvPr/>
          </p:nvSpPr>
          <p:spPr bwMode="auto">
            <a:xfrm flipV="1">
              <a:off x="1680" y="2880"/>
              <a:ext cx="288" cy="0"/>
            </a:xfrm>
            <a:prstGeom prst="line">
              <a:avLst/>
            </a:prstGeom>
            <a:noFill/>
            <a:ln w="9525">
              <a:solidFill>
                <a:schemeClr val="hlink"/>
              </a:solidFill>
              <a:round/>
              <a:headEnd/>
              <a:tailEnd/>
            </a:ln>
            <a:effectLst/>
          </p:spPr>
          <p:txBody>
            <a:bodyPr/>
            <a:lstStyle/>
            <a:p>
              <a:pPr>
                <a:defRPr/>
              </a:pPr>
              <a:endParaRPr lang="en-US" b="1">
                <a:solidFill>
                  <a:srgbClr val="000000"/>
                </a:solidFill>
                <a:latin typeface="Times New Roman" charset="0"/>
              </a:endParaRPr>
            </a:p>
          </p:txBody>
        </p:sp>
        <p:sp>
          <p:nvSpPr>
            <p:cNvPr id="224346" name="Line 90"/>
            <p:cNvSpPr>
              <a:spLocks noChangeShapeType="1"/>
            </p:cNvSpPr>
            <p:nvPr/>
          </p:nvSpPr>
          <p:spPr bwMode="auto">
            <a:xfrm>
              <a:off x="1968" y="3120"/>
              <a:ext cx="1392" cy="0"/>
            </a:xfrm>
            <a:prstGeom prst="line">
              <a:avLst/>
            </a:prstGeom>
            <a:noFill/>
            <a:ln w="9525">
              <a:solidFill>
                <a:schemeClr val="hlink"/>
              </a:solidFill>
              <a:round/>
              <a:headEnd/>
              <a:tailEnd/>
            </a:ln>
            <a:effectLst/>
          </p:spPr>
          <p:txBody>
            <a:bodyPr/>
            <a:lstStyle/>
            <a:p>
              <a:pPr>
                <a:defRPr/>
              </a:pPr>
              <a:endParaRPr lang="en-US" b="1">
                <a:solidFill>
                  <a:srgbClr val="000000"/>
                </a:solidFill>
                <a:latin typeface="Times New Roman" charset="0"/>
              </a:endParaRPr>
            </a:p>
          </p:txBody>
        </p:sp>
        <p:sp>
          <p:nvSpPr>
            <p:cNvPr id="224347" name="Text Box 91"/>
            <p:cNvSpPr txBox="1">
              <a:spLocks noChangeArrowheads="1"/>
            </p:cNvSpPr>
            <p:nvPr/>
          </p:nvSpPr>
          <p:spPr bwMode="auto">
            <a:xfrm>
              <a:off x="3705" y="2902"/>
              <a:ext cx="1108" cy="233"/>
            </a:xfrm>
            <a:prstGeom prst="rect">
              <a:avLst/>
            </a:prstGeom>
            <a:noFill/>
            <a:ln w="9525">
              <a:noFill/>
              <a:miter lim="800000"/>
              <a:headEnd/>
              <a:tailEnd/>
            </a:ln>
            <a:effectLst/>
          </p:spPr>
          <p:txBody>
            <a:bodyPr>
              <a:spAutoFit/>
            </a:bodyPr>
            <a:lstStyle/>
            <a:p>
              <a:pPr>
                <a:defRPr/>
              </a:pPr>
              <a:r>
                <a:rPr lang="en-US" b="1" dirty="0">
                  <a:solidFill>
                    <a:srgbClr val="FF0000"/>
                  </a:solidFill>
                  <a:latin typeface="Times New Roman" charset="0"/>
                </a:rPr>
                <a:t>seq. from D</a:t>
              </a:r>
            </a:p>
          </p:txBody>
        </p:sp>
        <p:sp>
          <p:nvSpPr>
            <p:cNvPr id="224348" name="Text Box 92"/>
            <p:cNvSpPr txBox="1">
              <a:spLocks noChangeArrowheads="1"/>
            </p:cNvSpPr>
            <p:nvPr/>
          </p:nvSpPr>
          <p:spPr bwMode="auto">
            <a:xfrm>
              <a:off x="3696" y="2016"/>
              <a:ext cx="829" cy="233"/>
            </a:xfrm>
            <a:prstGeom prst="rect">
              <a:avLst/>
            </a:prstGeom>
            <a:noFill/>
            <a:ln w="9525">
              <a:noFill/>
              <a:miter lim="800000"/>
              <a:headEnd/>
              <a:tailEnd/>
            </a:ln>
            <a:effectLst/>
          </p:spPr>
          <p:txBody>
            <a:bodyPr wrap="none">
              <a:spAutoFit/>
            </a:bodyPr>
            <a:lstStyle/>
            <a:p>
              <a:pPr>
                <a:defRPr/>
              </a:pPr>
              <a:r>
                <a:rPr lang="en-US" b="1">
                  <a:solidFill>
                    <a:srgbClr val="FF0000"/>
                  </a:solidFill>
                  <a:latin typeface="Times New Roman" charset="0"/>
                </a:rPr>
                <a:t>seq. from A</a:t>
              </a:r>
            </a:p>
          </p:txBody>
        </p:sp>
        <p:sp>
          <p:nvSpPr>
            <p:cNvPr id="224349" name="Line 93"/>
            <p:cNvSpPr>
              <a:spLocks noChangeShapeType="1"/>
            </p:cNvSpPr>
            <p:nvPr/>
          </p:nvSpPr>
          <p:spPr bwMode="auto">
            <a:xfrm>
              <a:off x="1200" y="3360"/>
              <a:ext cx="240" cy="0"/>
            </a:xfrm>
            <a:prstGeom prst="line">
              <a:avLst/>
            </a:prstGeom>
            <a:noFill/>
            <a:ln w="9525">
              <a:solidFill>
                <a:schemeClr val="hlink"/>
              </a:solidFill>
              <a:round/>
              <a:headEnd/>
              <a:tailEnd/>
            </a:ln>
            <a:effectLst/>
          </p:spPr>
          <p:txBody>
            <a:bodyPr/>
            <a:lstStyle/>
            <a:p>
              <a:pPr>
                <a:defRPr/>
              </a:pPr>
              <a:endParaRPr lang="en-US" b="1">
                <a:solidFill>
                  <a:srgbClr val="000000"/>
                </a:solidFill>
                <a:latin typeface="Times New Roman" charset="0"/>
              </a:endParaRPr>
            </a:p>
          </p:txBody>
        </p:sp>
        <p:sp>
          <p:nvSpPr>
            <p:cNvPr id="224350" name="Line 94"/>
            <p:cNvSpPr>
              <a:spLocks noChangeShapeType="1"/>
            </p:cNvSpPr>
            <p:nvPr/>
          </p:nvSpPr>
          <p:spPr bwMode="auto">
            <a:xfrm>
              <a:off x="1440" y="2592"/>
              <a:ext cx="1" cy="912"/>
            </a:xfrm>
            <a:prstGeom prst="line">
              <a:avLst/>
            </a:prstGeom>
            <a:noFill/>
            <a:ln w="9525">
              <a:solidFill>
                <a:schemeClr val="hlink"/>
              </a:solidFill>
              <a:round/>
              <a:headEnd/>
              <a:tailEnd/>
            </a:ln>
            <a:effectLst/>
          </p:spPr>
          <p:txBody>
            <a:bodyPr/>
            <a:lstStyle/>
            <a:p>
              <a:pPr>
                <a:defRPr/>
              </a:pPr>
              <a:endParaRPr lang="en-US" b="1">
                <a:solidFill>
                  <a:srgbClr val="000000"/>
                </a:solidFill>
                <a:latin typeface="Times New Roman" charset="0"/>
              </a:endParaRPr>
            </a:p>
          </p:txBody>
        </p:sp>
        <p:sp>
          <p:nvSpPr>
            <p:cNvPr id="224351" name="Line 95"/>
            <p:cNvSpPr>
              <a:spLocks noChangeShapeType="1"/>
            </p:cNvSpPr>
            <p:nvPr/>
          </p:nvSpPr>
          <p:spPr bwMode="auto">
            <a:xfrm flipH="1">
              <a:off x="1729" y="3329"/>
              <a:ext cx="2" cy="559"/>
            </a:xfrm>
            <a:prstGeom prst="line">
              <a:avLst/>
            </a:prstGeom>
            <a:noFill/>
            <a:ln w="9525">
              <a:solidFill>
                <a:schemeClr val="hlink"/>
              </a:solidFill>
              <a:round/>
              <a:headEnd/>
              <a:tailEnd/>
            </a:ln>
            <a:effectLst/>
          </p:spPr>
          <p:txBody>
            <a:bodyPr/>
            <a:lstStyle/>
            <a:p>
              <a:pPr>
                <a:defRPr/>
              </a:pPr>
              <a:endParaRPr lang="en-US" b="1">
                <a:solidFill>
                  <a:srgbClr val="000000"/>
                </a:solidFill>
                <a:latin typeface="Times New Roman" charset="0"/>
              </a:endParaRPr>
            </a:p>
          </p:txBody>
        </p:sp>
        <p:sp>
          <p:nvSpPr>
            <p:cNvPr id="224352" name="Line 96"/>
            <p:cNvSpPr>
              <a:spLocks noChangeShapeType="1"/>
            </p:cNvSpPr>
            <p:nvPr/>
          </p:nvSpPr>
          <p:spPr bwMode="auto">
            <a:xfrm flipV="1">
              <a:off x="1728" y="3888"/>
              <a:ext cx="192" cy="1"/>
            </a:xfrm>
            <a:prstGeom prst="line">
              <a:avLst/>
            </a:prstGeom>
            <a:noFill/>
            <a:ln w="9525">
              <a:solidFill>
                <a:schemeClr val="hlink"/>
              </a:solidFill>
              <a:round/>
              <a:headEnd/>
              <a:tailEnd/>
            </a:ln>
            <a:effectLst/>
          </p:spPr>
          <p:txBody>
            <a:bodyPr/>
            <a:lstStyle/>
            <a:p>
              <a:pPr>
                <a:defRPr/>
              </a:pPr>
              <a:endParaRPr lang="en-US" b="1">
                <a:solidFill>
                  <a:srgbClr val="000000"/>
                </a:solidFill>
                <a:latin typeface="Times New Roman" charset="0"/>
              </a:endParaRPr>
            </a:p>
          </p:txBody>
        </p:sp>
        <p:sp>
          <p:nvSpPr>
            <p:cNvPr id="224353" name="Line 97"/>
            <p:cNvSpPr>
              <a:spLocks noChangeShapeType="1"/>
            </p:cNvSpPr>
            <p:nvPr/>
          </p:nvSpPr>
          <p:spPr bwMode="auto">
            <a:xfrm flipH="1">
              <a:off x="1906" y="3648"/>
              <a:ext cx="14" cy="233"/>
            </a:xfrm>
            <a:prstGeom prst="line">
              <a:avLst/>
            </a:prstGeom>
            <a:noFill/>
            <a:ln w="9525">
              <a:solidFill>
                <a:schemeClr val="hlink"/>
              </a:solidFill>
              <a:round/>
              <a:headEnd/>
              <a:tailEnd/>
            </a:ln>
            <a:effectLst/>
          </p:spPr>
          <p:txBody>
            <a:bodyPr/>
            <a:lstStyle/>
            <a:p>
              <a:pPr>
                <a:defRPr/>
              </a:pPr>
              <a:endParaRPr lang="en-US" b="1">
                <a:solidFill>
                  <a:srgbClr val="000000"/>
                </a:solidFill>
                <a:latin typeface="Times New Roman" charset="0"/>
              </a:endParaRPr>
            </a:p>
          </p:txBody>
        </p:sp>
        <p:sp>
          <p:nvSpPr>
            <p:cNvPr id="224354" name="Line 98"/>
            <p:cNvSpPr>
              <a:spLocks noChangeShapeType="1"/>
            </p:cNvSpPr>
            <p:nvPr/>
          </p:nvSpPr>
          <p:spPr bwMode="auto">
            <a:xfrm>
              <a:off x="1920" y="3648"/>
              <a:ext cx="1392" cy="0"/>
            </a:xfrm>
            <a:prstGeom prst="line">
              <a:avLst/>
            </a:prstGeom>
            <a:noFill/>
            <a:ln w="9525">
              <a:solidFill>
                <a:schemeClr val="hlink"/>
              </a:solidFill>
              <a:round/>
              <a:headEnd/>
              <a:tailEnd/>
            </a:ln>
            <a:effectLst/>
          </p:spPr>
          <p:txBody>
            <a:bodyPr/>
            <a:lstStyle/>
            <a:p>
              <a:pPr>
                <a:defRPr/>
              </a:pPr>
              <a:endParaRPr lang="en-US" b="1">
                <a:solidFill>
                  <a:srgbClr val="000000"/>
                </a:solidFill>
                <a:latin typeface="Times New Roman" charset="0"/>
              </a:endParaRPr>
            </a:p>
          </p:txBody>
        </p:sp>
        <p:sp>
          <p:nvSpPr>
            <p:cNvPr id="224355" name="Line 99"/>
            <p:cNvSpPr>
              <a:spLocks noChangeShapeType="1"/>
            </p:cNvSpPr>
            <p:nvPr/>
          </p:nvSpPr>
          <p:spPr bwMode="auto">
            <a:xfrm flipV="1">
              <a:off x="1727" y="3311"/>
              <a:ext cx="1567" cy="13"/>
            </a:xfrm>
            <a:prstGeom prst="line">
              <a:avLst/>
            </a:prstGeom>
            <a:noFill/>
            <a:ln w="9525">
              <a:solidFill>
                <a:schemeClr val="hlink"/>
              </a:solidFill>
              <a:round/>
              <a:headEnd/>
              <a:tailEnd/>
            </a:ln>
            <a:effectLst/>
          </p:spPr>
          <p:txBody>
            <a:bodyPr/>
            <a:lstStyle/>
            <a:p>
              <a:pPr>
                <a:defRPr/>
              </a:pPr>
              <a:endParaRPr lang="en-US" b="1">
                <a:solidFill>
                  <a:srgbClr val="000000"/>
                </a:solidFill>
                <a:latin typeface="Times New Roman" charset="0"/>
              </a:endParaRPr>
            </a:p>
          </p:txBody>
        </p:sp>
        <p:sp>
          <p:nvSpPr>
            <p:cNvPr id="224356" name="Text Box 100"/>
            <p:cNvSpPr txBox="1">
              <a:spLocks noChangeArrowheads="1"/>
            </p:cNvSpPr>
            <p:nvPr/>
          </p:nvSpPr>
          <p:spPr bwMode="auto">
            <a:xfrm>
              <a:off x="3635" y="3210"/>
              <a:ext cx="1392" cy="233"/>
            </a:xfrm>
            <a:prstGeom prst="rect">
              <a:avLst/>
            </a:prstGeom>
            <a:noFill/>
            <a:ln w="9525">
              <a:noFill/>
              <a:miter lim="800000"/>
              <a:headEnd/>
              <a:tailEnd/>
            </a:ln>
            <a:effectLst/>
          </p:spPr>
          <p:txBody>
            <a:bodyPr>
              <a:spAutoFit/>
            </a:bodyPr>
            <a:lstStyle/>
            <a:p>
              <a:pPr>
                <a:defRPr/>
              </a:pPr>
              <a:r>
                <a:rPr lang="en-US" b="1" dirty="0">
                  <a:solidFill>
                    <a:srgbClr val="FF0000"/>
                  </a:solidFill>
                  <a:latin typeface="Times New Roman" charset="0"/>
                </a:rPr>
                <a:t>seq.’ from B</a:t>
              </a:r>
            </a:p>
          </p:txBody>
        </p:sp>
        <p:sp>
          <p:nvSpPr>
            <p:cNvPr id="224357" name="Text Box 101"/>
            <p:cNvSpPr txBox="1">
              <a:spLocks noChangeArrowheads="1"/>
            </p:cNvSpPr>
            <p:nvPr/>
          </p:nvSpPr>
          <p:spPr bwMode="auto">
            <a:xfrm>
              <a:off x="3648" y="3552"/>
              <a:ext cx="874" cy="233"/>
            </a:xfrm>
            <a:prstGeom prst="rect">
              <a:avLst/>
            </a:prstGeom>
            <a:noFill/>
            <a:ln w="9525">
              <a:noFill/>
              <a:miter lim="800000"/>
              <a:headEnd/>
              <a:tailEnd/>
            </a:ln>
            <a:effectLst/>
          </p:spPr>
          <p:txBody>
            <a:bodyPr wrap="none">
              <a:spAutoFit/>
            </a:bodyPr>
            <a:lstStyle/>
            <a:p>
              <a:pPr>
                <a:defRPr/>
              </a:pPr>
              <a:r>
                <a:rPr lang="en-US" b="1">
                  <a:solidFill>
                    <a:srgbClr val="FF0000"/>
                  </a:solidFill>
                  <a:latin typeface="Times New Roman" charset="0"/>
                </a:rPr>
                <a:t>seq.’ from C</a:t>
              </a:r>
            </a:p>
          </p:txBody>
        </p:sp>
        <p:sp>
          <p:nvSpPr>
            <p:cNvPr id="224358" name="Line 102"/>
            <p:cNvSpPr>
              <a:spLocks noChangeShapeType="1"/>
            </p:cNvSpPr>
            <p:nvPr/>
          </p:nvSpPr>
          <p:spPr bwMode="auto">
            <a:xfrm>
              <a:off x="1440" y="3504"/>
              <a:ext cx="288" cy="0"/>
            </a:xfrm>
            <a:prstGeom prst="line">
              <a:avLst/>
            </a:prstGeom>
            <a:noFill/>
            <a:ln w="9525">
              <a:solidFill>
                <a:schemeClr val="hlink"/>
              </a:solidFill>
              <a:round/>
              <a:headEnd/>
              <a:tailEnd/>
            </a:ln>
            <a:effectLst/>
          </p:spPr>
          <p:txBody>
            <a:bodyPr/>
            <a:lstStyle/>
            <a:p>
              <a:pPr>
                <a:defRPr/>
              </a:pPr>
              <a:endParaRPr lang="en-US" b="1">
                <a:solidFill>
                  <a:srgbClr val="000000"/>
                </a:solidFill>
                <a:latin typeface="Times New Roman" charset="0"/>
              </a:endParaRPr>
            </a:p>
          </p:txBody>
        </p:sp>
        <p:sp>
          <p:nvSpPr>
            <p:cNvPr id="224359" name="Line 103"/>
            <p:cNvSpPr>
              <a:spLocks noChangeShapeType="1"/>
            </p:cNvSpPr>
            <p:nvPr/>
          </p:nvSpPr>
          <p:spPr bwMode="auto">
            <a:xfrm flipV="1">
              <a:off x="912" y="3360"/>
              <a:ext cx="528" cy="288"/>
            </a:xfrm>
            <a:prstGeom prst="line">
              <a:avLst/>
            </a:prstGeom>
            <a:noFill/>
            <a:ln w="57150">
              <a:solidFill>
                <a:schemeClr val="hlink"/>
              </a:solidFill>
              <a:round/>
              <a:headEnd/>
              <a:tailEnd type="triangle" w="med" len="med"/>
            </a:ln>
            <a:effectLst/>
          </p:spPr>
          <p:txBody>
            <a:bodyPr/>
            <a:lstStyle/>
            <a:p>
              <a:pPr>
                <a:defRPr/>
              </a:pPr>
              <a:endParaRPr lang="en-US" b="1">
                <a:solidFill>
                  <a:srgbClr val="000000"/>
                </a:solidFill>
                <a:latin typeface="Times New Roman" charset="0"/>
              </a:endParaRPr>
            </a:p>
          </p:txBody>
        </p:sp>
        <p:sp>
          <p:nvSpPr>
            <p:cNvPr id="224360" name="Text Box 104"/>
            <p:cNvSpPr txBox="1">
              <a:spLocks noChangeArrowheads="1"/>
            </p:cNvSpPr>
            <p:nvPr/>
          </p:nvSpPr>
          <p:spPr bwMode="auto">
            <a:xfrm>
              <a:off x="0" y="3648"/>
              <a:ext cx="1175" cy="233"/>
            </a:xfrm>
            <a:prstGeom prst="rect">
              <a:avLst/>
            </a:prstGeom>
            <a:noFill/>
            <a:ln w="9525">
              <a:noFill/>
              <a:miter lim="800000"/>
              <a:headEnd/>
              <a:tailEnd/>
            </a:ln>
            <a:effectLst/>
          </p:spPr>
          <p:txBody>
            <a:bodyPr wrap="none">
              <a:spAutoFit/>
            </a:bodyPr>
            <a:lstStyle/>
            <a:p>
              <a:pPr>
                <a:defRPr/>
              </a:pPr>
              <a:r>
                <a:rPr lang="en-US" b="1" dirty="0">
                  <a:solidFill>
                    <a:srgbClr val="FF0000"/>
                  </a:solidFill>
                  <a:latin typeface="Times New Roman" charset="0"/>
                </a:rPr>
                <a:t>gene duplication </a:t>
              </a:r>
            </a:p>
          </p:txBody>
        </p:sp>
        <p:sp>
          <p:nvSpPr>
            <p:cNvPr id="224361" name="Line 105"/>
            <p:cNvSpPr>
              <a:spLocks noChangeShapeType="1"/>
            </p:cNvSpPr>
            <p:nvPr/>
          </p:nvSpPr>
          <p:spPr bwMode="auto">
            <a:xfrm>
              <a:off x="1680" y="2592"/>
              <a:ext cx="0" cy="288"/>
            </a:xfrm>
            <a:prstGeom prst="line">
              <a:avLst/>
            </a:prstGeom>
            <a:noFill/>
            <a:ln w="9525">
              <a:solidFill>
                <a:schemeClr val="hlink"/>
              </a:solidFill>
              <a:round/>
              <a:headEnd/>
              <a:tailEnd/>
            </a:ln>
            <a:effectLst/>
          </p:spPr>
          <p:txBody>
            <a:bodyPr/>
            <a:lstStyle/>
            <a:p>
              <a:pPr>
                <a:defRPr/>
              </a:pPr>
              <a:endParaRPr lang="en-US" b="1">
                <a:solidFill>
                  <a:srgbClr val="000000"/>
                </a:solidFill>
                <a:latin typeface="Times New Roman" charset="0"/>
              </a:endParaRPr>
            </a:p>
          </p:txBody>
        </p:sp>
        <p:sp>
          <p:nvSpPr>
            <p:cNvPr id="224362" name="Line 106"/>
            <p:cNvSpPr>
              <a:spLocks noChangeShapeType="1"/>
            </p:cNvSpPr>
            <p:nvPr/>
          </p:nvSpPr>
          <p:spPr bwMode="auto">
            <a:xfrm>
              <a:off x="1968" y="2880"/>
              <a:ext cx="0" cy="240"/>
            </a:xfrm>
            <a:prstGeom prst="line">
              <a:avLst/>
            </a:prstGeom>
            <a:noFill/>
            <a:ln w="9525">
              <a:solidFill>
                <a:schemeClr val="hlink"/>
              </a:solidFill>
              <a:round/>
              <a:headEnd/>
              <a:tailEnd/>
            </a:ln>
            <a:effectLst/>
          </p:spPr>
          <p:txBody>
            <a:bodyPr/>
            <a:lstStyle/>
            <a:p>
              <a:pPr>
                <a:defRPr/>
              </a:pPr>
              <a:endParaRPr lang="en-US" b="1">
                <a:solidFill>
                  <a:srgbClr val="000000"/>
                </a:solidFill>
                <a:latin typeface="Times New Roman" charset="0"/>
              </a:endParaRPr>
            </a:p>
          </p:txBody>
        </p:sp>
      </p:grpSp>
      <p:sp>
        <p:nvSpPr>
          <p:cNvPr id="6" name="TextBox 5">
            <a:extLst>
              <a:ext uri="{FF2B5EF4-FFF2-40B4-BE49-F238E27FC236}">
                <a16:creationId xmlns:a16="http://schemas.microsoft.com/office/drawing/2014/main" id="{46F4DCB3-4C85-CB47-9AEB-48431DBD25D9}"/>
              </a:ext>
            </a:extLst>
          </p:cNvPr>
          <p:cNvSpPr txBox="1"/>
          <p:nvPr/>
        </p:nvSpPr>
        <p:spPr>
          <a:xfrm>
            <a:off x="951470" y="4436076"/>
            <a:ext cx="1944763" cy="461665"/>
          </a:xfrm>
          <a:prstGeom prst="rect">
            <a:avLst/>
          </a:prstGeom>
          <a:noFill/>
        </p:spPr>
        <p:txBody>
          <a:bodyPr wrap="none" rtlCol="0">
            <a:spAutoFit/>
          </a:bodyPr>
          <a:lstStyle/>
          <a:p>
            <a:r>
              <a:rPr lang="en-US" dirty="0">
                <a:solidFill>
                  <a:srgbClr val="000000"/>
                </a:solidFill>
                <a:latin typeface="Times New Roman" charset="0"/>
              </a:rPr>
              <a:t>with gene loss</a:t>
            </a:r>
          </a:p>
        </p:txBody>
      </p:sp>
    </p:spTree>
    <p:extLst>
      <p:ext uri="{BB962C8B-B14F-4D97-AF65-F5344CB8AC3E}">
        <p14:creationId xmlns:p14="http://schemas.microsoft.com/office/powerpoint/2010/main" val="16970931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2"/>
          <p:cNvSpPr>
            <a:spLocks noGrp="1" noChangeArrowheads="1"/>
          </p:cNvSpPr>
          <p:nvPr>
            <p:ph type="title" idx="4294967295"/>
          </p:nvPr>
        </p:nvSpPr>
        <p:spPr>
          <a:xfrm>
            <a:off x="638818" y="1030"/>
            <a:ext cx="11212813" cy="685800"/>
          </a:xfrm>
        </p:spPr>
        <p:txBody>
          <a:bodyPr/>
          <a:lstStyle/>
          <a:p>
            <a:pPr algn="l" eaLnBrk="1" hangingPunct="1"/>
            <a:r>
              <a:rPr lang="en-US" sz="3200" b="1" dirty="0"/>
              <a:t>Gene duplication and gene transfer are equivalent explanations.</a:t>
            </a:r>
          </a:p>
        </p:txBody>
      </p:sp>
      <p:graphicFrame>
        <p:nvGraphicFramePr>
          <p:cNvPr id="102402" name="Object 3"/>
          <p:cNvGraphicFramePr>
            <a:graphicFrameLocks noChangeAspect="1"/>
          </p:cNvGraphicFramePr>
          <p:nvPr/>
        </p:nvGraphicFramePr>
        <p:xfrm>
          <a:off x="1524000" y="762000"/>
          <a:ext cx="4572000" cy="3657600"/>
        </p:xfrm>
        <a:graphic>
          <a:graphicData uri="http://schemas.openxmlformats.org/presentationml/2006/ole">
            <mc:AlternateContent xmlns:mc="http://schemas.openxmlformats.org/markup-compatibility/2006">
              <mc:Choice xmlns:v="urn:schemas-microsoft-com:vml" Requires="v">
                <p:oleObj spid="_x0000_s1037" name="Photo Editor Photo" r:id="rId4" imgW="8527519" imgH="5509738" progId="MSPhotoEd.3">
                  <p:embed/>
                </p:oleObj>
              </mc:Choice>
              <mc:Fallback>
                <p:oleObj name="Photo Editor Photo" r:id="rId4" imgW="8527519" imgH="5509738" progId="MSPhotoEd.3">
                  <p:embed/>
                  <p:pic>
                    <p:nvPicPr>
                      <p:cNvPr id="102402"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762000"/>
                        <a:ext cx="4572000" cy="3657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02403" name="Object 4"/>
          <p:cNvGraphicFramePr>
            <a:graphicFrameLocks noChangeAspect="1"/>
          </p:cNvGraphicFramePr>
          <p:nvPr/>
        </p:nvGraphicFramePr>
        <p:xfrm>
          <a:off x="6096000" y="762000"/>
          <a:ext cx="4572000" cy="3733800"/>
        </p:xfrm>
        <a:graphic>
          <a:graphicData uri="http://schemas.openxmlformats.org/presentationml/2006/ole">
            <mc:AlternateContent xmlns:mc="http://schemas.openxmlformats.org/markup-compatibility/2006">
              <mc:Choice xmlns:v="urn:schemas-microsoft-com:vml" Requires="v">
                <p:oleObj spid="_x0000_s1038" name="Photo Editor Photo" r:id="rId6" imgW="8542760" imgH="6927180" progId="MSPhotoEd.3">
                  <p:embed/>
                </p:oleObj>
              </mc:Choice>
              <mc:Fallback>
                <p:oleObj name="Photo Editor Photo" r:id="rId6" imgW="8542760" imgH="6927180" progId="MSPhotoEd.3">
                  <p:embed/>
                  <p:pic>
                    <p:nvPicPr>
                      <p:cNvPr id="102403"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6000" y="762000"/>
                        <a:ext cx="4572000" cy="3733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225285" name="Text Box 5"/>
          <p:cNvSpPr txBox="1">
            <a:spLocks noChangeArrowheads="1"/>
          </p:cNvSpPr>
          <p:nvPr/>
        </p:nvSpPr>
        <p:spPr bwMode="auto">
          <a:xfrm>
            <a:off x="1812926" y="4613275"/>
            <a:ext cx="2847873" cy="36932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rPr>
              <a:t>Horizontal or lateral Gene </a:t>
            </a:r>
          </a:p>
        </p:txBody>
      </p:sp>
      <p:sp>
        <p:nvSpPr>
          <p:cNvPr id="225286" name="Text Box 6"/>
          <p:cNvSpPr txBox="1">
            <a:spLocks noChangeArrowheads="1"/>
          </p:cNvSpPr>
          <p:nvPr/>
        </p:nvSpPr>
        <p:spPr bwMode="auto">
          <a:xfrm>
            <a:off x="6096000" y="4419600"/>
            <a:ext cx="4572000" cy="369320"/>
          </a:xfrm>
          <a:prstGeom prst="rect">
            <a:avLst/>
          </a:prstGeom>
          <a:noFill/>
          <a:ln w="9525">
            <a:noFill/>
            <a:miter lim="800000"/>
            <a:headEnd/>
            <a:tailEnd/>
          </a:ln>
          <a:effectLst/>
        </p:spPr>
        <p:txBody>
          <a:bodyPr lIns="91429" tIns="45714" rIns="91429" bIns="45714">
            <a:spAutoFit/>
          </a:bodyPr>
          <a:lstStyle/>
          <a:p>
            <a:pPr>
              <a:defRPr/>
            </a:pPr>
            <a:r>
              <a:rPr lang="en-US" b="1">
                <a:solidFill>
                  <a:srgbClr val="000000"/>
                </a:solidFill>
                <a:latin typeface="Times New Roman" charset="0"/>
              </a:rPr>
              <a:t>Ancient duplication followed by gene loss</a:t>
            </a:r>
          </a:p>
        </p:txBody>
      </p:sp>
      <p:sp>
        <p:nvSpPr>
          <p:cNvPr id="225287" name="Text Box 7"/>
          <p:cNvSpPr txBox="1">
            <a:spLocks noChangeArrowheads="1"/>
          </p:cNvSpPr>
          <p:nvPr/>
        </p:nvSpPr>
        <p:spPr bwMode="auto">
          <a:xfrm>
            <a:off x="1822450" y="5181601"/>
            <a:ext cx="8845550" cy="646319"/>
          </a:xfrm>
          <a:prstGeom prst="rect">
            <a:avLst/>
          </a:prstGeom>
          <a:noFill/>
          <a:ln w="9525">
            <a:noFill/>
            <a:miter lim="800000"/>
            <a:headEnd/>
            <a:tailEnd/>
          </a:ln>
          <a:effectLst/>
        </p:spPr>
        <p:txBody>
          <a:bodyPr lIns="91429" tIns="45714" rIns="91429" bIns="45714">
            <a:spAutoFit/>
          </a:bodyPr>
          <a:lstStyle/>
          <a:p>
            <a:pPr>
              <a:defRPr/>
            </a:pPr>
            <a:r>
              <a:rPr lang="en-US" b="1">
                <a:solidFill>
                  <a:srgbClr val="000000"/>
                </a:solidFill>
                <a:latin typeface="Times New Roman" charset="0"/>
              </a:rPr>
              <a:t>Note that scenario B involves many more individual events than A </a:t>
            </a:r>
            <a:br>
              <a:rPr lang="en-US" b="1">
                <a:solidFill>
                  <a:srgbClr val="000000"/>
                </a:solidFill>
                <a:latin typeface="Times New Roman" charset="0"/>
              </a:rPr>
            </a:br>
            <a:endParaRPr lang="en-US" b="1">
              <a:solidFill>
                <a:srgbClr val="000000"/>
              </a:solidFill>
              <a:latin typeface="Times New Roman" charset="0"/>
            </a:endParaRPr>
          </a:p>
        </p:txBody>
      </p:sp>
      <p:sp>
        <p:nvSpPr>
          <p:cNvPr id="225288" name="Rectangle 8"/>
          <p:cNvSpPr>
            <a:spLocks noChangeArrowheads="1"/>
          </p:cNvSpPr>
          <p:nvPr/>
        </p:nvSpPr>
        <p:spPr bwMode="auto">
          <a:xfrm>
            <a:off x="1981201" y="5791201"/>
            <a:ext cx="2623453" cy="646319"/>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rPr>
              <a:t>1 HGT with </a:t>
            </a:r>
            <a:br>
              <a:rPr lang="en-US" b="1">
                <a:solidFill>
                  <a:srgbClr val="000000"/>
                </a:solidFill>
                <a:latin typeface="Times New Roman" charset="0"/>
              </a:rPr>
            </a:br>
            <a:r>
              <a:rPr lang="en-US" b="1">
                <a:solidFill>
                  <a:srgbClr val="000000"/>
                </a:solidFill>
                <a:latin typeface="Times New Roman" charset="0"/>
              </a:rPr>
              <a:t>orthologous replacement</a:t>
            </a:r>
          </a:p>
        </p:txBody>
      </p:sp>
      <p:sp>
        <p:nvSpPr>
          <p:cNvPr id="225289" name="Rectangle 9"/>
          <p:cNvSpPr>
            <a:spLocks noChangeArrowheads="1"/>
          </p:cNvSpPr>
          <p:nvPr/>
        </p:nvSpPr>
        <p:spPr bwMode="auto">
          <a:xfrm>
            <a:off x="6096000" y="5791201"/>
            <a:ext cx="4267200" cy="646319"/>
          </a:xfrm>
          <a:prstGeom prst="rect">
            <a:avLst/>
          </a:prstGeom>
          <a:noFill/>
          <a:ln w="9525">
            <a:noFill/>
            <a:miter lim="800000"/>
            <a:headEnd/>
            <a:tailEnd/>
          </a:ln>
          <a:effectLst/>
        </p:spPr>
        <p:txBody>
          <a:bodyPr lIns="91429" tIns="45714" rIns="91429" bIns="45714">
            <a:spAutoFit/>
          </a:bodyPr>
          <a:lstStyle/>
          <a:p>
            <a:pPr>
              <a:defRPr/>
            </a:pPr>
            <a:r>
              <a:rPr lang="en-US" b="1">
                <a:solidFill>
                  <a:srgbClr val="000000"/>
                </a:solidFill>
                <a:latin typeface="Times New Roman" charset="0"/>
              </a:rPr>
              <a:t>1 gene duplication followed by 4 independent gene loss events</a:t>
            </a:r>
          </a:p>
        </p:txBody>
      </p:sp>
      <p:sp>
        <p:nvSpPr>
          <p:cNvPr id="225290" name="Text Box 10"/>
          <p:cNvSpPr txBox="1">
            <a:spLocks noChangeArrowheads="1"/>
          </p:cNvSpPr>
          <p:nvPr/>
        </p:nvSpPr>
        <p:spPr bwMode="auto">
          <a:xfrm>
            <a:off x="1897064" y="2225676"/>
            <a:ext cx="8397875" cy="646319"/>
          </a:xfrm>
          <a:prstGeom prst="rect">
            <a:avLst/>
          </a:prstGeom>
          <a:solidFill>
            <a:schemeClr val="bg1"/>
          </a:solidFill>
          <a:ln w="9525">
            <a:noFill/>
            <a:miter lim="800000"/>
            <a:headEnd/>
            <a:tailEnd/>
          </a:ln>
          <a:effectLst/>
        </p:spPr>
        <p:txBody>
          <a:bodyPr lIns="91429" tIns="45714" rIns="91429" bIns="45714">
            <a:spAutoFit/>
          </a:bodyPr>
          <a:lstStyle/>
          <a:p>
            <a:pPr>
              <a:defRPr/>
            </a:pPr>
            <a:r>
              <a:rPr lang="en-US" b="1">
                <a:solidFill>
                  <a:srgbClr val="000000"/>
                </a:solidFill>
                <a:latin typeface="Times New Roman" charset="0"/>
              </a:rPr>
              <a:t>The more relatives of C are found that do not have the blue type of gene, the less likely is the duplication loss scenario</a:t>
            </a:r>
          </a:p>
        </p:txBody>
      </p:sp>
    </p:spTree>
    <p:extLst>
      <p:ext uri="{BB962C8B-B14F-4D97-AF65-F5344CB8AC3E}">
        <p14:creationId xmlns:p14="http://schemas.microsoft.com/office/powerpoint/2010/main" val="2470903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2528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2528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2528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25290"/>
                                        </p:tgtEl>
                                        <p:attrNameLst>
                                          <p:attrName>style.visibility</p:attrName>
                                        </p:attrNameLst>
                                      </p:cBhvr>
                                      <p:to>
                                        <p:strVal val="visible"/>
                                      </p:to>
                                    </p:set>
                                    <p:anim calcmode="lin" valueType="num">
                                      <p:cBhvr additive="base">
                                        <p:cTn id="19" dur="500" fill="hold"/>
                                        <p:tgtEl>
                                          <p:spTgt spid="225290"/>
                                        </p:tgtEl>
                                        <p:attrNameLst>
                                          <p:attrName>ppt_x</p:attrName>
                                        </p:attrNameLst>
                                      </p:cBhvr>
                                      <p:tavLst>
                                        <p:tav tm="0">
                                          <p:val>
                                            <p:strVal val="0-#ppt_w/2"/>
                                          </p:val>
                                        </p:tav>
                                        <p:tav tm="100000">
                                          <p:val>
                                            <p:strVal val="#ppt_x"/>
                                          </p:val>
                                        </p:tav>
                                      </p:tavLst>
                                    </p:anim>
                                    <p:anim calcmode="lin" valueType="num">
                                      <p:cBhvr additive="base">
                                        <p:cTn id="20" dur="500" fill="hold"/>
                                        <p:tgtEl>
                                          <p:spTgt spid="22529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287" grpId="0" autoUpdateAnimBg="0"/>
      <p:bldP spid="225288" grpId="0" autoUpdateAnimBg="0"/>
      <p:bldP spid="225289" grpId="0" autoUpdateAnimBg="0"/>
      <p:bldP spid="225290" grpId="0" animBg="1"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extBox 3"/>
          <p:cNvSpPr txBox="1">
            <a:spLocks noChangeArrowheads="1"/>
          </p:cNvSpPr>
          <p:nvPr/>
        </p:nvSpPr>
        <p:spPr bwMode="auto">
          <a:xfrm>
            <a:off x="4959006" y="3297859"/>
            <a:ext cx="1463675"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err="1">
                <a:ln>
                  <a:noFill/>
                </a:ln>
                <a:solidFill>
                  <a:srgbClr val="000000"/>
                </a:solidFill>
                <a:effectLst/>
                <a:uLnTx/>
                <a:uFillTx/>
                <a:latin typeface="Verdana" charset="0"/>
                <a:ea typeface="ＭＳ Ｐゴシック" charset="0"/>
                <a:cs typeface="Verdana" charset="0"/>
              </a:rPr>
              <a:t>ProtPars</a:t>
            </a:r>
            <a:endParaRPr kumimoji="0" lang="en-US" sz="2400" b="0" i="0" u="none" strike="noStrike" kern="1200" cap="none" spc="0" normalizeH="0" baseline="0" noProof="0" dirty="0">
              <a:ln>
                <a:noFill/>
              </a:ln>
              <a:solidFill>
                <a:srgbClr val="000000"/>
              </a:solidFill>
              <a:effectLst/>
              <a:uLnTx/>
              <a:uFillTx/>
              <a:latin typeface="Arial" charset="0"/>
              <a:ea typeface="ＭＳ Ｐゴシック" charset="0"/>
              <a:cs typeface="Verdana" charset="0"/>
            </a:endParaRPr>
          </a:p>
        </p:txBody>
      </p:sp>
      <p:graphicFrame>
        <p:nvGraphicFramePr>
          <p:cNvPr id="5" name="Chart 4"/>
          <p:cNvGraphicFramePr/>
          <p:nvPr/>
        </p:nvGraphicFramePr>
        <p:xfrm>
          <a:off x="2624166" y="3079372"/>
          <a:ext cx="6630276" cy="4169103"/>
        </p:xfrm>
        <a:graphic>
          <a:graphicData uri="http://schemas.openxmlformats.org/drawingml/2006/chart">
            <c:chart xmlns:c="http://schemas.openxmlformats.org/drawingml/2006/chart" xmlns:r="http://schemas.openxmlformats.org/officeDocument/2006/relationships" r:id="rId3"/>
          </a:graphicData>
        </a:graphic>
      </p:graphicFrame>
      <p:pic>
        <p:nvPicPr>
          <p:cNvPr id="74756"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109296" y="514060"/>
            <a:ext cx="2185001" cy="24729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3FDA1CFA-84DB-B24E-80F9-F1F5491E56F1}"/>
              </a:ext>
            </a:extLst>
          </p:cNvPr>
          <p:cNvSpPr txBox="1"/>
          <p:nvPr/>
        </p:nvSpPr>
        <p:spPr>
          <a:xfrm>
            <a:off x="2661231" y="2894705"/>
            <a:ext cx="108113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ＭＳ Ｐゴシック" charset="0"/>
                <a:cs typeface="+mn-cs"/>
              </a:rPr>
              <a:t>True Tree</a:t>
            </a:r>
          </a:p>
        </p:txBody>
      </p:sp>
      <p:sp>
        <p:nvSpPr>
          <p:cNvPr id="7" name="TextBox 6">
            <a:extLst>
              <a:ext uri="{FF2B5EF4-FFF2-40B4-BE49-F238E27FC236}">
                <a16:creationId xmlns:a16="http://schemas.microsoft.com/office/drawing/2014/main" id="{39ACF6C5-D0E6-314A-9D4E-8B7D8439E84E}"/>
              </a:ext>
            </a:extLst>
          </p:cNvPr>
          <p:cNvSpPr txBox="1"/>
          <p:nvPr/>
        </p:nvSpPr>
        <p:spPr>
          <a:xfrm>
            <a:off x="7844950" y="2996572"/>
            <a:ext cx="99706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70AD47"/>
                </a:solidFill>
                <a:effectLst/>
                <a:uLnTx/>
                <a:uFillTx/>
                <a:latin typeface="Calibri" panose="020F0502020204030204"/>
                <a:ea typeface="ＭＳ Ｐゴシック" charset="0"/>
                <a:cs typeface="+mn-cs"/>
              </a:rPr>
              <a:t>LBA Tree</a:t>
            </a:r>
          </a:p>
        </p:txBody>
      </p:sp>
      <p:cxnSp>
        <p:nvCxnSpPr>
          <p:cNvPr id="4" name="Straight Connector 3">
            <a:extLst>
              <a:ext uri="{FF2B5EF4-FFF2-40B4-BE49-F238E27FC236}">
                <a16:creationId xmlns:a16="http://schemas.microsoft.com/office/drawing/2014/main" id="{89063612-FC2F-6948-9A64-F1619ED82346}"/>
              </a:ext>
            </a:extLst>
          </p:cNvPr>
          <p:cNvCxnSpPr>
            <a:cxnSpLocks/>
          </p:cNvCxnSpPr>
          <p:nvPr/>
        </p:nvCxnSpPr>
        <p:spPr bwMode="auto">
          <a:xfrm>
            <a:off x="7739270" y="1086678"/>
            <a:ext cx="642730" cy="1179444"/>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11" name="Straight Connector 10">
            <a:extLst>
              <a:ext uri="{FF2B5EF4-FFF2-40B4-BE49-F238E27FC236}">
                <a16:creationId xmlns:a16="http://schemas.microsoft.com/office/drawing/2014/main" id="{0A981F4A-424B-1D4A-B7D0-437293BBF01D}"/>
              </a:ext>
            </a:extLst>
          </p:cNvPr>
          <p:cNvCxnSpPr>
            <a:cxnSpLocks/>
          </p:cNvCxnSpPr>
          <p:nvPr/>
        </p:nvCxnSpPr>
        <p:spPr bwMode="auto">
          <a:xfrm flipH="1">
            <a:off x="8382001" y="1086678"/>
            <a:ext cx="722243" cy="1179444"/>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16" name="Straight Connector 15">
            <a:extLst>
              <a:ext uri="{FF2B5EF4-FFF2-40B4-BE49-F238E27FC236}">
                <a16:creationId xmlns:a16="http://schemas.microsoft.com/office/drawing/2014/main" id="{CC662675-391B-224C-9635-1866DBF32EFB}"/>
              </a:ext>
            </a:extLst>
          </p:cNvPr>
          <p:cNvCxnSpPr>
            <a:cxnSpLocks/>
          </p:cNvCxnSpPr>
          <p:nvPr/>
        </p:nvCxnSpPr>
        <p:spPr bwMode="auto">
          <a:xfrm flipH="1">
            <a:off x="8382000" y="2249556"/>
            <a:ext cx="1" cy="299572"/>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18" name="Straight Connector 17">
            <a:extLst>
              <a:ext uri="{FF2B5EF4-FFF2-40B4-BE49-F238E27FC236}">
                <a16:creationId xmlns:a16="http://schemas.microsoft.com/office/drawing/2014/main" id="{69E15045-85BE-EE42-8A0F-A9ABA0DD026D}"/>
              </a:ext>
            </a:extLst>
          </p:cNvPr>
          <p:cNvCxnSpPr>
            <a:cxnSpLocks/>
          </p:cNvCxnSpPr>
          <p:nvPr/>
        </p:nvCxnSpPr>
        <p:spPr bwMode="auto">
          <a:xfrm>
            <a:off x="8382000" y="2549128"/>
            <a:ext cx="231913" cy="23947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20" name="Straight Connector 19">
            <a:extLst>
              <a:ext uri="{FF2B5EF4-FFF2-40B4-BE49-F238E27FC236}">
                <a16:creationId xmlns:a16="http://schemas.microsoft.com/office/drawing/2014/main" id="{7427F56E-9731-9048-A3BF-09492DDE49D0}"/>
              </a:ext>
            </a:extLst>
          </p:cNvPr>
          <p:cNvCxnSpPr>
            <a:cxnSpLocks/>
          </p:cNvCxnSpPr>
          <p:nvPr/>
        </p:nvCxnSpPr>
        <p:spPr bwMode="auto">
          <a:xfrm flipH="1">
            <a:off x="8123582" y="2549128"/>
            <a:ext cx="258418" cy="232224"/>
          </a:xfrm>
          <a:prstGeom prst="line">
            <a:avLst/>
          </a:prstGeom>
          <a:solidFill>
            <a:schemeClr val="accent1"/>
          </a:solidFill>
          <a:ln w="12700" cap="flat" cmpd="sng" algn="ctr">
            <a:solidFill>
              <a:schemeClr val="tx1"/>
            </a:solidFill>
            <a:prstDash val="solid"/>
            <a:round/>
            <a:headEnd type="none" w="med" len="med"/>
            <a:tailEnd type="none" w="med" len="med"/>
          </a:ln>
          <a:effectLst/>
        </p:spPr>
      </p:cxnSp>
      <p:sp>
        <p:nvSpPr>
          <p:cNvPr id="25" name="TextBox 24">
            <a:extLst>
              <a:ext uri="{FF2B5EF4-FFF2-40B4-BE49-F238E27FC236}">
                <a16:creationId xmlns:a16="http://schemas.microsoft.com/office/drawing/2014/main" id="{9CC91EE3-EA72-F145-9D7E-6D4F104B9A3F}"/>
              </a:ext>
            </a:extLst>
          </p:cNvPr>
          <p:cNvSpPr txBox="1"/>
          <p:nvPr/>
        </p:nvSpPr>
        <p:spPr>
          <a:xfrm>
            <a:off x="7527234" y="791232"/>
            <a:ext cx="317716"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A</a:t>
            </a:r>
          </a:p>
        </p:txBody>
      </p:sp>
      <p:sp>
        <p:nvSpPr>
          <p:cNvPr id="29" name="TextBox 28">
            <a:extLst>
              <a:ext uri="{FF2B5EF4-FFF2-40B4-BE49-F238E27FC236}">
                <a16:creationId xmlns:a16="http://schemas.microsoft.com/office/drawing/2014/main" id="{B9CD201E-802E-1248-A40E-B33414EAC2BF}"/>
              </a:ext>
            </a:extLst>
          </p:cNvPr>
          <p:cNvSpPr txBox="1"/>
          <p:nvPr/>
        </p:nvSpPr>
        <p:spPr>
          <a:xfrm>
            <a:off x="8979397" y="787881"/>
            <a:ext cx="33214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C</a:t>
            </a:r>
          </a:p>
        </p:txBody>
      </p:sp>
      <p:sp>
        <p:nvSpPr>
          <p:cNvPr id="30" name="TextBox 29">
            <a:extLst>
              <a:ext uri="{FF2B5EF4-FFF2-40B4-BE49-F238E27FC236}">
                <a16:creationId xmlns:a16="http://schemas.microsoft.com/office/drawing/2014/main" id="{68E1ECFF-59B0-B447-9AFF-19690F0FA532}"/>
              </a:ext>
            </a:extLst>
          </p:cNvPr>
          <p:cNvSpPr txBox="1"/>
          <p:nvPr/>
        </p:nvSpPr>
        <p:spPr>
          <a:xfrm>
            <a:off x="7817945" y="2694874"/>
            <a:ext cx="33214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D</a:t>
            </a:r>
          </a:p>
        </p:txBody>
      </p:sp>
      <p:sp>
        <p:nvSpPr>
          <p:cNvPr id="31" name="TextBox 30">
            <a:extLst>
              <a:ext uri="{FF2B5EF4-FFF2-40B4-BE49-F238E27FC236}">
                <a16:creationId xmlns:a16="http://schemas.microsoft.com/office/drawing/2014/main" id="{8F60AE57-2968-7C48-BA6E-DD8D8DC36ABA}"/>
              </a:ext>
            </a:extLst>
          </p:cNvPr>
          <p:cNvSpPr txBox="1"/>
          <p:nvPr/>
        </p:nvSpPr>
        <p:spPr>
          <a:xfrm>
            <a:off x="8580781" y="2673314"/>
            <a:ext cx="33214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B</a:t>
            </a:r>
          </a:p>
        </p:txBody>
      </p:sp>
      <p:sp>
        <p:nvSpPr>
          <p:cNvPr id="26" name="TextBox 25">
            <a:extLst>
              <a:ext uri="{FF2B5EF4-FFF2-40B4-BE49-F238E27FC236}">
                <a16:creationId xmlns:a16="http://schemas.microsoft.com/office/drawing/2014/main" id="{D2F53A66-D38E-1042-B7B9-E1934253077E}"/>
              </a:ext>
            </a:extLst>
          </p:cNvPr>
          <p:cNvSpPr txBox="1"/>
          <p:nvPr/>
        </p:nvSpPr>
        <p:spPr>
          <a:xfrm>
            <a:off x="7212724" y="6148319"/>
            <a:ext cx="277640"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ＭＳ Ｐゴシック" charset="0"/>
                <a:cs typeface="+mn-cs"/>
              </a:rPr>
              <a:t>X</a:t>
            </a:r>
          </a:p>
        </p:txBody>
      </p:sp>
      <p:sp>
        <p:nvSpPr>
          <p:cNvPr id="74753" name="Title 1"/>
          <p:cNvSpPr>
            <a:spLocks noGrp="1"/>
          </p:cNvSpPr>
          <p:nvPr>
            <p:ph type="title"/>
          </p:nvPr>
        </p:nvSpPr>
        <p:spPr>
          <a:xfrm>
            <a:off x="5391298" y="221959"/>
            <a:ext cx="1329644" cy="292100"/>
          </a:xfrm>
        </p:spPr>
        <p:txBody>
          <a:bodyPr>
            <a:normAutofit fontScale="90000"/>
          </a:bodyPr>
          <a:lstStyle/>
          <a:p>
            <a:r>
              <a:rPr lang="en-US" dirty="0">
                <a:latin typeface="Times New Roman" charset="0"/>
                <a:ea typeface="ＭＳ Ｐゴシック" charset="0"/>
                <a:cs typeface="ＭＳ Ｐゴシック" charset="0"/>
              </a:rPr>
              <a:t>LBA</a:t>
            </a:r>
          </a:p>
        </p:txBody>
      </p:sp>
    </p:spTree>
    <p:extLst>
      <p:ext uri="{BB962C8B-B14F-4D97-AF65-F5344CB8AC3E}">
        <p14:creationId xmlns:p14="http://schemas.microsoft.com/office/powerpoint/2010/main" val="27936564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2FFFFED-D327-CA4F-90F4-FD25C65AA2D8}"/>
              </a:ext>
            </a:extLst>
          </p:cNvPr>
          <p:cNvSpPr>
            <a:spLocks noGrp="1"/>
          </p:cNvSpPr>
          <p:nvPr>
            <p:ph idx="1"/>
          </p:nvPr>
        </p:nvSpPr>
        <p:spPr>
          <a:xfrm>
            <a:off x="2080592" y="336338"/>
            <a:ext cx="8229600" cy="5994887"/>
          </a:xfrm>
        </p:spPr>
        <p:txBody>
          <a:bodyPr/>
          <a:lstStyle/>
          <a:p>
            <a:r>
              <a:rPr lang="en-US" b="1" dirty="0"/>
              <a:t>Parsimony:  </a:t>
            </a:r>
            <a:r>
              <a:rPr lang="en-US" dirty="0"/>
              <a:t>Find the tree (or trees) that explains data with the smallest number of substitutions (aka as </a:t>
            </a:r>
            <a:r>
              <a:rPr lang="en-US" dirty="0">
                <a:hlinkClick r:id="rId2"/>
              </a:rPr>
              <a:t>Occam’s razor</a:t>
            </a:r>
            <a:r>
              <a:rPr lang="en-US" dirty="0"/>
              <a:t>).</a:t>
            </a:r>
          </a:p>
          <a:p>
            <a:pPr marL="0" indent="0">
              <a:buNone/>
            </a:pPr>
            <a:r>
              <a:rPr lang="en-US" sz="2000" dirty="0"/>
              <a:t>	Note: parsimony does poorly in the presence of short and long branches</a:t>
            </a:r>
          </a:p>
          <a:p>
            <a:r>
              <a:rPr lang="en-US" b="1" dirty="0"/>
              <a:t>Maximum Likelihood:  </a:t>
            </a:r>
            <a:r>
              <a:rPr lang="en-US" dirty="0"/>
              <a:t>Find the tree and model that make the dataset most probable.</a:t>
            </a:r>
            <a:br>
              <a:rPr lang="en-US" dirty="0"/>
            </a:br>
            <a:r>
              <a:rPr lang="en-US" sz="2000" dirty="0"/>
              <a:t>Note: the probability of an individual data set is tiny.  Usually a 0, followed by several 10000 zeros.  -</a:t>
            </a:r>
            <a:r>
              <a:rPr lang="en-US" sz="2000" dirty="0" err="1"/>
              <a:t>LogL</a:t>
            </a:r>
            <a:r>
              <a:rPr lang="en-US" sz="2000" dirty="0"/>
              <a:t> values of 90000 are common.  </a:t>
            </a:r>
          </a:p>
          <a:p>
            <a:r>
              <a:rPr lang="en-US" b="1" dirty="0"/>
              <a:t>Bayesian Approach:  </a:t>
            </a:r>
            <a:r>
              <a:rPr lang="en-US" dirty="0"/>
              <a:t>Find the tree and model that are most probable given the data and prior information.</a:t>
            </a:r>
            <a:br>
              <a:rPr lang="en-US" dirty="0"/>
            </a:br>
            <a:r>
              <a:rPr lang="en-US" sz="2000" dirty="0"/>
              <a:t>Note:  The Bayesian analysis and the biased random walk in parameter space use the likelihood (but not the maximum likelihood) associated with the points in in parameter space.  </a:t>
            </a:r>
          </a:p>
        </p:txBody>
      </p:sp>
    </p:spTree>
    <p:extLst>
      <p:ext uri="{BB962C8B-B14F-4D97-AF65-F5344CB8AC3E}">
        <p14:creationId xmlns:p14="http://schemas.microsoft.com/office/powerpoint/2010/main" val="7784143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03C47ECB-7F6D-464D-9C1E-63812955F5B1}"/>
              </a:ext>
            </a:extLst>
          </p:cNvPr>
          <p:cNvSpPr>
            <a:spLocks noChangeArrowheads="1"/>
          </p:cNvSpPr>
          <p:nvPr/>
        </p:nvSpPr>
        <p:spPr bwMode="auto">
          <a:xfrm>
            <a:off x="609601" y="1997589"/>
            <a:ext cx="3237186" cy="37087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latin typeface="Calibri" panose="020F0502020204030204" pitchFamily="34" charset="0"/>
              </a:rPr>
              <a:t>  </a:t>
            </a:r>
            <a:endParaRPr lang="en-US" altLang="en-US" sz="15800" dirty="0">
              <a:latin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5800" b="0" i="0" u="none" strike="noStrike" cap="none" normalizeH="0" baseline="0" dirty="0">
              <a:ln>
                <a:noFill/>
              </a:ln>
              <a:solidFill>
                <a:schemeClr val="tx1"/>
              </a:solidFill>
              <a:effectLst/>
              <a:latin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latin typeface="Calibri" panose="020F050202020403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latin typeface="Calibri" panose="020F050202020403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latin typeface="Calibri" panose="020F0502020204030204" pitchFamily="34" charset="0"/>
              </a:rPr>
              <a:t>From </a:t>
            </a:r>
            <a:r>
              <a:rPr kumimoji="0" lang="en-US" altLang="en-US" sz="1100" b="0" i="0" u="none" strike="noStrike" cap="none" normalizeH="0" baseline="0" dirty="0">
                <a:ln>
                  <a:noFill/>
                </a:ln>
                <a:solidFill>
                  <a:schemeClr val="tx1"/>
                </a:solidFill>
                <a:effectLst/>
                <a:latin typeface="Calibri" panose="020F0502020204030204" pitchFamily="34" charset="0"/>
                <a:hlinkClick r:id="rId2"/>
              </a:rPr>
              <a:t>https://evolution.berkeley.edu/evolibrary/teach/index.php</a:t>
            </a:r>
            <a:endParaRPr kumimoji="0" lang="en-US" altLang="en-US" sz="1100" b="0" i="0" u="none" strike="noStrike" cap="none" normalizeH="0" baseline="0" dirty="0">
              <a:ln>
                <a:noFill/>
              </a:ln>
              <a:solidFill>
                <a:schemeClr val="tx1"/>
              </a:solidFill>
              <a:effectLst/>
              <a:latin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latin typeface="Calibri" panose="020F0502020204030204" pitchFamily="34" charset="0"/>
              </a:rPr>
              <a:t> </a:t>
            </a:r>
          </a:p>
        </p:txBody>
      </p:sp>
      <p:pic>
        <p:nvPicPr>
          <p:cNvPr id="4098" name="Picture 2">
            <a:extLst>
              <a:ext uri="{FF2B5EF4-FFF2-40B4-BE49-F238E27FC236}">
                <a16:creationId xmlns:a16="http://schemas.microsoft.com/office/drawing/2014/main" id="{4ABDF5E3-FF4B-CD48-8A58-052B3BDC3E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5457" y="1661539"/>
            <a:ext cx="4129855" cy="2889439"/>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a:extLst>
              <a:ext uri="{FF2B5EF4-FFF2-40B4-BE49-F238E27FC236}">
                <a16:creationId xmlns:a16="http://schemas.microsoft.com/office/drawing/2014/main" id="{2E4EC421-3E77-D24D-A459-27C76AAEF2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48164" y="1609451"/>
            <a:ext cx="4351063" cy="304420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D92B7954-931C-D541-A9F8-C3F9D4D695FA}"/>
              </a:ext>
            </a:extLst>
          </p:cNvPr>
          <p:cNvSpPr/>
          <p:nvPr/>
        </p:nvSpPr>
        <p:spPr>
          <a:xfrm>
            <a:off x="409903" y="519491"/>
            <a:ext cx="11077904" cy="1200329"/>
          </a:xfrm>
          <a:prstGeom prst="rect">
            <a:avLst/>
          </a:prstGeom>
        </p:spPr>
        <p:txBody>
          <a:bodyPr wrap="square">
            <a:spAutoFit/>
          </a:bodyPr>
          <a:lstStyle/>
          <a:p>
            <a:pPr lvl="0" eaLnBrk="0" hangingPunct="0"/>
            <a:r>
              <a:rPr lang="en-US" altLang="en-US" dirty="0">
                <a:latin typeface="Calibri" panose="020F0502020204030204" pitchFamily="34" charset="0"/>
              </a:rPr>
              <a:t>The parsimony approach also works for other characters.  See above for the relation between  sharks and bony fish:  </a:t>
            </a:r>
          </a:p>
          <a:p>
            <a:pPr lvl="0" eaLnBrk="0" hangingPunct="0"/>
            <a:r>
              <a:rPr lang="en-US" altLang="en-US" dirty="0">
                <a:latin typeface="Calibri" panose="020F0502020204030204" pitchFamily="34" charset="0"/>
              </a:rPr>
              <a:t> </a:t>
            </a:r>
            <a:endParaRPr lang="en-US" altLang="en-US" sz="4000" dirty="0">
              <a:latin typeface="Arial" panose="020B0604020202020204" pitchFamily="34" charset="0"/>
            </a:endParaRPr>
          </a:p>
        </p:txBody>
      </p:sp>
      <p:sp>
        <p:nvSpPr>
          <p:cNvPr id="7" name="TextBox 6">
            <a:extLst>
              <a:ext uri="{FF2B5EF4-FFF2-40B4-BE49-F238E27FC236}">
                <a16:creationId xmlns:a16="http://schemas.microsoft.com/office/drawing/2014/main" id="{99371979-4913-594B-8143-214F599DE352}"/>
              </a:ext>
            </a:extLst>
          </p:cNvPr>
          <p:cNvSpPr txBox="1"/>
          <p:nvPr/>
        </p:nvSpPr>
        <p:spPr>
          <a:xfrm>
            <a:off x="609601" y="5630623"/>
            <a:ext cx="11340662" cy="1015663"/>
          </a:xfrm>
          <a:prstGeom prst="rect">
            <a:avLst/>
          </a:prstGeom>
          <a:noFill/>
        </p:spPr>
        <p:txBody>
          <a:bodyPr wrap="square" rtlCol="0">
            <a:spAutoFit/>
          </a:bodyPr>
          <a:lstStyle/>
          <a:p>
            <a:r>
              <a:rPr lang="en-US" sz="2000" dirty="0"/>
              <a:t>This is pretty much equal to Willi Hennig’s cladistics.  (The only difference is that parsimony  does not insist on distinguishing between primitive and derived characters.)</a:t>
            </a:r>
          </a:p>
          <a:p>
            <a:r>
              <a:rPr lang="en-US" sz="2000" dirty="0"/>
              <a:t>Note, one can use ML for morphological characters!</a:t>
            </a:r>
          </a:p>
        </p:txBody>
      </p:sp>
    </p:spTree>
    <p:extLst>
      <p:ext uri="{BB962C8B-B14F-4D97-AF65-F5344CB8AC3E}">
        <p14:creationId xmlns:p14="http://schemas.microsoft.com/office/powerpoint/2010/main" val="21016092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Figure 3.">
            <a:extLst>
              <a:ext uri="{FF2B5EF4-FFF2-40B4-BE49-F238E27FC236}">
                <a16:creationId xmlns:a16="http://schemas.microsoft.com/office/drawing/2014/main" id="{834468B7-109E-CE46-A7E6-A2A7875F77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44646" y="0"/>
            <a:ext cx="5561013"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B6849BD-9913-524B-BE16-C08DD5602CE7}"/>
              </a:ext>
            </a:extLst>
          </p:cNvPr>
          <p:cNvSpPr txBox="1"/>
          <p:nvPr/>
        </p:nvSpPr>
        <p:spPr>
          <a:xfrm>
            <a:off x="192027" y="5450891"/>
            <a:ext cx="4358952" cy="1200329"/>
          </a:xfrm>
          <a:prstGeom prst="rect">
            <a:avLst/>
          </a:prstGeom>
          <a:noFill/>
        </p:spPr>
        <p:txBody>
          <a:bodyPr wrap="square" rtlCol="0">
            <a:spAutoFit/>
          </a:bodyPr>
          <a:lstStyle/>
          <a:p>
            <a:r>
              <a:rPr lang="en-US" dirty="0"/>
              <a:t>Insect taxonomy based on shared derived characters.  </a:t>
            </a:r>
          </a:p>
          <a:p>
            <a:r>
              <a:rPr lang="en-US" sz="1200" dirty="0"/>
              <a:t>From: </a:t>
            </a:r>
            <a:r>
              <a:rPr lang="en-US" sz="1200" dirty="0">
                <a:hlinkClick r:id="rId3"/>
              </a:rPr>
              <a:t>https://royalsocietypublishing.org/doi/10.1098/rsif.2016.0363</a:t>
            </a:r>
            <a:r>
              <a:rPr lang="en-US" sz="1200" dirty="0"/>
              <a:t> </a:t>
            </a:r>
          </a:p>
        </p:txBody>
      </p:sp>
    </p:spTree>
    <p:extLst>
      <p:ext uri="{BB962C8B-B14F-4D97-AF65-F5344CB8AC3E}">
        <p14:creationId xmlns:p14="http://schemas.microsoft.com/office/powerpoint/2010/main" val="42648151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2FFFFED-D327-CA4F-90F4-FD25C65AA2D8}"/>
              </a:ext>
            </a:extLst>
          </p:cNvPr>
          <p:cNvSpPr>
            <a:spLocks noGrp="1"/>
          </p:cNvSpPr>
          <p:nvPr>
            <p:ph idx="1"/>
          </p:nvPr>
        </p:nvSpPr>
        <p:spPr>
          <a:xfrm>
            <a:off x="2080592" y="336338"/>
            <a:ext cx="8229600" cy="5994887"/>
          </a:xfrm>
        </p:spPr>
        <p:txBody>
          <a:bodyPr/>
          <a:lstStyle/>
          <a:p>
            <a:r>
              <a:rPr lang="en-US" b="1" dirty="0"/>
              <a:t>Parsimony:  </a:t>
            </a:r>
            <a:r>
              <a:rPr lang="en-US" dirty="0"/>
              <a:t>Find the tree (or trees) that explains data with the smallest number of substitutions (aka as </a:t>
            </a:r>
            <a:r>
              <a:rPr lang="en-US" dirty="0">
                <a:hlinkClick r:id="rId2"/>
              </a:rPr>
              <a:t>Occam’s razor</a:t>
            </a:r>
            <a:r>
              <a:rPr lang="en-US" dirty="0"/>
              <a:t>).</a:t>
            </a:r>
          </a:p>
          <a:p>
            <a:pPr marL="0" indent="0">
              <a:buNone/>
            </a:pPr>
            <a:r>
              <a:rPr lang="en-US" sz="2000" dirty="0"/>
              <a:t>	Note: parsimony does poorly in the presence of short and long branches</a:t>
            </a:r>
          </a:p>
          <a:p>
            <a:r>
              <a:rPr lang="en-US" b="1" dirty="0"/>
              <a:t>Maximum Likelihood:  </a:t>
            </a:r>
            <a:r>
              <a:rPr lang="en-US" dirty="0"/>
              <a:t>Find the tree and model that make the dataset most probable.</a:t>
            </a:r>
            <a:br>
              <a:rPr lang="en-US" dirty="0"/>
            </a:br>
            <a:r>
              <a:rPr lang="en-US" sz="2000" dirty="0"/>
              <a:t>Note: the probability of an individual data set is tiny.  Usually a 0, followed by several 10000 zeros.  -</a:t>
            </a:r>
            <a:r>
              <a:rPr lang="en-US" sz="2000" dirty="0" err="1"/>
              <a:t>LogL</a:t>
            </a:r>
            <a:r>
              <a:rPr lang="en-US" sz="2000" dirty="0"/>
              <a:t> values of 90000 are common.  </a:t>
            </a:r>
          </a:p>
          <a:p>
            <a:r>
              <a:rPr lang="en-US" b="1" dirty="0"/>
              <a:t>Bayesian Approach:  </a:t>
            </a:r>
            <a:r>
              <a:rPr lang="en-US" dirty="0"/>
              <a:t>Find the tree and model that are most probable given the data and prior information.</a:t>
            </a:r>
            <a:br>
              <a:rPr lang="en-US" dirty="0"/>
            </a:br>
            <a:r>
              <a:rPr lang="en-US" sz="2000" dirty="0"/>
              <a:t>Note:  The Bayesian analysis and the biased random walk in parameter space use the likelihood (but not the maximum likelihood) associated with the points in in parameter space.  </a:t>
            </a:r>
          </a:p>
        </p:txBody>
      </p:sp>
    </p:spTree>
    <p:extLst>
      <p:ext uri="{BB962C8B-B14F-4D97-AF65-F5344CB8AC3E}">
        <p14:creationId xmlns:p14="http://schemas.microsoft.com/office/powerpoint/2010/main" val="1786202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Text Box 2"/>
          <p:cNvSpPr txBox="1">
            <a:spLocks noChangeArrowheads="1"/>
          </p:cNvSpPr>
          <p:nvPr/>
        </p:nvSpPr>
        <p:spPr bwMode="auto">
          <a:xfrm>
            <a:off x="3124201" y="228600"/>
            <a:ext cx="538333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sz="4000">
                <a:solidFill>
                  <a:srgbClr val="FFFF00"/>
                </a:solidFill>
                <a:cs typeface=""/>
              </a:rPr>
              <a:t>Elliot Sober’s Gremlins</a:t>
            </a:r>
          </a:p>
        </p:txBody>
      </p:sp>
      <p:sp>
        <p:nvSpPr>
          <p:cNvPr id="82946" name="Rectangle 3"/>
          <p:cNvSpPr>
            <a:spLocks noChangeArrowheads="1"/>
          </p:cNvSpPr>
          <p:nvPr/>
        </p:nvSpPr>
        <p:spPr bwMode="auto">
          <a:xfrm>
            <a:off x="1693864" y="4051300"/>
            <a:ext cx="4910137" cy="2654300"/>
          </a:xfrm>
          <a:prstGeom prst="rect">
            <a:avLst/>
          </a:prstGeom>
          <a:solidFill>
            <a:srgbClr val="33CC33"/>
          </a:solidFill>
          <a:ln w="9525">
            <a:solidFill>
              <a:srgbClr val="000000"/>
            </a:solidFill>
            <a:miter lim="800000"/>
            <a:headEnd/>
            <a:tailEnd/>
          </a:ln>
        </p:spPr>
        <p:txBody>
          <a:bodyPr wrap="none"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endParaRPr lang="en-US" altLang="en-US">
              <a:solidFill>
                <a:srgbClr val="FFFFFF"/>
              </a:solidFill>
              <a:latin typeface="Times New Roman" charset="0"/>
              <a:cs typeface=""/>
            </a:endParaRPr>
          </a:p>
        </p:txBody>
      </p:sp>
      <p:sp>
        <p:nvSpPr>
          <p:cNvPr id="82947" name="AutoShape 4"/>
          <p:cNvSpPr>
            <a:spLocks noChangeArrowheads="1"/>
          </p:cNvSpPr>
          <p:nvPr/>
        </p:nvSpPr>
        <p:spPr bwMode="auto">
          <a:xfrm>
            <a:off x="1524000" y="1066800"/>
            <a:ext cx="5334000" cy="2984500"/>
          </a:xfrm>
          <a:prstGeom prst="triangle">
            <a:avLst>
              <a:gd name="adj" fmla="val 48454"/>
            </a:avLst>
          </a:prstGeom>
          <a:solidFill>
            <a:schemeClr val="folHlink"/>
          </a:solidFill>
          <a:ln w="9525">
            <a:solidFill>
              <a:srgbClr val="000000"/>
            </a:solidFill>
            <a:miter lim="800000"/>
            <a:headEnd/>
            <a:tailEnd/>
          </a:ln>
        </p:spPr>
        <p:txBody>
          <a:bodyPr wrap="none"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en-US" altLang="en-US" b="1">
              <a:solidFill>
                <a:srgbClr val="FFFF00"/>
              </a:solidFill>
              <a:latin typeface="Times New Roman" charset="0"/>
              <a:cs typeface=""/>
            </a:endParaRPr>
          </a:p>
        </p:txBody>
      </p:sp>
      <p:sp>
        <p:nvSpPr>
          <p:cNvPr id="82948" name="Rectangle 5"/>
          <p:cNvSpPr>
            <a:spLocks noChangeArrowheads="1"/>
          </p:cNvSpPr>
          <p:nvPr/>
        </p:nvSpPr>
        <p:spPr bwMode="auto">
          <a:xfrm>
            <a:off x="2108200" y="4714875"/>
            <a:ext cx="1016000" cy="1106488"/>
          </a:xfrm>
          <a:prstGeom prst="rect">
            <a:avLst/>
          </a:prstGeom>
          <a:solidFill>
            <a:schemeClr val="accent2"/>
          </a:solidFill>
          <a:ln w="9525">
            <a:solidFill>
              <a:srgbClr val="000000"/>
            </a:solidFill>
            <a:miter lim="800000"/>
            <a:headEnd/>
            <a:tailEnd/>
          </a:ln>
        </p:spPr>
        <p:txBody>
          <a:bodyPr wrap="none"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en-US" altLang="en-US" b="1">
              <a:solidFill>
                <a:srgbClr val="FFFF00"/>
              </a:solidFill>
              <a:latin typeface="Times New Roman" charset="0"/>
              <a:cs typeface=""/>
            </a:endParaRPr>
          </a:p>
        </p:txBody>
      </p:sp>
      <p:sp>
        <p:nvSpPr>
          <p:cNvPr id="82949" name="Rectangle 6"/>
          <p:cNvSpPr>
            <a:spLocks noChangeArrowheads="1"/>
          </p:cNvSpPr>
          <p:nvPr/>
        </p:nvSpPr>
        <p:spPr bwMode="auto">
          <a:xfrm>
            <a:off x="3581401" y="4826000"/>
            <a:ext cx="1184275" cy="1879600"/>
          </a:xfrm>
          <a:prstGeom prst="rect">
            <a:avLst/>
          </a:prstGeom>
          <a:solidFill>
            <a:srgbClr val="000000"/>
          </a:solidFill>
          <a:ln w="9525">
            <a:solidFill>
              <a:srgbClr val="000000"/>
            </a:solidFill>
            <a:miter lim="800000"/>
            <a:headEnd/>
            <a:tailEnd/>
          </a:ln>
        </p:spPr>
        <p:txBody>
          <a:bodyPr wrap="none"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en-US" altLang="en-US" b="1">
              <a:solidFill>
                <a:srgbClr val="FFFF00"/>
              </a:solidFill>
              <a:latin typeface="Times New Roman" charset="0"/>
              <a:cs typeface=""/>
            </a:endParaRPr>
          </a:p>
        </p:txBody>
      </p:sp>
      <p:sp>
        <p:nvSpPr>
          <p:cNvPr id="82950" name="Rectangle 7"/>
          <p:cNvSpPr>
            <a:spLocks noChangeArrowheads="1"/>
          </p:cNvSpPr>
          <p:nvPr/>
        </p:nvSpPr>
        <p:spPr bwMode="auto">
          <a:xfrm>
            <a:off x="5181600" y="4714875"/>
            <a:ext cx="1016000" cy="1106488"/>
          </a:xfrm>
          <a:prstGeom prst="rect">
            <a:avLst/>
          </a:prstGeom>
          <a:solidFill>
            <a:schemeClr val="accent2"/>
          </a:solidFill>
          <a:ln w="9525">
            <a:solidFill>
              <a:srgbClr val="000000"/>
            </a:solidFill>
            <a:miter lim="800000"/>
            <a:headEnd/>
            <a:tailEnd/>
          </a:ln>
        </p:spPr>
        <p:txBody>
          <a:bodyPr wrap="none"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en-US" altLang="en-US" b="1">
              <a:solidFill>
                <a:srgbClr val="FFFF00"/>
              </a:solidFill>
              <a:latin typeface="Times New Roman" charset="0"/>
              <a:cs typeface=""/>
            </a:endParaRPr>
          </a:p>
        </p:txBody>
      </p:sp>
      <p:sp>
        <p:nvSpPr>
          <p:cNvPr id="82951" name="Text Box 8"/>
          <p:cNvSpPr txBox="1">
            <a:spLocks noChangeArrowheads="1"/>
          </p:cNvSpPr>
          <p:nvPr/>
        </p:nvSpPr>
        <p:spPr bwMode="auto">
          <a:xfrm>
            <a:off x="3962400" y="1371600"/>
            <a:ext cx="304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spcBef>
                <a:spcPct val="50000"/>
              </a:spcBef>
            </a:pPr>
            <a:r>
              <a:rPr lang="en-US" altLang="en-US" b="1">
                <a:solidFill>
                  <a:srgbClr val="000000"/>
                </a:solidFill>
                <a:latin typeface="Times New Roman" charset="0"/>
                <a:cs typeface=""/>
              </a:rPr>
              <a:t>?</a:t>
            </a:r>
          </a:p>
        </p:txBody>
      </p:sp>
      <p:sp>
        <p:nvSpPr>
          <p:cNvPr id="82952" name="Text Box 9"/>
          <p:cNvSpPr txBox="1">
            <a:spLocks noChangeArrowheads="1"/>
          </p:cNvSpPr>
          <p:nvPr/>
        </p:nvSpPr>
        <p:spPr bwMode="auto">
          <a:xfrm>
            <a:off x="5867400" y="3429000"/>
            <a:ext cx="304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spcBef>
                <a:spcPct val="50000"/>
              </a:spcBef>
            </a:pPr>
            <a:r>
              <a:rPr lang="en-US" altLang="en-US" b="1">
                <a:solidFill>
                  <a:srgbClr val="000000"/>
                </a:solidFill>
                <a:latin typeface="Times New Roman" charset="0"/>
                <a:cs typeface=""/>
              </a:rPr>
              <a:t>?</a:t>
            </a:r>
          </a:p>
        </p:txBody>
      </p:sp>
      <p:sp>
        <p:nvSpPr>
          <p:cNvPr id="82953" name="Text Box 10"/>
          <p:cNvSpPr txBox="1">
            <a:spLocks noChangeArrowheads="1"/>
          </p:cNvSpPr>
          <p:nvPr/>
        </p:nvSpPr>
        <p:spPr bwMode="auto">
          <a:xfrm>
            <a:off x="2286000" y="3429000"/>
            <a:ext cx="304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spcBef>
                <a:spcPct val="50000"/>
              </a:spcBef>
            </a:pPr>
            <a:r>
              <a:rPr lang="en-US" altLang="en-US" b="1">
                <a:solidFill>
                  <a:srgbClr val="000000"/>
                </a:solidFill>
                <a:latin typeface="Times New Roman" charset="0"/>
                <a:cs typeface=""/>
              </a:rPr>
              <a:t>?</a:t>
            </a:r>
          </a:p>
        </p:txBody>
      </p:sp>
      <p:sp>
        <p:nvSpPr>
          <p:cNvPr id="372747" name="Text Box 11"/>
          <p:cNvSpPr txBox="1">
            <a:spLocks noChangeArrowheads="1"/>
          </p:cNvSpPr>
          <p:nvPr/>
        </p:nvSpPr>
        <p:spPr bwMode="auto">
          <a:xfrm>
            <a:off x="6934200" y="2438401"/>
            <a:ext cx="3581400" cy="34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sz="2000" dirty="0">
                <a:solidFill>
                  <a:srgbClr val="FF66CC"/>
                </a:solidFill>
                <a:cs typeface=""/>
              </a:rPr>
              <a:t>Hypothesis</a:t>
            </a:r>
            <a:r>
              <a:rPr lang="en-US" altLang="en-US" sz="2000" dirty="0">
                <a:solidFill>
                  <a:srgbClr val="FFFFFF"/>
                </a:solidFill>
                <a:cs typeface=""/>
              </a:rPr>
              <a:t>: </a:t>
            </a:r>
            <a:r>
              <a:rPr lang="en-US" altLang="en-US" sz="2000" i="1" dirty="0">
                <a:solidFill>
                  <a:srgbClr val="FFFFFF"/>
                </a:solidFill>
                <a:cs typeface=""/>
              </a:rPr>
              <a:t>gremlins in the attic playing bowling</a:t>
            </a:r>
            <a:endParaRPr lang="en-US" altLang="en-US" sz="2000" dirty="0">
              <a:solidFill>
                <a:srgbClr val="FFFFFF"/>
              </a:solidFill>
              <a:cs typeface=""/>
            </a:endParaRPr>
          </a:p>
          <a:p>
            <a:pPr eaLnBrk="1" hangingPunct="1"/>
            <a:endParaRPr lang="en-US" altLang="en-US" sz="2000" dirty="0">
              <a:solidFill>
                <a:srgbClr val="FFFFFF"/>
              </a:solidFill>
              <a:cs typeface=""/>
            </a:endParaRPr>
          </a:p>
          <a:p>
            <a:pPr eaLnBrk="1" hangingPunct="1"/>
            <a:r>
              <a:rPr lang="en-US" altLang="en-US" sz="2000" dirty="0">
                <a:solidFill>
                  <a:srgbClr val="FFFFFF"/>
                </a:solidFill>
                <a:cs typeface=""/>
              </a:rPr>
              <a:t>Likelihood = </a:t>
            </a:r>
            <a:br>
              <a:rPr lang="en-US" altLang="en-US" sz="2000" dirty="0">
                <a:solidFill>
                  <a:srgbClr val="FFFFFF"/>
                </a:solidFill>
                <a:cs typeface=""/>
              </a:rPr>
            </a:br>
            <a:r>
              <a:rPr lang="en-US" altLang="en-US" sz="2000" dirty="0">
                <a:solidFill>
                  <a:srgbClr val="FFFFFF"/>
                </a:solidFill>
                <a:cs typeface=""/>
              </a:rPr>
              <a:t>  </a:t>
            </a:r>
            <a:r>
              <a:rPr lang="en-US" altLang="en-US" sz="2000" i="1" dirty="0">
                <a:solidFill>
                  <a:srgbClr val="FF66CC"/>
                </a:solidFill>
                <a:cs typeface=""/>
              </a:rPr>
              <a:t>P(</a:t>
            </a:r>
            <a:r>
              <a:rPr lang="en-US" altLang="en-US" sz="2000" i="1" dirty="0" err="1">
                <a:solidFill>
                  <a:srgbClr val="FF66CC"/>
                </a:solidFill>
                <a:cs typeface=""/>
              </a:rPr>
              <a:t>noise|gremlins</a:t>
            </a:r>
            <a:r>
              <a:rPr lang="en-US" altLang="en-US" sz="2000" i="1" dirty="0">
                <a:solidFill>
                  <a:srgbClr val="FF66CC"/>
                </a:solidFill>
                <a:cs typeface=""/>
              </a:rPr>
              <a:t> in the attic)</a:t>
            </a:r>
            <a:r>
              <a:rPr lang="en-US" altLang="en-US" sz="2000" dirty="0">
                <a:solidFill>
                  <a:srgbClr val="FFFFFF"/>
                </a:solidFill>
                <a:cs typeface=""/>
              </a:rPr>
              <a:t> </a:t>
            </a:r>
          </a:p>
          <a:p>
            <a:pPr eaLnBrk="1" hangingPunct="1"/>
            <a:endParaRPr lang="en-US" altLang="en-US" sz="2000" dirty="0">
              <a:solidFill>
                <a:srgbClr val="FFFFFF"/>
              </a:solidFill>
              <a:cs typeface=""/>
            </a:endParaRPr>
          </a:p>
          <a:p>
            <a:pPr eaLnBrk="1" hangingPunct="1"/>
            <a:r>
              <a:rPr lang="en-US" altLang="en-US" sz="2000" i="1" dirty="0">
                <a:solidFill>
                  <a:srgbClr val="FF66CC"/>
                </a:solidFill>
                <a:cs typeface=""/>
              </a:rPr>
              <a:t>  </a:t>
            </a:r>
          </a:p>
          <a:p>
            <a:pPr eaLnBrk="1" hangingPunct="1"/>
            <a:endParaRPr lang="en-US" altLang="en-US" sz="2000" i="1" dirty="0">
              <a:solidFill>
                <a:srgbClr val="FF66CC"/>
              </a:solidFill>
              <a:cs typeface=""/>
            </a:endParaRPr>
          </a:p>
          <a:p>
            <a:pPr eaLnBrk="1" hangingPunct="1"/>
            <a:r>
              <a:rPr lang="en-US" altLang="en-US" sz="2000" dirty="0">
                <a:solidFill>
                  <a:srgbClr val="FFFFFF"/>
                </a:solidFill>
                <a:cs typeface=""/>
              </a:rPr>
              <a:t>What you would want to know (posterior probability):  </a:t>
            </a:r>
          </a:p>
          <a:p>
            <a:pPr eaLnBrk="1" hangingPunct="1"/>
            <a:r>
              <a:rPr lang="en-US" altLang="en-US" sz="2000" i="1" dirty="0">
                <a:solidFill>
                  <a:srgbClr val="FF66CC"/>
                </a:solidFill>
                <a:cs typeface=""/>
              </a:rPr>
              <a:t>  P(gremlins in the </a:t>
            </a:r>
            <a:r>
              <a:rPr lang="en-US" altLang="en-US" sz="2000" i="1" dirty="0" err="1">
                <a:solidFill>
                  <a:srgbClr val="FF66CC"/>
                </a:solidFill>
                <a:cs typeface=""/>
              </a:rPr>
              <a:t>attic|noise</a:t>
            </a:r>
            <a:r>
              <a:rPr lang="en-US" altLang="en-US" sz="2000" i="1" dirty="0">
                <a:solidFill>
                  <a:srgbClr val="FF66CC"/>
                </a:solidFill>
                <a:cs typeface=""/>
              </a:rPr>
              <a:t>)</a:t>
            </a:r>
            <a:endParaRPr lang="en-US" altLang="en-US" sz="2000" i="1" dirty="0">
              <a:solidFill>
                <a:srgbClr val="FFFFFF"/>
              </a:solidFill>
              <a:cs typeface=""/>
            </a:endParaRPr>
          </a:p>
        </p:txBody>
      </p:sp>
      <p:sp>
        <p:nvSpPr>
          <p:cNvPr id="82955" name="Text Box 12"/>
          <p:cNvSpPr txBox="1">
            <a:spLocks noChangeArrowheads="1"/>
          </p:cNvSpPr>
          <p:nvPr/>
        </p:nvSpPr>
        <p:spPr bwMode="auto">
          <a:xfrm>
            <a:off x="7010400" y="1219201"/>
            <a:ext cx="3048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sz="2000">
                <a:solidFill>
                  <a:srgbClr val="FF66CC"/>
                </a:solidFill>
                <a:cs typeface=""/>
              </a:rPr>
              <a:t>Observation</a:t>
            </a:r>
            <a:r>
              <a:rPr lang="en-US" altLang="en-US" sz="2000">
                <a:solidFill>
                  <a:srgbClr val="FFFFFF"/>
                </a:solidFill>
                <a:cs typeface=""/>
              </a:rPr>
              <a:t>: Loud noise in the attic</a:t>
            </a:r>
            <a:endParaRPr lang="en-US" altLang="en-US">
              <a:solidFill>
                <a:srgbClr val="FFFF00"/>
              </a:solidFill>
              <a:latin typeface="Times New Roman" charset="0"/>
              <a:cs typeface=""/>
            </a:endParaRPr>
          </a:p>
        </p:txBody>
      </p:sp>
      <p:pic>
        <p:nvPicPr>
          <p:cNvPr id="372749" name="Picture 13" descr="gremli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9000" y="1905000"/>
            <a:ext cx="1449388" cy="209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26222313"/>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372749"/>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3727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2747" grpId="0"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2"/>
          <p:cNvSpPr>
            <a:spLocks noGrp="1" noChangeArrowheads="1"/>
          </p:cNvSpPr>
          <p:nvPr>
            <p:ph type="title"/>
          </p:nvPr>
        </p:nvSpPr>
        <p:spPr>
          <a:xfrm>
            <a:off x="2222500" y="166688"/>
            <a:ext cx="7772400" cy="609600"/>
          </a:xfrm>
        </p:spPr>
        <p:txBody>
          <a:bodyPr/>
          <a:lstStyle/>
          <a:p>
            <a:pPr eaLnBrk="1" hangingPunct="1"/>
            <a:r>
              <a:rPr lang="en-US" altLang="en-US">
                <a:latin typeface="Arial" charset="0"/>
                <a:ea typeface="ＭＳ Ｐゴシック" charset="-128"/>
              </a:rPr>
              <a:t>Bayes’ Theorem</a:t>
            </a:r>
          </a:p>
        </p:txBody>
      </p:sp>
      <p:pic>
        <p:nvPicPr>
          <p:cNvPr id="84994" name="Picture 3" descr="Bay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4814" y="1573213"/>
            <a:ext cx="2486025"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5" name="Text Box 4"/>
          <p:cNvSpPr txBox="1">
            <a:spLocks noChangeArrowheads="1"/>
          </p:cNvSpPr>
          <p:nvPr/>
        </p:nvSpPr>
        <p:spPr bwMode="auto">
          <a:xfrm>
            <a:off x="1617663" y="4405313"/>
            <a:ext cx="2590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spcBef>
                <a:spcPct val="50000"/>
              </a:spcBef>
            </a:pPr>
            <a:r>
              <a:rPr lang="en-US" altLang="en-US" sz="1400">
                <a:solidFill>
                  <a:srgbClr val="FFFF00"/>
                </a:solidFill>
                <a:cs typeface=""/>
              </a:rPr>
              <a:t>Reverend Thomas Bayes (1702-1761)</a:t>
            </a:r>
          </a:p>
        </p:txBody>
      </p:sp>
      <p:sp>
        <p:nvSpPr>
          <p:cNvPr id="84996" name="AutoShape 5"/>
          <p:cNvSpPr>
            <a:spLocks/>
          </p:cNvSpPr>
          <p:nvPr/>
        </p:nvSpPr>
        <p:spPr bwMode="auto">
          <a:xfrm rot="5400000">
            <a:off x="5495926" y="2233613"/>
            <a:ext cx="331787" cy="1697038"/>
          </a:xfrm>
          <a:prstGeom prst="rightBrace">
            <a:avLst>
              <a:gd name="adj1" fmla="val 42624"/>
              <a:gd name="adj2" fmla="val 50000"/>
            </a:avLst>
          </a:prstGeom>
          <a:noFill/>
          <a:ln w="9525">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en-US" altLang="en-US" b="1">
              <a:solidFill>
                <a:srgbClr val="FFFF00"/>
              </a:solidFill>
              <a:latin typeface="Times New Roman" charset="0"/>
              <a:cs typeface=""/>
            </a:endParaRPr>
          </a:p>
        </p:txBody>
      </p:sp>
      <p:sp>
        <p:nvSpPr>
          <p:cNvPr id="84997" name="AutoShape 6"/>
          <p:cNvSpPr>
            <a:spLocks/>
          </p:cNvSpPr>
          <p:nvPr/>
        </p:nvSpPr>
        <p:spPr bwMode="auto">
          <a:xfrm rot="16200000" flipV="1">
            <a:off x="8823325" y="1273175"/>
            <a:ext cx="331788" cy="1627188"/>
          </a:xfrm>
          <a:prstGeom prst="rightBrace">
            <a:avLst>
              <a:gd name="adj1" fmla="val 40869"/>
              <a:gd name="adj2" fmla="val 47708"/>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en-US" altLang="en-US" b="1">
              <a:solidFill>
                <a:srgbClr val="FFFF00"/>
              </a:solidFill>
              <a:latin typeface="Times New Roman" charset="0"/>
              <a:cs typeface=""/>
            </a:endParaRPr>
          </a:p>
        </p:txBody>
      </p:sp>
      <p:sp>
        <p:nvSpPr>
          <p:cNvPr id="84998" name="AutoShape 7"/>
          <p:cNvSpPr>
            <a:spLocks/>
          </p:cNvSpPr>
          <p:nvPr/>
        </p:nvSpPr>
        <p:spPr bwMode="auto">
          <a:xfrm rot="5400000">
            <a:off x="7175500" y="2487613"/>
            <a:ext cx="331788" cy="1166812"/>
          </a:xfrm>
          <a:prstGeom prst="rightBrace">
            <a:avLst>
              <a:gd name="adj1" fmla="val 29306"/>
              <a:gd name="adj2" fmla="val 50000"/>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en-US" altLang="en-US" b="1">
              <a:solidFill>
                <a:srgbClr val="FFFF00"/>
              </a:solidFill>
              <a:latin typeface="Times New Roman" charset="0"/>
              <a:cs typeface=""/>
            </a:endParaRPr>
          </a:p>
        </p:txBody>
      </p:sp>
      <p:sp>
        <p:nvSpPr>
          <p:cNvPr id="84999" name="AutoShape 8"/>
          <p:cNvSpPr>
            <a:spLocks/>
          </p:cNvSpPr>
          <p:nvPr/>
        </p:nvSpPr>
        <p:spPr bwMode="auto">
          <a:xfrm rot="5400000">
            <a:off x="8822531" y="2594769"/>
            <a:ext cx="331788" cy="1003300"/>
          </a:xfrm>
          <a:prstGeom prst="rightBrace">
            <a:avLst>
              <a:gd name="adj1" fmla="val 25199"/>
              <a:gd name="adj2" fmla="val 50000"/>
            </a:avLst>
          </a:prstGeom>
          <a:noFill/>
          <a:ln w="9525">
            <a:solidFill>
              <a:schemeClr va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en-US" altLang="en-US" b="1">
              <a:solidFill>
                <a:srgbClr val="FFFF00"/>
              </a:solidFill>
              <a:latin typeface="Times New Roman" charset="0"/>
              <a:cs typeface=""/>
            </a:endParaRPr>
          </a:p>
        </p:txBody>
      </p:sp>
      <p:sp>
        <p:nvSpPr>
          <p:cNvPr id="85000" name="Text Box 9"/>
          <p:cNvSpPr txBox="1">
            <a:spLocks noChangeArrowheads="1"/>
          </p:cNvSpPr>
          <p:nvPr/>
        </p:nvSpPr>
        <p:spPr bwMode="auto">
          <a:xfrm>
            <a:off x="4367214" y="3429001"/>
            <a:ext cx="2574925" cy="265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sz="2000">
                <a:solidFill>
                  <a:srgbClr val="FF3300"/>
                </a:solidFill>
                <a:cs typeface=""/>
              </a:rPr>
              <a:t>Posterior </a:t>
            </a:r>
          </a:p>
          <a:p>
            <a:pPr eaLnBrk="1" hangingPunct="1"/>
            <a:r>
              <a:rPr lang="en-US" altLang="en-US" sz="2000">
                <a:solidFill>
                  <a:srgbClr val="FF3300"/>
                </a:solidFill>
                <a:cs typeface=""/>
              </a:rPr>
              <a:t>Probability</a:t>
            </a:r>
          </a:p>
          <a:p>
            <a:pPr eaLnBrk="1" hangingPunct="1"/>
            <a:endParaRPr lang="en-US" altLang="en-US" sz="1600">
              <a:solidFill>
                <a:srgbClr val="FF3300"/>
              </a:solidFill>
              <a:cs typeface=""/>
            </a:endParaRPr>
          </a:p>
          <a:p>
            <a:pPr eaLnBrk="1" hangingPunct="1"/>
            <a:r>
              <a:rPr lang="en-US" altLang="en-US" sz="1600">
                <a:solidFill>
                  <a:srgbClr val="FF3300"/>
                </a:solidFill>
                <a:cs typeface=""/>
              </a:rPr>
              <a:t>represents the degree </a:t>
            </a:r>
          </a:p>
          <a:p>
            <a:pPr eaLnBrk="1" hangingPunct="1"/>
            <a:r>
              <a:rPr lang="en-US" altLang="en-US" sz="1600">
                <a:solidFill>
                  <a:srgbClr val="FF3300"/>
                </a:solidFill>
                <a:cs typeface=""/>
              </a:rPr>
              <a:t>to which we believe a given </a:t>
            </a:r>
            <a:r>
              <a:rPr lang="en-US" altLang="en-US" sz="1600" b="1">
                <a:solidFill>
                  <a:srgbClr val="FF3300"/>
                </a:solidFill>
                <a:cs typeface=""/>
              </a:rPr>
              <a:t>model</a:t>
            </a:r>
            <a:r>
              <a:rPr lang="en-US" altLang="en-US" sz="1600">
                <a:solidFill>
                  <a:srgbClr val="FF3300"/>
                </a:solidFill>
                <a:cs typeface=""/>
              </a:rPr>
              <a:t> accurately describes the situation</a:t>
            </a:r>
          </a:p>
          <a:p>
            <a:pPr eaLnBrk="1" hangingPunct="1"/>
            <a:r>
              <a:rPr lang="en-US" altLang="en-US" sz="1600">
                <a:solidFill>
                  <a:srgbClr val="FF3300"/>
                </a:solidFill>
                <a:cs typeface=""/>
              </a:rPr>
              <a:t>given the available </a:t>
            </a:r>
            <a:r>
              <a:rPr lang="en-US" altLang="en-US" sz="1600" b="1">
                <a:solidFill>
                  <a:srgbClr val="FF3300"/>
                </a:solidFill>
                <a:cs typeface=""/>
              </a:rPr>
              <a:t>data</a:t>
            </a:r>
            <a:r>
              <a:rPr lang="en-US" altLang="en-US" sz="1600">
                <a:solidFill>
                  <a:srgbClr val="FF3300"/>
                </a:solidFill>
                <a:cs typeface=""/>
              </a:rPr>
              <a:t> and all of our prior information </a:t>
            </a:r>
            <a:r>
              <a:rPr lang="en-US" altLang="en-US" sz="1600" b="1">
                <a:solidFill>
                  <a:srgbClr val="FF3300"/>
                </a:solidFill>
                <a:cs typeface=""/>
              </a:rPr>
              <a:t>I</a:t>
            </a:r>
          </a:p>
        </p:txBody>
      </p:sp>
      <p:sp>
        <p:nvSpPr>
          <p:cNvPr id="85001" name="Text Box 10"/>
          <p:cNvSpPr txBox="1">
            <a:spLocks noChangeArrowheads="1"/>
          </p:cNvSpPr>
          <p:nvPr/>
        </p:nvSpPr>
        <p:spPr bwMode="auto">
          <a:xfrm>
            <a:off x="6788151" y="3429001"/>
            <a:ext cx="2519363" cy="247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sz="2000">
                <a:solidFill>
                  <a:srgbClr val="CCFFFF"/>
                </a:solidFill>
                <a:cs typeface=""/>
              </a:rPr>
              <a:t>Prior </a:t>
            </a:r>
          </a:p>
          <a:p>
            <a:pPr eaLnBrk="1" hangingPunct="1"/>
            <a:r>
              <a:rPr lang="en-US" altLang="en-US" sz="2000">
                <a:solidFill>
                  <a:srgbClr val="CCFFFF"/>
                </a:solidFill>
                <a:cs typeface=""/>
              </a:rPr>
              <a:t>Probability</a:t>
            </a:r>
          </a:p>
          <a:p>
            <a:pPr eaLnBrk="1" hangingPunct="1"/>
            <a:endParaRPr lang="en-US" altLang="en-US" sz="2000">
              <a:solidFill>
                <a:srgbClr val="CCFFFF"/>
              </a:solidFill>
              <a:cs typeface=""/>
            </a:endParaRPr>
          </a:p>
          <a:p>
            <a:pPr eaLnBrk="1" hangingPunct="1"/>
            <a:r>
              <a:rPr lang="en-US" altLang="en-US" sz="1600">
                <a:solidFill>
                  <a:srgbClr val="CCFFFF"/>
                </a:solidFill>
                <a:cs typeface=""/>
              </a:rPr>
              <a:t>describes the degree to which we believe the model accurately describes reality</a:t>
            </a:r>
          </a:p>
          <a:p>
            <a:pPr eaLnBrk="1" hangingPunct="1"/>
            <a:r>
              <a:rPr lang="en-US" altLang="en-US" sz="1600">
                <a:solidFill>
                  <a:srgbClr val="CCFFFF"/>
                </a:solidFill>
                <a:cs typeface=""/>
              </a:rPr>
              <a:t>based on all of our prior information.</a:t>
            </a:r>
          </a:p>
        </p:txBody>
      </p:sp>
      <p:sp>
        <p:nvSpPr>
          <p:cNvPr id="85002" name="Text Box 11"/>
          <p:cNvSpPr txBox="1">
            <a:spLocks noChangeArrowheads="1"/>
          </p:cNvSpPr>
          <p:nvPr/>
        </p:nvSpPr>
        <p:spPr bwMode="auto">
          <a:xfrm>
            <a:off x="8807450" y="301625"/>
            <a:ext cx="1638300" cy="161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sz="2000">
                <a:solidFill>
                  <a:srgbClr val="FFFF00"/>
                </a:solidFill>
                <a:cs typeface=""/>
              </a:rPr>
              <a:t>Likelihood</a:t>
            </a:r>
          </a:p>
          <a:p>
            <a:pPr eaLnBrk="1" hangingPunct="1"/>
            <a:endParaRPr lang="en-US" altLang="en-US" sz="1600">
              <a:solidFill>
                <a:srgbClr val="FFFF00"/>
              </a:solidFill>
              <a:cs typeface=""/>
            </a:endParaRPr>
          </a:p>
          <a:p>
            <a:pPr eaLnBrk="1" hangingPunct="1"/>
            <a:r>
              <a:rPr lang="en-US" altLang="en-US" sz="1600">
                <a:solidFill>
                  <a:srgbClr val="FFFF00"/>
                </a:solidFill>
                <a:cs typeface=""/>
              </a:rPr>
              <a:t>describes how well the model predicts the data</a:t>
            </a:r>
          </a:p>
        </p:txBody>
      </p:sp>
      <p:sp>
        <p:nvSpPr>
          <p:cNvPr id="85003" name="Text Box 12"/>
          <p:cNvSpPr txBox="1">
            <a:spLocks noChangeArrowheads="1"/>
          </p:cNvSpPr>
          <p:nvPr/>
        </p:nvSpPr>
        <p:spPr bwMode="auto">
          <a:xfrm>
            <a:off x="9070976" y="3429000"/>
            <a:ext cx="161133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sz="2000">
                <a:solidFill>
                  <a:srgbClr val="CCCCFF"/>
                </a:solidFill>
                <a:cs typeface=""/>
              </a:rPr>
              <a:t>Normalizing </a:t>
            </a:r>
          </a:p>
          <a:p>
            <a:pPr eaLnBrk="1" hangingPunct="1"/>
            <a:r>
              <a:rPr lang="en-US" altLang="en-US" sz="2000">
                <a:solidFill>
                  <a:srgbClr val="CCCCFF"/>
                </a:solidFill>
                <a:cs typeface=""/>
              </a:rPr>
              <a:t>constant</a:t>
            </a:r>
          </a:p>
        </p:txBody>
      </p:sp>
      <p:grpSp>
        <p:nvGrpSpPr>
          <p:cNvPr id="85004" name="Group 13"/>
          <p:cNvGrpSpPr>
            <a:grpSpLocks/>
          </p:cNvGrpSpPr>
          <p:nvPr/>
        </p:nvGrpSpPr>
        <p:grpSpPr bwMode="auto">
          <a:xfrm>
            <a:off x="4719638" y="2262188"/>
            <a:ext cx="5275262" cy="754062"/>
            <a:chOff x="2013" y="1425"/>
            <a:chExt cx="3323" cy="475"/>
          </a:xfrm>
        </p:grpSpPr>
        <p:sp>
          <p:nvSpPr>
            <p:cNvPr id="85005" name="Text Box 14"/>
            <p:cNvSpPr txBox="1">
              <a:spLocks noChangeArrowheads="1"/>
            </p:cNvSpPr>
            <p:nvPr/>
          </p:nvSpPr>
          <p:spPr bwMode="auto">
            <a:xfrm>
              <a:off x="2013" y="1547"/>
              <a:ext cx="2219"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sz="1800" b="1" i="1">
                  <a:solidFill>
                    <a:srgbClr val="FFFFFF"/>
                  </a:solidFill>
                  <a:cs typeface=""/>
                </a:rPr>
                <a:t>P(model|data, I) = P(model, I)</a:t>
              </a:r>
              <a:endParaRPr lang="en-US" altLang="en-US" sz="1800">
                <a:solidFill>
                  <a:srgbClr val="FFFFFF"/>
                </a:solidFill>
                <a:cs typeface=""/>
              </a:endParaRPr>
            </a:p>
          </p:txBody>
        </p:sp>
        <p:sp>
          <p:nvSpPr>
            <p:cNvPr id="85006" name="Rectangle 15"/>
            <p:cNvSpPr>
              <a:spLocks noChangeArrowheads="1"/>
            </p:cNvSpPr>
            <p:nvPr/>
          </p:nvSpPr>
          <p:spPr bwMode="auto">
            <a:xfrm>
              <a:off x="4107" y="1425"/>
              <a:ext cx="118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sz="1800" b="1" i="1">
                  <a:solidFill>
                    <a:srgbClr val="FFFFFF"/>
                  </a:solidFill>
                  <a:cs typeface=""/>
                </a:rPr>
                <a:t>P(data|model, I)</a:t>
              </a:r>
            </a:p>
          </p:txBody>
        </p:sp>
        <p:sp>
          <p:nvSpPr>
            <p:cNvPr id="85007" name="Rectangle 16"/>
            <p:cNvSpPr>
              <a:spLocks noChangeArrowheads="1"/>
            </p:cNvSpPr>
            <p:nvPr/>
          </p:nvSpPr>
          <p:spPr bwMode="auto">
            <a:xfrm>
              <a:off x="4349" y="1669"/>
              <a:ext cx="68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sz="1800" b="1" i="1">
                  <a:solidFill>
                    <a:srgbClr val="FFFFFF"/>
                  </a:solidFill>
                  <a:cs typeface=""/>
                </a:rPr>
                <a:t>P(data,I)</a:t>
              </a:r>
            </a:p>
          </p:txBody>
        </p:sp>
        <p:sp>
          <p:nvSpPr>
            <p:cNvPr id="85008" name="Line 17"/>
            <p:cNvSpPr>
              <a:spLocks noChangeShapeType="1"/>
            </p:cNvSpPr>
            <p:nvPr/>
          </p:nvSpPr>
          <p:spPr bwMode="auto">
            <a:xfrm>
              <a:off x="4088" y="1666"/>
              <a:ext cx="1248" cy="0"/>
            </a:xfrm>
            <a:prstGeom prst="line">
              <a:avLst/>
            </a:prstGeom>
            <a:noFill/>
            <a:ln w="28575">
              <a:solidFill>
                <a:srgbClr val="FFFFFF"/>
              </a:solidFill>
              <a:round/>
              <a:headEnd/>
              <a:tailEnd/>
            </a:ln>
            <a:extLst>
              <a:ext uri="{909E8E84-426E-40DD-AFC4-6F175D3DCCD1}">
                <a14:hiddenFill xmlns:a14="http://schemas.microsoft.com/office/drawing/2010/main">
                  <a:noFill/>
                </a14:hiddenFill>
              </a:ext>
            </a:extLst>
          </p:spPr>
          <p:txBody>
            <a:bodyPr/>
            <a:lstStyle/>
            <a:p>
              <a:endParaRPr lang="en-US">
                <a:solidFill>
                  <a:srgbClr val="FFFF00"/>
                </a:solidFill>
                <a:ea typeface="ＭＳ Ｐゴシック" charset="-128"/>
                <a:cs typeface=""/>
              </a:endParaRPr>
            </a:p>
          </p:txBody>
        </p:sp>
      </p:grpSp>
    </p:spTree>
    <p:extLst>
      <p:ext uri="{BB962C8B-B14F-4D97-AF65-F5344CB8AC3E}">
        <p14:creationId xmlns:p14="http://schemas.microsoft.com/office/powerpoint/2010/main" val="1922857729"/>
      </p:ext>
    </p:extLst>
  </p:cSld>
  <p:clrMapOvr>
    <a:overrideClrMapping bg1="dk2" tx1="lt1" bg2="dk1" tx2="lt2" accent1="accent1" accent2="accent2" accent3="accent3" accent4="accent4" accent5="accent5" accent6="accent6" hlink="hlink" folHlink="folHlink"/>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0" y="0"/>
            <a:ext cx="9144000" cy="1150938"/>
          </a:xfrm>
          <a:prstGeom prst="rect">
            <a:avLst/>
          </a:prstGeom>
          <a:noFill/>
        </p:spPr>
        <p:txBody>
          <a:bodyPr lIns="101882" tIns="50941" rIns="101882" bIns="50941">
            <a:spAutoFit/>
          </a:bodyPr>
          <a:lstStyle/>
          <a:p>
            <a:pPr>
              <a:defRPr/>
            </a:pPr>
            <a:r>
              <a:rPr lang="en-US" sz="3300" b="1" dirty="0">
                <a:solidFill>
                  <a:srgbClr val="000000"/>
                </a:solidFill>
                <a:latin typeface="Times New Roman" charset="0"/>
                <a:ea typeface=""/>
                <a:cs typeface=""/>
              </a:rPr>
              <a:t>Likelihood estimates do not take prior information into consideration:</a:t>
            </a:r>
          </a:p>
        </p:txBody>
      </p:sp>
      <p:sp>
        <p:nvSpPr>
          <p:cNvPr id="3" name="TextBox 2"/>
          <p:cNvSpPr txBox="1"/>
          <p:nvPr/>
        </p:nvSpPr>
        <p:spPr>
          <a:xfrm>
            <a:off x="1524000" y="1295400"/>
            <a:ext cx="9144000" cy="2197100"/>
          </a:xfrm>
          <a:prstGeom prst="rect">
            <a:avLst/>
          </a:prstGeom>
          <a:noFill/>
        </p:spPr>
        <p:txBody>
          <a:bodyPr lIns="101882" tIns="50941" rIns="101882" bIns="50941">
            <a:spAutoFit/>
          </a:bodyPr>
          <a:lstStyle/>
          <a:p>
            <a:pPr>
              <a:defRPr/>
            </a:pPr>
            <a:r>
              <a:rPr lang="en-US" sz="2700" b="1" dirty="0">
                <a:solidFill>
                  <a:srgbClr val="000000"/>
                </a:solidFill>
                <a:latin typeface="Times New Roman" charset="0"/>
                <a:ea typeface=""/>
                <a:cs typeface=""/>
              </a:rPr>
              <a:t>e.g., if the result of three coin tosses is 3 times head, then the likelihood estimate for the frequency of having a head is 1 (3 out of 3 events) and the  estimate for the frequency of having a head is zero.  </a:t>
            </a:r>
          </a:p>
          <a:p>
            <a:pPr>
              <a:defRPr/>
            </a:pPr>
            <a:endParaRPr lang="en-US" sz="2700" b="1" dirty="0">
              <a:solidFill>
                <a:srgbClr val="000000"/>
              </a:solidFill>
              <a:latin typeface="Times New Roman" charset="0"/>
              <a:ea typeface=""/>
              <a:cs typeface=""/>
            </a:endParaRPr>
          </a:p>
        </p:txBody>
      </p:sp>
      <p:graphicFrame>
        <p:nvGraphicFramePr>
          <p:cNvPr id="91139" name="Object 3"/>
          <p:cNvGraphicFramePr>
            <a:graphicFrameLocks noChangeAspect="1"/>
          </p:cNvGraphicFramePr>
          <p:nvPr/>
        </p:nvGraphicFramePr>
        <p:xfrm>
          <a:off x="3200401" y="3454401"/>
          <a:ext cx="1781175" cy="258763"/>
        </p:xfrm>
        <a:graphic>
          <a:graphicData uri="http://schemas.openxmlformats.org/presentationml/2006/ole">
            <mc:AlternateContent xmlns:mc="http://schemas.openxmlformats.org/markup-compatibility/2006">
              <mc:Choice xmlns:v="urn:schemas-microsoft-com:vml" Requires="v">
                <p:oleObj spid="_x0000_s3079" name="Equation" r:id="rId3" imgW="1079500" imgH="152400" progId="Equation.3">
                  <p:embed/>
                </p:oleObj>
              </mc:Choice>
              <mc:Fallback>
                <p:oleObj name="Equation" r:id="rId3" imgW="1079500" imgH="152400" progId="Equation.3">
                  <p:embed/>
                  <p:pic>
                    <p:nvPicPr>
                      <p:cNvPr id="91139"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0401" y="3454401"/>
                        <a:ext cx="1781175" cy="2587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91140" name="Object 4"/>
          <p:cNvGraphicFramePr>
            <a:graphicFrameLocks noChangeAspect="1"/>
          </p:cNvGraphicFramePr>
          <p:nvPr/>
        </p:nvGraphicFramePr>
        <p:xfrm>
          <a:off x="2209800" y="3971925"/>
          <a:ext cx="3265488" cy="274638"/>
        </p:xfrm>
        <a:graphic>
          <a:graphicData uri="http://schemas.openxmlformats.org/presentationml/2006/ole">
            <mc:AlternateContent xmlns:mc="http://schemas.openxmlformats.org/markup-compatibility/2006">
              <mc:Choice xmlns:v="urn:schemas-microsoft-com:vml" Requires="v">
                <p:oleObj spid="_x0000_s3080" name="Equation" r:id="rId5" imgW="2032000" imgH="165100" progId="Equation.3">
                  <p:embed/>
                </p:oleObj>
              </mc:Choice>
              <mc:Fallback>
                <p:oleObj name="Equation" r:id="rId5" imgW="2032000" imgH="165100" progId="Equation.3">
                  <p:embed/>
                  <p:pic>
                    <p:nvPicPr>
                      <p:cNvPr id="9114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09800" y="3971925"/>
                        <a:ext cx="3265488"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7" name="TextBox 6"/>
          <p:cNvSpPr txBox="1"/>
          <p:nvPr/>
        </p:nvSpPr>
        <p:spPr>
          <a:xfrm>
            <a:off x="5127625" y="3295651"/>
            <a:ext cx="5194300" cy="409575"/>
          </a:xfrm>
          <a:prstGeom prst="rect">
            <a:avLst/>
          </a:prstGeom>
          <a:noFill/>
        </p:spPr>
        <p:txBody>
          <a:bodyPr wrap="none" lIns="101882" tIns="50941" rIns="101882" bIns="50941">
            <a:spAutoFit/>
          </a:bodyPr>
          <a:lstStyle/>
          <a:p>
            <a:pPr>
              <a:defRPr/>
            </a:pPr>
            <a:r>
              <a:rPr lang="en-US" sz="2000" dirty="0">
                <a:solidFill>
                  <a:srgbClr val="000000"/>
                </a:solidFill>
                <a:latin typeface="Times New Roman" charset="0"/>
                <a:ea typeface=""/>
                <a:cs typeface=""/>
              </a:rPr>
              <a:t>The probability that both events (A and B) occur</a:t>
            </a:r>
          </a:p>
        </p:txBody>
      </p:sp>
      <p:sp>
        <p:nvSpPr>
          <p:cNvPr id="8" name="TextBox 7"/>
          <p:cNvSpPr txBox="1"/>
          <p:nvPr/>
        </p:nvSpPr>
        <p:spPr>
          <a:xfrm>
            <a:off x="5668964" y="3886200"/>
            <a:ext cx="4999037" cy="419100"/>
          </a:xfrm>
          <a:prstGeom prst="rect">
            <a:avLst/>
          </a:prstGeom>
          <a:noFill/>
        </p:spPr>
        <p:txBody>
          <a:bodyPr wrap="none" lIns="101882" tIns="50941" rIns="101882" bIns="50941">
            <a:spAutoFit/>
          </a:bodyPr>
          <a:lstStyle/>
          <a:p>
            <a:pPr>
              <a:defRPr/>
            </a:pPr>
            <a:r>
              <a:rPr lang="en-US" sz="2000" dirty="0">
                <a:solidFill>
                  <a:srgbClr val="000000"/>
                </a:solidFill>
                <a:latin typeface="Times New Roman" charset="0"/>
                <a:ea typeface=""/>
                <a:cs typeface=""/>
              </a:rPr>
              <a:t>Both sides expressed as conditional probability</a:t>
            </a:r>
          </a:p>
        </p:txBody>
      </p:sp>
      <p:sp>
        <p:nvSpPr>
          <p:cNvPr id="9" name="TextBox 8"/>
          <p:cNvSpPr txBox="1"/>
          <p:nvPr/>
        </p:nvSpPr>
        <p:spPr>
          <a:xfrm>
            <a:off x="2895600" y="5105401"/>
            <a:ext cx="6705600" cy="1641475"/>
          </a:xfrm>
          <a:prstGeom prst="rect">
            <a:avLst/>
          </a:prstGeom>
          <a:noFill/>
        </p:spPr>
        <p:txBody>
          <a:bodyPr wrap="none" lIns="101882" tIns="50941" rIns="101882" bIns="50941">
            <a:spAutoFit/>
          </a:bodyPr>
          <a:lstStyle/>
          <a:p>
            <a:pPr>
              <a:spcAft>
                <a:spcPts val="0"/>
              </a:spcAft>
              <a:defRPr/>
            </a:pPr>
            <a:r>
              <a:rPr lang="en-US" sz="2000" dirty="0">
                <a:solidFill>
                  <a:srgbClr val="000000"/>
                </a:solidFill>
                <a:latin typeface="Times New Roman" charset="0"/>
                <a:ea typeface=""/>
                <a:cs typeface=""/>
              </a:rPr>
              <a:t>If A is the model and B is the data, then</a:t>
            </a:r>
            <a:br>
              <a:rPr lang="en-US" sz="2000" dirty="0">
                <a:solidFill>
                  <a:srgbClr val="000000"/>
                </a:solidFill>
                <a:latin typeface="Times New Roman" charset="0"/>
                <a:ea typeface=""/>
                <a:cs typeface=""/>
              </a:rPr>
            </a:br>
            <a:r>
              <a:rPr lang="en-US" sz="2000" dirty="0">
                <a:solidFill>
                  <a:srgbClr val="000000"/>
                </a:solidFill>
                <a:latin typeface="Times New Roman" charset="0"/>
                <a:ea typeface=""/>
                <a:cs typeface=""/>
              </a:rPr>
              <a:t> </a:t>
            </a:r>
            <a:r>
              <a:rPr lang="en-US" sz="2000" i="1" dirty="0">
                <a:solidFill>
                  <a:srgbClr val="000000"/>
                </a:solidFill>
                <a:latin typeface="Times New Roman" charset="0"/>
                <a:ea typeface=""/>
                <a:cs typeface=""/>
              </a:rPr>
              <a:t>P(B|A) </a:t>
            </a:r>
            <a:r>
              <a:rPr lang="en-US" sz="2000" dirty="0">
                <a:solidFill>
                  <a:srgbClr val="000000"/>
                </a:solidFill>
                <a:latin typeface="Times New Roman" charset="0"/>
                <a:ea typeface=""/>
                <a:cs typeface=""/>
              </a:rPr>
              <a:t>is the likelihood of model A</a:t>
            </a:r>
          </a:p>
          <a:p>
            <a:pPr>
              <a:spcAft>
                <a:spcPts val="0"/>
              </a:spcAft>
              <a:defRPr/>
            </a:pPr>
            <a:r>
              <a:rPr lang="en-US" sz="2000" i="1" dirty="0">
                <a:solidFill>
                  <a:srgbClr val="000000"/>
                </a:solidFill>
                <a:latin typeface="Times New Roman" charset="0"/>
                <a:ea typeface=""/>
                <a:cs typeface=""/>
              </a:rPr>
              <a:t> P(A|B) </a:t>
            </a:r>
            <a:r>
              <a:rPr lang="en-US" sz="2000" dirty="0">
                <a:solidFill>
                  <a:srgbClr val="000000"/>
                </a:solidFill>
                <a:latin typeface="Times New Roman" charset="0"/>
                <a:ea typeface=""/>
                <a:cs typeface=""/>
              </a:rPr>
              <a:t>is the posterior probability of the model given the data.</a:t>
            </a:r>
          </a:p>
          <a:p>
            <a:pPr>
              <a:defRPr/>
            </a:pPr>
            <a:r>
              <a:rPr lang="en-US" sz="2000" i="1" dirty="0">
                <a:solidFill>
                  <a:srgbClr val="000000"/>
                </a:solidFill>
                <a:latin typeface="Times New Roman" charset="0"/>
                <a:ea typeface=""/>
                <a:cs typeface=""/>
              </a:rPr>
              <a:t> P(A) </a:t>
            </a:r>
            <a:r>
              <a:rPr lang="en-US" sz="2000" dirty="0">
                <a:solidFill>
                  <a:srgbClr val="000000"/>
                </a:solidFill>
                <a:latin typeface="Times New Roman" charset="0"/>
                <a:ea typeface=""/>
                <a:cs typeface=""/>
              </a:rPr>
              <a:t>is the considered the prior probability of the model.</a:t>
            </a:r>
            <a:br>
              <a:rPr lang="en-US" sz="2000" dirty="0">
                <a:solidFill>
                  <a:srgbClr val="000000"/>
                </a:solidFill>
                <a:latin typeface="Times New Roman" charset="0"/>
                <a:ea typeface=""/>
                <a:cs typeface=""/>
              </a:rPr>
            </a:br>
            <a:r>
              <a:rPr lang="en-US" sz="2000" dirty="0">
                <a:solidFill>
                  <a:srgbClr val="000000"/>
                </a:solidFill>
                <a:latin typeface="Times New Roman" charset="0"/>
                <a:ea typeface=""/>
                <a:cs typeface=""/>
              </a:rPr>
              <a:t> </a:t>
            </a:r>
            <a:r>
              <a:rPr lang="en-US" sz="2000" i="1" dirty="0">
                <a:solidFill>
                  <a:srgbClr val="000000"/>
                </a:solidFill>
                <a:latin typeface="Times New Roman" charset="0"/>
                <a:ea typeface=""/>
                <a:cs typeface=""/>
              </a:rPr>
              <a:t>P(B) </a:t>
            </a:r>
            <a:r>
              <a:rPr lang="en-US" sz="2000" dirty="0">
                <a:solidFill>
                  <a:srgbClr val="000000"/>
                </a:solidFill>
                <a:latin typeface="Times New Roman" charset="0"/>
                <a:ea typeface=""/>
                <a:cs typeface=""/>
              </a:rPr>
              <a:t>often is treated as a normalizing constant.   </a:t>
            </a:r>
          </a:p>
        </p:txBody>
      </p:sp>
      <p:graphicFrame>
        <p:nvGraphicFramePr>
          <p:cNvPr id="91144" name="Object 5"/>
          <p:cNvGraphicFramePr>
            <a:graphicFrameLocks noChangeAspect="1"/>
          </p:cNvGraphicFramePr>
          <p:nvPr/>
        </p:nvGraphicFramePr>
        <p:xfrm>
          <a:off x="3067051" y="4491039"/>
          <a:ext cx="2479675" cy="619125"/>
        </p:xfrm>
        <a:graphic>
          <a:graphicData uri="http://schemas.openxmlformats.org/presentationml/2006/ole">
            <mc:AlternateContent xmlns:mc="http://schemas.openxmlformats.org/markup-compatibility/2006">
              <mc:Choice xmlns:v="urn:schemas-microsoft-com:vml" Requires="v">
                <p:oleObj spid="_x0000_s3081" name="Equation" r:id="rId7" imgW="1625600" imgH="393700" progId="Equation.3">
                  <p:embed/>
                </p:oleObj>
              </mc:Choice>
              <mc:Fallback>
                <p:oleObj name="Equation" r:id="rId7" imgW="1625600" imgH="393700" progId="Equation.3">
                  <p:embed/>
                  <p:pic>
                    <p:nvPicPr>
                      <p:cNvPr id="91144"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67051" y="4491039"/>
                        <a:ext cx="2479675" cy="619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42143635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EDD6E2-C141-104C-A37A-EB34A6055581}"/>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67D65B25-463B-CC4B-9DA4-354B8BB6B7FA}"/>
              </a:ext>
            </a:extLst>
          </p:cNvPr>
          <p:cNvPicPr>
            <a:picLocks noChangeAspect="1"/>
          </p:cNvPicPr>
          <p:nvPr/>
        </p:nvPicPr>
        <p:blipFill>
          <a:blip r:embed="rId3"/>
          <a:stretch>
            <a:fillRect/>
          </a:stretch>
        </p:blipFill>
        <p:spPr>
          <a:xfrm>
            <a:off x="914401" y="22857"/>
            <a:ext cx="9309096" cy="6835143"/>
          </a:xfrm>
          <a:prstGeom prst="rect">
            <a:avLst/>
          </a:prstGeom>
        </p:spPr>
      </p:pic>
      <p:sp>
        <p:nvSpPr>
          <p:cNvPr id="4" name="TextBox 3">
            <a:extLst>
              <a:ext uri="{FF2B5EF4-FFF2-40B4-BE49-F238E27FC236}">
                <a16:creationId xmlns:a16="http://schemas.microsoft.com/office/drawing/2014/main" id="{9FCE509B-90F3-1A48-AD28-49D53D9D3A56}"/>
              </a:ext>
            </a:extLst>
          </p:cNvPr>
          <p:cNvSpPr txBox="1"/>
          <p:nvPr/>
        </p:nvSpPr>
        <p:spPr>
          <a:xfrm rot="16200000">
            <a:off x="7541774" y="2967334"/>
            <a:ext cx="6679095" cy="923330"/>
          </a:xfrm>
          <a:prstGeom prst="rect">
            <a:avLst/>
          </a:prstGeom>
          <a:noFill/>
        </p:spPr>
        <p:txBody>
          <a:bodyPr wrap="square" rtlCol="0">
            <a:spAutoFit/>
          </a:bodyPr>
          <a:lstStyle/>
          <a:p>
            <a:pPr fontAlgn="base">
              <a:spcBef>
                <a:spcPct val="0"/>
              </a:spcBef>
              <a:spcAft>
                <a:spcPct val="0"/>
              </a:spcAft>
            </a:pPr>
            <a:r>
              <a:rPr lang="en-US" dirty="0">
                <a:solidFill>
                  <a:srgbClr val="000000"/>
                </a:solidFill>
                <a:latin typeface="Arial" charset="0"/>
                <a:ea typeface="ＭＳ Ｐゴシック" charset="0"/>
              </a:rPr>
              <a:t>See: </a:t>
            </a:r>
            <a:r>
              <a:rPr lang="en-US" dirty="0">
                <a:solidFill>
                  <a:srgbClr val="000000"/>
                </a:solidFill>
                <a:latin typeface="Arial" charset="0"/>
                <a:ea typeface="ＭＳ Ｐゴシック" charset="0"/>
                <a:hlinkClick r:id="rId4"/>
              </a:rPr>
              <a:t>http://hydrodictyon.eeb.uconn.edu/people/plewis/downloads/wh2019/lewis-bayesian-part1.pdf</a:t>
            </a:r>
            <a:r>
              <a:rPr lang="en-US" dirty="0">
                <a:solidFill>
                  <a:srgbClr val="000000"/>
                </a:solidFill>
                <a:latin typeface="Arial" charset="0"/>
                <a:ea typeface="ＭＳ Ｐゴシック" charset="0"/>
              </a:rPr>
              <a:t> </a:t>
            </a:r>
          </a:p>
        </p:txBody>
      </p:sp>
    </p:spTree>
    <p:extLst>
      <p:ext uri="{BB962C8B-B14F-4D97-AF65-F5344CB8AC3E}">
        <p14:creationId xmlns:p14="http://schemas.microsoft.com/office/powerpoint/2010/main" val="23595176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ext Box 3"/>
          <p:cNvSpPr txBox="1">
            <a:spLocks noChangeArrowheads="1"/>
          </p:cNvSpPr>
          <p:nvPr/>
        </p:nvSpPr>
        <p:spPr bwMode="auto">
          <a:xfrm>
            <a:off x="2085442" y="1138761"/>
            <a:ext cx="7669882"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685800" eaLnBrk="1" fontAlgn="base" hangingPunct="1">
              <a:spcBef>
                <a:spcPct val="0"/>
              </a:spcBef>
              <a:spcAft>
                <a:spcPct val="0"/>
              </a:spcAft>
            </a:pPr>
            <a:r>
              <a:rPr lang="en-US" dirty="0">
                <a:solidFill>
                  <a:srgbClr val="0C04AA">
                    <a:lumMod val="50000"/>
                  </a:srgbClr>
                </a:solidFill>
              </a:rPr>
              <a:t>Estimating  Bayesian Posterior Probabilities through biased sampling</a:t>
            </a:r>
          </a:p>
        </p:txBody>
      </p:sp>
      <p:sp>
        <p:nvSpPr>
          <p:cNvPr id="83972" name="Text Box 5"/>
          <p:cNvSpPr txBox="1">
            <a:spLocks noChangeArrowheads="1"/>
          </p:cNvSpPr>
          <p:nvPr/>
        </p:nvSpPr>
        <p:spPr bwMode="auto">
          <a:xfrm>
            <a:off x="2685466" y="2346052"/>
            <a:ext cx="6456759" cy="23083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685800" eaLnBrk="1" fontAlgn="base" hangingPunct="1">
              <a:spcBef>
                <a:spcPct val="0"/>
              </a:spcBef>
              <a:spcAft>
                <a:spcPct val="0"/>
              </a:spcAft>
            </a:pPr>
            <a:r>
              <a:rPr lang="en-US" sz="1200" dirty="0">
                <a:solidFill>
                  <a:srgbClr val="0C04AA">
                    <a:lumMod val="50000"/>
                  </a:srgbClr>
                </a:solidFill>
              </a:rPr>
              <a:t>Exploration of parameter space by sampling posterior probabilities (likelihoods)  using a biased random walk through parameter space (</a:t>
            </a:r>
            <a:r>
              <a:rPr lang="en-US" sz="1200" b="1" dirty="0">
                <a:solidFill>
                  <a:srgbClr val="0C04AA">
                    <a:lumMod val="50000"/>
                  </a:srgbClr>
                </a:solidFill>
              </a:rPr>
              <a:t>M</a:t>
            </a:r>
            <a:r>
              <a:rPr lang="en-US" sz="1200" dirty="0">
                <a:solidFill>
                  <a:srgbClr val="0C04AA">
                    <a:lumMod val="50000"/>
                  </a:srgbClr>
                </a:solidFill>
              </a:rPr>
              <a:t>etropolis Hastings </a:t>
            </a:r>
            <a:r>
              <a:rPr lang="en-US" sz="1200" b="1" dirty="0">
                <a:solidFill>
                  <a:srgbClr val="0C04AA">
                    <a:lumMod val="50000"/>
                  </a:srgbClr>
                </a:solidFill>
              </a:rPr>
              <a:t>C</a:t>
            </a:r>
            <a:r>
              <a:rPr lang="en-US" sz="1200" dirty="0">
                <a:solidFill>
                  <a:srgbClr val="0C04AA">
                    <a:lumMod val="50000"/>
                  </a:srgbClr>
                </a:solidFill>
              </a:rPr>
              <a:t>oupled </a:t>
            </a:r>
            <a:r>
              <a:rPr lang="en-US" sz="1200" b="1" dirty="0">
                <a:solidFill>
                  <a:srgbClr val="0C04AA">
                    <a:lumMod val="50000"/>
                  </a:srgbClr>
                </a:solidFill>
              </a:rPr>
              <a:t>M</a:t>
            </a:r>
            <a:r>
              <a:rPr lang="en-US" sz="1200" dirty="0">
                <a:solidFill>
                  <a:srgbClr val="0C04AA">
                    <a:lumMod val="50000"/>
                  </a:srgbClr>
                </a:solidFill>
              </a:rPr>
              <a:t>onte </a:t>
            </a:r>
            <a:r>
              <a:rPr lang="en-US" sz="1200" b="1" dirty="0">
                <a:solidFill>
                  <a:srgbClr val="0C04AA">
                    <a:lumMod val="50000"/>
                  </a:srgbClr>
                </a:solidFill>
              </a:rPr>
              <a:t>C</a:t>
            </a:r>
            <a:r>
              <a:rPr lang="en-US" sz="1200" dirty="0">
                <a:solidFill>
                  <a:srgbClr val="0C04AA">
                    <a:lumMod val="50000"/>
                  </a:srgbClr>
                </a:solidFill>
              </a:rPr>
              <a:t>arlo </a:t>
            </a:r>
            <a:r>
              <a:rPr lang="en-US" sz="1200" b="1" dirty="0">
                <a:solidFill>
                  <a:srgbClr val="0C04AA">
                    <a:lumMod val="50000"/>
                  </a:srgbClr>
                </a:solidFill>
              </a:rPr>
              <a:t>M</a:t>
            </a:r>
            <a:r>
              <a:rPr lang="en-US" sz="1200" dirty="0">
                <a:solidFill>
                  <a:srgbClr val="0C04AA">
                    <a:lumMod val="50000"/>
                  </a:srgbClr>
                </a:solidFill>
              </a:rPr>
              <a:t>arkov </a:t>
            </a:r>
            <a:r>
              <a:rPr lang="en-US" sz="1200" b="1" dirty="0">
                <a:solidFill>
                  <a:srgbClr val="0C04AA">
                    <a:lumMod val="50000"/>
                  </a:srgbClr>
                </a:solidFill>
              </a:rPr>
              <a:t>C</a:t>
            </a:r>
            <a:r>
              <a:rPr lang="en-US" sz="1200" dirty="0">
                <a:solidFill>
                  <a:srgbClr val="0C04AA">
                    <a:lumMod val="50000"/>
                  </a:srgbClr>
                </a:solidFill>
              </a:rPr>
              <a:t>hain or MC</a:t>
            </a:r>
            <a:r>
              <a:rPr lang="en-US" sz="1200" baseline="30000" dirty="0">
                <a:solidFill>
                  <a:srgbClr val="0C04AA">
                    <a:lumMod val="50000"/>
                  </a:srgbClr>
                </a:solidFill>
              </a:rPr>
              <a:t>3</a:t>
            </a:r>
            <a:r>
              <a:rPr lang="en-US" sz="1200" dirty="0">
                <a:solidFill>
                  <a:srgbClr val="0C04AA">
                    <a:lumMod val="50000"/>
                  </a:srgbClr>
                </a:solidFill>
              </a:rPr>
              <a:t>)  </a:t>
            </a:r>
          </a:p>
          <a:p>
            <a:pPr defTabSz="685800" eaLnBrk="1" fontAlgn="base" hangingPunct="1">
              <a:spcBef>
                <a:spcPct val="0"/>
              </a:spcBef>
              <a:spcAft>
                <a:spcPct val="0"/>
              </a:spcAft>
            </a:pPr>
            <a:endParaRPr lang="en-US" sz="1200" dirty="0">
              <a:solidFill>
                <a:srgbClr val="0C04AA">
                  <a:lumMod val="50000"/>
                </a:srgbClr>
              </a:solidFill>
            </a:endParaRPr>
          </a:p>
          <a:p>
            <a:pPr marL="257175" indent="-257175" defTabSz="685800" eaLnBrk="1" fontAlgn="base" hangingPunct="1">
              <a:spcBef>
                <a:spcPct val="0"/>
              </a:spcBef>
              <a:spcAft>
                <a:spcPct val="0"/>
              </a:spcAft>
              <a:buFont typeface="+mj-lt"/>
              <a:buAutoNum type="arabicPeriod"/>
            </a:pPr>
            <a:r>
              <a:rPr lang="en-US" sz="1200" dirty="0">
                <a:solidFill>
                  <a:srgbClr val="0C04AA">
                    <a:lumMod val="50000"/>
                  </a:srgbClr>
                </a:solidFill>
              </a:rPr>
              <a:t>Pick a set of parameters at random</a:t>
            </a:r>
          </a:p>
          <a:p>
            <a:pPr marL="257175" indent="-257175" defTabSz="685800" eaLnBrk="1" fontAlgn="base" hangingPunct="1">
              <a:spcBef>
                <a:spcPct val="0"/>
              </a:spcBef>
              <a:spcAft>
                <a:spcPct val="0"/>
              </a:spcAft>
              <a:buFont typeface="+mj-lt"/>
              <a:buAutoNum type="arabicPeriod"/>
            </a:pPr>
            <a:r>
              <a:rPr lang="en-US" sz="1200" dirty="0">
                <a:solidFill>
                  <a:srgbClr val="0C04AA">
                    <a:lumMod val="50000"/>
                  </a:srgbClr>
                </a:solidFill>
              </a:rPr>
              <a:t>Calculate the likelihood of the data / posterior probability for this set of parameters</a:t>
            </a:r>
          </a:p>
          <a:p>
            <a:pPr marL="257175" indent="-257175" defTabSz="685800" eaLnBrk="1" fontAlgn="base" hangingPunct="1">
              <a:spcBef>
                <a:spcPct val="0"/>
              </a:spcBef>
              <a:spcAft>
                <a:spcPct val="0"/>
              </a:spcAft>
              <a:buFont typeface="+mj-lt"/>
              <a:buAutoNum type="arabicPeriod"/>
            </a:pPr>
            <a:r>
              <a:rPr lang="en-US" sz="1200" dirty="0">
                <a:solidFill>
                  <a:srgbClr val="0C04AA">
                    <a:lumMod val="50000"/>
                  </a:srgbClr>
                </a:solidFill>
              </a:rPr>
              <a:t>Change one of the parameter by a little bit, recalculate the likelihood</a:t>
            </a:r>
          </a:p>
          <a:p>
            <a:pPr marL="257175" indent="-257175" defTabSz="685800" eaLnBrk="1" fontAlgn="base" hangingPunct="1">
              <a:spcBef>
                <a:spcPct val="0"/>
              </a:spcBef>
              <a:spcAft>
                <a:spcPct val="0"/>
              </a:spcAft>
              <a:buFont typeface="+mj-lt"/>
              <a:buAutoNum type="arabicPeriod"/>
            </a:pPr>
            <a:r>
              <a:rPr lang="en-US" sz="1200" dirty="0">
                <a:solidFill>
                  <a:srgbClr val="0C04AA">
                    <a:lumMod val="50000"/>
                  </a:srgbClr>
                </a:solidFill>
              </a:rPr>
              <a:t>If the posterior probability increased, use these parameter values as a starting point for the next parameter change (back to 3), if it gets worse calculate the ratio of the posterior probabilities and take these odds to accept or reject the new parameter as a starting point for the next step.  </a:t>
            </a:r>
          </a:p>
          <a:p>
            <a:pPr defTabSz="685800" eaLnBrk="1" fontAlgn="base" hangingPunct="1">
              <a:spcBef>
                <a:spcPct val="0"/>
              </a:spcBef>
              <a:spcAft>
                <a:spcPct val="0"/>
              </a:spcAft>
            </a:pPr>
            <a:endParaRPr lang="en-US" sz="1200" dirty="0">
              <a:solidFill>
                <a:srgbClr val="0C04AA">
                  <a:lumMod val="50000"/>
                </a:srgbClr>
              </a:solidFill>
            </a:endParaRPr>
          </a:p>
        </p:txBody>
      </p:sp>
      <p:grpSp>
        <p:nvGrpSpPr>
          <p:cNvPr id="83973" name="Group 6"/>
          <p:cNvGrpSpPr>
            <a:grpSpLocks/>
          </p:cNvGrpSpPr>
          <p:nvPr/>
        </p:nvGrpSpPr>
        <p:grpSpPr bwMode="auto">
          <a:xfrm>
            <a:off x="2085442" y="4504869"/>
            <a:ext cx="1651261" cy="1042988"/>
            <a:chOff x="1069" y="2677"/>
            <a:chExt cx="969" cy="876"/>
          </a:xfrm>
        </p:grpSpPr>
        <p:sp>
          <p:nvSpPr>
            <p:cNvPr id="83981" name="Text Box 7"/>
            <p:cNvSpPr txBox="1">
              <a:spLocks noChangeArrowheads="1"/>
            </p:cNvSpPr>
            <p:nvPr/>
          </p:nvSpPr>
          <p:spPr bwMode="auto">
            <a:xfrm>
              <a:off x="1069" y="2840"/>
              <a:ext cx="455" cy="3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685800" eaLnBrk="1" fontAlgn="base" hangingPunct="1">
                <a:spcBef>
                  <a:spcPct val="0"/>
                </a:spcBef>
                <a:spcAft>
                  <a:spcPct val="0"/>
                </a:spcAft>
              </a:pPr>
              <a:r>
                <a:rPr lang="en-US" sz="1800" dirty="0">
                  <a:solidFill>
                    <a:srgbClr val="0C04AA">
                      <a:lumMod val="50000"/>
                    </a:srgbClr>
                  </a:solidFill>
                </a:rPr>
                <a:t>P</a:t>
              </a:r>
              <a:r>
                <a:rPr lang="en-US" sz="1800" baseline="-25000" dirty="0">
                  <a:solidFill>
                    <a:srgbClr val="0C04AA">
                      <a:lumMod val="50000"/>
                    </a:srgbClr>
                  </a:solidFill>
                </a:rPr>
                <a:t>i </a:t>
              </a:r>
              <a:r>
                <a:rPr lang="en-US" sz="1800" dirty="0">
                  <a:solidFill>
                    <a:srgbClr val="0C04AA">
                      <a:lumMod val="50000"/>
                    </a:srgbClr>
                  </a:solidFill>
                  <a:sym typeface="Symbol" charset="0"/>
                </a:rPr>
                <a:t></a:t>
              </a:r>
              <a:endParaRPr lang="en-US" sz="1800" dirty="0">
                <a:solidFill>
                  <a:srgbClr val="0C04AA">
                    <a:lumMod val="50000"/>
                  </a:srgbClr>
                </a:solidFill>
              </a:endParaRPr>
            </a:p>
          </p:txBody>
        </p:sp>
        <p:grpSp>
          <p:nvGrpSpPr>
            <p:cNvPr id="83982" name="Group 8"/>
            <p:cNvGrpSpPr>
              <a:grpSpLocks/>
            </p:cNvGrpSpPr>
            <p:nvPr/>
          </p:nvGrpSpPr>
          <p:grpSpPr bwMode="auto">
            <a:xfrm>
              <a:off x="1497" y="2677"/>
              <a:ext cx="541" cy="876"/>
              <a:chOff x="1497" y="2677"/>
              <a:chExt cx="541" cy="876"/>
            </a:xfrm>
          </p:grpSpPr>
          <p:sp>
            <p:nvSpPr>
              <p:cNvPr id="83983" name="Text Box 9"/>
              <p:cNvSpPr txBox="1">
                <a:spLocks noChangeArrowheads="1"/>
              </p:cNvSpPr>
              <p:nvPr/>
            </p:nvSpPr>
            <p:spPr bwMode="auto">
              <a:xfrm>
                <a:off x="1582" y="2677"/>
                <a:ext cx="323" cy="3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685800" eaLnBrk="1" fontAlgn="base" hangingPunct="1">
                  <a:spcBef>
                    <a:spcPct val="0"/>
                  </a:spcBef>
                  <a:spcAft>
                    <a:spcPct val="0"/>
                  </a:spcAft>
                </a:pPr>
                <a:r>
                  <a:rPr lang="en-US" sz="1800">
                    <a:solidFill>
                      <a:srgbClr val="0C04AA">
                        <a:lumMod val="50000"/>
                      </a:srgbClr>
                    </a:solidFill>
                  </a:rPr>
                  <a:t>N</a:t>
                </a:r>
                <a:r>
                  <a:rPr lang="en-US" sz="1800" baseline="-25000">
                    <a:solidFill>
                      <a:srgbClr val="0C04AA">
                        <a:lumMod val="50000"/>
                      </a:srgbClr>
                    </a:solidFill>
                  </a:rPr>
                  <a:t>i</a:t>
                </a:r>
                <a:endParaRPr lang="en-US" sz="1800">
                  <a:solidFill>
                    <a:srgbClr val="0C04AA">
                      <a:lumMod val="50000"/>
                    </a:srgbClr>
                  </a:solidFill>
                </a:endParaRPr>
              </a:p>
            </p:txBody>
          </p:sp>
          <p:sp>
            <p:nvSpPr>
              <p:cNvPr id="83984" name="Text Box 10"/>
              <p:cNvSpPr txBox="1">
                <a:spLocks noChangeArrowheads="1"/>
              </p:cNvSpPr>
              <p:nvPr/>
            </p:nvSpPr>
            <p:spPr bwMode="auto">
              <a:xfrm>
                <a:off x="1541" y="3010"/>
                <a:ext cx="497" cy="5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685800" eaLnBrk="1" fontAlgn="base" hangingPunct="1">
                  <a:spcBef>
                    <a:spcPct val="0"/>
                  </a:spcBef>
                  <a:spcAft>
                    <a:spcPct val="0"/>
                  </a:spcAft>
                </a:pPr>
                <a:r>
                  <a:rPr lang="en-US" sz="1800" dirty="0" err="1">
                    <a:solidFill>
                      <a:srgbClr val="0C04AA">
                        <a:lumMod val="50000"/>
                      </a:srgbClr>
                    </a:solidFill>
                  </a:rPr>
                  <a:t>N</a:t>
                </a:r>
                <a:r>
                  <a:rPr lang="en-US" sz="1800" baseline="-25000" dirty="0" err="1">
                    <a:solidFill>
                      <a:srgbClr val="0C04AA">
                        <a:lumMod val="50000"/>
                      </a:srgbClr>
                    </a:solidFill>
                  </a:rPr>
                  <a:t>total</a:t>
                </a:r>
                <a:endParaRPr lang="en-US" sz="1800" dirty="0">
                  <a:solidFill>
                    <a:srgbClr val="0C04AA">
                      <a:lumMod val="50000"/>
                    </a:srgbClr>
                  </a:solidFill>
                </a:endParaRPr>
              </a:p>
            </p:txBody>
          </p:sp>
          <p:sp>
            <p:nvSpPr>
              <p:cNvPr id="83985" name="Line 11"/>
              <p:cNvSpPr>
                <a:spLocks noChangeShapeType="1"/>
              </p:cNvSpPr>
              <p:nvPr/>
            </p:nvSpPr>
            <p:spPr bwMode="auto">
              <a:xfrm>
                <a:off x="1497" y="2990"/>
                <a:ext cx="483" cy="0"/>
              </a:xfrm>
              <a:prstGeom prst="line">
                <a:avLst/>
              </a:prstGeom>
              <a:noFill/>
              <a:ln w="28575">
                <a:solidFill>
                  <a:schemeClr val="bg1"/>
                </a:solidFill>
                <a:round/>
                <a:headEnd/>
                <a:tailEnd/>
              </a:ln>
              <a:extLst>
                <a:ext uri="{909E8E84-426E-40dd-AFC4-6F175D3DCCD1}">
                  <a14:hiddenFill xmlns="" xmlns:a14="http://schemas.microsoft.com/office/drawing/2010/main">
                    <a:noFill/>
                  </a14:hiddenFill>
                </a:ext>
              </a:extLst>
            </p:spPr>
            <p:txBody>
              <a:bodyPr/>
              <a:lstStyle/>
              <a:p>
                <a:pPr defTabSz="685800" fontAlgn="base">
                  <a:spcBef>
                    <a:spcPct val="0"/>
                  </a:spcBef>
                  <a:spcAft>
                    <a:spcPct val="0"/>
                  </a:spcAft>
                </a:pPr>
                <a:endParaRPr lang="en-US" dirty="0">
                  <a:solidFill>
                    <a:srgbClr val="0C04AA">
                      <a:lumMod val="50000"/>
                    </a:srgbClr>
                  </a:solidFill>
                  <a:latin typeface="Arial" charset="0"/>
                  <a:ea typeface="ＭＳ Ｐゴシック" charset="0"/>
                </a:endParaRPr>
              </a:p>
            </p:txBody>
          </p:sp>
        </p:grpSp>
      </p:grpSp>
      <p:sp>
        <p:nvSpPr>
          <p:cNvPr id="83974" name="Text Box 12"/>
          <p:cNvSpPr txBox="1">
            <a:spLocks noChangeArrowheads="1"/>
          </p:cNvSpPr>
          <p:nvPr/>
        </p:nvSpPr>
        <p:spPr bwMode="auto">
          <a:xfrm>
            <a:off x="4037669" y="4676320"/>
            <a:ext cx="6015191" cy="5539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685800" eaLnBrk="1" fontAlgn="base" hangingPunct="1">
              <a:spcBef>
                <a:spcPct val="50000"/>
              </a:spcBef>
              <a:spcAft>
                <a:spcPct val="0"/>
              </a:spcAft>
            </a:pPr>
            <a:r>
              <a:rPr lang="en-US" sz="1200" dirty="0">
                <a:solidFill>
                  <a:srgbClr val="0C04AA">
                    <a:lumMod val="50000"/>
                  </a:srgbClr>
                </a:solidFill>
              </a:rPr>
              <a:t>,where N</a:t>
            </a:r>
            <a:r>
              <a:rPr lang="en-US" sz="1200" baseline="-25000" dirty="0">
                <a:solidFill>
                  <a:srgbClr val="0C04AA">
                    <a:lumMod val="50000"/>
                  </a:srgbClr>
                </a:solidFill>
              </a:rPr>
              <a:t>i</a:t>
            </a:r>
            <a:r>
              <a:rPr lang="en-US" sz="1200" dirty="0">
                <a:solidFill>
                  <a:srgbClr val="0C04AA">
                    <a:lumMod val="50000"/>
                  </a:srgbClr>
                </a:solidFill>
              </a:rPr>
              <a:t> - number of sampled parameter states that you are interested in</a:t>
            </a:r>
          </a:p>
          <a:p>
            <a:pPr defTabSz="685800" eaLnBrk="1" fontAlgn="base" hangingPunct="1">
              <a:spcBef>
                <a:spcPct val="50000"/>
              </a:spcBef>
              <a:spcAft>
                <a:spcPct val="0"/>
              </a:spcAft>
            </a:pPr>
            <a:r>
              <a:rPr lang="en-US" sz="1200" dirty="0" err="1">
                <a:solidFill>
                  <a:srgbClr val="0C04AA">
                    <a:lumMod val="50000"/>
                  </a:srgbClr>
                </a:solidFill>
              </a:rPr>
              <a:t>N</a:t>
            </a:r>
            <a:r>
              <a:rPr lang="en-US" sz="1200" baseline="-25000" dirty="0" err="1">
                <a:solidFill>
                  <a:srgbClr val="0C04AA">
                    <a:lumMod val="50000"/>
                  </a:srgbClr>
                </a:solidFill>
              </a:rPr>
              <a:t>total</a:t>
            </a:r>
            <a:r>
              <a:rPr lang="en-US" sz="1200" dirty="0">
                <a:solidFill>
                  <a:srgbClr val="0C04AA">
                    <a:lumMod val="50000"/>
                  </a:srgbClr>
                </a:solidFill>
              </a:rPr>
              <a:t> – total number of samples (has to be large)</a:t>
            </a:r>
          </a:p>
        </p:txBody>
      </p:sp>
    </p:spTree>
    <p:extLst>
      <p:ext uri="{BB962C8B-B14F-4D97-AF65-F5344CB8AC3E}">
        <p14:creationId xmlns:p14="http://schemas.microsoft.com/office/powerpoint/2010/main" val="1557124699"/>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7041" name="Text Box 2"/>
          <p:cNvSpPr txBox="1">
            <a:spLocks noChangeArrowheads="1"/>
          </p:cNvSpPr>
          <p:nvPr/>
        </p:nvSpPr>
        <p:spPr bwMode="auto">
          <a:xfrm>
            <a:off x="1557338" y="1398589"/>
            <a:ext cx="880561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sz="2800">
                <a:solidFill>
                  <a:srgbClr val="FFFFFF"/>
                </a:solidFill>
                <a:cs typeface=""/>
              </a:rPr>
              <a:t>Bayesian Posterior Probability Mapping with MrBayes</a:t>
            </a:r>
            <a:r>
              <a:rPr lang="en-US" altLang="en-US">
                <a:solidFill>
                  <a:srgbClr val="FFFFFF"/>
                </a:solidFill>
                <a:cs typeface=""/>
              </a:rPr>
              <a:t> </a:t>
            </a:r>
            <a:br>
              <a:rPr lang="en-US" altLang="en-US">
                <a:solidFill>
                  <a:srgbClr val="FFFFFF"/>
                </a:solidFill>
                <a:cs typeface=""/>
              </a:rPr>
            </a:br>
            <a:r>
              <a:rPr lang="en-US" altLang="en-US" sz="2000">
                <a:solidFill>
                  <a:srgbClr val="FFFF00"/>
                </a:solidFill>
                <a:cs typeface=""/>
              </a:rPr>
              <a:t>(Huelsenbeck and Ronquist, 2001)</a:t>
            </a:r>
          </a:p>
        </p:txBody>
      </p:sp>
      <p:sp>
        <p:nvSpPr>
          <p:cNvPr id="87042" name="Text Box 3"/>
          <p:cNvSpPr txBox="1">
            <a:spLocks noChangeArrowheads="1"/>
          </p:cNvSpPr>
          <p:nvPr/>
        </p:nvSpPr>
        <p:spPr bwMode="auto">
          <a:xfrm>
            <a:off x="1833563" y="201613"/>
            <a:ext cx="860266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r>
              <a:rPr lang="en-US" altLang="en-US" sz="3200">
                <a:solidFill>
                  <a:srgbClr val="FFFF00"/>
                </a:solidFill>
                <a:cs typeface=""/>
              </a:rPr>
              <a:t>Alternative  Approaches to Estimate </a:t>
            </a:r>
          </a:p>
          <a:p>
            <a:pPr algn="ctr" eaLnBrk="1" hangingPunct="1"/>
            <a:r>
              <a:rPr lang="en-US" altLang="en-US" sz="3200">
                <a:solidFill>
                  <a:srgbClr val="FFFF00"/>
                </a:solidFill>
                <a:cs typeface=""/>
              </a:rPr>
              <a:t>Posterior Probabilities</a:t>
            </a:r>
          </a:p>
        </p:txBody>
      </p:sp>
      <p:sp>
        <p:nvSpPr>
          <p:cNvPr id="87043" name="Text Box 4"/>
          <p:cNvSpPr txBox="1">
            <a:spLocks noChangeArrowheads="1"/>
          </p:cNvSpPr>
          <p:nvPr/>
        </p:nvSpPr>
        <p:spPr bwMode="auto">
          <a:xfrm>
            <a:off x="1778000" y="2311401"/>
            <a:ext cx="242156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a:solidFill>
                  <a:srgbClr val="FF3300"/>
                </a:solidFill>
                <a:cs typeface=""/>
              </a:rPr>
              <a:t>Problem: </a:t>
            </a:r>
          </a:p>
          <a:p>
            <a:pPr eaLnBrk="1" hangingPunct="1"/>
            <a:r>
              <a:rPr lang="en-US" altLang="en-US">
                <a:solidFill>
                  <a:srgbClr val="FFFF00"/>
                </a:solidFill>
                <a:cs typeface=""/>
              </a:rPr>
              <a:t>      </a:t>
            </a:r>
            <a:r>
              <a:rPr lang="en-US" altLang="en-US" sz="1600">
                <a:solidFill>
                  <a:srgbClr val="FFFF00"/>
                </a:solidFill>
                <a:cs typeface=""/>
              </a:rPr>
              <a:t>Strimmer’s formula</a:t>
            </a:r>
          </a:p>
        </p:txBody>
      </p:sp>
      <p:sp>
        <p:nvSpPr>
          <p:cNvPr id="87044" name="Text Box 5"/>
          <p:cNvSpPr txBox="1">
            <a:spLocks noChangeArrowheads="1"/>
          </p:cNvSpPr>
          <p:nvPr/>
        </p:nvSpPr>
        <p:spPr bwMode="auto">
          <a:xfrm>
            <a:off x="1760538" y="3683001"/>
            <a:ext cx="8609012"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a:solidFill>
                  <a:srgbClr val="FF3300"/>
                </a:solidFill>
                <a:cs typeface=""/>
              </a:rPr>
              <a:t>Solution:</a:t>
            </a:r>
            <a:r>
              <a:rPr lang="en-US" altLang="en-US">
                <a:solidFill>
                  <a:srgbClr val="FFFF00"/>
                </a:solidFill>
                <a:cs typeface=""/>
              </a:rPr>
              <a:t> </a:t>
            </a:r>
          </a:p>
          <a:p>
            <a:pPr eaLnBrk="1" hangingPunct="1"/>
            <a:r>
              <a:rPr lang="en-US" altLang="en-US">
                <a:solidFill>
                  <a:srgbClr val="FFFF00"/>
                </a:solidFill>
                <a:cs typeface=""/>
              </a:rPr>
              <a:t>       </a:t>
            </a:r>
            <a:r>
              <a:rPr lang="en-US" altLang="en-US" sz="1600">
                <a:solidFill>
                  <a:srgbClr val="FFFF00"/>
                </a:solidFill>
                <a:cs typeface=""/>
              </a:rPr>
              <a:t>Exploration of the tree space by sampling trees using a biased random walk</a:t>
            </a:r>
          </a:p>
          <a:p>
            <a:pPr eaLnBrk="1" hangingPunct="1"/>
            <a:r>
              <a:rPr lang="en-US" altLang="en-US" sz="1600">
                <a:solidFill>
                  <a:srgbClr val="FFFF00"/>
                </a:solidFill>
                <a:cs typeface=""/>
              </a:rPr>
              <a:t>	(Implemented in MrBayes program)</a:t>
            </a:r>
          </a:p>
          <a:p>
            <a:pPr eaLnBrk="1" hangingPunct="1"/>
            <a:endParaRPr lang="en-US" altLang="en-US" sz="1600">
              <a:solidFill>
                <a:srgbClr val="FFFF00"/>
              </a:solidFill>
              <a:cs typeface=""/>
            </a:endParaRPr>
          </a:p>
          <a:p>
            <a:pPr eaLnBrk="1" hangingPunct="1"/>
            <a:r>
              <a:rPr lang="en-US" altLang="en-US" sz="1600">
                <a:solidFill>
                  <a:srgbClr val="FFFF00"/>
                </a:solidFill>
                <a:cs typeface=""/>
              </a:rPr>
              <a:t>          Trees with higher likelihoods will be sampled more often</a:t>
            </a:r>
          </a:p>
          <a:p>
            <a:pPr eaLnBrk="1" hangingPunct="1"/>
            <a:endParaRPr lang="en-US" altLang="en-US" sz="1600">
              <a:solidFill>
                <a:srgbClr val="FFFF00"/>
              </a:solidFill>
              <a:cs typeface=""/>
            </a:endParaRPr>
          </a:p>
        </p:txBody>
      </p:sp>
      <p:grpSp>
        <p:nvGrpSpPr>
          <p:cNvPr id="87045" name="Group 6"/>
          <p:cNvGrpSpPr>
            <a:grpSpLocks/>
          </p:cNvGrpSpPr>
          <p:nvPr/>
        </p:nvGrpSpPr>
        <p:grpSpPr bwMode="auto">
          <a:xfrm>
            <a:off x="2592389" y="5337175"/>
            <a:ext cx="1538287" cy="985838"/>
            <a:chOff x="1069" y="2677"/>
            <a:chExt cx="969" cy="621"/>
          </a:xfrm>
        </p:grpSpPr>
        <p:sp>
          <p:nvSpPr>
            <p:cNvPr id="87053" name="Text Box 7"/>
            <p:cNvSpPr txBox="1">
              <a:spLocks noChangeArrowheads="1"/>
            </p:cNvSpPr>
            <p:nvPr/>
          </p:nvSpPr>
          <p:spPr bwMode="auto">
            <a:xfrm>
              <a:off x="1069" y="2840"/>
              <a:ext cx="35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a:solidFill>
                    <a:srgbClr val="FFFF00"/>
                  </a:solidFill>
                  <a:cs typeface=""/>
                </a:rPr>
                <a:t>p</a:t>
              </a:r>
              <a:r>
                <a:rPr lang="en-US" altLang="en-US" baseline="-25000">
                  <a:solidFill>
                    <a:srgbClr val="FFFF00"/>
                  </a:solidFill>
                  <a:cs typeface=""/>
                </a:rPr>
                <a:t>i</a:t>
              </a:r>
              <a:r>
                <a:rPr lang="en-US" altLang="en-US">
                  <a:solidFill>
                    <a:srgbClr val="FFFF00"/>
                  </a:solidFill>
                  <a:cs typeface=""/>
                  <a:sym typeface="Symbol" charset="2"/>
                </a:rPr>
                <a:t></a:t>
              </a:r>
              <a:endParaRPr lang="en-US" altLang="en-US">
                <a:solidFill>
                  <a:srgbClr val="FFFF00"/>
                </a:solidFill>
                <a:cs typeface=""/>
              </a:endParaRPr>
            </a:p>
          </p:txBody>
        </p:sp>
        <p:grpSp>
          <p:nvGrpSpPr>
            <p:cNvPr id="87054" name="Group 8"/>
            <p:cNvGrpSpPr>
              <a:grpSpLocks/>
            </p:cNvGrpSpPr>
            <p:nvPr/>
          </p:nvGrpSpPr>
          <p:grpSpPr bwMode="auto">
            <a:xfrm>
              <a:off x="1482" y="2677"/>
              <a:ext cx="556" cy="621"/>
              <a:chOff x="1482" y="2677"/>
              <a:chExt cx="556" cy="621"/>
            </a:xfrm>
          </p:grpSpPr>
          <p:sp>
            <p:nvSpPr>
              <p:cNvPr id="87055" name="Text Box 9"/>
              <p:cNvSpPr txBox="1">
                <a:spLocks noChangeArrowheads="1"/>
              </p:cNvSpPr>
              <p:nvPr/>
            </p:nvSpPr>
            <p:spPr bwMode="auto">
              <a:xfrm>
                <a:off x="1582" y="2677"/>
                <a:ext cx="28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a:solidFill>
                      <a:srgbClr val="FFFF00"/>
                    </a:solidFill>
                    <a:cs typeface=""/>
                  </a:rPr>
                  <a:t>N</a:t>
                </a:r>
                <a:r>
                  <a:rPr lang="en-US" altLang="en-US" baseline="-25000">
                    <a:solidFill>
                      <a:srgbClr val="FFFF00"/>
                    </a:solidFill>
                    <a:cs typeface=""/>
                  </a:rPr>
                  <a:t>i</a:t>
                </a:r>
                <a:endParaRPr lang="en-US" altLang="en-US">
                  <a:solidFill>
                    <a:srgbClr val="FFFF00"/>
                  </a:solidFill>
                  <a:cs typeface=""/>
                </a:endParaRPr>
              </a:p>
            </p:txBody>
          </p:sp>
          <p:sp>
            <p:nvSpPr>
              <p:cNvPr id="87056" name="Text Box 10"/>
              <p:cNvSpPr txBox="1">
                <a:spLocks noChangeArrowheads="1"/>
              </p:cNvSpPr>
              <p:nvPr/>
            </p:nvSpPr>
            <p:spPr bwMode="auto">
              <a:xfrm>
                <a:off x="1541" y="3010"/>
                <a:ext cx="49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a:solidFill>
                      <a:srgbClr val="FFFF00"/>
                    </a:solidFill>
                    <a:cs typeface=""/>
                  </a:rPr>
                  <a:t>N</a:t>
                </a:r>
                <a:r>
                  <a:rPr lang="en-US" altLang="en-US" baseline="-25000">
                    <a:solidFill>
                      <a:srgbClr val="FFFF00"/>
                    </a:solidFill>
                    <a:cs typeface=""/>
                  </a:rPr>
                  <a:t>total</a:t>
                </a:r>
                <a:endParaRPr lang="en-US" altLang="en-US">
                  <a:solidFill>
                    <a:srgbClr val="FFFF00"/>
                  </a:solidFill>
                  <a:cs typeface=""/>
                </a:endParaRPr>
              </a:p>
            </p:txBody>
          </p:sp>
          <p:sp>
            <p:nvSpPr>
              <p:cNvPr id="87057" name="Line 11"/>
              <p:cNvSpPr>
                <a:spLocks noChangeShapeType="1"/>
              </p:cNvSpPr>
              <p:nvPr/>
            </p:nvSpPr>
            <p:spPr bwMode="auto">
              <a:xfrm>
                <a:off x="1482" y="2965"/>
                <a:ext cx="483"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srgbClr val="FFFF00"/>
                  </a:solidFill>
                  <a:ea typeface="ＭＳ Ｐゴシック" charset="-128"/>
                  <a:cs typeface=""/>
                </a:endParaRPr>
              </a:p>
            </p:txBody>
          </p:sp>
        </p:grpSp>
      </p:grpSp>
      <p:sp>
        <p:nvSpPr>
          <p:cNvPr id="87046" name="Text Box 12"/>
          <p:cNvSpPr txBox="1">
            <a:spLocks noChangeArrowheads="1"/>
          </p:cNvSpPr>
          <p:nvPr/>
        </p:nvSpPr>
        <p:spPr bwMode="auto">
          <a:xfrm>
            <a:off x="4527551" y="5972176"/>
            <a:ext cx="5916613" cy="70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spcBef>
                <a:spcPct val="50000"/>
              </a:spcBef>
            </a:pPr>
            <a:r>
              <a:rPr lang="en-US" altLang="en-US" sz="1600">
                <a:solidFill>
                  <a:srgbClr val="FFFF00"/>
                </a:solidFill>
                <a:cs typeface=""/>
              </a:rPr>
              <a:t>,where N</a:t>
            </a:r>
            <a:r>
              <a:rPr lang="en-US" altLang="en-US" sz="1600" baseline="-25000">
                <a:solidFill>
                  <a:srgbClr val="FFFF00"/>
                </a:solidFill>
                <a:cs typeface=""/>
              </a:rPr>
              <a:t>i</a:t>
            </a:r>
            <a:r>
              <a:rPr lang="en-US" altLang="en-US" sz="1600">
                <a:solidFill>
                  <a:srgbClr val="FFFF00"/>
                </a:solidFill>
                <a:cs typeface=""/>
              </a:rPr>
              <a:t> - number of sampled trees of topology </a:t>
            </a:r>
            <a:r>
              <a:rPr lang="en-US" altLang="en-US" sz="1600" i="1">
                <a:solidFill>
                  <a:srgbClr val="FFFF00"/>
                </a:solidFill>
                <a:cs typeface=""/>
              </a:rPr>
              <a:t>i, i</a:t>
            </a:r>
            <a:r>
              <a:rPr lang="en-US" altLang="en-US" sz="1600">
                <a:solidFill>
                  <a:srgbClr val="FFFF00"/>
                </a:solidFill>
                <a:cs typeface=""/>
              </a:rPr>
              <a:t>=1,2,3</a:t>
            </a:r>
          </a:p>
          <a:p>
            <a:pPr eaLnBrk="1" hangingPunct="1">
              <a:spcBef>
                <a:spcPct val="50000"/>
              </a:spcBef>
            </a:pPr>
            <a:r>
              <a:rPr lang="en-US" altLang="en-US" sz="1600">
                <a:solidFill>
                  <a:srgbClr val="FFFF00"/>
                </a:solidFill>
                <a:cs typeface=""/>
              </a:rPr>
              <a:t>N</a:t>
            </a:r>
            <a:r>
              <a:rPr lang="en-US" altLang="en-US" sz="1600" baseline="-25000">
                <a:solidFill>
                  <a:srgbClr val="FFFF00"/>
                </a:solidFill>
                <a:cs typeface=""/>
              </a:rPr>
              <a:t>total</a:t>
            </a:r>
            <a:r>
              <a:rPr lang="en-US" altLang="en-US" sz="1600">
                <a:solidFill>
                  <a:srgbClr val="FFFF00"/>
                </a:solidFill>
                <a:cs typeface=""/>
              </a:rPr>
              <a:t> – total number of sampled trees (has to be large)</a:t>
            </a:r>
          </a:p>
        </p:txBody>
      </p:sp>
      <p:grpSp>
        <p:nvGrpSpPr>
          <p:cNvPr id="87047" name="Group 13"/>
          <p:cNvGrpSpPr>
            <a:grpSpLocks/>
          </p:cNvGrpSpPr>
          <p:nvPr/>
        </p:nvGrpSpPr>
        <p:grpSpPr bwMode="auto">
          <a:xfrm>
            <a:off x="4241800" y="2466975"/>
            <a:ext cx="2008188" cy="973138"/>
            <a:chOff x="1935" y="833"/>
            <a:chExt cx="1265" cy="613"/>
          </a:xfrm>
        </p:grpSpPr>
        <p:sp>
          <p:nvSpPr>
            <p:cNvPr id="87049" name="Text Box 14"/>
            <p:cNvSpPr txBox="1">
              <a:spLocks noChangeArrowheads="1"/>
            </p:cNvSpPr>
            <p:nvPr/>
          </p:nvSpPr>
          <p:spPr bwMode="auto">
            <a:xfrm>
              <a:off x="1935" y="991"/>
              <a:ext cx="36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a:solidFill>
                    <a:srgbClr val="FFFF00"/>
                  </a:solidFill>
                  <a:cs typeface=""/>
                </a:rPr>
                <a:t>p</a:t>
              </a:r>
              <a:r>
                <a:rPr lang="en-US" altLang="en-US" baseline="-25000">
                  <a:solidFill>
                    <a:srgbClr val="FFFF00"/>
                  </a:solidFill>
                  <a:cs typeface=""/>
                </a:rPr>
                <a:t>i</a:t>
              </a:r>
              <a:r>
                <a:rPr lang="en-US" altLang="en-US">
                  <a:solidFill>
                    <a:srgbClr val="FFFF00"/>
                  </a:solidFill>
                  <a:cs typeface=""/>
                  <a:sym typeface="Symbol" charset="2"/>
                </a:rPr>
                <a:t>=</a:t>
              </a:r>
              <a:endParaRPr lang="en-US" altLang="en-US">
                <a:solidFill>
                  <a:srgbClr val="FFFF00"/>
                </a:solidFill>
                <a:cs typeface=""/>
              </a:endParaRPr>
            </a:p>
          </p:txBody>
        </p:sp>
        <p:sp>
          <p:nvSpPr>
            <p:cNvPr id="87050" name="Text Box 15"/>
            <p:cNvSpPr txBox="1">
              <a:spLocks noChangeArrowheads="1"/>
            </p:cNvSpPr>
            <p:nvPr/>
          </p:nvSpPr>
          <p:spPr bwMode="auto">
            <a:xfrm>
              <a:off x="2574" y="833"/>
              <a:ext cx="251"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a:solidFill>
                    <a:srgbClr val="FFFF00"/>
                  </a:solidFill>
                  <a:cs typeface=""/>
                </a:rPr>
                <a:t>L</a:t>
              </a:r>
              <a:r>
                <a:rPr lang="en-US" altLang="en-US" baseline="-25000">
                  <a:solidFill>
                    <a:srgbClr val="FFFF00"/>
                  </a:solidFill>
                  <a:cs typeface=""/>
                </a:rPr>
                <a:t>i</a:t>
              </a:r>
              <a:endParaRPr lang="en-US" altLang="en-US">
                <a:solidFill>
                  <a:srgbClr val="FFFF00"/>
                </a:solidFill>
                <a:cs typeface=""/>
              </a:endParaRPr>
            </a:p>
          </p:txBody>
        </p:sp>
        <p:sp>
          <p:nvSpPr>
            <p:cNvPr id="87051" name="Text Box 16"/>
            <p:cNvSpPr txBox="1">
              <a:spLocks noChangeArrowheads="1"/>
            </p:cNvSpPr>
            <p:nvPr/>
          </p:nvSpPr>
          <p:spPr bwMode="auto">
            <a:xfrm>
              <a:off x="2314" y="1158"/>
              <a:ext cx="88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a:solidFill>
                    <a:srgbClr val="FFFF00"/>
                  </a:solidFill>
                  <a:cs typeface=""/>
                </a:rPr>
                <a:t>L</a:t>
              </a:r>
              <a:r>
                <a:rPr lang="en-US" altLang="en-US" baseline="-25000">
                  <a:solidFill>
                    <a:srgbClr val="FFFF00"/>
                  </a:solidFill>
                  <a:cs typeface=""/>
                </a:rPr>
                <a:t>1</a:t>
              </a:r>
              <a:r>
                <a:rPr lang="en-US" altLang="en-US">
                  <a:solidFill>
                    <a:srgbClr val="FFFF00"/>
                  </a:solidFill>
                  <a:cs typeface=""/>
                </a:rPr>
                <a:t>+L</a:t>
              </a:r>
              <a:r>
                <a:rPr lang="en-US" altLang="en-US" baseline="-25000">
                  <a:solidFill>
                    <a:srgbClr val="FFFF00"/>
                  </a:solidFill>
                  <a:cs typeface=""/>
                </a:rPr>
                <a:t>2</a:t>
              </a:r>
              <a:r>
                <a:rPr lang="en-US" altLang="en-US">
                  <a:solidFill>
                    <a:srgbClr val="FFFF00"/>
                  </a:solidFill>
                  <a:cs typeface=""/>
                </a:rPr>
                <a:t>+L</a:t>
              </a:r>
              <a:r>
                <a:rPr lang="en-US" altLang="en-US" baseline="-25000">
                  <a:solidFill>
                    <a:srgbClr val="FFFF00"/>
                  </a:solidFill>
                  <a:cs typeface=""/>
                </a:rPr>
                <a:t>3</a:t>
              </a:r>
            </a:p>
          </p:txBody>
        </p:sp>
        <p:sp>
          <p:nvSpPr>
            <p:cNvPr id="87052" name="Line 17"/>
            <p:cNvSpPr>
              <a:spLocks noChangeShapeType="1"/>
            </p:cNvSpPr>
            <p:nvPr/>
          </p:nvSpPr>
          <p:spPr bwMode="auto">
            <a:xfrm>
              <a:off x="2314" y="1130"/>
              <a:ext cx="823" cy="1"/>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srgbClr val="FFFF00"/>
                </a:solidFill>
                <a:ea typeface="ＭＳ Ｐゴシック" charset="-128"/>
                <a:cs typeface=""/>
              </a:endParaRPr>
            </a:p>
          </p:txBody>
        </p:sp>
      </p:grpSp>
      <p:sp>
        <p:nvSpPr>
          <p:cNvPr id="87048" name="Text Box 18"/>
          <p:cNvSpPr txBox="1">
            <a:spLocks noChangeArrowheads="1"/>
          </p:cNvSpPr>
          <p:nvPr/>
        </p:nvSpPr>
        <p:spPr bwMode="auto">
          <a:xfrm>
            <a:off x="6445251" y="2671763"/>
            <a:ext cx="3914775"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sz="1600">
                <a:solidFill>
                  <a:srgbClr val="FFFF00"/>
                </a:solidFill>
                <a:cs typeface=""/>
              </a:rPr>
              <a:t>only considers 3 trees </a:t>
            </a:r>
          </a:p>
          <a:p>
            <a:pPr eaLnBrk="1" hangingPunct="1"/>
            <a:r>
              <a:rPr lang="en-US" altLang="en-US" sz="1600">
                <a:solidFill>
                  <a:srgbClr val="FFFF00"/>
                </a:solidFill>
                <a:cs typeface=""/>
              </a:rPr>
              <a:t>(those that maximize the likelihood for </a:t>
            </a:r>
          </a:p>
          <a:p>
            <a:pPr eaLnBrk="1" hangingPunct="1"/>
            <a:r>
              <a:rPr lang="en-US" altLang="en-US" sz="1600">
                <a:solidFill>
                  <a:srgbClr val="FFFF00"/>
                </a:solidFill>
                <a:cs typeface=""/>
              </a:rPr>
              <a:t>the three topologies)</a:t>
            </a:r>
            <a:endParaRPr lang="en-US" altLang="en-US">
              <a:solidFill>
                <a:srgbClr val="FFFF00"/>
              </a:solidFill>
              <a:cs typeface=""/>
            </a:endParaRPr>
          </a:p>
        </p:txBody>
      </p:sp>
    </p:spTree>
    <p:extLst>
      <p:ext uri="{BB962C8B-B14F-4D97-AF65-F5344CB8AC3E}">
        <p14:creationId xmlns:p14="http://schemas.microsoft.com/office/powerpoint/2010/main" val="1259825077"/>
      </p:ext>
    </p:extLst>
  </p:cSld>
  <p:clrMapOvr>
    <a:overrideClrMapping bg1="dk2" tx1="lt1" bg2="dk1" tx2="lt2" accent1="accent1" accent2="accent2" accent3="accent3" accent4="accent4" accent5="accent5" accent6="accent6" hlink="hlink" folHlink="folHlink"/>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733800" y="0"/>
            <a:ext cx="4699308" cy="6858000"/>
          </a:xfrm>
          <a:prstGeom prst="rect">
            <a:avLst/>
          </a:prstGeom>
        </p:spPr>
      </p:pic>
      <p:sp>
        <p:nvSpPr>
          <p:cNvPr id="4" name="TextBox 3">
            <a:extLst>
              <a:ext uri="{FF2B5EF4-FFF2-40B4-BE49-F238E27FC236}">
                <a16:creationId xmlns:a16="http://schemas.microsoft.com/office/drawing/2014/main" id="{2D82F564-02B3-024C-938B-452DDC0D9BA2}"/>
              </a:ext>
            </a:extLst>
          </p:cNvPr>
          <p:cNvSpPr txBox="1"/>
          <p:nvPr/>
        </p:nvSpPr>
        <p:spPr>
          <a:xfrm>
            <a:off x="9134168" y="5034116"/>
            <a:ext cx="2458065"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ＭＳ Ｐゴシック" charset="0"/>
                <a:cs typeface="+mn-cs"/>
                <a:hlinkClick r:id="rId3"/>
              </a:rPr>
              <a:t>https://www.sciencedirect.com/science/article/pii/0169534796100410?via%3Dihub</a:t>
            </a:r>
            <a:r>
              <a:rPr kumimoji="0" lang="en-US" sz="1800" b="0" i="0" u="none" strike="noStrike" kern="1200" cap="none" spc="0" normalizeH="0" baseline="0" noProof="0" dirty="0">
                <a:ln>
                  <a:noFill/>
                </a:ln>
                <a:solidFill>
                  <a:prstClr val="black"/>
                </a:solidFill>
                <a:effectLst/>
                <a:uLnTx/>
                <a:uFillTx/>
                <a:latin typeface="Calibri" panose="020F0502020204030204"/>
                <a:ea typeface="ＭＳ Ｐゴシック" charset="0"/>
                <a:cs typeface="+mn-cs"/>
              </a:rPr>
              <a:t> </a:t>
            </a:r>
          </a:p>
        </p:txBody>
      </p:sp>
    </p:spTree>
    <p:extLst>
      <p:ext uri="{BB962C8B-B14F-4D97-AF65-F5344CB8AC3E}">
        <p14:creationId xmlns:p14="http://schemas.microsoft.com/office/powerpoint/2010/main" val="20673869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Text Box 2"/>
          <p:cNvSpPr txBox="1">
            <a:spLocks noChangeArrowheads="1"/>
          </p:cNvSpPr>
          <p:nvPr/>
        </p:nvSpPr>
        <p:spPr bwMode="auto">
          <a:xfrm>
            <a:off x="4780617" y="6242073"/>
            <a:ext cx="6451055" cy="349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1882" tIns="50941" rIns="101882" bIns="50941">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defRPr/>
            </a:pPr>
            <a:r>
              <a:rPr lang="en-US" altLang="en-US" sz="1600" dirty="0">
                <a:solidFill>
                  <a:srgbClr val="FFFF00"/>
                </a:solidFill>
                <a:cs typeface=""/>
              </a:rPr>
              <a:t>Figures generated using </a:t>
            </a:r>
            <a:r>
              <a:rPr lang="en-US" altLang="en-US" sz="1600" dirty="0" err="1">
                <a:solidFill>
                  <a:srgbClr val="FFFF00"/>
                </a:solidFill>
                <a:cs typeface=""/>
              </a:rPr>
              <a:t>MCRobot</a:t>
            </a:r>
            <a:r>
              <a:rPr lang="en-US" altLang="en-US" sz="1600" dirty="0">
                <a:solidFill>
                  <a:srgbClr val="FFFF00"/>
                </a:solidFill>
                <a:cs typeface=""/>
              </a:rPr>
              <a:t> program (Paul Lewis, 2001)</a:t>
            </a:r>
          </a:p>
        </p:txBody>
      </p:sp>
      <p:pic>
        <p:nvPicPr>
          <p:cNvPr id="89090" name="Picture 3" descr="random_wal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914400"/>
            <a:ext cx="8966200" cy="430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1" name="Text Box 4"/>
          <p:cNvSpPr txBox="1">
            <a:spLocks noChangeArrowheads="1"/>
          </p:cNvSpPr>
          <p:nvPr/>
        </p:nvSpPr>
        <p:spPr bwMode="auto">
          <a:xfrm>
            <a:off x="2593975" y="171451"/>
            <a:ext cx="6643688" cy="59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1882" tIns="50941" rIns="101882" bIns="50941">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defRPr/>
            </a:pPr>
            <a:r>
              <a:rPr lang="en-US" altLang="en-US" sz="3200">
                <a:solidFill>
                  <a:srgbClr val="FFFF00"/>
                </a:solidFill>
                <a:cs typeface=""/>
              </a:rPr>
              <a:t>Illustration of a biased random walk</a:t>
            </a:r>
          </a:p>
        </p:txBody>
      </p:sp>
    </p:spTree>
    <p:extLst>
      <p:ext uri="{BB962C8B-B14F-4D97-AF65-F5344CB8AC3E}">
        <p14:creationId xmlns:p14="http://schemas.microsoft.com/office/powerpoint/2010/main" val="3200499582"/>
      </p:ext>
    </p:extLst>
  </p:cSld>
  <p:clrMapOvr>
    <a:overrideClrMapping bg1="dk2" tx1="lt1" bg2="dk1" tx2="lt2" accent1="accent1" accent2="accent2" accent3="accent3" accent4="accent4" accent5="accent5" accent6="accent6" hlink="hlink" folHlink="folHlink"/>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8A69A35-1E6E-F743-A0E9-F2D7FF5EE9DD}"/>
              </a:ext>
            </a:extLst>
          </p:cNvPr>
          <p:cNvSpPr txBox="1"/>
          <p:nvPr/>
        </p:nvSpPr>
        <p:spPr>
          <a:xfrm>
            <a:off x="1640294" y="5607700"/>
            <a:ext cx="8757119" cy="1200329"/>
          </a:xfrm>
          <a:prstGeom prst="rect">
            <a:avLst/>
          </a:prstGeom>
          <a:noFill/>
        </p:spPr>
        <p:txBody>
          <a:bodyPr wrap="square" rtlCol="0">
            <a:spAutoFit/>
          </a:bodyPr>
          <a:lstStyle/>
          <a:p>
            <a:pPr>
              <a:defRPr/>
            </a:pPr>
            <a:r>
              <a:rPr lang="en-US" dirty="0">
                <a:solidFill>
                  <a:srgbClr val="000000"/>
                </a:solidFill>
              </a:rPr>
              <a:t>One needs to remove the </a:t>
            </a:r>
            <a:r>
              <a:rPr lang="en-US" dirty="0" err="1">
                <a:solidFill>
                  <a:srgbClr val="000000"/>
                </a:solidFill>
              </a:rPr>
              <a:t>burnin</a:t>
            </a:r>
            <a:r>
              <a:rPr lang="en-US" dirty="0">
                <a:solidFill>
                  <a:srgbClr val="000000"/>
                </a:solidFill>
              </a:rPr>
              <a:t> that is created, when the robot initially runs around in parameter space without seeing the probability landscape. </a:t>
            </a:r>
          </a:p>
        </p:txBody>
      </p:sp>
      <p:pic>
        <p:nvPicPr>
          <p:cNvPr id="4" name="Picture 3">
            <a:extLst>
              <a:ext uri="{FF2B5EF4-FFF2-40B4-BE49-F238E27FC236}">
                <a16:creationId xmlns:a16="http://schemas.microsoft.com/office/drawing/2014/main" id="{48DD7E4B-8E27-454D-BA9C-59933EC9DB4E}"/>
              </a:ext>
            </a:extLst>
          </p:cNvPr>
          <p:cNvPicPr>
            <a:picLocks noChangeAspect="1"/>
          </p:cNvPicPr>
          <p:nvPr/>
        </p:nvPicPr>
        <p:blipFill rotWithShape="1">
          <a:blip r:embed="rId2"/>
          <a:srcRect l="4231" t="22461"/>
          <a:stretch/>
        </p:blipFill>
        <p:spPr>
          <a:xfrm>
            <a:off x="1630779" y="634483"/>
            <a:ext cx="8930443" cy="4326797"/>
          </a:xfrm>
          <a:prstGeom prst="rect">
            <a:avLst/>
          </a:prstGeom>
        </p:spPr>
      </p:pic>
    </p:spTree>
    <p:extLst>
      <p:ext uri="{BB962C8B-B14F-4D97-AF65-F5344CB8AC3E}">
        <p14:creationId xmlns:p14="http://schemas.microsoft.com/office/powerpoint/2010/main" val="11683552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 shot of a computer&#13;&#10;&#13;&#10;Description automatically generated">
            <a:extLst>
              <a:ext uri="{FF2B5EF4-FFF2-40B4-BE49-F238E27FC236}">
                <a16:creationId xmlns:a16="http://schemas.microsoft.com/office/drawing/2014/main" id="{3D79AEED-02A1-6140-8229-802FC3876469}"/>
              </a:ext>
            </a:extLst>
          </p:cNvPr>
          <p:cNvPicPr>
            <a:picLocks noChangeAspect="1"/>
          </p:cNvPicPr>
          <p:nvPr/>
        </p:nvPicPr>
        <p:blipFill rotWithShape="1">
          <a:blip r:embed="rId2"/>
          <a:srcRect t="10216" r="2959"/>
          <a:stretch/>
        </p:blipFill>
        <p:spPr>
          <a:xfrm>
            <a:off x="1659294" y="49972"/>
            <a:ext cx="8873412" cy="5064252"/>
          </a:xfrm>
          <a:prstGeom prst="rect">
            <a:avLst/>
          </a:prstGeom>
        </p:spPr>
      </p:pic>
      <p:sp>
        <p:nvSpPr>
          <p:cNvPr id="6" name="TextBox 5">
            <a:extLst>
              <a:ext uri="{FF2B5EF4-FFF2-40B4-BE49-F238E27FC236}">
                <a16:creationId xmlns:a16="http://schemas.microsoft.com/office/drawing/2014/main" id="{1522BBB7-A4E0-0445-9F8A-E155FCF3B76C}"/>
              </a:ext>
            </a:extLst>
          </p:cNvPr>
          <p:cNvSpPr txBox="1"/>
          <p:nvPr/>
        </p:nvSpPr>
        <p:spPr>
          <a:xfrm>
            <a:off x="1640294" y="5607700"/>
            <a:ext cx="8757119" cy="830997"/>
          </a:xfrm>
          <a:prstGeom prst="rect">
            <a:avLst/>
          </a:prstGeom>
          <a:noFill/>
        </p:spPr>
        <p:txBody>
          <a:bodyPr wrap="square" rtlCol="0">
            <a:spAutoFit/>
          </a:bodyPr>
          <a:lstStyle/>
          <a:p>
            <a:pPr>
              <a:defRPr/>
            </a:pPr>
            <a:r>
              <a:rPr lang="en-US" dirty="0">
                <a:solidFill>
                  <a:srgbClr val="000000"/>
                </a:solidFill>
              </a:rPr>
              <a:t>One complication is that the robot might be stuck on a local optimum.  </a:t>
            </a:r>
          </a:p>
        </p:txBody>
      </p:sp>
    </p:spTree>
    <p:extLst>
      <p:ext uri="{BB962C8B-B14F-4D97-AF65-F5344CB8AC3E}">
        <p14:creationId xmlns:p14="http://schemas.microsoft.com/office/powerpoint/2010/main" val="25504914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8A69A35-1E6E-F743-A0E9-F2D7FF5EE9DD}"/>
              </a:ext>
            </a:extLst>
          </p:cNvPr>
          <p:cNvSpPr txBox="1"/>
          <p:nvPr/>
        </p:nvSpPr>
        <p:spPr>
          <a:xfrm>
            <a:off x="1640294" y="5607700"/>
            <a:ext cx="8757119" cy="830997"/>
          </a:xfrm>
          <a:prstGeom prst="rect">
            <a:avLst/>
          </a:prstGeom>
          <a:noFill/>
        </p:spPr>
        <p:txBody>
          <a:bodyPr wrap="square" rtlCol="0">
            <a:spAutoFit/>
          </a:bodyPr>
          <a:lstStyle/>
          <a:p>
            <a:pPr>
              <a:defRPr/>
            </a:pPr>
            <a:r>
              <a:rPr lang="en-US" dirty="0">
                <a:solidFill>
                  <a:srgbClr val="000000"/>
                </a:solidFill>
              </a:rPr>
              <a:t>One complication is that the robot might be stuck on a local optimum.  (Same as last slide but in sideview).</a:t>
            </a:r>
          </a:p>
        </p:txBody>
      </p:sp>
      <p:pic>
        <p:nvPicPr>
          <p:cNvPr id="5" name="Picture 4" descr="A screen shot of a computer&#13;&#10;&#13;&#10;Description automatically generated">
            <a:extLst>
              <a:ext uri="{FF2B5EF4-FFF2-40B4-BE49-F238E27FC236}">
                <a16:creationId xmlns:a16="http://schemas.microsoft.com/office/drawing/2014/main" id="{3C8C8121-95DC-DB48-99CE-842031DBF366}"/>
              </a:ext>
            </a:extLst>
          </p:cNvPr>
          <p:cNvPicPr>
            <a:picLocks noChangeAspect="1"/>
          </p:cNvPicPr>
          <p:nvPr/>
        </p:nvPicPr>
        <p:blipFill rotWithShape="1">
          <a:blip r:embed="rId2"/>
          <a:srcRect l="2701" t="25961" b="19281"/>
          <a:stretch/>
        </p:blipFill>
        <p:spPr>
          <a:xfrm>
            <a:off x="1647481" y="1362206"/>
            <a:ext cx="8897038" cy="3093929"/>
          </a:xfrm>
          <a:prstGeom prst="rect">
            <a:avLst/>
          </a:prstGeom>
        </p:spPr>
      </p:pic>
    </p:spTree>
    <p:extLst>
      <p:ext uri="{BB962C8B-B14F-4D97-AF65-F5344CB8AC3E}">
        <p14:creationId xmlns:p14="http://schemas.microsoft.com/office/powerpoint/2010/main" val="1896902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8A69A35-1E6E-F743-A0E9-F2D7FF5EE9DD}"/>
              </a:ext>
            </a:extLst>
          </p:cNvPr>
          <p:cNvSpPr txBox="1"/>
          <p:nvPr/>
        </p:nvSpPr>
        <p:spPr>
          <a:xfrm>
            <a:off x="1640294" y="4856138"/>
            <a:ext cx="8757119" cy="1938992"/>
          </a:xfrm>
          <a:prstGeom prst="rect">
            <a:avLst/>
          </a:prstGeom>
          <a:noFill/>
        </p:spPr>
        <p:txBody>
          <a:bodyPr wrap="square" rtlCol="0">
            <a:spAutoFit/>
          </a:bodyPr>
          <a:lstStyle/>
          <a:p>
            <a:pPr>
              <a:defRPr/>
            </a:pPr>
            <a:r>
              <a:rPr lang="en-US" dirty="0">
                <a:solidFill>
                  <a:srgbClr val="000000"/>
                </a:solidFill>
              </a:rPr>
              <a:t>One solution is to run multiple chains, some of which “heated”, so that the probability landscape is melted down, and the robots move more easily away from the optimum.  The different chains compare their sampled probability, and switch in case the heated chain is better.</a:t>
            </a:r>
          </a:p>
        </p:txBody>
      </p:sp>
      <p:pic>
        <p:nvPicPr>
          <p:cNvPr id="4" name="Picture 3" descr="A screen shot of a computer&#13;&#10;&#13;&#10;Description automatically generated">
            <a:extLst>
              <a:ext uri="{FF2B5EF4-FFF2-40B4-BE49-F238E27FC236}">
                <a16:creationId xmlns:a16="http://schemas.microsoft.com/office/drawing/2014/main" id="{6EFDDFD8-4946-2F48-ABB6-BDB9D9478568}"/>
              </a:ext>
            </a:extLst>
          </p:cNvPr>
          <p:cNvPicPr>
            <a:picLocks noChangeAspect="1"/>
          </p:cNvPicPr>
          <p:nvPr/>
        </p:nvPicPr>
        <p:blipFill rotWithShape="1">
          <a:blip r:embed="rId2"/>
          <a:srcRect l="-1271" t="28993" r="8806" b="14936"/>
          <a:stretch/>
        </p:blipFill>
        <p:spPr>
          <a:xfrm>
            <a:off x="1640293" y="1114817"/>
            <a:ext cx="8455068" cy="3331923"/>
          </a:xfrm>
          <a:prstGeom prst="rect">
            <a:avLst/>
          </a:prstGeom>
        </p:spPr>
      </p:pic>
    </p:spTree>
    <p:extLst>
      <p:ext uri="{BB962C8B-B14F-4D97-AF65-F5344CB8AC3E}">
        <p14:creationId xmlns:p14="http://schemas.microsoft.com/office/powerpoint/2010/main" val="13461000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8A69A35-1E6E-F743-A0E9-F2D7FF5EE9DD}"/>
              </a:ext>
            </a:extLst>
          </p:cNvPr>
          <p:cNvSpPr txBox="1"/>
          <p:nvPr/>
        </p:nvSpPr>
        <p:spPr>
          <a:xfrm>
            <a:off x="1640294" y="4856139"/>
            <a:ext cx="8757119" cy="1200329"/>
          </a:xfrm>
          <a:prstGeom prst="rect">
            <a:avLst/>
          </a:prstGeom>
          <a:noFill/>
        </p:spPr>
        <p:txBody>
          <a:bodyPr wrap="square" rtlCol="0">
            <a:spAutoFit/>
          </a:bodyPr>
          <a:lstStyle/>
          <a:p>
            <a:pPr>
              <a:defRPr/>
            </a:pPr>
            <a:r>
              <a:rPr lang="en-US" dirty="0">
                <a:solidFill>
                  <a:srgbClr val="000000"/>
                </a:solidFill>
              </a:rPr>
              <a:t>4 chains, same as previous, but many more generations, and the trajectory is not plotted, only the points visited by each of the four chains.  </a:t>
            </a:r>
          </a:p>
        </p:txBody>
      </p:sp>
      <p:pic>
        <p:nvPicPr>
          <p:cNvPr id="5" name="Picture 4" descr="A close up of a colorful background&#13;&#10;&#13;&#10;Description automatically generated">
            <a:extLst>
              <a:ext uri="{FF2B5EF4-FFF2-40B4-BE49-F238E27FC236}">
                <a16:creationId xmlns:a16="http://schemas.microsoft.com/office/drawing/2014/main" id="{F85ED4E2-FAFE-554E-91D5-DC567F301DCC}"/>
              </a:ext>
            </a:extLst>
          </p:cNvPr>
          <p:cNvPicPr>
            <a:picLocks noChangeAspect="1"/>
          </p:cNvPicPr>
          <p:nvPr/>
        </p:nvPicPr>
        <p:blipFill rotWithShape="1">
          <a:blip r:embed="rId2"/>
          <a:srcRect t="21684" b="24943"/>
          <a:stretch/>
        </p:blipFill>
        <p:spPr>
          <a:xfrm>
            <a:off x="1524000" y="951978"/>
            <a:ext cx="9144000" cy="3039865"/>
          </a:xfrm>
          <a:prstGeom prst="rect">
            <a:avLst/>
          </a:prstGeom>
        </p:spPr>
      </p:pic>
    </p:spTree>
    <p:extLst>
      <p:ext uri="{BB962C8B-B14F-4D97-AF65-F5344CB8AC3E}">
        <p14:creationId xmlns:p14="http://schemas.microsoft.com/office/powerpoint/2010/main" val="12226754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8A69A35-1E6E-F743-A0E9-F2D7FF5EE9DD}"/>
              </a:ext>
            </a:extLst>
          </p:cNvPr>
          <p:cNvSpPr txBox="1"/>
          <p:nvPr/>
        </p:nvSpPr>
        <p:spPr>
          <a:xfrm>
            <a:off x="1640294" y="4856139"/>
            <a:ext cx="8757119" cy="461665"/>
          </a:xfrm>
          <a:prstGeom prst="rect">
            <a:avLst/>
          </a:prstGeom>
          <a:noFill/>
        </p:spPr>
        <p:txBody>
          <a:bodyPr wrap="square" rtlCol="0">
            <a:spAutoFit/>
          </a:bodyPr>
          <a:lstStyle/>
          <a:p>
            <a:pPr>
              <a:defRPr/>
            </a:pPr>
            <a:r>
              <a:rPr lang="en-US" dirty="0">
                <a:solidFill>
                  <a:srgbClr val="000000"/>
                </a:solidFill>
              </a:rPr>
              <a:t>4 chains, same as previous, but even more generations</a:t>
            </a:r>
          </a:p>
        </p:txBody>
      </p:sp>
      <p:pic>
        <p:nvPicPr>
          <p:cNvPr id="9" name="Picture 8" descr="A screen shot of a computer&#13;&#10;&#13;&#10;Description automatically generated">
            <a:extLst>
              <a:ext uri="{FF2B5EF4-FFF2-40B4-BE49-F238E27FC236}">
                <a16:creationId xmlns:a16="http://schemas.microsoft.com/office/drawing/2014/main" id="{D7342F1E-98BA-094A-AE12-3C2FF57F5890}"/>
              </a:ext>
            </a:extLst>
          </p:cNvPr>
          <p:cNvPicPr>
            <a:picLocks noChangeAspect="1"/>
          </p:cNvPicPr>
          <p:nvPr/>
        </p:nvPicPr>
        <p:blipFill rotWithShape="1">
          <a:blip r:embed="rId2"/>
          <a:srcRect l="1271" t="21136" r="2959" b="19288"/>
          <a:stretch/>
        </p:blipFill>
        <p:spPr>
          <a:xfrm>
            <a:off x="1717441" y="526093"/>
            <a:ext cx="8757119" cy="3432132"/>
          </a:xfrm>
          <a:prstGeom prst="rect">
            <a:avLst/>
          </a:prstGeom>
        </p:spPr>
      </p:pic>
    </p:spTree>
    <p:extLst>
      <p:ext uri="{BB962C8B-B14F-4D97-AF65-F5344CB8AC3E}">
        <p14:creationId xmlns:p14="http://schemas.microsoft.com/office/powerpoint/2010/main" val="246978911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70FBF69-C979-3E4E-AD57-09D83EE7EBC9}"/>
              </a:ext>
            </a:extLst>
          </p:cNvPr>
          <p:cNvPicPr>
            <a:picLocks noChangeAspect="1"/>
          </p:cNvPicPr>
          <p:nvPr/>
        </p:nvPicPr>
        <p:blipFill>
          <a:blip r:embed="rId2"/>
          <a:stretch>
            <a:fillRect/>
          </a:stretch>
        </p:blipFill>
        <p:spPr>
          <a:xfrm>
            <a:off x="0" y="651213"/>
            <a:ext cx="12192000" cy="5555574"/>
          </a:xfrm>
          <a:prstGeom prst="rect">
            <a:avLst/>
          </a:prstGeom>
        </p:spPr>
      </p:pic>
    </p:spTree>
    <p:extLst>
      <p:ext uri="{BB962C8B-B14F-4D97-AF65-F5344CB8AC3E}">
        <p14:creationId xmlns:p14="http://schemas.microsoft.com/office/powerpoint/2010/main" val="411521460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6B1A27E-E7B1-3446-BB91-FE36DB6FFC10}"/>
              </a:ext>
            </a:extLst>
          </p:cNvPr>
          <p:cNvSpPr txBox="1"/>
          <p:nvPr/>
        </p:nvSpPr>
        <p:spPr>
          <a:xfrm>
            <a:off x="494271" y="481914"/>
            <a:ext cx="8640250" cy="1200329"/>
          </a:xfrm>
          <a:prstGeom prst="rect">
            <a:avLst/>
          </a:prstGeom>
          <a:noFill/>
        </p:spPr>
        <p:txBody>
          <a:bodyPr wrap="none" rtlCol="0">
            <a:spAutoFit/>
          </a:bodyPr>
          <a:lstStyle/>
          <a:p>
            <a:r>
              <a:rPr lang="en-US" dirty="0" err="1"/>
              <a:t>MrBayes</a:t>
            </a:r>
            <a:r>
              <a:rPr lang="en-US" dirty="0"/>
              <a:t> reads Nexus files (can be generated from Seaview).  </a:t>
            </a:r>
            <a:br>
              <a:rPr lang="en-US" dirty="0"/>
            </a:br>
            <a:r>
              <a:rPr lang="en-US" dirty="0"/>
              <a:t>		This retains partitioning data (e.g., into sites from </a:t>
            </a:r>
            <a:r>
              <a:rPr lang="en-US" dirty="0" err="1"/>
              <a:t>exteins</a:t>
            </a:r>
            <a:r>
              <a:rPr lang="en-US" dirty="0"/>
              <a:t> and inteins)</a:t>
            </a:r>
          </a:p>
          <a:p>
            <a:endParaRPr lang="en-US" dirty="0"/>
          </a:p>
          <a:p>
            <a:r>
              <a:rPr lang="en-US" dirty="0"/>
              <a:t>Nexus files can have command blocks at the end for different programs (PAUP or </a:t>
            </a:r>
            <a:r>
              <a:rPr lang="en-US" dirty="0" err="1"/>
              <a:t>MrBayes</a:t>
            </a:r>
            <a:r>
              <a:rPr lang="en-US" dirty="0"/>
              <a:t>)</a:t>
            </a:r>
          </a:p>
        </p:txBody>
      </p:sp>
      <p:pic>
        <p:nvPicPr>
          <p:cNvPr id="3" name="Picture 2">
            <a:extLst>
              <a:ext uri="{FF2B5EF4-FFF2-40B4-BE49-F238E27FC236}">
                <a16:creationId xmlns:a16="http://schemas.microsoft.com/office/drawing/2014/main" id="{F31B8391-356D-B145-A4DD-B2F97DDCE14F}"/>
              </a:ext>
            </a:extLst>
          </p:cNvPr>
          <p:cNvPicPr>
            <a:picLocks noChangeAspect="1"/>
          </p:cNvPicPr>
          <p:nvPr/>
        </p:nvPicPr>
        <p:blipFill>
          <a:blip r:embed="rId2"/>
          <a:stretch>
            <a:fillRect/>
          </a:stretch>
        </p:blipFill>
        <p:spPr>
          <a:xfrm>
            <a:off x="304800" y="2604013"/>
            <a:ext cx="5791200" cy="3543300"/>
          </a:xfrm>
          <a:prstGeom prst="rect">
            <a:avLst/>
          </a:prstGeom>
        </p:spPr>
      </p:pic>
      <p:sp>
        <p:nvSpPr>
          <p:cNvPr id="4" name="TextBox 3">
            <a:extLst>
              <a:ext uri="{FF2B5EF4-FFF2-40B4-BE49-F238E27FC236}">
                <a16:creationId xmlns:a16="http://schemas.microsoft.com/office/drawing/2014/main" id="{7F16DAC8-1D79-8840-8EE8-68797ED890BD}"/>
              </a:ext>
            </a:extLst>
          </p:cNvPr>
          <p:cNvSpPr txBox="1"/>
          <p:nvPr/>
        </p:nvSpPr>
        <p:spPr>
          <a:xfrm>
            <a:off x="234779" y="2113006"/>
            <a:ext cx="2165978" cy="369332"/>
          </a:xfrm>
          <a:prstGeom prst="rect">
            <a:avLst/>
          </a:prstGeom>
          <a:noFill/>
        </p:spPr>
        <p:txBody>
          <a:bodyPr wrap="none" rtlCol="0">
            <a:spAutoFit/>
          </a:bodyPr>
          <a:lstStyle/>
          <a:p>
            <a:r>
              <a:rPr lang="en-US" dirty="0"/>
              <a:t>Beginning of the file:</a:t>
            </a:r>
          </a:p>
        </p:txBody>
      </p:sp>
      <p:pic>
        <p:nvPicPr>
          <p:cNvPr id="6" name="Picture 5">
            <a:extLst>
              <a:ext uri="{FF2B5EF4-FFF2-40B4-BE49-F238E27FC236}">
                <a16:creationId xmlns:a16="http://schemas.microsoft.com/office/drawing/2014/main" id="{258EF5D2-D129-7148-947B-23E8EF3734C3}"/>
              </a:ext>
            </a:extLst>
          </p:cNvPr>
          <p:cNvPicPr>
            <a:picLocks noChangeAspect="1"/>
          </p:cNvPicPr>
          <p:nvPr/>
        </p:nvPicPr>
        <p:blipFill>
          <a:blip r:embed="rId3"/>
          <a:stretch>
            <a:fillRect/>
          </a:stretch>
        </p:blipFill>
        <p:spPr>
          <a:xfrm>
            <a:off x="6096000" y="2685323"/>
            <a:ext cx="8881248" cy="3461990"/>
          </a:xfrm>
          <a:prstGeom prst="rect">
            <a:avLst/>
          </a:prstGeom>
        </p:spPr>
      </p:pic>
      <p:sp>
        <p:nvSpPr>
          <p:cNvPr id="7" name="TextBox 6">
            <a:extLst>
              <a:ext uri="{FF2B5EF4-FFF2-40B4-BE49-F238E27FC236}">
                <a16:creationId xmlns:a16="http://schemas.microsoft.com/office/drawing/2014/main" id="{F84FC19E-C314-9946-B57D-4FB8C686C667}"/>
              </a:ext>
            </a:extLst>
          </p:cNvPr>
          <p:cNvSpPr txBox="1"/>
          <p:nvPr/>
        </p:nvSpPr>
        <p:spPr>
          <a:xfrm>
            <a:off x="6271591" y="2234642"/>
            <a:ext cx="3794629" cy="369332"/>
          </a:xfrm>
          <a:prstGeom prst="rect">
            <a:avLst/>
          </a:prstGeom>
          <a:noFill/>
        </p:spPr>
        <p:txBody>
          <a:bodyPr wrap="none" rtlCol="0">
            <a:spAutoFit/>
          </a:bodyPr>
          <a:lstStyle/>
          <a:p>
            <a:r>
              <a:rPr lang="en-US" dirty="0"/>
              <a:t>End of Data matrix, beginning of notes</a:t>
            </a:r>
          </a:p>
        </p:txBody>
      </p:sp>
    </p:spTree>
    <p:extLst>
      <p:ext uri="{BB962C8B-B14F-4D97-AF65-F5344CB8AC3E}">
        <p14:creationId xmlns:p14="http://schemas.microsoft.com/office/powerpoint/2010/main" val="136085306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4DC8761-7681-D841-A30B-C3A42D8CFA09}"/>
              </a:ext>
            </a:extLst>
          </p:cNvPr>
          <p:cNvSpPr txBox="1"/>
          <p:nvPr/>
        </p:nvSpPr>
        <p:spPr>
          <a:xfrm>
            <a:off x="755374" y="407504"/>
            <a:ext cx="2289409" cy="461665"/>
          </a:xfrm>
          <a:prstGeom prst="rect">
            <a:avLst/>
          </a:prstGeom>
          <a:noFill/>
        </p:spPr>
        <p:txBody>
          <a:bodyPr wrap="none" rtlCol="0">
            <a:spAutoFit/>
          </a:bodyPr>
          <a:lstStyle/>
          <a:p>
            <a:r>
              <a:rPr lang="en-US" dirty="0" err="1"/>
              <a:t>MrBayes</a:t>
            </a:r>
            <a:r>
              <a:rPr lang="en-US" dirty="0"/>
              <a:t> block:</a:t>
            </a:r>
          </a:p>
        </p:txBody>
      </p:sp>
      <p:pic>
        <p:nvPicPr>
          <p:cNvPr id="3" name="Picture 2">
            <a:extLst>
              <a:ext uri="{FF2B5EF4-FFF2-40B4-BE49-F238E27FC236}">
                <a16:creationId xmlns:a16="http://schemas.microsoft.com/office/drawing/2014/main" id="{8B1F2D29-219D-4C44-A617-12F2A39D5713}"/>
              </a:ext>
            </a:extLst>
          </p:cNvPr>
          <p:cNvPicPr>
            <a:picLocks noChangeAspect="1"/>
          </p:cNvPicPr>
          <p:nvPr/>
        </p:nvPicPr>
        <p:blipFill>
          <a:blip r:embed="rId2"/>
          <a:stretch>
            <a:fillRect/>
          </a:stretch>
        </p:blipFill>
        <p:spPr>
          <a:xfrm>
            <a:off x="755373" y="1526760"/>
            <a:ext cx="10528721" cy="3850309"/>
          </a:xfrm>
          <a:prstGeom prst="rect">
            <a:avLst/>
          </a:prstGeom>
        </p:spPr>
      </p:pic>
      <p:sp>
        <p:nvSpPr>
          <p:cNvPr id="4" name="TextBox 3">
            <a:extLst>
              <a:ext uri="{FF2B5EF4-FFF2-40B4-BE49-F238E27FC236}">
                <a16:creationId xmlns:a16="http://schemas.microsoft.com/office/drawing/2014/main" id="{E1111B88-FBD5-BD48-A330-87F523BADFE5}"/>
              </a:ext>
            </a:extLst>
          </p:cNvPr>
          <p:cNvSpPr txBox="1"/>
          <p:nvPr/>
        </p:nvSpPr>
        <p:spPr>
          <a:xfrm>
            <a:off x="616226" y="5510455"/>
            <a:ext cx="8961107" cy="646331"/>
          </a:xfrm>
          <a:prstGeom prst="rect">
            <a:avLst/>
          </a:prstGeom>
          <a:noFill/>
        </p:spPr>
        <p:txBody>
          <a:bodyPr wrap="none" rtlCol="0">
            <a:spAutoFit/>
          </a:bodyPr>
          <a:lstStyle/>
          <a:p>
            <a:r>
              <a:rPr lang="en-US" dirty="0"/>
              <a:t>You need to consult the </a:t>
            </a:r>
            <a:r>
              <a:rPr lang="en-US" dirty="0" err="1"/>
              <a:t>MrBayes</a:t>
            </a:r>
            <a:r>
              <a:rPr lang="en-US" dirty="0"/>
              <a:t> manual at </a:t>
            </a:r>
            <a:r>
              <a:rPr lang="en-US" dirty="0">
                <a:hlinkClick r:id="rId3"/>
              </a:rPr>
              <a:t>http://mrbayes.sourceforge.net/mb3.2_manual.pdf</a:t>
            </a:r>
            <a:r>
              <a:rPr lang="en-US" dirty="0"/>
              <a:t>  </a:t>
            </a:r>
            <a:br>
              <a:rPr lang="en-US" dirty="0"/>
            </a:br>
            <a:r>
              <a:rPr lang="en-US" dirty="0"/>
              <a:t>to figure out the commands</a:t>
            </a:r>
          </a:p>
        </p:txBody>
      </p:sp>
      <p:sp>
        <p:nvSpPr>
          <p:cNvPr id="5" name="TextBox 4">
            <a:extLst>
              <a:ext uri="{FF2B5EF4-FFF2-40B4-BE49-F238E27FC236}">
                <a16:creationId xmlns:a16="http://schemas.microsoft.com/office/drawing/2014/main" id="{4A4D3F14-7813-C34B-AA5A-8C9AE7D80BF4}"/>
              </a:ext>
            </a:extLst>
          </p:cNvPr>
          <p:cNvSpPr txBox="1"/>
          <p:nvPr/>
        </p:nvSpPr>
        <p:spPr>
          <a:xfrm>
            <a:off x="616226" y="6181153"/>
            <a:ext cx="5708614" cy="369332"/>
          </a:xfrm>
          <a:prstGeom prst="rect">
            <a:avLst/>
          </a:prstGeom>
          <a:noFill/>
        </p:spPr>
        <p:txBody>
          <a:bodyPr wrap="none" rtlCol="0">
            <a:spAutoFit/>
          </a:bodyPr>
          <a:lstStyle/>
          <a:p>
            <a:r>
              <a:rPr lang="en-US" dirty="0"/>
              <a:t>Start mb -&gt; execute Filename -&gt; </a:t>
            </a:r>
            <a:r>
              <a:rPr lang="en-US" dirty="0" err="1"/>
              <a:t>mcmc</a:t>
            </a:r>
            <a:r>
              <a:rPr lang="en-US" dirty="0"/>
              <a:t> (starts the ”robot”)  </a:t>
            </a:r>
          </a:p>
        </p:txBody>
      </p:sp>
      <p:sp>
        <p:nvSpPr>
          <p:cNvPr id="6" name="Donut 5">
            <a:extLst>
              <a:ext uri="{FF2B5EF4-FFF2-40B4-BE49-F238E27FC236}">
                <a16:creationId xmlns:a16="http://schemas.microsoft.com/office/drawing/2014/main" id="{F9AF146D-9104-6343-A92F-EE6515446D2B}"/>
              </a:ext>
            </a:extLst>
          </p:cNvPr>
          <p:cNvSpPr/>
          <p:nvPr/>
        </p:nvSpPr>
        <p:spPr bwMode="auto">
          <a:xfrm>
            <a:off x="755373" y="2027583"/>
            <a:ext cx="1997765" cy="347869"/>
          </a:xfrm>
          <a:prstGeom prst="donut">
            <a:avLst>
              <a:gd name="adj" fmla="val 7799"/>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Times New Roman" charset="0"/>
            </a:endParaRPr>
          </a:p>
        </p:txBody>
      </p:sp>
      <p:sp>
        <p:nvSpPr>
          <p:cNvPr id="9" name="Donut 8">
            <a:extLst>
              <a:ext uri="{FF2B5EF4-FFF2-40B4-BE49-F238E27FC236}">
                <a16:creationId xmlns:a16="http://schemas.microsoft.com/office/drawing/2014/main" id="{41B2736C-9528-294B-9A0B-A17DD54B890D}"/>
              </a:ext>
            </a:extLst>
          </p:cNvPr>
          <p:cNvSpPr/>
          <p:nvPr/>
        </p:nvSpPr>
        <p:spPr bwMode="auto">
          <a:xfrm>
            <a:off x="3747051" y="3309730"/>
            <a:ext cx="1997765" cy="347869"/>
          </a:xfrm>
          <a:prstGeom prst="donut">
            <a:avLst>
              <a:gd name="adj" fmla="val 7799"/>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Times New Roman" charset="0"/>
            </a:endParaRPr>
          </a:p>
        </p:txBody>
      </p:sp>
      <p:sp>
        <p:nvSpPr>
          <p:cNvPr id="10" name="Donut 9">
            <a:extLst>
              <a:ext uri="{FF2B5EF4-FFF2-40B4-BE49-F238E27FC236}">
                <a16:creationId xmlns:a16="http://schemas.microsoft.com/office/drawing/2014/main" id="{49D1D57B-9BB3-0A4B-BEF9-50BDD7754606}"/>
              </a:ext>
            </a:extLst>
          </p:cNvPr>
          <p:cNvSpPr/>
          <p:nvPr/>
        </p:nvSpPr>
        <p:spPr bwMode="auto">
          <a:xfrm>
            <a:off x="6778485" y="4323521"/>
            <a:ext cx="2703445" cy="347869"/>
          </a:xfrm>
          <a:prstGeom prst="donut">
            <a:avLst>
              <a:gd name="adj" fmla="val 7799"/>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Times New Roman" charset="0"/>
            </a:endParaRPr>
          </a:p>
        </p:txBody>
      </p:sp>
    </p:spTree>
    <p:extLst>
      <p:ext uri="{BB962C8B-B14F-4D97-AF65-F5344CB8AC3E}">
        <p14:creationId xmlns:p14="http://schemas.microsoft.com/office/powerpoint/2010/main" val="12085793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stretch>
            <a:fillRect/>
          </a:stretch>
        </p:blipFill>
        <p:spPr>
          <a:xfrm>
            <a:off x="3390901" y="0"/>
            <a:ext cx="5408133" cy="6858000"/>
          </a:xfrm>
          <a:prstGeom prst="rect">
            <a:avLst/>
          </a:prstGeom>
        </p:spPr>
      </p:pic>
    </p:spTree>
    <p:extLst>
      <p:ext uri="{BB962C8B-B14F-4D97-AF65-F5344CB8AC3E}">
        <p14:creationId xmlns:p14="http://schemas.microsoft.com/office/powerpoint/2010/main" val="251470362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B20FF8E-823C-A142-A3B3-4CFBD4AE5704}"/>
              </a:ext>
            </a:extLst>
          </p:cNvPr>
          <p:cNvSpPr txBox="1"/>
          <p:nvPr/>
        </p:nvSpPr>
        <p:spPr>
          <a:xfrm>
            <a:off x="268356" y="119270"/>
            <a:ext cx="7423827" cy="646331"/>
          </a:xfrm>
          <a:prstGeom prst="rect">
            <a:avLst/>
          </a:prstGeom>
          <a:noFill/>
        </p:spPr>
        <p:txBody>
          <a:bodyPr wrap="none" rtlCol="0">
            <a:spAutoFit/>
          </a:bodyPr>
          <a:lstStyle/>
          <a:p>
            <a:r>
              <a:rPr lang="en-US" dirty="0" err="1"/>
              <a:t>MrBayes</a:t>
            </a:r>
            <a:r>
              <a:rPr lang="en-US" dirty="0"/>
              <a:t> creates a tree file (.t) that contains the trees sampled during the run.  </a:t>
            </a:r>
            <a:br>
              <a:rPr lang="en-US" dirty="0"/>
            </a:br>
            <a:r>
              <a:rPr lang="en-US" dirty="0"/>
              <a:t>This can be summarized into a consensus tree: (shown here in Figtree).  </a:t>
            </a:r>
          </a:p>
        </p:txBody>
      </p:sp>
      <p:pic>
        <p:nvPicPr>
          <p:cNvPr id="3" name="Picture 2">
            <a:extLst>
              <a:ext uri="{FF2B5EF4-FFF2-40B4-BE49-F238E27FC236}">
                <a16:creationId xmlns:a16="http://schemas.microsoft.com/office/drawing/2014/main" id="{BC0029A0-FD1B-E143-85F8-CC9B53D53583}"/>
              </a:ext>
            </a:extLst>
          </p:cNvPr>
          <p:cNvPicPr>
            <a:picLocks noChangeAspect="1"/>
          </p:cNvPicPr>
          <p:nvPr/>
        </p:nvPicPr>
        <p:blipFill>
          <a:blip r:embed="rId2"/>
          <a:stretch>
            <a:fillRect/>
          </a:stretch>
        </p:blipFill>
        <p:spPr>
          <a:xfrm>
            <a:off x="332961" y="881617"/>
            <a:ext cx="11526078" cy="5857113"/>
          </a:xfrm>
          <a:prstGeom prst="rect">
            <a:avLst/>
          </a:prstGeom>
        </p:spPr>
      </p:pic>
    </p:spTree>
    <p:extLst>
      <p:ext uri="{BB962C8B-B14F-4D97-AF65-F5344CB8AC3E}">
        <p14:creationId xmlns:p14="http://schemas.microsoft.com/office/powerpoint/2010/main" val="308526222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42EE19F-CB78-B245-8EE1-1BEC1F8FF00E}"/>
              </a:ext>
            </a:extLst>
          </p:cNvPr>
          <p:cNvSpPr txBox="1"/>
          <p:nvPr/>
        </p:nvSpPr>
        <p:spPr>
          <a:xfrm>
            <a:off x="188844" y="198783"/>
            <a:ext cx="9110186" cy="369332"/>
          </a:xfrm>
          <a:prstGeom prst="rect">
            <a:avLst/>
          </a:prstGeom>
          <a:noFill/>
        </p:spPr>
        <p:txBody>
          <a:bodyPr wrap="none" rtlCol="0">
            <a:spAutoFit/>
          </a:bodyPr>
          <a:lstStyle/>
          <a:p>
            <a:r>
              <a:rPr lang="en-US" dirty="0" err="1"/>
              <a:t>MrBayes</a:t>
            </a:r>
            <a:r>
              <a:rPr lang="en-US" dirty="0"/>
              <a:t> also creates a parameter file (.b) that contains the parameters for the specified samples</a:t>
            </a:r>
          </a:p>
        </p:txBody>
      </p:sp>
      <p:pic>
        <p:nvPicPr>
          <p:cNvPr id="3" name="Picture 2">
            <a:extLst>
              <a:ext uri="{FF2B5EF4-FFF2-40B4-BE49-F238E27FC236}">
                <a16:creationId xmlns:a16="http://schemas.microsoft.com/office/drawing/2014/main" id="{828D002B-698C-B04C-A794-865F68DE9052}"/>
              </a:ext>
            </a:extLst>
          </p:cNvPr>
          <p:cNvPicPr>
            <a:picLocks noChangeAspect="1"/>
          </p:cNvPicPr>
          <p:nvPr/>
        </p:nvPicPr>
        <p:blipFill>
          <a:blip r:embed="rId2"/>
          <a:stretch>
            <a:fillRect/>
          </a:stretch>
        </p:blipFill>
        <p:spPr>
          <a:xfrm>
            <a:off x="6705600" y="568115"/>
            <a:ext cx="5486400" cy="863600"/>
          </a:xfrm>
          <a:prstGeom prst="rect">
            <a:avLst/>
          </a:prstGeom>
        </p:spPr>
      </p:pic>
      <p:pic>
        <p:nvPicPr>
          <p:cNvPr id="4" name="Picture 3">
            <a:extLst>
              <a:ext uri="{FF2B5EF4-FFF2-40B4-BE49-F238E27FC236}">
                <a16:creationId xmlns:a16="http://schemas.microsoft.com/office/drawing/2014/main" id="{61E2863A-CC92-E04F-B289-E667E5ED24C4}"/>
              </a:ext>
            </a:extLst>
          </p:cNvPr>
          <p:cNvPicPr>
            <a:picLocks noChangeAspect="1"/>
          </p:cNvPicPr>
          <p:nvPr/>
        </p:nvPicPr>
        <p:blipFill>
          <a:blip r:embed="rId3"/>
          <a:stretch>
            <a:fillRect/>
          </a:stretch>
        </p:blipFill>
        <p:spPr>
          <a:xfrm>
            <a:off x="22961" y="1863034"/>
            <a:ext cx="6073039" cy="4517887"/>
          </a:xfrm>
          <a:prstGeom prst="rect">
            <a:avLst/>
          </a:prstGeom>
        </p:spPr>
      </p:pic>
      <p:pic>
        <p:nvPicPr>
          <p:cNvPr id="5" name="Picture 4">
            <a:extLst>
              <a:ext uri="{FF2B5EF4-FFF2-40B4-BE49-F238E27FC236}">
                <a16:creationId xmlns:a16="http://schemas.microsoft.com/office/drawing/2014/main" id="{88A375E9-6EE5-D143-AE24-8F0905B94823}"/>
              </a:ext>
            </a:extLst>
          </p:cNvPr>
          <p:cNvPicPr>
            <a:picLocks noChangeAspect="1"/>
          </p:cNvPicPr>
          <p:nvPr/>
        </p:nvPicPr>
        <p:blipFill>
          <a:blip r:embed="rId4"/>
          <a:stretch>
            <a:fillRect/>
          </a:stretch>
        </p:blipFill>
        <p:spPr>
          <a:xfrm>
            <a:off x="7198560" y="1818715"/>
            <a:ext cx="4200939" cy="4540409"/>
          </a:xfrm>
          <a:prstGeom prst="rect">
            <a:avLst/>
          </a:prstGeom>
        </p:spPr>
      </p:pic>
    </p:spTree>
    <p:extLst>
      <p:ext uri="{BB962C8B-B14F-4D97-AF65-F5344CB8AC3E}">
        <p14:creationId xmlns:p14="http://schemas.microsoft.com/office/powerpoint/2010/main" val="163210339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F5F183AB-7E3B-4A47-8754-6986048E7C6B}"/>
              </a:ext>
            </a:extLst>
          </p:cNvPr>
          <p:cNvGraphicFramePr>
            <a:graphicFrameLocks/>
          </p:cNvGraphicFramePr>
          <p:nvPr/>
        </p:nvGraphicFramePr>
        <p:xfrm>
          <a:off x="397566" y="1327149"/>
          <a:ext cx="4164496" cy="430833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 name="Chart 2">
            <a:extLst>
              <a:ext uri="{FF2B5EF4-FFF2-40B4-BE49-F238E27FC236}">
                <a16:creationId xmlns:a16="http://schemas.microsoft.com/office/drawing/2014/main" id="{F5F183AB-7E3B-4A47-8754-6986048E7C6B}"/>
              </a:ext>
            </a:extLst>
          </p:cNvPr>
          <p:cNvGraphicFramePr>
            <a:graphicFrameLocks/>
          </p:cNvGraphicFramePr>
          <p:nvPr/>
        </p:nvGraphicFramePr>
        <p:xfrm>
          <a:off x="5087552" y="1327149"/>
          <a:ext cx="6045200" cy="4203700"/>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a:extLst>
              <a:ext uri="{FF2B5EF4-FFF2-40B4-BE49-F238E27FC236}">
                <a16:creationId xmlns:a16="http://schemas.microsoft.com/office/drawing/2014/main" id="{FF200D52-CBB3-634E-8807-D3521D73ED6A}"/>
              </a:ext>
            </a:extLst>
          </p:cNvPr>
          <p:cNvSpPr txBox="1"/>
          <p:nvPr/>
        </p:nvSpPr>
        <p:spPr>
          <a:xfrm>
            <a:off x="506626" y="383059"/>
            <a:ext cx="7123313" cy="800219"/>
          </a:xfrm>
          <a:prstGeom prst="rect">
            <a:avLst/>
          </a:prstGeom>
          <a:noFill/>
        </p:spPr>
        <p:txBody>
          <a:bodyPr wrap="square" rtlCol="0">
            <a:spAutoFit/>
          </a:bodyPr>
          <a:lstStyle/>
          <a:p>
            <a:r>
              <a:rPr lang="en-US" sz="2800" dirty="0"/>
              <a:t>Log Likelihood over generations</a:t>
            </a:r>
          </a:p>
          <a:p>
            <a:endParaRPr lang="en-US" dirty="0"/>
          </a:p>
        </p:txBody>
      </p:sp>
      <p:sp>
        <p:nvSpPr>
          <p:cNvPr id="5" name="TextBox 4">
            <a:extLst>
              <a:ext uri="{FF2B5EF4-FFF2-40B4-BE49-F238E27FC236}">
                <a16:creationId xmlns:a16="http://schemas.microsoft.com/office/drawing/2014/main" id="{8C8A501F-4A5D-DA48-8353-60576B6494E4}"/>
              </a:ext>
            </a:extLst>
          </p:cNvPr>
          <p:cNvSpPr txBox="1"/>
          <p:nvPr/>
        </p:nvSpPr>
        <p:spPr>
          <a:xfrm>
            <a:off x="7354956" y="3491256"/>
            <a:ext cx="2430175" cy="46166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a:t>End </a:t>
            </a:r>
            <a:r>
              <a:rPr lang="en-US" dirty="0" err="1"/>
              <a:t>Burnin</a:t>
            </a:r>
            <a:endParaRPr lang="en-US" dirty="0"/>
          </a:p>
        </p:txBody>
      </p:sp>
      <p:cxnSp>
        <p:nvCxnSpPr>
          <p:cNvPr id="7" name="Straight Arrow Connector 6">
            <a:extLst>
              <a:ext uri="{FF2B5EF4-FFF2-40B4-BE49-F238E27FC236}">
                <a16:creationId xmlns:a16="http://schemas.microsoft.com/office/drawing/2014/main" id="{36D963A2-2394-2844-AECE-4BC46E6AE451}"/>
              </a:ext>
            </a:extLst>
          </p:cNvPr>
          <p:cNvCxnSpPr>
            <a:cxnSpLocks/>
            <a:stCxn id="5" idx="1"/>
          </p:cNvCxnSpPr>
          <p:nvPr/>
        </p:nvCxnSpPr>
        <p:spPr bwMode="auto">
          <a:xfrm flipH="1" flipV="1">
            <a:off x="6977270" y="3235449"/>
            <a:ext cx="377686" cy="48664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Tree>
    <p:extLst>
      <p:ext uri="{BB962C8B-B14F-4D97-AF65-F5344CB8AC3E}">
        <p14:creationId xmlns:p14="http://schemas.microsoft.com/office/powerpoint/2010/main" val="385875712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34638C6-975C-FC48-94EA-341EAD895D0F}"/>
              </a:ext>
            </a:extLst>
          </p:cNvPr>
          <p:cNvSpPr txBox="1"/>
          <p:nvPr/>
        </p:nvSpPr>
        <p:spPr>
          <a:xfrm>
            <a:off x="198211" y="775182"/>
            <a:ext cx="11179471" cy="1569660"/>
          </a:xfrm>
          <a:prstGeom prst="rect">
            <a:avLst/>
          </a:prstGeom>
          <a:noFill/>
        </p:spPr>
        <p:txBody>
          <a:bodyPr wrap="none" rtlCol="0">
            <a:spAutoFit/>
          </a:bodyPr>
          <a:lstStyle/>
          <a:p>
            <a:r>
              <a:rPr lang="en-US" dirty="0"/>
              <a:t>By default </a:t>
            </a:r>
            <a:r>
              <a:rPr lang="en-US" dirty="0" err="1"/>
              <a:t>MrBayes</a:t>
            </a:r>
            <a:r>
              <a:rPr lang="en-US" dirty="0"/>
              <a:t> is doing two parallel runs (with 4 chains each).  </a:t>
            </a:r>
          </a:p>
          <a:p>
            <a:r>
              <a:rPr lang="en-US" dirty="0"/>
              <a:t>This allows to test convergence.  </a:t>
            </a:r>
          </a:p>
          <a:p>
            <a:endParaRPr lang="en-US" dirty="0"/>
          </a:p>
          <a:p>
            <a:r>
              <a:rPr lang="en-US" dirty="0">
                <a:hlinkClick r:id="rId2"/>
              </a:rPr>
              <a:t>Tracer</a:t>
            </a:r>
            <a:r>
              <a:rPr lang="en-US" dirty="0"/>
              <a:t> is a beautiful program that helps to analyze and visualize MCMCMC runs:</a:t>
            </a:r>
          </a:p>
        </p:txBody>
      </p:sp>
      <p:pic>
        <p:nvPicPr>
          <p:cNvPr id="3" name="Picture 2">
            <a:extLst>
              <a:ext uri="{FF2B5EF4-FFF2-40B4-BE49-F238E27FC236}">
                <a16:creationId xmlns:a16="http://schemas.microsoft.com/office/drawing/2014/main" id="{48BD648B-712A-9242-98E5-DCF710322786}"/>
              </a:ext>
            </a:extLst>
          </p:cNvPr>
          <p:cNvPicPr>
            <a:picLocks noChangeAspect="1"/>
          </p:cNvPicPr>
          <p:nvPr/>
        </p:nvPicPr>
        <p:blipFill>
          <a:blip r:embed="rId3"/>
          <a:stretch>
            <a:fillRect/>
          </a:stretch>
        </p:blipFill>
        <p:spPr>
          <a:xfrm>
            <a:off x="5150068" y="2344842"/>
            <a:ext cx="6717595" cy="4225125"/>
          </a:xfrm>
          <a:prstGeom prst="rect">
            <a:avLst/>
          </a:prstGeom>
        </p:spPr>
      </p:pic>
      <p:sp>
        <p:nvSpPr>
          <p:cNvPr id="4" name="TextBox 3">
            <a:extLst>
              <a:ext uri="{FF2B5EF4-FFF2-40B4-BE49-F238E27FC236}">
                <a16:creationId xmlns:a16="http://schemas.microsoft.com/office/drawing/2014/main" id="{A62837C7-BF20-6944-9F83-D3B51013A396}"/>
              </a:ext>
            </a:extLst>
          </p:cNvPr>
          <p:cNvSpPr txBox="1"/>
          <p:nvPr/>
        </p:nvSpPr>
        <p:spPr>
          <a:xfrm>
            <a:off x="114129" y="3445241"/>
            <a:ext cx="2723823" cy="369332"/>
          </a:xfrm>
          <a:prstGeom prst="rect">
            <a:avLst/>
          </a:prstGeom>
          <a:noFill/>
        </p:spPr>
        <p:txBody>
          <a:bodyPr wrap="none" rtlCol="0">
            <a:spAutoFit/>
          </a:bodyPr>
          <a:lstStyle/>
          <a:p>
            <a:r>
              <a:rPr lang="en-US" dirty="0"/>
              <a:t>(much easier than in Excel)</a:t>
            </a:r>
          </a:p>
        </p:txBody>
      </p:sp>
    </p:spTree>
    <p:extLst>
      <p:ext uri="{BB962C8B-B14F-4D97-AF65-F5344CB8AC3E}">
        <p14:creationId xmlns:p14="http://schemas.microsoft.com/office/powerpoint/2010/main" val="424063187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035FA2F-5E61-D04F-8478-95DDE658AB36}"/>
              </a:ext>
            </a:extLst>
          </p:cNvPr>
          <p:cNvPicPr>
            <a:picLocks noChangeAspect="1"/>
          </p:cNvPicPr>
          <p:nvPr/>
        </p:nvPicPr>
        <p:blipFill>
          <a:blip r:embed="rId2"/>
          <a:stretch>
            <a:fillRect/>
          </a:stretch>
        </p:blipFill>
        <p:spPr>
          <a:xfrm>
            <a:off x="3945835" y="913889"/>
            <a:ext cx="8135275" cy="5944112"/>
          </a:xfrm>
          <a:prstGeom prst="rect">
            <a:avLst/>
          </a:prstGeom>
        </p:spPr>
      </p:pic>
      <p:sp>
        <p:nvSpPr>
          <p:cNvPr id="3" name="TextBox 2">
            <a:extLst>
              <a:ext uri="{FF2B5EF4-FFF2-40B4-BE49-F238E27FC236}">
                <a16:creationId xmlns:a16="http://schemas.microsoft.com/office/drawing/2014/main" id="{7AA44C79-768E-2545-9599-CD71218CD869}"/>
              </a:ext>
            </a:extLst>
          </p:cNvPr>
          <p:cNvSpPr txBox="1"/>
          <p:nvPr/>
        </p:nvSpPr>
        <p:spPr>
          <a:xfrm>
            <a:off x="258418" y="725557"/>
            <a:ext cx="3011556" cy="1477328"/>
          </a:xfrm>
          <a:prstGeom prst="rect">
            <a:avLst/>
          </a:prstGeom>
          <a:noFill/>
        </p:spPr>
        <p:txBody>
          <a:bodyPr wrap="square" rtlCol="0">
            <a:spAutoFit/>
          </a:bodyPr>
          <a:lstStyle/>
          <a:p>
            <a:r>
              <a:rPr lang="en-US" dirty="0"/>
              <a:t>The relative substitution rates for the two partitions and the two runs.  </a:t>
            </a:r>
          </a:p>
          <a:p>
            <a:endParaRPr lang="en-US" dirty="0"/>
          </a:p>
          <a:p>
            <a:r>
              <a:rPr lang="en-US" dirty="0"/>
              <a:t>As Violin plot: </a:t>
            </a:r>
          </a:p>
        </p:txBody>
      </p:sp>
    </p:spTree>
    <p:extLst>
      <p:ext uri="{BB962C8B-B14F-4D97-AF65-F5344CB8AC3E}">
        <p14:creationId xmlns:p14="http://schemas.microsoft.com/office/powerpoint/2010/main" val="223156942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AA44C79-768E-2545-9599-CD71218CD869}"/>
              </a:ext>
            </a:extLst>
          </p:cNvPr>
          <p:cNvSpPr txBox="1"/>
          <p:nvPr/>
        </p:nvSpPr>
        <p:spPr>
          <a:xfrm>
            <a:off x="258418" y="725557"/>
            <a:ext cx="3011556" cy="1477328"/>
          </a:xfrm>
          <a:prstGeom prst="rect">
            <a:avLst/>
          </a:prstGeom>
          <a:noFill/>
        </p:spPr>
        <p:txBody>
          <a:bodyPr wrap="square" rtlCol="0">
            <a:spAutoFit/>
          </a:bodyPr>
          <a:lstStyle/>
          <a:p>
            <a:r>
              <a:rPr lang="en-US" dirty="0"/>
              <a:t>The relative substitution rates for the two partitions and the two runs.  </a:t>
            </a:r>
          </a:p>
          <a:p>
            <a:endParaRPr lang="en-US" dirty="0"/>
          </a:p>
          <a:p>
            <a:r>
              <a:rPr lang="en-US" dirty="0"/>
              <a:t>As smoothed histogram: </a:t>
            </a:r>
          </a:p>
        </p:txBody>
      </p:sp>
      <p:pic>
        <p:nvPicPr>
          <p:cNvPr id="5" name="Picture 4">
            <a:extLst>
              <a:ext uri="{FF2B5EF4-FFF2-40B4-BE49-F238E27FC236}">
                <a16:creationId xmlns:a16="http://schemas.microsoft.com/office/drawing/2014/main" id="{1E798A76-12B0-3F4A-9174-FFB53A46C44C}"/>
              </a:ext>
            </a:extLst>
          </p:cNvPr>
          <p:cNvPicPr>
            <a:picLocks noChangeAspect="1"/>
          </p:cNvPicPr>
          <p:nvPr/>
        </p:nvPicPr>
        <p:blipFill>
          <a:blip r:embed="rId2"/>
          <a:stretch>
            <a:fillRect/>
          </a:stretch>
        </p:blipFill>
        <p:spPr>
          <a:xfrm>
            <a:off x="3939796" y="556591"/>
            <a:ext cx="8363139" cy="6132443"/>
          </a:xfrm>
          <a:prstGeom prst="rect">
            <a:avLst/>
          </a:prstGeom>
        </p:spPr>
      </p:pic>
    </p:spTree>
    <p:extLst>
      <p:ext uri="{BB962C8B-B14F-4D97-AF65-F5344CB8AC3E}">
        <p14:creationId xmlns:p14="http://schemas.microsoft.com/office/powerpoint/2010/main" val="92477474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AA44C79-768E-2545-9599-CD71218CD869}"/>
              </a:ext>
            </a:extLst>
          </p:cNvPr>
          <p:cNvSpPr txBox="1"/>
          <p:nvPr/>
        </p:nvSpPr>
        <p:spPr>
          <a:xfrm>
            <a:off x="745435" y="0"/>
            <a:ext cx="10783956" cy="646331"/>
          </a:xfrm>
          <a:prstGeom prst="rect">
            <a:avLst/>
          </a:prstGeom>
          <a:noFill/>
        </p:spPr>
        <p:txBody>
          <a:bodyPr wrap="square" rtlCol="0">
            <a:spAutoFit/>
          </a:bodyPr>
          <a:lstStyle/>
          <a:p>
            <a:r>
              <a:rPr lang="en-US" dirty="0"/>
              <a:t>Distribution of relative substitution rate for the intein, versus the extein</a:t>
            </a:r>
          </a:p>
          <a:p>
            <a:endParaRPr lang="en-US" dirty="0"/>
          </a:p>
        </p:txBody>
      </p:sp>
      <p:pic>
        <p:nvPicPr>
          <p:cNvPr id="2" name="Picture 1">
            <a:extLst>
              <a:ext uri="{FF2B5EF4-FFF2-40B4-BE49-F238E27FC236}">
                <a16:creationId xmlns:a16="http://schemas.microsoft.com/office/drawing/2014/main" id="{EF0611D8-E257-8C4A-A03D-FB9EA6DB5E68}"/>
              </a:ext>
            </a:extLst>
          </p:cNvPr>
          <p:cNvPicPr>
            <a:picLocks noChangeAspect="1"/>
          </p:cNvPicPr>
          <p:nvPr/>
        </p:nvPicPr>
        <p:blipFill>
          <a:blip r:embed="rId2"/>
          <a:stretch>
            <a:fillRect/>
          </a:stretch>
        </p:blipFill>
        <p:spPr>
          <a:xfrm>
            <a:off x="0" y="794294"/>
            <a:ext cx="7242573" cy="5268576"/>
          </a:xfrm>
          <a:prstGeom prst="rect">
            <a:avLst/>
          </a:prstGeom>
        </p:spPr>
      </p:pic>
      <p:sp>
        <p:nvSpPr>
          <p:cNvPr id="4" name="Donut 3">
            <a:extLst>
              <a:ext uri="{FF2B5EF4-FFF2-40B4-BE49-F238E27FC236}">
                <a16:creationId xmlns:a16="http://schemas.microsoft.com/office/drawing/2014/main" id="{9DCD3779-1C86-6B45-A5AC-CB8BB3233155}"/>
              </a:ext>
            </a:extLst>
          </p:cNvPr>
          <p:cNvSpPr/>
          <p:nvPr/>
        </p:nvSpPr>
        <p:spPr bwMode="auto">
          <a:xfrm>
            <a:off x="3886200" y="2136913"/>
            <a:ext cx="2209800" cy="178904"/>
          </a:xfrm>
          <a:prstGeom prst="donut">
            <a:avLst>
              <a:gd name="adj" fmla="val 10047"/>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Times New Roman" charset="0"/>
            </a:endParaRPr>
          </a:p>
        </p:txBody>
      </p:sp>
      <p:pic>
        <p:nvPicPr>
          <p:cNvPr id="6" name="Picture 5">
            <a:extLst>
              <a:ext uri="{FF2B5EF4-FFF2-40B4-BE49-F238E27FC236}">
                <a16:creationId xmlns:a16="http://schemas.microsoft.com/office/drawing/2014/main" id="{8F25D9EB-0BC0-0A4E-A181-B01E9F616E49}"/>
              </a:ext>
            </a:extLst>
          </p:cNvPr>
          <p:cNvPicPr>
            <a:picLocks noChangeAspect="1"/>
          </p:cNvPicPr>
          <p:nvPr/>
        </p:nvPicPr>
        <p:blipFill>
          <a:blip r:embed="rId3"/>
          <a:stretch>
            <a:fillRect/>
          </a:stretch>
        </p:blipFill>
        <p:spPr>
          <a:xfrm>
            <a:off x="7530808" y="794294"/>
            <a:ext cx="4406088" cy="5265812"/>
          </a:xfrm>
          <a:prstGeom prst="rect">
            <a:avLst/>
          </a:prstGeom>
        </p:spPr>
      </p:pic>
      <p:sp>
        <p:nvSpPr>
          <p:cNvPr id="7" name="TextBox 6">
            <a:extLst>
              <a:ext uri="{FF2B5EF4-FFF2-40B4-BE49-F238E27FC236}">
                <a16:creationId xmlns:a16="http://schemas.microsoft.com/office/drawing/2014/main" id="{D9B2593C-A3D0-7F4B-B7D5-38401DEE7A21}"/>
              </a:ext>
            </a:extLst>
          </p:cNvPr>
          <p:cNvSpPr txBox="1"/>
          <p:nvPr/>
        </p:nvSpPr>
        <p:spPr>
          <a:xfrm>
            <a:off x="347870" y="6380922"/>
            <a:ext cx="559769" cy="369332"/>
          </a:xfrm>
          <a:prstGeom prst="rect">
            <a:avLst/>
          </a:prstGeom>
          <a:noFill/>
        </p:spPr>
        <p:txBody>
          <a:bodyPr wrap="none" rtlCol="0">
            <a:spAutoFit/>
          </a:bodyPr>
          <a:lstStyle/>
          <a:p>
            <a:r>
              <a:rPr lang="en-US" dirty="0"/>
              <a:t>=&gt;  </a:t>
            </a:r>
          </a:p>
        </p:txBody>
      </p:sp>
    </p:spTree>
    <p:extLst>
      <p:ext uri="{BB962C8B-B14F-4D97-AF65-F5344CB8AC3E}">
        <p14:creationId xmlns:p14="http://schemas.microsoft.com/office/powerpoint/2010/main" val="323358059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3E4245F-7668-A34F-A662-CD9F3750CD39}"/>
              </a:ext>
            </a:extLst>
          </p:cNvPr>
          <p:cNvSpPr txBox="1"/>
          <p:nvPr/>
        </p:nvSpPr>
        <p:spPr>
          <a:xfrm>
            <a:off x="576470" y="278296"/>
            <a:ext cx="8933792" cy="369332"/>
          </a:xfrm>
          <a:prstGeom prst="rect">
            <a:avLst/>
          </a:prstGeom>
          <a:noFill/>
        </p:spPr>
        <p:txBody>
          <a:bodyPr wrap="none" rtlCol="0">
            <a:spAutoFit/>
          </a:bodyPr>
          <a:lstStyle/>
          <a:p>
            <a:r>
              <a:rPr lang="en-US" dirty="0"/>
              <a:t>The shape parameter describing the Among Site Rate Variation (ASRV) for the two partitions:  </a:t>
            </a:r>
          </a:p>
        </p:txBody>
      </p:sp>
      <p:pic>
        <p:nvPicPr>
          <p:cNvPr id="3" name="Picture 2">
            <a:extLst>
              <a:ext uri="{FF2B5EF4-FFF2-40B4-BE49-F238E27FC236}">
                <a16:creationId xmlns:a16="http://schemas.microsoft.com/office/drawing/2014/main" id="{C3D54104-ABEA-9743-AE84-995F7FE23926}"/>
              </a:ext>
            </a:extLst>
          </p:cNvPr>
          <p:cNvPicPr>
            <a:picLocks noChangeAspect="1"/>
          </p:cNvPicPr>
          <p:nvPr/>
        </p:nvPicPr>
        <p:blipFill>
          <a:blip r:embed="rId2"/>
          <a:stretch>
            <a:fillRect/>
          </a:stretch>
        </p:blipFill>
        <p:spPr>
          <a:xfrm>
            <a:off x="2782957" y="870576"/>
            <a:ext cx="7753442" cy="5987424"/>
          </a:xfrm>
          <a:prstGeom prst="rect">
            <a:avLst/>
          </a:prstGeom>
        </p:spPr>
      </p:pic>
      <p:sp>
        <p:nvSpPr>
          <p:cNvPr id="4" name="TextBox 3">
            <a:extLst>
              <a:ext uri="{FF2B5EF4-FFF2-40B4-BE49-F238E27FC236}">
                <a16:creationId xmlns:a16="http://schemas.microsoft.com/office/drawing/2014/main" id="{4798BCBF-DB9D-4E4E-98E8-953B11AAAD4C}"/>
              </a:ext>
            </a:extLst>
          </p:cNvPr>
          <p:cNvSpPr txBox="1"/>
          <p:nvPr/>
        </p:nvSpPr>
        <p:spPr>
          <a:xfrm>
            <a:off x="8303740" y="4263081"/>
            <a:ext cx="780983" cy="369332"/>
          </a:xfrm>
          <a:prstGeom prst="rect">
            <a:avLst/>
          </a:prstGeom>
          <a:noFill/>
        </p:spPr>
        <p:txBody>
          <a:bodyPr wrap="none" rtlCol="0">
            <a:spAutoFit/>
          </a:bodyPr>
          <a:lstStyle/>
          <a:p>
            <a:r>
              <a:rPr lang="en-US" dirty="0"/>
              <a:t>Intein </a:t>
            </a:r>
          </a:p>
        </p:txBody>
      </p:sp>
      <p:sp>
        <p:nvSpPr>
          <p:cNvPr id="5" name="TextBox 4">
            <a:extLst>
              <a:ext uri="{FF2B5EF4-FFF2-40B4-BE49-F238E27FC236}">
                <a16:creationId xmlns:a16="http://schemas.microsoft.com/office/drawing/2014/main" id="{B933B145-D547-1B4A-B738-CD21F8BC1161}"/>
              </a:ext>
            </a:extLst>
          </p:cNvPr>
          <p:cNvSpPr txBox="1"/>
          <p:nvPr/>
        </p:nvSpPr>
        <p:spPr>
          <a:xfrm>
            <a:off x="6141308" y="3274541"/>
            <a:ext cx="845103" cy="369332"/>
          </a:xfrm>
          <a:prstGeom prst="rect">
            <a:avLst/>
          </a:prstGeom>
          <a:noFill/>
        </p:spPr>
        <p:txBody>
          <a:bodyPr wrap="none" rtlCol="0">
            <a:spAutoFit/>
          </a:bodyPr>
          <a:lstStyle/>
          <a:p>
            <a:r>
              <a:rPr lang="en-US" dirty="0"/>
              <a:t>Extein </a:t>
            </a:r>
          </a:p>
        </p:txBody>
      </p:sp>
    </p:spTree>
    <p:extLst>
      <p:ext uri="{BB962C8B-B14F-4D97-AF65-F5344CB8AC3E}">
        <p14:creationId xmlns:p14="http://schemas.microsoft.com/office/powerpoint/2010/main" val="60456861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6FFB09C-09F8-6340-9114-C2FCD2B56FC1}"/>
              </a:ext>
            </a:extLst>
          </p:cNvPr>
          <p:cNvPicPr>
            <a:picLocks noChangeAspect="1"/>
          </p:cNvPicPr>
          <p:nvPr/>
        </p:nvPicPr>
        <p:blipFill>
          <a:blip r:embed="rId2"/>
          <a:stretch>
            <a:fillRect/>
          </a:stretch>
        </p:blipFill>
        <p:spPr>
          <a:xfrm>
            <a:off x="2916195" y="957236"/>
            <a:ext cx="7591047" cy="5900764"/>
          </a:xfrm>
          <a:prstGeom prst="rect">
            <a:avLst/>
          </a:prstGeom>
        </p:spPr>
      </p:pic>
      <p:sp>
        <p:nvSpPr>
          <p:cNvPr id="2" name="TextBox 1">
            <a:extLst>
              <a:ext uri="{FF2B5EF4-FFF2-40B4-BE49-F238E27FC236}">
                <a16:creationId xmlns:a16="http://schemas.microsoft.com/office/drawing/2014/main" id="{73E4245F-7668-A34F-A662-CD9F3750CD39}"/>
              </a:ext>
            </a:extLst>
          </p:cNvPr>
          <p:cNvSpPr txBox="1"/>
          <p:nvPr/>
        </p:nvSpPr>
        <p:spPr>
          <a:xfrm>
            <a:off x="576470" y="278296"/>
            <a:ext cx="8933792" cy="369332"/>
          </a:xfrm>
          <a:prstGeom prst="rect">
            <a:avLst/>
          </a:prstGeom>
          <a:noFill/>
        </p:spPr>
        <p:txBody>
          <a:bodyPr wrap="none" rtlCol="0">
            <a:spAutoFit/>
          </a:bodyPr>
          <a:lstStyle/>
          <a:p>
            <a:r>
              <a:rPr lang="en-US" dirty="0"/>
              <a:t>The shape parameter describing the Among Site Rate Variation (ASRV) for the two partitions:  </a:t>
            </a:r>
          </a:p>
        </p:txBody>
      </p:sp>
      <p:sp>
        <p:nvSpPr>
          <p:cNvPr id="4" name="TextBox 3">
            <a:extLst>
              <a:ext uri="{FF2B5EF4-FFF2-40B4-BE49-F238E27FC236}">
                <a16:creationId xmlns:a16="http://schemas.microsoft.com/office/drawing/2014/main" id="{4798BCBF-DB9D-4E4E-98E8-953B11AAAD4C}"/>
              </a:ext>
            </a:extLst>
          </p:cNvPr>
          <p:cNvSpPr txBox="1"/>
          <p:nvPr/>
        </p:nvSpPr>
        <p:spPr>
          <a:xfrm>
            <a:off x="6808573" y="4151871"/>
            <a:ext cx="780983" cy="369332"/>
          </a:xfrm>
          <a:prstGeom prst="rect">
            <a:avLst/>
          </a:prstGeom>
          <a:noFill/>
        </p:spPr>
        <p:txBody>
          <a:bodyPr wrap="none" rtlCol="0">
            <a:spAutoFit/>
          </a:bodyPr>
          <a:lstStyle/>
          <a:p>
            <a:r>
              <a:rPr lang="en-US" dirty="0"/>
              <a:t>Intein </a:t>
            </a:r>
          </a:p>
        </p:txBody>
      </p:sp>
      <p:sp>
        <p:nvSpPr>
          <p:cNvPr id="5" name="TextBox 4">
            <a:extLst>
              <a:ext uri="{FF2B5EF4-FFF2-40B4-BE49-F238E27FC236}">
                <a16:creationId xmlns:a16="http://schemas.microsoft.com/office/drawing/2014/main" id="{B933B145-D547-1B4A-B738-CD21F8BC1161}"/>
              </a:ext>
            </a:extLst>
          </p:cNvPr>
          <p:cNvSpPr txBox="1"/>
          <p:nvPr/>
        </p:nvSpPr>
        <p:spPr>
          <a:xfrm>
            <a:off x="8853253" y="5191208"/>
            <a:ext cx="845103" cy="369332"/>
          </a:xfrm>
          <a:prstGeom prst="rect">
            <a:avLst/>
          </a:prstGeom>
          <a:noFill/>
        </p:spPr>
        <p:txBody>
          <a:bodyPr wrap="none" rtlCol="0">
            <a:spAutoFit/>
          </a:bodyPr>
          <a:lstStyle/>
          <a:p>
            <a:r>
              <a:rPr lang="en-US" dirty="0"/>
              <a:t>Extein </a:t>
            </a:r>
          </a:p>
        </p:txBody>
      </p:sp>
    </p:spTree>
    <p:extLst>
      <p:ext uri="{BB962C8B-B14F-4D97-AF65-F5344CB8AC3E}">
        <p14:creationId xmlns:p14="http://schemas.microsoft.com/office/powerpoint/2010/main" val="243081655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5B6E681-65B0-F443-8507-FC7628EF5C5A}"/>
              </a:ext>
            </a:extLst>
          </p:cNvPr>
          <p:cNvPicPr>
            <a:picLocks noChangeAspect="1"/>
          </p:cNvPicPr>
          <p:nvPr/>
        </p:nvPicPr>
        <p:blipFill>
          <a:blip r:embed="rId2"/>
          <a:stretch>
            <a:fillRect/>
          </a:stretch>
        </p:blipFill>
        <p:spPr>
          <a:xfrm>
            <a:off x="3515079" y="0"/>
            <a:ext cx="8498165" cy="6858000"/>
          </a:xfrm>
          <a:prstGeom prst="rect">
            <a:avLst/>
          </a:prstGeom>
        </p:spPr>
      </p:pic>
      <p:sp>
        <p:nvSpPr>
          <p:cNvPr id="6" name="TextBox 5">
            <a:extLst>
              <a:ext uri="{FF2B5EF4-FFF2-40B4-BE49-F238E27FC236}">
                <a16:creationId xmlns:a16="http://schemas.microsoft.com/office/drawing/2014/main" id="{674F9C33-EF7B-4643-90FC-102C159C060F}"/>
              </a:ext>
            </a:extLst>
          </p:cNvPr>
          <p:cNvSpPr txBox="1"/>
          <p:nvPr/>
        </p:nvSpPr>
        <p:spPr>
          <a:xfrm>
            <a:off x="8229600" y="2384855"/>
            <a:ext cx="780983" cy="369332"/>
          </a:xfrm>
          <a:prstGeom prst="rect">
            <a:avLst/>
          </a:prstGeom>
          <a:noFill/>
        </p:spPr>
        <p:txBody>
          <a:bodyPr wrap="none" rtlCol="0">
            <a:spAutoFit/>
          </a:bodyPr>
          <a:lstStyle/>
          <a:p>
            <a:r>
              <a:rPr lang="en-US" dirty="0"/>
              <a:t>Intein </a:t>
            </a:r>
          </a:p>
        </p:txBody>
      </p:sp>
      <p:sp>
        <p:nvSpPr>
          <p:cNvPr id="7" name="TextBox 6">
            <a:extLst>
              <a:ext uri="{FF2B5EF4-FFF2-40B4-BE49-F238E27FC236}">
                <a16:creationId xmlns:a16="http://schemas.microsoft.com/office/drawing/2014/main" id="{60AE35F7-2109-524C-ACAB-827842D2333A}"/>
              </a:ext>
            </a:extLst>
          </p:cNvPr>
          <p:cNvSpPr txBox="1"/>
          <p:nvPr/>
        </p:nvSpPr>
        <p:spPr>
          <a:xfrm>
            <a:off x="10397847" y="4523943"/>
            <a:ext cx="845103" cy="369332"/>
          </a:xfrm>
          <a:prstGeom prst="rect">
            <a:avLst/>
          </a:prstGeom>
          <a:noFill/>
        </p:spPr>
        <p:txBody>
          <a:bodyPr wrap="none" rtlCol="0">
            <a:spAutoFit/>
          </a:bodyPr>
          <a:lstStyle/>
          <a:p>
            <a:r>
              <a:rPr lang="en-US" dirty="0"/>
              <a:t>Extein </a:t>
            </a:r>
          </a:p>
        </p:txBody>
      </p:sp>
      <p:sp>
        <p:nvSpPr>
          <p:cNvPr id="8" name="TextBox 7">
            <a:extLst>
              <a:ext uri="{FF2B5EF4-FFF2-40B4-BE49-F238E27FC236}">
                <a16:creationId xmlns:a16="http://schemas.microsoft.com/office/drawing/2014/main" id="{47F44F49-7332-5D46-B4F7-B434E6FA4DD2}"/>
              </a:ext>
            </a:extLst>
          </p:cNvPr>
          <p:cNvSpPr txBox="1"/>
          <p:nvPr/>
        </p:nvSpPr>
        <p:spPr>
          <a:xfrm>
            <a:off x="178756" y="963828"/>
            <a:ext cx="2669059" cy="4524315"/>
          </a:xfrm>
          <a:prstGeom prst="rect">
            <a:avLst/>
          </a:prstGeom>
          <a:noFill/>
        </p:spPr>
        <p:txBody>
          <a:bodyPr wrap="square" rtlCol="0">
            <a:spAutoFit/>
          </a:bodyPr>
          <a:lstStyle/>
          <a:p>
            <a:r>
              <a:rPr lang="en-US" dirty="0"/>
              <a:t>AT content is higher for the intein. </a:t>
            </a:r>
          </a:p>
          <a:p>
            <a:r>
              <a:rPr lang="en-US" dirty="0"/>
              <a:t>This also may reflect less selection, because mutations from GC pairs to AT pairs occur more frequently (mutational bias) </a:t>
            </a:r>
          </a:p>
        </p:txBody>
      </p:sp>
    </p:spTree>
    <p:extLst>
      <p:ext uri="{BB962C8B-B14F-4D97-AF65-F5344CB8AC3E}">
        <p14:creationId xmlns:p14="http://schemas.microsoft.com/office/powerpoint/2010/main" val="36122189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6123360" y="3785954"/>
            <a:ext cx="4306126" cy="2867198"/>
          </a:xfrm>
          <a:prstGeom prst="rect">
            <a:avLst/>
          </a:prstGeom>
        </p:spPr>
      </p:pic>
      <p:pic>
        <p:nvPicPr>
          <p:cNvPr id="4" name="Picture 3"/>
          <p:cNvPicPr>
            <a:picLocks noChangeAspect="1"/>
          </p:cNvPicPr>
          <p:nvPr/>
        </p:nvPicPr>
        <p:blipFill>
          <a:blip r:embed="rId3"/>
          <a:stretch>
            <a:fillRect/>
          </a:stretch>
        </p:blipFill>
        <p:spPr>
          <a:xfrm>
            <a:off x="1654511" y="3834494"/>
            <a:ext cx="4406989" cy="3023506"/>
          </a:xfrm>
          <a:prstGeom prst="rect">
            <a:avLst/>
          </a:prstGeom>
        </p:spPr>
      </p:pic>
      <p:sp>
        <p:nvSpPr>
          <p:cNvPr id="77825" name="Title 1"/>
          <p:cNvSpPr>
            <a:spLocks noGrp="1"/>
          </p:cNvSpPr>
          <p:nvPr>
            <p:ph type="title"/>
          </p:nvPr>
        </p:nvSpPr>
        <p:spPr>
          <a:xfrm>
            <a:off x="2087563" y="320675"/>
            <a:ext cx="7772400" cy="292100"/>
          </a:xfrm>
        </p:spPr>
        <p:txBody>
          <a:bodyPr>
            <a:normAutofit fontScale="90000"/>
          </a:bodyPr>
          <a:lstStyle/>
          <a:p>
            <a:r>
              <a:rPr lang="en-US" dirty="0">
                <a:latin typeface="Times New Roman" charset="0"/>
                <a:ea typeface="ＭＳ Ｐゴシック" charset="0"/>
                <a:cs typeface="ＭＳ Ｐゴシック" charset="0"/>
              </a:rPr>
              <a:t>LBA</a:t>
            </a:r>
          </a:p>
        </p:txBody>
      </p:sp>
      <p:sp>
        <p:nvSpPr>
          <p:cNvPr id="77827" name="TextBox 3"/>
          <p:cNvSpPr txBox="1">
            <a:spLocks noChangeArrowheads="1"/>
          </p:cNvSpPr>
          <p:nvPr/>
        </p:nvSpPr>
        <p:spPr bwMode="auto">
          <a:xfrm>
            <a:off x="4273966" y="11897"/>
            <a:ext cx="3336363"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err="1">
                <a:ln>
                  <a:noFill/>
                </a:ln>
                <a:solidFill>
                  <a:srgbClr val="000000"/>
                </a:solidFill>
                <a:effectLst/>
                <a:uLnTx/>
                <a:uFillTx/>
                <a:latin typeface="Verdana" charset="0"/>
                <a:ea typeface="ＭＳ Ｐゴシック" charset="0"/>
                <a:cs typeface="Verdana" charset="0"/>
              </a:rPr>
              <a:t>phyml</a:t>
            </a:r>
            <a:r>
              <a:rPr kumimoji="0" lang="en-US" sz="2400" b="0" i="0" u="none" strike="noStrike" kern="1200" cap="none" spc="0" normalizeH="0" baseline="0" noProof="0" dirty="0">
                <a:ln>
                  <a:noFill/>
                </a:ln>
                <a:solidFill>
                  <a:srgbClr val="000000"/>
                </a:solidFill>
                <a:effectLst/>
                <a:uLnTx/>
                <a:uFillTx/>
                <a:latin typeface="Verdana" charset="0"/>
                <a:ea typeface="ＭＳ Ｐゴシック" charset="0"/>
                <a:cs typeface="Verdana" charset="0"/>
              </a:rPr>
              <a:t>  Gamma = 1 </a:t>
            </a:r>
            <a:endParaRPr kumimoji="0" lang="en-US" sz="2400" b="0" i="0" u="none" strike="noStrike" kern="1200" cap="none" spc="0" normalizeH="0" baseline="0" noProof="0" dirty="0">
              <a:ln>
                <a:noFill/>
              </a:ln>
              <a:solidFill>
                <a:srgbClr val="000000"/>
              </a:solidFill>
              <a:effectLst/>
              <a:uLnTx/>
              <a:uFillTx/>
              <a:latin typeface="Arial" charset="0"/>
              <a:ea typeface="ＭＳ Ｐゴシック" charset="0"/>
              <a:cs typeface="Verdana" charset="0"/>
            </a:endParaRPr>
          </a:p>
        </p:txBody>
      </p:sp>
      <p:pic>
        <p:nvPicPr>
          <p:cNvPr id="77828"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061724" y="457135"/>
            <a:ext cx="2481263" cy="28082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5"/>
          <a:stretch>
            <a:fillRect/>
          </a:stretch>
        </p:blipFill>
        <p:spPr>
          <a:xfrm>
            <a:off x="1654511" y="741638"/>
            <a:ext cx="4381959" cy="3416442"/>
          </a:xfrm>
          <a:prstGeom prst="rect">
            <a:avLst/>
          </a:prstGeom>
        </p:spPr>
      </p:pic>
      <p:sp>
        <p:nvSpPr>
          <p:cNvPr id="3" name="TextBox 2"/>
          <p:cNvSpPr txBox="1"/>
          <p:nvPr/>
        </p:nvSpPr>
        <p:spPr>
          <a:xfrm>
            <a:off x="1888574" y="1052260"/>
            <a:ext cx="3712748"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ＭＳ Ｐゴシック" charset="0"/>
                <a:cs typeface="+mn-cs"/>
              </a:rPr>
              <a:t>no alignment – true homologous positions</a:t>
            </a:r>
          </a:p>
        </p:txBody>
      </p:sp>
      <p:sp>
        <p:nvSpPr>
          <p:cNvPr id="9" name="TextBox 8"/>
          <p:cNvSpPr txBox="1"/>
          <p:nvPr/>
        </p:nvSpPr>
        <p:spPr>
          <a:xfrm>
            <a:off x="2640330" y="4101452"/>
            <a:ext cx="236475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ＭＳ Ｐゴシック" charset="0"/>
                <a:cs typeface="+mn-cs"/>
              </a:rPr>
              <a:t>with </a:t>
            </a:r>
            <a:r>
              <a:rPr kumimoji="0" lang="en-US" sz="1800" b="0" i="0" u="none" strike="noStrike" kern="1200" cap="none" spc="0" normalizeH="0" baseline="0" noProof="0" dirty="0" err="1">
                <a:ln>
                  <a:noFill/>
                </a:ln>
                <a:solidFill>
                  <a:prstClr val="black"/>
                </a:solidFill>
                <a:effectLst/>
                <a:uLnTx/>
                <a:uFillTx/>
                <a:latin typeface="Calibri" panose="020F0502020204030204"/>
                <a:ea typeface="ＭＳ Ｐゴシック" charset="0"/>
                <a:cs typeface="+mn-cs"/>
              </a:rPr>
              <a:t>clustalo</a:t>
            </a:r>
            <a:r>
              <a:rPr kumimoji="0" lang="en-US" sz="1800" b="0" i="0" u="none" strike="noStrike" kern="1200" cap="none" spc="0" normalizeH="0" baseline="0" noProof="0" dirty="0">
                <a:ln>
                  <a:noFill/>
                </a:ln>
                <a:solidFill>
                  <a:prstClr val="black"/>
                </a:solidFill>
                <a:effectLst/>
                <a:uLnTx/>
                <a:uFillTx/>
                <a:latin typeface="Calibri" panose="020F0502020204030204"/>
                <a:ea typeface="ＭＳ Ｐゴシック" charset="0"/>
                <a:cs typeface="+mn-cs"/>
              </a:rPr>
              <a:t> alignment</a:t>
            </a:r>
          </a:p>
        </p:txBody>
      </p:sp>
      <p:sp>
        <p:nvSpPr>
          <p:cNvPr id="11" name="TextBox 10"/>
          <p:cNvSpPr txBox="1"/>
          <p:nvPr/>
        </p:nvSpPr>
        <p:spPr>
          <a:xfrm>
            <a:off x="7979304" y="6458331"/>
            <a:ext cx="86594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ＭＳ Ｐゴシック" charset="0"/>
                <a:cs typeface="+mn-cs"/>
              </a:rPr>
              <a:t>log</a:t>
            </a:r>
            <a:r>
              <a:rPr kumimoji="0" lang="en-US" sz="1800" b="0" i="0" u="none" strike="noStrike" kern="1200" cap="none" spc="0" normalizeH="0" baseline="-25000" noProof="0" dirty="0">
                <a:ln>
                  <a:noFill/>
                </a:ln>
                <a:solidFill>
                  <a:prstClr val="black"/>
                </a:solidFill>
                <a:effectLst/>
                <a:uLnTx/>
                <a:uFillTx/>
                <a:latin typeface="Calibri" panose="020F0502020204030204"/>
                <a:ea typeface="ＭＳ Ｐゴシック" charset="0"/>
                <a:cs typeface="+mn-cs"/>
              </a:rPr>
              <a:t>10</a:t>
            </a:r>
            <a:r>
              <a:rPr kumimoji="0" lang="en-US" sz="1800" b="0" i="0" u="none" strike="noStrike" kern="1200" cap="none" spc="0" normalizeH="0" baseline="0" noProof="0" dirty="0">
                <a:ln>
                  <a:noFill/>
                </a:ln>
                <a:solidFill>
                  <a:prstClr val="black"/>
                </a:solidFill>
                <a:effectLst/>
                <a:uLnTx/>
                <a:uFillTx/>
                <a:latin typeface="Calibri" panose="020F0502020204030204"/>
                <a:ea typeface="ＭＳ Ｐゴシック" charset="0"/>
                <a:cs typeface="+mn-cs"/>
              </a:rPr>
              <a:t>(x)</a:t>
            </a:r>
          </a:p>
        </p:txBody>
      </p:sp>
    </p:spTree>
    <p:extLst>
      <p:ext uri="{BB962C8B-B14F-4D97-AF65-F5344CB8AC3E}">
        <p14:creationId xmlns:p14="http://schemas.microsoft.com/office/powerpoint/2010/main" val="428430036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D739E3A-C33E-514A-AB66-944718CA58B1}"/>
              </a:ext>
            </a:extLst>
          </p:cNvPr>
          <p:cNvSpPr txBox="1"/>
          <p:nvPr/>
        </p:nvSpPr>
        <p:spPr>
          <a:xfrm>
            <a:off x="550310" y="580767"/>
            <a:ext cx="11091379" cy="6247864"/>
          </a:xfrm>
          <a:prstGeom prst="rect">
            <a:avLst/>
          </a:prstGeom>
          <a:noFill/>
        </p:spPr>
        <p:txBody>
          <a:bodyPr wrap="square" rtlCol="0">
            <a:spAutoFit/>
          </a:bodyPr>
          <a:lstStyle/>
          <a:p>
            <a:r>
              <a:rPr lang="en-US" sz="2800" b="1" dirty="0"/>
              <a:t>Bottomline: </a:t>
            </a:r>
          </a:p>
          <a:p>
            <a:endParaRPr lang="en-US" dirty="0"/>
          </a:p>
          <a:p>
            <a:pPr marL="285750" indent="-285750">
              <a:buFont typeface="Arial" panose="020B0604020202020204" pitchFamily="34" charset="0"/>
              <a:buChar char="•"/>
            </a:pPr>
            <a:r>
              <a:rPr lang="en-US" sz="2400" dirty="0"/>
              <a:t>Bayesian analyses make it easy to describe parameters governing the evolution of molecules</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Intein have a less extreme ASRV compared to </a:t>
            </a:r>
            <a:r>
              <a:rPr lang="en-US" sz="2400" dirty="0" err="1"/>
              <a:t>exteins</a:t>
            </a:r>
            <a:endParaRPr lang="en-US" sz="2400" dirty="0"/>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Inteins have a higher (three times) substitution rate</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Tracer (or Excel) makes it easy to obtain 95% high probability intervals for parameter values.</a:t>
            </a:r>
          </a:p>
          <a:p>
            <a:endParaRPr lang="en-US" sz="2400" dirty="0"/>
          </a:p>
          <a:p>
            <a:r>
              <a:rPr lang="en-US" sz="2400" dirty="0"/>
              <a:t>Concerns with the analysis used as an example:  </a:t>
            </a:r>
          </a:p>
          <a:p>
            <a:pPr marL="285750" indent="-285750">
              <a:buFont typeface="Arial" panose="020B0604020202020204" pitchFamily="34" charset="0"/>
              <a:buChar char="•"/>
            </a:pPr>
            <a:r>
              <a:rPr lang="en-US" sz="2400" dirty="0"/>
              <a:t>The example should have run much longer ... </a:t>
            </a:r>
          </a:p>
          <a:p>
            <a:pPr marL="285750" indent="-285750">
              <a:buFont typeface="Arial" panose="020B0604020202020204" pitchFamily="34" charset="0"/>
              <a:buChar char="•"/>
            </a:pPr>
            <a:r>
              <a:rPr lang="en-US" sz="2400" dirty="0"/>
              <a:t>If we suspect HGT of the intein, the datasets have been analyzed separately (and not linked to the same tree explored in the same </a:t>
            </a:r>
          </a:p>
          <a:p>
            <a:endParaRPr lang="en-US" dirty="0"/>
          </a:p>
        </p:txBody>
      </p:sp>
    </p:spTree>
    <p:extLst>
      <p:ext uri="{BB962C8B-B14F-4D97-AF65-F5344CB8AC3E}">
        <p14:creationId xmlns:p14="http://schemas.microsoft.com/office/powerpoint/2010/main" val="18493908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a:extLst>
              <a:ext uri="{FF2B5EF4-FFF2-40B4-BE49-F238E27FC236}">
                <a16:creationId xmlns:a16="http://schemas.microsoft.com/office/drawing/2014/main" id="{1048ED83-B797-1C45-8E6D-7F8E7D81632A}"/>
              </a:ext>
            </a:extLst>
          </p:cNvPr>
          <p:cNvSpPr>
            <a:spLocks noGrp="1"/>
          </p:cNvSpPr>
          <p:nvPr>
            <p:ph type="title"/>
          </p:nvPr>
        </p:nvSpPr>
        <p:spPr>
          <a:xfrm>
            <a:off x="2087563" y="320675"/>
            <a:ext cx="7772400" cy="292100"/>
          </a:xfrm>
        </p:spPr>
        <p:txBody>
          <a:bodyPr>
            <a:normAutofit fontScale="90000"/>
          </a:bodyPr>
          <a:lstStyle/>
          <a:p>
            <a:r>
              <a:rPr lang="en-US" altLang="en-US">
                <a:ea typeface="ＭＳ Ｐゴシック" panose="020B0600070205080204" pitchFamily="34" charset="-128"/>
              </a:rPr>
              <a:t>LBA</a:t>
            </a:r>
          </a:p>
        </p:txBody>
      </p:sp>
      <p:graphicFrame>
        <p:nvGraphicFramePr>
          <p:cNvPr id="3" name="Chart 2">
            <a:extLst>
              <a:ext uri="{FF2B5EF4-FFF2-40B4-BE49-F238E27FC236}">
                <a16:creationId xmlns:a16="http://schemas.microsoft.com/office/drawing/2014/main" id="{2314DFE8-40F4-304C-8679-05F5D0CAD369}"/>
              </a:ext>
            </a:extLst>
          </p:cNvPr>
          <p:cNvGraphicFramePr/>
          <p:nvPr/>
        </p:nvGraphicFramePr>
        <p:xfrm>
          <a:off x="1271753" y="1671145"/>
          <a:ext cx="8755116" cy="4981903"/>
        </p:xfrm>
        <a:graphic>
          <a:graphicData uri="http://schemas.openxmlformats.org/drawingml/2006/chart">
            <c:chart xmlns:c="http://schemas.openxmlformats.org/drawingml/2006/chart" xmlns:r="http://schemas.openxmlformats.org/officeDocument/2006/relationships" r:id="rId2"/>
          </a:graphicData>
        </a:graphic>
      </p:graphicFrame>
      <p:sp>
        <p:nvSpPr>
          <p:cNvPr id="32772" name="TextBox 3">
            <a:extLst>
              <a:ext uri="{FF2B5EF4-FFF2-40B4-BE49-F238E27FC236}">
                <a16:creationId xmlns:a16="http://schemas.microsoft.com/office/drawing/2014/main" id="{9330E8D5-CFC1-E747-8C26-84C2C560B843}"/>
              </a:ext>
            </a:extLst>
          </p:cNvPr>
          <p:cNvSpPr txBox="1">
            <a:spLocks noChangeArrowheads="1"/>
          </p:cNvSpPr>
          <p:nvPr/>
        </p:nvSpPr>
        <p:spPr bwMode="auto">
          <a:xfrm>
            <a:off x="2827316" y="837107"/>
            <a:ext cx="653736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err="1">
                <a:ln>
                  <a:noFill/>
                </a:ln>
                <a:solidFill>
                  <a:srgbClr val="000000"/>
                </a:solidFill>
                <a:effectLst/>
                <a:uLnTx/>
                <a:uFillTx/>
                <a:latin typeface="Verdana" panose="020B0604030504040204" pitchFamily="34" charset="0"/>
                <a:ea typeface="ＭＳ Ｐゴシック" panose="020B0600070205080204" pitchFamily="34" charset="-128"/>
              </a:rPr>
              <a:t>Prot</a:t>
            </a:r>
            <a:r>
              <a:rPr kumimoji="0" lang="en-US" altLang="en-US" sz="2400" b="0" i="0" u="none" strike="noStrike" kern="1200" cap="none" spc="0" normalizeH="0" baseline="0" noProof="0" dirty="0">
                <a:ln>
                  <a:noFill/>
                </a:ln>
                <a:solidFill>
                  <a:srgbClr val="000000"/>
                </a:solidFill>
                <a:effectLst/>
                <a:uLnTx/>
                <a:uFillTx/>
                <a:latin typeface="Verdana" panose="020B0604030504040204" pitchFamily="34" charset="0"/>
                <a:ea typeface="ＭＳ Ｐゴシック" panose="020B0600070205080204" pitchFamily="34" charset="-128"/>
              </a:rPr>
              <a:t> </a:t>
            </a:r>
            <a:r>
              <a:rPr kumimoji="0" lang="en-US" altLang="en-US" sz="2400" b="0" i="0" u="none" strike="noStrike" kern="1200" cap="none" spc="0" normalizeH="0" baseline="0" noProof="0" dirty="0" err="1">
                <a:ln>
                  <a:noFill/>
                </a:ln>
                <a:solidFill>
                  <a:srgbClr val="000000"/>
                </a:solidFill>
                <a:effectLst/>
                <a:uLnTx/>
                <a:uFillTx/>
                <a:latin typeface="Verdana" panose="020B0604030504040204" pitchFamily="34" charset="0"/>
                <a:ea typeface="ＭＳ Ｐゴシック" panose="020B0600070205080204" pitchFamily="34" charset="-128"/>
              </a:rPr>
              <a:t>Dist</a:t>
            </a:r>
            <a:r>
              <a:rPr kumimoji="0" lang="en-US" altLang="en-US" sz="2400" b="0" i="0" u="none" strike="noStrike" kern="1200" cap="none" spc="0" normalizeH="0" baseline="0" noProof="0" dirty="0">
                <a:ln>
                  <a:noFill/>
                </a:ln>
                <a:solidFill>
                  <a:srgbClr val="000000"/>
                </a:solidFill>
                <a:effectLst/>
                <a:uLnTx/>
                <a:uFillTx/>
                <a:latin typeface="Verdana" panose="020B0604030504040204" pitchFamily="34" charset="0"/>
                <a:ea typeface="ＭＳ Ｐゴシック" panose="020B0600070205080204" pitchFamily="34" charset="-128"/>
              </a:rPr>
              <a:t> with Gamma and no alignment </a:t>
            </a:r>
            <a:endParaRPr kumimoji="0" lang="en-US" altLang="en-US" sz="24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2659725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a:extLst>
              <a:ext uri="{FF2B5EF4-FFF2-40B4-BE49-F238E27FC236}">
                <a16:creationId xmlns:a16="http://schemas.microsoft.com/office/drawing/2014/main" id="{341E114E-58EC-9E49-A21F-1F79C23C4EA5}"/>
              </a:ext>
            </a:extLst>
          </p:cNvPr>
          <p:cNvSpPr>
            <a:spLocks noGrp="1"/>
          </p:cNvSpPr>
          <p:nvPr>
            <p:ph type="title"/>
          </p:nvPr>
        </p:nvSpPr>
        <p:spPr>
          <a:xfrm>
            <a:off x="2087563" y="320675"/>
            <a:ext cx="7772400" cy="292100"/>
          </a:xfrm>
        </p:spPr>
        <p:txBody>
          <a:bodyPr>
            <a:normAutofit fontScale="90000"/>
          </a:bodyPr>
          <a:lstStyle/>
          <a:p>
            <a:r>
              <a:rPr lang="en-US" altLang="en-US">
                <a:ea typeface="ＭＳ Ｐゴシック" panose="020B0600070205080204" pitchFamily="34" charset="-128"/>
              </a:rPr>
              <a:t>LBA</a:t>
            </a:r>
          </a:p>
        </p:txBody>
      </p:sp>
      <p:graphicFrame>
        <p:nvGraphicFramePr>
          <p:cNvPr id="3" name="Chart 2">
            <a:extLst>
              <a:ext uri="{FF2B5EF4-FFF2-40B4-BE49-F238E27FC236}">
                <a16:creationId xmlns:a16="http://schemas.microsoft.com/office/drawing/2014/main" id="{1F9FDB3C-A8DB-CD49-8960-E955AFBEF7AE}"/>
              </a:ext>
            </a:extLst>
          </p:cNvPr>
          <p:cNvGraphicFramePr/>
          <p:nvPr/>
        </p:nvGraphicFramePr>
        <p:xfrm>
          <a:off x="767256" y="1187669"/>
          <a:ext cx="9092708" cy="6316717"/>
        </p:xfrm>
        <a:graphic>
          <a:graphicData uri="http://schemas.openxmlformats.org/drawingml/2006/chart">
            <c:chart xmlns:c="http://schemas.openxmlformats.org/drawingml/2006/chart" xmlns:r="http://schemas.openxmlformats.org/officeDocument/2006/relationships" r:id="rId2"/>
          </a:graphicData>
        </a:graphic>
      </p:graphicFrame>
      <p:sp>
        <p:nvSpPr>
          <p:cNvPr id="31748" name="TextBox 3">
            <a:extLst>
              <a:ext uri="{FF2B5EF4-FFF2-40B4-BE49-F238E27FC236}">
                <a16:creationId xmlns:a16="http://schemas.microsoft.com/office/drawing/2014/main" id="{88437ABA-322B-9B4B-8F27-0D3BA9EB1B67}"/>
              </a:ext>
            </a:extLst>
          </p:cNvPr>
          <p:cNvSpPr txBox="1">
            <a:spLocks noChangeArrowheads="1"/>
          </p:cNvSpPr>
          <p:nvPr/>
        </p:nvSpPr>
        <p:spPr bwMode="auto">
          <a:xfrm>
            <a:off x="1970089" y="1025526"/>
            <a:ext cx="604524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Verdana" panose="020B0604030504040204" pitchFamily="34" charset="0"/>
                <a:ea typeface="ＭＳ Ｐゴシック" panose="020B0600070205080204" pitchFamily="34" charset="-128"/>
              </a:rPr>
              <a:t>Prot Dist with Gamma and alignment </a:t>
            </a:r>
            <a:endParaRPr kumimoji="0" lang="en-US" altLang="en-US" sz="24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endParaRPr>
          </a:p>
        </p:txBody>
      </p:sp>
      <p:pic>
        <p:nvPicPr>
          <p:cNvPr id="31749" name="Picture 4">
            <a:extLst>
              <a:ext uri="{FF2B5EF4-FFF2-40B4-BE49-F238E27FC236}">
                <a16:creationId xmlns:a16="http://schemas.microsoft.com/office/drawing/2014/main" id="{DE3D9B4F-D5B7-BB47-8B71-333873572F1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048626" y="376239"/>
            <a:ext cx="2481263" cy="280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491240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Title 1"/>
          <p:cNvSpPr>
            <a:spLocks noGrp="1"/>
          </p:cNvSpPr>
          <p:nvPr>
            <p:ph type="title"/>
          </p:nvPr>
        </p:nvSpPr>
        <p:spPr>
          <a:xfrm>
            <a:off x="2087563" y="320675"/>
            <a:ext cx="7772400" cy="292100"/>
          </a:xfrm>
        </p:spPr>
        <p:txBody>
          <a:bodyPr>
            <a:normAutofit fontScale="90000"/>
          </a:bodyPr>
          <a:lstStyle/>
          <a:p>
            <a:r>
              <a:rPr lang="en-US" dirty="0">
                <a:latin typeface="Times New Roman" charset="0"/>
                <a:ea typeface="ＭＳ Ｐゴシック" charset="0"/>
                <a:cs typeface="ＭＳ Ｐゴシック" charset="0"/>
              </a:rPr>
              <a:t>LBA</a:t>
            </a:r>
          </a:p>
        </p:txBody>
      </p:sp>
      <p:sp>
        <p:nvSpPr>
          <p:cNvPr id="77827" name="TextBox 3"/>
          <p:cNvSpPr txBox="1">
            <a:spLocks noChangeArrowheads="1"/>
          </p:cNvSpPr>
          <p:nvPr/>
        </p:nvSpPr>
        <p:spPr bwMode="auto">
          <a:xfrm>
            <a:off x="1970088" y="794693"/>
            <a:ext cx="3299702"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err="1">
                <a:ln>
                  <a:noFill/>
                </a:ln>
                <a:solidFill>
                  <a:srgbClr val="000000"/>
                </a:solidFill>
                <a:effectLst/>
                <a:uLnTx/>
                <a:uFillTx/>
                <a:latin typeface="Verdana" charset="0"/>
                <a:ea typeface="ＭＳ Ｐゴシック" charset="0"/>
                <a:cs typeface="Verdana" charset="0"/>
              </a:rPr>
              <a:t>phyml</a:t>
            </a:r>
            <a:r>
              <a:rPr kumimoji="0" lang="en-US" sz="2400" b="0" i="0" u="none" strike="noStrike" kern="1200" cap="none" spc="0" normalizeH="0" baseline="0" noProof="0" dirty="0">
                <a:ln>
                  <a:noFill/>
                </a:ln>
                <a:solidFill>
                  <a:srgbClr val="000000"/>
                </a:solidFill>
                <a:effectLst/>
                <a:uLnTx/>
                <a:uFillTx/>
                <a:latin typeface="Verdana" charset="0"/>
                <a:ea typeface="ＭＳ Ｐゴシック" charset="0"/>
                <a:cs typeface="Verdana" charset="0"/>
              </a:rPr>
              <a:t> no-alignment</a:t>
            </a:r>
            <a:endParaRPr kumimoji="0" lang="en-US" sz="2400" b="0" i="0" u="none" strike="noStrike" kern="1200" cap="none" spc="0" normalizeH="0" baseline="0" noProof="0" dirty="0">
              <a:ln>
                <a:noFill/>
              </a:ln>
              <a:solidFill>
                <a:srgbClr val="000000"/>
              </a:solidFill>
              <a:effectLst/>
              <a:uLnTx/>
              <a:uFillTx/>
              <a:latin typeface="Arial" charset="0"/>
              <a:ea typeface="ＭＳ Ｐゴシック" charset="0"/>
              <a:cs typeface="Verdana" charset="0"/>
            </a:endParaRPr>
          </a:p>
        </p:txBody>
      </p:sp>
      <p:pic>
        <p:nvPicPr>
          <p:cNvPr id="77828"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658173" y="5751740"/>
            <a:ext cx="762324" cy="8627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21" name="Straight Connector 20"/>
          <p:cNvCxnSpPr/>
          <p:nvPr/>
        </p:nvCxnSpPr>
        <p:spPr bwMode="auto">
          <a:xfrm flipV="1">
            <a:off x="6118753" y="1781215"/>
            <a:ext cx="1900997" cy="4624484"/>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7" name="Straight Connector 26"/>
          <p:cNvCxnSpPr/>
          <p:nvPr/>
        </p:nvCxnSpPr>
        <p:spPr bwMode="auto">
          <a:xfrm>
            <a:off x="4201575" y="1852530"/>
            <a:ext cx="1776630" cy="4553168"/>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29" name="TextBox 28"/>
          <p:cNvSpPr txBox="1"/>
          <p:nvPr/>
        </p:nvSpPr>
        <p:spPr>
          <a:xfrm>
            <a:off x="3862946" y="1487190"/>
            <a:ext cx="31771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ＭＳ Ｐゴシック" charset="0"/>
                <a:cs typeface="+mn-cs"/>
              </a:rPr>
              <a:t>A</a:t>
            </a:r>
          </a:p>
        </p:txBody>
      </p:sp>
      <p:sp>
        <p:nvSpPr>
          <p:cNvPr id="30" name="TextBox 29"/>
          <p:cNvSpPr txBox="1"/>
          <p:nvPr/>
        </p:nvSpPr>
        <p:spPr>
          <a:xfrm>
            <a:off x="8019749" y="1426757"/>
            <a:ext cx="30809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ＭＳ Ｐゴシック" charset="0"/>
                <a:cs typeface="+mn-cs"/>
              </a:rPr>
              <a:t>C</a:t>
            </a:r>
          </a:p>
        </p:txBody>
      </p:sp>
      <p:sp>
        <p:nvSpPr>
          <p:cNvPr id="77824" name="TextBox 77823"/>
          <p:cNvSpPr txBox="1"/>
          <p:nvPr/>
        </p:nvSpPr>
        <p:spPr>
          <a:xfrm>
            <a:off x="5503957" y="6529118"/>
            <a:ext cx="327334" cy="369332"/>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ＭＳ Ｐゴシック" charset="0"/>
                <a:cs typeface="+mn-cs"/>
              </a:rPr>
              <a:t>D</a:t>
            </a:r>
          </a:p>
        </p:txBody>
      </p:sp>
      <p:sp>
        <p:nvSpPr>
          <p:cNvPr id="37" name="TextBox 36"/>
          <p:cNvSpPr txBox="1"/>
          <p:nvPr/>
        </p:nvSpPr>
        <p:spPr>
          <a:xfrm>
            <a:off x="6282984" y="6529118"/>
            <a:ext cx="309700" cy="369332"/>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ＭＳ Ｐゴシック" charset="0"/>
                <a:cs typeface="+mn-cs"/>
              </a:rPr>
              <a:t>B</a:t>
            </a:r>
          </a:p>
        </p:txBody>
      </p:sp>
      <p:sp>
        <p:nvSpPr>
          <p:cNvPr id="77826" name="TextBox 77825"/>
          <p:cNvSpPr txBox="1"/>
          <p:nvPr/>
        </p:nvSpPr>
        <p:spPr>
          <a:xfrm>
            <a:off x="1802901" y="3121010"/>
            <a:ext cx="196065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ＭＳ Ｐゴシック" charset="0"/>
                <a:cs typeface="+mn-cs"/>
              </a:rPr>
              <a:t>still resolved by ml </a:t>
            </a:r>
          </a:p>
        </p:txBody>
      </p:sp>
    </p:spTree>
    <p:extLst>
      <p:ext uri="{BB962C8B-B14F-4D97-AF65-F5344CB8AC3E}">
        <p14:creationId xmlns:p14="http://schemas.microsoft.com/office/powerpoint/2010/main" val="15497166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5035F0-85BB-6941-8E8F-926DE5063285}"/>
              </a:ext>
            </a:extLst>
          </p:cNvPr>
          <p:cNvSpPr>
            <a:spLocks noGrp="1"/>
          </p:cNvSpPr>
          <p:nvPr>
            <p:ph type="title"/>
          </p:nvPr>
        </p:nvSpPr>
        <p:spPr/>
        <p:txBody>
          <a:bodyPr>
            <a:normAutofit fontScale="90000"/>
          </a:bodyPr>
          <a:lstStyle/>
          <a:p>
            <a:r>
              <a:rPr lang="en-US" dirty="0"/>
              <a:t>LBA can be due to faster substitution rate in some branches, or to long empty branches without any side branches</a:t>
            </a:r>
          </a:p>
        </p:txBody>
      </p:sp>
      <p:pic>
        <p:nvPicPr>
          <p:cNvPr id="3" name="Picture 6">
            <a:extLst>
              <a:ext uri="{FF2B5EF4-FFF2-40B4-BE49-F238E27FC236}">
                <a16:creationId xmlns:a16="http://schemas.microsoft.com/office/drawing/2014/main" id="{3B872F49-8756-684A-8927-B94DD319370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07009" y="2699567"/>
            <a:ext cx="2185001" cy="24729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9B79F789-273F-8343-9433-C002C81A962D}"/>
              </a:ext>
            </a:extLst>
          </p:cNvPr>
          <p:cNvSpPr txBox="1"/>
          <p:nvPr/>
        </p:nvSpPr>
        <p:spPr>
          <a:xfrm>
            <a:off x="1105700" y="5143918"/>
            <a:ext cx="108113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ＭＳ Ｐゴシック" charset="0"/>
                <a:cs typeface="+mn-cs"/>
              </a:rPr>
              <a:t>True Tree</a:t>
            </a:r>
          </a:p>
        </p:txBody>
      </p:sp>
      <p:sp>
        <p:nvSpPr>
          <p:cNvPr id="5" name="TextBox 4">
            <a:extLst>
              <a:ext uri="{FF2B5EF4-FFF2-40B4-BE49-F238E27FC236}">
                <a16:creationId xmlns:a16="http://schemas.microsoft.com/office/drawing/2014/main" id="{C8062016-6E74-774B-AE48-2A0EB74CB9A7}"/>
              </a:ext>
            </a:extLst>
          </p:cNvPr>
          <p:cNvSpPr txBox="1"/>
          <p:nvPr/>
        </p:nvSpPr>
        <p:spPr>
          <a:xfrm>
            <a:off x="3325502" y="5056598"/>
            <a:ext cx="99706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70AD47"/>
                </a:solidFill>
                <a:effectLst/>
                <a:uLnTx/>
                <a:uFillTx/>
                <a:latin typeface="Calibri" panose="020F0502020204030204"/>
                <a:ea typeface="ＭＳ Ｐゴシック" charset="0"/>
                <a:cs typeface="+mn-cs"/>
              </a:rPr>
              <a:t>LBA Tree</a:t>
            </a:r>
          </a:p>
        </p:txBody>
      </p:sp>
      <p:cxnSp>
        <p:nvCxnSpPr>
          <p:cNvPr id="6" name="Straight Connector 5">
            <a:extLst>
              <a:ext uri="{FF2B5EF4-FFF2-40B4-BE49-F238E27FC236}">
                <a16:creationId xmlns:a16="http://schemas.microsoft.com/office/drawing/2014/main" id="{594C18BC-510E-C049-BD42-5D0FE0A24B79}"/>
              </a:ext>
            </a:extLst>
          </p:cNvPr>
          <p:cNvCxnSpPr>
            <a:cxnSpLocks/>
          </p:cNvCxnSpPr>
          <p:nvPr/>
        </p:nvCxnSpPr>
        <p:spPr bwMode="auto">
          <a:xfrm>
            <a:off x="3219822" y="3146704"/>
            <a:ext cx="642730" cy="1179444"/>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7" name="Straight Connector 6">
            <a:extLst>
              <a:ext uri="{FF2B5EF4-FFF2-40B4-BE49-F238E27FC236}">
                <a16:creationId xmlns:a16="http://schemas.microsoft.com/office/drawing/2014/main" id="{BA645A53-65CD-9647-BEFC-FFF9A6719CAF}"/>
              </a:ext>
            </a:extLst>
          </p:cNvPr>
          <p:cNvCxnSpPr>
            <a:cxnSpLocks/>
          </p:cNvCxnSpPr>
          <p:nvPr/>
        </p:nvCxnSpPr>
        <p:spPr bwMode="auto">
          <a:xfrm flipH="1">
            <a:off x="3862553" y="3146704"/>
            <a:ext cx="722243" cy="1179444"/>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8" name="Straight Connector 7">
            <a:extLst>
              <a:ext uri="{FF2B5EF4-FFF2-40B4-BE49-F238E27FC236}">
                <a16:creationId xmlns:a16="http://schemas.microsoft.com/office/drawing/2014/main" id="{F255FB72-9DC8-EE47-AFD4-96A9C314FDF1}"/>
              </a:ext>
            </a:extLst>
          </p:cNvPr>
          <p:cNvCxnSpPr>
            <a:cxnSpLocks/>
          </p:cNvCxnSpPr>
          <p:nvPr/>
        </p:nvCxnSpPr>
        <p:spPr bwMode="auto">
          <a:xfrm flipH="1">
            <a:off x="3862552" y="4309582"/>
            <a:ext cx="1" cy="299572"/>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9" name="Straight Connector 8">
            <a:extLst>
              <a:ext uri="{FF2B5EF4-FFF2-40B4-BE49-F238E27FC236}">
                <a16:creationId xmlns:a16="http://schemas.microsoft.com/office/drawing/2014/main" id="{C929A1A3-0342-E74E-91C5-B3EB5C9FBD7B}"/>
              </a:ext>
            </a:extLst>
          </p:cNvPr>
          <p:cNvCxnSpPr>
            <a:cxnSpLocks/>
          </p:cNvCxnSpPr>
          <p:nvPr/>
        </p:nvCxnSpPr>
        <p:spPr bwMode="auto">
          <a:xfrm>
            <a:off x="3862552" y="4609154"/>
            <a:ext cx="231913" cy="23947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10" name="Straight Connector 9">
            <a:extLst>
              <a:ext uri="{FF2B5EF4-FFF2-40B4-BE49-F238E27FC236}">
                <a16:creationId xmlns:a16="http://schemas.microsoft.com/office/drawing/2014/main" id="{28A21B4A-A8C3-104E-B3E0-DF6F5B0E5E66}"/>
              </a:ext>
            </a:extLst>
          </p:cNvPr>
          <p:cNvCxnSpPr>
            <a:cxnSpLocks/>
          </p:cNvCxnSpPr>
          <p:nvPr/>
        </p:nvCxnSpPr>
        <p:spPr bwMode="auto">
          <a:xfrm flipH="1">
            <a:off x="3604134" y="4609154"/>
            <a:ext cx="258418" cy="232224"/>
          </a:xfrm>
          <a:prstGeom prst="line">
            <a:avLst/>
          </a:prstGeom>
          <a:solidFill>
            <a:schemeClr val="accent1"/>
          </a:solidFill>
          <a:ln w="12700" cap="flat" cmpd="sng" algn="ctr">
            <a:solidFill>
              <a:schemeClr val="tx1"/>
            </a:solidFill>
            <a:prstDash val="solid"/>
            <a:round/>
            <a:headEnd type="none" w="med" len="med"/>
            <a:tailEnd type="none" w="med" len="med"/>
          </a:ln>
          <a:effectLst/>
        </p:spPr>
      </p:cxnSp>
      <p:sp>
        <p:nvSpPr>
          <p:cNvPr id="11" name="TextBox 10">
            <a:extLst>
              <a:ext uri="{FF2B5EF4-FFF2-40B4-BE49-F238E27FC236}">
                <a16:creationId xmlns:a16="http://schemas.microsoft.com/office/drawing/2014/main" id="{16962F8D-5F6B-D142-9913-755697A17A55}"/>
              </a:ext>
            </a:extLst>
          </p:cNvPr>
          <p:cNvSpPr txBox="1"/>
          <p:nvPr/>
        </p:nvSpPr>
        <p:spPr>
          <a:xfrm>
            <a:off x="3007786" y="2851258"/>
            <a:ext cx="317716"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A</a:t>
            </a:r>
          </a:p>
        </p:txBody>
      </p:sp>
      <p:sp>
        <p:nvSpPr>
          <p:cNvPr id="12" name="TextBox 11">
            <a:extLst>
              <a:ext uri="{FF2B5EF4-FFF2-40B4-BE49-F238E27FC236}">
                <a16:creationId xmlns:a16="http://schemas.microsoft.com/office/drawing/2014/main" id="{FF428918-4B58-F042-89EF-A9F51BAE4444}"/>
              </a:ext>
            </a:extLst>
          </p:cNvPr>
          <p:cNvSpPr txBox="1"/>
          <p:nvPr/>
        </p:nvSpPr>
        <p:spPr>
          <a:xfrm>
            <a:off x="4459949" y="2847907"/>
            <a:ext cx="33214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C</a:t>
            </a:r>
          </a:p>
        </p:txBody>
      </p:sp>
      <p:sp>
        <p:nvSpPr>
          <p:cNvPr id="13" name="TextBox 12">
            <a:extLst>
              <a:ext uri="{FF2B5EF4-FFF2-40B4-BE49-F238E27FC236}">
                <a16:creationId xmlns:a16="http://schemas.microsoft.com/office/drawing/2014/main" id="{4D88FD32-D998-F347-9223-D9D607E70F5F}"/>
              </a:ext>
            </a:extLst>
          </p:cNvPr>
          <p:cNvSpPr txBox="1"/>
          <p:nvPr/>
        </p:nvSpPr>
        <p:spPr>
          <a:xfrm>
            <a:off x="3298497" y="4754900"/>
            <a:ext cx="33214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D</a:t>
            </a:r>
          </a:p>
        </p:txBody>
      </p:sp>
      <p:sp>
        <p:nvSpPr>
          <p:cNvPr id="14" name="TextBox 13">
            <a:extLst>
              <a:ext uri="{FF2B5EF4-FFF2-40B4-BE49-F238E27FC236}">
                <a16:creationId xmlns:a16="http://schemas.microsoft.com/office/drawing/2014/main" id="{151B273D-9AC4-D145-B2D2-90B2B629E625}"/>
              </a:ext>
            </a:extLst>
          </p:cNvPr>
          <p:cNvSpPr txBox="1"/>
          <p:nvPr/>
        </p:nvSpPr>
        <p:spPr>
          <a:xfrm>
            <a:off x="4061333" y="4733340"/>
            <a:ext cx="33214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B</a:t>
            </a:r>
          </a:p>
        </p:txBody>
      </p:sp>
      <p:cxnSp>
        <p:nvCxnSpPr>
          <p:cNvPr id="16" name="Straight Connector 15">
            <a:extLst>
              <a:ext uri="{FF2B5EF4-FFF2-40B4-BE49-F238E27FC236}">
                <a16:creationId xmlns:a16="http://schemas.microsoft.com/office/drawing/2014/main" id="{B844877E-FF3E-F14D-A5EC-C943512ECECB}"/>
              </a:ext>
            </a:extLst>
          </p:cNvPr>
          <p:cNvCxnSpPr>
            <a:cxnSpLocks/>
          </p:cNvCxnSpPr>
          <p:nvPr/>
        </p:nvCxnSpPr>
        <p:spPr bwMode="auto">
          <a:xfrm flipH="1">
            <a:off x="6609044" y="3112252"/>
            <a:ext cx="1212370" cy="2029215"/>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19" name="Straight Connector 18">
            <a:extLst>
              <a:ext uri="{FF2B5EF4-FFF2-40B4-BE49-F238E27FC236}">
                <a16:creationId xmlns:a16="http://schemas.microsoft.com/office/drawing/2014/main" id="{E78C44AB-42F2-3543-A713-A3D69B221B2B}"/>
              </a:ext>
            </a:extLst>
          </p:cNvPr>
          <p:cNvCxnSpPr>
            <a:cxnSpLocks/>
          </p:cNvCxnSpPr>
          <p:nvPr/>
        </p:nvCxnSpPr>
        <p:spPr bwMode="auto">
          <a:xfrm>
            <a:off x="5518713" y="3103634"/>
            <a:ext cx="1106558" cy="2037833"/>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22" name="Straight Connector 21">
            <a:extLst>
              <a:ext uri="{FF2B5EF4-FFF2-40B4-BE49-F238E27FC236}">
                <a16:creationId xmlns:a16="http://schemas.microsoft.com/office/drawing/2014/main" id="{03BD710E-F781-B04F-A0C2-97443AA13716}"/>
              </a:ext>
            </a:extLst>
          </p:cNvPr>
          <p:cNvCxnSpPr>
            <a:cxnSpLocks/>
          </p:cNvCxnSpPr>
          <p:nvPr/>
        </p:nvCxnSpPr>
        <p:spPr bwMode="auto">
          <a:xfrm flipH="1">
            <a:off x="5987537" y="3146704"/>
            <a:ext cx="318442" cy="849951"/>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28" name="Straight Connector 27">
            <a:extLst>
              <a:ext uri="{FF2B5EF4-FFF2-40B4-BE49-F238E27FC236}">
                <a16:creationId xmlns:a16="http://schemas.microsoft.com/office/drawing/2014/main" id="{57565C97-45AA-7B46-BD6F-1A17CC9ED819}"/>
              </a:ext>
            </a:extLst>
          </p:cNvPr>
          <p:cNvCxnSpPr>
            <a:cxnSpLocks/>
          </p:cNvCxnSpPr>
          <p:nvPr/>
        </p:nvCxnSpPr>
        <p:spPr bwMode="auto">
          <a:xfrm>
            <a:off x="7239238" y="3146704"/>
            <a:ext cx="142994" cy="78901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34" name="Straight Connector 33">
            <a:extLst>
              <a:ext uri="{FF2B5EF4-FFF2-40B4-BE49-F238E27FC236}">
                <a16:creationId xmlns:a16="http://schemas.microsoft.com/office/drawing/2014/main" id="{6F2749E6-3820-CA41-AD94-FDE84658D92B}"/>
              </a:ext>
            </a:extLst>
          </p:cNvPr>
          <p:cNvCxnSpPr>
            <a:cxnSpLocks/>
          </p:cNvCxnSpPr>
          <p:nvPr/>
        </p:nvCxnSpPr>
        <p:spPr bwMode="auto">
          <a:xfrm>
            <a:off x="5966811" y="3103634"/>
            <a:ext cx="179947" cy="468045"/>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39" name="Straight Connector 38">
            <a:extLst>
              <a:ext uri="{FF2B5EF4-FFF2-40B4-BE49-F238E27FC236}">
                <a16:creationId xmlns:a16="http://schemas.microsoft.com/office/drawing/2014/main" id="{2CF9525D-83BD-E04E-BBB7-DFFAEE97AD30}"/>
              </a:ext>
            </a:extLst>
          </p:cNvPr>
          <p:cNvCxnSpPr>
            <a:cxnSpLocks/>
          </p:cNvCxnSpPr>
          <p:nvPr/>
        </p:nvCxnSpPr>
        <p:spPr bwMode="auto">
          <a:xfrm flipH="1">
            <a:off x="7326627" y="3155598"/>
            <a:ext cx="200246" cy="385218"/>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48" name="Straight Connector 47">
            <a:extLst>
              <a:ext uri="{FF2B5EF4-FFF2-40B4-BE49-F238E27FC236}">
                <a16:creationId xmlns:a16="http://schemas.microsoft.com/office/drawing/2014/main" id="{A6923404-E6C3-7C41-944D-AE7EDA8D479F}"/>
              </a:ext>
            </a:extLst>
          </p:cNvPr>
          <p:cNvCxnSpPr>
            <a:cxnSpLocks/>
          </p:cNvCxnSpPr>
          <p:nvPr/>
        </p:nvCxnSpPr>
        <p:spPr bwMode="auto">
          <a:xfrm>
            <a:off x="6809290" y="3146704"/>
            <a:ext cx="110656" cy="146245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51" name="Straight Connector 50">
            <a:extLst>
              <a:ext uri="{FF2B5EF4-FFF2-40B4-BE49-F238E27FC236}">
                <a16:creationId xmlns:a16="http://schemas.microsoft.com/office/drawing/2014/main" id="{77F69C73-2D65-F645-9130-B180BF8C8B6E}"/>
              </a:ext>
            </a:extLst>
          </p:cNvPr>
          <p:cNvCxnSpPr>
            <a:cxnSpLocks/>
          </p:cNvCxnSpPr>
          <p:nvPr/>
        </p:nvCxnSpPr>
        <p:spPr bwMode="auto">
          <a:xfrm flipH="1">
            <a:off x="6389109" y="3155598"/>
            <a:ext cx="100890" cy="1569668"/>
          </a:xfrm>
          <a:prstGeom prst="line">
            <a:avLst/>
          </a:prstGeom>
          <a:solidFill>
            <a:schemeClr val="accent1"/>
          </a:solidFill>
          <a:ln w="12700" cap="flat" cmpd="sng" algn="ctr">
            <a:solidFill>
              <a:schemeClr val="tx1"/>
            </a:solidFill>
            <a:prstDash val="solid"/>
            <a:round/>
            <a:headEnd type="none" w="med" len="med"/>
            <a:tailEnd type="none" w="med" len="med"/>
          </a:ln>
          <a:effectLst/>
        </p:spPr>
      </p:cxnSp>
      <p:sp>
        <p:nvSpPr>
          <p:cNvPr id="54" name="TextBox 53">
            <a:extLst>
              <a:ext uri="{FF2B5EF4-FFF2-40B4-BE49-F238E27FC236}">
                <a16:creationId xmlns:a16="http://schemas.microsoft.com/office/drawing/2014/main" id="{8094F950-BC09-8342-AB95-C0AA6288B9D8}"/>
              </a:ext>
            </a:extLst>
          </p:cNvPr>
          <p:cNvSpPr txBox="1"/>
          <p:nvPr/>
        </p:nvSpPr>
        <p:spPr>
          <a:xfrm>
            <a:off x="5324255" y="2764804"/>
            <a:ext cx="2867965" cy="338554"/>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charset="0"/>
                <a:ea typeface="ＭＳ Ｐゴシック" charset="0"/>
              </a:rPr>
              <a:t>A       B   C D   E    F    G    H </a:t>
            </a:r>
          </a:p>
        </p:txBody>
      </p:sp>
      <p:cxnSp>
        <p:nvCxnSpPr>
          <p:cNvPr id="59" name="Straight Connector 58">
            <a:extLst>
              <a:ext uri="{FF2B5EF4-FFF2-40B4-BE49-F238E27FC236}">
                <a16:creationId xmlns:a16="http://schemas.microsoft.com/office/drawing/2014/main" id="{521FF305-6AAC-E744-A028-6FAAC072176F}"/>
              </a:ext>
            </a:extLst>
          </p:cNvPr>
          <p:cNvCxnSpPr>
            <a:cxnSpLocks/>
          </p:cNvCxnSpPr>
          <p:nvPr/>
        </p:nvCxnSpPr>
        <p:spPr bwMode="auto">
          <a:xfrm flipH="1">
            <a:off x="10009512" y="3076757"/>
            <a:ext cx="1212370" cy="2029215"/>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60" name="Straight Connector 59">
            <a:extLst>
              <a:ext uri="{FF2B5EF4-FFF2-40B4-BE49-F238E27FC236}">
                <a16:creationId xmlns:a16="http://schemas.microsoft.com/office/drawing/2014/main" id="{D0825C8F-4DC2-5746-91C8-C025CD0E003D}"/>
              </a:ext>
            </a:extLst>
          </p:cNvPr>
          <p:cNvCxnSpPr>
            <a:cxnSpLocks/>
          </p:cNvCxnSpPr>
          <p:nvPr/>
        </p:nvCxnSpPr>
        <p:spPr bwMode="auto">
          <a:xfrm>
            <a:off x="8919181" y="3068139"/>
            <a:ext cx="1106558" cy="2037833"/>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61" name="Straight Connector 60">
            <a:extLst>
              <a:ext uri="{FF2B5EF4-FFF2-40B4-BE49-F238E27FC236}">
                <a16:creationId xmlns:a16="http://schemas.microsoft.com/office/drawing/2014/main" id="{461F9DB4-FD00-A048-A711-7101F80A6F26}"/>
              </a:ext>
            </a:extLst>
          </p:cNvPr>
          <p:cNvCxnSpPr>
            <a:cxnSpLocks/>
          </p:cNvCxnSpPr>
          <p:nvPr/>
        </p:nvCxnSpPr>
        <p:spPr bwMode="auto">
          <a:xfrm flipH="1">
            <a:off x="9388005" y="3111209"/>
            <a:ext cx="318442" cy="849951"/>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62" name="Straight Connector 61">
            <a:extLst>
              <a:ext uri="{FF2B5EF4-FFF2-40B4-BE49-F238E27FC236}">
                <a16:creationId xmlns:a16="http://schemas.microsoft.com/office/drawing/2014/main" id="{0C14ADD3-025E-1545-861A-57E682404EC6}"/>
              </a:ext>
            </a:extLst>
          </p:cNvPr>
          <p:cNvCxnSpPr>
            <a:cxnSpLocks/>
          </p:cNvCxnSpPr>
          <p:nvPr/>
        </p:nvCxnSpPr>
        <p:spPr bwMode="auto">
          <a:xfrm>
            <a:off x="10639706" y="3111209"/>
            <a:ext cx="157072" cy="650663"/>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63" name="Straight Connector 62">
            <a:extLst>
              <a:ext uri="{FF2B5EF4-FFF2-40B4-BE49-F238E27FC236}">
                <a16:creationId xmlns:a16="http://schemas.microsoft.com/office/drawing/2014/main" id="{13B1C8A7-46CF-3542-983D-9A9663D14309}"/>
              </a:ext>
            </a:extLst>
          </p:cNvPr>
          <p:cNvCxnSpPr>
            <a:cxnSpLocks/>
          </p:cNvCxnSpPr>
          <p:nvPr/>
        </p:nvCxnSpPr>
        <p:spPr bwMode="auto">
          <a:xfrm>
            <a:off x="9367279" y="3068139"/>
            <a:ext cx="179947" cy="468045"/>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64" name="Straight Connector 63">
            <a:extLst>
              <a:ext uri="{FF2B5EF4-FFF2-40B4-BE49-F238E27FC236}">
                <a16:creationId xmlns:a16="http://schemas.microsoft.com/office/drawing/2014/main" id="{0760DC9A-53AE-A140-A8B0-B7871638C427}"/>
              </a:ext>
            </a:extLst>
          </p:cNvPr>
          <p:cNvCxnSpPr>
            <a:cxnSpLocks/>
          </p:cNvCxnSpPr>
          <p:nvPr/>
        </p:nvCxnSpPr>
        <p:spPr bwMode="auto">
          <a:xfrm flipH="1">
            <a:off x="10727095" y="3120103"/>
            <a:ext cx="200246" cy="385218"/>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65" name="Straight Connector 64">
            <a:extLst>
              <a:ext uri="{FF2B5EF4-FFF2-40B4-BE49-F238E27FC236}">
                <a16:creationId xmlns:a16="http://schemas.microsoft.com/office/drawing/2014/main" id="{697D9B74-E7C6-8F4F-A30A-FCBB3E5E847F}"/>
              </a:ext>
            </a:extLst>
          </p:cNvPr>
          <p:cNvCxnSpPr>
            <a:cxnSpLocks/>
          </p:cNvCxnSpPr>
          <p:nvPr/>
        </p:nvCxnSpPr>
        <p:spPr bwMode="auto">
          <a:xfrm flipH="1">
            <a:off x="10142026" y="3111209"/>
            <a:ext cx="67732" cy="1379274"/>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66" name="Straight Connector 65">
            <a:extLst>
              <a:ext uri="{FF2B5EF4-FFF2-40B4-BE49-F238E27FC236}">
                <a16:creationId xmlns:a16="http://schemas.microsoft.com/office/drawing/2014/main" id="{C42AE471-8351-A843-B0AD-9B2295375518}"/>
              </a:ext>
            </a:extLst>
          </p:cNvPr>
          <p:cNvCxnSpPr>
            <a:cxnSpLocks/>
          </p:cNvCxnSpPr>
          <p:nvPr/>
        </p:nvCxnSpPr>
        <p:spPr bwMode="auto">
          <a:xfrm>
            <a:off x="9986450" y="3140907"/>
            <a:ext cx="155576" cy="1370380"/>
          </a:xfrm>
          <a:prstGeom prst="line">
            <a:avLst/>
          </a:prstGeom>
          <a:solidFill>
            <a:schemeClr val="accent1"/>
          </a:solidFill>
          <a:ln w="12700" cap="flat" cmpd="sng" algn="ctr">
            <a:solidFill>
              <a:schemeClr val="tx1"/>
            </a:solidFill>
            <a:prstDash val="solid"/>
            <a:round/>
            <a:headEnd type="none" w="med" len="med"/>
            <a:tailEnd type="none" w="med" len="med"/>
          </a:ln>
          <a:effectLst/>
        </p:spPr>
      </p:cxnSp>
      <p:sp>
        <p:nvSpPr>
          <p:cNvPr id="67" name="TextBox 66">
            <a:extLst>
              <a:ext uri="{FF2B5EF4-FFF2-40B4-BE49-F238E27FC236}">
                <a16:creationId xmlns:a16="http://schemas.microsoft.com/office/drawing/2014/main" id="{BF5DDE29-6C69-D343-AE33-694DC97A3070}"/>
              </a:ext>
            </a:extLst>
          </p:cNvPr>
          <p:cNvSpPr txBox="1"/>
          <p:nvPr/>
        </p:nvSpPr>
        <p:spPr>
          <a:xfrm>
            <a:off x="8724723" y="2729309"/>
            <a:ext cx="2867965" cy="33855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charset="0"/>
                <a:ea typeface="ＭＳ Ｐゴシック" charset="0"/>
              </a:rPr>
              <a:t>A       B   C D   E    F    G    H </a:t>
            </a:r>
          </a:p>
        </p:txBody>
      </p:sp>
      <p:cxnSp>
        <p:nvCxnSpPr>
          <p:cNvPr id="87" name="Straight Connector 86">
            <a:extLst>
              <a:ext uri="{FF2B5EF4-FFF2-40B4-BE49-F238E27FC236}">
                <a16:creationId xmlns:a16="http://schemas.microsoft.com/office/drawing/2014/main" id="{44B8E218-8DA9-1746-8B64-689A4F30804B}"/>
              </a:ext>
            </a:extLst>
          </p:cNvPr>
          <p:cNvCxnSpPr>
            <a:cxnSpLocks/>
          </p:cNvCxnSpPr>
          <p:nvPr/>
        </p:nvCxnSpPr>
        <p:spPr bwMode="auto">
          <a:xfrm>
            <a:off x="10142026" y="4490483"/>
            <a:ext cx="0" cy="416201"/>
          </a:xfrm>
          <a:prstGeom prst="line">
            <a:avLst/>
          </a:prstGeom>
          <a:solidFill>
            <a:schemeClr val="accent1"/>
          </a:solidFill>
          <a:ln w="12700" cap="flat" cmpd="sng" algn="ctr">
            <a:solidFill>
              <a:schemeClr val="tx1"/>
            </a:solidFill>
            <a:prstDash val="solid"/>
            <a:round/>
            <a:headEnd type="none" w="med" len="med"/>
            <a:tailEnd type="none" w="med" len="med"/>
          </a:ln>
          <a:effectLst/>
        </p:spPr>
      </p:cxnSp>
      <p:sp>
        <p:nvSpPr>
          <p:cNvPr id="89" name="Donut 88">
            <a:extLst>
              <a:ext uri="{FF2B5EF4-FFF2-40B4-BE49-F238E27FC236}">
                <a16:creationId xmlns:a16="http://schemas.microsoft.com/office/drawing/2014/main" id="{01FF778A-2A71-8044-B861-4E4302A307D6}"/>
              </a:ext>
            </a:extLst>
          </p:cNvPr>
          <p:cNvSpPr/>
          <p:nvPr/>
        </p:nvSpPr>
        <p:spPr>
          <a:xfrm>
            <a:off x="972503" y="3935714"/>
            <a:ext cx="1149552" cy="400601"/>
          </a:xfrm>
          <a:prstGeom prst="donut">
            <a:avLst>
              <a:gd name="adj" fmla="val 476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Donut 89">
            <a:extLst>
              <a:ext uri="{FF2B5EF4-FFF2-40B4-BE49-F238E27FC236}">
                <a16:creationId xmlns:a16="http://schemas.microsoft.com/office/drawing/2014/main" id="{30AD167B-0CCE-7D4C-856B-4209376CB015}"/>
              </a:ext>
            </a:extLst>
          </p:cNvPr>
          <p:cNvSpPr/>
          <p:nvPr/>
        </p:nvSpPr>
        <p:spPr>
          <a:xfrm>
            <a:off x="6201452" y="3804154"/>
            <a:ext cx="880521" cy="400601"/>
          </a:xfrm>
          <a:prstGeom prst="donut">
            <a:avLst>
              <a:gd name="adj" fmla="val 479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TextBox 90">
            <a:extLst>
              <a:ext uri="{FF2B5EF4-FFF2-40B4-BE49-F238E27FC236}">
                <a16:creationId xmlns:a16="http://schemas.microsoft.com/office/drawing/2014/main" id="{55173C1B-F4F5-A540-A329-709267643D12}"/>
              </a:ext>
            </a:extLst>
          </p:cNvPr>
          <p:cNvSpPr txBox="1"/>
          <p:nvPr/>
        </p:nvSpPr>
        <p:spPr>
          <a:xfrm>
            <a:off x="6048403" y="5267486"/>
            <a:ext cx="108113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ＭＳ Ｐゴシック" charset="0"/>
                <a:cs typeface="+mn-cs"/>
              </a:rPr>
              <a:t>True Tree</a:t>
            </a:r>
          </a:p>
        </p:txBody>
      </p:sp>
      <p:sp>
        <p:nvSpPr>
          <p:cNvPr id="92" name="TextBox 91">
            <a:extLst>
              <a:ext uri="{FF2B5EF4-FFF2-40B4-BE49-F238E27FC236}">
                <a16:creationId xmlns:a16="http://schemas.microsoft.com/office/drawing/2014/main" id="{9D443E6E-DCF0-C447-AE7E-2BFF8EF400F0}"/>
              </a:ext>
            </a:extLst>
          </p:cNvPr>
          <p:cNvSpPr txBox="1"/>
          <p:nvPr/>
        </p:nvSpPr>
        <p:spPr>
          <a:xfrm>
            <a:off x="9488358" y="5309046"/>
            <a:ext cx="99706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70AD47"/>
                </a:solidFill>
                <a:effectLst/>
                <a:uLnTx/>
                <a:uFillTx/>
                <a:latin typeface="Calibri" panose="020F0502020204030204"/>
                <a:ea typeface="ＭＳ Ｐゴシック" charset="0"/>
                <a:cs typeface="+mn-cs"/>
              </a:rPr>
              <a:t>LBA Tree</a:t>
            </a:r>
          </a:p>
        </p:txBody>
      </p:sp>
      <p:cxnSp>
        <p:nvCxnSpPr>
          <p:cNvPr id="95" name="Straight Arrow Connector 94">
            <a:extLst>
              <a:ext uri="{FF2B5EF4-FFF2-40B4-BE49-F238E27FC236}">
                <a16:creationId xmlns:a16="http://schemas.microsoft.com/office/drawing/2014/main" id="{C22205A0-046B-8D41-A25B-BC349998B8DF}"/>
              </a:ext>
            </a:extLst>
          </p:cNvPr>
          <p:cNvCxnSpPr/>
          <p:nvPr/>
        </p:nvCxnSpPr>
        <p:spPr>
          <a:xfrm>
            <a:off x="2372497" y="4204755"/>
            <a:ext cx="953005" cy="0"/>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6" name="Straight Arrow Connector 95">
            <a:extLst>
              <a:ext uri="{FF2B5EF4-FFF2-40B4-BE49-F238E27FC236}">
                <a16:creationId xmlns:a16="http://schemas.microsoft.com/office/drawing/2014/main" id="{7FBE5E85-D865-6C4C-BD68-660BBAD04EC3}"/>
              </a:ext>
            </a:extLst>
          </p:cNvPr>
          <p:cNvCxnSpPr/>
          <p:nvPr/>
        </p:nvCxnSpPr>
        <p:spPr>
          <a:xfrm>
            <a:off x="7562335" y="4315965"/>
            <a:ext cx="953005" cy="0"/>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3202007"/>
      </p:ext>
    </p:extLst>
  </p:cSld>
  <p:clrMapOvr>
    <a:masterClrMapping/>
  </p:clrMapOvr>
</p:sld>
</file>

<file path=ppt/theme/theme1.xml><?xml version="1.0" encoding="utf-8"?>
<a:theme xmlns:a="http://schemas.openxmlformats.org/drawingml/2006/main" name="1_Default Design">
  <a:themeElements>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3_Default Design">
  <a:themeElements>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8_Default Design">
  <a:themeElements>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
    <a:dk1>
      <a:srgbClr val="808080"/>
    </a:dk1>
    <a:lt1>
      <a:srgbClr val="FFFF00"/>
    </a:lt1>
    <a:dk2>
      <a:srgbClr val="0C04AA"/>
    </a:dk2>
    <a:lt2>
      <a:srgbClr val="FFFF00"/>
    </a:lt2>
    <a:accent1>
      <a:srgbClr val="CCFFFF"/>
    </a:accent1>
    <a:accent2>
      <a:srgbClr val="3333CC"/>
    </a:accent2>
    <a:accent3>
      <a:srgbClr val="AAAAD2"/>
    </a:accent3>
    <a:accent4>
      <a:srgbClr val="DADA00"/>
    </a:accent4>
    <a:accent5>
      <a:srgbClr val="E2FFFF"/>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
    <a:dk1>
      <a:srgbClr val="808080"/>
    </a:dk1>
    <a:lt1>
      <a:srgbClr val="FFFF00"/>
    </a:lt1>
    <a:dk2>
      <a:srgbClr val="0C04AA"/>
    </a:dk2>
    <a:lt2>
      <a:srgbClr val="FFFF00"/>
    </a:lt2>
    <a:accent1>
      <a:srgbClr val="CCFFFF"/>
    </a:accent1>
    <a:accent2>
      <a:srgbClr val="3333CC"/>
    </a:accent2>
    <a:accent3>
      <a:srgbClr val="AAAAD2"/>
    </a:accent3>
    <a:accent4>
      <a:srgbClr val="DADA00"/>
    </a:accent4>
    <a:accent5>
      <a:srgbClr val="E2FFFF"/>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
    <a:dk1>
      <a:srgbClr val="808080"/>
    </a:dk1>
    <a:lt1>
      <a:srgbClr val="FFFF00"/>
    </a:lt1>
    <a:dk2>
      <a:srgbClr val="0C04AA"/>
    </a:dk2>
    <a:lt2>
      <a:srgbClr val="FFFF00"/>
    </a:lt2>
    <a:accent1>
      <a:srgbClr val="CCFFFF"/>
    </a:accent1>
    <a:accent2>
      <a:srgbClr val="3333CC"/>
    </a:accent2>
    <a:accent3>
      <a:srgbClr val="AAAAD2"/>
    </a:accent3>
    <a:accent4>
      <a:srgbClr val="DADA00"/>
    </a:accent4>
    <a:accent5>
      <a:srgbClr val="E2FFFF"/>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
    <a:dk1>
      <a:srgbClr val="808080"/>
    </a:dk1>
    <a:lt1>
      <a:srgbClr val="FFFF00"/>
    </a:lt1>
    <a:dk2>
      <a:srgbClr val="0C04AA"/>
    </a:dk2>
    <a:lt2>
      <a:srgbClr val="FFFF00"/>
    </a:lt2>
    <a:accent1>
      <a:srgbClr val="CCFFFF"/>
    </a:accent1>
    <a:accent2>
      <a:srgbClr val="3333CC"/>
    </a:accent2>
    <a:accent3>
      <a:srgbClr val="AAAAD2"/>
    </a:accent3>
    <a:accent4>
      <a:srgbClr val="DADA00"/>
    </a:accent4>
    <a:accent5>
      <a:srgbClr val="E2FFFF"/>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3388</TotalTime>
  <Words>2220</Words>
  <Application>Microsoft Macintosh PowerPoint</Application>
  <PresentationFormat>Widescreen</PresentationFormat>
  <Paragraphs>312</Paragraphs>
  <Slides>50</Slides>
  <Notes>15</Notes>
  <HiddenSlides>1</HiddenSlides>
  <MMClips>0</MMClips>
  <ScaleCrop>false</ScaleCrop>
  <HeadingPairs>
    <vt:vector size="8" baseType="variant">
      <vt:variant>
        <vt:lpstr>Fonts Used</vt:lpstr>
      </vt:variant>
      <vt:variant>
        <vt:i4>6</vt:i4>
      </vt:variant>
      <vt:variant>
        <vt:lpstr>Theme</vt:lpstr>
      </vt:variant>
      <vt:variant>
        <vt:i4>6</vt:i4>
      </vt:variant>
      <vt:variant>
        <vt:lpstr>Embedded OLE Servers</vt:lpstr>
      </vt:variant>
      <vt:variant>
        <vt:i4>2</vt:i4>
      </vt:variant>
      <vt:variant>
        <vt:lpstr>Slide Titles</vt:lpstr>
      </vt:variant>
      <vt:variant>
        <vt:i4>50</vt:i4>
      </vt:variant>
    </vt:vector>
  </HeadingPairs>
  <TitlesOfParts>
    <vt:vector size="64" baseType="lpstr">
      <vt:lpstr>Arial</vt:lpstr>
      <vt:lpstr>Calibri</vt:lpstr>
      <vt:lpstr>Calibri Light</vt:lpstr>
      <vt:lpstr>Helvetica Neue</vt:lpstr>
      <vt:lpstr>Times New Roman</vt:lpstr>
      <vt:lpstr>Verdana</vt:lpstr>
      <vt:lpstr>1_Default Design</vt:lpstr>
      <vt:lpstr>4_Office Theme</vt:lpstr>
      <vt:lpstr>3_Office Theme</vt:lpstr>
      <vt:lpstr>3_Default Design</vt:lpstr>
      <vt:lpstr>8_Default Design</vt:lpstr>
      <vt:lpstr>Office Theme</vt:lpstr>
      <vt:lpstr>Photo Editor Photo</vt:lpstr>
      <vt:lpstr>Equation</vt:lpstr>
      <vt:lpstr>MCB 3421 – class 16</vt:lpstr>
      <vt:lpstr>LBA</vt:lpstr>
      <vt:lpstr>PowerPoint Presentation</vt:lpstr>
      <vt:lpstr>PowerPoint Presentation</vt:lpstr>
      <vt:lpstr>LBA</vt:lpstr>
      <vt:lpstr>LBA</vt:lpstr>
      <vt:lpstr>LBA</vt:lpstr>
      <vt:lpstr>LBA</vt:lpstr>
      <vt:lpstr>LBA can be due to faster substitution rate in some branches, or to long empty branches without any side branches</vt:lpstr>
      <vt:lpstr>Example:</vt:lpstr>
      <vt:lpstr>Why could a gene tree be different from the species tree? </vt:lpstr>
      <vt:lpstr>Trees – what might they mean?  </vt:lpstr>
      <vt:lpstr>lack of resolution </vt:lpstr>
      <vt:lpstr>long branch attraction artifact </vt:lpstr>
      <vt:lpstr>Gene transfer  </vt:lpstr>
      <vt:lpstr>Lineage Sorting </vt:lpstr>
      <vt:lpstr>Gene duplication </vt:lpstr>
      <vt:lpstr>Gene duplication </vt:lpstr>
      <vt:lpstr>Gene duplication and gene transfer are equivalent explanations.</vt:lpstr>
      <vt:lpstr>PowerPoint Presentation</vt:lpstr>
      <vt:lpstr>PowerPoint Presentation</vt:lpstr>
      <vt:lpstr>PowerPoint Presentation</vt:lpstr>
      <vt:lpstr>PowerPoint Presentation</vt:lpstr>
      <vt:lpstr>PowerPoint Presentation</vt:lpstr>
      <vt:lpstr>Bayes’ Theorem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University of Connecticut</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Horizontal gene transfer and microbial evolution: Is the Tree-of-Life a Tree? </dc:title>
  <dc:subject/>
  <dc:creator>gogarten</dc:creator>
  <cp:keywords/>
  <dc:description/>
  <cp:lastModifiedBy>Gogarten, J. Peter</cp:lastModifiedBy>
  <cp:revision>71</cp:revision>
  <dcterms:modified xsi:type="dcterms:W3CDTF">2021-11-01T14:20:43Z</dcterms:modified>
  <cp:category/>
</cp:coreProperties>
</file>