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4"/>
  </p:notesMasterIdLst>
  <p:sldIdLst>
    <p:sldId id="256" r:id="rId3"/>
    <p:sldId id="257" r:id="rId4"/>
    <p:sldId id="258" r:id="rId5"/>
    <p:sldId id="266" r:id="rId6"/>
    <p:sldId id="263" r:id="rId7"/>
    <p:sldId id="259" r:id="rId8"/>
    <p:sldId id="261" r:id="rId9"/>
    <p:sldId id="262" r:id="rId10"/>
    <p:sldId id="264" r:id="rId11"/>
    <p:sldId id="265" r:id="rId12"/>
    <p:sldId id="260" r:id="rId13"/>
  </p:sldIdLst>
  <p:sldSz cx="12192000" cy="6858000"/>
  <p:notesSz cx="6858000" cy="9144000"/>
  <p:defaultTextStyle>
    <a:defPPr>
      <a:defRPr lang="en-US"/>
    </a:defPPr>
    <a:lvl1pPr algn="l" defTabSz="912813"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defTabSz="912813"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defTabSz="912813"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defTabSz="912813"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defTabSz="912813"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47"/>
    <p:restoredTop sz="94694"/>
  </p:normalViewPr>
  <p:slideViewPr>
    <p:cSldViewPr snapToGrid="0" snapToObjects="1">
      <p:cViewPr varScale="1">
        <p:scale>
          <a:sx n="121" d="100"/>
          <a:sy n="121" d="100"/>
        </p:scale>
        <p:origin x="912" y="17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05"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charset="0"/>
              </a:defRPr>
            </a:lvl1pPr>
          </a:lstStyle>
          <a:p>
            <a:pPr>
              <a:defRPr/>
            </a:pPr>
            <a:fld id="{7931928B-AB2C-1D4C-87AF-0B90342E0CCE}" type="datetimeFigureOut">
              <a:rPr lang="en-US" altLang="en-US"/>
              <a:pPr>
                <a:defRPr/>
              </a:pPr>
              <a:t>10/26/21</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14305"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charset="0"/>
              </a:defRPr>
            </a:lvl1pPr>
          </a:lstStyle>
          <a:p>
            <a:pPr>
              <a:defRPr/>
            </a:pPr>
            <a:fld id="{5A49E98F-DB0D-F742-91AD-662F204D9A53}" type="slidenum">
              <a:rPr lang="en-US" altLang="en-US"/>
              <a:pPr>
                <a:defRPr/>
              </a:pPr>
              <a:t>‹#›</a:t>
            </a:fld>
            <a:endParaRPr lang="en-US" altLang="en-US"/>
          </a:p>
        </p:txBody>
      </p:sp>
    </p:spTree>
    <p:extLst>
      <p:ext uri="{BB962C8B-B14F-4D97-AF65-F5344CB8AC3E}">
        <p14:creationId xmlns:p14="http://schemas.microsoft.com/office/powerpoint/2010/main" val="447154425"/>
      </p:ext>
    </p:extLst>
  </p:cSld>
  <p:clrMap bg1="lt1" tx1="dk1" bg2="lt2" tx2="dk2" accent1="accent1" accent2="accent2" accent3="accent3" accent4="accent4" accent5="accent5" accent6="accent6" hlink="hlink" folHlink="folHlink"/>
  <p:notesStyle>
    <a:lvl1pPr algn="l" defTabSz="455613"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56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28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00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72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5763" algn="l" defTabSz="457153" rtl="0" eaLnBrk="1" latinLnBrk="0" hangingPunct="1">
      <a:defRPr sz="1200" kern="1200">
        <a:solidFill>
          <a:schemeClr val="tx1"/>
        </a:solidFill>
        <a:latin typeface="+mn-lt"/>
        <a:ea typeface="+mn-ea"/>
        <a:cs typeface="+mn-cs"/>
      </a:defRPr>
    </a:lvl6pPr>
    <a:lvl7pPr marL="2742915" algn="l" defTabSz="457153" rtl="0" eaLnBrk="1" latinLnBrk="0" hangingPunct="1">
      <a:defRPr sz="1200" kern="1200">
        <a:solidFill>
          <a:schemeClr val="tx1"/>
        </a:solidFill>
        <a:latin typeface="+mn-lt"/>
        <a:ea typeface="+mn-ea"/>
        <a:cs typeface="+mn-cs"/>
      </a:defRPr>
    </a:lvl7pPr>
    <a:lvl8pPr marL="3200068" algn="l" defTabSz="457153" rtl="0" eaLnBrk="1" latinLnBrk="0" hangingPunct="1">
      <a:defRPr sz="1200" kern="1200">
        <a:solidFill>
          <a:schemeClr val="tx1"/>
        </a:solidFill>
        <a:latin typeface="+mn-lt"/>
        <a:ea typeface="+mn-ea"/>
        <a:cs typeface="+mn-cs"/>
      </a:defRPr>
    </a:lvl8pPr>
    <a:lvl9pPr marL="3657220" algn="l" defTabSz="4571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lvl1pPr defTabSz="409575">
              <a:defRPr>
                <a:solidFill>
                  <a:schemeClr val="tx1"/>
                </a:solidFill>
                <a:latin typeface="Arial" charset="0"/>
                <a:ea typeface="ＭＳ Ｐゴシック" charset="-128"/>
              </a:defRPr>
            </a:lvl1pPr>
            <a:lvl2pPr defTabSz="409575">
              <a:defRPr>
                <a:solidFill>
                  <a:schemeClr val="tx1"/>
                </a:solidFill>
                <a:latin typeface="Arial" charset="0"/>
                <a:ea typeface="ＭＳ Ｐゴシック" charset="-128"/>
              </a:defRPr>
            </a:lvl2pPr>
            <a:lvl3pPr defTabSz="409575">
              <a:defRPr>
                <a:solidFill>
                  <a:schemeClr val="tx1"/>
                </a:solidFill>
                <a:latin typeface="Arial" charset="0"/>
                <a:ea typeface="ＭＳ Ｐゴシック" charset="-128"/>
              </a:defRPr>
            </a:lvl3pPr>
            <a:lvl4pPr defTabSz="409575">
              <a:defRPr>
                <a:solidFill>
                  <a:schemeClr val="tx1"/>
                </a:solidFill>
                <a:latin typeface="Arial" charset="0"/>
                <a:ea typeface="ＭＳ Ｐゴシック" charset="-128"/>
              </a:defRPr>
            </a:lvl4pPr>
            <a:lvl5pPr defTabSz="409575">
              <a:defRPr>
                <a:solidFill>
                  <a:schemeClr val="tx1"/>
                </a:solidFill>
                <a:latin typeface="Arial" charset="0"/>
                <a:ea typeface="ＭＳ Ｐゴシック" charset="-128"/>
              </a:defRPr>
            </a:lvl5pPr>
            <a:lvl6pPr marL="2284413" indent="1588" defTabSz="409575" eaLnBrk="0" fontAlgn="base" hangingPunct="0">
              <a:spcBef>
                <a:spcPct val="0"/>
              </a:spcBef>
              <a:spcAft>
                <a:spcPct val="0"/>
              </a:spcAft>
              <a:defRPr>
                <a:solidFill>
                  <a:schemeClr val="tx1"/>
                </a:solidFill>
                <a:latin typeface="Arial" charset="0"/>
                <a:ea typeface="ＭＳ Ｐゴシック" charset="-128"/>
              </a:defRPr>
            </a:lvl6pPr>
            <a:lvl7pPr marL="2741613" indent="1588" defTabSz="409575" eaLnBrk="0" fontAlgn="base" hangingPunct="0">
              <a:spcBef>
                <a:spcPct val="0"/>
              </a:spcBef>
              <a:spcAft>
                <a:spcPct val="0"/>
              </a:spcAft>
              <a:defRPr>
                <a:solidFill>
                  <a:schemeClr val="tx1"/>
                </a:solidFill>
                <a:latin typeface="Arial" charset="0"/>
                <a:ea typeface="ＭＳ Ｐゴシック" charset="-128"/>
              </a:defRPr>
            </a:lvl7pPr>
            <a:lvl8pPr marL="3198813" indent="1588" defTabSz="409575" eaLnBrk="0" fontAlgn="base" hangingPunct="0">
              <a:spcBef>
                <a:spcPct val="0"/>
              </a:spcBef>
              <a:spcAft>
                <a:spcPct val="0"/>
              </a:spcAft>
              <a:defRPr>
                <a:solidFill>
                  <a:schemeClr val="tx1"/>
                </a:solidFill>
                <a:latin typeface="Arial" charset="0"/>
                <a:ea typeface="ＭＳ Ｐゴシック" charset="-128"/>
              </a:defRPr>
            </a:lvl8pPr>
            <a:lvl9pPr marL="3656013" indent="1588" defTabSz="409575" eaLnBrk="0" fontAlgn="base" hangingPunct="0">
              <a:spcBef>
                <a:spcPct val="0"/>
              </a:spcBef>
              <a:spcAft>
                <a:spcPct val="0"/>
              </a:spcAft>
              <a:defRPr>
                <a:solidFill>
                  <a:schemeClr val="tx1"/>
                </a:solidFill>
                <a:latin typeface="Arial" charset="0"/>
                <a:ea typeface="ＭＳ Ｐゴシック" charset="-128"/>
              </a:defRPr>
            </a:lvl9pPr>
          </a:lstStyle>
          <a:p>
            <a:pPr eaLnBrk="1">
              <a:lnSpc>
                <a:spcPct val="93000"/>
              </a:lnSpc>
              <a:buClr>
                <a:srgbClr val="000000"/>
              </a:buClr>
              <a:buSzPct val="45000"/>
            </a:pPr>
            <a:endParaRPr lang="en-US" altLang="en-US" sz="2200">
              <a:solidFill>
                <a:srgbClr val="000000"/>
              </a:solidFill>
              <a:latin typeface="Times New Roman" charset="0"/>
              <a:ea typeface="msgothic" charset="-128"/>
              <a:cs typeface="msgothic" charset="-128"/>
            </a:endParaRPr>
          </a:p>
        </p:txBody>
      </p:sp>
      <p:sp>
        <p:nvSpPr>
          <p:cNvPr id="21507" name="Text Box 2"/>
          <p:cNvSpPr>
            <a:spLocks noGrp="1" noChangeArrowheads="1"/>
          </p:cNvSpPr>
          <p:nvPr>
            <p:ph type="body"/>
          </p:nvPr>
        </p:nvSpPr>
        <p:spPr bwMode="auto">
          <a:xfrm>
            <a:off x="1046163" y="4352925"/>
            <a:ext cx="4770437" cy="3478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pPr marL="85725" indent="-85725" eaLnBrk="1" hangingPunct="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Lst>
            </a:pPr>
            <a:r>
              <a:rPr lang="en-GB" altLang="en-US" dirty="0">
                <a:solidFill>
                  <a:srgbClr val="000000"/>
                </a:solidFill>
                <a:latin typeface="Arial" charset="0"/>
                <a:ea typeface="msgothic" charset="-128"/>
                <a:cs typeface="msgothic" charset="-128"/>
              </a:rPr>
              <a:t>Relationship between outbreaks.(</a:t>
            </a:r>
            <a:r>
              <a:rPr lang="en-GB" altLang="en-US" sz="1300" b="1" dirty="0">
                <a:solidFill>
                  <a:srgbClr val="000000"/>
                </a:solidFill>
                <a:latin typeface="Arial" charset="0"/>
                <a:ea typeface="msgothic" charset="-128"/>
                <a:cs typeface="msgothic" charset="-128"/>
              </a:rPr>
              <a:t>A</a:t>
            </a:r>
            <a:r>
              <a:rPr lang="en-GB" altLang="en-US" dirty="0">
                <a:solidFill>
                  <a:srgbClr val="000000"/>
                </a:solidFill>
                <a:latin typeface="Arial" charset="0"/>
                <a:ea typeface="msgothic" charset="-128"/>
                <a:cs typeface="msgothic" charset="-128"/>
              </a:rPr>
              <a:t>) Unrooted phylogenetic tree of EBOV samples; each major clade corresponds to a distinct outbreak (scale bar = nucleotide substitutions/site). (</a:t>
            </a:r>
            <a:r>
              <a:rPr lang="en-GB" altLang="en-US" sz="1300" b="1" dirty="0">
                <a:solidFill>
                  <a:srgbClr val="000000"/>
                </a:solidFill>
                <a:latin typeface="Arial" charset="0"/>
                <a:ea typeface="msgothic" charset="-128"/>
                <a:cs typeface="msgothic" charset="-128"/>
              </a:rPr>
              <a:t>B</a:t>
            </a:r>
            <a:r>
              <a:rPr lang="en-GB" altLang="en-US" dirty="0">
                <a:solidFill>
                  <a:srgbClr val="000000"/>
                </a:solidFill>
                <a:latin typeface="Arial" charset="0"/>
                <a:ea typeface="msgothic" charset="-128"/>
                <a:cs typeface="msgothic" charset="-128"/>
              </a:rPr>
              <a:t>) Root-to-tip distance correlates better with sample date when rooting on the 1976 branch (</a:t>
            </a:r>
            <a:r>
              <a:rPr lang="en-GB" altLang="en-US" i="1" dirty="0">
                <a:solidFill>
                  <a:srgbClr val="000000"/>
                </a:solidFill>
                <a:latin typeface="Arial" charset="0"/>
                <a:ea typeface="msgothic" charset="-128"/>
                <a:cs typeface="msgothic" charset="-128"/>
              </a:rPr>
              <a:t>R</a:t>
            </a:r>
            <a:r>
              <a:rPr lang="en-GB" altLang="en-US" baseline="33000" dirty="0">
                <a:solidFill>
                  <a:srgbClr val="000000"/>
                </a:solidFill>
                <a:latin typeface="Arial" charset="0"/>
                <a:ea typeface="msgothic" charset="-128"/>
                <a:cs typeface="msgothic" charset="-128"/>
              </a:rPr>
              <a:t>2</a:t>
            </a:r>
            <a:r>
              <a:rPr lang="en-GB" altLang="en-US" dirty="0">
                <a:solidFill>
                  <a:srgbClr val="000000"/>
                </a:solidFill>
                <a:latin typeface="Arial" charset="0"/>
                <a:ea typeface="msgothic" charset="-128"/>
                <a:cs typeface="msgothic" charset="-128"/>
              </a:rPr>
              <a:t> = 0.92, top) than on the 2014 branch (</a:t>
            </a:r>
            <a:r>
              <a:rPr lang="en-GB" altLang="en-US" i="1" dirty="0">
                <a:solidFill>
                  <a:srgbClr val="000000"/>
                </a:solidFill>
                <a:latin typeface="Arial" charset="0"/>
                <a:ea typeface="msgothic" charset="-128"/>
                <a:cs typeface="msgothic" charset="-128"/>
              </a:rPr>
              <a:t>R</a:t>
            </a:r>
            <a:r>
              <a:rPr lang="en-GB" altLang="en-US" baseline="33000" dirty="0">
                <a:solidFill>
                  <a:srgbClr val="000000"/>
                </a:solidFill>
                <a:latin typeface="Arial" charset="0"/>
                <a:ea typeface="msgothic" charset="-128"/>
                <a:cs typeface="msgothic" charset="-128"/>
              </a:rPr>
              <a:t>2</a:t>
            </a:r>
            <a:r>
              <a:rPr lang="en-GB" altLang="en-US" dirty="0">
                <a:solidFill>
                  <a:srgbClr val="000000"/>
                </a:solidFill>
                <a:latin typeface="Arial" charset="0"/>
                <a:ea typeface="msgothic" charset="-128"/>
                <a:cs typeface="msgothic" charset="-128"/>
              </a:rPr>
              <a:t> = 0.67, bottom). (</a:t>
            </a:r>
            <a:r>
              <a:rPr lang="en-GB" altLang="en-US" sz="1300" b="1" dirty="0">
                <a:solidFill>
                  <a:srgbClr val="000000"/>
                </a:solidFill>
                <a:latin typeface="Arial" charset="0"/>
                <a:ea typeface="msgothic" charset="-128"/>
                <a:cs typeface="msgothic" charset="-128"/>
              </a:rPr>
              <a:t>C</a:t>
            </a:r>
            <a:r>
              <a:rPr lang="en-GB" altLang="en-US" dirty="0">
                <a:solidFill>
                  <a:srgbClr val="000000"/>
                </a:solidFill>
                <a:latin typeface="Arial" charset="0"/>
                <a:ea typeface="msgothic" charset="-128"/>
                <a:cs typeface="msgothic" charset="-128"/>
              </a:rPr>
              <a:t>) Temporally rooted tree from (A).</a:t>
            </a:r>
          </a:p>
        </p:txBody>
      </p:sp>
    </p:spTree>
    <p:extLst>
      <p:ext uri="{BB962C8B-B14F-4D97-AF65-F5344CB8AC3E}">
        <p14:creationId xmlns:p14="http://schemas.microsoft.com/office/powerpoint/2010/main" val="1279140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a:effectLst/>
          <a:extLst>
            <a:ext uri="{AF507438-7753-43e0-B8FC-AC1667EBCBE1}"/>
          </a:extLst>
        </p:spPr>
        <p:txBody>
          <a:bodyPr wrap="none" lIns="82058" tIns="41029" rIns="82058" bIns="41029" anchor="ctr"/>
          <a:lstStyle/>
          <a:p>
            <a:pPr defTabSz="914305" eaLnBrk="1" fontAlgn="auto" hangingPunct="1">
              <a:spcBef>
                <a:spcPts val="0"/>
              </a:spcBef>
              <a:spcAft>
                <a:spcPts val="0"/>
              </a:spcAft>
              <a:defRPr/>
            </a:pPr>
            <a:endParaRPr lang="en-US">
              <a:latin typeface="+mn-lt"/>
              <a:ea typeface="+mn-ea"/>
            </a:endParaRPr>
          </a:p>
        </p:txBody>
      </p:sp>
      <p:sp>
        <p:nvSpPr>
          <p:cNvPr id="23555" name="Text Box 2"/>
          <p:cNvSpPr>
            <a:spLocks noGrp="1" noChangeArrowheads="1"/>
          </p:cNvSpPr>
          <p:nvPr>
            <p:ph type="body"/>
          </p:nvPr>
        </p:nvSpPr>
        <p:spPr bwMode="auto">
          <a:xfrm>
            <a:off x="1046163" y="4352925"/>
            <a:ext cx="4770437" cy="3478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pPr marL="85725" indent="-85725" eaLnBrk="1" hangingPunct="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Lst>
            </a:pPr>
            <a:r>
              <a:rPr lang="en-GB" altLang="en-US" dirty="0">
                <a:solidFill>
                  <a:srgbClr val="000000"/>
                </a:solidFill>
                <a:latin typeface="Arial" charset="0"/>
                <a:ea typeface="ＭＳ Ｐゴシック" charset="-128"/>
              </a:rPr>
              <a:t>Molecular dating of the 2014 outbreak.(</a:t>
            </a:r>
            <a:r>
              <a:rPr lang="en-GB" altLang="en-US" sz="1300" b="1" dirty="0">
                <a:solidFill>
                  <a:srgbClr val="000000"/>
                </a:solidFill>
                <a:latin typeface="Arial" charset="0"/>
                <a:ea typeface="ＭＳ Ｐゴシック" charset="-128"/>
              </a:rPr>
              <a:t>A</a:t>
            </a:r>
            <a:r>
              <a:rPr lang="en-GB" altLang="en-US" dirty="0">
                <a:solidFill>
                  <a:srgbClr val="000000"/>
                </a:solidFill>
                <a:latin typeface="Arial" charset="0"/>
                <a:ea typeface="ＭＳ Ｐゴシック" charset="-128"/>
              </a:rPr>
              <a:t>) BEAST dating of the separation of the 2014 lineage from Middle African lineages (SL = Sierra Leone; GN = Guinea; DRC = Democratic Republic of Congo; </a:t>
            </a:r>
            <a:r>
              <a:rPr lang="en-GB" altLang="en-US" dirty="0" err="1">
                <a:solidFill>
                  <a:srgbClr val="000000"/>
                </a:solidFill>
                <a:latin typeface="Arial" charset="0"/>
                <a:ea typeface="ＭＳ Ｐゴシック" charset="-128"/>
              </a:rPr>
              <a:t>tMRCA</a:t>
            </a:r>
            <a:r>
              <a:rPr lang="en-GB" altLang="en-US" dirty="0">
                <a:solidFill>
                  <a:srgbClr val="000000"/>
                </a:solidFill>
                <a:latin typeface="Arial" charset="0"/>
                <a:ea typeface="ＭＳ Ｐゴシック" charset="-128"/>
              </a:rPr>
              <a:t>: Sep 2004, 95% HPD: Oct 2002 - May 2006). (</a:t>
            </a:r>
            <a:r>
              <a:rPr lang="en-GB" altLang="en-US" sz="1300" b="1" dirty="0">
                <a:solidFill>
                  <a:srgbClr val="000000"/>
                </a:solidFill>
                <a:latin typeface="Arial" charset="0"/>
                <a:ea typeface="ＭＳ Ｐゴシック" charset="-128"/>
              </a:rPr>
              <a:t>B</a:t>
            </a:r>
            <a:r>
              <a:rPr lang="en-GB" altLang="en-US" dirty="0">
                <a:solidFill>
                  <a:srgbClr val="000000"/>
                </a:solidFill>
                <a:latin typeface="Arial" charset="0"/>
                <a:ea typeface="ＭＳ Ｐゴシック" charset="-128"/>
              </a:rPr>
              <a:t>) BEAST dating of the </a:t>
            </a:r>
            <a:r>
              <a:rPr lang="en-GB" altLang="en-US" dirty="0" err="1">
                <a:solidFill>
                  <a:srgbClr val="000000"/>
                </a:solidFill>
                <a:latin typeface="Arial" charset="0"/>
                <a:ea typeface="ＭＳ Ｐゴシック" charset="-128"/>
              </a:rPr>
              <a:t>tMRCA</a:t>
            </a:r>
            <a:r>
              <a:rPr lang="en-GB" altLang="en-US" dirty="0">
                <a:solidFill>
                  <a:srgbClr val="000000"/>
                </a:solidFill>
                <a:latin typeface="Arial" charset="0"/>
                <a:ea typeface="ＭＳ Ｐゴシック" charset="-128"/>
              </a:rPr>
              <a:t> of the 2014 West African outbreak (</a:t>
            </a:r>
            <a:r>
              <a:rPr lang="en-GB" altLang="en-US" dirty="0" err="1">
                <a:solidFill>
                  <a:srgbClr val="000000"/>
                </a:solidFill>
                <a:latin typeface="Arial" charset="0"/>
                <a:ea typeface="ＭＳ Ｐゴシック" charset="-128"/>
              </a:rPr>
              <a:t>tMRCA</a:t>
            </a:r>
            <a:r>
              <a:rPr lang="en-GB" altLang="en-US" dirty="0">
                <a:solidFill>
                  <a:srgbClr val="000000"/>
                </a:solidFill>
                <a:latin typeface="Arial" charset="0"/>
                <a:ea typeface="ＭＳ Ｐゴシック" charset="-128"/>
              </a:rPr>
              <a:t>: Feb 23, 95% HPD: Jan 27 - Mar 14) and the </a:t>
            </a:r>
            <a:r>
              <a:rPr lang="en-GB" altLang="en-US" dirty="0" err="1">
                <a:solidFill>
                  <a:srgbClr val="000000"/>
                </a:solidFill>
                <a:latin typeface="Arial" charset="0"/>
                <a:ea typeface="ＭＳ Ｐゴシック" charset="-128"/>
              </a:rPr>
              <a:t>tMRCA</a:t>
            </a:r>
            <a:r>
              <a:rPr lang="en-GB" altLang="en-US" dirty="0">
                <a:solidFill>
                  <a:srgbClr val="000000"/>
                </a:solidFill>
                <a:latin typeface="Arial" charset="0"/>
                <a:ea typeface="ＭＳ Ｐゴシック" charset="-128"/>
              </a:rPr>
              <a:t> of the Sierra Leone lineages (</a:t>
            </a:r>
            <a:r>
              <a:rPr lang="en-GB" altLang="en-US" dirty="0" err="1">
                <a:solidFill>
                  <a:srgbClr val="000000"/>
                </a:solidFill>
                <a:latin typeface="Arial" charset="0"/>
                <a:ea typeface="ＭＳ Ｐゴシック" charset="-128"/>
              </a:rPr>
              <a:t>tMRCA</a:t>
            </a:r>
            <a:r>
              <a:rPr lang="en-GB" altLang="en-US" dirty="0">
                <a:solidFill>
                  <a:srgbClr val="000000"/>
                </a:solidFill>
                <a:latin typeface="Arial" charset="0"/>
                <a:ea typeface="ＭＳ Ｐゴシック" charset="-128"/>
              </a:rPr>
              <a:t>: Apr 23, 95% HPD: Apr 2 - May 13); probability distributions for both 2014 divergence events overlayed below. Posterior support for major nodes is shown.</a:t>
            </a:r>
          </a:p>
        </p:txBody>
      </p:sp>
    </p:spTree>
    <p:extLst>
      <p:ext uri="{BB962C8B-B14F-4D97-AF65-F5344CB8AC3E}">
        <p14:creationId xmlns:p14="http://schemas.microsoft.com/office/powerpoint/2010/main" val="49240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A49E98F-DB0D-F742-91AD-662F204D9A53}" type="slidenum">
              <a:rPr lang="en-US" altLang="en-US" smtClean="0"/>
              <a:pPr>
                <a:defRPr/>
              </a:pPr>
              <a:t>11</a:t>
            </a:fld>
            <a:endParaRPr lang="en-US" altLang="en-US"/>
          </a:p>
        </p:txBody>
      </p:sp>
    </p:spTree>
    <p:extLst>
      <p:ext uri="{BB962C8B-B14F-4D97-AF65-F5344CB8AC3E}">
        <p14:creationId xmlns:p14="http://schemas.microsoft.com/office/powerpoint/2010/main" val="3905264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516625"/>
            <a:ext cx="97536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219200" y="5166530"/>
            <a:ext cx="9753600" cy="1144632"/>
          </a:xfrm>
        </p:spPr>
        <p:txBody>
          <a:bodyPr>
            <a:normAutofit/>
          </a:bodyPr>
          <a:lstStyle>
            <a:lvl1pPr marL="0" indent="0" algn="l">
              <a:buNone/>
              <a:defRPr sz="2200">
                <a:solidFill>
                  <a:schemeClr val="tx1"/>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94DF884C-6846-1E47-92F0-57522327C480}" type="datetime1">
              <a:rPr lang="en-US" altLang="en-US"/>
              <a:pPr>
                <a:defRPr/>
              </a:pPr>
              <a:t>10/26/21</a:t>
            </a:fld>
            <a:endParaRPr lang="en-US" altLang="en-US"/>
          </a:p>
        </p:txBody>
      </p:sp>
      <p:sp>
        <p:nvSpPr>
          <p:cNvPr id="5" name="Slide Number Placeholder 5"/>
          <p:cNvSpPr>
            <a:spLocks noGrp="1"/>
          </p:cNvSpPr>
          <p:nvPr>
            <p:ph type="sldNum" sz="quarter" idx="11"/>
          </p:nvPr>
        </p:nvSpPr>
        <p:spPr/>
        <p:txBody>
          <a:bodyPr/>
          <a:lstStyle>
            <a:lvl1pPr>
              <a:defRPr/>
            </a:lvl1pPr>
          </a:lstStyle>
          <a:p>
            <a:pPr>
              <a:defRPr/>
            </a:pPr>
            <a:fld id="{64872951-715F-8945-AECB-8E69CD523B63}" type="slidenum">
              <a:rPr lang="en-US" altLang="en-US"/>
              <a:pPr>
                <a:defRPr/>
              </a:pPr>
              <a:t>‹#›</a:t>
            </a:fld>
            <a:endParaRPr lang="en-US" alt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801139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F324496-7DEF-C643-A7A2-24D9F6D61C31}" type="datetime1">
              <a:rPr lang="en-US" altLang="en-US"/>
              <a:pPr>
                <a:defRPr/>
              </a:pPr>
              <a:t>10/26/21</a:t>
            </a:fld>
            <a:endParaRPr lang="en-US" altLang="en-US"/>
          </a:p>
        </p:txBody>
      </p:sp>
      <p:sp>
        <p:nvSpPr>
          <p:cNvPr id="5" name="Slide Number Placeholder 5"/>
          <p:cNvSpPr>
            <a:spLocks noGrp="1"/>
          </p:cNvSpPr>
          <p:nvPr>
            <p:ph type="sldNum" sz="quarter" idx="11"/>
          </p:nvPr>
        </p:nvSpPr>
        <p:spPr/>
        <p:txBody>
          <a:bodyPr/>
          <a:lstStyle>
            <a:lvl1pPr>
              <a:defRPr/>
            </a:lvl1pPr>
          </a:lstStyle>
          <a:p>
            <a:pPr>
              <a:defRPr/>
            </a:pPr>
            <a:fld id="{F9B9292C-6826-E34F-8B37-7BE5D6275940}" type="slidenum">
              <a:rPr lang="en-US" altLang="en-US"/>
              <a:pPr>
                <a:defRPr/>
              </a:pPr>
              <a:t>‹#›</a:t>
            </a:fld>
            <a:endParaRPr lang="en-US" alt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02937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1202" y="1826709"/>
            <a:ext cx="19899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39367" y="1826709"/>
            <a:ext cx="6988635"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3B17A70-12D2-AB45-8718-31796AB09C73}" type="datetime1">
              <a:rPr lang="en-US" altLang="en-US"/>
              <a:pPr>
                <a:defRPr/>
              </a:pPr>
              <a:t>10/26/21</a:t>
            </a:fld>
            <a:endParaRPr lang="en-US" altLang="en-US"/>
          </a:p>
        </p:txBody>
      </p:sp>
      <p:sp>
        <p:nvSpPr>
          <p:cNvPr id="5" name="Slide Number Placeholder 5"/>
          <p:cNvSpPr>
            <a:spLocks noGrp="1"/>
          </p:cNvSpPr>
          <p:nvPr>
            <p:ph type="sldNum" sz="quarter" idx="11"/>
          </p:nvPr>
        </p:nvSpPr>
        <p:spPr/>
        <p:txBody>
          <a:bodyPr/>
          <a:lstStyle>
            <a:lvl1pPr>
              <a:defRPr/>
            </a:lvl1pPr>
          </a:lstStyle>
          <a:p>
            <a:pPr>
              <a:defRPr/>
            </a:pPr>
            <a:fld id="{C5F94ECE-E66C-8243-8624-6E30B357D11E}" type="slidenum">
              <a:rPr lang="en-US" altLang="en-US"/>
              <a:pPr>
                <a:defRPr/>
              </a:pPr>
              <a:t>‹#›</a:t>
            </a:fld>
            <a:endParaRPr lang="en-US" alt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150623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920" y="2129984"/>
            <a:ext cx="10364160" cy="1470394"/>
          </a:xfrm>
        </p:spPr>
        <p:txBody>
          <a:bodyPr/>
          <a:lstStyle/>
          <a:p>
            <a:r>
              <a:rPr lang="en-US"/>
              <a:t>Click to edit Master title style</a:t>
            </a:r>
          </a:p>
        </p:txBody>
      </p:sp>
      <p:sp>
        <p:nvSpPr>
          <p:cNvPr id="3" name="Subtitle 2"/>
          <p:cNvSpPr>
            <a:spLocks noGrp="1"/>
          </p:cNvSpPr>
          <p:nvPr>
            <p:ph type="subTitle" idx="1"/>
          </p:nvPr>
        </p:nvSpPr>
        <p:spPr>
          <a:xfrm>
            <a:off x="1829761" y="3885528"/>
            <a:ext cx="8534400" cy="1752664"/>
          </a:xfrm>
        </p:spPr>
        <p:txBody>
          <a:bodyPr/>
          <a:lstStyle>
            <a:lvl1pPr marL="0" indent="0" algn="ctr">
              <a:buNone/>
              <a:defRPr/>
            </a:lvl1pPr>
            <a:lvl2pPr marL="414683" indent="0" algn="ctr">
              <a:buNone/>
              <a:defRPr/>
            </a:lvl2pPr>
            <a:lvl3pPr marL="829366" indent="0" algn="ctr">
              <a:buNone/>
              <a:defRPr/>
            </a:lvl3pPr>
            <a:lvl4pPr marL="1244049" indent="0" algn="ctr">
              <a:buNone/>
              <a:defRPr/>
            </a:lvl4pPr>
            <a:lvl5pPr marL="1658732" indent="0" algn="ctr">
              <a:buNone/>
              <a:defRPr/>
            </a:lvl5pPr>
            <a:lvl6pPr marL="2073416" indent="0" algn="ctr">
              <a:buNone/>
              <a:defRPr/>
            </a:lvl6pPr>
            <a:lvl7pPr marL="2488099" indent="0" algn="ctr">
              <a:buNone/>
              <a:defRPr/>
            </a:lvl7pPr>
            <a:lvl8pPr marL="2902782" indent="0" algn="ctr">
              <a:buNone/>
              <a:defRPr/>
            </a:lvl8pPr>
            <a:lvl9pPr marL="3317465" indent="0" algn="ctr">
              <a:buNone/>
              <a:defRPr/>
            </a:lvl9pPr>
          </a:lstStyle>
          <a:p>
            <a:r>
              <a:rPr lang="en-US"/>
              <a:t>Click to edit Master subtitle style</a:t>
            </a:r>
          </a:p>
        </p:txBody>
      </p:sp>
    </p:spTree>
    <p:extLst>
      <p:ext uri="{BB962C8B-B14F-4D97-AF65-F5344CB8AC3E}">
        <p14:creationId xmlns:p14="http://schemas.microsoft.com/office/powerpoint/2010/main" val="437965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5767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840" y="4406865"/>
            <a:ext cx="10362240" cy="1362383"/>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963840" y="2906225"/>
            <a:ext cx="10362240" cy="1500638"/>
          </a:xfrm>
        </p:spPr>
        <p:txBody>
          <a:bodyPr anchor="b"/>
          <a:lstStyle>
            <a:lvl1pPr marL="0" indent="0">
              <a:buNone/>
              <a:defRPr sz="1800"/>
            </a:lvl1pPr>
            <a:lvl2pPr marL="414683" indent="0">
              <a:buNone/>
              <a:defRPr sz="1600"/>
            </a:lvl2pPr>
            <a:lvl3pPr marL="829366" indent="0">
              <a:buNone/>
              <a:defRPr sz="1500"/>
            </a:lvl3pPr>
            <a:lvl4pPr marL="1244049" indent="0">
              <a:buNone/>
              <a:defRPr sz="1300"/>
            </a:lvl4pPr>
            <a:lvl5pPr marL="1658732" indent="0">
              <a:buNone/>
              <a:defRPr sz="1300"/>
            </a:lvl5pPr>
            <a:lvl6pPr marL="2073416" indent="0">
              <a:buNone/>
              <a:defRPr sz="1300"/>
            </a:lvl6pPr>
            <a:lvl7pPr marL="2488099" indent="0">
              <a:buNone/>
              <a:defRPr sz="1300"/>
            </a:lvl7pPr>
            <a:lvl8pPr marL="2902782" indent="0">
              <a:buNone/>
              <a:defRPr sz="1300"/>
            </a:lvl8pPr>
            <a:lvl9pPr marL="3317465" indent="0">
              <a:buNone/>
              <a:defRPr sz="1300"/>
            </a:lvl9pPr>
          </a:lstStyle>
          <a:p>
            <a:pPr lvl="0"/>
            <a:r>
              <a:rPr lang="en-US"/>
              <a:t>Click to edit Master text styles</a:t>
            </a:r>
          </a:p>
        </p:txBody>
      </p:sp>
    </p:spTree>
    <p:extLst>
      <p:ext uri="{BB962C8B-B14F-4D97-AF65-F5344CB8AC3E}">
        <p14:creationId xmlns:p14="http://schemas.microsoft.com/office/powerpoint/2010/main" val="801383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4720" y="1906761"/>
            <a:ext cx="511104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0083" y="1906761"/>
            <a:ext cx="511296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8920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563" y="275072"/>
            <a:ext cx="10972800" cy="114203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0560" y="1535202"/>
            <a:ext cx="5385600" cy="639427"/>
          </a:xfrm>
        </p:spPr>
        <p:txBody>
          <a:bodyPr anchor="b"/>
          <a:lstStyle>
            <a:lvl1pPr marL="0" indent="0">
              <a:buNone/>
              <a:defRPr sz="2200" b="1"/>
            </a:lvl1pPr>
            <a:lvl2pPr marL="414683" indent="0">
              <a:buNone/>
              <a:defRPr sz="1800" b="1"/>
            </a:lvl2pPr>
            <a:lvl3pPr marL="829366" indent="0">
              <a:buNone/>
              <a:defRPr sz="1600" b="1"/>
            </a:lvl3pPr>
            <a:lvl4pPr marL="1244049" indent="0">
              <a:buNone/>
              <a:defRPr sz="1500" b="1"/>
            </a:lvl4pPr>
            <a:lvl5pPr marL="1658732" indent="0">
              <a:buNone/>
              <a:defRPr sz="1500" b="1"/>
            </a:lvl5pPr>
            <a:lvl6pPr marL="2073416" indent="0">
              <a:buNone/>
              <a:defRPr sz="1500" b="1"/>
            </a:lvl6pPr>
            <a:lvl7pPr marL="2488099" indent="0">
              <a:buNone/>
              <a:defRPr sz="1500" b="1"/>
            </a:lvl7pPr>
            <a:lvl8pPr marL="2902782" indent="0">
              <a:buNone/>
              <a:defRPr sz="1500" b="1"/>
            </a:lvl8pPr>
            <a:lvl9pPr marL="3317465" indent="0">
              <a:buNone/>
              <a:defRPr sz="1500" b="1"/>
            </a:lvl9pPr>
          </a:lstStyle>
          <a:p>
            <a:pPr lvl="0"/>
            <a:r>
              <a:rPr lang="en-US"/>
              <a:t>Click to edit Master text styles</a:t>
            </a:r>
          </a:p>
        </p:txBody>
      </p:sp>
      <p:sp>
        <p:nvSpPr>
          <p:cNvPr id="4" name="Content Placeholder 3"/>
          <p:cNvSpPr>
            <a:spLocks noGrp="1"/>
          </p:cNvSpPr>
          <p:nvPr>
            <p:ph sz="half" idx="2"/>
          </p:nvPr>
        </p:nvSpPr>
        <p:spPr>
          <a:xfrm>
            <a:off x="610560" y="2174629"/>
            <a:ext cx="53856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923" y="1535202"/>
            <a:ext cx="5389440" cy="639427"/>
          </a:xfrm>
        </p:spPr>
        <p:txBody>
          <a:bodyPr anchor="b"/>
          <a:lstStyle>
            <a:lvl1pPr marL="0" indent="0">
              <a:buNone/>
              <a:defRPr sz="2200" b="1"/>
            </a:lvl1pPr>
            <a:lvl2pPr marL="414683" indent="0">
              <a:buNone/>
              <a:defRPr sz="1800" b="1"/>
            </a:lvl2pPr>
            <a:lvl3pPr marL="829366" indent="0">
              <a:buNone/>
              <a:defRPr sz="1600" b="1"/>
            </a:lvl3pPr>
            <a:lvl4pPr marL="1244049" indent="0">
              <a:buNone/>
              <a:defRPr sz="1500" b="1"/>
            </a:lvl4pPr>
            <a:lvl5pPr marL="1658732" indent="0">
              <a:buNone/>
              <a:defRPr sz="1500" b="1"/>
            </a:lvl5pPr>
            <a:lvl6pPr marL="2073416" indent="0">
              <a:buNone/>
              <a:defRPr sz="1500" b="1"/>
            </a:lvl6pPr>
            <a:lvl7pPr marL="2488099" indent="0">
              <a:buNone/>
              <a:defRPr sz="1500" b="1"/>
            </a:lvl7pPr>
            <a:lvl8pPr marL="2902782" indent="0">
              <a:buNone/>
              <a:defRPr sz="1500" b="1"/>
            </a:lvl8pPr>
            <a:lvl9pPr marL="3317465" indent="0">
              <a:buNone/>
              <a:defRPr sz="1500" b="1"/>
            </a:lvl9pPr>
          </a:lstStyle>
          <a:p>
            <a:pPr lvl="0"/>
            <a:r>
              <a:rPr lang="en-US"/>
              <a:t>Click to edit Master text styles</a:t>
            </a:r>
          </a:p>
        </p:txBody>
      </p:sp>
      <p:sp>
        <p:nvSpPr>
          <p:cNvPr id="6" name="Content Placeholder 5"/>
          <p:cNvSpPr>
            <a:spLocks noGrp="1"/>
          </p:cNvSpPr>
          <p:nvPr>
            <p:ph sz="quarter" idx="4"/>
          </p:nvPr>
        </p:nvSpPr>
        <p:spPr>
          <a:xfrm>
            <a:off x="6193923" y="2174629"/>
            <a:ext cx="538944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822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23870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437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560" y="273629"/>
            <a:ext cx="4010880" cy="1160762"/>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4767363" y="273630"/>
            <a:ext cx="6816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0560" y="1434392"/>
            <a:ext cx="4010880" cy="4692013"/>
          </a:xfrm>
        </p:spPr>
        <p:txBody>
          <a:bodyPr/>
          <a:lstStyle>
            <a:lvl1pPr marL="0" indent="0">
              <a:buNone/>
              <a:defRPr sz="1300"/>
            </a:lvl1pPr>
            <a:lvl2pPr marL="414683" indent="0">
              <a:buNone/>
              <a:defRPr sz="1100"/>
            </a:lvl2pPr>
            <a:lvl3pPr marL="829366" indent="0">
              <a:buNone/>
              <a:defRPr sz="900"/>
            </a:lvl3pPr>
            <a:lvl4pPr marL="1244049" indent="0">
              <a:buNone/>
              <a:defRPr sz="800"/>
            </a:lvl4pPr>
            <a:lvl5pPr marL="1658732" indent="0">
              <a:buNone/>
              <a:defRPr sz="800"/>
            </a:lvl5pPr>
            <a:lvl6pPr marL="2073416" indent="0">
              <a:buNone/>
              <a:defRPr sz="800"/>
            </a:lvl6pPr>
            <a:lvl7pPr marL="2488099" indent="0">
              <a:buNone/>
              <a:defRPr sz="800"/>
            </a:lvl7pPr>
            <a:lvl8pPr marL="2902782" indent="0">
              <a:buNone/>
              <a:defRPr sz="800"/>
            </a:lvl8pPr>
            <a:lvl9pPr marL="3317465" indent="0">
              <a:buNone/>
              <a:defRPr sz="800"/>
            </a:lvl9pPr>
          </a:lstStyle>
          <a:p>
            <a:pPr lvl="0"/>
            <a:r>
              <a:rPr lang="en-US"/>
              <a:t>Click to edit Master text styles</a:t>
            </a:r>
          </a:p>
        </p:txBody>
      </p:sp>
    </p:spTree>
    <p:extLst>
      <p:ext uri="{BB962C8B-B14F-4D97-AF65-F5344CB8AC3E}">
        <p14:creationId xmlns:p14="http://schemas.microsoft.com/office/powerpoint/2010/main" val="1834477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62CF1FE-295A-1A41-9B70-FF773EE754DB}" type="datetime1">
              <a:rPr lang="en-US" altLang="en-US"/>
              <a:pPr>
                <a:defRPr/>
              </a:pPr>
              <a:t>10/26/21</a:t>
            </a:fld>
            <a:endParaRPr lang="en-US" altLang="en-US"/>
          </a:p>
        </p:txBody>
      </p:sp>
      <p:sp>
        <p:nvSpPr>
          <p:cNvPr id="5" name="Slide Number Placeholder 5"/>
          <p:cNvSpPr>
            <a:spLocks noGrp="1"/>
          </p:cNvSpPr>
          <p:nvPr>
            <p:ph type="sldNum" sz="quarter" idx="11"/>
          </p:nvPr>
        </p:nvSpPr>
        <p:spPr/>
        <p:txBody>
          <a:bodyPr/>
          <a:lstStyle>
            <a:lvl1pPr>
              <a:defRPr/>
            </a:lvl1pPr>
          </a:lstStyle>
          <a:p>
            <a:pPr>
              <a:defRPr/>
            </a:pPr>
            <a:fld id="{806E422E-538D-E24B-8354-FB0856D4B00C}" type="slidenum">
              <a:rPr lang="en-US" altLang="en-US"/>
              <a:pPr>
                <a:defRPr/>
              </a:pPr>
              <a:t>‹#›</a:t>
            </a:fld>
            <a:endParaRPr lang="en-US" alt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5227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403" y="4800026"/>
            <a:ext cx="7315200" cy="567420"/>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2390403" y="612065"/>
            <a:ext cx="7315200" cy="4115952"/>
          </a:xfrm>
        </p:spPr>
        <p:txBody>
          <a:bodyPr/>
          <a:lstStyle>
            <a:lvl1pPr marL="0" indent="0">
              <a:buNone/>
              <a:defRPr sz="2900"/>
            </a:lvl1pPr>
            <a:lvl2pPr marL="414683" indent="0">
              <a:buNone/>
              <a:defRPr sz="2500"/>
            </a:lvl2pPr>
            <a:lvl3pPr marL="829366" indent="0">
              <a:buNone/>
              <a:defRPr sz="2200"/>
            </a:lvl3pPr>
            <a:lvl4pPr marL="1244049" indent="0">
              <a:buNone/>
              <a:defRPr sz="1800"/>
            </a:lvl4pPr>
            <a:lvl5pPr marL="1658732" indent="0">
              <a:buNone/>
              <a:defRPr sz="1800"/>
            </a:lvl5pPr>
            <a:lvl6pPr marL="2073416" indent="0">
              <a:buNone/>
              <a:defRPr sz="1800"/>
            </a:lvl6pPr>
            <a:lvl7pPr marL="2488099" indent="0">
              <a:buNone/>
              <a:defRPr sz="1800"/>
            </a:lvl7pPr>
            <a:lvl8pPr marL="2902782" indent="0">
              <a:buNone/>
              <a:defRPr sz="1800"/>
            </a:lvl8pPr>
            <a:lvl9pPr marL="3317465" indent="0">
              <a:buNone/>
              <a:defRPr sz="1800"/>
            </a:lvl9pPr>
          </a:lstStyle>
          <a:p>
            <a:pPr lvl="0"/>
            <a:endParaRPr lang="en-US" noProof="0"/>
          </a:p>
        </p:txBody>
      </p:sp>
      <p:sp>
        <p:nvSpPr>
          <p:cNvPr id="4" name="Text Placeholder 3"/>
          <p:cNvSpPr>
            <a:spLocks noGrp="1"/>
          </p:cNvSpPr>
          <p:nvPr>
            <p:ph type="body" sz="half" idx="2"/>
          </p:nvPr>
        </p:nvSpPr>
        <p:spPr>
          <a:xfrm>
            <a:off x="2390403" y="5367444"/>
            <a:ext cx="7315200" cy="805044"/>
          </a:xfrm>
        </p:spPr>
        <p:txBody>
          <a:bodyPr/>
          <a:lstStyle>
            <a:lvl1pPr marL="0" indent="0">
              <a:buNone/>
              <a:defRPr sz="1300"/>
            </a:lvl1pPr>
            <a:lvl2pPr marL="414683" indent="0">
              <a:buNone/>
              <a:defRPr sz="1100"/>
            </a:lvl2pPr>
            <a:lvl3pPr marL="829366" indent="0">
              <a:buNone/>
              <a:defRPr sz="900"/>
            </a:lvl3pPr>
            <a:lvl4pPr marL="1244049" indent="0">
              <a:buNone/>
              <a:defRPr sz="800"/>
            </a:lvl4pPr>
            <a:lvl5pPr marL="1658732" indent="0">
              <a:buNone/>
              <a:defRPr sz="800"/>
            </a:lvl5pPr>
            <a:lvl6pPr marL="2073416" indent="0">
              <a:buNone/>
              <a:defRPr sz="800"/>
            </a:lvl6pPr>
            <a:lvl7pPr marL="2488099" indent="0">
              <a:buNone/>
              <a:defRPr sz="800"/>
            </a:lvl7pPr>
            <a:lvl8pPr marL="2902782" indent="0">
              <a:buNone/>
              <a:defRPr sz="800"/>
            </a:lvl8pPr>
            <a:lvl9pPr marL="3317465" indent="0">
              <a:buNone/>
              <a:defRPr sz="800"/>
            </a:lvl9pPr>
          </a:lstStyle>
          <a:p>
            <a:pPr lvl="0"/>
            <a:r>
              <a:rPr lang="en-US"/>
              <a:t>Click to edit Master text styles</a:t>
            </a:r>
          </a:p>
        </p:txBody>
      </p:sp>
    </p:spTree>
    <p:extLst>
      <p:ext uri="{BB962C8B-B14F-4D97-AF65-F5344CB8AC3E}">
        <p14:creationId xmlns:p14="http://schemas.microsoft.com/office/powerpoint/2010/main" val="646925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224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1443" y="568860"/>
            <a:ext cx="2601600" cy="565691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94720" y="568860"/>
            <a:ext cx="7622400" cy="56569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5914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5017572"/>
            <a:ext cx="97536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219200" y="3865098"/>
            <a:ext cx="9753600" cy="1098439"/>
          </a:xfrm>
        </p:spPr>
        <p:txBody>
          <a:bodyPr anchor="b"/>
          <a:lstStyle>
            <a:lvl1pPr marL="0" indent="0">
              <a:buNone/>
              <a:defRPr sz="2000">
                <a:solidFill>
                  <a:schemeClr val="tx1"/>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AEA57DA-2A0A-0349-BD88-EC89E4C4C3EE}" type="datetime1">
              <a:rPr lang="en-US" altLang="en-US"/>
              <a:pPr>
                <a:defRPr/>
              </a:pPr>
              <a:t>10/26/21</a:t>
            </a:fld>
            <a:endParaRPr lang="en-US" altLang="en-US"/>
          </a:p>
        </p:txBody>
      </p:sp>
      <p:sp>
        <p:nvSpPr>
          <p:cNvPr id="5" name="Slide Number Placeholder 5"/>
          <p:cNvSpPr>
            <a:spLocks noGrp="1"/>
          </p:cNvSpPr>
          <p:nvPr>
            <p:ph type="sldNum" sz="quarter" idx="11"/>
          </p:nvPr>
        </p:nvSpPr>
        <p:spPr/>
        <p:txBody>
          <a:bodyPr/>
          <a:lstStyle>
            <a:lvl1pPr>
              <a:defRPr/>
            </a:lvl1pPr>
          </a:lstStyle>
          <a:p>
            <a:pPr>
              <a:defRPr/>
            </a:pPr>
            <a:fld id="{CA179207-4BC7-1349-AF2A-2F9E46F5ADCD}" type="slidenum">
              <a:rPr lang="en-US" altLang="en-US"/>
              <a:pPr>
                <a:defRPr/>
              </a:pPr>
              <a:t>‹#›</a:t>
            </a:fld>
            <a:endParaRPr lang="en-US" alt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511564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Title 8"/>
          <p:cNvSpPr>
            <a:spLocks noGrp="1"/>
          </p:cNvSpPr>
          <p:nvPr>
            <p:ph type="title"/>
          </p:nvPr>
        </p:nvSpPr>
        <p:spPr>
          <a:xfrm>
            <a:off x="1219200" y="1544717"/>
            <a:ext cx="9753600" cy="1154097"/>
          </a:xfrm>
        </p:spPr>
        <p:txBody>
          <a:bodyPr/>
          <a:lstStyle/>
          <a:p>
            <a:r>
              <a:rPr lang="en-US"/>
              <a:t>Click to edit Master title style</a:t>
            </a:r>
          </a:p>
        </p:txBody>
      </p:sp>
      <p:sp>
        <p:nvSpPr>
          <p:cNvPr id="8" name="Content Placeholder 7"/>
          <p:cNvSpPr>
            <a:spLocks noGrp="1"/>
          </p:cNvSpPr>
          <p:nvPr>
            <p:ph sz="quarter" idx="13"/>
          </p:nvPr>
        </p:nvSpPr>
        <p:spPr>
          <a:xfrm>
            <a:off x="1219200" y="2743200"/>
            <a:ext cx="475488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242304" y="2743202"/>
            <a:ext cx="475488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fld id="{CA40A2FD-2548-5F44-91EC-8867AAD622E6}" type="datetime1">
              <a:rPr lang="en-US" altLang="en-US"/>
              <a:pPr>
                <a:defRPr/>
              </a:pPr>
              <a:t>10/26/21</a:t>
            </a:fld>
            <a:endParaRPr lang="en-US" altLang="en-US"/>
          </a:p>
        </p:txBody>
      </p:sp>
      <p:sp>
        <p:nvSpPr>
          <p:cNvPr id="6" name="Slide Number Placeholder 5"/>
          <p:cNvSpPr>
            <a:spLocks noGrp="1"/>
          </p:cNvSpPr>
          <p:nvPr>
            <p:ph type="sldNum" sz="quarter" idx="16"/>
          </p:nvPr>
        </p:nvSpPr>
        <p:spPr/>
        <p:txBody>
          <a:bodyPr/>
          <a:lstStyle>
            <a:lvl1pPr>
              <a:defRPr/>
            </a:lvl1pPr>
          </a:lstStyle>
          <a:p>
            <a:pPr>
              <a:defRPr/>
            </a:pPr>
            <a:fld id="{058E53EA-1C11-474C-A2AC-E9910DEBF7AE}" type="slidenum">
              <a:rPr lang="en-US" altLang="en-US"/>
              <a:pPr>
                <a:defRPr/>
              </a:pPr>
              <a:t>‹#›</a:t>
            </a:fld>
            <a:endParaRPr lang="en-US" altLang="en-US"/>
          </a:p>
        </p:txBody>
      </p:sp>
      <p:sp>
        <p:nvSpPr>
          <p:cNvPr id="7" name="Footer Placeholder 4"/>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131007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8464" y="2743201"/>
            <a:ext cx="4486656" cy="621792"/>
          </a:xfrm>
        </p:spPr>
        <p:txBody>
          <a:bodyPr anchor="b">
            <a:noAutofit/>
          </a:bodyPr>
          <a:lstStyle>
            <a:lvl1pPr marL="0" indent="0">
              <a:buNone/>
              <a:defRPr sz="2000" b="1">
                <a:solidFill>
                  <a:schemeClr val="tx2"/>
                </a:solidFill>
              </a:defRPr>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513526" y="2743201"/>
            <a:ext cx="4482749" cy="621792"/>
          </a:xfrm>
        </p:spPr>
        <p:txBody>
          <a:bodyPr anchor="b">
            <a:noAutofit/>
          </a:bodyPr>
          <a:lstStyle>
            <a:lvl1pPr marL="0" indent="0">
              <a:buNone/>
              <a:defRPr sz="2000" b="1">
                <a:solidFill>
                  <a:schemeClr val="tx2"/>
                </a:solidFill>
              </a:defRPr>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a:t>Click to edit Master text styles</a:t>
            </a:r>
          </a:p>
        </p:txBody>
      </p:sp>
      <p:sp>
        <p:nvSpPr>
          <p:cNvPr id="10" name="Title 9"/>
          <p:cNvSpPr>
            <a:spLocks noGrp="1"/>
          </p:cNvSpPr>
          <p:nvPr>
            <p:ph type="title"/>
          </p:nvPr>
        </p:nvSpPr>
        <p:spPr>
          <a:xfrm>
            <a:off x="1219200" y="1544717"/>
            <a:ext cx="97536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1219200" y="3383280"/>
            <a:ext cx="475488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242303" y="3383280"/>
            <a:ext cx="475488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6D8505E3-590C-E642-B825-0F831B886063}" type="datetime1">
              <a:rPr lang="en-US" altLang="en-US"/>
              <a:pPr>
                <a:defRPr/>
              </a:pPr>
              <a:t>10/26/21</a:t>
            </a:fld>
            <a:endParaRPr lang="en-US" altLang="en-US"/>
          </a:p>
        </p:txBody>
      </p:sp>
      <p:sp>
        <p:nvSpPr>
          <p:cNvPr id="8" name="Slide Number Placeholder 5"/>
          <p:cNvSpPr>
            <a:spLocks noGrp="1"/>
          </p:cNvSpPr>
          <p:nvPr>
            <p:ph type="sldNum" sz="quarter" idx="16"/>
          </p:nvPr>
        </p:nvSpPr>
        <p:spPr/>
        <p:txBody>
          <a:bodyPr/>
          <a:lstStyle>
            <a:lvl1pPr>
              <a:defRPr/>
            </a:lvl1pPr>
          </a:lstStyle>
          <a:p>
            <a:pPr>
              <a:defRPr/>
            </a:pPr>
            <a:fld id="{B2F1A5DF-B835-514E-806E-E6458C7BB063}" type="slidenum">
              <a:rPr lang="en-US" altLang="en-US"/>
              <a:pPr>
                <a:defRPr/>
              </a:pPr>
              <a:t>‹#›</a:t>
            </a:fld>
            <a:endParaRPr lang="en-US" altLang="en-US"/>
          </a:p>
        </p:txBody>
      </p:sp>
      <p:sp>
        <p:nvSpPr>
          <p:cNvPr id="9" name="Footer Placeholder 4"/>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671591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877A42C-62D0-C249-9B57-FD07353D8A26}" type="datetime1">
              <a:rPr lang="en-US" altLang="en-US"/>
              <a:pPr>
                <a:defRPr/>
              </a:pPr>
              <a:t>10/26/21</a:t>
            </a:fld>
            <a:endParaRPr lang="en-US" altLang="en-US"/>
          </a:p>
        </p:txBody>
      </p:sp>
      <p:sp>
        <p:nvSpPr>
          <p:cNvPr id="4" name="Slide Number Placeholder 5"/>
          <p:cNvSpPr>
            <a:spLocks noGrp="1"/>
          </p:cNvSpPr>
          <p:nvPr>
            <p:ph type="sldNum" sz="quarter" idx="11"/>
          </p:nvPr>
        </p:nvSpPr>
        <p:spPr/>
        <p:txBody>
          <a:bodyPr/>
          <a:lstStyle>
            <a:lvl1pPr>
              <a:defRPr/>
            </a:lvl1pPr>
          </a:lstStyle>
          <a:p>
            <a:pPr>
              <a:defRPr/>
            </a:pPr>
            <a:fld id="{EC31E9C3-F97C-FD46-8E3F-9C6440AE269E}" type="slidenum">
              <a:rPr lang="en-US" altLang="en-US"/>
              <a:pPr>
                <a:defRPr/>
              </a:pPr>
              <a:t>‹#›</a:t>
            </a:fld>
            <a:endParaRPr lang="en-US" altLang="en-US"/>
          </a:p>
        </p:txBody>
      </p:sp>
      <p:sp>
        <p:nvSpPr>
          <p:cNvPr id="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6375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73DFF4-C635-4141-8230-2E232A113070}" type="datetime1">
              <a:rPr lang="en-US" altLang="en-US"/>
              <a:pPr>
                <a:defRPr/>
              </a:pPr>
              <a:t>10/26/21</a:t>
            </a:fld>
            <a:endParaRPr lang="en-US" altLang="en-US"/>
          </a:p>
        </p:txBody>
      </p:sp>
      <p:sp>
        <p:nvSpPr>
          <p:cNvPr id="3" name="Slide Number Placeholder 5"/>
          <p:cNvSpPr>
            <a:spLocks noGrp="1"/>
          </p:cNvSpPr>
          <p:nvPr>
            <p:ph type="sldNum" sz="quarter" idx="11"/>
          </p:nvPr>
        </p:nvSpPr>
        <p:spPr/>
        <p:txBody>
          <a:bodyPr/>
          <a:lstStyle>
            <a:lvl1pPr>
              <a:defRPr/>
            </a:lvl1pPr>
          </a:lstStyle>
          <a:p>
            <a:pPr>
              <a:defRPr/>
            </a:pPr>
            <a:fld id="{DAE3485A-E8B5-D84E-9160-498422805CA7}" type="slidenum">
              <a:rPr lang="en-US" altLang="en-US"/>
              <a:pPr>
                <a:defRPr/>
              </a:pPr>
              <a:t>‹#›</a:t>
            </a:fld>
            <a:endParaRPr lang="en-US" altLang="en-US"/>
          </a:p>
        </p:txBody>
      </p:sp>
      <p:sp>
        <p:nvSpPr>
          <p:cNvPr id="4"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624436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1825364"/>
            <a:ext cx="3934581" cy="2173015"/>
          </a:xfrm>
        </p:spPr>
        <p:txBody>
          <a:bodyPr>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5362336" y="1826709"/>
            <a:ext cx="5610464"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19200" y="4061097"/>
            <a:ext cx="3934581" cy="2245387"/>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C94C99A-7F96-6344-984B-AA62DB194676}" type="datetime1">
              <a:rPr lang="en-US" altLang="en-US"/>
              <a:pPr>
                <a:defRPr/>
              </a:pPr>
              <a:t>10/26/21</a:t>
            </a:fld>
            <a:endParaRPr lang="en-US" altLang="en-US"/>
          </a:p>
        </p:txBody>
      </p:sp>
      <p:sp>
        <p:nvSpPr>
          <p:cNvPr id="6" name="Slide Number Placeholder 5"/>
          <p:cNvSpPr>
            <a:spLocks noGrp="1"/>
          </p:cNvSpPr>
          <p:nvPr>
            <p:ph type="sldNum" sz="quarter" idx="11"/>
          </p:nvPr>
        </p:nvSpPr>
        <p:spPr/>
        <p:txBody>
          <a:bodyPr/>
          <a:lstStyle>
            <a:lvl1pPr>
              <a:defRPr/>
            </a:lvl1pPr>
          </a:lstStyle>
          <a:p>
            <a:pPr>
              <a:defRPr/>
            </a:pPr>
            <a:fld id="{FD548357-CE5A-4049-BFD3-0C18AD2EA1BD}" type="slidenum">
              <a:rPr lang="en-US" altLang="en-US"/>
              <a:pPr>
                <a:defRPr/>
              </a:pPr>
              <a:t>‹#›</a:t>
            </a:fld>
            <a:endParaRPr lang="en-US" altLang="en-US"/>
          </a:p>
        </p:txBody>
      </p:sp>
      <p:sp>
        <p:nvSpPr>
          <p:cNvPr id="7"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936314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1828800"/>
            <a:ext cx="3938016" cy="2176272"/>
          </a:xfrm>
        </p:spPr>
        <p:txBody>
          <a:bodyPr>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5588000" y="2286001"/>
            <a:ext cx="53848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rtlCol="0">
            <a:normAutofit/>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1219200" y="4059937"/>
            <a:ext cx="3938016" cy="2249424"/>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F0FA17-072C-BA4E-9C87-6E0C2469055F}" type="datetime1">
              <a:rPr lang="en-US" altLang="en-US"/>
              <a:pPr>
                <a:defRPr/>
              </a:pPr>
              <a:t>10/26/21</a:t>
            </a:fld>
            <a:endParaRPr lang="en-US" altLang="en-US"/>
          </a:p>
        </p:txBody>
      </p:sp>
      <p:sp>
        <p:nvSpPr>
          <p:cNvPr id="6" name="Slide Number Placeholder 5"/>
          <p:cNvSpPr>
            <a:spLocks noGrp="1"/>
          </p:cNvSpPr>
          <p:nvPr>
            <p:ph type="sldNum" sz="quarter" idx="11"/>
          </p:nvPr>
        </p:nvSpPr>
        <p:spPr/>
        <p:txBody>
          <a:bodyPr/>
          <a:lstStyle>
            <a:lvl1pPr>
              <a:defRPr/>
            </a:lvl1pPr>
          </a:lstStyle>
          <a:p>
            <a:pPr>
              <a:defRPr/>
            </a:pPr>
            <a:fld id="{FDF2AAB5-B6F1-CB4A-9A9A-EB8D937AEEC8}" type="slidenum">
              <a:rPr lang="en-US" altLang="en-US"/>
              <a:pPr>
                <a:defRPr/>
              </a:pPr>
              <a:t>‹#›</a:t>
            </a:fld>
            <a:endParaRPr lang="en-US" altLang="en-US"/>
          </a:p>
        </p:txBody>
      </p:sp>
      <p:sp>
        <p:nvSpPr>
          <p:cNvPr id="7"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032128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11247967" y="573088"/>
            <a:ext cx="114300"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defTabSz="914305" eaLnBrk="1" fontAlgn="auto" hangingPunct="1">
              <a:spcBef>
                <a:spcPts val="0"/>
              </a:spcBef>
              <a:spcAft>
                <a:spcPts val="0"/>
              </a:spcAft>
              <a:defRPr/>
            </a:pPr>
            <a:endParaRPr lang="en-US"/>
          </a:p>
        </p:txBody>
      </p:sp>
      <p:sp>
        <p:nvSpPr>
          <p:cNvPr id="11" name="Rectangle 10"/>
          <p:cNvSpPr/>
          <p:nvPr/>
        </p:nvSpPr>
        <p:spPr>
          <a:xfrm>
            <a:off x="11425767" y="573088"/>
            <a:ext cx="768351"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defTabSz="914305" eaLnBrk="1" fontAlgn="auto" hangingPunct="1">
              <a:spcBef>
                <a:spcPts val="0"/>
              </a:spcBef>
              <a:spcAft>
                <a:spcPts val="0"/>
              </a:spcAft>
              <a:defRPr/>
            </a:pPr>
            <a:endParaRPr lang="en-US"/>
          </a:p>
        </p:txBody>
      </p:sp>
      <p:sp>
        <p:nvSpPr>
          <p:cNvPr id="1028" name="Title Placeholder 1"/>
          <p:cNvSpPr>
            <a:spLocks noGrp="1"/>
          </p:cNvSpPr>
          <p:nvPr>
            <p:ph type="title"/>
          </p:nvPr>
        </p:nvSpPr>
        <p:spPr bwMode="auto">
          <a:xfrm>
            <a:off x="1219200" y="1544638"/>
            <a:ext cx="97536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0" tIns="45715" rIns="91430" bIns="45715" numCol="1" anchor="b" anchorCtr="0" compatLnSpc="1">
            <a:prstTxWarp prst="textNoShape">
              <a:avLst/>
            </a:prstTxWarp>
          </a:bodyPr>
          <a:lstStyle/>
          <a:p>
            <a:pPr lvl="0"/>
            <a:r>
              <a:rPr lang="en-US" altLang="en-US"/>
              <a:t>Click to edit Master title style</a:t>
            </a:r>
          </a:p>
        </p:txBody>
      </p:sp>
      <p:sp>
        <p:nvSpPr>
          <p:cNvPr id="1029" name="Text Placeholder 2"/>
          <p:cNvSpPr>
            <a:spLocks noGrp="1"/>
          </p:cNvSpPr>
          <p:nvPr>
            <p:ph type="body" idx="1"/>
          </p:nvPr>
        </p:nvSpPr>
        <p:spPr bwMode="auto">
          <a:xfrm>
            <a:off x="1219200" y="2770189"/>
            <a:ext cx="9753600"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0" tIns="45715" rIns="91430" bIns="4571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009467" y="549276"/>
            <a:ext cx="1585384" cy="296863"/>
          </a:xfrm>
          <a:prstGeom prst="rect">
            <a:avLst/>
          </a:prstGeom>
        </p:spPr>
        <p:txBody>
          <a:bodyPr vert="horz" wrap="square" lIns="91430" tIns="45715" rIns="91430" bIns="45715" numCol="1" anchor="ctr" anchorCtr="0" compatLnSpc="1">
            <a:prstTxWarp prst="textNoShape">
              <a:avLst/>
            </a:prstTxWarp>
          </a:bodyPr>
          <a:lstStyle>
            <a:lvl1pPr eaLnBrk="1" hangingPunct="1">
              <a:defRPr sz="1200" smtClean="0">
                <a:solidFill>
                  <a:srgbClr val="FFFFFF"/>
                </a:solidFill>
              </a:defRPr>
            </a:lvl1pPr>
          </a:lstStyle>
          <a:p>
            <a:pPr>
              <a:defRPr/>
            </a:pPr>
            <a:fld id="{2B504C20-2D19-854D-87D2-DCA1A97C2603}" type="datetime1">
              <a:rPr lang="en-US" altLang="en-US"/>
              <a:pPr>
                <a:defRPr/>
              </a:pPr>
              <a:t>10/26/21</a:t>
            </a:fld>
            <a:endParaRPr lang="en-US" altLang="en-US"/>
          </a:p>
        </p:txBody>
      </p:sp>
      <p:sp>
        <p:nvSpPr>
          <p:cNvPr id="6" name="Slide Number Placeholder 5"/>
          <p:cNvSpPr>
            <a:spLocks noGrp="1"/>
          </p:cNvSpPr>
          <p:nvPr>
            <p:ph type="sldNum" sz="quarter" idx="4"/>
          </p:nvPr>
        </p:nvSpPr>
        <p:spPr>
          <a:xfrm>
            <a:off x="9753600" y="549276"/>
            <a:ext cx="1253067" cy="301625"/>
          </a:xfrm>
          <a:prstGeom prst="rect">
            <a:avLst/>
          </a:prstGeom>
        </p:spPr>
        <p:txBody>
          <a:bodyPr vert="horz" wrap="square" lIns="91430" tIns="45715" rIns="91430" bIns="45715" numCol="1" anchor="ctr" anchorCtr="0" compatLnSpc="1">
            <a:prstTxWarp prst="textNoShape">
              <a:avLst/>
            </a:prstTxWarp>
          </a:bodyPr>
          <a:lstStyle>
            <a:lvl1pPr algn="r" eaLnBrk="1" hangingPunct="1">
              <a:defRPr sz="1200" smtClean="0"/>
            </a:lvl1pPr>
          </a:lstStyle>
          <a:p>
            <a:pPr>
              <a:defRPr/>
            </a:pPr>
            <a:fld id="{D76371F4-6F2F-4C4F-B021-F03DF31F336C}" type="slidenum">
              <a:rPr lang="en-US" altLang="en-US"/>
              <a:pPr>
                <a:defRPr/>
              </a:pPr>
              <a:t>‹#›</a:t>
            </a:fld>
            <a:endParaRPr lang="en-US" altLang="en-US"/>
          </a:p>
        </p:txBody>
      </p:sp>
      <p:sp>
        <p:nvSpPr>
          <p:cNvPr id="5" name="Footer Placeholder 4"/>
          <p:cNvSpPr>
            <a:spLocks noGrp="1"/>
          </p:cNvSpPr>
          <p:nvPr>
            <p:ph type="ftr" sz="quarter" idx="3"/>
          </p:nvPr>
        </p:nvSpPr>
        <p:spPr>
          <a:xfrm>
            <a:off x="8011584" y="855664"/>
            <a:ext cx="2995083" cy="301625"/>
          </a:xfrm>
          <a:prstGeom prst="rect">
            <a:avLst/>
          </a:prstGeom>
        </p:spPr>
        <p:txBody>
          <a:bodyPr vert="horz" lIns="91430" tIns="0" rIns="91430" bIns="45715" rtlCol="0" anchor="t"/>
          <a:lstStyle>
            <a:lvl1pPr algn="l" defTabSz="914305" eaLnBrk="1" fontAlgn="auto" hangingPunct="1">
              <a:spcBef>
                <a:spcPts val="0"/>
              </a:spcBef>
              <a:spcAft>
                <a:spcPts val="0"/>
              </a:spcAft>
              <a:defRPr sz="1000">
                <a:solidFill>
                  <a:schemeClr val="tx1"/>
                </a:solidFill>
                <a:latin typeface="+mn-lt"/>
                <a:ea typeface="+mn-ea"/>
                <a:cs typeface="+mn-cs"/>
              </a:defRPr>
            </a:lvl1pPr>
          </a:lstStyle>
          <a:p>
            <a:pPr>
              <a:defRPr/>
            </a:pPr>
            <a:endParaRPr lang="en-US"/>
          </a:p>
        </p:txBody>
      </p: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defTabSz="912813" rtl="0" eaLnBrk="0" fontAlgn="base" hangingPunct="0">
        <a:spcBef>
          <a:spcPct val="0"/>
        </a:spcBef>
        <a:spcAft>
          <a:spcPct val="0"/>
        </a:spcAft>
        <a:defRPr sz="4000" kern="1200">
          <a:solidFill>
            <a:schemeClr val="tx2"/>
          </a:solidFill>
          <a:latin typeface="+mj-lt"/>
          <a:ea typeface="ＭＳ Ｐゴシック" charset="0"/>
          <a:cs typeface="ＭＳ Ｐゴシック" charset="0"/>
        </a:defRPr>
      </a:lvl1pPr>
      <a:lvl2pPr algn="l" defTabSz="912813"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2pPr>
      <a:lvl3pPr algn="l" defTabSz="912813"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3pPr>
      <a:lvl4pPr algn="l" defTabSz="912813"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4pPr>
      <a:lvl5pPr algn="l" defTabSz="912813"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7013" indent="-182563" algn="l" defTabSz="912813" rtl="0" eaLnBrk="0" fontAlgn="base" hangingPunct="0">
        <a:spcBef>
          <a:spcPct val="20000"/>
        </a:spcBef>
        <a:spcAft>
          <a:spcPct val="0"/>
        </a:spcAft>
        <a:buClr>
          <a:schemeClr val="tx2"/>
        </a:buClr>
        <a:buFont typeface="Wingdings" charset="2"/>
        <a:buChar char="§"/>
        <a:defRPr sz="2000" kern="1200">
          <a:solidFill>
            <a:schemeClr val="tx1"/>
          </a:solidFill>
          <a:latin typeface="+mn-lt"/>
          <a:ea typeface="ＭＳ Ｐゴシック" charset="0"/>
          <a:cs typeface="ＭＳ Ｐゴシック" charset="0"/>
        </a:defRPr>
      </a:lvl1pPr>
      <a:lvl2pPr marL="501650" indent="-182563" algn="l" defTabSz="912813" rtl="0" eaLnBrk="0" fontAlgn="base" hangingPunct="0">
        <a:spcBef>
          <a:spcPct val="20000"/>
        </a:spcBef>
        <a:spcAft>
          <a:spcPct val="0"/>
        </a:spcAft>
        <a:buClr>
          <a:schemeClr val="tx2"/>
        </a:buClr>
        <a:buFont typeface="Wingdings" charset="2"/>
        <a:buChar char="§"/>
        <a:defRPr kern="1200">
          <a:solidFill>
            <a:schemeClr val="tx1"/>
          </a:solidFill>
          <a:latin typeface="+mn-lt"/>
          <a:ea typeface="ＭＳ Ｐゴシック" charset="0"/>
          <a:cs typeface="+mn-cs"/>
        </a:defRPr>
      </a:lvl2pPr>
      <a:lvl3pPr marL="684213" indent="-182563" algn="l" defTabSz="912813" rtl="0" eaLnBrk="0" fontAlgn="base" hangingPunct="0">
        <a:spcBef>
          <a:spcPct val="20000"/>
        </a:spcBef>
        <a:spcAft>
          <a:spcPct val="0"/>
        </a:spcAft>
        <a:buClr>
          <a:schemeClr val="tx2"/>
        </a:buClr>
        <a:buFont typeface="Wingdings" charset="2"/>
        <a:buChar char="§"/>
        <a:defRPr sz="1600" kern="1200">
          <a:solidFill>
            <a:schemeClr val="tx1"/>
          </a:solidFill>
          <a:latin typeface="+mn-lt"/>
          <a:ea typeface="ＭＳ Ｐゴシック" charset="0"/>
          <a:cs typeface="+mn-cs"/>
        </a:defRPr>
      </a:lvl3pPr>
      <a:lvl4pPr marL="912813" indent="-182563" algn="l" defTabSz="912813" rtl="0" eaLnBrk="0" fontAlgn="base" hangingPunct="0">
        <a:spcBef>
          <a:spcPct val="20000"/>
        </a:spcBef>
        <a:spcAft>
          <a:spcPct val="0"/>
        </a:spcAft>
        <a:buClr>
          <a:schemeClr val="tx2"/>
        </a:buClr>
        <a:buFont typeface="Wingdings" charset="2"/>
        <a:buChar char="§"/>
        <a:defRPr sz="1400" kern="1200">
          <a:solidFill>
            <a:schemeClr val="tx1"/>
          </a:solidFill>
          <a:latin typeface="+mn-lt"/>
          <a:ea typeface="ＭＳ Ｐゴシック" charset="0"/>
          <a:cs typeface="+mn-cs"/>
        </a:defRPr>
      </a:lvl4pPr>
      <a:lvl5pPr marL="1141413" indent="-182563" algn="l" defTabSz="912813" rtl="0" eaLnBrk="0" fontAlgn="base" hangingPunct="0">
        <a:spcBef>
          <a:spcPct val="20000"/>
        </a:spcBef>
        <a:spcAft>
          <a:spcPct val="0"/>
        </a:spcAft>
        <a:buClr>
          <a:schemeClr val="tx2"/>
        </a:buClr>
        <a:buFont typeface="Wingdings" charset="2"/>
        <a:buChar char="§"/>
        <a:defRPr sz="1400" kern="1200">
          <a:solidFill>
            <a:schemeClr val="tx1"/>
          </a:solidFill>
          <a:latin typeface="+mn-lt"/>
          <a:ea typeface="ＭＳ Ｐゴシック" charset="0"/>
          <a:cs typeface="+mn-cs"/>
        </a:defRPr>
      </a:lvl5pPr>
      <a:lvl6pPr marL="1371458" indent="-182861" algn="l" defTabSz="914305"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034" indent="-182861" algn="l" defTabSz="914305"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610" indent="-182861" algn="l" defTabSz="914305"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187" indent="-182861" algn="l" defTabSz="914305"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895352" y="568325"/>
            <a:ext cx="10407649"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3315" name="Rectangle 2"/>
          <p:cNvSpPr>
            <a:spLocks noGrp="1" noChangeArrowheads="1"/>
          </p:cNvSpPr>
          <p:nvPr>
            <p:ph type="body" idx="1"/>
          </p:nvPr>
        </p:nvSpPr>
        <p:spPr bwMode="auto">
          <a:xfrm>
            <a:off x="895352" y="1906588"/>
            <a:ext cx="10407649"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14338" rtl="0" eaLnBrk="0" fontAlgn="base" hangingPunct="0">
        <a:lnSpc>
          <a:spcPct val="93000"/>
        </a:lnSpc>
        <a:spcBef>
          <a:spcPct val="0"/>
        </a:spcBef>
        <a:spcAft>
          <a:spcPct val="0"/>
        </a:spcAft>
        <a:buClr>
          <a:srgbClr val="000000"/>
        </a:buClr>
        <a:buSzPct val="45000"/>
        <a:buFont typeface="Wingdings" charset="2"/>
        <a:defRPr sz="2500" b="1">
          <a:solidFill>
            <a:srgbClr val="000000"/>
          </a:solidFill>
          <a:latin typeface="+mj-lt"/>
          <a:ea typeface="+mj-ea"/>
          <a:cs typeface="+mj-cs"/>
        </a:defRPr>
      </a:lvl1pPr>
      <a:lvl2pPr algn="ctr" defTabSz="414338" rtl="0" eaLnBrk="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charset="0"/>
          <a:ea typeface="ＭＳ Ｐゴシック" charset="0"/>
          <a:cs typeface="msgothic" charset="0"/>
        </a:defRPr>
      </a:lvl2pPr>
      <a:lvl3pPr algn="ctr" defTabSz="414338" rtl="0" eaLnBrk="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charset="0"/>
          <a:ea typeface="ＭＳ Ｐゴシック" charset="0"/>
          <a:cs typeface="msgothic" charset="0"/>
        </a:defRPr>
      </a:lvl3pPr>
      <a:lvl4pPr algn="ctr" defTabSz="414338" rtl="0" eaLnBrk="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charset="0"/>
          <a:ea typeface="ＭＳ Ｐゴシック" charset="0"/>
          <a:cs typeface="msgothic" charset="0"/>
        </a:defRPr>
      </a:lvl4pPr>
      <a:lvl5pPr algn="ctr" defTabSz="414338" rtl="0" eaLnBrk="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charset="0"/>
          <a:ea typeface="ＭＳ Ｐゴシック" charset="0"/>
          <a:cs typeface="msgothic" charset="0"/>
        </a:defRPr>
      </a:lvl5pPr>
      <a:lvl6pPr marL="1393796" indent="-195823" algn="ctr" defTabSz="414683"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Times New Roman" charset="0"/>
          <a:ea typeface="ＭＳ Ｐゴシック" charset="0"/>
          <a:cs typeface="msgothic" charset="0"/>
        </a:defRPr>
      </a:lvl6pPr>
      <a:lvl7pPr marL="1808480" indent="-195823" algn="ctr" defTabSz="414683"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Times New Roman" charset="0"/>
          <a:ea typeface="ＭＳ Ｐゴシック" charset="0"/>
          <a:cs typeface="msgothic" charset="0"/>
        </a:defRPr>
      </a:lvl7pPr>
      <a:lvl8pPr marL="2223162" indent="-195823" algn="ctr" defTabSz="414683"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Times New Roman" charset="0"/>
          <a:ea typeface="ＭＳ Ｐゴシック" charset="0"/>
          <a:cs typeface="msgothic" charset="0"/>
        </a:defRPr>
      </a:lvl8pPr>
      <a:lvl9pPr marL="2637846" indent="-195823" algn="ctr" defTabSz="414683"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Times New Roman" charset="0"/>
          <a:ea typeface="ＭＳ Ｐゴシック" charset="0"/>
          <a:cs typeface="msgothic" charset="0"/>
        </a:defRPr>
      </a:lvl9pPr>
    </p:titleStyle>
    <p:bodyStyle>
      <a:lvl1pPr marL="390525" indent="-293688" algn="l" defTabSz="414338" rtl="0" eaLnBrk="0" fontAlgn="base" hangingPunct="0">
        <a:lnSpc>
          <a:spcPct val="93000"/>
        </a:lnSpc>
        <a:spcBef>
          <a:spcPct val="0"/>
        </a:spcBef>
        <a:spcAft>
          <a:spcPts val="800"/>
        </a:spcAft>
        <a:buClr>
          <a:srgbClr val="000000"/>
        </a:buClr>
        <a:buSzPct val="100000"/>
        <a:buFont typeface="Arial" charset="0"/>
        <a:buChar char="•"/>
        <a:defRPr>
          <a:solidFill>
            <a:srgbClr val="000000"/>
          </a:solidFill>
          <a:latin typeface="+mn-lt"/>
          <a:ea typeface="+mn-ea"/>
          <a:cs typeface="+mn-cs"/>
        </a:defRPr>
      </a:lvl1pPr>
      <a:lvl2pPr marL="782638" indent="-260350" algn="l" defTabSz="414338" rtl="0" eaLnBrk="0" fontAlgn="base" hangingPunct="0">
        <a:lnSpc>
          <a:spcPct val="93000"/>
        </a:lnSpc>
        <a:spcBef>
          <a:spcPct val="0"/>
        </a:spcBef>
        <a:spcAft>
          <a:spcPts val="1038"/>
        </a:spcAft>
        <a:buClr>
          <a:srgbClr val="000000"/>
        </a:buClr>
        <a:buSzPct val="75000"/>
        <a:buFont typeface="Symbol" charset="2"/>
        <a:buChar char=""/>
        <a:defRPr sz="2400">
          <a:solidFill>
            <a:srgbClr val="000000"/>
          </a:solidFill>
          <a:latin typeface="+mn-lt"/>
          <a:ea typeface="+mn-ea"/>
          <a:cs typeface="+mn-cs"/>
        </a:defRPr>
      </a:lvl2pPr>
      <a:lvl3pPr marL="1174750" indent="-195263" algn="l" defTabSz="414338" rtl="0" eaLnBrk="0" fontAlgn="base" hangingPunct="0">
        <a:lnSpc>
          <a:spcPct val="93000"/>
        </a:lnSpc>
        <a:spcBef>
          <a:spcPct val="0"/>
        </a:spcBef>
        <a:spcAft>
          <a:spcPts val="775"/>
        </a:spcAft>
        <a:buClr>
          <a:srgbClr val="000000"/>
        </a:buClr>
        <a:buSzPct val="45000"/>
        <a:buFont typeface="Wingdings" charset="2"/>
        <a:buChar char=""/>
        <a:defRPr sz="2200">
          <a:solidFill>
            <a:srgbClr val="000000"/>
          </a:solidFill>
          <a:latin typeface="+mn-lt"/>
          <a:ea typeface="+mn-ea"/>
          <a:cs typeface="+mn-cs"/>
        </a:defRPr>
      </a:lvl3pPr>
      <a:lvl4pPr marL="1565275" indent="-195263" algn="l" defTabSz="414338" rtl="0" eaLnBrk="0" fontAlgn="base" hangingPunct="0">
        <a:lnSpc>
          <a:spcPct val="93000"/>
        </a:lnSpc>
        <a:spcBef>
          <a:spcPct val="0"/>
        </a:spcBef>
        <a:spcAft>
          <a:spcPts val="525"/>
        </a:spcAft>
        <a:buClr>
          <a:srgbClr val="000000"/>
        </a:buClr>
        <a:buSzPct val="75000"/>
        <a:buFont typeface="Symbol" charset="2"/>
        <a:buChar char=""/>
        <a:defRPr>
          <a:solidFill>
            <a:srgbClr val="000000"/>
          </a:solidFill>
          <a:latin typeface="+mn-lt"/>
          <a:ea typeface="+mn-ea"/>
          <a:cs typeface="+mn-cs"/>
        </a:defRPr>
      </a:lvl4pPr>
      <a:lvl5pPr marL="1957388" indent="-195263" algn="l" defTabSz="414338" rtl="0" eaLnBrk="0" fontAlgn="base" hangingPunct="0">
        <a:lnSpc>
          <a:spcPct val="93000"/>
        </a:lnSpc>
        <a:spcBef>
          <a:spcPct val="0"/>
        </a:spcBef>
        <a:spcAft>
          <a:spcPts val="263"/>
        </a:spcAft>
        <a:buClr>
          <a:srgbClr val="000000"/>
        </a:buClr>
        <a:buSzPct val="45000"/>
        <a:buFont typeface="Wingdings" charset="2"/>
        <a:buChar char=""/>
        <a:defRPr>
          <a:solidFill>
            <a:srgbClr val="000000"/>
          </a:solidFill>
          <a:latin typeface="+mn-lt"/>
          <a:ea typeface="+mn-ea"/>
          <a:cs typeface="+mn-cs"/>
        </a:defRPr>
      </a:lvl5pPr>
      <a:lvl6pPr marL="2372909" indent="-195823" algn="l" defTabSz="414683" rtl="0" fontAlgn="base" hangingPunct="0">
        <a:lnSpc>
          <a:spcPct val="93000"/>
        </a:lnSpc>
        <a:spcBef>
          <a:spcPct val="0"/>
        </a:spcBef>
        <a:spcAft>
          <a:spcPts val="261"/>
        </a:spcAft>
        <a:buClr>
          <a:srgbClr val="000000"/>
        </a:buClr>
        <a:buSzPct val="45000"/>
        <a:buFont typeface="Wingdings" charset="0"/>
        <a:buChar char=""/>
        <a:defRPr sz="1800">
          <a:solidFill>
            <a:srgbClr val="000000"/>
          </a:solidFill>
          <a:latin typeface="+mn-lt"/>
          <a:ea typeface="+mn-ea"/>
          <a:cs typeface="+mn-cs"/>
        </a:defRPr>
      </a:lvl6pPr>
      <a:lvl7pPr marL="2787592" indent="-195823" algn="l" defTabSz="414683" rtl="0" fontAlgn="base" hangingPunct="0">
        <a:lnSpc>
          <a:spcPct val="93000"/>
        </a:lnSpc>
        <a:spcBef>
          <a:spcPct val="0"/>
        </a:spcBef>
        <a:spcAft>
          <a:spcPts val="261"/>
        </a:spcAft>
        <a:buClr>
          <a:srgbClr val="000000"/>
        </a:buClr>
        <a:buSzPct val="45000"/>
        <a:buFont typeface="Wingdings" charset="0"/>
        <a:buChar char=""/>
        <a:defRPr sz="1800">
          <a:solidFill>
            <a:srgbClr val="000000"/>
          </a:solidFill>
          <a:latin typeface="+mn-lt"/>
          <a:ea typeface="+mn-ea"/>
          <a:cs typeface="+mn-cs"/>
        </a:defRPr>
      </a:lvl7pPr>
      <a:lvl8pPr marL="3202275" indent="-195823" algn="l" defTabSz="414683" rtl="0" fontAlgn="base" hangingPunct="0">
        <a:lnSpc>
          <a:spcPct val="93000"/>
        </a:lnSpc>
        <a:spcBef>
          <a:spcPct val="0"/>
        </a:spcBef>
        <a:spcAft>
          <a:spcPts val="261"/>
        </a:spcAft>
        <a:buClr>
          <a:srgbClr val="000000"/>
        </a:buClr>
        <a:buSzPct val="45000"/>
        <a:buFont typeface="Wingdings" charset="0"/>
        <a:buChar char=""/>
        <a:defRPr sz="1800">
          <a:solidFill>
            <a:srgbClr val="000000"/>
          </a:solidFill>
          <a:latin typeface="+mn-lt"/>
          <a:ea typeface="+mn-ea"/>
          <a:cs typeface="+mn-cs"/>
        </a:defRPr>
      </a:lvl8pPr>
      <a:lvl9pPr marL="3616958" indent="-195823" algn="l" defTabSz="414683" rtl="0" fontAlgn="base" hangingPunct="0">
        <a:lnSpc>
          <a:spcPct val="93000"/>
        </a:lnSpc>
        <a:spcBef>
          <a:spcPct val="0"/>
        </a:spcBef>
        <a:spcAft>
          <a:spcPts val="261"/>
        </a:spcAft>
        <a:buClr>
          <a:srgbClr val="000000"/>
        </a:buClr>
        <a:buSzPct val="45000"/>
        <a:buFont typeface="Wingdings" charset="0"/>
        <a:buChar char=""/>
        <a:defRPr sz="1800">
          <a:solidFill>
            <a:srgbClr val="000000"/>
          </a:solidFill>
          <a:latin typeface="+mn-lt"/>
          <a:ea typeface="+mn-ea"/>
          <a:cs typeface="+mn-cs"/>
        </a:defRPr>
      </a:lvl9pPr>
    </p:bodyStyle>
    <p:otherStyle>
      <a:defPPr>
        <a:defRPr lang="en-US"/>
      </a:defPPr>
      <a:lvl1pPr marL="0" algn="l" defTabSz="414683" rtl="0" eaLnBrk="1" latinLnBrk="0" hangingPunct="1">
        <a:defRPr sz="1600" kern="1200">
          <a:solidFill>
            <a:schemeClr val="tx1"/>
          </a:solidFill>
          <a:latin typeface="+mn-lt"/>
          <a:ea typeface="+mn-ea"/>
          <a:cs typeface="+mn-cs"/>
        </a:defRPr>
      </a:lvl1pPr>
      <a:lvl2pPr marL="414683" algn="l" defTabSz="414683" rtl="0" eaLnBrk="1" latinLnBrk="0" hangingPunct="1">
        <a:defRPr sz="1600" kern="1200">
          <a:solidFill>
            <a:schemeClr val="tx1"/>
          </a:solidFill>
          <a:latin typeface="+mn-lt"/>
          <a:ea typeface="+mn-ea"/>
          <a:cs typeface="+mn-cs"/>
        </a:defRPr>
      </a:lvl2pPr>
      <a:lvl3pPr marL="829366" algn="l" defTabSz="414683" rtl="0" eaLnBrk="1" latinLnBrk="0" hangingPunct="1">
        <a:defRPr sz="1600" kern="1200">
          <a:solidFill>
            <a:schemeClr val="tx1"/>
          </a:solidFill>
          <a:latin typeface="+mn-lt"/>
          <a:ea typeface="+mn-ea"/>
          <a:cs typeface="+mn-cs"/>
        </a:defRPr>
      </a:lvl3pPr>
      <a:lvl4pPr marL="1244049" algn="l" defTabSz="414683" rtl="0" eaLnBrk="1" latinLnBrk="0" hangingPunct="1">
        <a:defRPr sz="1600" kern="1200">
          <a:solidFill>
            <a:schemeClr val="tx1"/>
          </a:solidFill>
          <a:latin typeface="+mn-lt"/>
          <a:ea typeface="+mn-ea"/>
          <a:cs typeface="+mn-cs"/>
        </a:defRPr>
      </a:lvl4pPr>
      <a:lvl5pPr marL="1658732" algn="l" defTabSz="414683" rtl="0" eaLnBrk="1" latinLnBrk="0" hangingPunct="1">
        <a:defRPr sz="1600" kern="1200">
          <a:solidFill>
            <a:schemeClr val="tx1"/>
          </a:solidFill>
          <a:latin typeface="+mn-lt"/>
          <a:ea typeface="+mn-ea"/>
          <a:cs typeface="+mn-cs"/>
        </a:defRPr>
      </a:lvl5pPr>
      <a:lvl6pPr marL="2073416" algn="l" defTabSz="414683" rtl="0" eaLnBrk="1" latinLnBrk="0" hangingPunct="1">
        <a:defRPr sz="1600" kern="1200">
          <a:solidFill>
            <a:schemeClr val="tx1"/>
          </a:solidFill>
          <a:latin typeface="+mn-lt"/>
          <a:ea typeface="+mn-ea"/>
          <a:cs typeface="+mn-cs"/>
        </a:defRPr>
      </a:lvl6pPr>
      <a:lvl7pPr marL="2488099" algn="l" defTabSz="414683" rtl="0" eaLnBrk="1" latinLnBrk="0" hangingPunct="1">
        <a:defRPr sz="1600" kern="1200">
          <a:solidFill>
            <a:schemeClr val="tx1"/>
          </a:solidFill>
          <a:latin typeface="+mn-lt"/>
          <a:ea typeface="+mn-ea"/>
          <a:cs typeface="+mn-cs"/>
        </a:defRPr>
      </a:lvl7pPr>
      <a:lvl8pPr marL="2902782" algn="l" defTabSz="414683" rtl="0" eaLnBrk="1" latinLnBrk="0" hangingPunct="1">
        <a:defRPr sz="1600" kern="1200">
          <a:solidFill>
            <a:schemeClr val="tx1"/>
          </a:solidFill>
          <a:latin typeface="+mn-lt"/>
          <a:ea typeface="+mn-ea"/>
          <a:cs typeface="+mn-cs"/>
        </a:defRPr>
      </a:lvl8pPr>
      <a:lvl9pPr marL="3317465" algn="l" defTabSz="41468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x.doi.org/10.15252/emmm.201404792" TargetMode="External"/><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www.sciencemag.org/content/early/2014/08/27/science.1259657.ful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dx.doi.org/10.15252/emmm.201404792"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2438400" y="2516188"/>
            <a:ext cx="7315200" cy="2595562"/>
          </a:xfrm>
        </p:spPr>
        <p:txBody>
          <a:bodyPr/>
          <a:lstStyle/>
          <a:p>
            <a:pPr eaLnBrk="1" hangingPunct="1"/>
            <a:r>
              <a:rPr lang="en-US" altLang="en-US" dirty="0">
                <a:ea typeface="ＭＳ Ｐゴシック" charset="-128"/>
              </a:rPr>
              <a:t>Molecular Evolution and Ebola</a:t>
            </a:r>
          </a:p>
        </p:txBody>
      </p:sp>
      <p:sp>
        <p:nvSpPr>
          <p:cNvPr id="15362" name="Subtitle 2"/>
          <p:cNvSpPr>
            <a:spLocks noGrp="1"/>
          </p:cNvSpPr>
          <p:nvPr>
            <p:ph type="subTitle" idx="1"/>
          </p:nvPr>
        </p:nvSpPr>
        <p:spPr>
          <a:xfrm>
            <a:off x="2438400" y="5167314"/>
            <a:ext cx="7315200" cy="1144587"/>
          </a:xfrm>
        </p:spPr>
        <p:txBody>
          <a:bodyPr/>
          <a:lstStyle/>
          <a:p>
            <a:pPr eaLnBrk="1" hangingPunct="1"/>
            <a:r>
              <a:rPr lang="en-US" altLang="en-US" dirty="0">
                <a:ea typeface="ＭＳ Ｐゴシック" charset="-128"/>
              </a:rPr>
              <a:t>phylogenetics in today’s research</a:t>
            </a:r>
          </a:p>
        </p:txBody>
      </p:sp>
      <p:pic>
        <p:nvPicPr>
          <p:cNvPr id="1536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759" y="0"/>
            <a:ext cx="5473700"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5"/>
          <p:cNvSpPr txBox="1">
            <a:spLocks noChangeArrowheads="1"/>
          </p:cNvSpPr>
          <p:nvPr/>
        </p:nvSpPr>
        <p:spPr bwMode="auto">
          <a:xfrm>
            <a:off x="1166649" y="2509893"/>
            <a:ext cx="3127759"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20000"/>
              </a:spcBef>
              <a:buClr>
                <a:schemeClr val="tx2"/>
              </a:buClr>
              <a:buFont typeface="Wingdings" charset="2"/>
              <a:buChar char="§"/>
              <a:defRPr sz="2000">
                <a:solidFill>
                  <a:schemeClr val="tx1"/>
                </a:solidFill>
                <a:latin typeface="Arial" charset="0"/>
                <a:ea typeface="ＭＳ Ｐゴシック" charset="-128"/>
              </a:defRPr>
            </a:lvl1pPr>
            <a:lvl2pPr marL="742950" indent="-285750">
              <a:spcBef>
                <a:spcPct val="20000"/>
              </a:spcBef>
              <a:buClr>
                <a:schemeClr val="tx2"/>
              </a:buClr>
              <a:buFont typeface="Wingdings" charset="2"/>
              <a:buChar char="§"/>
              <a:defRPr>
                <a:solidFill>
                  <a:schemeClr val="tx1"/>
                </a:solidFill>
                <a:latin typeface="Arial" charset="0"/>
                <a:ea typeface="ＭＳ Ｐゴシック" charset="-128"/>
              </a:defRPr>
            </a:lvl2pPr>
            <a:lvl3pPr marL="1143000" indent="-228600">
              <a:spcBef>
                <a:spcPct val="20000"/>
              </a:spcBef>
              <a:buClr>
                <a:schemeClr val="tx2"/>
              </a:buClr>
              <a:buFont typeface="Wingdings" charset="2"/>
              <a:buChar char="§"/>
              <a:defRPr sz="1600">
                <a:solidFill>
                  <a:schemeClr val="tx1"/>
                </a:solidFill>
                <a:latin typeface="Arial" charset="0"/>
                <a:ea typeface="ＭＳ Ｐゴシック" charset="-128"/>
              </a:defRPr>
            </a:lvl3pPr>
            <a:lvl4pPr marL="1600200" indent="-228600">
              <a:spcBef>
                <a:spcPct val="20000"/>
              </a:spcBef>
              <a:buClr>
                <a:schemeClr val="tx2"/>
              </a:buClr>
              <a:buFont typeface="Wingdings" charset="2"/>
              <a:buChar char="§"/>
              <a:defRPr sz="1400">
                <a:solidFill>
                  <a:schemeClr val="tx1"/>
                </a:solidFill>
                <a:latin typeface="Arial" charset="0"/>
                <a:ea typeface="ＭＳ Ｐゴシック" charset="-128"/>
              </a:defRPr>
            </a:lvl4pPr>
            <a:lvl5pPr marL="2057400" indent="-228600">
              <a:spcBef>
                <a:spcPct val="20000"/>
              </a:spcBef>
              <a:buClr>
                <a:schemeClr val="tx2"/>
              </a:buClr>
              <a:buFont typeface="Wingdings" charset="2"/>
              <a:buChar char="§"/>
              <a:defRPr sz="1400">
                <a:solidFill>
                  <a:schemeClr val="tx1"/>
                </a:solidFill>
                <a:latin typeface="Arial" charset="0"/>
                <a:ea typeface="ＭＳ Ｐゴシック" charset="-128"/>
              </a:defRPr>
            </a:lvl5pPr>
            <a:lvl6pPr marL="25146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6pPr>
            <a:lvl7pPr marL="29718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7pPr>
            <a:lvl8pPr marL="34290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8pPr>
            <a:lvl9pPr marL="38862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9pPr>
          </a:lstStyle>
          <a:p>
            <a:pPr eaLnBrk="1" hangingPunct="1">
              <a:spcBef>
                <a:spcPct val="0"/>
              </a:spcBef>
              <a:buClrTx/>
              <a:buFontTx/>
              <a:buNone/>
            </a:pPr>
            <a:r>
              <a:rPr lang="en-US" altLang="en-US" sz="1200" dirty="0"/>
              <a:t>from http://</a:t>
            </a:r>
            <a:r>
              <a:rPr lang="en-US" altLang="en-US" sz="1200" dirty="0" err="1"/>
              <a:t>en.wikipedia.org</a:t>
            </a:r>
            <a:r>
              <a:rPr lang="en-US" altLang="en-US" sz="1200" dirty="0"/>
              <a:t>/wiki/Ebolavirus </a:t>
            </a:r>
          </a:p>
        </p:txBody>
      </p:sp>
      <p:sp>
        <p:nvSpPr>
          <p:cNvPr id="2" name="TextBox 1">
            <a:extLst>
              <a:ext uri="{FF2B5EF4-FFF2-40B4-BE49-F238E27FC236}">
                <a16:creationId xmlns:a16="http://schemas.microsoft.com/office/drawing/2014/main" id="{A0B0AEBC-7BE7-954C-B442-2A81F540924B}"/>
              </a:ext>
            </a:extLst>
          </p:cNvPr>
          <p:cNvSpPr txBox="1"/>
          <p:nvPr/>
        </p:nvSpPr>
        <p:spPr>
          <a:xfrm>
            <a:off x="7283669" y="1866710"/>
            <a:ext cx="2382383" cy="430887"/>
          </a:xfrm>
          <a:prstGeom prst="rect">
            <a:avLst/>
          </a:prstGeom>
          <a:noFill/>
        </p:spPr>
        <p:txBody>
          <a:bodyPr wrap="none" rtlCol="0">
            <a:spAutoFit/>
          </a:bodyPr>
          <a:lstStyle/>
          <a:p>
            <a:r>
              <a:rPr lang="en-US" sz="2200" dirty="0"/>
              <a:t>MCB 1201  2021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47900" y="0"/>
            <a:ext cx="6146800" cy="583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extBox 3"/>
          <p:cNvSpPr txBox="1">
            <a:spLocks noChangeArrowheads="1"/>
          </p:cNvSpPr>
          <p:nvPr/>
        </p:nvSpPr>
        <p:spPr bwMode="auto">
          <a:xfrm>
            <a:off x="1524000" y="5948363"/>
            <a:ext cx="88979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b="1">
                <a:ea typeface="msgothic" charset="-128"/>
              </a:rPr>
              <a:t>Meliandou and the burnt tree that housed a bat colony</a:t>
            </a:r>
            <a:r>
              <a:rPr lang="en-US" altLang="en-US">
                <a:ea typeface="msgothic" charset="-128"/>
              </a:rPr>
              <a:t>A The village of Meliandou.</a:t>
            </a:r>
          </a:p>
          <a:p>
            <a:pPr eaLnBrk="1" hangingPunct="1"/>
            <a:r>
              <a:rPr lang="en-US" altLang="en-US">
                <a:ea typeface="msgothic" charset="-128"/>
              </a:rPr>
              <a:t>B–D The burnt hollow tree; in (D), the arrow points at a stick, most probably left there by children.</a:t>
            </a:r>
          </a:p>
          <a:p>
            <a:pPr eaLnBrk="1" hangingPunct="1"/>
            <a:endParaRPr lang="en-US" altLang="en-US">
              <a:ea typeface="msgothic" charset="-128"/>
            </a:endParaRPr>
          </a:p>
        </p:txBody>
      </p:sp>
      <p:sp>
        <p:nvSpPr>
          <p:cNvPr id="26627" name="TextBox 4"/>
          <p:cNvSpPr txBox="1">
            <a:spLocks noChangeArrowheads="1"/>
          </p:cNvSpPr>
          <p:nvPr/>
        </p:nvSpPr>
        <p:spPr bwMode="auto">
          <a:xfrm rot="5400000">
            <a:off x="7256464" y="2249489"/>
            <a:ext cx="5172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1200" b="1">
                <a:ea typeface="msgothic" charset="-128"/>
              </a:rPr>
              <a:t>Investigating the zoonotic origin of the West African Ebola epidemic</a:t>
            </a:r>
          </a:p>
          <a:p>
            <a:pPr eaLnBrk="1" hangingPunct="1"/>
            <a:r>
              <a:rPr lang="en-US" altLang="en-US" sz="1200">
                <a:ea typeface="msgothic" charset="-128"/>
              </a:rPr>
              <a:t>EMBO Mol Med. 2015 Jan; 7(1): 17–23.</a:t>
            </a:r>
          </a:p>
          <a:p>
            <a:pPr eaLnBrk="1" hangingPunct="1"/>
            <a:r>
              <a:rPr lang="en-US" altLang="en-US" sz="1200">
                <a:ea typeface="msgothic" charset="-128"/>
              </a:rPr>
              <a:t>Published online 2014 Dec 30. doi:  </a:t>
            </a:r>
            <a:r>
              <a:rPr lang="en-US" altLang="en-US" sz="1200">
                <a:ea typeface="msgothic" charset="-128"/>
                <a:hlinkClick r:id="rId3"/>
              </a:rPr>
              <a:t>10.15252/emmm.201404792</a:t>
            </a:r>
            <a:endParaRPr lang="en-US" altLang="en-US" sz="1200">
              <a:ea typeface="msgothic" charset="-128"/>
            </a:endParaRPr>
          </a:p>
          <a:p>
            <a:pPr eaLnBrk="1" hangingPunct="1"/>
            <a:endParaRPr lang="en-US" altLang="en-US">
              <a:ea typeface="msgothic"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93683" y="354998"/>
            <a:ext cx="7315200" cy="1154112"/>
          </a:xfrm>
        </p:spPr>
        <p:txBody>
          <a:bodyPr/>
          <a:lstStyle/>
          <a:p>
            <a:pPr eaLnBrk="1" hangingPunct="1"/>
            <a:r>
              <a:rPr lang="en-US" altLang="en-US" dirty="0">
                <a:ea typeface="ＭＳ Ｐゴシック" charset="-128"/>
              </a:rPr>
              <a:t>Conclusions</a:t>
            </a:r>
          </a:p>
        </p:txBody>
      </p:sp>
      <p:sp>
        <p:nvSpPr>
          <p:cNvPr id="24578" name="Content Placeholder 2"/>
          <p:cNvSpPr>
            <a:spLocks noGrp="1"/>
          </p:cNvSpPr>
          <p:nvPr>
            <p:ph idx="1"/>
          </p:nvPr>
        </p:nvSpPr>
        <p:spPr>
          <a:xfrm>
            <a:off x="693683" y="2770189"/>
            <a:ext cx="10279117" cy="3538537"/>
          </a:xfrm>
        </p:spPr>
        <p:txBody>
          <a:bodyPr/>
          <a:lstStyle/>
          <a:p>
            <a:pPr eaLnBrk="1" hangingPunct="1"/>
            <a:r>
              <a:rPr lang="en-US" altLang="en-US" dirty="0">
                <a:ea typeface="ＭＳ Ｐゴシック" charset="-128"/>
              </a:rPr>
              <a:t>Genetic similarity across the sequenced 2014 samples suggests a </a:t>
            </a:r>
            <a:r>
              <a:rPr lang="en-US" altLang="en-US" b="1" dirty="0">
                <a:ea typeface="ＭＳ Ｐゴシック" charset="-128"/>
              </a:rPr>
              <a:t>single transmission from the natural reservoir, </a:t>
            </a:r>
            <a:r>
              <a:rPr lang="en-US" altLang="en-US" dirty="0">
                <a:ea typeface="ＭＳ Ｐゴシック" charset="-128"/>
              </a:rPr>
              <a:t>likely an insectivorous bat, followed by </a:t>
            </a:r>
            <a:r>
              <a:rPr lang="en-US" altLang="en-US" b="1" dirty="0">
                <a:ea typeface="ＭＳ Ｐゴシック" charset="-128"/>
              </a:rPr>
              <a:t>human-to-human transmission </a:t>
            </a:r>
            <a:r>
              <a:rPr lang="en-US" altLang="en-US" dirty="0">
                <a:ea typeface="ＭＳ Ｐゴシック" charset="-128"/>
              </a:rPr>
              <a:t>during the outbreak. </a:t>
            </a:r>
          </a:p>
          <a:p>
            <a:pPr eaLnBrk="1" hangingPunct="1"/>
            <a:r>
              <a:rPr lang="en-US" altLang="en-US" dirty="0">
                <a:ea typeface="ＭＳ Ｐゴシック" charset="-128"/>
              </a:rPr>
              <a:t>First 12 patients in Sierra Leone attended the funeral of an EVD case from Guinea.</a:t>
            </a:r>
          </a:p>
          <a:p>
            <a:pPr eaLnBrk="1" hangingPunct="1"/>
            <a:r>
              <a:rPr lang="en-US" altLang="en-US" dirty="0">
                <a:ea typeface="ＭＳ Ｐゴシック" charset="-128"/>
              </a:rPr>
              <a:t>Many infected by multiple “divergent” lineages.</a:t>
            </a:r>
          </a:p>
          <a:p>
            <a:pPr eaLnBrk="1" hangingPunct="1"/>
            <a:r>
              <a:rPr lang="en-US" altLang="en-US" dirty="0">
                <a:ea typeface="ＭＳ Ｐゴシック" charset="-128"/>
              </a:rPr>
              <a:t>Substitution rate is roughly twice as high within the 2014 outbreak as between outbreaks.</a:t>
            </a:r>
          </a:p>
          <a:p>
            <a:pPr eaLnBrk="1" hangingPunct="1"/>
            <a:endParaRPr lang="en-US" altLang="en-US" dirty="0">
              <a:ea typeface="ＭＳ Ｐゴシック"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809297" y="977079"/>
            <a:ext cx="9753600" cy="1154112"/>
          </a:xfrm>
        </p:spPr>
        <p:txBody>
          <a:bodyPr/>
          <a:lstStyle/>
          <a:p>
            <a:pPr eaLnBrk="1" hangingPunct="1"/>
            <a:r>
              <a:rPr lang="en-US" altLang="en-US" b="1" dirty="0">
                <a:ea typeface="ＭＳ Ｐゴシック" charset="-128"/>
              </a:rPr>
              <a:t>Ebola hemorrhagic fever</a:t>
            </a:r>
            <a:endParaRPr lang="en-US" altLang="en-US" dirty="0">
              <a:ea typeface="ＭＳ Ｐゴシック" charset="-128"/>
            </a:endParaRPr>
          </a:p>
        </p:txBody>
      </p:sp>
      <p:sp>
        <p:nvSpPr>
          <p:cNvPr id="16386" name="Content Placeholder 2"/>
          <p:cNvSpPr>
            <a:spLocks noGrp="1"/>
          </p:cNvSpPr>
          <p:nvPr>
            <p:ph idx="1"/>
          </p:nvPr>
        </p:nvSpPr>
        <p:spPr/>
        <p:txBody>
          <a:bodyPr/>
          <a:lstStyle/>
          <a:p>
            <a:pPr eaLnBrk="1" hangingPunct="1"/>
            <a:r>
              <a:rPr lang="en-US" altLang="en-US" sz="2400" b="1" dirty="0">
                <a:ea typeface="ＭＳ Ｐゴシック" charset="-128"/>
              </a:rPr>
              <a:t>Ebola viruses (related to Marburg virus)</a:t>
            </a:r>
          </a:p>
          <a:p>
            <a:pPr eaLnBrk="1" hangingPunct="1"/>
            <a:r>
              <a:rPr lang="en-US" altLang="en-US" sz="2400" b="1" dirty="0">
                <a:ea typeface="ＭＳ Ｐゴシック" charset="-128"/>
              </a:rPr>
              <a:t>Single stranded RNA virus</a:t>
            </a:r>
          </a:p>
          <a:p>
            <a:pPr eaLnBrk="1" hangingPunct="1"/>
            <a:r>
              <a:rPr lang="en-US" altLang="en-US" sz="2400" b="1" dirty="0">
                <a:ea typeface="ＭＳ Ｐゴシック" charset="-128"/>
              </a:rPr>
              <a:t>Disease of humans and other primates </a:t>
            </a:r>
            <a:br>
              <a:rPr lang="en-US" altLang="en-US" sz="2400" b="1" dirty="0">
                <a:ea typeface="ＭＳ Ｐゴシック" charset="-128"/>
              </a:rPr>
            </a:br>
            <a:r>
              <a:rPr lang="en-US" altLang="en-US" sz="2400" dirty="0">
                <a:ea typeface="ＭＳ Ｐゴシック" charset="-128"/>
              </a:rPr>
              <a:t>(chimpanzees and antelopes in the Tai forest regularly die of Ebola)</a:t>
            </a:r>
          </a:p>
          <a:p>
            <a:pPr eaLnBrk="1" hangingPunct="1"/>
            <a:r>
              <a:rPr lang="en-US" altLang="en-US" sz="2400" b="1" dirty="0">
                <a:ea typeface="ＭＳ Ｐゴシック" charset="-128"/>
              </a:rPr>
              <a:t>Natural reservoir bats (?)</a:t>
            </a:r>
          </a:p>
          <a:p>
            <a:pPr eaLnBrk="1" hangingPunct="1"/>
            <a:r>
              <a:rPr lang="en-US" altLang="en-US" sz="2400" b="1" dirty="0">
                <a:ea typeface="ＭＳ Ｐゴシック" charset="-128"/>
              </a:rPr>
              <a:t>Believed to be transferred to humans through bush meat. (gorilla, chimpanzee, antelope, fruit bats)</a:t>
            </a:r>
          </a:p>
          <a:p>
            <a:pPr eaLnBrk="1" hangingPunct="1"/>
            <a:endParaRPr lang="en-US" altLang="en-US" dirty="0">
              <a:ea typeface="ＭＳ Ｐゴシック" charset="-128"/>
            </a:endParaRPr>
          </a:p>
          <a:p>
            <a:pPr eaLnBrk="1" hangingPunct="1"/>
            <a:endParaRPr lang="en-US" altLang="en-US" dirty="0">
              <a:ea typeface="ＭＳ Ｐゴシック" charset="-128"/>
            </a:endParaRPr>
          </a:p>
          <a:p>
            <a:pPr eaLnBrk="1" hangingPunct="1"/>
            <a:endParaRPr lang="en-US" altLang="en-US" dirty="0">
              <a:ea typeface="ＭＳ Ｐゴシック"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867050" y="549275"/>
            <a:ext cx="7315200" cy="1154112"/>
          </a:xfrm>
        </p:spPr>
        <p:txBody>
          <a:bodyPr/>
          <a:lstStyle/>
          <a:p>
            <a:pPr eaLnBrk="1" hangingPunct="1"/>
            <a:r>
              <a:rPr lang="en-US" altLang="en-US" b="1" dirty="0">
                <a:ea typeface="ＭＳ Ｐゴシック" charset="-128"/>
              </a:rPr>
              <a:t>Ebola phylogeny </a:t>
            </a:r>
            <a:endParaRPr lang="en-US" altLang="en-US" dirty="0">
              <a:ea typeface="ＭＳ Ｐゴシック" charset="-128"/>
            </a:endParaRPr>
          </a:p>
        </p:txBody>
      </p:sp>
      <p:pic>
        <p:nvPicPr>
          <p:cNvPr id="1741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8371" y="1829511"/>
            <a:ext cx="7534878" cy="421372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412" name="TextBox 6"/>
          <p:cNvSpPr txBox="1">
            <a:spLocks noChangeArrowheads="1"/>
          </p:cNvSpPr>
          <p:nvPr/>
        </p:nvSpPr>
        <p:spPr bwMode="auto">
          <a:xfrm>
            <a:off x="2520950" y="6380163"/>
            <a:ext cx="3776976"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20000"/>
              </a:spcBef>
              <a:buClr>
                <a:schemeClr val="tx2"/>
              </a:buClr>
              <a:buFont typeface="Wingdings" charset="2"/>
              <a:buChar char="§"/>
              <a:defRPr sz="2000">
                <a:solidFill>
                  <a:schemeClr val="tx1"/>
                </a:solidFill>
                <a:latin typeface="Arial" charset="0"/>
                <a:ea typeface="ＭＳ Ｐゴシック" charset="-128"/>
              </a:defRPr>
            </a:lvl1pPr>
            <a:lvl2pPr marL="742950" indent="-285750">
              <a:spcBef>
                <a:spcPct val="20000"/>
              </a:spcBef>
              <a:buClr>
                <a:schemeClr val="tx2"/>
              </a:buClr>
              <a:buFont typeface="Wingdings" charset="2"/>
              <a:buChar char="§"/>
              <a:defRPr>
                <a:solidFill>
                  <a:schemeClr val="tx1"/>
                </a:solidFill>
                <a:latin typeface="Arial" charset="0"/>
                <a:ea typeface="ＭＳ Ｐゴシック" charset="-128"/>
              </a:defRPr>
            </a:lvl2pPr>
            <a:lvl3pPr marL="1143000" indent="-228600">
              <a:spcBef>
                <a:spcPct val="20000"/>
              </a:spcBef>
              <a:buClr>
                <a:schemeClr val="tx2"/>
              </a:buClr>
              <a:buFont typeface="Wingdings" charset="2"/>
              <a:buChar char="§"/>
              <a:defRPr sz="1600">
                <a:solidFill>
                  <a:schemeClr val="tx1"/>
                </a:solidFill>
                <a:latin typeface="Arial" charset="0"/>
                <a:ea typeface="ＭＳ Ｐゴシック" charset="-128"/>
              </a:defRPr>
            </a:lvl3pPr>
            <a:lvl4pPr marL="1600200" indent="-228600">
              <a:spcBef>
                <a:spcPct val="20000"/>
              </a:spcBef>
              <a:buClr>
                <a:schemeClr val="tx2"/>
              </a:buClr>
              <a:buFont typeface="Wingdings" charset="2"/>
              <a:buChar char="§"/>
              <a:defRPr sz="1400">
                <a:solidFill>
                  <a:schemeClr val="tx1"/>
                </a:solidFill>
                <a:latin typeface="Arial" charset="0"/>
                <a:ea typeface="ＭＳ Ｐゴシック" charset="-128"/>
              </a:defRPr>
            </a:lvl4pPr>
            <a:lvl5pPr marL="2057400" indent="-228600">
              <a:spcBef>
                <a:spcPct val="20000"/>
              </a:spcBef>
              <a:buClr>
                <a:schemeClr val="tx2"/>
              </a:buClr>
              <a:buFont typeface="Wingdings" charset="2"/>
              <a:buChar char="§"/>
              <a:defRPr sz="1400">
                <a:solidFill>
                  <a:schemeClr val="tx1"/>
                </a:solidFill>
                <a:latin typeface="Arial" charset="0"/>
                <a:ea typeface="ＭＳ Ｐゴシック" charset="-128"/>
              </a:defRPr>
            </a:lvl5pPr>
            <a:lvl6pPr marL="25146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6pPr>
            <a:lvl7pPr marL="29718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7pPr>
            <a:lvl8pPr marL="34290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8pPr>
            <a:lvl9pPr marL="38862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9pPr>
          </a:lstStyle>
          <a:p>
            <a:pPr eaLnBrk="1" hangingPunct="1">
              <a:spcBef>
                <a:spcPct val="0"/>
              </a:spcBef>
              <a:buClrTx/>
              <a:buFontTx/>
              <a:buNone/>
            </a:pPr>
            <a:r>
              <a:rPr lang="en-US" altLang="en-US" sz="1400"/>
              <a:t>From: http://en.wikipedia.org/wiki/Ebolavirus  </a:t>
            </a:r>
          </a:p>
        </p:txBody>
      </p:sp>
      <p:sp>
        <p:nvSpPr>
          <p:cNvPr id="8" name="Donut 7"/>
          <p:cNvSpPr/>
          <p:nvPr/>
        </p:nvSpPr>
        <p:spPr>
          <a:xfrm>
            <a:off x="6096000" y="4115541"/>
            <a:ext cx="2855488" cy="719218"/>
          </a:xfrm>
          <a:prstGeom prst="donut">
            <a:avLst>
              <a:gd name="adj" fmla="val 5194"/>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305" eaLnBrk="1" fontAlgn="auto" hangingPunct="1">
              <a:spcBef>
                <a:spcPts val="0"/>
              </a:spcBef>
              <a:spcAft>
                <a:spcPts val="0"/>
              </a:spcAft>
              <a:defRPr/>
            </a:pPr>
            <a:endParaRPr lang="en-US">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306" y="291191"/>
            <a:ext cx="7315200" cy="1154112"/>
          </a:xfrm>
        </p:spPr>
        <p:txBody>
          <a:bodyPr/>
          <a:lstStyle/>
          <a:p>
            <a:r>
              <a:rPr lang="en-US"/>
              <a:t>Google</a:t>
            </a:r>
            <a:br>
              <a:rPr lang="en-US"/>
            </a:br>
            <a:r>
              <a:rPr lang="en-US"/>
              <a:t> </a:t>
            </a:r>
            <a:r>
              <a:rPr lang="en-US" dirty="0"/>
              <a:t>Map</a:t>
            </a:r>
          </a:p>
        </p:txBody>
      </p:sp>
      <p:pic>
        <p:nvPicPr>
          <p:cNvPr id="4" name="Picture 3"/>
          <p:cNvPicPr>
            <a:picLocks noChangeAspect="1"/>
          </p:cNvPicPr>
          <p:nvPr/>
        </p:nvPicPr>
        <p:blipFill>
          <a:blip r:embed="rId2"/>
          <a:stretch>
            <a:fillRect/>
          </a:stretch>
        </p:blipFill>
        <p:spPr>
          <a:xfrm>
            <a:off x="3806756" y="847699"/>
            <a:ext cx="6743787" cy="5964062"/>
          </a:xfrm>
          <a:prstGeom prst="rect">
            <a:avLst/>
          </a:prstGeom>
        </p:spPr>
      </p:pic>
      <p:sp>
        <p:nvSpPr>
          <p:cNvPr id="5" name="TextBox 4"/>
          <p:cNvSpPr txBox="1"/>
          <p:nvPr/>
        </p:nvSpPr>
        <p:spPr>
          <a:xfrm>
            <a:off x="1863047" y="1757151"/>
            <a:ext cx="1415772" cy="369332"/>
          </a:xfrm>
          <a:prstGeom prst="rect">
            <a:avLst/>
          </a:prstGeom>
          <a:noFill/>
        </p:spPr>
        <p:txBody>
          <a:bodyPr wrap="none" rtlCol="0">
            <a:spAutoFit/>
          </a:bodyPr>
          <a:lstStyle/>
          <a:p>
            <a:r>
              <a:rPr lang="en-US"/>
              <a:t>Patient </a:t>
            </a:r>
            <a:r>
              <a:rPr lang="en-US" dirty="0"/>
              <a:t>zero</a:t>
            </a:r>
          </a:p>
        </p:txBody>
      </p:sp>
      <p:cxnSp>
        <p:nvCxnSpPr>
          <p:cNvPr id="7" name="Straight Arrow Connector 6"/>
          <p:cNvCxnSpPr>
            <a:stCxn id="5" idx="3"/>
          </p:cNvCxnSpPr>
          <p:nvPr/>
        </p:nvCxnSpPr>
        <p:spPr>
          <a:xfrm>
            <a:off x="3278820" y="1941817"/>
            <a:ext cx="1892507"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4" name="TextBox 13"/>
          <p:cNvSpPr txBox="1"/>
          <p:nvPr/>
        </p:nvSpPr>
        <p:spPr>
          <a:xfrm>
            <a:off x="1877765" y="2294761"/>
            <a:ext cx="1928990" cy="369332"/>
          </a:xfrm>
          <a:prstGeom prst="rect">
            <a:avLst/>
          </a:prstGeom>
          <a:noFill/>
        </p:spPr>
        <p:txBody>
          <a:bodyPr wrap="none" rtlCol="0">
            <a:spAutoFit/>
          </a:bodyPr>
          <a:lstStyle/>
          <a:p>
            <a:r>
              <a:rPr lang="en-US"/>
              <a:t>Tai National Park</a:t>
            </a:r>
          </a:p>
        </p:txBody>
      </p:sp>
      <p:cxnSp>
        <p:nvCxnSpPr>
          <p:cNvPr id="15" name="Straight Arrow Connector 14"/>
          <p:cNvCxnSpPr/>
          <p:nvPr/>
        </p:nvCxnSpPr>
        <p:spPr>
          <a:xfrm>
            <a:off x="3806756" y="2498264"/>
            <a:ext cx="1892507"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1876490" y="3675732"/>
            <a:ext cx="1620957" cy="646331"/>
          </a:xfrm>
          <a:prstGeom prst="rect">
            <a:avLst/>
          </a:prstGeom>
          <a:noFill/>
        </p:spPr>
        <p:txBody>
          <a:bodyPr wrap="none" rtlCol="0">
            <a:spAutoFit/>
          </a:bodyPr>
          <a:lstStyle/>
          <a:p>
            <a:r>
              <a:rPr lang="en-US"/>
              <a:t>Congo, DRC, </a:t>
            </a:r>
            <a:br>
              <a:rPr lang="en-US"/>
            </a:br>
            <a:r>
              <a:rPr lang="en-US"/>
              <a:t>Gabon</a:t>
            </a:r>
          </a:p>
        </p:txBody>
      </p:sp>
      <p:cxnSp>
        <p:nvCxnSpPr>
          <p:cNvPr id="17" name="Straight Arrow Connector 16"/>
          <p:cNvCxnSpPr/>
          <p:nvPr/>
        </p:nvCxnSpPr>
        <p:spPr>
          <a:xfrm flipV="1">
            <a:off x="3497447" y="3998896"/>
            <a:ext cx="5403399" cy="1020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69285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671656" y="-182462"/>
            <a:ext cx="7315200" cy="1154112"/>
          </a:xfrm>
        </p:spPr>
        <p:txBody>
          <a:bodyPr/>
          <a:lstStyle/>
          <a:p>
            <a:pPr eaLnBrk="1" hangingPunct="1"/>
            <a:r>
              <a:rPr lang="en-US" altLang="en-US" b="1" dirty="0">
                <a:ea typeface="ＭＳ Ｐゴシック" charset="-128"/>
              </a:rPr>
              <a:t>Ebola life cycle</a:t>
            </a:r>
            <a:endParaRPr lang="en-US" altLang="en-US" dirty="0">
              <a:ea typeface="ＭＳ Ｐゴシック" charset="-128"/>
            </a:endParaRPr>
          </a:p>
        </p:txBody>
      </p:sp>
      <p:sp>
        <p:nvSpPr>
          <p:cNvPr id="3" name="Content Placeholder 2"/>
          <p:cNvSpPr>
            <a:spLocks noGrp="1"/>
          </p:cNvSpPr>
          <p:nvPr>
            <p:ph idx="1"/>
          </p:nvPr>
        </p:nvSpPr>
        <p:spPr>
          <a:xfrm>
            <a:off x="2055814" y="2392363"/>
            <a:ext cx="7697787" cy="3916362"/>
          </a:xfrm>
        </p:spPr>
        <p:txBody>
          <a:bodyPr rtlCol="0">
            <a:normAutofit/>
          </a:bodyPr>
          <a:lstStyle/>
          <a:p>
            <a:pPr marL="45715" indent="0" defTabSz="914305" eaLnBrk="1" fontAlgn="auto" hangingPunct="1">
              <a:spcAft>
                <a:spcPts val="0"/>
              </a:spcAft>
              <a:buNone/>
              <a:defRPr/>
            </a:pPr>
            <a:endParaRPr lang="en-US" dirty="0">
              <a:ea typeface="+mn-ea"/>
              <a:cs typeface="+mn-cs"/>
            </a:endParaRPr>
          </a:p>
          <a:p>
            <a:pPr marL="228577" indent="-182861" defTabSz="914305" eaLnBrk="1" fontAlgn="auto" hangingPunct="1">
              <a:spcAft>
                <a:spcPts val="0"/>
              </a:spcAft>
              <a:defRPr/>
            </a:pPr>
            <a:endParaRPr lang="en-US" dirty="0">
              <a:ea typeface="+mn-ea"/>
              <a:cs typeface="+mn-cs"/>
            </a:endParaRPr>
          </a:p>
          <a:p>
            <a:pPr marL="228577" indent="-182861" defTabSz="914305" eaLnBrk="1" fontAlgn="auto" hangingPunct="1">
              <a:spcAft>
                <a:spcPts val="0"/>
              </a:spcAft>
              <a:defRPr/>
            </a:pPr>
            <a:endParaRPr lang="en-US" dirty="0">
              <a:ea typeface="+mn-ea"/>
              <a:cs typeface="+mn-cs"/>
            </a:endParaRPr>
          </a:p>
        </p:txBody>
      </p:sp>
      <p:sp>
        <p:nvSpPr>
          <p:cNvPr id="18435" name="TextBox 6"/>
          <p:cNvSpPr txBox="1">
            <a:spLocks noChangeArrowheads="1"/>
          </p:cNvSpPr>
          <p:nvPr/>
        </p:nvSpPr>
        <p:spPr bwMode="auto">
          <a:xfrm>
            <a:off x="2520950" y="6449191"/>
            <a:ext cx="3616611"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20000"/>
              </a:spcBef>
              <a:buClr>
                <a:schemeClr val="tx2"/>
              </a:buClr>
              <a:buFont typeface="Wingdings" charset="2"/>
              <a:buChar char="§"/>
              <a:defRPr sz="2000">
                <a:solidFill>
                  <a:schemeClr val="tx1"/>
                </a:solidFill>
                <a:latin typeface="Arial" charset="0"/>
                <a:ea typeface="ＭＳ Ｐゴシック" charset="-128"/>
              </a:defRPr>
            </a:lvl1pPr>
            <a:lvl2pPr marL="742950" indent="-285750">
              <a:spcBef>
                <a:spcPct val="20000"/>
              </a:spcBef>
              <a:buClr>
                <a:schemeClr val="tx2"/>
              </a:buClr>
              <a:buFont typeface="Wingdings" charset="2"/>
              <a:buChar char="§"/>
              <a:defRPr>
                <a:solidFill>
                  <a:schemeClr val="tx1"/>
                </a:solidFill>
                <a:latin typeface="Arial" charset="0"/>
                <a:ea typeface="ＭＳ Ｐゴシック" charset="-128"/>
              </a:defRPr>
            </a:lvl2pPr>
            <a:lvl3pPr marL="1143000" indent="-228600">
              <a:spcBef>
                <a:spcPct val="20000"/>
              </a:spcBef>
              <a:buClr>
                <a:schemeClr val="tx2"/>
              </a:buClr>
              <a:buFont typeface="Wingdings" charset="2"/>
              <a:buChar char="§"/>
              <a:defRPr sz="1600">
                <a:solidFill>
                  <a:schemeClr val="tx1"/>
                </a:solidFill>
                <a:latin typeface="Arial" charset="0"/>
                <a:ea typeface="ＭＳ Ｐゴシック" charset="-128"/>
              </a:defRPr>
            </a:lvl3pPr>
            <a:lvl4pPr marL="1600200" indent="-228600">
              <a:spcBef>
                <a:spcPct val="20000"/>
              </a:spcBef>
              <a:buClr>
                <a:schemeClr val="tx2"/>
              </a:buClr>
              <a:buFont typeface="Wingdings" charset="2"/>
              <a:buChar char="§"/>
              <a:defRPr sz="1400">
                <a:solidFill>
                  <a:schemeClr val="tx1"/>
                </a:solidFill>
                <a:latin typeface="Arial" charset="0"/>
                <a:ea typeface="ＭＳ Ｐゴシック" charset="-128"/>
              </a:defRPr>
            </a:lvl4pPr>
            <a:lvl5pPr marL="2057400" indent="-228600">
              <a:spcBef>
                <a:spcPct val="20000"/>
              </a:spcBef>
              <a:buClr>
                <a:schemeClr val="tx2"/>
              </a:buClr>
              <a:buFont typeface="Wingdings" charset="2"/>
              <a:buChar char="§"/>
              <a:defRPr sz="1400">
                <a:solidFill>
                  <a:schemeClr val="tx1"/>
                </a:solidFill>
                <a:latin typeface="Arial" charset="0"/>
                <a:ea typeface="ＭＳ Ｐゴシック" charset="-128"/>
              </a:defRPr>
            </a:lvl5pPr>
            <a:lvl6pPr marL="25146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6pPr>
            <a:lvl7pPr marL="29718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7pPr>
            <a:lvl8pPr marL="34290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8pPr>
            <a:lvl9pPr marL="38862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9pPr>
          </a:lstStyle>
          <a:p>
            <a:pPr eaLnBrk="1" hangingPunct="1">
              <a:spcBef>
                <a:spcPct val="0"/>
              </a:spcBef>
              <a:buClrTx/>
              <a:buFontTx/>
              <a:buNone/>
            </a:pPr>
            <a:r>
              <a:rPr lang="en-US" altLang="en-US" sz="1400" dirty="0"/>
              <a:t>Via: http://</a:t>
            </a:r>
            <a:r>
              <a:rPr lang="en-US" altLang="en-US" sz="1400" dirty="0" err="1"/>
              <a:t>en.wikipedia.org</a:t>
            </a:r>
            <a:r>
              <a:rPr lang="en-US" altLang="en-US" sz="1400" dirty="0"/>
              <a:t>/wiki/Ebolavirus  </a:t>
            </a:r>
          </a:p>
        </p:txBody>
      </p:sp>
      <p:pic>
        <p:nvPicPr>
          <p:cNvPr id="1843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2039" y="1243012"/>
            <a:ext cx="7421562" cy="523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37701" t="-36121" r="37701" b="41287"/>
          <a:stretch>
            <a:fillRect/>
          </a:stretch>
        </p:blipFill>
        <p:spPr>
          <a:xfrm>
            <a:off x="-912813" y="1020763"/>
            <a:ext cx="9850438" cy="4862512"/>
          </a:xfrm>
        </p:spPr>
      </p:pic>
      <p:sp>
        <p:nvSpPr>
          <p:cNvPr id="19458" name="TextBox 4"/>
          <p:cNvSpPr txBox="1">
            <a:spLocks noChangeArrowheads="1"/>
          </p:cNvSpPr>
          <p:nvPr/>
        </p:nvSpPr>
        <p:spPr bwMode="auto">
          <a:xfrm>
            <a:off x="3186113" y="6699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20000"/>
              </a:spcBef>
              <a:buClr>
                <a:schemeClr val="tx2"/>
              </a:buClr>
              <a:buFont typeface="Wingdings" charset="2"/>
              <a:buChar char="§"/>
              <a:defRPr sz="2000">
                <a:solidFill>
                  <a:schemeClr val="tx1"/>
                </a:solidFill>
                <a:latin typeface="Arial" charset="0"/>
                <a:ea typeface="ＭＳ Ｐゴシック" charset="-128"/>
              </a:defRPr>
            </a:lvl1pPr>
            <a:lvl2pPr marL="742950" indent="-285750">
              <a:spcBef>
                <a:spcPct val="20000"/>
              </a:spcBef>
              <a:buClr>
                <a:schemeClr val="tx2"/>
              </a:buClr>
              <a:buFont typeface="Wingdings" charset="2"/>
              <a:buChar char="§"/>
              <a:defRPr>
                <a:solidFill>
                  <a:schemeClr val="tx1"/>
                </a:solidFill>
                <a:latin typeface="Arial" charset="0"/>
                <a:ea typeface="ＭＳ Ｐゴシック" charset="-128"/>
              </a:defRPr>
            </a:lvl2pPr>
            <a:lvl3pPr marL="1143000" indent="-228600">
              <a:spcBef>
                <a:spcPct val="20000"/>
              </a:spcBef>
              <a:buClr>
                <a:schemeClr val="tx2"/>
              </a:buClr>
              <a:buFont typeface="Wingdings" charset="2"/>
              <a:buChar char="§"/>
              <a:defRPr sz="1600">
                <a:solidFill>
                  <a:schemeClr val="tx1"/>
                </a:solidFill>
                <a:latin typeface="Arial" charset="0"/>
                <a:ea typeface="ＭＳ Ｐゴシック" charset="-128"/>
              </a:defRPr>
            </a:lvl3pPr>
            <a:lvl4pPr marL="1600200" indent="-228600">
              <a:spcBef>
                <a:spcPct val="20000"/>
              </a:spcBef>
              <a:buClr>
                <a:schemeClr val="tx2"/>
              </a:buClr>
              <a:buFont typeface="Wingdings" charset="2"/>
              <a:buChar char="§"/>
              <a:defRPr sz="1400">
                <a:solidFill>
                  <a:schemeClr val="tx1"/>
                </a:solidFill>
                <a:latin typeface="Arial" charset="0"/>
                <a:ea typeface="ＭＳ Ｐゴシック" charset="-128"/>
              </a:defRPr>
            </a:lvl4pPr>
            <a:lvl5pPr marL="2057400" indent="-228600">
              <a:spcBef>
                <a:spcPct val="20000"/>
              </a:spcBef>
              <a:buClr>
                <a:schemeClr val="tx2"/>
              </a:buClr>
              <a:buFont typeface="Wingdings" charset="2"/>
              <a:buChar char="§"/>
              <a:defRPr sz="1400">
                <a:solidFill>
                  <a:schemeClr val="tx1"/>
                </a:solidFill>
                <a:latin typeface="Arial" charset="0"/>
                <a:ea typeface="ＭＳ Ｐゴシック" charset="-128"/>
              </a:defRPr>
            </a:lvl5pPr>
            <a:lvl6pPr marL="25146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6pPr>
            <a:lvl7pPr marL="29718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7pPr>
            <a:lvl8pPr marL="34290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8pPr>
            <a:lvl9pPr marL="38862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9pPr>
          </a:lstStyle>
          <a:p>
            <a:pPr eaLnBrk="1" hangingPunct="1">
              <a:spcBef>
                <a:spcPct val="0"/>
              </a:spcBef>
              <a:buClrTx/>
              <a:buFontTx/>
              <a:buNone/>
            </a:pPr>
            <a:endParaRPr lang="en-US" altLang="en-US" sz="1800"/>
          </a:p>
        </p:txBody>
      </p:sp>
      <p:pic>
        <p:nvPicPr>
          <p:cNvPr id="1945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5010" y="136634"/>
            <a:ext cx="9612990" cy="2112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7"/>
          <p:cNvSpPr txBox="1">
            <a:spLocks noChangeArrowheads="1"/>
          </p:cNvSpPr>
          <p:nvPr/>
        </p:nvSpPr>
        <p:spPr bwMode="auto">
          <a:xfrm>
            <a:off x="1086542" y="2231005"/>
            <a:ext cx="8507502"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20000"/>
              </a:spcBef>
              <a:buClr>
                <a:schemeClr val="tx2"/>
              </a:buClr>
              <a:buFont typeface="Wingdings" charset="2"/>
              <a:buChar char="§"/>
              <a:defRPr sz="2000">
                <a:solidFill>
                  <a:schemeClr val="tx1"/>
                </a:solidFill>
                <a:latin typeface="Arial" charset="0"/>
                <a:ea typeface="ＭＳ Ｐゴシック" charset="-128"/>
              </a:defRPr>
            </a:lvl1pPr>
            <a:lvl2pPr marL="742950" indent="-285750">
              <a:spcBef>
                <a:spcPct val="20000"/>
              </a:spcBef>
              <a:buClr>
                <a:schemeClr val="tx2"/>
              </a:buClr>
              <a:buFont typeface="Wingdings" charset="2"/>
              <a:buChar char="§"/>
              <a:defRPr>
                <a:solidFill>
                  <a:schemeClr val="tx1"/>
                </a:solidFill>
                <a:latin typeface="Arial" charset="0"/>
                <a:ea typeface="ＭＳ Ｐゴシック" charset="-128"/>
              </a:defRPr>
            </a:lvl2pPr>
            <a:lvl3pPr marL="1143000" indent="-228600">
              <a:spcBef>
                <a:spcPct val="20000"/>
              </a:spcBef>
              <a:buClr>
                <a:schemeClr val="tx2"/>
              </a:buClr>
              <a:buFont typeface="Wingdings" charset="2"/>
              <a:buChar char="§"/>
              <a:defRPr sz="1600">
                <a:solidFill>
                  <a:schemeClr val="tx1"/>
                </a:solidFill>
                <a:latin typeface="Arial" charset="0"/>
                <a:ea typeface="ＭＳ Ｐゴシック" charset="-128"/>
              </a:defRPr>
            </a:lvl3pPr>
            <a:lvl4pPr marL="1600200" indent="-228600">
              <a:spcBef>
                <a:spcPct val="20000"/>
              </a:spcBef>
              <a:buClr>
                <a:schemeClr val="tx2"/>
              </a:buClr>
              <a:buFont typeface="Wingdings" charset="2"/>
              <a:buChar char="§"/>
              <a:defRPr sz="1400">
                <a:solidFill>
                  <a:schemeClr val="tx1"/>
                </a:solidFill>
                <a:latin typeface="Arial" charset="0"/>
                <a:ea typeface="ＭＳ Ｐゴシック" charset="-128"/>
              </a:defRPr>
            </a:lvl4pPr>
            <a:lvl5pPr marL="2057400" indent="-228600">
              <a:spcBef>
                <a:spcPct val="20000"/>
              </a:spcBef>
              <a:buClr>
                <a:schemeClr val="tx2"/>
              </a:buClr>
              <a:buFont typeface="Wingdings" charset="2"/>
              <a:buChar char="§"/>
              <a:defRPr sz="1400">
                <a:solidFill>
                  <a:schemeClr val="tx1"/>
                </a:solidFill>
                <a:latin typeface="Arial" charset="0"/>
                <a:ea typeface="ＭＳ Ｐゴシック" charset="-128"/>
              </a:defRPr>
            </a:lvl5pPr>
            <a:lvl6pPr marL="25146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6pPr>
            <a:lvl7pPr marL="29718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7pPr>
            <a:lvl8pPr marL="34290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8pPr>
            <a:lvl9pPr marL="38862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9pPr>
          </a:lstStyle>
          <a:p>
            <a:pPr eaLnBrk="1" hangingPunct="1">
              <a:spcBef>
                <a:spcPct val="0"/>
              </a:spcBef>
              <a:buClrTx/>
              <a:buFontTx/>
              <a:buNone/>
            </a:pPr>
            <a:r>
              <a:rPr lang="en-US" altLang="en-US" sz="1800" dirty="0"/>
              <a:t>From: </a:t>
            </a:r>
            <a:r>
              <a:rPr lang="en-US" altLang="en-US" sz="1800" dirty="0">
                <a:hlinkClick r:id="rId4"/>
              </a:rPr>
              <a:t>http://www.sciencemag.org/content/early/2014/08/27/science.1259657.full</a:t>
            </a:r>
            <a:r>
              <a:rPr lang="en-US" altLang="en-US" sz="1800" dirty="0"/>
              <a:t>  </a:t>
            </a:r>
          </a:p>
        </p:txBody>
      </p:sp>
      <p:sp>
        <p:nvSpPr>
          <p:cNvPr id="19461" name="TextBox 8"/>
          <p:cNvSpPr txBox="1">
            <a:spLocks noChangeArrowheads="1"/>
          </p:cNvSpPr>
          <p:nvPr/>
        </p:nvSpPr>
        <p:spPr bwMode="auto">
          <a:xfrm>
            <a:off x="1524001" y="6059488"/>
            <a:ext cx="93122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charset="2"/>
              <a:buChar char="§"/>
              <a:defRPr sz="2000">
                <a:solidFill>
                  <a:schemeClr val="tx1"/>
                </a:solidFill>
                <a:latin typeface="Arial" charset="0"/>
                <a:ea typeface="ＭＳ Ｐゴシック" charset="-128"/>
              </a:defRPr>
            </a:lvl1pPr>
            <a:lvl2pPr marL="742950" indent="-285750">
              <a:spcBef>
                <a:spcPct val="20000"/>
              </a:spcBef>
              <a:buClr>
                <a:schemeClr val="tx2"/>
              </a:buClr>
              <a:buFont typeface="Wingdings" charset="2"/>
              <a:buChar char="§"/>
              <a:defRPr>
                <a:solidFill>
                  <a:schemeClr val="tx1"/>
                </a:solidFill>
                <a:latin typeface="Arial" charset="0"/>
                <a:ea typeface="ＭＳ Ｐゴシック" charset="-128"/>
              </a:defRPr>
            </a:lvl2pPr>
            <a:lvl3pPr marL="1143000" indent="-228600">
              <a:spcBef>
                <a:spcPct val="20000"/>
              </a:spcBef>
              <a:buClr>
                <a:schemeClr val="tx2"/>
              </a:buClr>
              <a:buFont typeface="Wingdings" charset="2"/>
              <a:buChar char="§"/>
              <a:defRPr sz="1600">
                <a:solidFill>
                  <a:schemeClr val="tx1"/>
                </a:solidFill>
                <a:latin typeface="Arial" charset="0"/>
                <a:ea typeface="ＭＳ Ｐゴシック" charset="-128"/>
              </a:defRPr>
            </a:lvl3pPr>
            <a:lvl4pPr marL="1600200" indent="-228600">
              <a:spcBef>
                <a:spcPct val="20000"/>
              </a:spcBef>
              <a:buClr>
                <a:schemeClr val="tx2"/>
              </a:buClr>
              <a:buFont typeface="Wingdings" charset="2"/>
              <a:buChar char="§"/>
              <a:defRPr sz="1400">
                <a:solidFill>
                  <a:schemeClr val="tx1"/>
                </a:solidFill>
                <a:latin typeface="Arial" charset="0"/>
                <a:ea typeface="ＭＳ Ｐゴシック" charset="-128"/>
              </a:defRPr>
            </a:lvl4pPr>
            <a:lvl5pPr marL="2057400" indent="-228600">
              <a:spcBef>
                <a:spcPct val="20000"/>
              </a:spcBef>
              <a:buClr>
                <a:schemeClr val="tx2"/>
              </a:buClr>
              <a:buFont typeface="Wingdings" charset="2"/>
              <a:buChar char="§"/>
              <a:defRPr sz="1400">
                <a:solidFill>
                  <a:schemeClr val="tx1"/>
                </a:solidFill>
                <a:latin typeface="Arial" charset="0"/>
                <a:ea typeface="ＭＳ Ｐゴシック" charset="-128"/>
              </a:defRPr>
            </a:lvl5pPr>
            <a:lvl6pPr marL="25146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6pPr>
            <a:lvl7pPr marL="29718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7pPr>
            <a:lvl8pPr marL="34290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8pPr>
            <a:lvl9pPr marL="38862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9pPr>
          </a:lstStyle>
          <a:p>
            <a:pPr eaLnBrk="1" hangingPunct="1">
              <a:spcBef>
                <a:spcPct val="0"/>
              </a:spcBef>
              <a:buClrTx/>
              <a:buFontTx/>
              <a:buNone/>
            </a:pPr>
            <a:r>
              <a:rPr lang="en-US" altLang="en-US" sz="1600" b="1" i="1"/>
              <a:t>In memoriam:</a:t>
            </a:r>
            <a:r>
              <a:rPr lang="en-US" altLang="en-US" sz="1600"/>
              <a:t> Tragically, five co-authors, who contributed greatly to public health and research efforts in Sierra Leone, contracted EVD in the course of their work and lost their battle with the disease before this manuscript could be published. We wish to honor their memory.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1849439" y="381001"/>
            <a:ext cx="84931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14338">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128"/>
              </a:defRPr>
            </a:lvl1pPr>
            <a:lvl2pPr defTabSz="414338">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128"/>
              </a:defRPr>
            </a:lvl2pPr>
            <a:lvl3pPr defTabSz="414338">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128"/>
              </a:defRPr>
            </a:lvl3pPr>
            <a:lvl4pPr defTabSz="414338">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128"/>
              </a:defRPr>
            </a:lvl4pPr>
            <a:lvl5pPr defTabSz="414338">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128"/>
              </a:defRPr>
            </a:lvl5pPr>
            <a:lvl6pPr marL="2284413" indent="1588" defTabSz="414338"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128"/>
              </a:defRPr>
            </a:lvl6pPr>
            <a:lvl7pPr marL="2741613" indent="1588" defTabSz="414338"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128"/>
              </a:defRPr>
            </a:lvl7pPr>
            <a:lvl8pPr marL="3198813" indent="1588" defTabSz="414338"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128"/>
              </a:defRPr>
            </a:lvl8pPr>
            <a:lvl9pPr marL="3656013" indent="1588" defTabSz="414338"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128"/>
              </a:defRPr>
            </a:lvl9pPr>
          </a:lstStyle>
          <a:p>
            <a:pPr algn="ctr" eaLnBrk="1">
              <a:lnSpc>
                <a:spcPct val="93000"/>
              </a:lnSpc>
              <a:buClr>
                <a:srgbClr val="000000"/>
              </a:buClr>
              <a:buSzPct val="45000"/>
            </a:pPr>
            <a:r>
              <a:rPr lang="en-GB" altLang="en-US" sz="1500" b="1">
                <a:solidFill>
                  <a:srgbClr val="000000"/>
                </a:solidFill>
                <a:ea typeface="msgothic" charset="-128"/>
              </a:rPr>
              <a:t>Fig. 2 Relationship between outbreaks.(A) Unrooted phylogenetic tree of EBOV samples; each major clade corresponds to a distinct outbreak (scale bar = nucleotide substitutions/site). </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3539" y="5943601"/>
            <a:ext cx="1227137"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1335088"/>
            <a:ext cx="7804150"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4"/>
          <p:cNvSpPr txBox="1">
            <a:spLocks noChangeArrowheads="1"/>
          </p:cNvSpPr>
          <p:nvPr/>
        </p:nvSpPr>
        <p:spPr bwMode="auto">
          <a:xfrm>
            <a:off x="2195513" y="5972176"/>
            <a:ext cx="39179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14338">
              <a:tabLst>
                <a:tab pos="723900" algn="l"/>
                <a:tab pos="1447800" algn="l"/>
                <a:tab pos="2171700" algn="l"/>
                <a:tab pos="2895600" algn="l"/>
                <a:tab pos="3619500" algn="l"/>
              </a:tabLst>
              <a:defRPr>
                <a:solidFill>
                  <a:schemeClr val="tx1"/>
                </a:solidFill>
                <a:latin typeface="Arial" charset="0"/>
                <a:ea typeface="ＭＳ Ｐゴシック" charset="-128"/>
              </a:defRPr>
            </a:lvl1pPr>
            <a:lvl2pPr defTabSz="414338">
              <a:tabLst>
                <a:tab pos="723900" algn="l"/>
                <a:tab pos="1447800" algn="l"/>
                <a:tab pos="2171700" algn="l"/>
                <a:tab pos="2895600" algn="l"/>
                <a:tab pos="3619500" algn="l"/>
              </a:tabLst>
              <a:defRPr>
                <a:solidFill>
                  <a:schemeClr val="tx1"/>
                </a:solidFill>
                <a:latin typeface="Arial" charset="0"/>
                <a:ea typeface="ＭＳ Ｐゴシック" charset="-128"/>
              </a:defRPr>
            </a:lvl2pPr>
            <a:lvl3pPr defTabSz="414338">
              <a:tabLst>
                <a:tab pos="723900" algn="l"/>
                <a:tab pos="1447800" algn="l"/>
                <a:tab pos="2171700" algn="l"/>
                <a:tab pos="2895600" algn="l"/>
                <a:tab pos="3619500" algn="l"/>
              </a:tabLst>
              <a:defRPr>
                <a:solidFill>
                  <a:schemeClr val="tx1"/>
                </a:solidFill>
                <a:latin typeface="Arial" charset="0"/>
                <a:ea typeface="ＭＳ Ｐゴシック" charset="-128"/>
              </a:defRPr>
            </a:lvl3pPr>
            <a:lvl4pPr defTabSz="414338">
              <a:tabLst>
                <a:tab pos="723900" algn="l"/>
                <a:tab pos="1447800" algn="l"/>
                <a:tab pos="2171700" algn="l"/>
                <a:tab pos="2895600" algn="l"/>
                <a:tab pos="3619500" algn="l"/>
              </a:tabLst>
              <a:defRPr>
                <a:solidFill>
                  <a:schemeClr val="tx1"/>
                </a:solidFill>
                <a:latin typeface="Arial" charset="0"/>
                <a:ea typeface="ＭＳ Ｐゴシック" charset="-128"/>
              </a:defRPr>
            </a:lvl4pPr>
            <a:lvl5pPr defTabSz="414338">
              <a:tabLst>
                <a:tab pos="723900" algn="l"/>
                <a:tab pos="1447800" algn="l"/>
                <a:tab pos="2171700" algn="l"/>
                <a:tab pos="2895600" algn="l"/>
                <a:tab pos="3619500" algn="l"/>
              </a:tabLst>
              <a:defRPr>
                <a:solidFill>
                  <a:schemeClr val="tx1"/>
                </a:solidFill>
                <a:latin typeface="Arial" charset="0"/>
                <a:ea typeface="ＭＳ Ｐゴシック" charset="-128"/>
              </a:defRPr>
            </a:lvl5pPr>
            <a:lvl6pPr marL="2284413" indent="1588" defTabSz="414338"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ea typeface="ＭＳ Ｐゴシック" charset="-128"/>
              </a:defRPr>
            </a:lvl6pPr>
            <a:lvl7pPr marL="2741613" indent="1588" defTabSz="414338"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ea typeface="ＭＳ Ｐゴシック" charset="-128"/>
              </a:defRPr>
            </a:lvl7pPr>
            <a:lvl8pPr marL="3198813" indent="1588" defTabSz="414338"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ea typeface="ＭＳ Ｐゴシック" charset="-128"/>
              </a:defRPr>
            </a:lvl8pPr>
            <a:lvl9pPr marL="3656013" indent="1588" defTabSz="414338"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ea typeface="ＭＳ Ｐゴシック" charset="-128"/>
              </a:defRPr>
            </a:lvl9pPr>
          </a:lstStyle>
          <a:p>
            <a:pPr eaLnBrk="1">
              <a:lnSpc>
                <a:spcPct val="93000"/>
              </a:lnSpc>
              <a:buClr>
                <a:srgbClr val="000000"/>
              </a:buClr>
              <a:buSzPct val="45000"/>
            </a:pPr>
            <a:r>
              <a:rPr lang="en-GB" altLang="en-US" sz="1100" b="1" dirty="0">
                <a:solidFill>
                  <a:srgbClr val="000000"/>
                </a:solidFill>
                <a:ea typeface="msgothic" charset="-128"/>
              </a:rPr>
              <a:t>S K </a:t>
            </a:r>
            <a:r>
              <a:rPr lang="en-GB" altLang="en-US" sz="1100" b="1" dirty="0" err="1">
                <a:solidFill>
                  <a:srgbClr val="000000"/>
                </a:solidFill>
                <a:ea typeface="msgothic" charset="-128"/>
              </a:rPr>
              <a:t>Gire</a:t>
            </a:r>
            <a:r>
              <a:rPr lang="en-GB" altLang="en-US" sz="1100" b="1" dirty="0">
                <a:solidFill>
                  <a:srgbClr val="000000"/>
                </a:solidFill>
                <a:ea typeface="msgothic" charset="-128"/>
              </a:rPr>
              <a:t> et al. Science 2014;science.1259657</a:t>
            </a:r>
          </a:p>
        </p:txBody>
      </p:sp>
      <p:sp>
        <p:nvSpPr>
          <p:cNvPr id="20485" name="Text Box 5"/>
          <p:cNvSpPr txBox="1">
            <a:spLocks noChangeArrowheads="1"/>
          </p:cNvSpPr>
          <p:nvPr/>
        </p:nvSpPr>
        <p:spPr bwMode="auto">
          <a:xfrm>
            <a:off x="1622426" y="6613526"/>
            <a:ext cx="4930775"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85725" indent="-85725" defTabSz="414338">
              <a:tabLst>
                <a:tab pos="723900" algn="l"/>
                <a:tab pos="1447800" algn="l"/>
                <a:tab pos="2171700" algn="l"/>
                <a:tab pos="2895600" algn="l"/>
                <a:tab pos="3619500" algn="l"/>
                <a:tab pos="4343400" algn="l"/>
                <a:tab pos="5067300" algn="l"/>
              </a:tabLst>
              <a:defRPr>
                <a:solidFill>
                  <a:schemeClr val="tx1"/>
                </a:solidFill>
                <a:latin typeface="Arial" charset="0"/>
                <a:ea typeface="ＭＳ Ｐゴシック" charset="-128"/>
              </a:defRPr>
            </a:lvl1pPr>
            <a:lvl2pPr defTabSz="414338">
              <a:tabLst>
                <a:tab pos="723900" algn="l"/>
                <a:tab pos="1447800" algn="l"/>
                <a:tab pos="2171700" algn="l"/>
                <a:tab pos="2895600" algn="l"/>
                <a:tab pos="3619500" algn="l"/>
                <a:tab pos="4343400" algn="l"/>
                <a:tab pos="5067300" algn="l"/>
              </a:tabLst>
              <a:defRPr>
                <a:solidFill>
                  <a:schemeClr val="tx1"/>
                </a:solidFill>
                <a:latin typeface="Arial" charset="0"/>
                <a:ea typeface="ＭＳ Ｐゴシック" charset="-128"/>
              </a:defRPr>
            </a:lvl2pPr>
            <a:lvl3pPr defTabSz="414338">
              <a:tabLst>
                <a:tab pos="723900" algn="l"/>
                <a:tab pos="1447800" algn="l"/>
                <a:tab pos="2171700" algn="l"/>
                <a:tab pos="2895600" algn="l"/>
                <a:tab pos="3619500" algn="l"/>
                <a:tab pos="4343400" algn="l"/>
                <a:tab pos="5067300" algn="l"/>
              </a:tabLst>
              <a:defRPr>
                <a:solidFill>
                  <a:schemeClr val="tx1"/>
                </a:solidFill>
                <a:latin typeface="Arial" charset="0"/>
                <a:ea typeface="ＭＳ Ｐゴシック" charset="-128"/>
              </a:defRPr>
            </a:lvl3pPr>
            <a:lvl4pPr defTabSz="414338">
              <a:tabLst>
                <a:tab pos="723900" algn="l"/>
                <a:tab pos="1447800" algn="l"/>
                <a:tab pos="2171700" algn="l"/>
                <a:tab pos="2895600" algn="l"/>
                <a:tab pos="3619500" algn="l"/>
                <a:tab pos="4343400" algn="l"/>
                <a:tab pos="5067300" algn="l"/>
              </a:tabLst>
              <a:defRPr>
                <a:solidFill>
                  <a:schemeClr val="tx1"/>
                </a:solidFill>
                <a:latin typeface="Arial" charset="0"/>
                <a:ea typeface="ＭＳ Ｐゴシック" charset="-128"/>
              </a:defRPr>
            </a:lvl4pPr>
            <a:lvl5pPr defTabSz="414338">
              <a:tabLst>
                <a:tab pos="723900" algn="l"/>
                <a:tab pos="1447800" algn="l"/>
                <a:tab pos="2171700" algn="l"/>
                <a:tab pos="2895600" algn="l"/>
                <a:tab pos="3619500" algn="l"/>
                <a:tab pos="4343400" algn="l"/>
                <a:tab pos="5067300" algn="l"/>
              </a:tabLst>
              <a:defRPr>
                <a:solidFill>
                  <a:schemeClr val="tx1"/>
                </a:solidFill>
                <a:latin typeface="Arial" charset="0"/>
                <a:ea typeface="ＭＳ Ｐゴシック" charset="-128"/>
              </a:defRPr>
            </a:lvl5pPr>
            <a:lvl6pPr marL="2284413" indent="1588" defTabSz="414338"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charset="0"/>
                <a:ea typeface="ＭＳ Ｐゴシック" charset="-128"/>
              </a:defRPr>
            </a:lvl6pPr>
            <a:lvl7pPr marL="2741613" indent="1588" defTabSz="414338"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charset="0"/>
                <a:ea typeface="ＭＳ Ｐゴシック" charset="-128"/>
              </a:defRPr>
            </a:lvl7pPr>
            <a:lvl8pPr marL="3198813" indent="1588" defTabSz="414338"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charset="0"/>
                <a:ea typeface="ＭＳ Ｐゴシック" charset="-128"/>
              </a:defRPr>
            </a:lvl8pPr>
            <a:lvl9pPr marL="3656013" indent="1588" defTabSz="414338"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charset="0"/>
                <a:ea typeface="ＭＳ Ｐゴシック" charset="-128"/>
              </a:defRPr>
            </a:lvl9pPr>
          </a:lstStyle>
          <a:p>
            <a:pPr eaLnBrk="1">
              <a:lnSpc>
                <a:spcPct val="93000"/>
              </a:lnSpc>
              <a:buClr>
                <a:srgbClr val="000000"/>
              </a:buClr>
              <a:buSzPct val="45000"/>
            </a:pPr>
            <a:r>
              <a:rPr lang="en-GB" altLang="en-US" sz="900">
                <a:solidFill>
                  <a:srgbClr val="000000"/>
                </a:solidFill>
                <a:ea typeface="msgothic" charset="-128"/>
              </a:rPr>
              <a:t>Published by AAAS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1849439" y="381000"/>
            <a:ext cx="84931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128"/>
              </a:defRPr>
            </a:lvl5pPr>
            <a:lvl6pPr marL="2284413" indent="1588" defTabSz="91281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128"/>
              </a:defRPr>
            </a:lvl6pPr>
            <a:lvl7pPr marL="2741613" indent="1588" defTabSz="91281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128"/>
              </a:defRPr>
            </a:lvl7pPr>
            <a:lvl8pPr marL="3198813" indent="1588" defTabSz="91281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128"/>
              </a:defRPr>
            </a:lvl8pPr>
            <a:lvl9pPr marL="3656013" indent="1588" defTabSz="91281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128"/>
              </a:defRPr>
            </a:lvl9pPr>
          </a:lstStyle>
          <a:p>
            <a:pPr algn="ctr" eaLnBrk="1" hangingPunct="1"/>
            <a:r>
              <a:rPr lang="en-GB" altLang="en-US" sz="1500" b="1">
                <a:solidFill>
                  <a:srgbClr val="000000"/>
                </a:solidFill>
                <a:ea typeface="msgothic" charset="-128"/>
              </a:rPr>
              <a:t>Fig. 3 Molecular dating of the 2014 outbreak.(A) BEAST dating of the separation of the 2014 lineage from Middle African lineages (SL = Sierra Leone; GN = Guinea; DRC = Democratic Republic of Congo; tMRCA: Sep 2004, 95% HPD: Oct 2002 - May 2006). </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3539" y="5943601"/>
            <a:ext cx="1227137"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1941514"/>
            <a:ext cx="7804150"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4"/>
          <p:cNvSpPr txBox="1">
            <a:spLocks noChangeArrowheads="1"/>
          </p:cNvSpPr>
          <p:nvPr/>
        </p:nvSpPr>
        <p:spPr bwMode="auto">
          <a:xfrm>
            <a:off x="2195513" y="5972176"/>
            <a:ext cx="39179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723900" algn="l"/>
                <a:tab pos="1447800" algn="l"/>
                <a:tab pos="2171700" algn="l"/>
                <a:tab pos="2895600" algn="l"/>
                <a:tab pos="3619500" algn="l"/>
              </a:tabLst>
              <a:defRPr>
                <a:solidFill>
                  <a:schemeClr val="tx1"/>
                </a:solidFill>
                <a:latin typeface="Arial" charset="0"/>
                <a:ea typeface="ＭＳ Ｐゴシック" charset="-128"/>
              </a:defRPr>
            </a:lvl1pPr>
            <a:lvl2pPr>
              <a:tabLst>
                <a:tab pos="723900" algn="l"/>
                <a:tab pos="1447800" algn="l"/>
                <a:tab pos="2171700" algn="l"/>
                <a:tab pos="2895600" algn="l"/>
                <a:tab pos="3619500" algn="l"/>
              </a:tabLst>
              <a:defRPr>
                <a:solidFill>
                  <a:schemeClr val="tx1"/>
                </a:solidFill>
                <a:latin typeface="Arial" charset="0"/>
                <a:ea typeface="ＭＳ Ｐゴシック" charset="-128"/>
              </a:defRPr>
            </a:lvl2pPr>
            <a:lvl3pPr>
              <a:tabLst>
                <a:tab pos="723900" algn="l"/>
                <a:tab pos="1447800" algn="l"/>
                <a:tab pos="2171700" algn="l"/>
                <a:tab pos="2895600" algn="l"/>
                <a:tab pos="3619500" algn="l"/>
              </a:tabLst>
              <a:defRPr>
                <a:solidFill>
                  <a:schemeClr val="tx1"/>
                </a:solidFill>
                <a:latin typeface="Arial" charset="0"/>
                <a:ea typeface="ＭＳ Ｐゴシック" charset="-128"/>
              </a:defRPr>
            </a:lvl3pPr>
            <a:lvl4pPr>
              <a:tabLst>
                <a:tab pos="723900" algn="l"/>
                <a:tab pos="1447800" algn="l"/>
                <a:tab pos="2171700" algn="l"/>
                <a:tab pos="2895600" algn="l"/>
                <a:tab pos="3619500" algn="l"/>
              </a:tabLst>
              <a:defRPr>
                <a:solidFill>
                  <a:schemeClr val="tx1"/>
                </a:solidFill>
                <a:latin typeface="Arial" charset="0"/>
                <a:ea typeface="ＭＳ Ｐゴシック" charset="-128"/>
              </a:defRPr>
            </a:lvl4pPr>
            <a:lvl5pPr>
              <a:tabLst>
                <a:tab pos="723900" algn="l"/>
                <a:tab pos="1447800" algn="l"/>
                <a:tab pos="2171700" algn="l"/>
                <a:tab pos="2895600" algn="l"/>
                <a:tab pos="3619500" algn="l"/>
              </a:tabLst>
              <a:defRPr>
                <a:solidFill>
                  <a:schemeClr val="tx1"/>
                </a:solidFill>
                <a:latin typeface="Arial" charset="0"/>
                <a:ea typeface="ＭＳ Ｐゴシック" charset="-128"/>
              </a:defRPr>
            </a:lvl5pPr>
            <a:lvl6pPr marL="2284413" indent="1588" defTabSz="912813"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ea typeface="ＭＳ Ｐゴシック" charset="-128"/>
              </a:defRPr>
            </a:lvl6pPr>
            <a:lvl7pPr marL="2741613" indent="1588" defTabSz="912813"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ea typeface="ＭＳ Ｐゴシック" charset="-128"/>
              </a:defRPr>
            </a:lvl7pPr>
            <a:lvl8pPr marL="3198813" indent="1588" defTabSz="912813"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ea typeface="ＭＳ Ｐゴシック" charset="-128"/>
              </a:defRPr>
            </a:lvl8pPr>
            <a:lvl9pPr marL="3656013" indent="1588" defTabSz="912813"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ea typeface="ＭＳ Ｐゴシック" charset="-128"/>
              </a:defRPr>
            </a:lvl9pPr>
          </a:lstStyle>
          <a:p>
            <a:pPr eaLnBrk="1" hangingPunct="1"/>
            <a:r>
              <a:rPr lang="en-GB" altLang="en-US" sz="1100" b="1">
                <a:solidFill>
                  <a:srgbClr val="000000"/>
                </a:solidFill>
                <a:ea typeface="msgothic" charset="-128"/>
              </a:rPr>
              <a:t>S K Gire et al. Science 2014;science.1259657</a:t>
            </a:r>
          </a:p>
        </p:txBody>
      </p:sp>
      <p:sp>
        <p:nvSpPr>
          <p:cNvPr id="22533" name="Text Box 5"/>
          <p:cNvSpPr txBox="1">
            <a:spLocks noChangeArrowheads="1"/>
          </p:cNvSpPr>
          <p:nvPr/>
        </p:nvSpPr>
        <p:spPr bwMode="auto">
          <a:xfrm>
            <a:off x="1622426" y="6613526"/>
            <a:ext cx="4930775"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85725" indent="-85725">
              <a:tabLst>
                <a:tab pos="723900" algn="l"/>
                <a:tab pos="1447800" algn="l"/>
                <a:tab pos="2171700" algn="l"/>
                <a:tab pos="2895600" algn="l"/>
                <a:tab pos="3619500" algn="l"/>
                <a:tab pos="4343400" algn="l"/>
                <a:tab pos="5067300" algn="l"/>
              </a:tabLst>
              <a:defRPr>
                <a:solidFill>
                  <a:schemeClr val="tx1"/>
                </a:solidFill>
                <a:latin typeface="Arial" charset="0"/>
                <a:ea typeface="ＭＳ Ｐゴシック" charset="-128"/>
              </a:defRPr>
            </a:lvl1pPr>
            <a:lvl2pPr>
              <a:tabLst>
                <a:tab pos="723900" algn="l"/>
                <a:tab pos="1447800" algn="l"/>
                <a:tab pos="2171700" algn="l"/>
                <a:tab pos="2895600" algn="l"/>
                <a:tab pos="3619500" algn="l"/>
                <a:tab pos="4343400" algn="l"/>
                <a:tab pos="5067300" algn="l"/>
              </a:tabLst>
              <a:defRPr>
                <a:solidFill>
                  <a:schemeClr val="tx1"/>
                </a:solidFill>
                <a:latin typeface="Arial" charset="0"/>
                <a:ea typeface="ＭＳ Ｐゴシック" charset="-128"/>
              </a:defRPr>
            </a:lvl2pPr>
            <a:lvl3pPr>
              <a:tabLst>
                <a:tab pos="723900" algn="l"/>
                <a:tab pos="1447800" algn="l"/>
                <a:tab pos="2171700" algn="l"/>
                <a:tab pos="2895600" algn="l"/>
                <a:tab pos="3619500" algn="l"/>
                <a:tab pos="4343400" algn="l"/>
                <a:tab pos="5067300" algn="l"/>
              </a:tabLst>
              <a:defRPr>
                <a:solidFill>
                  <a:schemeClr val="tx1"/>
                </a:solidFill>
                <a:latin typeface="Arial" charset="0"/>
                <a:ea typeface="ＭＳ Ｐゴシック" charset="-128"/>
              </a:defRPr>
            </a:lvl3pPr>
            <a:lvl4pPr>
              <a:tabLst>
                <a:tab pos="723900" algn="l"/>
                <a:tab pos="1447800" algn="l"/>
                <a:tab pos="2171700" algn="l"/>
                <a:tab pos="2895600" algn="l"/>
                <a:tab pos="3619500" algn="l"/>
                <a:tab pos="4343400" algn="l"/>
                <a:tab pos="5067300" algn="l"/>
              </a:tabLst>
              <a:defRPr>
                <a:solidFill>
                  <a:schemeClr val="tx1"/>
                </a:solidFill>
                <a:latin typeface="Arial" charset="0"/>
                <a:ea typeface="ＭＳ Ｐゴシック" charset="-128"/>
              </a:defRPr>
            </a:lvl4pPr>
            <a:lvl5pPr>
              <a:tabLst>
                <a:tab pos="723900" algn="l"/>
                <a:tab pos="1447800" algn="l"/>
                <a:tab pos="2171700" algn="l"/>
                <a:tab pos="2895600" algn="l"/>
                <a:tab pos="3619500" algn="l"/>
                <a:tab pos="4343400" algn="l"/>
                <a:tab pos="5067300" algn="l"/>
              </a:tabLst>
              <a:defRPr>
                <a:solidFill>
                  <a:schemeClr val="tx1"/>
                </a:solidFill>
                <a:latin typeface="Arial" charset="0"/>
                <a:ea typeface="ＭＳ Ｐゴシック" charset="-128"/>
              </a:defRPr>
            </a:lvl5pPr>
            <a:lvl6pPr marL="2284413" indent="1588" defTabSz="912813"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charset="0"/>
                <a:ea typeface="ＭＳ Ｐゴシック" charset="-128"/>
              </a:defRPr>
            </a:lvl6pPr>
            <a:lvl7pPr marL="2741613" indent="1588" defTabSz="912813"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charset="0"/>
                <a:ea typeface="ＭＳ Ｐゴシック" charset="-128"/>
              </a:defRPr>
            </a:lvl7pPr>
            <a:lvl8pPr marL="3198813" indent="1588" defTabSz="912813"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charset="0"/>
                <a:ea typeface="ＭＳ Ｐゴシック" charset="-128"/>
              </a:defRPr>
            </a:lvl8pPr>
            <a:lvl9pPr marL="3656013" indent="1588" defTabSz="912813"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charset="0"/>
                <a:ea typeface="ＭＳ Ｐゴシック" charset="-128"/>
              </a:defRPr>
            </a:lvl9pPr>
          </a:lstStyle>
          <a:p>
            <a:pPr eaLnBrk="1" hangingPunct="1"/>
            <a:r>
              <a:rPr lang="en-GB" altLang="en-US" sz="900">
                <a:solidFill>
                  <a:srgbClr val="000000"/>
                </a:solidFill>
                <a:ea typeface="msgothic" charset="-128"/>
              </a:rPr>
              <a:t>Published by AAAS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4"/>
          <p:cNvSpPr txBox="1">
            <a:spLocks noChangeArrowheads="1"/>
          </p:cNvSpPr>
          <p:nvPr/>
        </p:nvSpPr>
        <p:spPr bwMode="auto">
          <a:xfrm>
            <a:off x="1124607" y="5919404"/>
            <a:ext cx="554831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1200" b="1" dirty="0">
                <a:ea typeface="msgothic" charset="-128"/>
              </a:rPr>
              <a:t>From: </a:t>
            </a:r>
            <a:br>
              <a:rPr lang="en-US" altLang="en-US" sz="1200" b="1" dirty="0">
                <a:ea typeface="msgothic" charset="-128"/>
              </a:rPr>
            </a:br>
            <a:r>
              <a:rPr lang="en-US" altLang="en-US" sz="1200" b="1" dirty="0">
                <a:ea typeface="msgothic" charset="-128"/>
              </a:rPr>
              <a:t>Investigating the zoonotic origin of the West African Ebola epidemic</a:t>
            </a:r>
          </a:p>
          <a:p>
            <a:pPr eaLnBrk="1" hangingPunct="1"/>
            <a:r>
              <a:rPr lang="en-US" altLang="en-US" sz="1200" dirty="0">
                <a:ea typeface="msgothic" charset="-128"/>
              </a:rPr>
              <a:t>EMBO Mol Med. 2015 Jan; 7(1): 17–23.</a:t>
            </a:r>
          </a:p>
          <a:p>
            <a:pPr eaLnBrk="1" hangingPunct="1"/>
            <a:r>
              <a:rPr lang="en-US" altLang="en-US" sz="1200" dirty="0">
                <a:ea typeface="msgothic" charset="-128"/>
              </a:rPr>
              <a:t>Published online 2014 Dec 30. </a:t>
            </a:r>
            <a:r>
              <a:rPr lang="en-US" altLang="en-US" sz="1200" dirty="0" err="1">
                <a:ea typeface="msgothic" charset="-128"/>
              </a:rPr>
              <a:t>doi</a:t>
            </a:r>
            <a:r>
              <a:rPr lang="en-US" altLang="en-US" sz="1200" dirty="0">
                <a:ea typeface="msgothic" charset="-128"/>
              </a:rPr>
              <a:t>:  </a:t>
            </a:r>
            <a:r>
              <a:rPr lang="en-US" altLang="en-US" sz="1200" dirty="0">
                <a:ea typeface="msgothic" charset="-128"/>
                <a:hlinkClick r:id="rId2"/>
              </a:rPr>
              <a:t>10.15252/emmm.201404792</a:t>
            </a:r>
            <a:endParaRPr lang="en-US" altLang="en-US" sz="1200" dirty="0">
              <a:ea typeface="msgothic" charset="-128"/>
            </a:endParaRPr>
          </a:p>
          <a:p>
            <a:pPr eaLnBrk="1" hangingPunct="1"/>
            <a:endParaRPr lang="en-US" altLang="en-US" dirty="0">
              <a:ea typeface="msgothic" charset="-128"/>
            </a:endParaRPr>
          </a:p>
        </p:txBody>
      </p:sp>
      <p:pic>
        <p:nvPicPr>
          <p:cNvPr id="2560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900114"/>
            <a:ext cx="8189913"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6"/>
          <p:cNvSpPr txBox="1">
            <a:spLocks noChangeArrowheads="1"/>
          </p:cNvSpPr>
          <p:nvPr/>
        </p:nvSpPr>
        <p:spPr bwMode="auto">
          <a:xfrm>
            <a:off x="1595439" y="4038600"/>
            <a:ext cx="74945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b="1">
                <a:ea typeface="msgothic" charset="-128"/>
              </a:rPr>
              <a:t>Sampling and investigation locations</a:t>
            </a:r>
            <a:br>
              <a:rPr lang="en-US" altLang="en-US" b="1">
                <a:ea typeface="msgothic" charset="-128"/>
              </a:rPr>
            </a:br>
            <a:r>
              <a:rPr lang="en-US" altLang="en-US">
                <a:ea typeface="msgothic" charset="-128"/>
              </a:rPr>
              <a:t>In southeastern Guinea (Sierra Leone, Guinea, and Liberia are visible); </a:t>
            </a:r>
            <a:br>
              <a:rPr lang="en-US" altLang="en-US">
                <a:ea typeface="msgothic" charset="-128"/>
              </a:rPr>
            </a:br>
            <a:r>
              <a:rPr lang="en-US" altLang="en-US">
                <a:ea typeface="msgothic" charset="-128"/>
              </a:rPr>
              <a:t>scale bar stands for 50 km.</a:t>
            </a:r>
          </a:p>
          <a:p>
            <a:pPr eaLnBrk="1" hangingPunct="1"/>
            <a:r>
              <a:rPr lang="en-US" altLang="en-US">
                <a:ea typeface="msgothic" charset="-128"/>
              </a:rPr>
              <a:t>In and around the index village, Meliandou; scale bar stands for 100 m.</a:t>
            </a:r>
          </a:p>
          <a:p>
            <a:pPr eaLnBrk="1" hangingPunct="1"/>
            <a:br>
              <a:rPr lang="en-US" altLang="en-US">
                <a:ea typeface="msgothic" charset="-128"/>
              </a:rPr>
            </a:br>
            <a:endParaRPr lang="en-US" altLang="en-US">
              <a:ea typeface="msgothic" charset="-128"/>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msgothic"/>
      </a:majorFont>
      <a:minorFont>
        <a:latin typeface="Times New Roman"/>
        <a:ea typeface="ＭＳ Ｐゴシック"/>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0"/>
          <a:buNone/>
          <a:tabLst/>
          <a:defRPr kumimoji="0" lang="en-GB" sz="2400" b="0" i="0" u="none" strike="noStrike" cap="none" normalizeH="0" baseline="0">
            <a:ln>
              <a:noFill/>
            </a:ln>
            <a:effectLst/>
            <a:latin typeface="Times New Roman" charset="0"/>
            <a:ea typeface="ＭＳ Ｐゴシック" charset="0"/>
            <a:cs typeface="msgothi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0"/>
          <a:buNone/>
          <a:tabLst/>
          <a:defRPr kumimoji="0" lang="en-GB" sz="2400" b="0" i="0" u="none" strike="noStrike" cap="none" normalizeH="0" baseline="0">
            <a:ln>
              <a:noFill/>
            </a:ln>
            <a:effectLst/>
            <a:latin typeface="Times New Roman" charset="0"/>
            <a:ea typeface="ＭＳ Ｐゴシック" charset="0"/>
            <a:cs typeface="msgothic"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245</TotalTime>
  <Words>747</Words>
  <Application>Microsoft Macintosh PowerPoint</Application>
  <PresentationFormat>Widescreen</PresentationFormat>
  <Paragraphs>47</Paragraphs>
  <Slides>11</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Symbol</vt:lpstr>
      <vt:lpstr>Times New Roman</vt:lpstr>
      <vt:lpstr>Wingdings</vt:lpstr>
      <vt:lpstr>Perspective</vt:lpstr>
      <vt:lpstr>Office Theme</vt:lpstr>
      <vt:lpstr>Molecular Evolution and Ebola</vt:lpstr>
      <vt:lpstr>Ebola hemorrhagic fever</vt:lpstr>
      <vt:lpstr>Ebola phylogeny </vt:lpstr>
      <vt:lpstr>Google  Map</vt:lpstr>
      <vt:lpstr>Ebola life cycle</vt:lpstr>
      <vt:lpstr>PowerPoint Presentation</vt:lpstr>
      <vt:lpstr>PowerPoint Presentation</vt:lpstr>
      <vt:lpstr>PowerPoint Presentation</vt:lpstr>
      <vt:lpstr>PowerPoint Presentation</vt:lpstr>
      <vt:lpstr>PowerPoint Presentation</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Evolution and Ebola</dc:title>
  <dc:creator>Gogarten, J. Peter</dc:creator>
  <cp:lastModifiedBy>Gogarten, J. Peter</cp:lastModifiedBy>
  <cp:revision>8</cp:revision>
  <dcterms:created xsi:type="dcterms:W3CDTF">2015-09-08T21:08:07Z</dcterms:created>
  <dcterms:modified xsi:type="dcterms:W3CDTF">2021-10-26T21:28:35Z</dcterms:modified>
</cp:coreProperties>
</file>