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1.xml" ContentType="application/vnd.openxmlformats-officedocument.presentationml.notesSlide+xml"/>
  <Override PartName="/ppt/theme/themeOverride8.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5.xml" ContentType="application/vnd.openxmlformats-officedocument.presentationml.notesSlide+xml"/>
  <Override PartName="/ppt/theme/themeOverride13.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82" r:id="rId2"/>
    <p:sldMasterId id="2147483809" r:id="rId3"/>
    <p:sldMasterId id="2147483821" r:id="rId4"/>
    <p:sldMasterId id="2147483833" r:id="rId5"/>
    <p:sldMasterId id="2147483891" r:id="rId6"/>
  </p:sldMasterIdLst>
  <p:notesMasterIdLst>
    <p:notesMasterId r:id="rId22"/>
  </p:notesMasterIdLst>
  <p:handoutMasterIdLst>
    <p:handoutMasterId r:id="rId23"/>
  </p:handoutMasterIdLst>
  <p:sldIdLst>
    <p:sldId id="558" r:id="rId7"/>
    <p:sldId id="559" r:id="rId8"/>
    <p:sldId id="553" r:id="rId9"/>
    <p:sldId id="554" r:id="rId10"/>
    <p:sldId id="555" r:id="rId11"/>
    <p:sldId id="556" r:id="rId12"/>
    <p:sldId id="699" r:id="rId13"/>
    <p:sldId id="504" r:id="rId14"/>
    <p:sldId id="672" r:id="rId15"/>
    <p:sldId id="544" r:id="rId16"/>
    <p:sldId id="698" r:id="rId17"/>
    <p:sldId id="701" r:id="rId18"/>
    <p:sldId id="702" r:id="rId19"/>
    <p:sldId id="703" r:id="rId20"/>
    <p:sldId id="697" r:id="rId2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974">
          <p15:clr>
            <a:srgbClr val="A4A3A4"/>
          </p15:clr>
        </p15:guide>
        <p15:guide id="2" pos="42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2"/>
    <p:restoredTop sz="94694"/>
  </p:normalViewPr>
  <p:slideViewPr>
    <p:cSldViewPr snapToGrid="0">
      <p:cViewPr varScale="1">
        <p:scale>
          <a:sx n="121" d="100"/>
          <a:sy n="121" d="100"/>
        </p:scale>
        <p:origin x="696" y="176"/>
      </p:cViewPr>
      <p:guideLst>
        <p:guide orient="horz" pos="1974"/>
        <p:guide pos="4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6"/>
    </p:cViewPr>
  </p:sorterViewPr>
  <p:notesViewPr>
    <p:cSldViewPr snapToGrid="0">
      <p:cViewPr varScale="1">
        <p:scale>
          <a:sx n="55" d="100"/>
          <a:sy n="55" d="100"/>
        </p:scale>
        <p:origin x="-7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02F69D9-19AD-2845-BF53-159B6D6CE37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69635" name="Rectangle 3">
            <a:extLst>
              <a:ext uri="{FF2B5EF4-FFF2-40B4-BE49-F238E27FC236}">
                <a16:creationId xmlns:a16="http://schemas.microsoft.com/office/drawing/2014/main" id="{55FDBE2B-13F7-A143-A41A-52C6BCE4EC7F}"/>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ＭＳ Ｐゴシック" charset="0"/>
              </a:defRPr>
            </a:lvl1pPr>
          </a:lstStyle>
          <a:p>
            <a:pPr>
              <a:defRPr/>
            </a:pPr>
            <a:endParaRPr lang="en-US"/>
          </a:p>
        </p:txBody>
      </p:sp>
      <p:sp>
        <p:nvSpPr>
          <p:cNvPr id="69636" name="Rectangle 4">
            <a:extLst>
              <a:ext uri="{FF2B5EF4-FFF2-40B4-BE49-F238E27FC236}">
                <a16:creationId xmlns:a16="http://schemas.microsoft.com/office/drawing/2014/main" id="{A3D4B64E-B2BE-1F4A-BAE3-8211BDFD3D86}"/>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69637" name="Rectangle 5">
            <a:extLst>
              <a:ext uri="{FF2B5EF4-FFF2-40B4-BE49-F238E27FC236}">
                <a16:creationId xmlns:a16="http://schemas.microsoft.com/office/drawing/2014/main" id="{24838EF2-A800-E647-BF5A-34F39CD47152}"/>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21A56D2-FE2B-D64B-A0EB-EC97157056F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A85C7AC-9CE6-8342-A26E-D2172080030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74755" name="Rectangle 3">
            <a:extLst>
              <a:ext uri="{FF2B5EF4-FFF2-40B4-BE49-F238E27FC236}">
                <a16:creationId xmlns:a16="http://schemas.microsoft.com/office/drawing/2014/main" id="{980DB805-232D-DC48-9B3E-1A7659546A01}"/>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ＭＳ Ｐゴシック" charset="0"/>
              </a:defRPr>
            </a:lvl1pPr>
          </a:lstStyle>
          <a:p>
            <a:pPr>
              <a:defRPr/>
            </a:pPr>
            <a:endParaRPr lang="en-US"/>
          </a:p>
        </p:txBody>
      </p:sp>
      <p:sp>
        <p:nvSpPr>
          <p:cNvPr id="74756" name="Rectangle 4">
            <a:extLst>
              <a:ext uri="{FF2B5EF4-FFF2-40B4-BE49-F238E27FC236}">
                <a16:creationId xmlns:a16="http://schemas.microsoft.com/office/drawing/2014/main" id="{243990E6-11C8-0543-BBD0-D8EFD204D40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a:extLst>
              <a:ext uri="{FF2B5EF4-FFF2-40B4-BE49-F238E27FC236}">
                <a16:creationId xmlns:a16="http://schemas.microsoft.com/office/drawing/2014/main" id="{A79D7C3C-693A-064B-8ADF-03376866CFA6}"/>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4758" name="Rectangle 6">
            <a:extLst>
              <a:ext uri="{FF2B5EF4-FFF2-40B4-BE49-F238E27FC236}">
                <a16:creationId xmlns:a16="http://schemas.microsoft.com/office/drawing/2014/main" id="{AB11ABA6-DB01-5240-B866-67C6B7C20497}"/>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74759" name="Rectangle 7">
            <a:extLst>
              <a:ext uri="{FF2B5EF4-FFF2-40B4-BE49-F238E27FC236}">
                <a16:creationId xmlns:a16="http://schemas.microsoft.com/office/drawing/2014/main" id="{8EDDBA73-F229-A442-B7EF-1118862F07F3}"/>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0D2F861-C7D9-924C-89BE-4F8919EBB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46479A01-0195-F64F-8A95-B8BD601F7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720E68-07CF-524D-BB69-C5CC18D250CE}" type="slidenum">
              <a:rPr lang="en-US" altLang="en-US"/>
              <a:pPr>
                <a:spcBef>
                  <a:spcPct val="0"/>
                </a:spcBef>
              </a:pPr>
              <a:t>7</a:t>
            </a:fld>
            <a:endParaRPr lang="en-US" altLang="en-US"/>
          </a:p>
        </p:txBody>
      </p:sp>
      <p:sp>
        <p:nvSpPr>
          <p:cNvPr id="102402" name="Rectangle 2">
            <a:extLst>
              <a:ext uri="{FF2B5EF4-FFF2-40B4-BE49-F238E27FC236}">
                <a16:creationId xmlns:a16="http://schemas.microsoft.com/office/drawing/2014/main" id="{B72E5498-12BE-2846-8AA6-BB0EEDD38CEE}"/>
              </a:ext>
            </a:extLst>
          </p:cNvPr>
          <p:cNvSpPr>
            <a:spLocks noGrp="1" noRot="1" noChangeAspect="1" noChangeArrowheads="1" noTextEdit="1"/>
          </p:cNvSpPr>
          <p:nvPr>
            <p:ph type="sldImg"/>
          </p:nvPr>
        </p:nvSpPr>
        <p:spPr>
          <a:xfrm>
            <a:off x="333375" y="652463"/>
            <a:ext cx="6192838" cy="3484562"/>
          </a:xfrm>
          <a:solidFill>
            <a:srgbClr val="FFFFFF"/>
          </a:solidFill>
          <a:ln/>
        </p:spPr>
      </p:sp>
      <p:sp>
        <p:nvSpPr>
          <p:cNvPr id="102403" name="Rectangle 3">
            <a:extLst>
              <a:ext uri="{FF2B5EF4-FFF2-40B4-BE49-F238E27FC236}">
                <a16:creationId xmlns:a16="http://schemas.microsoft.com/office/drawing/2014/main" id="{ADA43D76-248B-5A49-9502-81D2DE0A944E}"/>
              </a:ext>
            </a:extLst>
          </p:cNvPr>
          <p:cNvSpPr>
            <a:spLocks noGrp="1" noChangeArrowheads="1"/>
          </p:cNvSpPr>
          <p:nvPr>
            <p:ph type="body" idx="1"/>
          </p:nvPr>
        </p:nvSpPr>
        <p:spPr>
          <a:xfrm>
            <a:off x="928688" y="4354513"/>
            <a:ext cx="5000625" cy="4137025"/>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206F5B15-F920-F849-913B-DC99FCDACA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C9842D8-56F9-DD4C-8F17-540F8774EF9B}" type="slidenum">
              <a:rPr lang="en-US" altLang="en-US"/>
              <a:pPr>
                <a:spcBef>
                  <a:spcPct val="0"/>
                </a:spcBef>
              </a:pPr>
              <a:t>8</a:t>
            </a:fld>
            <a:endParaRPr lang="en-US" altLang="en-US"/>
          </a:p>
        </p:txBody>
      </p:sp>
      <p:sp>
        <p:nvSpPr>
          <p:cNvPr id="82946" name="Rectangle 2">
            <a:extLst>
              <a:ext uri="{FF2B5EF4-FFF2-40B4-BE49-F238E27FC236}">
                <a16:creationId xmlns:a16="http://schemas.microsoft.com/office/drawing/2014/main" id="{77238F08-3143-A847-B357-81291C0AD861}"/>
              </a:ext>
            </a:extLst>
          </p:cNvPr>
          <p:cNvSpPr>
            <a:spLocks noGrp="1" noRot="1" noChangeAspect="1" noChangeArrowheads="1" noTextEdit="1"/>
          </p:cNvSpPr>
          <p:nvPr>
            <p:ph type="sldImg"/>
          </p:nvPr>
        </p:nvSpPr>
        <p:spPr>
          <a:xfrm>
            <a:off x="333375" y="652463"/>
            <a:ext cx="6192838" cy="3484562"/>
          </a:xfrm>
          <a:solidFill>
            <a:srgbClr val="FFFFFF"/>
          </a:solidFill>
          <a:ln/>
        </p:spPr>
      </p:sp>
      <p:sp>
        <p:nvSpPr>
          <p:cNvPr id="82947" name="Rectangle 3">
            <a:extLst>
              <a:ext uri="{FF2B5EF4-FFF2-40B4-BE49-F238E27FC236}">
                <a16:creationId xmlns:a16="http://schemas.microsoft.com/office/drawing/2014/main" id="{5CB3BF34-7E5A-C144-B716-7CF8CB490CD2}"/>
              </a:ext>
            </a:extLst>
          </p:cNvPr>
          <p:cNvSpPr>
            <a:spLocks noGrp="1" noChangeArrowheads="1"/>
          </p:cNvSpPr>
          <p:nvPr>
            <p:ph type="body" idx="1"/>
          </p:nvPr>
        </p:nvSpPr>
        <p:spPr>
          <a:xfrm>
            <a:off x="928688" y="4354513"/>
            <a:ext cx="5000625" cy="4137025"/>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FA00B4D7-7B67-874F-ACB1-5A0433B99F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FE9E68D-1C6A-1240-BD3D-EEE7E38BFCAF}" type="slidenum">
              <a:rPr lang="en-US" altLang="en-US">
                <a:solidFill>
                  <a:srgbClr val="000000"/>
                </a:solidFill>
              </a:rPr>
              <a:pPr>
                <a:spcBef>
                  <a:spcPct val="0"/>
                </a:spcBef>
              </a:pPr>
              <a:t>9</a:t>
            </a:fld>
            <a:endParaRPr lang="en-US" altLang="en-US">
              <a:solidFill>
                <a:srgbClr val="000000"/>
              </a:solidFill>
            </a:endParaRPr>
          </a:p>
        </p:txBody>
      </p:sp>
      <p:sp>
        <p:nvSpPr>
          <p:cNvPr id="84994" name="Rectangle 2">
            <a:extLst>
              <a:ext uri="{FF2B5EF4-FFF2-40B4-BE49-F238E27FC236}">
                <a16:creationId xmlns:a16="http://schemas.microsoft.com/office/drawing/2014/main" id="{5971BB8F-AF7A-FE4B-B360-BE14EB3B36B4}"/>
              </a:ext>
            </a:extLst>
          </p:cNvPr>
          <p:cNvSpPr>
            <a:spLocks noGrp="1" noRot="1" noChangeAspect="1" noChangeArrowheads="1" noTextEdit="1"/>
          </p:cNvSpPr>
          <p:nvPr>
            <p:ph type="sldImg"/>
          </p:nvPr>
        </p:nvSpPr>
        <p:spPr>
          <a:xfrm>
            <a:off x="331788" y="652463"/>
            <a:ext cx="6194425" cy="3484562"/>
          </a:xfrm>
          <a:ln/>
        </p:spPr>
      </p:sp>
      <p:sp>
        <p:nvSpPr>
          <p:cNvPr id="84995" name="Rectangle 3">
            <a:extLst>
              <a:ext uri="{FF2B5EF4-FFF2-40B4-BE49-F238E27FC236}">
                <a16:creationId xmlns:a16="http://schemas.microsoft.com/office/drawing/2014/main" id="{33DCA2F7-A8AB-7A4A-A237-285FDDC88F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BC89EAB0-9AB6-E247-B4E3-553245FCB9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8D62982-F393-AC43-9528-BB008464565B}" type="slidenum">
              <a:rPr lang="en-US" altLang="en-US">
                <a:solidFill>
                  <a:srgbClr val="000000"/>
                </a:solidFill>
              </a:rPr>
              <a:pPr>
                <a:spcBef>
                  <a:spcPct val="0"/>
                </a:spcBef>
              </a:pPr>
              <a:t>10</a:t>
            </a:fld>
            <a:endParaRPr lang="en-US" altLang="en-US">
              <a:solidFill>
                <a:srgbClr val="000000"/>
              </a:solidFill>
            </a:endParaRPr>
          </a:p>
        </p:txBody>
      </p:sp>
      <p:sp>
        <p:nvSpPr>
          <p:cNvPr id="87042" name="Rectangle 2">
            <a:extLst>
              <a:ext uri="{FF2B5EF4-FFF2-40B4-BE49-F238E27FC236}">
                <a16:creationId xmlns:a16="http://schemas.microsoft.com/office/drawing/2014/main" id="{3DC8AB3A-7BBF-294A-A693-58AB9A32BBB9}"/>
              </a:ext>
            </a:extLst>
          </p:cNvPr>
          <p:cNvSpPr>
            <a:spLocks noGrp="1" noRot="1" noChangeAspect="1" noChangeArrowheads="1" noTextEdit="1"/>
          </p:cNvSpPr>
          <p:nvPr>
            <p:ph type="sldImg"/>
          </p:nvPr>
        </p:nvSpPr>
        <p:spPr>
          <a:xfrm>
            <a:off x="333375" y="652463"/>
            <a:ext cx="6192838" cy="3484562"/>
          </a:xfrm>
          <a:solidFill>
            <a:srgbClr val="FFFFFF"/>
          </a:solidFill>
          <a:ln/>
        </p:spPr>
      </p:sp>
      <p:sp>
        <p:nvSpPr>
          <p:cNvPr id="87043" name="Rectangle 3">
            <a:extLst>
              <a:ext uri="{FF2B5EF4-FFF2-40B4-BE49-F238E27FC236}">
                <a16:creationId xmlns:a16="http://schemas.microsoft.com/office/drawing/2014/main" id="{90B10209-39FC-004A-9C93-B6BE9850C4AC}"/>
              </a:ext>
            </a:extLst>
          </p:cNvPr>
          <p:cNvSpPr>
            <a:spLocks noGrp="1" noChangeArrowheads="1"/>
          </p:cNvSpPr>
          <p:nvPr>
            <p:ph type="body" idx="1"/>
          </p:nvPr>
        </p:nvSpPr>
        <p:spPr>
          <a:xfrm>
            <a:off x="928688" y="4354513"/>
            <a:ext cx="5000625" cy="4137025"/>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46479A01-0195-F64F-8A95-B8BD601F7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720E68-07CF-524D-BB69-C5CC18D250CE}" type="slidenum">
              <a:rPr lang="en-US" altLang="en-US"/>
              <a:pPr>
                <a:spcBef>
                  <a:spcPct val="0"/>
                </a:spcBef>
              </a:pPr>
              <a:t>13</a:t>
            </a:fld>
            <a:endParaRPr lang="en-US" altLang="en-US"/>
          </a:p>
        </p:txBody>
      </p:sp>
      <p:sp>
        <p:nvSpPr>
          <p:cNvPr id="102402" name="Rectangle 2">
            <a:extLst>
              <a:ext uri="{FF2B5EF4-FFF2-40B4-BE49-F238E27FC236}">
                <a16:creationId xmlns:a16="http://schemas.microsoft.com/office/drawing/2014/main" id="{B72E5498-12BE-2846-8AA6-BB0EEDD38CEE}"/>
              </a:ext>
            </a:extLst>
          </p:cNvPr>
          <p:cNvSpPr>
            <a:spLocks noGrp="1" noRot="1" noChangeAspect="1" noChangeArrowheads="1" noTextEdit="1"/>
          </p:cNvSpPr>
          <p:nvPr>
            <p:ph type="sldImg"/>
          </p:nvPr>
        </p:nvSpPr>
        <p:spPr>
          <a:xfrm>
            <a:off x="333375" y="652463"/>
            <a:ext cx="6192838" cy="3484562"/>
          </a:xfrm>
          <a:solidFill>
            <a:srgbClr val="FFFFFF"/>
          </a:solidFill>
          <a:ln/>
        </p:spPr>
      </p:sp>
      <p:sp>
        <p:nvSpPr>
          <p:cNvPr id="102403" name="Rectangle 3">
            <a:extLst>
              <a:ext uri="{FF2B5EF4-FFF2-40B4-BE49-F238E27FC236}">
                <a16:creationId xmlns:a16="http://schemas.microsoft.com/office/drawing/2014/main" id="{ADA43D76-248B-5A49-9502-81D2DE0A944E}"/>
              </a:ext>
            </a:extLst>
          </p:cNvPr>
          <p:cNvSpPr>
            <a:spLocks noGrp="1" noChangeArrowheads="1"/>
          </p:cNvSpPr>
          <p:nvPr>
            <p:ph type="body" idx="1"/>
          </p:nvPr>
        </p:nvSpPr>
        <p:spPr>
          <a:xfrm>
            <a:off x="928688" y="4354513"/>
            <a:ext cx="5000625" cy="4137025"/>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202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46479A01-0195-F64F-8A95-B8BD601F7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720E68-07CF-524D-BB69-C5CC18D250CE}" type="slidenum">
              <a:rPr lang="en-US" altLang="en-US"/>
              <a:pPr>
                <a:spcBef>
                  <a:spcPct val="0"/>
                </a:spcBef>
              </a:pPr>
              <a:t>14</a:t>
            </a:fld>
            <a:endParaRPr lang="en-US" altLang="en-US"/>
          </a:p>
        </p:txBody>
      </p:sp>
      <p:sp>
        <p:nvSpPr>
          <p:cNvPr id="102402" name="Rectangle 2">
            <a:extLst>
              <a:ext uri="{FF2B5EF4-FFF2-40B4-BE49-F238E27FC236}">
                <a16:creationId xmlns:a16="http://schemas.microsoft.com/office/drawing/2014/main" id="{B72E5498-12BE-2846-8AA6-BB0EEDD38CEE}"/>
              </a:ext>
            </a:extLst>
          </p:cNvPr>
          <p:cNvSpPr>
            <a:spLocks noGrp="1" noRot="1" noChangeAspect="1" noChangeArrowheads="1" noTextEdit="1"/>
          </p:cNvSpPr>
          <p:nvPr>
            <p:ph type="sldImg"/>
          </p:nvPr>
        </p:nvSpPr>
        <p:spPr>
          <a:xfrm>
            <a:off x="333375" y="652463"/>
            <a:ext cx="6192838" cy="3484562"/>
          </a:xfrm>
          <a:solidFill>
            <a:srgbClr val="FFFFFF"/>
          </a:solidFill>
          <a:ln/>
        </p:spPr>
      </p:sp>
      <p:sp>
        <p:nvSpPr>
          <p:cNvPr id="102403" name="Rectangle 3">
            <a:extLst>
              <a:ext uri="{FF2B5EF4-FFF2-40B4-BE49-F238E27FC236}">
                <a16:creationId xmlns:a16="http://schemas.microsoft.com/office/drawing/2014/main" id="{ADA43D76-248B-5A49-9502-81D2DE0A944E}"/>
              </a:ext>
            </a:extLst>
          </p:cNvPr>
          <p:cNvSpPr>
            <a:spLocks noGrp="1" noChangeArrowheads="1"/>
          </p:cNvSpPr>
          <p:nvPr>
            <p:ph type="body" idx="1"/>
          </p:nvPr>
        </p:nvSpPr>
        <p:spPr>
          <a:xfrm>
            <a:off x="928688" y="4354513"/>
            <a:ext cx="5000625" cy="4137025"/>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4319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3E53C3F-4C25-3044-B8CD-8BAF8B0DB4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63765D-41E7-6945-BF93-A922DB31B0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05482C-A4A4-7B42-BEEB-C399089E8C54}"/>
              </a:ext>
            </a:extLst>
          </p:cNvPr>
          <p:cNvSpPr>
            <a:spLocks noGrp="1" noChangeArrowheads="1"/>
          </p:cNvSpPr>
          <p:nvPr>
            <p:ph type="sldNum" sz="quarter" idx="12"/>
          </p:nvPr>
        </p:nvSpPr>
        <p:spPr>
          <a:ln/>
        </p:spPr>
        <p:txBody>
          <a:bodyPr/>
          <a:lstStyle>
            <a:lvl1pPr>
              <a:defRPr/>
            </a:lvl1pPr>
          </a:lstStyle>
          <a:p>
            <a:pPr>
              <a:defRPr/>
            </a:pPr>
            <a:fld id="{26EA03A2-5D2D-8243-8316-2C30AABB3BD7}" type="slidenum">
              <a:rPr lang="en-US" altLang="en-US"/>
              <a:pPr>
                <a:defRPr/>
              </a:pPr>
              <a:t>‹#›</a:t>
            </a:fld>
            <a:endParaRPr lang="en-US" altLang="en-US"/>
          </a:p>
        </p:txBody>
      </p:sp>
    </p:spTree>
    <p:extLst>
      <p:ext uri="{BB962C8B-B14F-4D97-AF65-F5344CB8AC3E}">
        <p14:creationId xmlns:p14="http://schemas.microsoft.com/office/powerpoint/2010/main" val="211719215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32D5A56-663A-7C44-84C7-A4439E99957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621315-881E-9749-8EA9-ECB0528BB2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375CE1-23C4-BE49-BF14-FB9BEB6C79FF}"/>
              </a:ext>
            </a:extLst>
          </p:cNvPr>
          <p:cNvSpPr>
            <a:spLocks noGrp="1" noChangeArrowheads="1"/>
          </p:cNvSpPr>
          <p:nvPr>
            <p:ph type="sldNum" sz="quarter" idx="12"/>
          </p:nvPr>
        </p:nvSpPr>
        <p:spPr>
          <a:ln/>
        </p:spPr>
        <p:txBody>
          <a:bodyPr/>
          <a:lstStyle>
            <a:lvl1pPr>
              <a:defRPr/>
            </a:lvl1pPr>
          </a:lstStyle>
          <a:p>
            <a:pPr>
              <a:defRPr/>
            </a:pPr>
            <a:fld id="{FDAAE834-86AB-CA47-8A37-A6D8CCEE93C5}" type="slidenum">
              <a:rPr lang="en-US" altLang="en-US"/>
              <a:pPr>
                <a:defRPr/>
              </a:pPr>
              <a:t>‹#›</a:t>
            </a:fld>
            <a:endParaRPr lang="en-US" altLang="en-US"/>
          </a:p>
        </p:txBody>
      </p:sp>
    </p:spTree>
    <p:extLst>
      <p:ext uri="{BB962C8B-B14F-4D97-AF65-F5344CB8AC3E}">
        <p14:creationId xmlns:p14="http://schemas.microsoft.com/office/powerpoint/2010/main" val="319834741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8E14C4-1DD7-504B-8CA7-512633D262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D978649-CD01-7D4A-86BC-D0D660A411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C1E92E-CEAA-FE4C-8E17-6BDFCB8AE457}"/>
              </a:ext>
            </a:extLst>
          </p:cNvPr>
          <p:cNvSpPr>
            <a:spLocks noGrp="1" noChangeArrowheads="1"/>
          </p:cNvSpPr>
          <p:nvPr>
            <p:ph type="sldNum" sz="quarter" idx="12"/>
          </p:nvPr>
        </p:nvSpPr>
        <p:spPr>
          <a:ln/>
        </p:spPr>
        <p:txBody>
          <a:bodyPr/>
          <a:lstStyle>
            <a:lvl1pPr>
              <a:defRPr/>
            </a:lvl1pPr>
          </a:lstStyle>
          <a:p>
            <a:pPr>
              <a:defRPr/>
            </a:pPr>
            <a:fld id="{FD473231-1BDF-D94F-A848-580A370B4C2A}" type="slidenum">
              <a:rPr lang="en-US" altLang="en-US"/>
              <a:pPr>
                <a:defRPr/>
              </a:pPr>
              <a:t>‹#›</a:t>
            </a:fld>
            <a:endParaRPr lang="en-US" altLang="en-US"/>
          </a:p>
        </p:txBody>
      </p:sp>
    </p:spTree>
    <p:extLst>
      <p:ext uri="{BB962C8B-B14F-4D97-AF65-F5344CB8AC3E}">
        <p14:creationId xmlns:p14="http://schemas.microsoft.com/office/powerpoint/2010/main" val="264629943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84B04F3-D0EB-CB44-AA20-D3DAC5BB36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74531E-3679-C345-B769-72E02249CF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B62776-B006-2A46-BAB2-A0FD2927E960}"/>
              </a:ext>
            </a:extLst>
          </p:cNvPr>
          <p:cNvSpPr>
            <a:spLocks noGrp="1" noChangeArrowheads="1"/>
          </p:cNvSpPr>
          <p:nvPr>
            <p:ph type="sldNum" sz="quarter" idx="12"/>
          </p:nvPr>
        </p:nvSpPr>
        <p:spPr>
          <a:ln/>
        </p:spPr>
        <p:txBody>
          <a:bodyPr/>
          <a:lstStyle>
            <a:lvl1pPr>
              <a:defRPr/>
            </a:lvl1pPr>
          </a:lstStyle>
          <a:p>
            <a:pPr>
              <a:defRPr/>
            </a:pPr>
            <a:fld id="{42356F04-3AB7-2346-896A-CAD4F5CE5125}" type="slidenum">
              <a:rPr lang="en-US" altLang="en-US"/>
              <a:pPr>
                <a:defRPr/>
              </a:pPr>
              <a:t>‹#›</a:t>
            </a:fld>
            <a:endParaRPr lang="en-US" altLang="en-US"/>
          </a:p>
        </p:txBody>
      </p:sp>
    </p:spTree>
    <p:extLst>
      <p:ext uri="{BB962C8B-B14F-4D97-AF65-F5344CB8AC3E}">
        <p14:creationId xmlns:p14="http://schemas.microsoft.com/office/powerpoint/2010/main" val="281831550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94D917-C7B8-4244-BB0A-7DDF6093F3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353032-4D6B-814A-A489-506835E45F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1328AF-7278-5448-AECE-39B4FDD6DF14}"/>
              </a:ext>
            </a:extLst>
          </p:cNvPr>
          <p:cNvSpPr>
            <a:spLocks noGrp="1" noChangeArrowheads="1"/>
          </p:cNvSpPr>
          <p:nvPr>
            <p:ph type="sldNum" sz="quarter" idx="12"/>
          </p:nvPr>
        </p:nvSpPr>
        <p:spPr>
          <a:ln/>
        </p:spPr>
        <p:txBody>
          <a:bodyPr/>
          <a:lstStyle>
            <a:lvl1pPr>
              <a:defRPr/>
            </a:lvl1pPr>
          </a:lstStyle>
          <a:p>
            <a:pPr>
              <a:defRPr/>
            </a:pPr>
            <a:fld id="{6E9C1FFE-8DB9-8645-8853-9C6646A1BA73}" type="slidenum">
              <a:rPr lang="en-US" altLang="en-US"/>
              <a:pPr>
                <a:defRPr/>
              </a:pPr>
              <a:t>‹#›</a:t>
            </a:fld>
            <a:endParaRPr lang="en-US" altLang="en-US"/>
          </a:p>
        </p:txBody>
      </p:sp>
    </p:spTree>
    <p:extLst>
      <p:ext uri="{BB962C8B-B14F-4D97-AF65-F5344CB8AC3E}">
        <p14:creationId xmlns:p14="http://schemas.microsoft.com/office/powerpoint/2010/main" val="368423889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1CCCA27-2BA9-6240-BAF4-747D63BCA4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A55855-5655-D047-9874-1EB0F246C5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79906E-C550-0746-8570-E53EC699C4CD}"/>
              </a:ext>
            </a:extLst>
          </p:cNvPr>
          <p:cNvSpPr>
            <a:spLocks noGrp="1" noChangeArrowheads="1"/>
          </p:cNvSpPr>
          <p:nvPr>
            <p:ph type="sldNum" sz="quarter" idx="12"/>
          </p:nvPr>
        </p:nvSpPr>
        <p:spPr>
          <a:ln/>
        </p:spPr>
        <p:txBody>
          <a:bodyPr/>
          <a:lstStyle>
            <a:lvl1pPr>
              <a:defRPr/>
            </a:lvl1pPr>
          </a:lstStyle>
          <a:p>
            <a:pPr>
              <a:defRPr/>
            </a:pPr>
            <a:fld id="{1B513306-84C3-104E-88D0-4059D92D78A3}" type="slidenum">
              <a:rPr lang="en-US" altLang="en-US"/>
              <a:pPr>
                <a:defRPr/>
              </a:pPr>
              <a:t>‹#›</a:t>
            </a:fld>
            <a:endParaRPr lang="en-US" altLang="en-US"/>
          </a:p>
        </p:txBody>
      </p:sp>
    </p:spTree>
    <p:extLst>
      <p:ext uri="{BB962C8B-B14F-4D97-AF65-F5344CB8AC3E}">
        <p14:creationId xmlns:p14="http://schemas.microsoft.com/office/powerpoint/2010/main" val="20973178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4339021-2F71-934E-9B55-943C802542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BA5B38-394E-6244-BE8A-D656C9262F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BACECCF-D502-AA42-A2D2-2BF11C6EFA39}"/>
              </a:ext>
            </a:extLst>
          </p:cNvPr>
          <p:cNvSpPr>
            <a:spLocks noGrp="1" noChangeArrowheads="1"/>
          </p:cNvSpPr>
          <p:nvPr>
            <p:ph type="sldNum" sz="quarter" idx="12"/>
          </p:nvPr>
        </p:nvSpPr>
        <p:spPr>
          <a:ln/>
        </p:spPr>
        <p:txBody>
          <a:bodyPr/>
          <a:lstStyle>
            <a:lvl1pPr>
              <a:defRPr/>
            </a:lvl1pPr>
          </a:lstStyle>
          <a:p>
            <a:pPr>
              <a:defRPr/>
            </a:pPr>
            <a:fld id="{D77DD7A2-FA93-CA4A-A6DE-6400542D7BD7}" type="slidenum">
              <a:rPr lang="en-US" altLang="en-US"/>
              <a:pPr>
                <a:defRPr/>
              </a:pPr>
              <a:t>‹#›</a:t>
            </a:fld>
            <a:endParaRPr lang="en-US" altLang="en-US"/>
          </a:p>
        </p:txBody>
      </p:sp>
    </p:spTree>
    <p:extLst>
      <p:ext uri="{BB962C8B-B14F-4D97-AF65-F5344CB8AC3E}">
        <p14:creationId xmlns:p14="http://schemas.microsoft.com/office/powerpoint/2010/main" val="329102597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C836760-2DB2-F748-8099-78464CA768B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48813E3-7CD5-AD44-BF6D-84AEB557D0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781B96B-EBD3-1F4D-8362-F7373EA927FE}"/>
              </a:ext>
            </a:extLst>
          </p:cNvPr>
          <p:cNvSpPr>
            <a:spLocks noGrp="1" noChangeArrowheads="1"/>
          </p:cNvSpPr>
          <p:nvPr>
            <p:ph type="sldNum" sz="quarter" idx="12"/>
          </p:nvPr>
        </p:nvSpPr>
        <p:spPr>
          <a:ln/>
        </p:spPr>
        <p:txBody>
          <a:bodyPr/>
          <a:lstStyle>
            <a:lvl1pPr>
              <a:defRPr/>
            </a:lvl1pPr>
          </a:lstStyle>
          <a:p>
            <a:pPr>
              <a:defRPr/>
            </a:pPr>
            <a:fld id="{8933310D-BF3D-8A4E-89B4-9E2D52B1CDE1}" type="slidenum">
              <a:rPr lang="en-US" altLang="en-US"/>
              <a:pPr>
                <a:defRPr/>
              </a:pPr>
              <a:t>‹#›</a:t>
            </a:fld>
            <a:endParaRPr lang="en-US" altLang="en-US"/>
          </a:p>
        </p:txBody>
      </p:sp>
    </p:spTree>
    <p:extLst>
      <p:ext uri="{BB962C8B-B14F-4D97-AF65-F5344CB8AC3E}">
        <p14:creationId xmlns:p14="http://schemas.microsoft.com/office/powerpoint/2010/main" val="218677948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EB7AB54-6D13-B543-A8BC-0EFFDAB005B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2EF4539-680E-0F4E-A4EC-FE64153C17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9D03B9B-1953-344D-9A82-E37C22B7E863}"/>
              </a:ext>
            </a:extLst>
          </p:cNvPr>
          <p:cNvSpPr>
            <a:spLocks noGrp="1" noChangeArrowheads="1"/>
          </p:cNvSpPr>
          <p:nvPr>
            <p:ph type="sldNum" sz="quarter" idx="12"/>
          </p:nvPr>
        </p:nvSpPr>
        <p:spPr>
          <a:ln/>
        </p:spPr>
        <p:txBody>
          <a:bodyPr/>
          <a:lstStyle>
            <a:lvl1pPr>
              <a:defRPr/>
            </a:lvl1pPr>
          </a:lstStyle>
          <a:p>
            <a:pPr>
              <a:defRPr/>
            </a:pPr>
            <a:fld id="{E98E3E62-41D5-9B40-A412-E0E985640156}" type="slidenum">
              <a:rPr lang="en-US" altLang="en-US"/>
              <a:pPr>
                <a:defRPr/>
              </a:pPr>
              <a:t>‹#›</a:t>
            </a:fld>
            <a:endParaRPr lang="en-US" altLang="en-US"/>
          </a:p>
        </p:txBody>
      </p:sp>
    </p:spTree>
    <p:extLst>
      <p:ext uri="{BB962C8B-B14F-4D97-AF65-F5344CB8AC3E}">
        <p14:creationId xmlns:p14="http://schemas.microsoft.com/office/powerpoint/2010/main" val="15473065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F5F783-2B62-BA49-A01F-9E531DEAB6D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199186B-CBAF-1B4C-9A76-A28EBDD81D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3CFAA38-A28D-9E42-AEBA-F9B13F1A1D73}"/>
              </a:ext>
            </a:extLst>
          </p:cNvPr>
          <p:cNvSpPr>
            <a:spLocks noGrp="1" noChangeArrowheads="1"/>
          </p:cNvSpPr>
          <p:nvPr>
            <p:ph type="sldNum" sz="quarter" idx="12"/>
          </p:nvPr>
        </p:nvSpPr>
        <p:spPr>
          <a:ln/>
        </p:spPr>
        <p:txBody>
          <a:bodyPr/>
          <a:lstStyle>
            <a:lvl1pPr>
              <a:defRPr/>
            </a:lvl1pPr>
          </a:lstStyle>
          <a:p>
            <a:pPr>
              <a:defRPr/>
            </a:pPr>
            <a:fld id="{9099A5E6-9FE1-B54A-A120-A5F265DDED19}" type="slidenum">
              <a:rPr lang="en-US" altLang="en-US"/>
              <a:pPr>
                <a:defRPr/>
              </a:pPr>
              <a:t>‹#›</a:t>
            </a:fld>
            <a:endParaRPr lang="en-US" altLang="en-US"/>
          </a:p>
        </p:txBody>
      </p:sp>
    </p:spTree>
    <p:extLst>
      <p:ext uri="{BB962C8B-B14F-4D97-AF65-F5344CB8AC3E}">
        <p14:creationId xmlns:p14="http://schemas.microsoft.com/office/powerpoint/2010/main" val="199604782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B910092-708B-494F-A5EE-9F40A42F35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DF56D77-2C9A-EB4F-B68D-44946A30FF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05C34B-51A0-8945-AEAD-B68CCF08979C}"/>
              </a:ext>
            </a:extLst>
          </p:cNvPr>
          <p:cNvSpPr>
            <a:spLocks noGrp="1" noChangeArrowheads="1"/>
          </p:cNvSpPr>
          <p:nvPr>
            <p:ph type="sldNum" sz="quarter" idx="12"/>
          </p:nvPr>
        </p:nvSpPr>
        <p:spPr>
          <a:ln/>
        </p:spPr>
        <p:txBody>
          <a:bodyPr/>
          <a:lstStyle>
            <a:lvl1pPr>
              <a:defRPr/>
            </a:lvl1pPr>
          </a:lstStyle>
          <a:p>
            <a:pPr>
              <a:defRPr/>
            </a:pPr>
            <a:fld id="{005122D3-7F83-874E-9178-464CED94A169}" type="slidenum">
              <a:rPr lang="en-US" altLang="en-US"/>
              <a:pPr>
                <a:defRPr/>
              </a:pPr>
              <a:t>‹#›</a:t>
            </a:fld>
            <a:endParaRPr lang="en-US" altLang="en-US"/>
          </a:p>
        </p:txBody>
      </p:sp>
    </p:spTree>
    <p:extLst>
      <p:ext uri="{BB962C8B-B14F-4D97-AF65-F5344CB8AC3E}">
        <p14:creationId xmlns:p14="http://schemas.microsoft.com/office/powerpoint/2010/main" val="21250810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F024D8-01E1-A64E-BAF1-AD9FBEEF90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A21F05-548B-C14F-B123-B7C4DCF322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C18662-22D8-6E40-A762-869C92D7AF64}"/>
              </a:ext>
            </a:extLst>
          </p:cNvPr>
          <p:cNvSpPr>
            <a:spLocks noGrp="1" noChangeArrowheads="1"/>
          </p:cNvSpPr>
          <p:nvPr>
            <p:ph type="sldNum" sz="quarter" idx="12"/>
          </p:nvPr>
        </p:nvSpPr>
        <p:spPr>
          <a:ln/>
        </p:spPr>
        <p:txBody>
          <a:bodyPr/>
          <a:lstStyle>
            <a:lvl1pPr>
              <a:defRPr/>
            </a:lvl1pPr>
          </a:lstStyle>
          <a:p>
            <a:pPr>
              <a:defRPr/>
            </a:pPr>
            <a:fld id="{7808B5C9-0C09-F548-B7F3-9414265E7C48}" type="slidenum">
              <a:rPr lang="en-US" altLang="en-US"/>
              <a:pPr>
                <a:defRPr/>
              </a:pPr>
              <a:t>‹#›</a:t>
            </a:fld>
            <a:endParaRPr lang="en-US" altLang="en-US"/>
          </a:p>
        </p:txBody>
      </p:sp>
    </p:spTree>
    <p:extLst>
      <p:ext uri="{BB962C8B-B14F-4D97-AF65-F5344CB8AC3E}">
        <p14:creationId xmlns:p14="http://schemas.microsoft.com/office/powerpoint/2010/main" val="185434449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7D2CBEF-A176-3A49-B1A0-CE37035597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E813A2-281C-DE40-B492-D7870E42B1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A2DE3CE-9C72-1D4B-A4CC-BAA2421F29DD}"/>
              </a:ext>
            </a:extLst>
          </p:cNvPr>
          <p:cNvSpPr>
            <a:spLocks noGrp="1" noChangeArrowheads="1"/>
          </p:cNvSpPr>
          <p:nvPr>
            <p:ph type="sldNum" sz="quarter" idx="12"/>
          </p:nvPr>
        </p:nvSpPr>
        <p:spPr>
          <a:ln/>
        </p:spPr>
        <p:txBody>
          <a:bodyPr/>
          <a:lstStyle>
            <a:lvl1pPr>
              <a:defRPr/>
            </a:lvl1pPr>
          </a:lstStyle>
          <a:p>
            <a:pPr>
              <a:defRPr/>
            </a:pPr>
            <a:fld id="{0177ED9A-184B-DF4F-8705-60DA9471CB5A}" type="slidenum">
              <a:rPr lang="en-US" altLang="en-US"/>
              <a:pPr>
                <a:defRPr/>
              </a:pPr>
              <a:t>‹#›</a:t>
            </a:fld>
            <a:endParaRPr lang="en-US" altLang="en-US"/>
          </a:p>
        </p:txBody>
      </p:sp>
    </p:spTree>
    <p:extLst>
      <p:ext uri="{BB962C8B-B14F-4D97-AF65-F5344CB8AC3E}">
        <p14:creationId xmlns:p14="http://schemas.microsoft.com/office/powerpoint/2010/main" val="243561585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D13F2B-73D8-D840-8FCE-A89DCFB30D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27C6FF-96FC-3440-8603-09AD4CCB26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CF1A84-B269-204F-BFE8-37E193E68F97}"/>
              </a:ext>
            </a:extLst>
          </p:cNvPr>
          <p:cNvSpPr>
            <a:spLocks noGrp="1" noChangeArrowheads="1"/>
          </p:cNvSpPr>
          <p:nvPr>
            <p:ph type="sldNum" sz="quarter" idx="12"/>
          </p:nvPr>
        </p:nvSpPr>
        <p:spPr>
          <a:ln/>
        </p:spPr>
        <p:txBody>
          <a:bodyPr/>
          <a:lstStyle>
            <a:lvl1pPr>
              <a:defRPr/>
            </a:lvl1pPr>
          </a:lstStyle>
          <a:p>
            <a:pPr>
              <a:defRPr/>
            </a:pPr>
            <a:fld id="{99C718C5-6445-864D-96BA-1F8AC53F546C}" type="slidenum">
              <a:rPr lang="en-US" altLang="en-US"/>
              <a:pPr>
                <a:defRPr/>
              </a:pPr>
              <a:t>‹#›</a:t>
            </a:fld>
            <a:endParaRPr lang="en-US" altLang="en-US"/>
          </a:p>
        </p:txBody>
      </p:sp>
    </p:spTree>
    <p:extLst>
      <p:ext uri="{BB962C8B-B14F-4D97-AF65-F5344CB8AC3E}">
        <p14:creationId xmlns:p14="http://schemas.microsoft.com/office/powerpoint/2010/main" val="392309364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9DEFED-B31E-8343-B326-4053EA2613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5764A9-66FD-1242-86D2-114042A614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376200-18C3-0342-BED1-BCCCDB9CA3CF}"/>
              </a:ext>
            </a:extLst>
          </p:cNvPr>
          <p:cNvSpPr>
            <a:spLocks noGrp="1" noChangeArrowheads="1"/>
          </p:cNvSpPr>
          <p:nvPr>
            <p:ph type="sldNum" sz="quarter" idx="12"/>
          </p:nvPr>
        </p:nvSpPr>
        <p:spPr>
          <a:ln/>
        </p:spPr>
        <p:txBody>
          <a:bodyPr/>
          <a:lstStyle>
            <a:lvl1pPr>
              <a:defRPr/>
            </a:lvl1pPr>
          </a:lstStyle>
          <a:p>
            <a:pPr>
              <a:defRPr/>
            </a:pPr>
            <a:fld id="{10E2163C-6AB5-9945-8C48-6FB98AB778A4}" type="slidenum">
              <a:rPr lang="en-US" altLang="en-US"/>
              <a:pPr>
                <a:defRPr/>
              </a:pPr>
              <a:t>‹#›</a:t>
            </a:fld>
            <a:endParaRPr lang="en-US" altLang="en-US"/>
          </a:p>
        </p:txBody>
      </p:sp>
    </p:spTree>
    <p:extLst>
      <p:ext uri="{BB962C8B-B14F-4D97-AF65-F5344CB8AC3E}">
        <p14:creationId xmlns:p14="http://schemas.microsoft.com/office/powerpoint/2010/main" val="266329978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E528839-EBC3-0649-8846-FA68DA09708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209BA8-45E5-0C4B-A826-DA2FB6757C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35C0FC-160B-D24A-99C3-DAD99734EC61}"/>
              </a:ext>
            </a:extLst>
          </p:cNvPr>
          <p:cNvSpPr>
            <a:spLocks noGrp="1" noChangeArrowheads="1"/>
          </p:cNvSpPr>
          <p:nvPr>
            <p:ph type="sldNum" sz="quarter" idx="12"/>
          </p:nvPr>
        </p:nvSpPr>
        <p:spPr>
          <a:ln/>
        </p:spPr>
        <p:txBody>
          <a:bodyPr/>
          <a:lstStyle>
            <a:lvl1pPr>
              <a:defRPr/>
            </a:lvl1pPr>
          </a:lstStyle>
          <a:p>
            <a:pPr>
              <a:defRPr/>
            </a:pPr>
            <a:fld id="{E9F27EF2-4EE8-CA4C-AD1E-D2F24C636B0D}" type="slidenum">
              <a:rPr lang="en-US" altLang="en-US"/>
              <a:pPr>
                <a:defRPr/>
              </a:pPr>
              <a:t>‹#›</a:t>
            </a:fld>
            <a:endParaRPr lang="en-US" altLang="en-US"/>
          </a:p>
        </p:txBody>
      </p:sp>
    </p:spTree>
    <p:extLst>
      <p:ext uri="{BB962C8B-B14F-4D97-AF65-F5344CB8AC3E}">
        <p14:creationId xmlns:p14="http://schemas.microsoft.com/office/powerpoint/2010/main" val="237951325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8DB807-AF16-6E4C-B18F-BB0168E335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2840DE-5B76-074C-8AB6-C755869C94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FC2326-836A-9747-8AC8-74BB491B4F5F}"/>
              </a:ext>
            </a:extLst>
          </p:cNvPr>
          <p:cNvSpPr>
            <a:spLocks noGrp="1" noChangeArrowheads="1"/>
          </p:cNvSpPr>
          <p:nvPr>
            <p:ph type="sldNum" sz="quarter" idx="12"/>
          </p:nvPr>
        </p:nvSpPr>
        <p:spPr>
          <a:ln/>
        </p:spPr>
        <p:txBody>
          <a:bodyPr/>
          <a:lstStyle>
            <a:lvl1pPr>
              <a:defRPr/>
            </a:lvl1pPr>
          </a:lstStyle>
          <a:p>
            <a:pPr>
              <a:defRPr/>
            </a:pPr>
            <a:fld id="{FCD47D68-94EE-0A48-9013-4D2422C46A64}" type="slidenum">
              <a:rPr lang="en-US" altLang="en-US"/>
              <a:pPr>
                <a:defRPr/>
              </a:pPr>
              <a:t>‹#›</a:t>
            </a:fld>
            <a:endParaRPr lang="en-US" altLang="en-US"/>
          </a:p>
        </p:txBody>
      </p:sp>
    </p:spTree>
    <p:extLst>
      <p:ext uri="{BB962C8B-B14F-4D97-AF65-F5344CB8AC3E}">
        <p14:creationId xmlns:p14="http://schemas.microsoft.com/office/powerpoint/2010/main" val="425176124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BE20EEA-A457-D347-BC0F-0E59BAF6EE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665986-30EE-3D44-BAEA-77F74B93C7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BC64D41-2C17-434C-B758-CDBED604349F}"/>
              </a:ext>
            </a:extLst>
          </p:cNvPr>
          <p:cNvSpPr>
            <a:spLocks noGrp="1" noChangeArrowheads="1"/>
          </p:cNvSpPr>
          <p:nvPr>
            <p:ph type="sldNum" sz="quarter" idx="12"/>
          </p:nvPr>
        </p:nvSpPr>
        <p:spPr>
          <a:ln/>
        </p:spPr>
        <p:txBody>
          <a:bodyPr/>
          <a:lstStyle>
            <a:lvl1pPr>
              <a:defRPr/>
            </a:lvl1pPr>
          </a:lstStyle>
          <a:p>
            <a:pPr>
              <a:defRPr/>
            </a:pPr>
            <a:fld id="{65A9DD46-9BE3-1946-BA62-71982395EBE9}" type="slidenum">
              <a:rPr lang="en-US" altLang="en-US"/>
              <a:pPr>
                <a:defRPr/>
              </a:pPr>
              <a:t>‹#›</a:t>
            </a:fld>
            <a:endParaRPr lang="en-US" altLang="en-US"/>
          </a:p>
        </p:txBody>
      </p:sp>
    </p:spTree>
    <p:extLst>
      <p:ext uri="{BB962C8B-B14F-4D97-AF65-F5344CB8AC3E}">
        <p14:creationId xmlns:p14="http://schemas.microsoft.com/office/powerpoint/2010/main" val="420740016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0FC2537-8F84-3D44-8D47-A411FB4A51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11A0A1-90C2-6F4D-8E0F-4C510443AA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FF14B4D-22C8-ED43-8605-2815532A8371}"/>
              </a:ext>
            </a:extLst>
          </p:cNvPr>
          <p:cNvSpPr>
            <a:spLocks noGrp="1" noChangeArrowheads="1"/>
          </p:cNvSpPr>
          <p:nvPr>
            <p:ph type="sldNum" sz="quarter" idx="12"/>
          </p:nvPr>
        </p:nvSpPr>
        <p:spPr>
          <a:ln/>
        </p:spPr>
        <p:txBody>
          <a:bodyPr/>
          <a:lstStyle>
            <a:lvl1pPr>
              <a:defRPr/>
            </a:lvl1pPr>
          </a:lstStyle>
          <a:p>
            <a:pPr>
              <a:defRPr/>
            </a:pPr>
            <a:fld id="{B756FAE3-7196-DD45-A445-B8AC6915CE89}" type="slidenum">
              <a:rPr lang="en-US" altLang="en-US"/>
              <a:pPr>
                <a:defRPr/>
              </a:pPr>
              <a:t>‹#›</a:t>
            </a:fld>
            <a:endParaRPr lang="en-US" altLang="en-US"/>
          </a:p>
        </p:txBody>
      </p:sp>
    </p:spTree>
    <p:extLst>
      <p:ext uri="{BB962C8B-B14F-4D97-AF65-F5344CB8AC3E}">
        <p14:creationId xmlns:p14="http://schemas.microsoft.com/office/powerpoint/2010/main" val="79642607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ADA91F1-0D6C-EA44-B344-CD22FDC67FF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9CBCE6A-4DE9-B54A-96DE-077528C02F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D819B9C-4329-4C42-A9A7-CABA6E427E1F}"/>
              </a:ext>
            </a:extLst>
          </p:cNvPr>
          <p:cNvSpPr>
            <a:spLocks noGrp="1" noChangeArrowheads="1"/>
          </p:cNvSpPr>
          <p:nvPr>
            <p:ph type="sldNum" sz="quarter" idx="12"/>
          </p:nvPr>
        </p:nvSpPr>
        <p:spPr>
          <a:ln/>
        </p:spPr>
        <p:txBody>
          <a:bodyPr/>
          <a:lstStyle>
            <a:lvl1pPr>
              <a:defRPr/>
            </a:lvl1pPr>
          </a:lstStyle>
          <a:p>
            <a:pPr>
              <a:defRPr/>
            </a:pPr>
            <a:fld id="{B5B2E665-B0D1-EE44-89F4-074BBB579576}" type="slidenum">
              <a:rPr lang="en-US" altLang="en-US"/>
              <a:pPr>
                <a:defRPr/>
              </a:pPr>
              <a:t>‹#›</a:t>
            </a:fld>
            <a:endParaRPr lang="en-US" altLang="en-US"/>
          </a:p>
        </p:txBody>
      </p:sp>
    </p:spTree>
    <p:extLst>
      <p:ext uri="{BB962C8B-B14F-4D97-AF65-F5344CB8AC3E}">
        <p14:creationId xmlns:p14="http://schemas.microsoft.com/office/powerpoint/2010/main" val="124453082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482CBEC-1D3A-BA4E-BE98-285F17E04AD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96C5D72-D5D4-F543-BC7E-6370F859BF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08F850A-74BE-ED41-B79E-DE94FA57590A}"/>
              </a:ext>
            </a:extLst>
          </p:cNvPr>
          <p:cNvSpPr>
            <a:spLocks noGrp="1" noChangeArrowheads="1"/>
          </p:cNvSpPr>
          <p:nvPr>
            <p:ph type="sldNum" sz="quarter" idx="12"/>
          </p:nvPr>
        </p:nvSpPr>
        <p:spPr>
          <a:ln/>
        </p:spPr>
        <p:txBody>
          <a:bodyPr/>
          <a:lstStyle>
            <a:lvl1pPr>
              <a:defRPr/>
            </a:lvl1pPr>
          </a:lstStyle>
          <a:p>
            <a:pPr>
              <a:defRPr/>
            </a:pPr>
            <a:fld id="{A88F6E52-9DA0-D544-9D6E-CD945F12C121}" type="slidenum">
              <a:rPr lang="en-US" altLang="en-US"/>
              <a:pPr>
                <a:defRPr/>
              </a:pPr>
              <a:t>‹#›</a:t>
            </a:fld>
            <a:endParaRPr lang="en-US" altLang="en-US"/>
          </a:p>
        </p:txBody>
      </p:sp>
    </p:spTree>
    <p:extLst>
      <p:ext uri="{BB962C8B-B14F-4D97-AF65-F5344CB8AC3E}">
        <p14:creationId xmlns:p14="http://schemas.microsoft.com/office/powerpoint/2010/main" val="369977256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3D62D81-175F-1445-A3A0-3ED39042BFF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4185DC5-9ABA-A64A-962B-FDCFC8800D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B9EC52E-EB1F-D64D-8A4B-9CF2A67E1778}"/>
              </a:ext>
            </a:extLst>
          </p:cNvPr>
          <p:cNvSpPr>
            <a:spLocks noGrp="1" noChangeArrowheads="1"/>
          </p:cNvSpPr>
          <p:nvPr>
            <p:ph type="sldNum" sz="quarter" idx="12"/>
          </p:nvPr>
        </p:nvSpPr>
        <p:spPr>
          <a:ln/>
        </p:spPr>
        <p:txBody>
          <a:bodyPr/>
          <a:lstStyle>
            <a:lvl1pPr>
              <a:defRPr/>
            </a:lvl1pPr>
          </a:lstStyle>
          <a:p>
            <a:pPr>
              <a:defRPr/>
            </a:pPr>
            <a:fld id="{FA3FAE0E-BA7F-E449-ABBA-930E72DA75AA}" type="slidenum">
              <a:rPr lang="en-US" altLang="en-US"/>
              <a:pPr>
                <a:defRPr/>
              </a:pPr>
              <a:t>‹#›</a:t>
            </a:fld>
            <a:endParaRPr lang="en-US" altLang="en-US"/>
          </a:p>
        </p:txBody>
      </p:sp>
    </p:spTree>
    <p:extLst>
      <p:ext uri="{BB962C8B-B14F-4D97-AF65-F5344CB8AC3E}">
        <p14:creationId xmlns:p14="http://schemas.microsoft.com/office/powerpoint/2010/main" val="167879211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13062B2-B0DF-114D-BA0B-18EC71B401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2EED90-2A15-A740-BB01-06F4F50015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B221EE-9523-3C4B-835C-325CF94237F3}"/>
              </a:ext>
            </a:extLst>
          </p:cNvPr>
          <p:cNvSpPr>
            <a:spLocks noGrp="1" noChangeArrowheads="1"/>
          </p:cNvSpPr>
          <p:nvPr>
            <p:ph type="sldNum" sz="quarter" idx="12"/>
          </p:nvPr>
        </p:nvSpPr>
        <p:spPr>
          <a:ln/>
        </p:spPr>
        <p:txBody>
          <a:bodyPr/>
          <a:lstStyle>
            <a:lvl1pPr>
              <a:defRPr/>
            </a:lvl1pPr>
          </a:lstStyle>
          <a:p>
            <a:pPr>
              <a:defRPr/>
            </a:pPr>
            <a:fld id="{38DD7F29-B57E-3D4D-B1DD-6E4F489450FE}" type="slidenum">
              <a:rPr lang="en-US" altLang="en-US"/>
              <a:pPr>
                <a:defRPr/>
              </a:pPr>
              <a:t>‹#›</a:t>
            </a:fld>
            <a:endParaRPr lang="en-US" altLang="en-US"/>
          </a:p>
        </p:txBody>
      </p:sp>
    </p:spTree>
    <p:extLst>
      <p:ext uri="{BB962C8B-B14F-4D97-AF65-F5344CB8AC3E}">
        <p14:creationId xmlns:p14="http://schemas.microsoft.com/office/powerpoint/2010/main" val="3379922107"/>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E65068F-FE3C-E448-84B6-5082D660FF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3C4CC89-FA55-6F44-B0D5-B0B18979DA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72FAFE6-57B9-7645-8BAF-1BF88B5D6B14}"/>
              </a:ext>
            </a:extLst>
          </p:cNvPr>
          <p:cNvSpPr>
            <a:spLocks noGrp="1" noChangeArrowheads="1"/>
          </p:cNvSpPr>
          <p:nvPr>
            <p:ph type="sldNum" sz="quarter" idx="12"/>
          </p:nvPr>
        </p:nvSpPr>
        <p:spPr>
          <a:ln/>
        </p:spPr>
        <p:txBody>
          <a:bodyPr/>
          <a:lstStyle>
            <a:lvl1pPr>
              <a:defRPr/>
            </a:lvl1pPr>
          </a:lstStyle>
          <a:p>
            <a:pPr>
              <a:defRPr/>
            </a:pPr>
            <a:fld id="{193C1369-CCDF-2044-9B2C-0FCF76803374}" type="slidenum">
              <a:rPr lang="en-US" altLang="en-US"/>
              <a:pPr>
                <a:defRPr/>
              </a:pPr>
              <a:t>‹#›</a:t>
            </a:fld>
            <a:endParaRPr lang="en-US" altLang="en-US"/>
          </a:p>
        </p:txBody>
      </p:sp>
    </p:spTree>
    <p:extLst>
      <p:ext uri="{BB962C8B-B14F-4D97-AF65-F5344CB8AC3E}">
        <p14:creationId xmlns:p14="http://schemas.microsoft.com/office/powerpoint/2010/main" val="181566503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B25E3CC-E162-974F-9701-6E6D2F2D84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FD2FFC-55B2-B246-8B0D-BD0C9E9CCC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FC441B-69B6-0B4A-847C-513254A7DBBB}"/>
              </a:ext>
            </a:extLst>
          </p:cNvPr>
          <p:cNvSpPr>
            <a:spLocks noGrp="1" noChangeArrowheads="1"/>
          </p:cNvSpPr>
          <p:nvPr>
            <p:ph type="sldNum" sz="quarter" idx="12"/>
          </p:nvPr>
        </p:nvSpPr>
        <p:spPr>
          <a:ln/>
        </p:spPr>
        <p:txBody>
          <a:bodyPr/>
          <a:lstStyle>
            <a:lvl1pPr>
              <a:defRPr/>
            </a:lvl1pPr>
          </a:lstStyle>
          <a:p>
            <a:pPr>
              <a:defRPr/>
            </a:pPr>
            <a:fld id="{949F5F68-9D0A-914E-91D6-3B1BDE5D0981}" type="slidenum">
              <a:rPr lang="en-US" altLang="en-US"/>
              <a:pPr>
                <a:defRPr/>
              </a:pPr>
              <a:t>‹#›</a:t>
            </a:fld>
            <a:endParaRPr lang="en-US" altLang="en-US"/>
          </a:p>
        </p:txBody>
      </p:sp>
    </p:spTree>
    <p:extLst>
      <p:ext uri="{BB962C8B-B14F-4D97-AF65-F5344CB8AC3E}">
        <p14:creationId xmlns:p14="http://schemas.microsoft.com/office/powerpoint/2010/main" val="144236106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F3660E-0D5F-FC47-99DA-35E25FAA71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935A01-EAC4-A446-9BDD-F713078B85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31BD8C-8A48-1147-BBFF-F8C72C43A412}"/>
              </a:ext>
            </a:extLst>
          </p:cNvPr>
          <p:cNvSpPr>
            <a:spLocks noGrp="1" noChangeArrowheads="1"/>
          </p:cNvSpPr>
          <p:nvPr>
            <p:ph type="sldNum" sz="quarter" idx="12"/>
          </p:nvPr>
        </p:nvSpPr>
        <p:spPr>
          <a:ln/>
        </p:spPr>
        <p:txBody>
          <a:bodyPr/>
          <a:lstStyle>
            <a:lvl1pPr>
              <a:defRPr/>
            </a:lvl1pPr>
          </a:lstStyle>
          <a:p>
            <a:pPr>
              <a:defRPr/>
            </a:pPr>
            <a:fld id="{3E1929B9-07B4-3B4D-A98B-F0C84EAC2459}" type="slidenum">
              <a:rPr lang="en-US" altLang="en-US"/>
              <a:pPr>
                <a:defRPr/>
              </a:pPr>
              <a:t>‹#›</a:t>
            </a:fld>
            <a:endParaRPr lang="en-US" altLang="en-US"/>
          </a:p>
        </p:txBody>
      </p:sp>
    </p:spTree>
    <p:extLst>
      <p:ext uri="{BB962C8B-B14F-4D97-AF65-F5344CB8AC3E}">
        <p14:creationId xmlns:p14="http://schemas.microsoft.com/office/powerpoint/2010/main" val="417412861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416A5D-5380-5143-856C-F8964E8AD8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8165D4-4B3C-2C47-803F-7F7C379DBB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E42004-CCAA-634F-8026-05FC937829EA}"/>
              </a:ext>
            </a:extLst>
          </p:cNvPr>
          <p:cNvSpPr>
            <a:spLocks noGrp="1" noChangeArrowheads="1"/>
          </p:cNvSpPr>
          <p:nvPr>
            <p:ph type="sldNum" sz="quarter" idx="12"/>
          </p:nvPr>
        </p:nvSpPr>
        <p:spPr>
          <a:ln/>
        </p:spPr>
        <p:txBody>
          <a:bodyPr/>
          <a:lstStyle>
            <a:lvl1pPr>
              <a:defRPr/>
            </a:lvl1pPr>
          </a:lstStyle>
          <a:p>
            <a:pPr>
              <a:defRPr/>
            </a:pPr>
            <a:fld id="{008A711C-17DD-7340-871D-CACE7F91050E}" type="slidenum">
              <a:rPr lang="en-US" altLang="en-US"/>
              <a:pPr>
                <a:defRPr/>
              </a:pPr>
              <a:t>‹#›</a:t>
            </a:fld>
            <a:endParaRPr lang="en-US" altLang="en-US"/>
          </a:p>
        </p:txBody>
      </p:sp>
    </p:spTree>
    <p:extLst>
      <p:ext uri="{BB962C8B-B14F-4D97-AF65-F5344CB8AC3E}">
        <p14:creationId xmlns:p14="http://schemas.microsoft.com/office/powerpoint/2010/main" val="314861541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031FDBD-3A47-3B4C-A86F-E04A2644FA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71DE33-9FF1-834A-9709-62744106BC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200CFC-6749-9948-B258-15A6434EE712}"/>
              </a:ext>
            </a:extLst>
          </p:cNvPr>
          <p:cNvSpPr>
            <a:spLocks noGrp="1" noChangeArrowheads="1"/>
          </p:cNvSpPr>
          <p:nvPr>
            <p:ph type="sldNum" sz="quarter" idx="12"/>
          </p:nvPr>
        </p:nvSpPr>
        <p:spPr>
          <a:ln/>
        </p:spPr>
        <p:txBody>
          <a:bodyPr/>
          <a:lstStyle>
            <a:lvl1pPr>
              <a:defRPr/>
            </a:lvl1pPr>
          </a:lstStyle>
          <a:p>
            <a:pPr>
              <a:defRPr/>
            </a:pPr>
            <a:fld id="{414270A3-5604-6A4E-BE02-55A52138617A}" type="slidenum">
              <a:rPr lang="en-US" altLang="en-US"/>
              <a:pPr>
                <a:defRPr/>
              </a:pPr>
              <a:t>‹#›</a:t>
            </a:fld>
            <a:endParaRPr lang="en-US" altLang="en-US"/>
          </a:p>
        </p:txBody>
      </p:sp>
    </p:spTree>
    <p:extLst>
      <p:ext uri="{BB962C8B-B14F-4D97-AF65-F5344CB8AC3E}">
        <p14:creationId xmlns:p14="http://schemas.microsoft.com/office/powerpoint/2010/main" val="281806540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E83AB2-8EA4-AD49-A6F8-D26209E263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C33A2A-CEBF-254A-A358-91C37F36DE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461062-9FD0-8447-8006-269A7CEA85F3}"/>
              </a:ext>
            </a:extLst>
          </p:cNvPr>
          <p:cNvSpPr>
            <a:spLocks noGrp="1" noChangeArrowheads="1"/>
          </p:cNvSpPr>
          <p:nvPr>
            <p:ph type="sldNum" sz="quarter" idx="12"/>
          </p:nvPr>
        </p:nvSpPr>
        <p:spPr>
          <a:ln/>
        </p:spPr>
        <p:txBody>
          <a:bodyPr/>
          <a:lstStyle>
            <a:lvl1pPr>
              <a:defRPr/>
            </a:lvl1pPr>
          </a:lstStyle>
          <a:p>
            <a:pPr>
              <a:defRPr/>
            </a:pPr>
            <a:fld id="{D793C5D5-B842-9A4A-BD73-995DEA48761E}" type="slidenum">
              <a:rPr lang="en-US" altLang="en-US"/>
              <a:pPr>
                <a:defRPr/>
              </a:pPr>
              <a:t>‹#›</a:t>
            </a:fld>
            <a:endParaRPr lang="en-US" altLang="en-US"/>
          </a:p>
        </p:txBody>
      </p:sp>
    </p:spTree>
    <p:extLst>
      <p:ext uri="{BB962C8B-B14F-4D97-AF65-F5344CB8AC3E}">
        <p14:creationId xmlns:p14="http://schemas.microsoft.com/office/powerpoint/2010/main" val="137843897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089FB99-52B7-F24B-AB79-2305E060CF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511125-DD7C-B247-8056-B7B3DEA4F2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F05666-D291-9E4B-A117-34466E5391C2}"/>
              </a:ext>
            </a:extLst>
          </p:cNvPr>
          <p:cNvSpPr>
            <a:spLocks noGrp="1" noChangeArrowheads="1"/>
          </p:cNvSpPr>
          <p:nvPr>
            <p:ph type="sldNum" sz="quarter" idx="12"/>
          </p:nvPr>
        </p:nvSpPr>
        <p:spPr>
          <a:ln/>
        </p:spPr>
        <p:txBody>
          <a:bodyPr/>
          <a:lstStyle>
            <a:lvl1pPr>
              <a:defRPr/>
            </a:lvl1pPr>
          </a:lstStyle>
          <a:p>
            <a:pPr>
              <a:defRPr/>
            </a:pPr>
            <a:fld id="{32784910-082B-3843-88EA-D7D69DB9D463}" type="slidenum">
              <a:rPr lang="en-US" altLang="en-US"/>
              <a:pPr>
                <a:defRPr/>
              </a:pPr>
              <a:t>‹#›</a:t>
            </a:fld>
            <a:endParaRPr lang="en-US" altLang="en-US"/>
          </a:p>
        </p:txBody>
      </p:sp>
    </p:spTree>
    <p:extLst>
      <p:ext uri="{BB962C8B-B14F-4D97-AF65-F5344CB8AC3E}">
        <p14:creationId xmlns:p14="http://schemas.microsoft.com/office/powerpoint/2010/main" val="134202404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F2F909A-4D2D-C840-B0EF-06A0B1C366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9508159-F3D6-914D-8C0D-3AF043A505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DFFFDD-33A8-6A4C-ADEC-C38D5E831D4F}"/>
              </a:ext>
            </a:extLst>
          </p:cNvPr>
          <p:cNvSpPr>
            <a:spLocks noGrp="1" noChangeArrowheads="1"/>
          </p:cNvSpPr>
          <p:nvPr>
            <p:ph type="sldNum" sz="quarter" idx="12"/>
          </p:nvPr>
        </p:nvSpPr>
        <p:spPr>
          <a:ln/>
        </p:spPr>
        <p:txBody>
          <a:bodyPr/>
          <a:lstStyle>
            <a:lvl1pPr>
              <a:defRPr/>
            </a:lvl1pPr>
          </a:lstStyle>
          <a:p>
            <a:pPr>
              <a:defRPr/>
            </a:pPr>
            <a:fld id="{E18ECE49-9A63-1940-8B3A-7D24B3BE8D81}" type="slidenum">
              <a:rPr lang="en-US" altLang="en-US"/>
              <a:pPr>
                <a:defRPr/>
              </a:pPr>
              <a:t>‹#›</a:t>
            </a:fld>
            <a:endParaRPr lang="en-US" altLang="en-US"/>
          </a:p>
        </p:txBody>
      </p:sp>
    </p:spTree>
    <p:extLst>
      <p:ext uri="{BB962C8B-B14F-4D97-AF65-F5344CB8AC3E}">
        <p14:creationId xmlns:p14="http://schemas.microsoft.com/office/powerpoint/2010/main" val="28909881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A9C17F2-8CAE-2649-B293-B4200E54F5B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B77A6F1-553A-FC44-8C4F-070422F8BA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6802C83-90EC-794C-BAF6-1238570CB210}"/>
              </a:ext>
            </a:extLst>
          </p:cNvPr>
          <p:cNvSpPr>
            <a:spLocks noGrp="1" noChangeArrowheads="1"/>
          </p:cNvSpPr>
          <p:nvPr>
            <p:ph type="sldNum" sz="quarter" idx="12"/>
          </p:nvPr>
        </p:nvSpPr>
        <p:spPr>
          <a:ln/>
        </p:spPr>
        <p:txBody>
          <a:bodyPr/>
          <a:lstStyle>
            <a:lvl1pPr>
              <a:defRPr/>
            </a:lvl1pPr>
          </a:lstStyle>
          <a:p>
            <a:pPr>
              <a:defRPr/>
            </a:pPr>
            <a:fld id="{4B514267-A4F5-D441-8484-1190D0A7DDF5}" type="slidenum">
              <a:rPr lang="en-US" altLang="en-US"/>
              <a:pPr>
                <a:defRPr/>
              </a:pPr>
              <a:t>‹#›</a:t>
            </a:fld>
            <a:endParaRPr lang="en-US" altLang="en-US"/>
          </a:p>
        </p:txBody>
      </p:sp>
    </p:spTree>
    <p:extLst>
      <p:ext uri="{BB962C8B-B14F-4D97-AF65-F5344CB8AC3E}">
        <p14:creationId xmlns:p14="http://schemas.microsoft.com/office/powerpoint/2010/main" val="207414743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65A94A2-7DB3-D143-8F3A-C7335CA0A88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1152284-B0D8-2C4C-9620-051CFD7125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6B67ED4-11B6-6140-BB95-20F7F4C694BD}"/>
              </a:ext>
            </a:extLst>
          </p:cNvPr>
          <p:cNvSpPr>
            <a:spLocks noGrp="1" noChangeArrowheads="1"/>
          </p:cNvSpPr>
          <p:nvPr>
            <p:ph type="sldNum" sz="quarter" idx="12"/>
          </p:nvPr>
        </p:nvSpPr>
        <p:spPr>
          <a:ln/>
        </p:spPr>
        <p:txBody>
          <a:bodyPr/>
          <a:lstStyle>
            <a:lvl1pPr>
              <a:defRPr/>
            </a:lvl1pPr>
          </a:lstStyle>
          <a:p>
            <a:pPr>
              <a:defRPr/>
            </a:pPr>
            <a:fld id="{E2B93E3C-3EC2-C843-BC65-A94C486E95E3}" type="slidenum">
              <a:rPr lang="en-US" altLang="en-US"/>
              <a:pPr>
                <a:defRPr/>
              </a:pPr>
              <a:t>‹#›</a:t>
            </a:fld>
            <a:endParaRPr lang="en-US" altLang="en-US"/>
          </a:p>
        </p:txBody>
      </p:sp>
    </p:spTree>
    <p:extLst>
      <p:ext uri="{BB962C8B-B14F-4D97-AF65-F5344CB8AC3E}">
        <p14:creationId xmlns:p14="http://schemas.microsoft.com/office/powerpoint/2010/main" val="357682929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7D1C1C-9F80-7D48-A5F9-1140786102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72ECD5B-EBB4-424A-9337-665F0A8133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7F7927-DA1A-4749-A0B2-19A18FFC745D}"/>
              </a:ext>
            </a:extLst>
          </p:cNvPr>
          <p:cNvSpPr>
            <a:spLocks noGrp="1" noChangeArrowheads="1"/>
          </p:cNvSpPr>
          <p:nvPr>
            <p:ph type="sldNum" sz="quarter" idx="12"/>
          </p:nvPr>
        </p:nvSpPr>
        <p:spPr>
          <a:ln/>
        </p:spPr>
        <p:txBody>
          <a:bodyPr/>
          <a:lstStyle>
            <a:lvl1pPr>
              <a:defRPr/>
            </a:lvl1pPr>
          </a:lstStyle>
          <a:p>
            <a:pPr>
              <a:defRPr/>
            </a:pPr>
            <a:fld id="{059AE195-CB17-634B-B04F-C1D36663A82F}" type="slidenum">
              <a:rPr lang="en-US" altLang="en-US"/>
              <a:pPr>
                <a:defRPr/>
              </a:pPr>
              <a:t>‹#›</a:t>
            </a:fld>
            <a:endParaRPr lang="en-US" altLang="en-US"/>
          </a:p>
        </p:txBody>
      </p:sp>
    </p:spTree>
    <p:extLst>
      <p:ext uri="{BB962C8B-B14F-4D97-AF65-F5344CB8AC3E}">
        <p14:creationId xmlns:p14="http://schemas.microsoft.com/office/powerpoint/2010/main" val="4272179679"/>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B89059-1EB4-CE4D-B812-6772F81B14F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5D8D8CA-C783-8F4B-B546-8406378A01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B6B58E0-24D8-4F42-9203-E6C7D6B90871}"/>
              </a:ext>
            </a:extLst>
          </p:cNvPr>
          <p:cNvSpPr>
            <a:spLocks noGrp="1" noChangeArrowheads="1"/>
          </p:cNvSpPr>
          <p:nvPr>
            <p:ph type="sldNum" sz="quarter" idx="12"/>
          </p:nvPr>
        </p:nvSpPr>
        <p:spPr>
          <a:ln/>
        </p:spPr>
        <p:txBody>
          <a:bodyPr/>
          <a:lstStyle>
            <a:lvl1pPr>
              <a:defRPr/>
            </a:lvl1pPr>
          </a:lstStyle>
          <a:p>
            <a:pPr>
              <a:defRPr/>
            </a:pPr>
            <a:fld id="{B1EB10DE-14AB-DA49-A631-153828847D3B}" type="slidenum">
              <a:rPr lang="en-US" altLang="en-US"/>
              <a:pPr>
                <a:defRPr/>
              </a:pPr>
              <a:t>‹#›</a:t>
            </a:fld>
            <a:endParaRPr lang="en-US" altLang="en-US"/>
          </a:p>
        </p:txBody>
      </p:sp>
    </p:spTree>
    <p:extLst>
      <p:ext uri="{BB962C8B-B14F-4D97-AF65-F5344CB8AC3E}">
        <p14:creationId xmlns:p14="http://schemas.microsoft.com/office/powerpoint/2010/main" val="245797305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5E68D20-00EB-F649-9228-059306551C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7F271AC-4573-B343-BF85-6B7D3027EC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0BDD76C-BA33-144B-814C-D70EA91C4BFC}"/>
              </a:ext>
            </a:extLst>
          </p:cNvPr>
          <p:cNvSpPr>
            <a:spLocks noGrp="1" noChangeArrowheads="1"/>
          </p:cNvSpPr>
          <p:nvPr>
            <p:ph type="sldNum" sz="quarter" idx="12"/>
          </p:nvPr>
        </p:nvSpPr>
        <p:spPr>
          <a:ln/>
        </p:spPr>
        <p:txBody>
          <a:bodyPr/>
          <a:lstStyle>
            <a:lvl1pPr>
              <a:defRPr/>
            </a:lvl1pPr>
          </a:lstStyle>
          <a:p>
            <a:pPr>
              <a:defRPr/>
            </a:pPr>
            <a:fld id="{4F1835D3-5C4D-064F-BAC3-1715D7658C3F}" type="slidenum">
              <a:rPr lang="en-US" altLang="en-US"/>
              <a:pPr>
                <a:defRPr/>
              </a:pPr>
              <a:t>‹#›</a:t>
            </a:fld>
            <a:endParaRPr lang="en-US" altLang="en-US"/>
          </a:p>
        </p:txBody>
      </p:sp>
    </p:spTree>
    <p:extLst>
      <p:ext uri="{BB962C8B-B14F-4D97-AF65-F5344CB8AC3E}">
        <p14:creationId xmlns:p14="http://schemas.microsoft.com/office/powerpoint/2010/main" val="635663813"/>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0EFA80B-510B-C14F-994C-3F0AA4E0B3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93BE8BA-F5DA-334E-9D17-1FDF8FA3EF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D02DC2-4683-8B49-97E3-288BED83A06F}"/>
              </a:ext>
            </a:extLst>
          </p:cNvPr>
          <p:cNvSpPr>
            <a:spLocks noGrp="1" noChangeArrowheads="1"/>
          </p:cNvSpPr>
          <p:nvPr>
            <p:ph type="sldNum" sz="quarter" idx="12"/>
          </p:nvPr>
        </p:nvSpPr>
        <p:spPr>
          <a:ln/>
        </p:spPr>
        <p:txBody>
          <a:bodyPr/>
          <a:lstStyle>
            <a:lvl1pPr>
              <a:defRPr/>
            </a:lvl1pPr>
          </a:lstStyle>
          <a:p>
            <a:pPr>
              <a:defRPr/>
            </a:pPr>
            <a:fld id="{46506798-E3CC-3041-9E04-9689C5028355}" type="slidenum">
              <a:rPr lang="en-US" altLang="en-US"/>
              <a:pPr>
                <a:defRPr/>
              </a:pPr>
              <a:t>‹#›</a:t>
            </a:fld>
            <a:endParaRPr lang="en-US" altLang="en-US"/>
          </a:p>
        </p:txBody>
      </p:sp>
    </p:spTree>
    <p:extLst>
      <p:ext uri="{BB962C8B-B14F-4D97-AF65-F5344CB8AC3E}">
        <p14:creationId xmlns:p14="http://schemas.microsoft.com/office/powerpoint/2010/main" val="308588897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D25D12-7840-F34A-8380-4A3512ED50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12F19C-2AF0-784C-8DF0-A6E8B0B776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9899A2-460E-984C-813A-EC6C44F09FC2}"/>
              </a:ext>
            </a:extLst>
          </p:cNvPr>
          <p:cNvSpPr>
            <a:spLocks noGrp="1" noChangeArrowheads="1"/>
          </p:cNvSpPr>
          <p:nvPr>
            <p:ph type="sldNum" sz="quarter" idx="12"/>
          </p:nvPr>
        </p:nvSpPr>
        <p:spPr>
          <a:ln/>
        </p:spPr>
        <p:txBody>
          <a:bodyPr/>
          <a:lstStyle>
            <a:lvl1pPr>
              <a:defRPr/>
            </a:lvl1pPr>
          </a:lstStyle>
          <a:p>
            <a:pPr>
              <a:defRPr/>
            </a:pPr>
            <a:fld id="{DA314750-B1E3-A44E-B751-7E8E0AAB0A23}" type="slidenum">
              <a:rPr lang="en-US" altLang="en-US"/>
              <a:pPr>
                <a:defRPr/>
              </a:pPr>
              <a:t>‹#›</a:t>
            </a:fld>
            <a:endParaRPr lang="en-US" altLang="en-US"/>
          </a:p>
        </p:txBody>
      </p:sp>
    </p:spTree>
    <p:extLst>
      <p:ext uri="{BB962C8B-B14F-4D97-AF65-F5344CB8AC3E}">
        <p14:creationId xmlns:p14="http://schemas.microsoft.com/office/powerpoint/2010/main" val="258878905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201197-EF79-2B43-8993-9B0EA7BF04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8289B2-08A4-CC4D-A1BC-5EDE346127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AFAD1F-4CCC-A745-A08C-7060C946195D}"/>
              </a:ext>
            </a:extLst>
          </p:cNvPr>
          <p:cNvSpPr>
            <a:spLocks noGrp="1" noChangeArrowheads="1"/>
          </p:cNvSpPr>
          <p:nvPr>
            <p:ph type="sldNum" sz="quarter" idx="12"/>
          </p:nvPr>
        </p:nvSpPr>
        <p:spPr>
          <a:ln/>
        </p:spPr>
        <p:txBody>
          <a:bodyPr/>
          <a:lstStyle>
            <a:lvl1pPr>
              <a:defRPr/>
            </a:lvl1pPr>
          </a:lstStyle>
          <a:p>
            <a:pPr>
              <a:defRPr/>
            </a:pPr>
            <a:fld id="{4F2A3990-AE15-0D41-8C5C-D6F1E12CCB94}" type="slidenum">
              <a:rPr lang="en-US" altLang="en-US"/>
              <a:pPr>
                <a:defRPr/>
              </a:pPr>
              <a:t>‹#›</a:t>
            </a:fld>
            <a:endParaRPr lang="en-US" altLang="en-US"/>
          </a:p>
        </p:txBody>
      </p:sp>
    </p:spTree>
    <p:extLst>
      <p:ext uri="{BB962C8B-B14F-4D97-AF65-F5344CB8AC3E}">
        <p14:creationId xmlns:p14="http://schemas.microsoft.com/office/powerpoint/2010/main" val="73421421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5641C64-6325-7C45-A246-D0052FEAC7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1E5B6D-6E5E-D04A-9DA3-46130A030E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E4F95F-0229-2C48-A97D-E3D7F8C5A62C}"/>
              </a:ext>
            </a:extLst>
          </p:cNvPr>
          <p:cNvSpPr>
            <a:spLocks noGrp="1" noChangeArrowheads="1"/>
          </p:cNvSpPr>
          <p:nvPr>
            <p:ph type="sldNum" sz="quarter" idx="12"/>
          </p:nvPr>
        </p:nvSpPr>
        <p:spPr>
          <a:ln/>
        </p:spPr>
        <p:txBody>
          <a:bodyPr/>
          <a:lstStyle>
            <a:lvl1pPr>
              <a:defRPr/>
            </a:lvl1pPr>
          </a:lstStyle>
          <a:p>
            <a:pPr>
              <a:defRPr/>
            </a:pPr>
            <a:fld id="{DC9192F9-CEB7-F647-A44D-398D81D58746}" type="slidenum">
              <a:rPr lang="en-US" altLang="en-US"/>
              <a:pPr>
                <a:defRPr/>
              </a:pPr>
              <a:t>‹#›</a:t>
            </a:fld>
            <a:endParaRPr lang="en-US" altLang="en-US"/>
          </a:p>
        </p:txBody>
      </p:sp>
    </p:spTree>
    <p:extLst>
      <p:ext uri="{BB962C8B-B14F-4D97-AF65-F5344CB8AC3E}">
        <p14:creationId xmlns:p14="http://schemas.microsoft.com/office/powerpoint/2010/main" val="401948775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DA2F8E-2C00-CE4B-9B11-6E635D8123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54BC71-645D-E248-99CE-FA0DE87619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B8CF29-68F7-0F47-BD9A-2B0D0322B7C7}"/>
              </a:ext>
            </a:extLst>
          </p:cNvPr>
          <p:cNvSpPr>
            <a:spLocks noGrp="1" noChangeArrowheads="1"/>
          </p:cNvSpPr>
          <p:nvPr>
            <p:ph type="sldNum" sz="quarter" idx="12"/>
          </p:nvPr>
        </p:nvSpPr>
        <p:spPr>
          <a:ln/>
        </p:spPr>
        <p:txBody>
          <a:bodyPr/>
          <a:lstStyle>
            <a:lvl1pPr>
              <a:defRPr/>
            </a:lvl1pPr>
          </a:lstStyle>
          <a:p>
            <a:pPr>
              <a:defRPr/>
            </a:pPr>
            <a:fld id="{D6FEF56D-BB5E-7E44-9BB1-4D7E415B0EF6}" type="slidenum">
              <a:rPr lang="en-US" altLang="en-US"/>
              <a:pPr>
                <a:defRPr/>
              </a:pPr>
              <a:t>‹#›</a:t>
            </a:fld>
            <a:endParaRPr lang="en-US" altLang="en-US"/>
          </a:p>
        </p:txBody>
      </p:sp>
    </p:spTree>
    <p:extLst>
      <p:ext uri="{BB962C8B-B14F-4D97-AF65-F5344CB8AC3E}">
        <p14:creationId xmlns:p14="http://schemas.microsoft.com/office/powerpoint/2010/main" val="310336916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8B92FE9-A447-1C44-8EBB-73BFB2D380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78F3BC-0B02-4B45-84AC-79006A3A8F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1DEC64-4D4A-2845-B46D-AC34D364A78E}"/>
              </a:ext>
            </a:extLst>
          </p:cNvPr>
          <p:cNvSpPr>
            <a:spLocks noGrp="1" noChangeArrowheads="1"/>
          </p:cNvSpPr>
          <p:nvPr>
            <p:ph type="sldNum" sz="quarter" idx="12"/>
          </p:nvPr>
        </p:nvSpPr>
        <p:spPr>
          <a:ln/>
        </p:spPr>
        <p:txBody>
          <a:bodyPr/>
          <a:lstStyle>
            <a:lvl1pPr>
              <a:defRPr/>
            </a:lvl1pPr>
          </a:lstStyle>
          <a:p>
            <a:pPr>
              <a:defRPr/>
            </a:pPr>
            <a:fld id="{B8D9827B-CF91-6843-A13C-7209EA352308}" type="slidenum">
              <a:rPr lang="en-US" altLang="en-US"/>
              <a:pPr>
                <a:defRPr/>
              </a:pPr>
              <a:t>‹#›</a:t>
            </a:fld>
            <a:endParaRPr lang="en-US" altLang="en-US"/>
          </a:p>
        </p:txBody>
      </p:sp>
    </p:spTree>
    <p:extLst>
      <p:ext uri="{BB962C8B-B14F-4D97-AF65-F5344CB8AC3E}">
        <p14:creationId xmlns:p14="http://schemas.microsoft.com/office/powerpoint/2010/main" val="1801213172"/>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0A92BBC-304A-A54B-87E5-DD3E0AAA2F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BA1333-94F1-AB4F-ACBB-342B7B6DE8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D50C09F-C461-ED4C-BFFC-2462272C7947}"/>
              </a:ext>
            </a:extLst>
          </p:cNvPr>
          <p:cNvSpPr>
            <a:spLocks noGrp="1" noChangeArrowheads="1"/>
          </p:cNvSpPr>
          <p:nvPr>
            <p:ph type="sldNum" sz="quarter" idx="12"/>
          </p:nvPr>
        </p:nvSpPr>
        <p:spPr>
          <a:ln/>
        </p:spPr>
        <p:txBody>
          <a:bodyPr/>
          <a:lstStyle>
            <a:lvl1pPr>
              <a:defRPr/>
            </a:lvl1pPr>
          </a:lstStyle>
          <a:p>
            <a:pPr>
              <a:defRPr/>
            </a:pPr>
            <a:fld id="{707C9B0F-18ED-BC45-A05B-052FC6F7C25A}" type="slidenum">
              <a:rPr lang="en-US" altLang="en-US"/>
              <a:pPr>
                <a:defRPr/>
              </a:pPr>
              <a:t>‹#›</a:t>
            </a:fld>
            <a:endParaRPr lang="en-US" altLang="en-US"/>
          </a:p>
        </p:txBody>
      </p:sp>
    </p:spTree>
    <p:extLst>
      <p:ext uri="{BB962C8B-B14F-4D97-AF65-F5344CB8AC3E}">
        <p14:creationId xmlns:p14="http://schemas.microsoft.com/office/powerpoint/2010/main" val="110959141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5F2063C-4FB2-C843-BA48-A5E2F71B3F4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55EAE66-BEE4-B149-B2C2-195F45D34E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3F3F7B9-26CD-6E45-86E3-F04A19B75279}"/>
              </a:ext>
            </a:extLst>
          </p:cNvPr>
          <p:cNvSpPr>
            <a:spLocks noGrp="1" noChangeArrowheads="1"/>
          </p:cNvSpPr>
          <p:nvPr>
            <p:ph type="sldNum" sz="quarter" idx="12"/>
          </p:nvPr>
        </p:nvSpPr>
        <p:spPr>
          <a:ln/>
        </p:spPr>
        <p:txBody>
          <a:bodyPr/>
          <a:lstStyle>
            <a:lvl1pPr>
              <a:defRPr/>
            </a:lvl1pPr>
          </a:lstStyle>
          <a:p>
            <a:pPr>
              <a:defRPr/>
            </a:pPr>
            <a:fld id="{F93EA95D-E594-074B-BC1F-6EDD71494254}" type="slidenum">
              <a:rPr lang="en-US" altLang="en-US"/>
              <a:pPr>
                <a:defRPr/>
              </a:pPr>
              <a:t>‹#›</a:t>
            </a:fld>
            <a:endParaRPr lang="en-US" altLang="en-US"/>
          </a:p>
        </p:txBody>
      </p:sp>
    </p:spTree>
    <p:extLst>
      <p:ext uri="{BB962C8B-B14F-4D97-AF65-F5344CB8AC3E}">
        <p14:creationId xmlns:p14="http://schemas.microsoft.com/office/powerpoint/2010/main" val="9304434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4353A86-DFC3-0A4D-A98D-0D3A80F0816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74F2D90-9118-FB46-A8C6-3B45D20DEA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5996A2F-DAE6-9F4C-91E4-0C47F9775294}"/>
              </a:ext>
            </a:extLst>
          </p:cNvPr>
          <p:cNvSpPr>
            <a:spLocks noGrp="1" noChangeArrowheads="1"/>
          </p:cNvSpPr>
          <p:nvPr>
            <p:ph type="sldNum" sz="quarter" idx="12"/>
          </p:nvPr>
        </p:nvSpPr>
        <p:spPr>
          <a:ln/>
        </p:spPr>
        <p:txBody>
          <a:bodyPr/>
          <a:lstStyle>
            <a:lvl1pPr>
              <a:defRPr/>
            </a:lvl1pPr>
          </a:lstStyle>
          <a:p>
            <a:pPr>
              <a:defRPr/>
            </a:pPr>
            <a:fld id="{7DB57818-3F10-0143-84DF-168FA5BCDDC2}" type="slidenum">
              <a:rPr lang="en-US" altLang="en-US"/>
              <a:pPr>
                <a:defRPr/>
              </a:pPr>
              <a:t>‹#›</a:t>
            </a:fld>
            <a:endParaRPr lang="en-US" altLang="en-US"/>
          </a:p>
        </p:txBody>
      </p:sp>
    </p:spTree>
    <p:extLst>
      <p:ext uri="{BB962C8B-B14F-4D97-AF65-F5344CB8AC3E}">
        <p14:creationId xmlns:p14="http://schemas.microsoft.com/office/powerpoint/2010/main" val="3332228526"/>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91989DE-7A8E-E343-8E27-3FA7676BD9F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1183F53-1862-344B-BE17-5E02733F6C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EC87F8F-9AC0-814C-8E44-04C54974F3AF}"/>
              </a:ext>
            </a:extLst>
          </p:cNvPr>
          <p:cNvSpPr>
            <a:spLocks noGrp="1" noChangeArrowheads="1"/>
          </p:cNvSpPr>
          <p:nvPr>
            <p:ph type="sldNum" sz="quarter" idx="12"/>
          </p:nvPr>
        </p:nvSpPr>
        <p:spPr>
          <a:ln/>
        </p:spPr>
        <p:txBody>
          <a:bodyPr/>
          <a:lstStyle>
            <a:lvl1pPr>
              <a:defRPr/>
            </a:lvl1pPr>
          </a:lstStyle>
          <a:p>
            <a:pPr>
              <a:defRPr/>
            </a:pPr>
            <a:fld id="{0DBB867D-2BC3-A14D-AC69-B51B8D08BBD7}" type="slidenum">
              <a:rPr lang="en-US" altLang="en-US"/>
              <a:pPr>
                <a:defRPr/>
              </a:pPr>
              <a:t>‹#›</a:t>
            </a:fld>
            <a:endParaRPr lang="en-US" altLang="en-US"/>
          </a:p>
        </p:txBody>
      </p:sp>
    </p:spTree>
    <p:extLst>
      <p:ext uri="{BB962C8B-B14F-4D97-AF65-F5344CB8AC3E}">
        <p14:creationId xmlns:p14="http://schemas.microsoft.com/office/powerpoint/2010/main" val="125740551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211B02-9DD4-F448-96C3-CC3513BC433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C448C07-BC82-6742-B013-7946DEC1AE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DCAD2F5-05BF-1447-A2C5-207E718886CC}"/>
              </a:ext>
            </a:extLst>
          </p:cNvPr>
          <p:cNvSpPr>
            <a:spLocks noGrp="1" noChangeArrowheads="1"/>
          </p:cNvSpPr>
          <p:nvPr>
            <p:ph type="sldNum" sz="quarter" idx="12"/>
          </p:nvPr>
        </p:nvSpPr>
        <p:spPr>
          <a:ln/>
        </p:spPr>
        <p:txBody>
          <a:bodyPr/>
          <a:lstStyle>
            <a:lvl1pPr>
              <a:defRPr/>
            </a:lvl1pPr>
          </a:lstStyle>
          <a:p>
            <a:pPr>
              <a:defRPr/>
            </a:pPr>
            <a:fld id="{C642CC30-2460-314C-AB02-B0E0C74A871F}" type="slidenum">
              <a:rPr lang="en-US" altLang="en-US"/>
              <a:pPr>
                <a:defRPr/>
              </a:pPr>
              <a:t>‹#›</a:t>
            </a:fld>
            <a:endParaRPr lang="en-US" altLang="en-US"/>
          </a:p>
        </p:txBody>
      </p:sp>
    </p:spTree>
    <p:extLst>
      <p:ext uri="{BB962C8B-B14F-4D97-AF65-F5344CB8AC3E}">
        <p14:creationId xmlns:p14="http://schemas.microsoft.com/office/powerpoint/2010/main" val="128828501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C7E6AAD-F0C0-9A42-9087-84B5F58D49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355567D-9084-214B-AAC3-BEAFB9CD55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DF44CF-D600-9E44-86F7-13A0B9757FA4}"/>
              </a:ext>
            </a:extLst>
          </p:cNvPr>
          <p:cNvSpPr>
            <a:spLocks noGrp="1" noChangeArrowheads="1"/>
          </p:cNvSpPr>
          <p:nvPr>
            <p:ph type="sldNum" sz="quarter" idx="12"/>
          </p:nvPr>
        </p:nvSpPr>
        <p:spPr>
          <a:ln/>
        </p:spPr>
        <p:txBody>
          <a:bodyPr/>
          <a:lstStyle>
            <a:lvl1pPr>
              <a:defRPr/>
            </a:lvl1pPr>
          </a:lstStyle>
          <a:p>
            <a:pPr>
              <a:defRPr/>
            </a:pPr>
            <a:fld id="{ABB74C7C-95FC-814A-9AEC-4C129A625EB6}" type="slidenum">
              <a:rPr lang="en-US" altLang="en-US"/>
              <a:pPr>
                <a:defRPr/>
              </a:pPr>
              <a:t>‹#›</a:t>
            </a:fld>
            <a:endParaRPr lang="en-US" altLang="en-US"/>
          </a:p>
        </p:txBody>
      </p:sp>
    </p:spTree>
    <p:extLst>
      <p:ext uri="{BB962C8B-B14F-4D97-AF65-F5344CB8AC3E}">
        <p14:creationId xmlns:p14="http://schemas.microsoft.com/office/powerpoint/2010/main" val="1090998096"/>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D3F355C-48B5-D24B-8DED-6643E13BA9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7820115-A712-9E46-9618-AD766FB12A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634385-27E8-2C4D-A785-12D1AB67F9DA}"/>
              </a:ext>
            </a:extLst>
          </p:cNvPr>
          <p:cNvSpPr>
            <a:spLocks noGrp="1" noChangeArrowheads="1"/>
          </p:cNvSpPr>
          <p:nvPr>
            <p:ph type="sldNum" sz="quarter" idx="12"/>
          </p:nvPr>
        </p:nvSpPr>
        <p:spPr>
          <a:ln/>
        </p:spPr>
        <p:txBody>
          <a:bodyPr/>
          <a:lstStyle>
            <a:lvl1pPr>
              <a:defRPr/>
            </a:lvl1pPr>
          </a:lstStyle>
          <a:p>
            <a:pPr>
              <a:defRPr/>
            </a:pPr>
            <a:fld id="{AA1761B7-F0F8-CB4B-8721-37D8B6828DD5}" type="slidenum">
              <a:rPr lang="en-US" altLang="en-US"/>
              <a:pPr>
                <a:defRPr/>
              </a:pPr>
              <a:t>‹#›</a:t>
            </a:fld>
            <a:endParaRPr lang="en-US" altLang="en-US"/>
          </a:p>
        </p:txBody>
      </p:sp>
    </p:spTree>
    <p:extLst>
      <p:ext uri="{BB962C8B-B14F-4D97-AF65-F5344CB8AC3E}">
        <p14:creationId xmlns:p14="http://schemas.microsoft.com/office/powerpoint/2010/main" val="3995089441"/>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E59614-D185-FD4F-80AA-0B920AC722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E02718-C547-144C-AE73-FD22470CAD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95514F-4EF3-164B-A198-665ECD6E69D0}"/>
              </a:ext>
            </a:extLst>
          </p:cNvPr>
          <p:cNvSpPr>
            <a:spLocks noGrp="1" noChangeArrowheads="1"/>
          </p:cNvSpPr>
          <p:nvPr>
            <p:ph type="sldNum" sz="quarter" idx="12"/>
          </p:nvPr>
        </p:nvSpPr>
        <p:spPr>
          <a:ln/>
        </p:spPr>
        <p:txBody>
          <a:bodyPr/>
          <a:lstStyle>
            <a:lvl1pPr>
              <a:defRPr/>
            </a:lvl1pPr>
          </a:lstStyle>
          <a:p>
            <a:pPr>
              <a:defRPr/>
            </a:pPr>
            <a:fld id="{5762FC64-07B6-5442-B857-D04A200E82BD}" type="slidenum">
              <a:rPr lang="en-US" altLang="en-US"/>
              <a:pPr>
                <a:defRPr/>
              </a:pPr>
              <a:t>‹#›</a:t>
            </a:fld>
            <a:endParaRPr lang="en-US" altLang="en-US"/>
          </a:p>
        </p:txBody>
      </p:sp>
    </p:spTree>
    <p:extLst>
      <p:ext uri="{BB962C8B-B14F-4D97-AF65-F5344CB8AC3E}">
        <p14:creationId xmlns:p14="http://schemas.microsoft.com/office/powerpoint/2010/main" val="3701057048"/>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027AAB-AEA3-CF46-AC34-3CA25223B4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EE8897-E82B-F442-B1D6-D58F309DBA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A53629-C968-054F-8AF3-FB6785837B4E}"/>
              </a:ext>
            </a:extLst>
          </p:cNvPr>
          <p:cNvSpPr>
            <a:spLocks noGrp="1" noChangeArrowheads="1"/>
          </p:cNvSpPr>
          <p:nvPr>
            <p:ph type="sldNum" sz="quarter" idx="12"/>
          </p:nvPr>
        </p:nvSpPr>
        <p:spPr>
          <a:ln/>
        </p:spPr>
        <p:txBody>
          <a:bodyPr/>
          <a:lstStyle>
            <a:lvl1pPr>
              <a:defRPr/>
            </a:lvl1pPr>
          </a:lstStyle>
          <a:p>
            <a:pPr>
              <a:defRPr/>
            </a:pPr>
            <a:fld id="{1F804EB5-0D35-CC4C-82D0-685CDACA608C}" type="slidenum">
              <a:rPr lang="en-US" altLang="en-US"/>
              <a:pPr>
                <a:defRPr/>
              </a:pPr>
              <a:t>‹#›</a:t>
            </a:fld>
            <a:endParaRPr lang="en-US" altLang="en-US"/>
          </a:p>
        </p:txBody>
      </p:sp>
    </p:spTree>
    <p:extLst>
      <p:ext uri="{BB962C8B-B14F-4D97-AF65-F5344CB8AC3E}">
        <p14:creationId xmlns:p14="http://schemas.microsoft.com/office/powerpoint/2010/main" val="55072035"/>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01BC634-8D47-3044-B241-5B211A807DAB}"/>
              </a:ext>
            </a:extLst>
          </p:cNvPr>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a:extLst>
              <a:ext uri="{FF2B5EF4-FFF2-40B4-BE49-F238E27FC236}">
                <a16:creationId xmlns:a16="http://schemas.microsoft.com/office/drawing/2014/main" id="{52E0B5C7-0CF2-7940-B9F0-F98C508F82A3}"/>
              </a:ext>
            </a:extLst>
          </p:cNvPr>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a:extLst>
              <a:ext uri="{FF2B5EF4-FFF2-40B4-BE49-F238E27FC236}">
                <a16:creationId xmlns:a16="http://schemas.microsoft.com/office/drawing/2014/main" id="{720E2B62-5210-6C4B-A686-09B1F2E66F44}"/>
              </a:ext>
            </a:extLst>
          </p:cNvPr>
          <p:cNvSpPr>
            <a:spLocks noGrp="1" noChangeArrowheads="1"/>
          </p:cNvSpPr>
          <p:nvPr>
            <p:ph type="sldNum" sz="quarter" idx="12"/>
          </p:nvPr>
        </p:nvSpPr>
        <p:spPr/>
        <p:txBody>
          <a:bodyPr/>
          <a:lstStyle>
            <a:lvl1pPr>
              <a:defRPr smtClean="0">
                <a:latin typeface="Arial" panose="020B0604020202020204" pitchFamily="34" charset="0"/>
              </a:defRPr>
            </a:lvl1pPr>
          </a:lstStyle>
          <a:p>
            <a:pPr>
              <a:defRPr/>
            </a:pPr>
            <a:fld id="{F622FBF4-5713-C04C-9D77-7785A5E48AFA}" type="slidenum">
              <a:rPr lang="en-US" altLang="en-US"/>
              <a:pPr>
                <a:defRPr/>
              </a:pPr>
              <a:t>‹#›</a:t>
            </a:fld>
            <a:endParaRPr lang="en-US" altLang="en-US"/>
          </a:p>
        </p:txBody>
      </p:sp>
    </p:spTree>
    <p:extLst>
      <p:ext uri="{BB962C8B-B14F-4D97-AF65-F5344CB8AC3E}">
        <p14:creationId xmlns:p14="http://schemas.microsoft.com/office/powerpoint/2010/main" val="21765297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595059-F1A5-3A46-B112-9C0ABEF01CD6}"/>
              </a:ext>
            </a:extLst>
          </p:cNvPr>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a:extLst>
              <a:ext uri="{FF2B5EF4-FFF2-40B4-BE49-F238E27FC236}">
                <a16:creationId xmlns:a16="http://schemas.microsoft.com/office/drawing/2014/main" id="{6ACF9238-36D9-304D-B12D-E7909ADBDD3C}"/>
              </a:ext>
            </a:extLst>
          </p:cNvPr>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a:extLst>
              <a:ext uri="{FF2B5EF4-FFF2-40B4-BE49-F238E27FC236}">
                <a16:creationId xmlns:a16="http://schemas.microsoft.com/office/drawing/2014/main" id="{487C94D7-FCF1-E941-8808-9F68E4D9C3CF}"/>
              </a:ext>
            </a:extLst>
          </p:cNvPr>
          <p:cNvSpPr>
            <a:spLocks noGrp="1" noChangeArrowheads="1"/>
          </p:cNvSpPr>
          <p:nvPr>
            <p:ph type="sldNum" sz="quarter" idx="12"/>
          </p:nvPr>
        </p:nvSpPr>
        <p:spPr/>
        <p:txBody>
          <a:bodyPr/>
          <a:lstStyle>
            <a:lvl1pPr>
              <a:defRPr smtClean="0">
                <a:latin typeface="Arial" panose="020B0604020202020204" pitchFamily="34" charset="0"/>
              </a:defRPr>
            </a:lvl1pPr>
          </a:lstStyle>
          <a:p>
            <a:pPr>
              <a:defRPr/>
            </a:pPr>
            <a:fld id="{A14E2D2E-4DBC-5145-A720-7816A35528FC}" type="slidenum">
              <a:rPr lang="en-US" altLang="en-US"/>
              <a:pPr>
                <a:defRPr/>
              </a:pPr>
              <a:t>‹#›</a:t>
            </a:fld>
            <a:endParaRPr lang="en-US" altLang="en-US"/>
          </a:p>
        </p:txBody>
      </p:sp>
    </p:spTree>
    <p:extLst>
      <p:ext uri="{BB962C8B-B14F-4D97-AF65-F5344CB8AC3E}">
        <p14:creationId xmlns:p14="http://schemas.microsoft.com/office/powerpoint/2010/main" val="469084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A73B027-4620-1A40-B109-DA18616E1462}"/>
              </a:ext>
            </a:extLst>
          </p:cNvPr>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a:extLst>
              <a:ext uri="{FF2B5EF4-FFF2-40B4-BE49-F238E27FC236}">
                <a16:creationId xmlns:a16="http://schemas.microsoft.com/office/drawing/2014/main" id="{8B68B258-F221-2F40-80C4-F547308A3D19}"/>
              </a:ext>
            </a:extLst>
          </p:cNvPr>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a:extLst>
              <a:ext uri="{FF2B5EF4-FFF2-40B4-BE49-F238E27FC236}">
                <a16:creationId xmlns:a16="http://schemas.microsoft.com/office/drawing/2014/main" id="{8AA92286-0704-894E-A880-2BA94DD8733D}"/>
              </a:ext>
            </a:extLst>
          </p:cNvPr>
          <p:cNvSpPr>
            <a:spLocks noGrp="1" noChangeArrowheads="1"/>
          </p:cNvSpPr>
          <p:nvPr>
            <p:ph type="sldNum" sz="quarter" idx="12"/>
          </p:nvPr>
        </p:nvSpPr>
        <p:spPr/>
        <p:txBody>
          <a:bodyPr/>
          <a:lstStyle>
            <a:lvl1pPr>
              <a:defRPr smtClean="0">
                <a:latin typeface="Arial" panose="020B0604020202020204" pitchFamily="34" charset="0"/>
              </a:defRPr>
            </a:lvl1pPr>
          </a:lstStyle>
          <a:p>
            <a:pPr>
              <a:defRPr/>
            </a:pPr>
            <a:fld id="{B4DCF600-FB73-DE4F-B035-320E840E4BDC}" type="slidenum">
              <a:rPr lang="en-US" altLang="en-US"/>
              <a:pPr>
                <a:defRPr/>
              </a:pPr>
              <a:t>‹#›</a:t>
            </a:fld>
            <a:endParaRPr lang="en-US" altLang="en-US"/>
          </a:p>
        </p:txBody>
      </p:sp>
    </p:spTree>
    <p:extLst>
      <p:ext uri="{BB962C8B-B14F-4D97-AF65-F5344CB8AC3E}">
        <p14:creationId xmlns:p14="http://schemas.microsoft.com/office/powerpoint/2010/main" val="3729699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882277E9-135E-F647-9C73-8A2D312960CE}"/>
              </a:ext>
            </a:extLst>
          </p:cNvPr>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7">
            <a:extLst>
              <a:ext uri="{FF2B5EF4-FFF2-40B4-BE49-F238E27FC236}">
                <a16:creationId xmlns:a16="http://schemas.microsoft.com/office/drawing/2014/main" id="{491EC134-25D4-A941-8E6B-1B616429D459}"/>
              </a:ext>
            </a:extLst>
          </p:cNvPr>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8">
            <a:extLst>
              <a:ext uri="{FF2B5EF4-FFF2-40B4-BE49-F238E27FC236}">
                <a16:creationId xmlns:a16="http://schemas.microsoft.com/office/drawing/2014/main" id="{EBCD7E9F-8BE0-5341-9F8F-D7B49FE6F4EC}"/>
              </a:ext>
            </a:extLst>
          </p:cNvPr>
          <p:cNvSpPr>
            <a:spLocks noGrp="1" noChangeArrowheads="1"/>
          </p:cNvSpPr>
          <p:nvPr>
            <p:ph type="sldNum" sz="quarter" idx="12"/>
          </p:nvPr>
        </p:nvSpPr>
        <p:spPr/>
        <p:txBody>
          <a:bodyPr/>
          <a:lstStyle>
            <a:lvl1pPr>
              <a:defRPr smtClean="0">
                <a:latin typeface="Arial" panose="020B0604020202020204" pitchFamily="34" charset="0"/>
              </a:defRPr>
            </a:lvl1pPr>
          </a:lstStyle>
          <a:p>
            <a:pPr>
              <a:defRPr/>
            </a:pPr>
            <a:fld id="{8A173419-CC3B-DE4F-A37F-9BFA948776BA}" type="slidenum">
              <a:rPr lang="en-US" altLang="en-US"/>
              <a:pPr>
                <a:defRPr/>
              </a:pPr>
              <a:t>‹#›</a:t>
            </a:fld>
            <a:endParaRPr lang="en-US" altLang="en-US"/>
          </a:p>
        </p:txBody>
      </p:sp>
    </p:spTree>
    <p:extLst>
      <p:ext uri="{BB962C8B-B14F-4D97-AF65-F5344CB8AC3E}">
        <p14:creationId xmlns:p14="http://schemas.microsoft.com/office/powerpoint/2010/main" val="338089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080F066-AF6E-404C-A3AA-F9C38464947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51E263F-FF2D-064D-ABE6-6D5493F526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5508406-5981-B042-8C9D-93331036DE8F}"/>
              </a:ext>
            </a:extLst>
          </p:cNvPr>
          <p:cNvSpPr>
            <a:spLocks noGrp="1" noChangeArrowheads="1"/>
          </p:cNvSpPr>
          <p:nvPr>
            <p:ph type="sldNum" sz="quarter" idx="12"/>
          </p:nvPr>
        </p:nvSpPr>
        <p:spPr>
          <a:ln/>
        </p:spPr>
        <p:txBody>
          <a:bodyPr/>
          <a:lstStyle>
            <a:lvl1pPr>
              <a:defRPr/>
            </a:lvl1pPr>
          </a:lstStyle>
          <a:p>
            <a:pPr>
              <a:defRPr/>
            </a:pPr>
            <a:fld id="{7AC35D8A-5071-C64C-8D0F-1E9C1355009F}" type="slidenum">
              <a:rPr lang="en-US" altLang="en-US"/>
              <a:pPr>
                <a:defRPr/>
              </a:pPr>
              <a:t>‹#›</a:t>
            </a:fld>
            <a:endParaRPr lang="en-US" altLang="en-US"/>
          </a:p>
        </p:txBody>
      </p:sp>
    </p:spTree>
    <p:extLst>
      <p:ext uri="{BB962C8B-B14F-4D97-AF65-F5344CB8AC3E}">
        <p14:creationId xmlns:p14="http://schemas.microsoft.com/office/powerpoint/2010/main" val="1854778484"/>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18EFBA1-DF1E-F745-9132-8284DFF1E867}"/>
              </a:ext>
            </a:extLst>
          </p:cNvPr>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8" name="Rectangle 5">
            <a:extLst>
              <a:ext uri="{FF2B5EF4-FFF2-40B4-BE49-F238E27FC236}">
                <a16:creationId xmlns:a16="http://schemas.microsoft.com/office/drawing/2014/main" id="{8B109069-EF28-334B-9E87-B1D0264AD182}"/>
              </a:ext>
            </a:extLst>
          </p:cNvPr>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9" name="Rectangle 6">
            <a:extLst>
              <a:ext uri="{FF2B5EF4-FFF2-40B4-BE49-F238E27FC236}">
                <a16:creationId xmlns:a16="http://schemas.microsoft.com/office/drawing/2014/main" id="{66EA6591-586D-6444-86E7-CD4E421BB10D}"/>
              </a:ext>
            </a:extLst>
          </p:cNvPr>
          <p:cNvSpPr>
            <a:spLocks noGrp="1" noChangeArrowheads="1"/>
          </p:cNvSpPr>
          <p:nvPr>
            <p:ph type="sldNum" sz="quarter" idx="12"/>
          </p:nvPr>
        </p:nvSpPr>
        <p:spPr/>
        <p:txBody>
          <a:bodyPr/>
          <a:lstStyle>
            <a:lvl1pPr>
              <a:defRPr smtClean="0">
                <a:latin typeface="Arial" panose="020B0604020202020204" pitchFamily="34" charset="0"/>
              </a:defRPr>
            </a:lvl1pPr>
          </a:lstStyle>
          <a:p>
            <a:pPr>
              <a:defRPr/>
            </a:pPr>
            <a:fld id="{DEF3FAE9-1B48-3742-A286-B3722AF02A70}" type="slidenum">
              <a:rPr lang="en-US" altLang="en-US"/>
              <a:pPr>
                <a:defRPr/>
              </a:pPr>
              <a:t>‹#›</a:t>
            </a:fld>
            <a:endParaRPr lang="en-US" altLang="en-US"/>
          </a:p>
        </p:txBody>
      </p:sp>
    </p:spTree>
    <p:extLst>
      <p:ext uri="{BB962C8B-B14F-4D97-AF65-F5344CB8AC3E}">
        <p14:creationId xmlns:p14="http://schemas.microsoft.com/office/powerpoint/2010/main" val="18614774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D93300F-BB33-5749-8552-1E4ABD6DFA19}"/>
              </a:ext>
            </a:extLst>
          </p:cNvPr>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Rectangle 5">
            <a:extLst>
              <a:ext uri="{FF2B5EF4-FFF2-40B4-BE49-F238E27FC236}">
                <a16:creationId xmlns:a16="http://schemas.microsoft.com/office/drawing/2014/main" id="{E1CFD38E-7C2B-0641-99E0-5484F2EA4D88}"/>
              </a:ext>
            </a:extLst>
          </p:cNvPr>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6">
            <a:extLst>
              <a:ext uri="{FF2B5EF4-FFF2-40B4-BE49-F238E27FC236}">
                <a16:creationId xmlns:a16="http://schemas.microsoft.com/office/drawing/2014/main" id="{BC9EB4C1-8F94-9C4A-9D33-BD04CAECE673}"/>
              </a:ext>
            </a:extLst>
          </p:cNvPr>
          <p:cNvSpPr>
            <a:spLocks noGrp="1" noChangeArrowheads="1"/>
          </p:cNvSpPr>
          <p:nvPr>
            <p:ph type="sldNum" sz="quarter" idx="12"/>
          </p:nvPr>
        </p:nvSpPr>
        <p:spPr/>
        <p:txBody>
          <a:bodyPr/>
          <a:lstStyle>
            <a:lvl1pPr>
              <a:defRPr smtClean="0">
                <a:latin typeface="Arial" panose="020B0604020202020204" pitchFamily="34" charset="0"/>
              </a:defRPr>
            </a:lvl1pPr>
          </a:lstStyle>
          <a:p>
            <a:pPr>
              <a:defRPr/>
            </a:pPr>
            <a:fld id="{0C47F5E8-82A6-2446-932E-9A12DBD34EA5}" type="slidenum">
              <a:rPr lang="en-US" altLang="en-US"/>
              <a:pPr>
                <a:defRPr/>
              </a:pPr>
              <a:t>‹#›</a:t>
            </a:fld>
            <a:endParaRPr lang="en-US" altLang="en-US"/>
          </a:p>
        </p:txBody>
      </p:sp>
    </p:spTree>
    <p:extLst>
      <p:ext uri="{BB962C8B-B14F-4D97-AF65-F5344CB8AC3E}">
        <p14:creationId xmlns:p14="http://schemas.microsoft.com/office/powerpoint/2010/main" val="26510506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7EF9710-FB57-444A-9801-877F4FB7D462}"/>
              </a:ext>
            </a:extLst>
          </p:cNvPr>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3" name="Rectangle 5">
            <a:extLst>
              <a:ext uri="{FF2B5EF4-FFF2-40B4-BE49-F238E27FC236}">
                <a16:creationId xmlns:a16="http://schemas.microsoft.com/office/drawing/2014/main" id="{C9020DB5-E64B-0649-A524-3D2D2ABCBAF0}"/>
              </a:ext>
            </a:extLst>
          </p:cNvPr>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Rectangle 6">
            <a:extLst>
              <a:ext uri="{FF2B5EF4-FFF2-40B4-BE49-F238E27FC236}">
                <a16:creationId xmlns:a16="http://schemas.microsoft.com/office/drawing/2014/main" id="{85A66FEB-E118-AA45-8F0C-8446AA759D58}"/>
              </a:ext>
            </a:extLst>
          </p:cNvPr>
          <p:cNvSpPr>
            <a:spLocks noGrp="1" noChangeArrowheads="1"/>
          </p:cNvSpPr>
          <p:nvPr>
            <p:ph type="sldNum" sz="quarter" idx="12"/>
          </p:nvPr>
        </p:nvSpPr>
        <p:spPr/>
        <p:txBody>
          <a:bodyPr/>
          <a:lstStyle>
            <a:lvl1pPr>
              <a:defRPr smtClean="0">
                <a:latin typeface="Arial" panose="020B0604020202020204" pitchFamily="34" charset="0"/>
              </a:defRPr>
            </a:lvl1pPr>
          </a:lstStyle>
          <a:p>
            <a:pPr>
              <a:defRPr/>
            </a:pPr>
            <a:fld id="{64E386B0-7E41-7F42-AE4E-B23343F178E7}" type="slidenum">
              <a:rPr lang="en-US" altLang="en-US"/>
              <a:pPr>
                <a:defRPr/>
              </a:pPr>
              <a:t>‹#›</a:t>
            </a:fld>
            <a:endParaRPr lang="en-US" altLang="en-US"/>
          </a:p>
        </p:txBody>
      </p:sp>
    </p:spTree>
    <p:extLst>
      <p:ext uri="{BB962C8B-B14F-4D97-AF65-F5344CB8AC3E}">
        <p14:creationId xmlns:p14="http://schemas.microsoft.com/office/powerpoint/2010/main" val="32987396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1"/>
            <a:ext cx="4011084"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6">
            <a:extLst>
              <a:ext uri="{FF2B5EF4-FFF2-40B4-BE49-F238E27FC236}">
                <a16:creationId xmlns:a16="http://schemas.microsoft.com/office/drawing/2014/main" id="{15385273-FAAF-3349-ABE4-8D3F273A4E5B}"/>
              </a:ext>
            </a:extLst>
          </p:cNvPr>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7">
            <a:extLst>
              <a:ext uri="{FF2B5EF4-FFF2-40B4-BE49-F238E27FC236}">
                <a16:creationId xmlns:a16="http://schemas.microsoft.com/office/drawing/2014/main" id="{E058BA5D-EF8A-C14B-A45B-507FA2C409F3}"/>
              </a:ext>
            </a:extLst>
          </p:cNvPr>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8">
            <a:extLst>
              <a:ext uri="{FF2B5EF4-FFF2-40B4-BE49-F238E27FC236}">
                <a16:creationId xmlns:a16="http://schemas.microsoft.com/office/drawing/2014/main" id="{429A6AF1-119C-DD44-B909-89D1755FF2DA}"/>
              </a:ext>
            </a:extLst>
          </p:cNvPr>
          <p:cNvSpPr>
            <a:spLocks noGrp="1" noChangeArrowheads="1"/>
          </p:cNvSpPr>
          <p:nvPr>
            <p:ph type="sldNum" sz="quarter" idx="12"/>
          </p:nvPr>
        </p:nvSpPr>
        <p:spPr/>
        <p:txBody>
          <a:bodyPr/>
          <a:lstStyle>
            <a:lvl1pPr>
              <a:defRPr smtClean="0">
                <a:latin typeface="Arial" panose="020B0604020202020204" pitchFamily="34" charset="0"/>
              </a:defRPr>
            </a:lvl1pPr>
          </a:lstStyle>
          <a:p>
            <a:pPr>
              <a:defRPr/>
            </a:pPr>
            <a:fld id="{B591EDE5-39CB-6B44-8F61-5E98CE46D517}" type="slidenum">
              <a:rPr lang="en-US" altLang="en-US"/>
              <a:pPr>
                <a:defRPr/>
              </a:pPr>
              <a:t>‹#›</a:t>
            </a:fld>
            <a:endParaRPr lang="en-US" altLang="en-US"/>
          </a:p>
        </p:txBody>
      </p:sp>
    </p:spTree>
    <p:extLst>
      <p:ext uri="{BB962C8B-B14F-4D97-AF65-F5344CB8AC3E}">
        <p14:creationId xmlns:p14="http://schemas.microsoft.com/office/powerpoint/2010/main" val="25926592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6">
            <a:extLst>
              <a:ext uri="{FF2B5EF4-FFF2-40B4-BE49-F238E27FC236}">
                <a16:creationId xmlns:a16="http://schemas.microsoft.com/office/drawing/2014/main" id="{1ECC890A-BF9D-DE44-B9EC-658D5E9AF68B}"/>
              </a:ext>
            </a:extLst>
          </p:cNvPr>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7">
            <a:extLst>
              <a:ext uri="{FF2B5EF4-FFF2-40B4-BE49-F238E27FC236}">
                <a16:creationId xmlns:a16="http://schemas.microsoft.com/office/drawing/2014/main" id="{E9C2F9B1-CB6E-1F47-89CB-1542F7B55FF6}"/>
              </a:ext>
            </a:extLst>
          </p:cNvPr>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8">
            <a:extLst>
              <a:ext uri="{FF2B5EF4-FFF2-40B4-BE49-F238E27FC236}">
                <a16:creationId xmlns:a16="http://schemas.microsoft.com/office/drawing/2014/main" id="{261CB9D0-1F6D-A148-A264-D2973AE35AD5}"/>
              </a:ext>
            </a:extLst>
          </p:cNvPr>
          <p:cNvSpPr>
            <a:spLocks noGrp="1" noChangeArrowheads="1"/>
          </p:cNvSpPr>
          <p:nvPr>
            <p:ph type="sldNum" sz="quarter" idx="12"/>
          </p:nvPr>
        </p:nvSpPr>
        <p:spPr/>
        <p:txBody>
          <a:bodyPr/>
          <a:lstStyle>
            <a:lvl1pPr>
              <a:defRPr smtClean="0">
                <a:latin typeface="Arial" panose="020B0604020202020204" pitchFamily="34" charset="0"/>
              </a:defRPr>
            </a:lvl1pPr>
          </a:lstStyle>
          <a:p>
            <a:pPr>
              <a:defRPr/>
            </a:pPr>
            <a:fld id="{5E781C73-D59E-0848-89AC-1A57BDF0AA72}" type="slidenum">
              <a:rPr lang="en-US" altLang="en-US"/>
              <a:pPr>
                <a:defRPr/>
              </a:pPr>
              <a:t>‹#›</a:t>
            </a:fld>
            <a:endParaRPr lang="en-US" altLang="en-US"/>
          </a:p>
        </p:txBody>
      </p:sp>
    </p:spTree>
    <p:extLst>
      <p:ext uri="{BB962C8B-B14F-4D97-AF65-F5344CB8AC3E}">
        <p14:creationId xmlns:p14="http://schemas.microsoft.com/office/powerpoint/2010/main" val="40599262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F6198BF-BA82-FD45-87E2-94199D18D493}"/>
              </a:ext>
            </a:extLst>
          </p:cNvPr>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a:extLst>
              <a:ext uri="{FF2B5EF4-FFF2-40B4-BE49-F238E27FC236}">
                <a16:creationId xmlns:a16="http://schemas.microsoft.com/office/drawing/2014/main" id="{ED298F20-0320-8447-8F10-06F0E14AB2A0}"/>
              </a:ext>
            </a:extLst>
          </p:cNvPr>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a:extLst>
              <a:ext uri="{FF2B5EF4-FFF2-40B4-BE49-F238E27FC236}">
                <a16:creationId xmlns:a16="http://schemas.microsoft.com/office/drawing/2014/main" id="{39A1E3BF-4B4C-5A46-A0C0-ACBD8085904F}"/>
              </a:ext>
            </a:extLst>
          </p:cNvPr>
          <p:cNvSpPr>
            <a:spLocks noGrp="1" noChangeArrowheads="1"/>
          </p:cNvSpPr>
          <p:nvPr>
            <p:ph type="sldNum" sz="quarter" idx="12"/>
          </p:nvPr>
        </p:nvSpPr>
        <p:spPr/>
        <p:txBody>
          <a:bodyPr/>
          <a:lstStyle>
            <a:lvl1pPr>
              <a:defRPr smtClean="0">
                <a:latin typeface="Arial" panose="020B0604020202020204" pitchFamily="34" charset="0"/>
              </a:defRPr>
            </a:lvl1pPr>
          </a:lstStyle>
          <a:p>
            <a:pPr>
              <a:defRPr/>
            </a:pPr>
            <a:fld id="{0DE414FF-1971-374E-8CF7-728136F55E95}" type="slidenum">
              <a:rPr lang="en-US" altLang="en-US"/>
              <a:pPr>
                <a:defRPr/>
              </a:pPr>
              <a:t>‹#›</a:t>
            </a:fld>
            <a:endParaRPr lang="en-US" altLang="en-US"/>
          </a:p>
        </p:txBody>
      </p:sp>
    </p:spTree>
    <p:extLst>
      <p:ext uri="{BB962C8B-B14F-4D97-AF65-F5344CB8AC3E}">
        <p14:creationId xmlns:p14="http://schemas.microsoft.com/office/powerpoint/2010/main" val="17933643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77BAD3-6B2A-164E-B7F2-9D431F631F01}"/>
              </a:ext>
            </a:extLst>
          </p:cNvPr>
          <p:cNvSpPr>
            <a:spLocks noGrp="1" noChangeArrowheads="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a:extLst>
              <a:ext uri="{FF2B5EF4-FFF2-40B4-BE49-F238E27FC236}">
                <a16:creationId xmlns:a16="http://schemas.microsoft.com/office/drawing/2014/main" id="{BB42F01B-D8B1-4546-AE1B-F188D5D4BB9E}"/>
              </a:ext>
            </a:extLst>
          </p:cNvPr>
          <p:cNvSpPr>
            <a:spLocks noGrp="1" noChangeArrowheads="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a:extLst>
              <a:ext uri="{FF2B5EF4-FFF2-40B4-BE49-F238E27FC236}">
                <a16:creationId xmlns:a16="http://schemas.microsoft.com/office/drawing/2014/main" id="{42C71C11-26B7-B142-99A4-5B115EFF07FE}"/>
              </a:ext>
            </a:extLst>
          </p:cNvPr>
          <p:cNvSpPr>
            <a:spLocks noGrp="1" noChangeArrowheads="1"/>
          </p:cNvSpPr>
          <p:nvPr>
            <p:ph type="sldNum" sz="quarter" idx="12"/>
          </p:nvPr>
        </p:nvSpPr>
        <p:spPr/>
        <p:txBody>
          <a:bodyPr/>
          <a:lstStyle>
            <a:lvl1pPr>
              <a:defRPr smtClean="0">
                <a:latin typeface="Arial" panose="020B0604020202020204" pitchFamily="34" charset="0"/>
              </a:defRPr>
            </a:lvl1pPr>
          </a:lstStyle>
          <a:p>
            <a:pPr>
              <a:defRPr/>
            </a:pPr>
            <a:fld id="{23F6E7D3-8D52-9A44-831B-1BB7A06813B8}" type="slidenum">
              <a:rPr lang="en-US" altLang="en-US"/>
              <a:pPr>
                <a:defRPr/>
              </a:pPr>
              <a:t>‹#›</a:t>
            </a:fld>
            <a:endParaRPr lang="en-US" altLang="en-US"/>
          </a:p>
        </p:txBody>
      </p:sp>
    </p:spTree>
    <p:extLst>
      <p:ext uri="{BB962C8B-B14F-4D97-AF65-F5344CB8AC3E}">
        <p14:creationId xmlns:p14="http://schemas.microsoft.com/office/powerpoint/2010/main" val="75574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6A4C736-F165-B740-8525-D2D9979EE1F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F8D157C-AF4C-5849-AB1B-23A1C0C492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E925379-8DC5-F448-8B8E-7753B86F8E15}"/>
              </a:ext>
            </a:extLst>
          </p:cNvPr>
          <p:cNvSpPr>
            <a:spLocks noGrp="1" noChangeArrowheads="1"/>
          </p:cNvSpPr>
          <p:nvPr>
            <p:ph type="sldNum" sz="quarter" idx="12"/>
          </p:nvPr>
        </p:nvSpPr>
        <p:spPr>
          <a:ln/>
        </p:spPr>
        <p:txBody>
          <a:bodyPr/>
          <a:lstStyle>
            <a:lvl1pPr>
              <a:defRPr/>
            </a:lvl1pPr>
          </a:lstStyle>
          <a:p>
            <a:pPr>
              <a:defRPr/>
            </a:pPr>
            <a:fld id="{D08C75F0-9532-8747-A58B-917148679B4F}" type="slidenum">
              <a:rPr lang="en-US" altLang="en-US"/>
              <a:pPr>
                <a:defRPr/>
              </a:pPr>
              <a:t>‹#›</a:t>
            </a:fld>
            <a:endParaRPr lang="en-US" altLang="en-US"/>
          </a:p>
        </p:txBody>
      </p:sp>
    </p:spTree>
    <p:extLst>
      <p:ext uri="{BB962C8B-B14F-4D97-AF65-F5344CB8AC3E}">
        <p14:creationId xmlns:p14="http://schemas.microsoft.com/office/powerpoint/2010/main" val="1799806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C76126-37DB-CE48-A1AE-0C9B53E58A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1FAB9D-04EE-A640-9AB8-F790D1CA87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71FFE9-FE9C-E446-862A-5F835F7665FA}"/>
              </a:ext>
            </a:extLst>
          </p:cNvPr>
          <p:cNvSpPr>
            <a:spLocks noGrp="1" noChangeArrowheads="1"/>
          </p:cNvSpPr>
          <p:nvPr>
            <p:ph type="sldNum" sz="quarter" idx="12"/>
          </p:nvPr>
        </p:nvSpPr>
        <p:spPr>
          <a:ln/>
        </p:spPr>
        <p:txBody>
          <a:bodyPr/>
          <a:lstStyle>
            <a:lvl1pPr>
              <a:defRPr/>
            </a:lvl1pPr>
          </a:lstStyle>
          <a:p>
            <a:pPr>
              <a:defRPr/>
            </a:pPr>
            <a:fld id="{FCD10DD9-7912-0F4A-BAEB-15383D070C5F}" type="slidenum">
              <a:rPr lang="en-US" altLang="en-US"/>
              <a:pPr>
                <a:defRPr/>
              </a:pPr>
              <a:t>‹#›</a:t>
            </a:fld>
            <a:endParaRPr lang="en-US" altLang="en-US"/>
          </a:p>
        </p:txBody>
      </p:sp>
    </p:spTree>
    <p:extLst>
      <p:ext uri="{BB962C8B-B14F-4D97-AF65-F5344CB8AC3E}">
        <p14:creationId xmlns:p14="http://schemas.microsoft.com/office/powerpoint/2010/main" val="371577999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C31DC2-9CDE-B340-A25B-EFF4FB3DBD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AD066BE-892C-5A48-93B3-2960069B48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5EF2A5-1CA1-194D-AEFA-62A30AA3B804}"/>
              </a:ext>
            </a:extLst>
          </p:cNvPr>
          <p:cNvSpPr>
            <a:spLocks noGrp="1" noChangeArrowheads="1"/>
          </p:cNvSpPr>
          <p:nvPr>
            <p:ph type="sldNum" sz="quarter" idx="12"/>
          </p:nvPr>
        </p:nvSpPr>
        <p:spPr>
          <a:ln/>
        </p:spPr>
        <p:txBody>
          <a:bodyPr/>
          <a:lstStyle>
            <a:lvl1pPr>
              <a:defRPr/>
            </a:lvl1pPr>
          </a:lstStyle>
          <a:p>
            <a:pPr>
              <a:defRPr/>
            </a:pPr>
            <a:fld id="{2F7B4698-AA08-1648-AAAB-23F75F1AAE66}" type="slidenum">
              <a:rPr lang="en-US" altLang="en-US"/>
              <a:pPr>
                <a:defRPr/>
              </a:pPr>
              <a:t>‹#›</a:t>
            </a:fld>
            <a:endParaRPr lang="en-US" altLang="en-US"/>
          </a:p>
        </p:txBody>
      </p:sp>
    </p:spTree>
    <p:extLst>
      <p:ext uri="{BB962C8B-B14F-4D97-AF65-F5344CB8AC3E}">
        <p14:creationId xmlns:p14="http://schemas.microsoft.com/office/powerpoint/2010/main" val="218385065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18185E"/>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C22B525-B064-4B4C-A5B1-010EA928532B}"/>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318994C-F074-5243-9B6B-ACCA0CFA266D}"/>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008352D-014B-6747-A80F-59186E8AD759}"/>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DA24AA8E-99C3-6C4A-9673-C30BBC9C765E}"/>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9AC1F112-0682-4049-A0FB-253D803ABAD3}"/>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4AD8160-0ADA-1F4F-B392-385948C7F1F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ransition spd="med"/>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18185E"/>
            </a:gs>
          </a:gsLst>
          <a:lin ang="5400000" scaled="1"/>
        </a:gra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BF3C14C-6474-DB4D-BF0D-707E5EE12228}"/>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E1387109-7033-CE4F-A628-D9811140C7BE}"/>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6F3DF69-F0A8-9D47-A6C8-BFC35ABB9C05}"/>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66"/>
                </a:solidFill>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03FB6FAE-C1FB-2F42-997E-219DACA00C5F}"/>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66"/>
                </a:solidFill>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6B75E6B6-F2D7-614F-8BE3-1B21D77BC0E8}"/>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FFFF66"/>
                </a:solidFill>
              </a:defRPr>
            </a:lvl1pPr>
          </a:lstStyle>
          <a:p>
            <a:pPr>
              <a:defRPr/>
            </a:pPr>
            <a:fld id="{DF5F7EF5-BE42-F44A-8AB9-C653078945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med"/>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18185E"/>
            </a:gs>
          </a:gsLst>
          <a:lin ang="5400000" scaled="1"/>
        </a:gra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3A40EA6-1DBF-224D-97D0-0DB276018F65}"/>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69878872-983F-4D4E-BDA6-23C98AB007ED}"/>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87EDB1A-47CC-744D-9670-69CB8477772A}"/>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66"/>
                </a:solidFill>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DA0BAA44-66DA-4040-8BF8-E980FA63504B}"/>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66"/>
                </a:solidFill>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854C63F9-6331-9A4E-B663-C1B1F73AA03D}"/>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FFFF66"/>
                </a:solidFill>
              </a:defRPr>
            </a:lvl1pPr>
          </a:lstStyle>
          <a:p>
            <a:pPr>
              <a:defRPr/>
            </a:pPr>
            <a:fld id="{CCC336AD-73C6-A648-A049-371D4AF6D03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spd="med"/>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18185E"/>
            </a:gs>
          </a:gsLst>
          <a:lin ang="5400000" scaled="1"/>
        </a:gra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D04CD84-FAD8-6141-AE9F-D7FD48BFC01C}"/>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CCE3D3E7-81C4-FE45-BB89-A9F7C2CB9929}"/>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6B6F2A1-1598-D041-B910-FAB771912844}"/>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66"/>
                </a:solidFill>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885CB878-3E96-7543-8955-23D78F93904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66"/>
                </a:solidFill>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18BADA96-FB62-9C4B-879A-4D28F12D7683}"/>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FFFF66"/>
                </a:solidFill>
              </a:defRPr>
            </a:lvl1pPr>
          </a:lstStyle>
          <a:p>
            <a:pPr>
              <a:defRPr/>
            </a:pPr>
            <a:fld id="{4037E98A-7E76-BB45-956D-E042F72067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ransition spd="med"/>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18185E"/>
            </a:gs>
          </a:gsLst>
          <a:lin ang="5400000" scaled="1"/>
        </a:gra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C93C5EC-8112-C847-A7A0-C8704727BB4B}"/>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a:extLst>
              <a:ext uri="{FF2B5EF4-FFF2-40B4-BE49-F238E27FC236}">
                <a16:creationId xmlns:a16="http://schemas.microsoft.com/office/drawing/2014/main" id="{CFA3C57A-043A-D349-A19B-07B6B056E175}"/>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9CCACDF-37C9-F94C-ADB8-D9B708004879}"/>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66"/>
                </a:solidFill>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CF322A2D-790C-9145-8089-BBEEAE765FC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66"/>
                </a:solidFill>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62AFF007-3405-824D-BE1A-241B030DA439}"/>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FFFF66"/>
                </a:solidFill>
              </a:defRPr>
            </a:lvl1pPr>
          </a:lstStyle>
          <a:p>
            <a:pPr>
              <a:defRPr/>
            </a:pPr>
            <a:fld id="{A7B2B3E5-67E2-794B-BB9E-927D958263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ransition spd="med"/>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5751553-458F-174D-A50C-46D5EC8124ED}"/>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ctr" anchorCtr="0" compatLnSpc="1">
            <a:prstTxWarp prst="textNoShape">
              <a:avLst/>
            </a:prstTxWarp>
          </a:bodyPr>
          <a:lstStyle/>
          <a:p>
            <a:pPr lvl="0"/>
            <a:r>
              <a:rPr lang="en-US" altLang="en-US"/>
              <a:t>Click to edit Master title style</a:t>
            </a:r>
          </a:p>
        </p:txBody>
      </p:sp>
      <p:sp>
        <p:nvSpPr>
          <p:cNvPr id="62467" name="Rectangle 3">
            <a:extLst>
              <a:ext uri="{FF2B5EF4-FFF2-40B4-BE49-F238E27FC236}">
                <a16:creationId xmlns:a16="http://schemas.microsoft.com/office/drawing/2014/main" id="{9C75D79B-F3EA-F446-AACE-0B01568239D1}"/>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6" tIns="45688" rIns="91376" bIns="456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F0DED82-F15A-6E4C-8DA1-B17CB34D6A04}"/>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eaLnBrk="1" hangingPunct="1">
              <a:defRPr sz="1400" b="0">
                <a:solidFill>
                  <a:srgbClr val="000000"/>
                </a:solidFill>
                <a:latin typeface="Times New Roman"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A814B7F2-EF41-2641-8D89-71514A304054}"/>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eaLnBrk="1" hangingPunct="1">
              <a:defRPr sz="1400" b="0">
                <a:solidFill>
                  <a:srgbClr val="000000"/>
                </a:solidFill>
                <a:latin typeface="Times New Roman"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B4FA6758-E56E-194A-A7DA-7C7CB8BFCD58}"/>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eaLnBrk="1" hangingPunct="1">
              <a:defRPr sz="1400" smtClean="0">
                <a:solidFill>
                  <a:srgbClr val="000000"/>
                </a:solidFill>
                <a:latin typeface="Times New Roman" panose="02020603050405020304" pitchFamily="18" charset="0"/>
              </a:defRPr>
            </a:lvl1pPr>
          </a:lstStyle>
          <a:p>
            <a:pPr>
              <a:defRPr/>
            </a:pPr>
            <a:fld id="{7BB8324F-76F0-5645-B6CF-228AD7A4DE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39775" indent="-282575" algn="l" rtl="0" eaLnBrk="0" fontAlgn="base" hangingPunct="0">
        <a:spcBef>
          <a:spcPct val="20000"/>
        </a:spcBef>
        <a:spcAft>
          <a:spcPct val="0"/>
        </a:spcAft>
        <a:buChar char="–"/>
        <a:defRPr sz="2800">
          <a:solidFill>
            <a:schemeClr val="tx1"/>
          </a:solidFill>
          <a:latin typeface="+mn-lt"/>
          <a:ea typeface="ＭＳ Ｐゴシック" charset="-128"/>
        </a:defRPr>
      </a:lvl2pPr>
      <a:lvl3pPr marL="1139825" indent="-225425" algn="l" rtl="0" eaLnBrk="0" fontAlgn="base" hangingPunct="0">
        <a:spcBef>
          <a:spcPct val="20000"/>
        </a:spcBef>
        <a:spcAft>
          <a:spcPct val="0"/>
        </a:spcAft>
        <a:buChar char="•"/>
        <a:defRPr sz="2400">
          <a:solidFill>
            <a:schemeClr val="tx1"/>
          </a:solidFill>
          <a:latin typeface="+mn-lt"/>
          <a:ea typeface="ＭＳ Ｐゴシック" charset="-128"/>
        </a:defRPr>
      </a:lvl3pPr>
      <a:lvl4pPr marL="1597025" indent="-225425" algn="l" rtl="0" eaLnBrk="0" fontAlgn="base" hangingPunct="0">
        <a:spcBef>
          <a:spcPct val="20000"/>
        </a:spcBef>
        <a:spcAft>
          <a:spcPct val="0"/>
        </a:spcAft>
        <a:buChar char="–"/>
        <a:defRPr sz="2000">
          <a:solidFill>
            <a:schemeClr val="tx1"/>
          </a:solidFill>
          <a:latin typeface="+mn-lt"/>
          <a:ea typeface="ＭＳ Ｐゴシック" charset="-128"/>
        </a:defRPr>
      </a:lvl4pPr>
      <a:lvl5pPr marL="2054225" indent="-225425"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8" Type="http://schemas.openxmlformats.org/officeDocument/2006/relationships/hyperlink" Target="https://www.simonandschuster.com/books/Why-Fish-Dont-Exist/Lulu-Miller/9781501160349" TargetMode="External"/><Relationship Id="rId3" Type="http://schemas.openxmlformats.org/officeDocument/2006/relationships/notesSlide" Target="../notesSlides/notesSlide6.xml"/><Relationship Id="rId7"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hemeOverride" Target="../theme/themeOverride13.xml"/><Relationship Id="rId6" Type="http://schemas.openxmlformats.org/officeDocument/2006/relationships/hyperlink" Target="https://www.youtube.com/watch?v=TqZNwVRiHBc" TargetMode="External"/><Relationship Id="rId5" Type="http://schemas.openxmlformats.org/officeDocument/2006/relationships/hyperlink" Target="https://en.wikipedia.org/wiki/David_Starr_Jordan" TargetMode="External"/><Relationship Id="rId4" Type="http://schemas.openxmlformats.org/officeDocument/2006/relationships/hyperlink" Target="https://www.npr.org/2020/04/17/836139237/learning-lessons-from-inspiration-despite-complexity-in-why-fish-dont-exis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volution.genetics.washington.edu/phylip/newicktree.html" TargetMode="External"/><Relationship Id="rId2" Type="http://schemas.openxmlformats.org/officeDocument/2006/relationships/hyperlink" Target="https://en.wikipedia.org/wiki/Newick_format" TargetMode="External"/><Relationship Id="rId1" Type="http://schemas.openxmlformats.org/officeDocument/2006/relationships/slideLayout" Target="../slideLayouts/slideLayout61.xml"/><Relationship Id="rId5" Type="http://schemas.openxmlformats.org/officeDocument/2006/relationships/hyperlink" Target="http://www.newicks.com/" TargetMode="External"/><Relationship Id="rId4" Type="http://schemas.openxmlformats.org/officeDocument/2006/relationships/hyperlink" Target="http://evolution.genetics.washington.edu/phylip/newick_doc.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ladistics" TargetMode="Externa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hyperlink" Target="https://en.wikipedia.org/wiki/Willi_Henni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Subtitle 2">
            <a:extLst>
              <a:ext uri="{FF2B5EF4-FFF2-40B4-BE49-F238E27FC236}">
                <a16:creationId xmlns:a16="http://schemas.microsoft.com/office/drawing/2014/main" id="{257BBEA7-5ADB-C948-8172-C39B211A9A01}"/>
              </a:ext>
            </a:extLst>
          </p:cNvPr>
          <p:cNvSpPr>
            <a:spLocks noGrp="1" noChangeArrowheads="1"/>
          </p:cNvSpPr>
          <p:nvPr>
            <p:ph type="subTitle" idx="1"/>
          </p:nvPr>
        </p:nvSpPr>
        <p:spPr>
          <a:xfrm>
            <a:off x="-1460500" y="2536825"/>
            <a:ext cx="8534400" cy="1752600"/>
          </a:xfrm>
        </p:spPr>
        <p:txBody>
          <a:bodyPr/>
          <a:lstStyle/>
          <a:p>
            <a:r>
              <a:rPr lang="en-US" altLang="en-US">
                <a:ea typeface="ＭＳ Ｐゴシック" panose="020B0600070205080204" pitchFamily="34" charset="-128"/>
              </a:rPr>
              <a:t>MCB 3421 class 12 </a:t>
            </a:r>
          </a:p>
        </p:txBody>
      </p:sp>
      <p:sp>
        <p:nvSpPr>
          <p:cNvPr id="4" name="Title 1">
            <a:extLst>
              <a:ext uri="{FF2B5EF4-FFF2-40B4-BE49-F238E27FC236}">
                <a16:creationId xmlns:a16="http://schemas.microsoft.com/office/drawing/2014/main" id="{CAACF588-353D-614B-B429-450F1F40B26D}"/>
              </a:ext>
            </a:extLst>
          </p:cNvPr>
          <p:cNvSpPr txBox="1">
            <a:spLocks/>
          </p:cNvSpPr>
          <p:nvPr/>
        </p:nvSpPr>
        <p:spPr bwMode="auto">
          <a:xfrm>
            <a:off x="-2374900" y="450850"/>
            <a:ext cx="10363200" cy="1470025"/>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kern="0" dirty="0"/>
              <a:t>Cladistics </a:t>
            </a:r>
            <a:br>
              <a:rPr lang="en-US" kern="0" dirty="0"/>
            </a:br>
            <a:r>
              <a:rPr lang="en-US" kern="0" dirty="0"/>
              <a:t>A Natural Taxonomy</a:t>
            </a:r>
          </a:p>
        </p:txBody>
      </p:sp>
      <p:pic>
        <p:nvPicPr>
          <p:cNvPr id="76804" name="Picture 2" descr="night_trees2">
            <a:extLst>
              <a:ext uri="{FF2B5EF4-FFF2-40B4-BE49-F238E27FC236}">
                <a16:creationId xmlns:a16="http://schemas.microsoft.com/office/drawing/2014/main" id="{B9A61BDB-DBE2-704E-8687-C9697821EF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013" y="319088"/>
            <a:ext cx="6242050"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WordArt 7">
            <a:extLst>
              <a:ext uri="{FF2B5EF4-FFF2-40B4-BE49-F238E27FC236}">
                <a16:creationId xmlns:a16="http://schemas.microsoft.com/office/drawing/2014/main" id="{72ED70B1-9C3A-384E-A0BD-EB03BCD4EEEA}"/>
              </a:ext>
            </a:extLst>
          </p:cNvPr>
          <p:cNvSpPr>
            <a:spLocks noChangeArrowheads="1" noChangeShapeType="1" noTextEdit="1"/>
          </p:cNvSpPr>
          <p:nvPr/>
        </p:nvSpPr>
        <p:spPr bwMode="auto">
          <a:xfrm rot="-2824813">
            <a:off x="6395244" y="1472407"/>
            <a:ext cx="2133600" cy="1014412"/>
          </a:xfrm>
          <a:prstGeom prst="rect">
            <a:avLst/>
          </a:prstGeom>
        </p:spPr>
        <p:txBody>
          <a:bodyPr spcFirstLastPara="1" wrap="none" fromWordArt="1">
            <a:prstTxWarp prst="textArchUp">
              <a:avLst>
                <a:gd name="adj" fmla="val 12048907"/>
              </a:avLst>
            </a:prstTxWarp>
          </a:bodyPr>
          <a:lstStyle/>
          <a:p>
            <a:pPr algn="ctr"/>
            <a:r>
              <a:rPr lang="en-US" sz="3200" kern="10">
                <a:ln w="9525">
                  <a:solidFill>
                    <a:srgbClr val="000000"/>
                  </a:solidFill>
                  <a:round/>
                  <a:headEnd/>
                  <a:tailEnd/>
                </a:ln>
                <a:solidFill>
                  <a:srgbClr val="F2F2F2"/>
                </a:solidFill>
                <a:latin typeface="Arial Black" panose="020B0604020202020204" pitchFamily="34" charset="0"/>
                <a:cs typeface="Arial Black" panose="020B0604020202020204" pitchFamily="34" charset="0"/>
              </a:rPr>
              <a:t>Bacteria</a:t>
            </a:r>
          </a:p>
        </p:txBody>
      </p:sp>
      <p:sp>
        <p:nvSpPr>
          <p:cNvPr id="76806" name="WordArt 8">
            <a:extLst>
              <a:ext uri="{FF2B5EF4-FFF2-40B4-BE49-F238E27FC236}">
                <a16:creationId xmlns:a16="http://schemas.microsoft.com/office/drawing/2014/main" id="{85424338-A02C-F94C-BFF0-9E37F4BEC707}"/>
              </a:ext>
            </a:extLst>
          </p:cNvPr>
          <p:cNvSpPr>
            <a:spLocks noChangeArrowheads="1" noChangeShapeType="1" noTextEdit="1"/>
          </p:cNvSpPr>
          <p:nvPr/>
        </p:nvSpPr>
        <p:spPr bwMode="auto">
          <a:xfrm rot="334663">
            <a:off x="8197850" y="836613"/>
            <a:ext cx="2198688" cy="844550"/>
          </a:xfrm>
          <a:prstGeom prst="rect">
            <a:avLst/>
          </a:prstGeom>
        </p:spPr>
        <p:txBody>
          <a:bodyPr spcFirstLastPara="1" wrap="none" fromWordArt="1">
            <a:prstTxWarp prst="textArchUp">
              <a:avLst>
                <a:gd name="adj" fmla="val 11065550"/>
              </a:avLst>
            </a:prstTxWarp>
          </a:bodyPr>
          <a:lstStyle/>
          <a:p>
            <a:pPr algn="ctr"/>
            <a:r>
              <a:rPr lang="en-US" sz="3200" kern="10">
                <a:ln w="9525">
                  <a:solidFill>
                    <a:srgbClr val="000000"/>
                  </a:solidFill>
                  <a:round/>
                  <a:headEnd/>
                  <a:tailEnd/>
                </a:ln>
                <a:solidFill>
                  <a:srgbClr val="F2F2F2"/>
                </a:solidFill>
                <a:latin typeface="Arial Black" panose="020B0604020202020204" pitchFamily="34" charset="0"/>
                <a:cs typeface="Arial Black" panose="020B0604020202020204" pitchFamily="34" charset="0"/>
              </a:rPr>
              <a:t>Eukaryotes</a:t>
            </a:r>
          </a:p>
        </p:txBody>
      </p:sp>
      <p:sp>
        <p:nvSpPr>
          <p:cNvPr id="76807" name="WordArt 9">
            <a:extLst>
              <a:ext uri="{FF2B5EF4-FFF2-40B4-BE49-F238E27FC236}">
                <a16:creationId xmlns:a16="http://schemas.microsoft.com/office/drawing/2014/main" id="{F7ABE783-8D86-D845-95D3-C9D03C48DF64}"/>
              </a:ext>
            </a:extLst>
          </p:cNvPr>
          <p:cNvSpPr>
            <a:spLocks noChangeArrowheads="1" noChangeShapeType="1" noTextEdit="1"/>
          </p:cNvSpPr>
          <p:nvPr/>
        </p:nvSpPr>
        <p:spPr bwMode="auto">
          <a:xfrm rot="1009658">
            <a:off x="9766300" y="1844675"/>
            <a:ext cx="2195513" cy="982663"/>
          </a:xfrm>
          <a:prstGeom prst="rect">
            <a:avLst/>
          </a:prstGeom>
        </p:spPr>
        <p:txBody>
          <a:bodyPr spcFirstLastPara="1" wrap="none" fromWordArt="1">
            <a:prstTxWarp prst="textArchUp">
              <a:avLst>
                <a:gd name="adj" fmla="val 12048112"/>
              </a:avLst>
            </a:prstTxWarp>
          </a:bodyPr>
          <a:lstStyle/>
          <a:p>
            <a:pPr algn="ctr"/>
            <a:r>
              <a:rPr lang="en-US" sz="3200" kern="10">
                <a:ln w="9525">
                  <a:solidFill>
                    <a:srgbClr val="000000"/>
                  </a:solidFill>
                  <a:round/>
                  <a:headEnd/>
                  <a:tailEnd/>
                </a:ln>
                <a:solidFill>
                  <a:srgbClr val="F2F2F2"/>
                </a:solidFill>
                <a:latin typeface="Arial Black" panose="020B0604020202020204" pitchFamily="34" charset="0"/>
                <a:cs typeface="Arial Black" panose="020B0604020202020204" pitchFamily="34" charset="0"/>
              </a:rPr>
              <a:t>Archaea</a:t>
            </a:r>
          </a:p>
        </p:txBody>
      </p:sp>
      <p:sp>
        <p:nvSpPr>
          <p:cNvPr id="76808" name="Rectangle 9">
            <a:extLst>
              <a:ext uri="{FF2B5EF4-FFF2-40B4-BE49-F238E27FC236}">
                <a16:creationId xmlns:a16="http://schemas.microsoft.com/office/drawing/2014/main" id="{705AEBA0-AA4B-034F-BFCB-205B8D7D0105}"/>
              </a:ext>
            </a:extLst>
          </p:cNvPr>
          <p:cNvSpPr>
            <a:spLocks noChangeArrowheads="1"/>
          </p:cNvSpPr>
          <p:nvPr/>
        </p:nvSpPr>
        <p:spPr bwMode="auto">
          <a:xfrm>
            <a:off x="9496425" y="5842000"/>
            <a:ext cx="609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a:solidFill>
                  <a:srgbClr val="F2F2F2"/>
                </a:solidFill>
              </a:rPr>
              <a:t>Cenancestor </a:t>
            </a:r>
            <a:br>
              <a:rPr lang="en-US" altLang="en-US" sz="2000">
                <a:solidFill>
                  <a:srgbClr val="F2F2F2"/>
                </a:solidFill>
              </a:rPr>
            </a:br>
            <a:r>
              <a:rPr lang="en-US" altLang="en-US" sz="2000">
                <a:solidFill>
                  <a:srgbClr val="F2F2F2"/>
                </a:solidFill>
              </a:rPr>
              <a:t>(aka LUCA or MRCA) </a:t>
            </a:r>
            <a:br>
              <a:rPr lang="en-US" altLang="en-US" sz="2000">
                <a:solidFill>
                  <a:srgbClr val="F2F2F2"/>
                </a:solidFill>
              </a:rPr>
            </a:br>
            <a:endParaRPr lang="en-US" altLang="en-US" sz="2000"/>
          </a:p>
        </p:txBody>
      </p:sp>
    </p:spTree>
  </p:cSld>
  <p:clrMapOvr>
    <a:overrideClrMapping bg1="lt1" tx1="dk1" bg2="lt2" tx2="dk2" accent1="accent1" accent2="accent2" accent3="accent3" accent4="accent4" accent5="accent5" accent6="accent6" hlink="hlink" folHlink="folHlink"/>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09F1707-2B12-0D44-BE2C-C750A848B1B8}"/>
              </a:ext>
            </a:extLst>
          </p:cNvPr>
          <p:cNvSpPr>
            <a:spLocks noGrp="1" noChangeArrowheads="1"/>
          </p:cNvSpPr>
          <p:nvPr>
            <p:ph type="title"/>
          </p:nvPr>
        </p:nvSpPr>
        <p:spPr>
          <a:xfrm>
            <a:off x="1968500" y="284163"/>
            <a:ext cx="7772400" cy="533400"/>
          </a:xfrm>
        </p:spPr>
        <p:txBody>
          <a:bodyPr/>
          <a:lstStyle/>
          <a:p>
            <a:pPr eaLnBrk="1" hangingPunct="1"/>
            <a:r>
              <a:rPr lang="en-US" altLang="en-US">
                <a:ea typeface="ＭＳ Ｐゴシック" panose="020B0600070205080204" pitchFamily="34" charset="-128"/>
              </a:rPr>
              <a:t>More Terminology (3)</a:t>
            </a:r>
          </a:p>
        </p:txBody>
      </p:sp>
      <p:sp>
        <p:nvSpPr>
          <p:cNvPr id="86019" name="Text Box 3">
            <a:extLst>
              <a:ext uri="{FF2B5EF4-FFF2-40B4-BE49-F238E27FC236}">
                <a16:creationId xmlns:a16="http://schemas.microsoft.com/office/drawing/2014/main" id="{9C0D296C-FC1D-B248-8A70-1F18239C0694}"/>
              </a:ext>
            </a:extLst>
          </p:cNvPr>
          <p:cNvSpPr txBox="1">
            <a:spLocks noChangeArrowheads="1"/>
          </p:cNvSpPr>
          <p:nvPr/>
        </p:nvSpPr>
        <p:spPr bwMode="auto">
          <a:xfrm>
            <a:off x="238125" y="995363"/>
            <a:ext cx="11715750"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500"/>
              </a:spcBef>
              <a:spcAft>
                <a:spcPts val="500"/>
              </a:spcAft>
              <a:buFontTx/>
              <a:buNone/>
            </a:pPr>
            <a:r>
              <a:rPr lang="en-US" altLang="en-US" sz="2400" b="1">
                <a:solidFill>
                  <a:srgbClr val="000000"/>
                </a:solidFill>
                <a:latin typeface="Times" pitchFamily="2" charset="0"/>
              </a:rPr>
              <a:t>Related terms: </a:t>
            </a:r>
            <a:br>
              <a:rPr lang="en-US" altLang="en-US" sz="2400" b="1">
                <a:solidFill>
                  <a:srgbClr val="000000"/>
                </a:solidFill>
                <a:latin typeface="Times" pitchFamily="2" charset="0"/>
              </a:rPr>
            </a:br>
            <a:r>
              <a:rPr lang="en-US" altLang="en-US" sz="2400" b="1">
                <a:solidFill>
                  <a:srgbClr val="CC0033"/>
                </a:solidFill>
                <a:latin typeface="Times" pitchFamily="2" charset="0"/>
              </a:rPr>
              <a:t>autapomorphy</a:t>
            </a:r>
            <a:r>
              <a:rPr lang="en-US" altLang="en-US" sz="2400" b="1">
                <a:solidFill>
                  <a:srgbClr val="000000"/>
                </a:solidFill>
                <a:latin typeface="Times" pitchFamily="2" charset="0"/>
              </a:rPr>
              <a:t> = a derived character that is only present in one group; an autapomorphic character does not tell us anything about the relationship of the group that has this character ot other groups.</a:t>
            </a:r>
            <a:r>
              <a:rPr lang="en-US" altLang="en-US" sz="2400" b="1">
                <a:solidFill>
                  <a:srgbClr val="CC0033"/>
                </a:solidFill>
                <a:latin typeface="Times" pitchFamily="2" charset="0"/>
              </a:rPr>
              <a:t> </a:t>
            </a:r>
          </a:p>
          <a:p>
            <a:pPr eaLnBrk="1" hangingPunct="1">
              <a:spcBef>
                <a:spcPts val="500"/>
              </a:spcBef>
              <a:spcAft>
                <a:spcPts val="500"/>
              </a:spcAft>
              <a:buFontTx/>
              <a:buNone/>
            </a:pPr>
            <a:r>
              <a:rPr lang="en-US" altLang="en-US" sz="2400" b="1">
                <a:solidFill>
                  <a:srgbClr val="CC0033"/>
                </a:solidFill>
                <a:latin typeface="Times" pitchFamily="2" charset="0"/>
              </a:rPr>
              <a:t>homoplasy</a:t>
            </a:r>
            <a:r>
              <a:rPr lang="en-US" altLang="en-US" sz="2400" b="1">
                <a:solidFill>
                  <a:srgbClr val="000000"/>
                </a:solidFill>
                <a:latin typeface="Times" pitchFamily="2" charset="0"/>
              </a:rPr>
              <a:t> = a derived character that was derived twice independently (convergent evolution). </a:t>
            </a:r>
            <a:r>
              <a:rPr lang="en-US" altLang="en-US" sz="2400" b="1" i="1">
                <a:solidFill>
                  <a:srgbClr val="000000"/>
                </a:solidFill>
                <a:latin typeface="Times" pitchFamily="2" charset="0"/>
              </a:rPr>
              <a:t>Note that the characters in question might still be homologous (e.g. a position in a sequence alignment, frontlimbs turned into wings in birds and bats). </a:t>
            </a:r>
            <a:endParaRPr lang="en-US" altLang="en-US" sz="2400" b="1">
              <a:solidFill>
                <a:srgbClr val="CC0033"/>
              </a:solidFill>
              <a:latin typeface="Times" pitchFamily="2" charset="0"/>
            </a:endParaRPr>
          </a:p>
          <a:p>
            <a:pPr eaLnBrk="1" hangingPunct="1">
              <a:spcBef>
                <a:spcPts val="500"/>
              </a:spcBef>
              <a:spcAft>
                <a:spcPts val="500"/>
              </a:spcAft>
              <a:buFontTx/>
              <a:buNone/>
            </a:pPr>
            <a:r>
              <a:rPr lang="en-US" altLang="en-US" sz="2400" b="1">
                <a:solidFill>
                  <a:srgbClr val="CC0033"/>
                </a:solidFill>
                <a:latin typeface="Times" pitchFamily="2" charset="0"/>
              </a:rPr>
              <a:t>paraphyletic</a:t>
            </a:r>
            <a:r>
              <a:rPr lang="en-US" altLang="en-US" sz="2400" b="1">
                <a:solidFill>
                  <a:srgbClr val="000000"/>
                </a:solidFill>
                <a:latin typeface="Times" pitchFamily="2" charset="0"/>
              </a:rPr>
              <a:t> = a taxonomic group that is defined by a common ancestor, however, the common ancestor of this group also has decendants that do not belong to this taxonomic group. Many systematists despise paraphyletic groups (and consider them to be polyphyletic). Examples for paraphyletic groups are reptiles and protists. Many consider the archaea to be paraphyletic as well.</a:t>
            </a:r>
            <a:endParaRPr lang="en-US" altLang="en-US" sz="2400" b="1">
              <a:solidFill>
                <a:srgbClr val="CC0033"/>
              </a:solidFill>
              <a:latin typeface="Times" pitchFamily="2" charset="0"/>
            </a:endParaRPr>
          </a:p>
          <a:p>
            <a:pPr eaLnBrk="1" hangingPunct="1">
              <a:spcBef>
                <a:spcPts val="500"/>
              </a:spcBef>
              <a:spcAft>
                <a:spcPts val="500"/>
              </a:spcAft>
              <a:buFontTx/>
              <a:buNone/>
            </a:pPr>
            <a:r>
              <a:rPr lang="en-US" altLang="en-US" sz="2400" b="1">
                <a:solidFill>
                  <a:srgbClr val="CC0033"/>
                </a:solidFill>
                <a:latin typeface="Times" pitchFamily="2" charset="0"/>
              </a:rPr>
              <a:t>holophyletic</a:t>
            </a:r>
            <a:r>
              <a:rPr lang="en-US" altLang="en-US" sz="2400" b="1">
                <a:solidFill>
                  <a:srgbClr val="000000"/>
                </a:solidFill>
                <a:latin typeface="Times" pitchFamily="2" charset="0"/>
              </a:rPr>
              <a:t> = same as above, but the common ancestor gave rise only to members of the group. </a:t>
            </a:r>
            <a:endParaRPr lang="en-US" altLang="en-US" sz="2400">
              <a:solidFill>
                <a:srgbClr val="000000"/>
              </a:solidFill>
              <a:latin typeface="Times" pitchFamily="2" charset="0"/>
            </a:endParaRPr>
          </a:p>
          <a:p>
            <a:pPr eaLnBrk="1" hangingPunct="1">
              <a:spcBef>
                <a:spcPct val="0"/>
              </a:spcBef>
              <a:buFontTx/>
              <a:buNone/>
            </a:pPr>
            <a:endParaRPr lang="en-US" altLang="en-US" sz="2400" b="1">
              <a:solidFill>
                <a:srgbClr val="000000"/>
              </a:solidFill>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2AAF8241-96B7-BD45-ACF3-6B1101BAF071}"/>
              </a:ext>
            </a:extLst>
          </p:cNvPr>
          <p:cNvSpPr>
            <a:spLocks noGrp="1" noChangeArrowheads="1"/>
          </p:cNvSpPr>
          <p:nvPr>
            <p:ph type="title"/>
          </p:nvPr>
        </p:nvSpPr>
        <p:spPr>
          <a:xfrm>
            <a:off x="914400" y="227013"/>
            <a:ext cx="10363200" cy="811212"/>
          </a:xfrm>
        </p:spPr>
        <p:txBody>
          <a:bodyPr/>
          <a:lstStyle/>
          <a:p>
            <a:r>
              <a:rPr lang="en-US" altLang="en-US">
                <a:ea typeface="ＭＳ Ｐゴシック" panose="020B0600070205080204" pitchFamily="34" charset="-128"/>
              </a:rPr>
              <a:t>Complications and Controversies</a:t>
            </a:r>
          </a:p>
        </p:txBody>
      </p:sp>
      <p:sp>
        <p:nvSpPr>
          <p:cNvPr id="3" name="TextBox 2">
            <a:extLst>
              <a:ext uri="{FF2B5EF4-FFF2-40B4-BE49-F238E27FC236}">
                <a16:creationId xmlns:a16="http://schemas.microsoft.com/office/drawing/2014/main" id="{3F1FB39D-B5E8-DB4A-9E6E-57343992B784}"/>
              </a:ext>
            </a:extLst>
          </p:cNvPr>
          <p:cNvSpPr txBox="1"/>
          <p:nvPr/>
        </p:nvSpPr>
        <p:spPr>
          <a:xfrm>
            <a:off x="615950" y="1173163"/>
            <a:ext cx="11242675" cy="5262562"/>
          </a:xfrm>
          <a:prstGeom prst="rect">
            <a:avLst/>
          </a:prstGeom>
          <a:noFill/>
        </p:spPr>
        <p:txBody>
          <a:bodyPr>
            <a:spAutoFit/>
          </a:bodyPr>
          <a:lstStyle/>
          <a:p>
            <a:pPr eaLnBrk="1" hangingPunct="1">
              <a:defRPr/>
            </a:pPr>
            <a:r>
              <a:rPr lang="en-US" dirty="0"/>
              <a:t>According to Hennig: </a:t>
            </a:r>
          </a:p>
          <a:p>
            <a:pPr marL="342900" indent="-342900" eaLnBrk="1" hangingPunct="1">
              <a:buFont typeface="Arial" panose="020B0604020202020204" pitchFamily="34" charset="0"/>
              <a:buChar char="•"/>
              <a:defRPr/>
            </a:pPr>
            <a:r>
              <a:rPr lang="en-US" dirty="0"/>
              <a:t>Shared derived characters define monophyletic groups </a:t>
            </a:r>
          </a:p>
          <a:p>
            <a:pPr marL="342900" indent="-342900" eaLnBrk="1" hangingPunct="1">
              <a:buFont typeface="Arial" panose="020B0604020202020204" pitchFamily="34" charset="0"/>
              <a:buChar char="•"/>
              <a:defRPr/>
            </a:pPr>
            <a:r>
              <a:rPr lang="en-US" dirty="0"/>
              <a:t>Shared primitive characters define paraphyletic groups</a:t>
            </a:r>
          </a:p>
          <a:p>
            <a:pPr marL="342900" indent="-342900" eaLnBrk="1" hangingPunct="1">
              <a:buFont typeface="Arial" panose="020B0604020202020204" pitchFamily="34" charset="0"/>
              <a:buChar char="•"/>
              <a:defRPr/>
            </a:pPr>
            <a:r>
              <a:rPr lang="en-US" dirty="0" err="1"/>
              <a:t>homoplasies</a:t>
            </a:r>
            <a:r>
              <a:rPr lang="en-US" dirty="0"/>
              <a:t> – characters that evolved independently define polyphyletic groups</a:t>
            </a:r>
          </a:p>
          <a:p>
            <a:pPr eaLnBrk="1" hangingPunct="1">
              <a:defRPr/>
            </a:pPr>
            <a:endParaRPr lang="en-US" dirty="0"/>
          </a:p>
          <a:p>
            <a:pPr eaLnBrk="1" hangingPunct="1">
              <a:defRPr/>
            </a:pPr>
            <a:endParaRPr lang="en-US" dirty="0"/>
          </a:p>
          <a:p>
            <a:pPr eaLnBrk="1" hangingPunct="1">
              <a:defRPr/>
            </a:pPr>
            <a:r>
              <a:rPr lang="en-US" dirty="0"/>
              <a:t>According to Ernst Ashlock (and Ernst Mayr and others)</a:t>
            </a:r>
          </a:p>
          <a:p>
            <a:pPr marL="342900" indent="-342900" eaLnBrk="1" hangingPunct="1">
              <a:buFont typeface="Arial" panose="020B0604020202020204" pitchFamily="34" charset="0"/>
              <a:buChar char="•"/>
              <a:defRPr/>
            </a:pPr>
            <a:r>
              <a:rPr lang="en-US" dirty="0"/>
              <a:t>Both, shared derived characters and shared primitive characters define monophyletic groups – they go back to a common ancestor, and they deserve a name (e.g., prokaryotes, reptiles)</a:t>
            </a:r>
          </a:p>
          <a:p>
            <a:pPr marL="342900" indent="-342900" eaLnBrk="1" hangingPunct="1">
              <a:buFont typeface="Arial" panose="020B0604020202020204" pitchFamily="34" charset="0"/>
              <a:buChar char="•"/>
              <a:defRPr/>
            </a:pPr>
            <a:r>
              <a:rPr lang="en-US" dirty="0"/>
              <a:t>Shared derived characters define holophyletic groups</a:t>
            </a:r>
          </a:p>
          <a:p>
            <a:pPr marL="342900" indent="-342900" eaLnBrk="1" hangingPunct="1">
              <a:buFont typeface="Arial" panose="020B0604020202020204" pitchFamily="34" charset="0"/>
              <a:buChar char="•"/>
              <a:defRPr/>
            </a:pPr>
            <a:r>
              <a:rPr lang="en-US" dirty="0" err="1"/>
              <a:t>Homoplasies</a:t>
            </a:r>
            <a:r>
              <a:rPr lang="en-US" dirty="0"/>
              <a:t> - define polyphyletic groups</a:t>
            </a:r>
          </a:p>
          <a:p>
            <a:pPr eaLnBrk="1" hangingPunct="1">
              <a:defRPr/>
            </a:pPr>
            <a:endParaRPr lang="en-US" dirty="0"/>
          </a:p>
        </p:txBody>
      </p:sp>
    </p:spTree>
  </p:cSld>
  <p:clrMapOvr>
    <a:overrideClrMapping bg1="lt1" tx1="dk1" bg2="lt2" tx2="dk2" accent1="accent1" accent2="accent2" accent3="accent3" accent4="accent4" accent5="accent5" accent6="accent6" hlink="hlink" folHlink="folHlink"/>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TextBox 2">
            <a:extLst>
              <a:ext uri="{FF2B5EF4-FFF2-40B4-BE49-F238E27FC236}">
                <a16:creationId xmlns:a16="http://schemas.microsoft.com/office/drawing/2014/main" id="{B3AD98C6-B4DB-E64B-9BF4-5FEFEDDA557E}"/>
              </a:ext>
            </a:extLst>
          </p:cNvPr>
          <p:cNvSpPr txBox="1">
            <a:spLocks noChangeArrowheads="1"/>
          </p:cNvSpPr>
          <p:nvPr/>
        </p:nvSpPr>
        <p:spPr bwMode="auto">
          <a:xfrm>
            <a:off x="230188" y="4748213"/>
            <a:ext cx="1981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According to </a:t>
            </a:r>
            <a:br>
              <a:rPr lang="en-US" altLang="en-US"/>
            </a:br>
            <a:r>
              <a:rPr lang="en-US" altLang="en-US"/>
              <a:t>Ashlock </a:t>
            </a:r>
          </a:p>
        </p:txBody>
      </p:sp>
      <p:sp>
        <p:nvSpPr>
          <p:cNvPr id="104451" name="TextBox 3">
            <a:extLst>
              <a:ext uri="{FF2B5EF4-FFF2-40B4-BE49-F238E27FC236}">
                <a16:creationId xmlns:a16="http://schemas.microsoft.com/office/drawing/2014/main" id="{5F98953E-D126-824E-9B9E-F0853FB8FD96}"/>
              </a:ext>
            </a:extLst>
          </p:cNvPr>
          <p:cNvSpPr txBox="1">
            <a:spLocks noChangeArrowheads="1"/>
          </p:cNvSpPr>
          <p:nvPr/>
        </p:nvSpPr>
        <p:spPr bwMode="auto">
          <a:xfrm>
            <a:off x="230188" y="3041650"/>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According to </a:t>
            </a:r>
            <a:br>
              <a:rPr lang="en-US" altLang="en-US"/>
            </a:br>
            <a:r>
              <a:rPr lang="en-US" altLang="en-US"/>
              <a:t>Hennig </a:t>
            </a:r>
          </a:p>
        </p:txBody>
      </p:sp>
      <p:sp>
        <p:nvSpPr>
          <p:cNvPr id="104452" name="TextBox 6">
            <a:extLst>
              <a:ext uri="{FF2B5EF4-FFF2-40B4-BE49-F238E27FC236}">
                <a16:creationId xmlns:a16="http://schemas.microsoft.com/office/drawing/2014/main" id="{C8C22214-3BEE-E94D-A473-FFA1870256D1}"/>
              </a:ext>
            </a:extLst>
          </p:cNvPr>
          <p:cNvSpPr txBox="1">
            <a:spLocks noChangeArrowheads="1"/>
          </p:cNvSpPr>
          <p:nvPr/>
        </p:nvSpPr>
        <p:spPr bwMode="auto">
          <a:xfrm>
            <a:off x="7958138" y="1803400"/>
            <a:ext cx="24114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Shared Derived </a:t>
            </a:r>
            <a:br>
              <a:rPr lang="en-US" altLang="en-US"/>
            </a:br>
            <a:r>
              <a:rPr lang="en-US" altLang="en-US"/>
              <a:t>Characters</a:t>
            </a:r>
          </a:p>
        </p:txBody>
      </p:sp>
      <p:sp>
        <p:nvSpPr>
          <p:cNvPr id="104453" name="TextBox 7">
            <a:extLst>
              <a:ext uri="{FF2B5EF4-FFF2-40B4-BE49-F238E27FC236}">
                <a16:creationId xmlns:a16="http://schemas.microsoft.com/office/drawing/2014/main" id="{C1FBA3F6-4C06-EC49-9661-1132D1B43CA4}"/>
              </a:ext>
            </a:extLst>
          </p:cNvPr>
          <p:cNvSpPr txBox="1">
            <a:spLocks noChangeArrowheads="1"/>
          </p:cNvSpPr>
          <p:nvPr/>
        </p:nvSpPr>
        <p:spPr bwMode="auto">
          <a:xfrm>
            <a:off x="4802188" y="1803400"/>
            <a:ext cx="2581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Shared primitive  </a:t>
            </a:r>
            <a:br>
              <a:rPr lang="en-US" altLang="en-US"/>
            </a:br>
            <a:r>
              <a:rPr lang="en-US" altLang="en-US"/>
              <a:t>Characters</a:t>
            </a:r>
          </a:p>
        </p:txBody>
      </p:sp>
      <p:sp>
        <p:nvSpPr>
          <p:cNvPr id="104454" name="TextBox 9">
            <a:extLst>
              <a:ext uri="{FF2B5EF4-FFF2-40B4-BE49-F238E27FC236}">
                <a16:creationId xmlns:a16="http://schemas.microsoft.com/office/drawing/2014/main" id="{92842778-4E59-8F45-AEA5-5D105B55E266}"/>
              </a:ext>
            </a:extLst>
          </p:cNvPr>
          <p:cNvSpPr txBox="1">
            <a:spLocks noChangeArrowheads="1"/>
          </p:cNvSpPr>
          <p:nvPr/>
        </p:nvSpPr>
        <p:spPr bwMode="auto">
          <a:xfrm>
            <a:off x="2260600" y="1989138"/>
            <a:ext cx="196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Homoplasies</a:t>
            </a:r>
          </a:p>
        </p:txBody>
      </p:sp>
      <p:sp>
        <p:nvSpPr>
          <p:cNvPr id="104455" name="TextBox 10">
            <a:extLst>
              <a:ext uri="{FF2B5EF4-FFF2-40B4-BE49-F238E27FC236}">
                <a16:creationId xmlns:a16="http://schemas.microsoft.com/office/drawing/2014/main" id="{D8516077-955C-A144-9B6C-32C6D8041DDB}"/>
              </a:ext>
            </a:extLst>
          </p:cNvPr>
          <p:cNvSpPr txBox="1">
            <a:spLocks noChangeArrowheads="1"/>
          </p:cNvSpPr>
          <p:nvPr/>
        </p:nvSpPr>
        <p:spPr bwMode="auto">
          <a:xfrm>
            <a:off x="2260600" y="4992688"/>
            <a:ext cx="1914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Polyphyletic </a:t>
            </a:r>
          </a:p>
        </p:txBody>
      </p:sp>
      <p:sp>
        <p:nvSpPr>
          <p:cNvPr id="104456" name="TextBox 11">
            <a:extLst>
              <a:ext uri="{FF2B5EF4-FFF2-40B4-BE49-F238E27FC236}">
                <a16:creationId xmlns:a16="http://schemas.microsoft.com/office/drawing/2014/main" id="{865E39E4-F948-8A45-8A0E-742AD1CA1E25}"/>
              </a:ext>
            </a:extLst>
          </p:cNvPr>
          <p:cNvSpPr txBox="1">
            <a:spLocks noChangeArrowheads="1"/>
          </p:cNvSpPr>
          <p:nvPr/>
        </p:nvSpPr>
        <p:spPr bwMode="auto">
          <a:xfrm>
            <a:off x="4868863" y="3409950"/>
            <a:ext cx="1965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Paraphyletic </a:t>
            </a:r>
          </a:p>
        </p:txBody>
      </p:sp>
      <p:sp>
        <p:nvSpPr>
          <p:cNvPr id="104457" name="TextBox 12">
            <a:extLst>
              <a:ext uri="{FF2B5EF4-FFF2-40B4-BE49-F238E27FC236}">
                <a16:creationId xmlns:a16="http://schemas.microsoft.com/office/drawing/2014/main" id="{68BD3110-B87B-2646-BBB3-8A9D459CB2AC}"/>
              </a:ext>
            </a:extLst>
          </p:cNvPr>
          <p:cNvSpPr txBox="1">
            <a:spLocks noChangeArrowheads="1"/>
          </p:cNvSpPr>
          <p:nvPr/>
        </p:nvSpPr>
        <p:spPr bwMode="auto">
          <a:xfrm>
            <a:off x="7978775" y="3409950"/>
            <a:ext cx="200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Monophyletic</a:t>
            </a:r>
          </a:p>
        </p:txBody>
      </p:sp>
      <p:sp>
        <p:nvSpPr>
          <p:cNvPr id="104458" name="TextBox 14">
            <a:extLst>
              <a:ext uri="{FF2B5EF4-FFF2-40B4-BE49-F238E27FC236}">
                <a16:creationId xmlns:a16="http://schemas.microsoft.com/office/drawing/2014/main" id="{685785D4-4D65-B348-ACA4-77CF0C3A7CCE}"/>
              </a:ext>
            </a:extLst>
          </p:cNvPr>
          <p:cNvSpPr txBox="1">
            <a:spLocks noChangeArrowheads="1"/>
          </p:cNvSpPr>
          <p:nvPr/>
        </p:nvSpPr>
        <p:spPr bwMode="auto">
          <a:xfrm>
            <a:off x="2260600" y="3402013"/>
            <a:ext cx="1914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Polyphyletic </a:t>
            </a:r>
          </a:p>
        </p:txBody>
      </p:sp>
      <p:sp>
        <p:nvSpPr>
          <p:cNvPr id="104459" name="Left Brace 17">
            <a:extLst>
              <a:ext uri="{FF2B5EF4-FFF2-40B4-BE49-F238E27FC236}">
                <a16:creationId xmlns:a16="http://schemas.microsoft.com/office/drawing/2014/main" id="{BADA9F82-75B8-2441-822E-FBAF5A8D68E0}"/>
              </a:ext>
            </a:extLst>
          </p:cNvPr>
          <p:cNvSpPr>
            <a:spLocks/>
          </p:cNvSpPr>
          <p:nvPr/>
        </p:nvSpPr>
        <p:spPr bwMode="auto">
          <a:xfrm rot="-5400000">
            <a:off x="7477919" y="2413794"/>
            <a:ext cx="534988" cy="6330950"/>
          </a:xfrm>
          <a:prstGeom prst="leftBrace">
            <a:avLst>
              <a:gd name="adj1" fmla="val 8328"/>
              <a:gd name="adj2" fmla="val 50000"/>
            </a:avLst>
          </a:prstGeom>
          <a:solidFill>
            <a:schemeClr val="bg1"/>
          </a:solidFill>
          <a:ln w="9525" algn="ctr">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04460" name="TextBox 20">
            <a:extLst>
              <a:ext uri="{FF2B5EF4-FFF2-40B4-BE49-F238E27FC236}">
                <a16:creationId xmlns:a16="http://schemas.microsoft.com/office/drawing/2014/main" id="{2110DBD0-A861-FC45-9FE4-369B64619A95}"/>
              </a:ext>
            </a:extLst>
          </p:cNvPr>
          <p:cNvSpPr txBox="1">
            <a:spLocks noChangeArrowheads="1"/>
          </p:cNvSpPr>
          <p:nvPr/>
        </p:nvSpPr>
        <p:spPr bwMode="auto">
          <a:xfrm>
            <a:off x="6553200" y="5973763"/>
            <a:ext cx="200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Monophyletic</a:t>
            </a:r>
          </a:p>
        </p:txBody>
      </p:sp>
      <p:sp>
        <p:nvSpPr>
          <p:cNvPr id="104461" name="TextBox 21">
            <a:extLst>
              <a:ext uri="{FF2B5EF4-FFF2-40B4-BE49-F238E27FC236}">
                <a16:creationId xmlns:a16="http://schemas.microsoft.com/office/drawing/2014/main" id="{52C37FCE-A1F1-6249-8D0B-7C80E404C288}"/>
              </a:ext>
            </a:extLst>
          </p:cNvPr>
          <p:cNvSpPr txBox="1">
            <a:spLocks noChangeArrowheads="1"/>
          </p:cNvSpPr>
          <p:nvPr/>
        </p:nvSpPr>
        <p:spPr bwMode="auto">
          <a:xfrm>
            <a:off x="1077913" y="393700"/>
            <a:ext cx="5475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Which characters define which groups:</a:t>
            </a:r>
          </a:p>
        </p:txBody>
      </p:sp>
      <p:sp>
        <p:nvSpPr>
          <p:cNvPr id="104462" name="TextBox 16">
            <a:extLst>
              <a:ext uri="{FF2B5EF4-FFF2-40B4-BE49-F238E27FC236}">
                <a16:creationId xmlns:a16="http://schemas.microsoft.com/office/drawing/2014/main" id="{3E5F7C33-A8BB-1B47-BD4B-8243C63AFB66}"/>
              </a:ext>
            </a:extLst>
          </p:cNvPr>
          <p:cNvSpPr txBox="1">
            <a:spLocks noChangeArrowheads="1"/>
          </p:cNvSpPr>
          <p:nvPr/>
        </p:nvSpPr>
        <p:spPr bwMode="auto">
          <a:xfrm>
            <a:off x="7986713" y="4954588"/>
            <a:ext cx="1863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Holophyletic</a:t>
            </a:r>
          </a:p>
        </p:txBody>
      </p:sp>
      <p:cxnSp>
        <p:nvCxnSpPr>
          <p:cNvPr id="24" name="Straight Connector 23">
            <a:extLst>
              <a:ext uri="{FF2B5EF4-FFF2-40B4-BE49-F238E27FC236}">
                <a16:creationId xmlns:a16="http://schemas.microsoft.com/office/drawing/2014/main" id="{E61B29ED-9828-7243-A897-19EE5BC7F124}"/>
              </a:ext>
            </a:extLst>
          </p:cNvPr>
          <p:cNvCxnSpPr>
            <a:cxnSpLocks/>
          </p:cNvCxnSpPr>
          <p:nvPr/>
        </p:nvCxnSpPr>
        <p:spPr bwMode="auto">
          <a:xfrm>
            <a:off x="358775" y="4349750"/>
            <a:ext cx="10552113"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2BF88AB3-E63C-464A-844C-42F7D7A9991A}"/>
              </a:ext>
            </a:extLst>
          </p:cNvPr>
          <p:cNvCxnSpPr>
            <a:cxnSpLocks/>
          </p:cNvCxnSpPr>
          <p:nvPr/>
        </p:nvCxnSpPr>
        <p:spPr bwMode="auto">
          <a:xfrm flipV="1">
            <a:off x="2211388" y="1590675"/>
            <a:ext cx="0" cy="484505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7F11DBDD-DD0C-9749-ABDB-6E37D5F1117D}"/>
              </a:ext>
            </a:extLst>
          </p:cNvPr>
          <p:cNvCxnSpPr>
            <a:cxnSpLocks/>
          </p:cNvCxnSpPr>
          <p:nvPr/>
        </p:nvCxnSpPr>
        <p:spPr bwMode="auto">
          <a:xfrm flipV="1">
            <a:off x="4546600" y="1528763"/>
            <a:ext cx="0" cy="484505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5A19AFB0-A27F-1140-B5CC-13E656D6E8FF}"/>
              </a:ext>
            </a:extLst>
          </p:cNvPr>
          <p:cNvCxnSpPr>
            <a:cxnSpLocks/>
          </p:cNvCxnSpPr>
          <p:nvPr/>
        </p:nvCxnSpPr>
        <p:spPr bwMode="auto">
          <a:xfrm flipV="1">
            <a:off x="7696200" y="1601788"/>
            <a:ext cx="15875" cy="3709987"/>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5204F2-0AC2-E94D-A994-2944644F67EC}"/>
              </a:ext>
            </a:extLst>
          </p:cNvPr>
          <p:cNvSpPr txBox="1"/>
          <p:nvPr/>
        </p:nvSpPr>
        <p:spPr>
          <a:xfrm>
            <a:off x="266371" y="1483383"/>
            <a:ext cx="11425238" cy="5755422"/>
          </a:xfrm>
          <a:prstGeom prst="rect">
            <a:avLst/>
          </a:prstGeom>
          <a:noFill/>
        </p:spPr>
        <p:txBody>
          <a:bodyPr>
            <a:spAutoFit/>
          </a:bodyPr>
          <a:lstStyle/>
          <a:p>
            <a:pPr eaLnBrk="1" hangingPunct="1">
              <a:defRPr/>
            </a:pPr>
            <a:r>
              <a:rPr lang="en-US" dirty="0"/>
              <a:t>According to Willi Hennig (a view accepted by most taxonomist that do not need to teach undergraduate students) </a:t>
            </a:r>
          </a:p>
          <a:p>
            <a:pPr eaLnBrk="1" hangingPunct="1">
              <a:defRPr/>
            </a:pPr>
            <a:endParaRPr lang="en-US" dirty="0"/>
          </a:p>
          <a:p>
            <a:pPr lvl="1" eaLnBrk="1" hangingPunct="1">
              <a:defRPr/>
            </a:pPr>
            <a:r>
              <a:rPr lang="en-US" dirty="0"/>
              <a:t>reptiles, </a:t>
            </a:r>
          </a:p>
          <a:p>
            <a:pPr lvl="1" eaLnBrk="1" hangingPunct="1">
              <a:defRPr/>
            </a:pPr>
            <a:r>
              <a:rPr lang="en-US" dirty="0"/>
              <a:t>fish, </a:t>
            </a:r>
          </a:p>
          <a:p>
            <a:pPr lvl="1" eaLnBrk="1" hangingPunct="1">
              <a:defRPr/>
            </a:pPr>
            <a:r>
              <a:rPr lang="en-US" dirty="0"/>
              <a:t>protists, </a:t>
            </a:r>
          </a:p>
          <a:p>
            <a:pPr lvl="1" eaLnBrk="1" hangingPunct="1">
              <a:defRPr/>
            </a:pPr>
            <a:r>
              <a:rPr lang="en-US" dirty="0"/>
              <a:t>algae, </a:t>
            </a:r>
          </a:p>
          <a:p>
            <a:pPr lvl="1" eaLnBrk="1" hangingPunct="1">
              <a:defRPr/>
            </a:pPr>
            <a:r>
              <a:rPr lang="en-US" dirty="0"/>
              <a:t>green algae, </a:t>
            </a:r>
          </a:p>
          <a:p>
            <a:pPr lvl="1" eaLnBrk="1" hangingPunct="1">
              <a:defRPr/>
            </a:pPr>
            <a:r>
              <a:rPr lang="en-US" dirty="0"/>
              <a:t>prokaryotes, </a:t>
            </a:r>
          </a:p>
          <a:p>
            <a:pPr lvl="1" eaLnBrk="1" hangingPunct="1">
              <a:defRPr/>
            </a:pPr>
            <a:r>
              <a:rPr lang="en-US" dirty="0"/>
              <a:t>and many others</a:t>
            </a:r>
          </a:p>
          <a:p>
            <a:pPr lvl="1" eaLnBrk="1" hangingPunct="1">
              <a:defRPr/>
            </a:pPr>
            <a:r>
              <a:rPr lang="en-US" dirty="0"/>
              <a:t> </a:t>
            </a:r>
          </a:p>
          <a:p>
            <a:pPr eaLnBrk="1" hangingPunct="1">
              <a:defRPr/>
            </a:pPr>
            <a:r>
              <a:rPr lang="en-US" dirty="0"/>
              <a:t>are not proper taxonomic groups, because the ancestor of these groups was also ancestor to organisms that are not part of this group. </a:t>
            </a:r>
          </a:p>
          <a:p>
            <a:pPr eaLnBrk="1" hangingPunct="1">
              <a:defRPr/>
            </a:pPr>
            <a:endParaRPr lang="en-US" sz="3200" dirty="0"/>
          </a:p>
          <a:p>
            <a:pPr eaLnBrk="1" hangingPunct="1">
              <a:defRPr/>
            </a:pPr>
            <a:endParaRPr lang="en-US" dirty="0"/>
          </a:p>
        </p:txBody>
      </p:sp>
      <p:sp>
        <p:nvSpPr>
          <p:cNvPr id="2" name="TextBox 1">
            <a:extLst>
              <a:ext uri="{FF2B5EF4-FFF2-40B4-BE49-F238E27FC236}">
                <a16:creationId xmlns:a16="http://schemas.microsoft.com/office/drawing/2014/main" id="{A2711C89-E3BA-C04F-9E04-E3EFA52D6F14}"/>
              </a:ext>
            </a:extLst>
          </p:cNvPr>
          <p:cNvSpPr txBox="1"/>
          <p:nvPr/>
        </p:nvSpPr>
        <p:spPr>
          <a:xfrm>
            <a:off x="3551338" y="357351"/>
            <a:ext cx="4855304" cy="769441"/>
          </a:xfrm>
          <a:prstGeom prst="rect">
            <a:avLst/>
          </a:prstGeom>
          <a:noFill/>
        </p:spPr>
        <p:txBody>
          <a:bodyPr wrap="none" rtlCol="0">
            <a:spAutoFit/>
          </a:bodyPr>
          <a:lstStyle/>
          <a:p>
            <a:r>
              <a:rPr lang="en-US" sz="4400" b="1" dirty="0">
                <a:latin typeface="Calibri Light" panose="020F0302020204030204" pitchFamily="34" charset="0"/>
                <a:cs typeface="Calibri Light" panose="020F0302020204030204" pitchFamily="34" charset="0"/>
              </a:rPr>
              <a:t>Why Fish don’t exist </a:t>
            </a:r>
          </a:p>
        </p:txBody>
      </p:sp>
    </p:spTree>
    <p:extLst>
      <p:ext uri="{BB962C8B-B14F-4D97-AF65-F5344CB8AC3E}">
        <p14:creationId xmlns:p14="http://schemas.microsoft.com/office/powerpoint/2010/main" val="160324653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711C89-E3BA-C04F-9E04-E3EFA52D6F14}"/>
              </a:ext>
            </a:extLst>
          </p:cNvPr>
          <p:cNvSpPr txBox="1"/>
          <p:nvPr/>
        </p:nvSpPr>
        <p:spPr>
          <a:xfrm>
            <a:off x="154413" y="269144"/>
            <a:ext cx="4442242" cy="646331"/>
          </a:xfrm>
          <a:prstGeom prst="rect">
            <a:avLst/>
          </a:prstGeom>
          <a:noFill/>
        </p:spPr>
        <p:txBody>
          <a:bodyPr wrap="none" rtlCol="0">
            <a:spAutoFit/>
          </a:bodyPr>
          <a:lstStyle/>
          <a:p>
            <a:r>
              <a:rPr lang="en-US" sz="3600" dirty="0"/>
              <a:t>Why Fish don’t exist </a:t>
            </a:r>
          </a:p>
        </p:txBody>
      </p:sp>
      <p:sp>
        <p:nvSpPr>
          <p:cNvPr id="5" name="TextBox 4">
            <a:extLst>
              <a:ext uri="{FF2B5EF4-FFF2-40B4-BE49-F238E27FC236}">
                <a16:creationId xmlns:a16="http://schemas.microsoft.com/office/drawing/2014/main" id="{F9E2A555-6F13-9149-88AE-70D87E0F78BD}"/>
              </a:ext>
            </a:extLst>
          </p:cNvPr>
          <p:cNvSpPr txBox="1"/>
          <p:nvPr/>
        </p:nvSpPr>
        <p:spPr>
          <a:xfrm>
            <a:off x="144099" y="1385816"/>
            <a:ext cx="3352200" cy="461665"/>
          </a:xfrm>
          <a:prstGeom prst="rect">
            <a:avLst/>
          </a:prstGeom>
          <a:noFill/>
        </p:spPr>
        <p:txBody>
          <a:bodyPr wrap="none" rtlCol="0">
            <a:spAutoFit/>
          </a:bodyPr>
          <a:lstStyle/>
          <a:p>
            <a:r>
              <a:rPr lang="en-US" dirty="0">
                <a:hlinkClick r:id="rId4"/>
              </a:rPr>
              <a:t>Link to an </a:t>
            </a:r>
            <a:r>
              <a:rPr lang="en-US" dirty="0" err="1">
                <a:hlinkClick r:id="rId4"/>
              </a:rPr>
              <a:t>npr</a:t>
            </a:r>
            <a:r>
              <a:rPr lang="en-US" dirty="0">
                <a:hlinkClick r:id="rId4"/>
              </a:rPr>
              <a:t> interview</a:t>
            </a:r>
            <a:endParaRPr lang="en-US" dirty="0"/>
          </a:p>
        </p:txBody>
      </p:sp>
      <p:sp>
        <p:nvSpPr>
          <p:cNvPr id="6" name="TextBox 5">
            <a:extLst>
              <a:ext uri="{FF2B5EF4-FFF2-40B4-BE49-F238E27FC236}">
                <a16:creationId xmlns:a16="http://schemas.microsoft.com/office/drawing/2014/main" id="{11688490-C55F-6D4D-A16E-FDC137664466}"/>
              </a:ext>
            </a:extLst>
          </p:cNvPr>
          <p:cNvSpPr txBox="1"/>
          <p:nvPr/>
        </p:nvSpPr>
        <p:spPr>
          <a:xfrm>
            <a:off x="131788" y="2317822"/>
            <a:ext cx="5663730" cy="1569660"/>
          </a:xfrm>
          <a:prstGeom prst="rect">
            <a:avLst/>
          </a:prstGeom>
          <a:noFill/>
        </p:spPr>
        <p:txBody>
          <a:bodyPr wrap="none" rtlCol="0">
            <a:spAutoFit/>
          </a:bodyPr>
          <a:lstStyle/>
          <a:p>
            <a:r>
              <a:rPr lang="en-US" dirty="0">
                <a:hlinkClick r:id="rId5"/>
              </a:rPr>
              <a:t>David Starr Jordan on Wikipedia</a:t>
            </a:r>
            <a:br>
              <a:rPr lang="en-US" dirty="0">
                <a:hlinkClick r:id="rId5"/>
              </a:rPr>
            </a:br>
            <a:r>
              <a:rPr lang="en-US" dirty="0">
                <a:hlinkClick r:id="rId5"/>
              </a:rPr>
              <a:t>Taxonomist, eugenicist, </a:t>
            </a:r>
          </a:p>
          <a:p>
            <a:r>
              <a:rPr lang="en-US" dirty="0">
                <a:hlinkClick r:id="rId5"/>
              </a:rPr>
              <a:t>first president of Stanford,</a:t>
            </a:r>
          </a:p>
          <a:p>
            <a:r>
              <a:rPr lang="en-US" dirty="0">
                <a:hlinkClick r:id="rId5"/>
              </a:rPr>
              <a:t>and possible murdered of Jane Stanford</a:t>
            </a:r>
            <a:endParaRPr lang="en-US" dirty="0"/>
          </a:p>
        </p:txBody>
      </p:sp>
      <p:sp>
        <p:nvSpPr>
          <p:cNvPr id="7" name="TextBox 6">
            <a:extLst>
              <a:ext uri="{FF2B5EF4-FFF2-40B4-BE49-F238E27FC236}">
                <a16:creationId xmlns:a16="http://schemas.microsoft.com/office/drawing/2014/main" id="{EEBEB321-8207-2D48-BFC0-BB112F8EFD9B}"/>
              </a:ext>
            </a:extLst>
          </p:cNvPr>
          <p:cNvSpPr txBox="1"/>
          <p:nvPr/>
        </p:nvSpPr>
        <p:spPr>
          <a:xfrm>
            <a:off x="100854" y="4544080"/>
            <a:ext cx="6422527" cy="461665"/>
          </a:xfrm>
          <a:prstGeom prst="rect">
            <a:avLst/>
          </a:prstGeom>
          <a:noFill/>
        </p:spPr>
        <p:txBody>
          <a:bodyPr wrap="none" rtlCol="0">
            <a:spAutoFit/>
          </a:bodyPr>
          <a:lstStyle/>
          <a:p>
            <a:r>
              <a:rPr lang="en-US" dirty="0">
                <a:hlinkClick r:id="rId6"/>
              </a:rPr>
              <a:t>You tube video </a:t>
            </a:r>
            <a:r>
              <a:rPr lang="en-US" dirty="0"/>
              <a:t>of virtual event with Lulu Miller</a:t>
            </a:r>
          </a:p>
        </p:txBody>
      </p:sp>
      <p:pic>
        <p:nvPicPr>
          <p:cNvPr id="1026" name="Picture 2" descr="Why Fish Don't Exist">
            <a:extLst>
              <a:ext uri="{FF2B5EF4-FFF2-40B4-BE49-F238E27FC236}">
                <a16:creationId xmlns:a16="http://schemas.microsoft.com/office/drawing/2014/main" id="{61ECB221-62CE-7A4D-AD74-FD4A39B0A4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5346" y="0"/>
            <a:ext cx="449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A9A0355-A7CD-884C-ADDB-6D78D6F4AA51}"/>
              </a:ext>
            </a:extLst>
          </p:cNvPr>
          <p:cNvSpPr txBox="1"/>
          <p:nvPr/>
        </p:nvSpPr>
        <p:spPr>
          <a:xfrm>
            <a:off x="154413" y="5402317"/>
            <a:ext cx="1930337" cy="461665"/>
          </a:xfrm>
          <a:prstGeom prst="rect">
            <a:avLst/>
          </a:prstGeom>
          <a:noFill/>
        </p:spPr>
        <p:txBody>
          <a:bodyPr wrap="none" rtlCol="0">
            <a:spAutoFit/>
          </a:bodyPr>
          <a:lstStyle/>
          <a:p>
            <a:r>
              <a:rPr lang="en-US" dirty="0">
                <a:hlinkClick r:id="rId8"/>
              </a:rPr>
              <a:t>Link to book </a:t>
            </a:r>
            <a:endParaRPr lang="en-US" dirty="0"/>
          </a:p>
        </p:txBody>
      </p:sp>
    </p:spTree>
    <p:extLst>
      <p:ext uri="{BB962C8B-B14F-4D97-AF65-F5344CB8AC3E}">
        <p14:creationId xmlns:p14="http://schemas.microsoft.com/office/powerpoint/2010/main" val="56185870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E5DDD9AA-5434-454F-8CAB-8782F79FBC36}"/>
              </a:ext>
            </a:extLst>
          </p:cNvPr>
          <p:cNvSpPr>
            <a:spLocks noGrp="1" noChangeArrowheads="1"/>
          </p:cNvSpPr>
          <p:nvPr>
            <p:ph type="title"/>
          </p:nvPr>
        </p:nvSpPr>
        <p:spPr>
          <a:xfrm>
            <a:off x="1958975" y="101600"/>
            <a:ext cx="8274050" cy="577850"/>
          </a:xfrm>
        </p:spPr>
        <p:txBody>
          <a:bodyPr/>
          <a:lstStyle/>
          <a:p>
            <a:r>
              <a:rPr lang="en-US" altLang="en-US" sz="3600">
                <a:ea typeface="ＭＳ Ｐゴシック" panose="020B0600070205080204" pitchFamily="34" charset="-128"/>
              </a:rPr>
              <a:t>Trees in </a:t>
            </a:r>
            <a:r>
              <a:rPr lang="en-US" altLang="en-US" sz="3600">
                <a:ea typeface="ＭＳ Ｐゴシック" panose="020B0600070205080204" pitchFamily="34" charset="-128"/>
                <a:hlinkClick r:id="rId2"/>
              </a:rPr>
              <a:t>Newick </a:t>
            </a:r>
            <a:r>
              <a:rPr lang="en-US" altLang="en-US" sz="3600">
                <a:ea typeface="ＭＳ Ｐゴシック" panose="020B0600070205080204" pitchFamily="34" charset="-128"/>
              </a:rPr>
              <a:t>or parenthesis format </a:t>
            </a:r>
          </a:p>
        </p:txBody>
      </p:sp>
      <p:sp>
        <p:nvSpPr>
          <p:cNvPr id="88066" name="TextBox 2">
            <a:extLst>
              <a:ext uri="{FF2B5EF4-FFF2-40B4-BE49-F238E27FC236}">
                <a16:creationId xmlns:a16="http://schemas.microsoft.com/office/drawing/2014/main" id="{C4F176D1-0430-CE43-BD52-299C04849E31}"/>
              </a:ext>
            </a:extLst>
          </p:cNvPr>
          <p:cNvSpPr txBox="1">
            <a:spLocks noChangeArrowheads="1"/>
          </p:cNvSpPr>
          <p:nvPr/>
        </p:nvSpPr>
        <p:spPr bwMode="auto">
          <a:xfrm>
            <a:off x="2125663" y="1771650"/>
            <a:ext cx="2541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((A, B), (C, D), E)</a:t>
            </a:r>
          </a:p>
        </p:txBody>
      </p:sp>
      <p:sp>
        <p:nvSpPr>
          <p:cNvPr id="88067" name="TextBox 3">
            <a:extLst>
              <a:ext uri="{FF2B5EF4-FFF2-40B4-BE49-F238E27FC236}">
                <a16:creationId xmlns:a16="http://schemas.microsoft.com/office/drawing/2014/main" id="{0AF9ECA8-A7B1-6F4E-B8EF-3FBC22068B00}"/>
              </a:ext>
            </a:extLst>
          </p:cNvPr>
          <p:cNvSpPr txBox="1">
            <a:spLocks noChangeArrowheads="1"/>
          </p:cNvSpPr>
          <p:nvPr/>
        </p:nvSpPr>
        <p:spPr bwMode="auto">
          <a:xfrm>
            <a:off x="2095500" y="949325"/>
            <a:ext cx="2884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Trees rooted on a node (basal trifurcation) are usually considered as unrooted </a:t>
            </a:r>
          </a:p>
        </p:txBody>
      </p:sp>
      <p:cxnSp>
        <p:nvCxnSpPr>
          <p:cNvPr id="88068" name="Straight Connector 5">
            <a:extLst>
              <a:ext uri="{FF2B5EF4-FFF2-40B4-BE49-F238E27FC236}">
                <a16:creationId xmlns:a16="http://schemas.microsoft.com/office/drawing/2014/main" id="{679C3FE3-181B-834C-9819-E739F296BAA1}"/>
              </a:ext>
            </a:extLst>
          </p:cNvPr>
          <p:cNvCxnSpPr>
            <a:cxnSpLocks noChangeShapeType="1"/>
          </p:cNvCxnSpPr>
          <p:nvPr/>
        </p:nvCxnSpPr>
        <p:spPr bwMode="auto">
          <a:xfrm>
            <a:off x="2527300" y="2351088"/>
            <a:ext cx="223838" cy="461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8069" name="Straight Connector 6">
            <a:extLst>
              <a:ext uri="{FF2B5EF4-FFF2-40B4-BE49-F238E27FC236}">
                <a16:creationId xmlns:a16="http://schemas.microsoft.com/office/drawing/2014/main" id="{3AF82E9B-4537-9944-8F34-4EABD3C564DA}"/>
              </a:ext>
            </a:extLst>
          </p:cNvPr>
          <p:cNvCxnSpPr>
            <a:cxnSpLocks noChangeShapeType="1"/>
          </p:cNvCxnSpPr>
          <p:nvPr/>
        </p:nvCxnSpPr>
        <p:spPr bwMode="auto">
          <a:xfrm flipH="1">
            <a:off x="2751138" y="2328863"/>
            <a:ext cx="134937" cy="484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8070" name="Straight Connector 9">
            <a:extLst>
              <a:ext uri="{FF2B5EF4-FFF2-40B4-BE49-F238E27FC236}">
                <a16:creationId xmlns:a16="http://schemas.microsoft.com/office/drawing/2014/main" id="{72E08D69-0D9B-D045-BFE9-68C6CE01AE07}"/>
              </a:ext>
            </a:extLst>
          </p:cNvPr>
          <p:cNvCxnSpPr>
            <a:cxnSpLocks noChangeShapeType="1"/>
          </p:cNvCxnSpPr>
          <p:nvPr/>
        </p:nvCxnSpPr>
        <p:spPr bwMode="auto">
          <a:xfrm>
            <a:off x="3500438" y="2266950"/>
            <a:ext cx="127000" cy="4826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8071" name="Straight Connector 10">
            <a:extLst>
              <a:ext uri="{FF2B5EF4-FFF2-40B4-BE49-F238E27FC236}">
                <a16:creationId xmlns:a16="http://schemas.microsoft.com/office/drawing/2014/main" id="{42323541-D223-134E-B226-3D73549EC522}"/>
              </a:ext>
            </a:extLst>
          </p:cNvPr>
          <p:cNvCxnSpPr>
            <a:cxnSpLocks noChangeShapeType="1"/>
          </p:cNvCxnSpPr>
          <p:nvPr/>
        </p:nvCxnSpPr>
        <p:spPr bwMode="auto">
          <a:xfrm flipH="1">
            <a:off x="3627438" y="2287588"/>
            <a:ext cx="198437" cy="461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8072" name="Straight Connector 11">
            <a:extLst>
              <a:ext uri="{FF2B5EF4-FFF2-40B4-BE49-F238E27FC236}">
                <a16:creationId xmlns:a16="http://schemas.microsoft.com/office/drawing/2014/main" id="{5917AE37-74EA-7A42-92E2-4E4AC6208F61}"/>
              </a:ext>
            </a:extLst>
          </p:cNvPr>
          <p:cNvCxnSpPr>
            <a:cxnSpLocks noChangeShapeType="1"/>
          </p:cNvCxnSpPr>
          <p:nvPr/>
        </p:nvCxnSpPr>
        <p:spPr bwMode="auto">
          <a:xfrm flipH="1">
            <a:off x="3173413" y="2243138"/>
            <a:ext cx="1150937" cy="15684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8073" name="Straight Connector 12">
            <a:extLst>
              <a:ext uri="{FF2B5EF4-FFF2-40B4-BE49-F238E27FC236}">
                <a16:creationId xmlns:a16="http://schemas.microsoft.com/office/drawing/2014/main" id="{9DF1B829-C2F1-EC43-9402-AE2EB9836315}"/>
              </a:ext>
            </a:extLst>
          </p:cNvPr>
          <p:cNvCxnSpPr>
            <a:cxnSpLocks noChangeShapeType="1"/>
          </p:cNvCxnSpPr>
          <p:nvPr/>
        </p:nvCxnSpPr>
        <p:spPr bwMode="auto">
          <a:xfrm flipH="1">
            <a:off x="3173413" y="2749550"/>
            <a:ext cx="446087" cy="10620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8074" name="Straight Connector 13">
            <a:extLst>
              <a:ext uri="{FF2B5EF4-FFF2-40B4-BE49-F238E27FC236}">
                <a16:creationId xmlns:a16="http://schemas.microsoft.com/office/drawing/2014/main" id="{9FAB4150-199D-2840-8597-BE2B0DCC6EB1}"/>
              </a:ext>
            </a:extLst>
          </p:cNvPr>
          <p:cNvCxnSpPr>
            <a:cxnSpLocks noChangeShapeType="1"/>
          </p:cNvCxnSpPr>
          <p:nvPr/>
        </p:nvCxnSpPr>
        <p:spPr bwMode="auto">
          <a:xfrm>
            <a:off x="2749550" y="2790825"/>
            <a:ext cx="423863" cy="1020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8075" name="TextBox 21">
            <a:extLst>
              <a:ext uri="{FF2B5EF4-FFF2-40B4-BE49-F238E27FC236}">
                <a16:creationId xmlns:a16="http://schemas.microsoft.com/office/drawing/2014/main" id="{6B7E2237-1DCB-144B-9A70-2F59CF259EFB}"/>
              </a:ext>
            </a:extLst>
          </p:cNvPr>
          <p:cNvSpPr txBox="1">
            <a:spLocks noChangeArrowheads="1"/>
          </p:cNvSpPr>
          <p:nvPr/>
        </p:nvSpPr>
        <p:spPr bwMode="auto">
          <a:xfrm>
            <a:off x="6191250" y="949325"/>
            <a:ext cx="27066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Trees rooted on a branch are usually considered as rooted </a:t>
            </a:r>
          </a:p>
        </p:txBody>
      </p:sp>
      <p:sp>
        <p:nvSpPr>
          <p:cNvPr id="88076" name="TextBox 32">
            <a:extLst>
              <a:ext uri="{FF2B5EF4-FFF2-40B4-BE49-F238E27FC236}">
                <a16:creationId xmlns:a16="http://schemas.microsoft.com/office/drawing/2014/main" id="{64D6831F-BEF3-2948-9B83-027EFF317957}"/>
              </a:ext>
            </a:extLst>
          </p:cNvPr>
          <p:cNvSpPr txBox="1">
            <a:spLocks noChangeArrowheads="1"/>
          </p:cNvSpPr>
          <p:nvPr/>
        </p:nvSpPr>
        <p:spPr bwMode="auto">
          <a:xfrm>
            <a:off x="6191250" y="1782763"/>
            <a:ext cx="2746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(((A, B), (C, D)), E)</a:t>
            </a:r>
          </a:p>
        </p:txBody>
      </p:sp>
      <p:cxnSp>
        <p:nvCxnSpPr>
          <p:cNvPr id="88077" name="Straight Connector 33">
            <a:extLst>
              <a:ext uri="{FF2B5EF4-FFF2-40B4-BE49-F238E27FC236}">
                <a16:creationId xmlns:a16="http://schemas.microsoft.com/office/drawing/2014/main" id="{1B211291-C3BF-3646-9DD7-B80E4DB14D99}"/>
              </a:ext>
            </a:extLst>
          </p:cNvPr>
          <p:cNvCxnSpPr>
            <a:cxnSpLocks noChangeShapeType="1"/>
          </p:cNvCxnSpPr>
          <p:nvPr/>
        </p:nvCxnSpPr>
        <p:spPr bwMode="auto">
          <a:xfrm>
            <a:off x="6713538" y="2360613"/>
            <a:ext cx="223837" cy="461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8078" name="Straight Connector 34">
            <a:extLst>
              <a:ext uri="{FF2B5EF4-FFF2-40B4-BE49-F238E27FC236}">
                <a16:creationId xmlns:a16="http://schemas.microsoft.com/office/drawing/2014/main" id="{DC662C9F-B40F-F14B-A7D4-9D81B8720A76}"/>
              </a:ext>
            </a:extLst>
          </p:cNvPr>
          <p:cNvCxnSpPr>
            <a:cxnSpLocks noChangeShapeType="1"/>
          </p:cNvCxnSpPr>
          <p:nvPr/>
        </p:nvCxnSpPr>
        <p:spPr bwMode="auto">
          <a:xfrm flipH="1">
            <a:off x="6937375" y="2338388"/>
            <a:ext cx="134938" cy="4841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8079" name="Straight Connector 35">
            <a:extLst>
              <a:ext uri="{FF2B5EF4-FFF2-40B4-BE49-F238E27FC236}">
                <a16:creationId xmlns:a16="http://schemas.microsoft.com/office/drawing/2014/main" id="{E3869CB2-E72D-2043-9433-D41411AB1340}"/>
              </a:ext>
            </a:extLst>
          </p:cNvPr>
          <p:cNvCxnSpPr>
            <a:cxnSpLocks noChangeShapeType="1"/>
          </p:cNvCxnSpPr>
          <p:nvPr/>
        </p:nvCxnSpPr>
        <p:spPr bwMode="auto">
          <a:xfrm>
            <a:off x="7686675" y="2278063"/>
            <a:ext cx="127000" cy="48101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8080" name="Straight Connector 36">
            <a:extLst>
              <a:ext uri="{FF2B5EF4-FFF2-40B4-BE49-F238E27FC236}">
                <a16:creationId xmlns:a16="http://schemas.microsoft.com/office/drawing/2014/main" id="{705155B9-D16A-8E4C-BBB0-FD653693940D}"/>
              </a:ext>
            </a:extLst>
          </p:cNvPr>
          <p:cNvCxnSpPr>
            <a:cxnSpLocks noChangeShapeType="1"/>
          </p:cNvCxnSpPr>
          <p:nvPr/>
        </p:nvCxnSpPr>
        <p:spPr bwMode="auto">
          <a:xfrm flipH="1">
            <a:off x="7813675" y="2297113"/>
            <a:ext cx="198438" cy="461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8081" name="Straight Connector 37">
            <a:extLst>
              <a:ext uri="{FF2B5EF4-FFF2-40B4-BE49-F238E27FC236}">
                <a16:creationId xmlns:a16="http://schemas.microsoft.com/office/drawing/2014/main" id="{64C1E1A5-7D64-3549-903F-77A7DB933639}"/>
              </a:ext>
            </a:extLst>
          </p:cNvPr>
          <p:cNvCxnSpPr>
            <a:cxnSpLocks noChangeShapeType="1"/>
          </p:cNvCxnSpPr>
          <p:nvPr/>
        </p:nvCxnSpPr>
        <p:spPr bwMode="auto">
          <a:xfrm flipH="1">
            <a:off x="7312025" y="2749550"/>
            <a:ext cx="501650" cy="652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8082" name="Straight Connector 38">
            <a:extLst>
              <a:ext uri="{FF2B5EF4-FFF2-40B4-BE49-F238E27FC236}">
                <a16:creationId xmlns:a16="http://schemas.microsoft.com/office/drawing/2014/main" id="{9685CA95-4A87-FF41-AB63-A5889056FB83}"/>
              </a:ext>
            </a:extLst>
          </p:cNvPr>
          <p:cNvCxnSpPr>
            <a:cxnSpLocks noChangeShapeType="1"/>
          </p:cNvCxnSpPr>
          <p:nvPr/>
        </p:nvCxnSpPr>
        <p:spPr bwMode="auto">
          <a:xfrm>
            <a:off x="6943725" y="2822575"/>
            <a:ext cx="371475" cy="5921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8083" name="Straight Connector 47">
            <a:extLst>
              <a:ext uri="{FF2B5EF4-FFF2-40B4-BE49-F238E27FC236}">
                <a16:creationId xmlns:a16="http://schemas.microsoft.com/office/drawing/2014/main" id="{CD2DBD25-1497-AE4A-86DB-277C93F30691}"/>
              </a:ext>
            </a:extLst>
          </p:cNvPr>
          <p:cNvCxnSpPr>
            <a:cxnSpLocks noChangeShapeType="1"/>
          </p:cNvCxnSpPr>
          <p:nvPr/>
        </p:nvCxnSpPr>
        <p:spPr bwMode="auto">
          <a:xfrm flipH="1">
            <a:off x="7540625" y="2278063"/>
            <a:ext cx="1052513" cy="16319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8084" name="Straight Connector 49">
            <a:extLst>
              <a:ext uri="{FF2B5EF4-FFF2-40B4-BE49-F238E27FC236}">
                <a16:creationId xmlns:a16="http://schemas.microsoft.com/office/drawing/2014/main" id="{A6EC1C6A-9245-3940-8FC7-C7014C9DB7EB}"/>
              </a:ext>
            </a:extLst>
          </p:cNvPr>
          <p:cNvCxnSpPr>
            <a:cxnSpLocks noChangeShapeType="1"/>
          </p:cNvCxnSpPr>
          <p:nvPr/>
        </p:nvCxnSpPr>
        <p:spPr bwMode="auto">
          <a:xfrm>
            <a:off x="7312025" y="3402013"/>
            <a:ext cx="228600" cy="50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88085" name="TextBox 52">
            <a:extLst>
              <a:ext uri="{FF2B5EF4-FFF2-40B4-BE49-F238E27FC236}">
                <a16:creationId xmlns:a16="http://schemas.microsoft.com/office/drawing/2014/main" id="{21885ECF-3F29-9D4E-B56A-184BF4CF89F0}"/>
              </a:ext>
            </a:extLst>
          </p:cNvPr>
          <p:cNvSpPr txBox="1">
            <a:spLocks noChangeArrowheads="1"/>
          </p:cNvSpPr>
          <p:nvPr/>
        </p:nvSpPr>
        <p:spPr bwMode="auto">
          <a:xfrm>
            <a:off x="2079625" y="4087813"/>
            <a:ext cx="26606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Arbitrarily rooted in a node </a:t>
            </a:r>
            <a:r>
              <a:rPr lang="mr-IN" altLang="en-US" sz="1800"/>
              <a:t>–</a:t>
            </a:r>
            <a:endParaRPr lang="en-US" altLang="en-US" sz="1800"/>
          </a:p>
          <a:p>
            <a:pPr eaLnBrk="1" hangingPunct="1"/>
            <a:r>
              <a:rPr lang="en-US" altLang="en-US" sz="1800"/>
              <a:t>While displayed as rooted in a node, the tree should be considered as unrooted  </a:t>
            </a:r>
          </a:p>
        </p:txBody>
      </p:sp>
      <p:sp>
        <p:nvSpPr>
          <p:cNvPr id="88086" name="TextBox 53">
            <a:extLst>
              <a:ext uri="{FF2B5EF4-FFF2-40B4-BE49-F238E27FC236}">
                <a16:creationId xmlns:a16="http://schemas.microsoft.com/office/drawing/2014/main" id="{B84261CF-2573-4B44-9151-39BD020DCA61}"/>
              </a:ext>
            </a:extLst>
          </p:cNvPr>
          <p:cNvSpPr txBox="1">
            <a:spLocks noChangeArrowheads="1"/>
          </p:cNvSpPr>
          <p:nvPr/>
        </p:nvSpPr>
        <p:spPr bwMode="auto">
          <a:xfrm>
            <a:off x="6303963" y="4103688"/>
            <a:ext cx="33305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Strictly bifurcating </a:t>
            </a:r>
            <a:r>
              <a:rPr lang="mr-IN" altLang="en-US" sz="1800"/>
              <a:t>–</a:t>
            </a:r>
            <a:r>
              <a:rPr lang="en-US" altLang="en-US" sz="1800"/>
              <a:t> </a:t>
            </a:r>
            <a:br>
              <a:rPr lang="en-US" altLang="en-US" sz="1800"/>
            </a:br>
            <a:r>
              <a:rPr lang="en-US" altLang="en-US" sz="1800"/>
              <a:t>The root is located on the branch leading to E </a:t>
            </a:r>
          </a:p>
        </p:txBody>
      </p:sp>
      <p:sp>
        <p:nvSpPr>
          <p:cNvPr id="88087" name="TextBox 54">
            <a:extLst>
              <a:ext uri="{FF2B5EF4-FFF2-40B4-BE49-F238E27FC236}">
                <a16:creationId xmlns:a16="http://schemas.microsoft.com/office/drawing/2014/main" id="{76A9A364-1DFA-5047-A2A4-31C34379C172}"/>
              </a:ext>
            </a:extLst>
          </p:cNvPr>
          <p:cNvSpPr txBox="1">
            <a:spLocks noChangeArrowheads="1"/>
          </p:cNvSpPr>
          <p:nvPr/>
        </p:nvSpPr>
        <p:spPr bwMode="auto">
          <a:xfrm>
            <a:off x="2111375" y="6264275"/>
            <a:ext cx="4894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More links </a:t>
            </a:r>
            <a:r>
              <a:rPr lang="en-US" altLang="en-US">
                <a:hlinkClick r:id="rId3"/>
              </a:rPr>
              <a:t>here </a:t>
            </a:r>
            <a:r>
              <a:rPr lang="en-US" altLang="en-US"/>
              <a:t>and </a:t>
            </a:r>
            <a:r>
              <a:rPr lang="en-US" altLang="en-US">
                <a:hlinkClick r:id="rId4"/>
              </a:rPr>
              <a:t>here </a:t>
            </a:r>
            <a:r>
              <a:rPr lang="en-US" altLang="en-US"/>
              <a:t>and </a:t>
            </a:r>
            <a:r>
              <a:rPr lang="en-US" altLang="en-US">
                <a:hlinkClick r:id="rId5"/>
              </a:rPr>
              <a:t>here</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Subtitle 2">
            <a:extLst>
              <a:ext uri="{FF2B5EF4-FFF2-40B4-BE49-F238E27FC236}">
                <a16:creationId xmlns:a16="http://schemas.microsoft.com/office/drawing/2014/main" id="{017C3E3B-BBBE-6849-BB57-E4C09419FF87}"/>
              </a:ext>
            </a:extLst>
          </p:cNvPr>
          <p:cNvSpPr>
            <a:spLocks noGrp="1" noChangeArrowheads="1"/>
          </p:cNvSpPr>
          <p:nvPr>
            <p:ph type="subTitle" idx="1"/>
          </p:nvPr>
        </p:nvSpPr>
        <p:spPr>
          <a:xfrm>
            <a:off x="4384675" y="584200"/>
            <a:ext cx="7899400" cy="1752600"/>
          </a:xfrm>
        </p:spPr>
        <p:txBody>
          <a:bodyPr/>
          <a:lstStyle/>
          <a:p>
            <a:pPr algn="l"/>
            <a:r>
              <a:rPr lang="en-US" altLang="en-US" dirty="0">
                <a:ea typeface="ＭＳ Ｐゴシック" panose="020B0600070205080204" pitchFamily="34" charset="-128"/>
              </a:rPr>
              <a:t>Willi Hennig was the founder of a systematic system based on shared ancestry (aka </a:t>
            </a:r>
            <a:r>
              <a:rPr lang="en-US" altLang="en-US" dirty="0">
                <a:ea typeface="ＭＳ Ｐゴシック" panose="020B0600070205080204" pitchFamily="34" charset="-128"/>
                <a:hlinkClick r:id="rId3"/>
              </a:rPr>
              <a:t>cladistics</a:t>
            </a:r>
            <a:r>
              <a:rPr lang="en-US" altLang="en-US" dirty="0">
                <a:ea typeface="ＭＳ Ｐゴシック" panose="020B0600070205080204" pitchFamily="34" charset="-128"/>
              </a:rPr>
              <a:t>).</a:t>
            </a:r>
          </a:p>
          <a:p>
            <a:pPr algn="l"/>
            <a:endParaRPr lang="en-US" altLang="en-US" dirty="0">
              <a:ea typeface="ＭＳ Ｐゴシック" panose="020B0600070205080204" pitchFamily="34" charset="-128"/>
            </a:endParaRPr>
          </a:p>
          <a:p>
            <a:pPr algn="l"/>
            <a:r>
              <a:rPr lang="en-US" altLang="en-US" dirty="0">
                <a:ea typeface="ＭＳ Ｐゴシック" panose="020B0600070205080204" pitchFamily="34" charset="-128"/>
              </a:rPr>
              <a:t>His area of expertise were insect.</a:t>
            </a:r>
          </a:p>
          <a:p>
            <a:pPr algn="l"/>
            <a:r>
              <a:rPr lang="en-US" altLang="en-US" dirty="0">
                <a:ea typeface="ＭＳ Ｐゴシック" panose="020B0600070205080204" pitchFamily="34" charset="-128"/>
              </a:rPr>
              <a:t>Wings, halteres, hardened fore-wings, the ability to fold wing back, no wings, mouth parts, development includes a pupae ... are excellent characters to classify organisms. </a:t>
            </a:r>
          </a:p>
        </p:txBody>
      </p:sp>
      <p:pic>
        <p:nvPicPr>
          <p:cNvPr id="100355" name="Picture 3">
            <a:extLst>
              <a:ext uri="{FF2B5EF4-FFF2-40B4-BE49-F238E27FC236}">
                <a16:creationId xmlns:a16="http://schemas.microsoft.com/office/drawing/2014/main" id="{61E9BD32-80EE-F342-AC11-0EE169989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488950"/>
            <a:ext cx="37592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extBox 4">
            <a:extLst>
              <a:ext uri="{FF2B5EF4-FFF2-40B4-BE49-F238E27FC236}">
                <a16:creationId xmlns:a16="http://schemas.microsoft.com/office/drawing/2014/main" id="{056DEF3D-3DD4-DE4C-A0D2-73D62C6DD968}"/>
              </a:ext>
            </a:extLst>
          </p:cNvPr>
          <p:cNvSpPr txBox="1">
            <a:spLocks noChangeArrowheads="1"/>
          </p:cNvSpPr>
          <p:nvPr/>
        </p:nvSpPr>
        <p:spPr bwMode="auto">
          <a:xfrm>
            <a:off x="277813" y="6264275"/>
            <a:ext cx="8215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From Wikipedia: </a:t>
            </a:r>
            <a:r>
              <a:rPr lang="en-US" altLang="en-US">
                <a:hlinkClick r:id="rId5"/>
              </a:rPr>
              <a:t>https://en.wikipedia.org/wiki/Willi_Hennig</a:t>
            </a:r>
            <a:r>
              <a:rPr lang="en-US" altLang="en-US"/>
              <a:t>  </a:t>
            </a:r>
          </a:p>
        </p:txBody>
      </p:sp>
    </p:spTree>
  </p:cSld>
  <p:clrMapOvr>
    <a:overrideClrMapping bg1="lt1" tx1="dk1" bg2="lt2" tx2="dk2" accent1="accent1" accent2="accent2" accent3="accent3" accent4="accent4" accent5="accent5" accent6="accent6" hlink="hlink" folHlink="folHlink"/>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C65DE01-B92A-5E4D-81A1-DFA006211C8E}"/>
              </a:ext>
            </a:extLst>
          </p:cNvPr>
          <p:cNvCxnSpPr>
            <a:cxnSpLocks noChangeShapeType="1"/>
          </p:cNvCxnSpPr>
          <p:nvPr/>
        </p:nvCxnSpPr>
        <p:spPr bwMode="auto">
          <a:xfrm flipV="1">
            <a:off x="5984875" y="6427788"/>
            <a:ext cx="0" cy="387350"/>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6" name="Straight Connector 5">
            <a:extLst>
              <a:ext uri="{FF2B5EF4-FFF2-40B4-BE49-F238E27FC236}">
                <a16:creationId xmlns:a16="http://schemas.microsoft.com/office/drawing/2014/main" id="{99A6A06F-7E5B-8A4B-9EDB-E094B1679246}"/>
              </a:ext>
            </a:extLst>
          </p:cNvPr>
          <p:cNvCxnSpPr>
            <a:cxnSpLocks noChangeShapeType="1"/>
          </p:cNvCxnSpPr>
          <p:nvPr/>
        </p:nvCxnSpPr>
        <p:spPr bwMode="auto">
          <a:xfrm>
            <a:off x="3351213" y="2601913"/>
            <a:ext cx="2617787" cy="3825875"/>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9" name="Straight Connector 8">
            <a:extLst>
              <a:ext uri="{FF2B5EF4-FFF2-40B4-BE49-F238E27FC236}">
                <a16:creationId xmlns:a16="http://schemas.microsoft.com/office/drawing/2014/main" id="{F85E80DA-02D0-4F44-A0DB-E3061D9C449F}"/>
              </a:ext>
            </a:extLst>
          </p:cNvPr>
          <p:cNvCxnSpPr>
            <a:cxnSpLocks noChangeShapeType="1"/>
          </p:cNvCxnSpPr>
          <p:nvPr/>
        </p:nvCxnSpPr>
        <p:spPr bwMode="auto">
          <a:xfrm flipH="1">
            <a:off x="5969000" y="2725738"/>
            <a:ext cx="3175000" cy="3702050"/>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13" name="Straight Connector 12">
            <a:extLst>
              <a:ext uri="{FF2B5EF4-FFF2-40B4-BE49-F238E27FC236}">
                <a16:creationId xmlns:a16="http://schemas.microsoft.com/office/drawing/2014/main" id="{4FBDA3F0-6B01-744E-B66F-970D10EEDE14}"/>
              </a:ext>
            </a:extLst>
          </p:cNvPr>
          <p:cNvCxnSpPr>
            <a:cxnSpLocks noChangeShapeType="1"/>
          </p:cNvCxnSpPr>
          <p:nvPr/>
        </p:nvCxnSpPr>
        <p:spPr bwMode="auto">
          <a:xfrm flipH="1" flipV="1">
            <a:off x="4900613" y="2555875"/>
            <a:ext cx="1611312" cy="3221038"/>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15" name="Straight Connector 14">
            <a:extLst>
              <a:ext uri="{FF2B5EF4-FFF2-40B4-BE49-F238E27FC236}">
                <a16:creationId xmlns:a16="http://schemas.microsoft.com/office/drawing/2014/main" id="{7E61B909-1216-9C4B-93BC-B0F37C35A521}"/>
              </a:ext>
            </a:extLst>
          </p:cNvPr>
          <p:cNvCxnSpPr>
            <a:cxnSpLocks noChangeShapeType="1"/>
          </p:cNvCxnSpPr>
          <p:nvPr/>
        </p:nvCxnSpPr>
        <p:spPr bwMode="auto">
          <a:xfrm flipH="1" flipV="1">
            <a:off x="5891213" y="2633663"/>
            <a:ext cx="1193800" cy="2508250"/>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17" name="Straight Connector 16">
            <a:extLst>
              <a:ext uri="{FF2B5EF4-FFF2-40B4-BE49-F238E27FC236}">
                <a16:creationId xmlns:a16="http://schemas.microsoft.com/office/drawing/2014/main" id="{783FEFB2-D347-AD49-89B4-FD1AB0792428}"/>
              </a:ext>
            </a:extLst>
          </p:cNvPr>
          <p:cNvCxnSpPr>
            <a:cxnSpLocks noChangeShapeType="1"/>
            <a:endCxn id="77835" idx="2"/>
          </p:cNvCxnSpPr>
          <p:nvPr/>
        </p:nvCxnSpPr>
        <p:spPr bwMode="auto">
          <a:xfrm flipH="1" flipV="1">
            <a:off x="7259638" y="2536825"/>
            <a:ext cx="654050" cy="1668463"/>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sp>
        <p:nvSpPr>
          <p:cNvPr id="77832" name="TextBox 21">
            <a:extLst>
              <a:ext uri="{FF2B5EF4-FFF2-40B4-BE49-F238E27FC236}">
                <a16:creationId xmlns:a16="http://schemas.microsoft.com/office/drawing/2014/main" id="{4DABDCDE-86D0-4941-ADCE-16BA964ED94A}"/>
              </a:ext>
            </a:extLst>
          </p:cNvPr>
          <p:cNvSpPr txBox="1">
            <a:spLocks noChangeArrowheads="1"/>
          </p:cNvSpPr>
          <p:nvPr/>
        </p:nvSpPr>
        <p:spPr bwMode="auto">
          <a:xfrm>
            <a:off x="3011488" y="2012950"/>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I</a:t>
            </a:r>
          </a:p>
        </p:txBody>
      </p:sp>
      <p:sp>
        <p:nvSpPr>
          <p:cNvPr id="77833" name="TextBox 23">
            <a:extLst>
              <a:ext uri="{FF2B5EF4-FFF2-40B4-BE49-F238E27FC236}">
                <a16:creationId xmlns:a16="http://schemas.microsoft.com/office/drawing/2014/main" id="{53D02FDB-7AB6-2346-BDD5-48DB27AD2D78}"/>
              </a:ext>
            </a:extLst>
          </p:cNvPr>
          <p:cNvSpPr txBox="1">
            <a:spLocks noChangeArrowheads="1"/>
          </p:cNvSpPr>
          <p:nvPr/>
        </p:nvSpPr>
        <p:spPr bwMode="auto">
          <a:xfrm>
            <a:off x="4681538" y="2089150"/>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II</a:t>
            </a:r>
          </a:p>
        </p:txBody>
      </p:sp>
      <p:sp>
        <p:nvSpPr>
          <p:cNvPr id="77834" name="TextBox 24">
            <a:extLst>
              <a:ext uri="{FF2B5EF4-FFF2-40B4-BE49-F238E27FC236}">
                <a16:creationId xmlns:a16="http://schemas.microsoft.com/office/drawing/2014/main" id="{C4E3BF1E-D8B1-0940-AE16-8B611125FC83}"/>
              </a:ext>
            </a:extLst>
          </p:cNvPr>
          <p:cNvSpPr txBox="1">
            <a:spLocks noChangeArrowheads="1"/>
          </p:cNvSpPr>
          <p:nvPr/>
        </p:nvSpPr>
        <p:spPr bwMode="auto">
          <a:xfrm>
            <a:off x="5626100" y="2073275"/>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III</a:t>
            </a:r>
          </a:p>
        </p:txBody>
      </p:sp>
      <p:sp>
        <p:nvSpPr>
          <p:cNvPr id="77835" name="TextBox 25">
            <a:extLst>
              <a:ext uri="{FF2B5EF4-FFF2-40B4-BE49-F238E27FC236}">
                <a16:creationId xmlns:a16="http://schemas.microsoft.com/office/drawing/2014/main" id="{5AF24010-B317-1044-A13A-DEA085CD7654}"/>
              </a:ext>
            </a:extLst>
          </p:cNvPr>
          <p:cNvSpPr txBox="1">
            <a:spLocks noChangeArrowheads="1"/>
          </p:cNvSpPr>
          <p:nvPr/>
        </p:nvSpPr>
        <p:spPr bwMode="auto">
          <a:xfrm>
            <a:off x="7023100" y="2074863"/>
            <a:ext cx="474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IV</a:t>
            </a:r>
          </a:p>
        </p:txBody>
      </p:sp>
      <p:sp>
        <p:nvSpPr>
          <p:cNvPr id="77836" name="TextBox 26">
            <a:extLst>
              <a:ext uri="{FF2B5EF4-FFF2-40B4-BE49-F238E27FC236}">
                <a16:creationId xmlns:a16="http://schemas.microsoft.com/office/drawing/2014/main" id="{DB70706B-C343-904A-BB13-015835163AFE}"/>
              </a:ext>
            </a:extLst>
          </p:cNvPr>
          <p:cNvSpPr txBox="1">
            <a:spLocks noChangeArrowheads="1"/>
          </p:cNvSpPr>
          <p:nvPr/>
        </p:nvSpPr>
        <p:spPr bwMode="auto">
          <a:xfrm>
            <a:off x="9020175" y="2074863"/>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V</a:t>
            </a:r>
          </a:p>
        </p:txBody>
      </p:sp>
      <p:cxnSp>
        <p:nvCxnSpPr>
          <p:cNvPr id="29" name="Straight Connector 28">
            <a:extLst>
              <a:ext uri="{FF2B5EF4-FFF2-40B4-BE49-F238E27FC236}">
                <a16:creationId xmlns:a16="http://schemas.microsoft.com/office/drawing/2014/main" id="{14D53150-1369-9B4C-A1FE-D6EA218DEDD3}"/>
              </a:ext>
            </a:extLst>
          </p:cNvPr>
          <p:cNvCxnSpPr>
            <a:cxnSpLocks noChangeShapeType="1"/>
          </p:cNvCxnSpPr>
          <p:nvPr/>
        </p:nvCxnSpPr>
        <p:spPr bwMode="auto">
          <a:xfrm>
            <a:off x="6076950" y="6040438"/>
            <a:ext cx="465138"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sp>
        <p:nvSpPr>
          <p:cNvPr id="77838" name="TextBox 30">
            <a:extLst>
              <a:ext uri="{FF2B5EF4-FFF2-40B4-BE49-F238E27FC236}">
                <a16:creationId xmlns:a16="http://schemas.microsoft.com/office/drawing/2014/main" id="{A2A4A35D-37CC-CA47-904D-0C50941CAE12}"/>
              </a:ext>
            </a:extLst>
          </p:cNvPr>
          <p:cNvSpPr txBox="1">
            <a:spLocks noChangeArrowheads="1"/>
          </p:cNvSpPr>
          <p:nvPr/>
        </p:nvSpPr>
        <p:spPr bwMode="auto">
          <a:xfrm>
            <a:off x="6619875" y="5994400"/>
            <a:ext cx="1009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A -&gt; a</a:t>
            </a:r>
          </a:p>
        </p:txBody>
      </p:sp>
      <p:cxnSp>
        <p:nvCxnSpPr>
          <p:cNvPr id="32" name="Straight Connector 31">
            <a:extLst>
              <a:ext uri="{FF2B5EF4-FFF2-40B4-BE49-F238E27FC236}">
                <a16:creationId xmlns:a16="http://schemas.microsoft.com/office/drawing/2014/main" id="{71AF04E0-2FF4-5A4C-9EC0-8B83AD34408E}"/>
              </a:ext>
            </a:extLst>
          </p:cNvPr>
          <p:cNvCxnSpPr>
            <a:cxnSpLocks noChangeShapeType="1"/>
          </p:cNvCxnSpPr>
          <p:nvPr/>
        </p:nvCxnSpPr>
        <p:spPr bwMode="auto">
          <a:xfrm>
            <a:off x="6570663" y="5434013"/>
            <a:ext cx="465137"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cxnSp>
        <p:nvCxnSpPr>
          <p:cNvPr id="33" name="Straight Connector 32">
            <a:extLst>
              <a:ext uri="{FF2B5EF4-FFF2-40B4-BE49-F238E27FC236}">
                <a16:creationId xmlns:a16="http://schemas.microsoft.com/office/drawing/2014/main" id="{0E8A4562-7E4D-7E46-89D4-EA7731AF6070}"/>
              </a:ext>
            </a:extLst>
          </p:cNvPr>
          <p:cNvCxnSpPr>
            <a:cxnSpLocks noChangeShapeType="1"/>
          </p:cNvCxnSpPr>
          <p:nvPr/>
        </p:nvCxnSpPr>
        <p:spPr bwMode="auto">
          <a:xfrm>
            <a:off x="7296150" y="4625975"/>
            <a:ext cx="465138"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cxnSp>
        <p:nvCxnSpPr>
          <p:cNvPr id="34" name="Straight Connector 33">
            <a:extLst>
              <a:ext uri="{FF2B5EF4-FFF2-40B4-BE49-F238E27FC236}">
                <a16:creationId xmlns:a16="http://schemas.microsoft.com/office/drawing/2014/main" id="{33669FF0-CF29-0845-96CF-84FBC7E2EC95}"/>
              </a:ext>
            </a:extLst>
          </p:cNvPr>
          <p:cNvCxnSpPr>
            <a:cxnSpLocks noChangeShapeType="1"/>
          </p:cNvCxnSpPr>
          <p:nvPr/>
        </p:nvCxnSpPr>
        <p:spPr bwMode="auto">
          <a:xfrm>
            <a:off x="8253413" y="3478213"/>
            <a:ext cx="465137"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sp>
        <p:nvSpPr>
          <p:cNvPr id="77842" name="TextBox 34">
            <a:extLst>
              <a:ext uri="{FF2B5EF4-FFF2-40B4-BE49-F238E27FC236}">
                <a16:creationId xmlns:a16="http://schemas.microsoft.com/office/drawing/2014/main" id="{E7EEBFC7-38C0-2D41-A5CE-20DB5B8BD526}"/>
              </a:ext>
            </a:extLst>
          </p:cNvPr>
          <p:cNvSpPr txBox="1">
            <a:spLocks noChangeArrowheads="1"/>
          </p:cNvSpPr>
          <p:nvPr/>
        </p:nvSpPr>
        <p:spPr bwMode="auto">
          <a:xfrm>
            <a:off x="7208838" y="5265738"/>
            <a:ext cx="1014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B -&gt; b</a:t>
            </a:r>
          </a:p>
        </p:txBody>
      </p:sp>
      <p:sp>
        <p:nvSpPr>
          <p:cNvPr id="77843" name="TextBox 35">
            <a:extLst>
              <a:ext uri="{FF2B5EF4-FFF2-40B4-BE49-F238E27FC236}">
                <a16:creationId xmlns:a16="http://schemas.microsoft.com/office/drawing/2014/main" id="{DE010D01-3F1E-2B48-B492-2907E59D3C58}"/>
              </a:ext>
            </a:extLst>
          </p:cNvPr>
          <p:cNvSpPr txBox="1">
            <a:spLocks noChangeArrowheads="1"/>
          </p:cNvSpPr>
          <p:nvPr/>
        </p:nvSpPr>
        <p:spPr bwMode="auto">
          <a:xfrm>
            <a:off x="7905750" y="4430713"/>
            <a:ext cx="1012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C -&gt; c</a:t>
            </a:r>
          </a:p>
        </p:txBody>
      </p:sp>
      <p:sp>
        <p:nvSpPr>
          <p:cNvPr id="77844" name="TextBox 36">
            <a:extLst>
              <a:ext uri="{FF2B5EF4-FFF2-40B4-BE49-F238E27FC236}">
                <a16:creationId xmlns:a16="http://schemas.microsoft.com/office/drawing/2014/main" id="{DD5A2F75-F119-8141-9620-78570EFD70E8}"/>
              </a:ext>
            </a:extLst>
          </p:cNvPr>
          <p:cNvSpPr txBox="1">
            <a:spLocks noChangeArrowheads="1"/>
          </p:cNvSpPr>
          <p:nvPr/>
        </p:nvSpPr>
        <p:spPr bwMode="auto">
          <a:xfrm>
            <a:off x="8896350" y="3268663"/>
            <a:ext cx="1031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D -&gt; d</a:t>
            </a:r>
          </a:p>
        </p:txBody>
      </p:sp>
      <p:sp>
        <p:nvSpPr>
          <p:cNvPr id="77845" name="TextBox 37">
            <a:extLst>
              <a:ext uri="{FF2B5EF4-FFF2-40B4-BE49-F238E27FC236}">
                <a16:creationId xmlns:a16="http://schemas.microsoft.com/office/drawing/2014/main" id="{CEC8363A-CF4A-AB41-AD5D-ED520D0F43BA}"/>
              </a:ext>
            </a:extLst>
          </p:cNvPr>
          <p:cNvSpPr txBox="1">
            <a:spLocks noChangeArrowheads="1"/>
          </p:cNvSpPr>
          <p:nvPr/>
        </p:nvSpPr>
        <p:spPr bwMode="auto">
          <a:xfrm>
            <a:off x="2700338" y="1471613"/>
            <a:ext cx="6770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   A                   a         a              a                      a</a:t>
            </a:r>
          </a:p>
        </p:txBody>
      </p:sp>
      <p:sp>
        <p:nvSpPr>
          <p:cNvPr id="77846" name="TextBox 39">
            <a:extLst>
              <a:ext uri="{FF2B5EF4-FFF2-40B4-BE49-F238E27FC236}">
                <a16:creationId xmlns:a16="http://schemas.microsoft.com/office/drawing/2014/main" id="{07200789-D135-5547-BB79-DE1690AE2AC3}"/>
              </a:ext>
            </a:extLst>
          </p:cNvPr>
          <p:cNvSpPr txBox="1">
            <a:spLocks noChangeArrowheads="1"/>
          </p:cNvSpPr>
          <p:nvPr/>
        </p:nvSpPr>
        <p:spPr bwMode="auto">
          <a:xfrm>
            <a:off x="2714625" y="1096963"/>
            <a:ext cx="676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   B                  B         b              b                      b</a:t>
            </a:r>
          </a:p>
        </p:txBody>
      </p:sp>
      <p:sp>
        <p:nvSpPr>
          <p:cNvPr id="77847" name="TextBox 42">
            <a:extLst>
              <a:ext uri="{FF2B5EF4-FFF2-40B4-BE49-F238E27FC236}">
                <a16:creationId xmlns:a16="http://schemas.microsoft.com/office/drawing/2014/main" id="{84F64EBA-59C3-FB43-AE80-45AE01F04FFE}"/>
              </a:ext>
            </a:extLst>
          </p:cNvPr>
          <p:cNvSpPr txBox="1">
            <a:spLocks noChangeArrowheads="1"/>
          </p:cNvSpPr>
          <p:nvPr/>
        </p:nvSpPr>
        <p:spPr bwMode="auto">
          <a:xfrm>
            <a:off x="2716213" y="696913"/>
            <a:ext cx="671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t>  C                   C        C              c                      c </a:t>
            </a:r>
          </a:p>
        </p:txBody>
      </p:sp>
    </p:spTree>
  </p:cSld>
  <p:clrMapOvr>
    <a:overrideClrMapping bg1="lt1" tx1="dk1" bg2="lt2" tx2="dk2" accent1="accent1" accent2="accent2" accent3="accent3" accent4="accent4" accent5="accent5" accent6="accent6" hlink="hlink" folHlink="folHlink"/>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ED65205-4985-3D44-B6F6-E0FF6C93C538}"/>
              </a:ext>
            </a:extLst>
          </p:cNvPr>
          <p:cNvCxnSpPr>
            <a:cxnSpLocks noChangeShapeType="1"/>
          </p:cNvCxnSpPr>
          <p:nvPr/>
        </p:nvCxnSpPr>
        <p:spPr bwMode="auto">
          <a:xfrm flipV="1">
            <a:off x="5984875" y="6427788"/>
            <a:ext cx="0" cy="387350"/>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6" name="Straight Connector 5">
            <a:extLst>
              <a:ext uri="{FF2B5EF4-FFF2-40B4-BE49-F238E27FC236}">
                <a16:creationId xmlns:a16="http://schemas.microsoft.com/office/drawing/2014/main" id="{65AAAABA-7BCF-B544-B5D1-5B59C63DD915}"/>
              </a:ext>
            </a:extLst>
          </p:cNvPr>
          <p:cNvCxnSpPr>
            <a:cxnSpLocks noChangeShapeType="1"/>
          </p:cNvCxnSpPr>
          <p:nvPr/>
        </p:nvCxnSpPr>
        <p:spPr bwMode="auto">
          <a:xfrm>
            <a:off x="3351213" y="2601913"/>
            <a:ext cx="2617787" cy="3825875"/>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9" name="Straight Connector 8">
            <a:extLst>
              <a:ext uri="{FF2B5EF4-FFF2-40B4-BE49-F238E27FC236}">
                <a16:creationId xmlns:a16="http://schemas.microsoft.com/office/drawing/2014/main" id="{679524FB-24D6-DA4E-A70F-1F13E9B95920}"/>
              </a:ext>
            </a:extLst>
          </p:cNvPr>
          <p:cNvCxnSpPr>
            <a:cxnSpLocks noChangeShapeType="1"/>
          </p:cNvCxnSpPr>
          <p:nvPr/>
        </p:nvCxnSpPr>
        <p:spPr bwMode="auto">
          <a:xfrm flipH="1">
            <a:off x="5969000" y="2725738"/>
            <a:ext cx="3175000" cy="3702050"/>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13" name="Straight Connector 12">
            <a:extLst>
              <a:ext uri="{FF2B5EF4-FFF2-40B4-BE49-F238E27FC236}">
                <a16:creationId xmlns:a16="http://schemas.microsoft.com/office/drawing/2014/main" id="{26679093-3FBD-6F45-9589-AF5EFD1E662B}"/>
              </a:ext>
            </a:extLst>
          </p:cNvPr>
          <p:cNvCxnSpPr>
            <a:cxnSpLocks noChangeShapeType="1"/>
          </p:cNvCxnSpPr>
          <p:nvPr/>
        </p:nvCxnSpPr>
        <p:spPr bwMode="auto">
          <a:xfrm flipH="1" flipV="1">
            <a:off x="4900613" y="2555875"/>
            <a:ext cx="1611312" cy="3221038"/>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15" name="Straight Connector 14">
            <a:extLst>
              <a:ext uri="{FF2B5EF4-FFF2-40B4-BE49-F238E27FC236}">
                <a16:creationId xmlns:a16="http://schemas.microsoft.com/office/drawing/2014/main" id="{212C0C74-0BAD-894E-8157-CF671ABC995F}"/>
              </a:ext>
            </a:extLst>
          </p:cNvPr>
          <p:cNvCxnSpPr>
            <a:cxnSpLocks noChangeShapeType="1"/>
          </p:cNvCxnSpPr>
          <p:nvPr/>
        </p:nvCxnSpPr>
        <p:spPr bwMode="auto">
          <a:xfrm flipH="1" flipV="1">
            <a:off x="5891213" y="2633663"/>
            <a:ext cx="1193800" cy="2508250"/>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17" name="Straight Connector 16">
            <a:extLst>
              <a:ext uri="{FF2B5EF4-FFF2-40B4-BE49-F238E27FC236}">
                <a16:creationId xmlns:a16="http://schemas.microsoft.com/office/drawing/2014/main" id="{1A65FDBB-EC1C-D84D-BFBA-705AEDF87039}"/>
              </a:ext>
            </a:extLst>
          </p:cNvPr>
          <p:cNvCxnSpPr>
            <a:cxnSpLocks noChangeShapeType="1"/>
            <a:endCxn id="78859" idx="2"/>
          </p:cNvCxnSpPr>
          <p:nvPr/>
        </p:nvCxnSpPr>
        <p:spPr bwMode="auto">
          <a:xfrm flipH="1" flipV="1">
            <a:off x="7259638" y="2536825"/>
            <a:ext cx="654050" cy="1668463"/>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sp>
        <p:nvSpPr>
          <p:cNvPr id="78856" name="TextBox 21">
            <a:extLst>
              <a:ext uri="{FF2B5EF4-FFF2-40B4-BE49-F238E27FC236}">
                <a16:creationId xmlns:a16="http://schemas.microsoft.com/office/drawing/2014/main" id="{81B04B23-3658-DC46-A248-763742E1E53C}"/>
              </a:ext>
            </a:extLst>
          </p:cNvPr>
          <p:cNvSpPr txBox="1">
            <a:spLocks noChangeArrowheads="1"/>
          </p:cNvSpPr>
          <p:nvPr/>
        </p:nvSpPr>
        <p:spPr bwMode="auto">
          <a:xfrm>
            <a:off x="3011488" y="2012950"/>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I</a:t>
            </a:r>
          </a:p>
        </p:txBody>
      </p:sp>
      <p:sp>
        <p:nvSpPr>
          <p:cNvPr id="78857" name="TextBox 23">
            <a:extLst>
              <a:ext uri="{FF2B5EF4-FFF2-40B4-BE49-F238E27FC236}">
                <a16:creationId xmlns:a16="http://schemas.microsoft.com/office/drawing/2014/main" id="{9C7AC3F7-7416-FF48-8CBE-A2F7941BD11A}"/>
              </a:ext>
            </a:extLst>
          </p:cNvPr>
          <p:cNvSpPr txBox="1">
            <a:spLocks noChangeArrowheads="1"/>
          </p:cNvSpPr>
          <p:nvPr/>
        </p:nvSpPr>
        <p:spPr bwMode="auto">
          <a:xfrm>
            <a:off x="4681538" y="2089150"/>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II</a:t>
            </a:r>
          </a:p>
        </p:txBody>
      </p:sp>
      <p:sp>
        <p:nvSpPr>
          <p:cNvPr id="78858" name="TextBox 24">
            <a:extLst>
              <a:ext uri="{FF2B5EF4-FFF2-40B4-BE49-F238E27FC236}">
                <a16:creationId xmlns:a16="http://schemas.microsoft.com/office/drawing/2014/main" id="{E59EE706-D85A-C34B-8693-E9763F00178A}"/>
              </a:ext>
            </a:extLst>
          </p:cNvPr>
          <p:cNvSpPr txBox="1">
            <a:spLocks noChangeArrowheads="1"/>
          </p:cNvSpPr>
          <p:nvPr/>
        </p:nvSpPr>
        <p:spPr bwMode="auto">
          <a:xfrm>
            <a:off x="5626100" y="2073275"/>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III</a:t>
            </a:r>
          </a:p>
        </p:txBody>
      </p:sp>
      <p:sp>
        <p:nvSpPr>
          <p:cNvPr id="78859" name="TextBox 25">
            <a:extLst>
              <a:ext uri="{FF2B5EF4-FFF2-40B4-BE49-F238E27FC236}">
                <a16:creationId xmlns:a16="http://schemas.microsoft.com/office/drawing/2014/main" id="{FBDE42C0-3825-DF43-8E62-C515D4BAC7B7}"/>
              </a:ext>
            </a:extLst>
          </p:cNvPr>
          <p:cNvSpPr txBox="1">
            <a:spLocks noChangeArrowheads="1"/>
          </p:cNvSpPr>
          <p:nvPr/>
        </p:nvSpPr>
        <p:spPr bwMode="auto">
          <a:xfrm>
            <a:off x="7023100" y="2074863"/>
            <a:ext cx="474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IV</a:t>
            </a:r>
          </a:p>
        </p:txBody>
      </p:sp>
      <p:sp>
        <p:nvSpPr>
          <p:cNvPr id="78860" name="TextBox 26">
            <a:extLst>
              <a:ext uri="{FF2B5EF4-FFF2-40B4-BE49-F238E27FC236}">
                <a16:creationId xmlns:a16="http://schemas.microsoft.com/office/drawing/2014/main" id="{7A0A3616-1402-2A4D-BA0E-DFF1FE1C6C2C}"/>
              </a:ext>
            </a:extLst>
          </p:cNvPr>
          <p:cNvSpPr txBox="1">
            <a:spLocks noChangeArrowheads="1"/>
          </p:cNvSpPr>
          <p:nvPr/>
        </p:nvSpPr>
        <p:spPr bwMode="auto">
          <a:xfrm>
            <a:off x="9020175" y="2074863"/>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V</a:t>
            </a:r>
          </a:p>
        </p:txBody>
      </p:sp>
      <p:cxnSp>
        <p:nvCxnSpPr>
          <p:cNvPr id="29" name="Straight Connector 28">
            <a:extLst>
              <a:ext uri="{FF2B5EF4-FFF2-40B4-BE49-F238E27FC236}">
                <a16:creationId xmlns:a16="http://schemas.microsoft.com/office/drawing/2014/main" id="{97592E96-A389-124B-9816-17D81CE8223F}"/>
              </a:ext>
            </a:extLst>
          </p:cNvPr>
          <p:cNvCxnSpPr>
            <a:cxnSpLocks noChangeShapeType="1"/>
          </p:cNvCxnSpPr>
          <p:nvPr/>
        </p:nvCxnSpPr>
        <p:spPr bwMode="auto">
          <a:xfrm>
            <a:off x="6076950" y="6040438"/>
            <a:ext cx="465138"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sp>
        <p:nvSpPr>
          <p:cNvPr id="78862" name="TextBox 30">
            <a:extLst>
              <a:ext uri="{FF2B5EF4-FFF2-40B4-BE49-F238E27FC236}">
                <a16:creationId xmlns:a16="http://schemas.microsoft.com/office/drawing/2014/main" id="{446F00CE-CBD2-0C48-91D7-0BB2A12FFB6C}"/>
              </a:ext>
            </a:extLst>
          </p:cNvPr>
          <p:cNvSpPr txBox="1">
            <a:spLocks noChangeArrowheads="1"/>
          </p:cNvSpPr>
          <p:nvPr/>
        </p:nvSpPr>
        <p:spPr bwMode="auto">
          <a:xfrm>
            <a:off x="6619875" y="5994400"/>
            <a:ext cx="1009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A -&gt; </a:t>
            </a:r>
            <a:r>
              <a:rPr lang="en-US" altLang="en-US" sz="2400">
                <a:solidFill>
                  <a:srgbClr val="FF0000"/>
                </a:solidFill>
              </a:rPr>
              <a:t>a</a:t>
            </a:r>
          </a:p>
        </p:txBody>
      </p:sp>
      <p:cxnSp>
        <p:nvCxnSpPr>
          <p:cNvPr id="32" name="Straight Connector 31">
            <a:extLst>
              <a:ext uri="{FF2B5EF4-FFF2-40B4-BE49-F238E27FC236}">
                <a16:creationId xmlns:a16="http://schemas.microsoft.com/office/drawing/2014/main" id="{CF434CD0-18F1-E549-9B47-EA61CD5D2930}"/>
              </a:ext>
            </a:extLst>
          </p:cNvPr>
          <p:cNvCxnSpPr>
            <a:cxnSpLocks noChangeShapeType="1"/>
          </p:cNvCxnSpPr>
          <p:nvPr/>
        </p:nvCxnSpPr>
        <p:spPr bwMode="auto">
          <a:xfrm>
            <a:off x="6570663" y="5434013"/>
            <a:ext cx="465137"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cxnSp>
        <p:nvCxnSpPr>
          <p:cNvPr id="33" name="Straight Connector 32">
            <a:extLst>
              <a:ext uri="{FF2B5EF4-FFF2-40B4-BE49-F238E27FC236}">
                <a16:creationId xmlns:a16="http://schemas.microsoft.com/office/drawing/2014/main" id="{B57042E9-4260-C845-8464-5B54AEB99B7A}"/>
              </a:ext>
            </a:extLst>
          </p:cNvPr>
          <p:cNvCxnSpPr>
            <a:cxnSpLocks noChangeShapeType="1"/>
          </p:cNvCxnSpPr>
          <p:nvPr/>
        </p:nvCxnSpPr>
        <p:spPr bwMode="auto">
          <a:xfrm>
            <a:off x="7296150" y="4625975"/>
            <a:ext cx="465138"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cxnSp>
        <p:nvCxnSpPr>
          <p:cNvPr id="34" name="Straight Connector 33">
            <a:extLst>
              <a:ext uri="{FF2B5EF4-FFF2-40B4-BE49-F238E27FC236}">
                <a16:creationId xmlns:a16="http://schemas.microsoft.com/office/drawing/2014/main" id="{55B04E60-64EA-134B-AC70-D472CD9B892A}"/>
              </a:ext>
            </a:extLst>
          </p:cNvPr>
          <p:cNvCxnSpPr>
            <a:cxnSpLocks noChangeShapeType="1"/>
          </p:cNvCxnSpPr>
          <p:nvPr/>
        </p:nvCxnSpPr>
        <p:spPr bwMode="auto">
          <a:xfrm>
            <a:off x="8253413" y="3478213"/>
            <a:ext cx="465137"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sp>
        <p:nvSpPr>
          <p:cNvPr id="78866" name="TextBox 34">
            <a:extLst>
              <a:ext uri="{FF2B5EF4-FFF2-40B4-BE49-F238E27FC236}">
                <a16:creationId xmlns:a16="http://schemas.microsoft.com/office/drawing/2014/main" id="{D7AB76CC-EA05-E943-BEDD-018FC4BD3D2D}"/>
              </a:ext>
            </a:extLst>
          </p:cNvPr>
          <p:cNvSpPr txBox="1">
            <a:spLocks noChangeArrowheads="1"/>
          </p:cNvSpPr>
          <p:nvPr/>
        </p:nvSpPr>
        <p:spPr bwMode="auto">
          <a:xfrm>
            <a:off x="7208838" y="5265738"/>
            <a:ext cx="1014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B -&gt; </a:t>
            </a:r>
            <a:r>
              <a:rPr lang="en-US" altLang="en-US" sz="2400">
                <a:solidFill>
                  <a:srgbClr val="FF0000"/>
                </a:solidFill>
              </a:rPr>
              <a:t>b</a:t>
            </a:r>
          </a:p>
        </p:txBody>
      </p:sp>
      <p:sp>
        <p:nvSpPr>
          <p:cNvPr id="78867" name="TextBox 35">
            <a:extLst>
              <a:ext uri="{FF2B5EF4-FFF2-40B4-BE49-F238E27FC236}">
                <a16:creationId xmlns:a16="http://schemas.microsoft.com/office/drawing/2014/main" id="{205A87A8-30DE-214B-8EEA-6C7028B9F486}"/>
              </a:ext>
            </a:extLst>
          </p:cNvPr>
          <p:cNvSpPr txBox="1">
            <a:spLocks noChangeArrowheads="1"/>
          </p:cNvSpPr>
          <p:nvPr/>
        </p:nvSpPr>
        <p:spPr bwMode="auto">
          <a:xfrm>
            <a:off x="7905750" y="4430713"/>
            <a:ext cx="1012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C -&gt; </a:t>
            </a:r>
            <a:r>
              <a:rPr lang="en-US" altLang="en-US" sz="2400">
                <a:solidFill>
                  <a:srgbClr val="FF0000"/>
                </a:solidFill>
              </a:rPr>
              <a:t>c</a:t>
            </a:r>
          </a:p>
        </p:txBody>
      </p:sp>
      <p:sp>
        <p:nvSpPr>
          <p:cNvPr id="78868" name="TextBox 36">
            <a:extLst>
              <a:ext uri="{FF2B5EF4-FFF2-40B4-BE49-F238E27FC236}">
                <a16:creationId xmlns:a16="http://schemas.microsoft.com/office/drawing/2014/main" id="{FE785994-09C3-384C-811B-9B23BE1A6224}"/>
              </a:ext>
            </a:extLst>
          </p:cNvPr>
          <p:cNvSpPr txBox="1">
            <a:spLocks noChangeArrowheads="1"/>
          </p:cNvSpPr>
          <p:nvPr/>
        </p:nvSpPr>
        <p:spPr bwMode="auto">
          <a:xfrm>
            <a:off x="8896350" y="3268663"/>
            <a:ext cx="1031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D -&gt; d</a:t>
            </a:r>
          </a:p>
        </p:txBody>
      </p:sp>
      <p:sp>
        <p:nvSpPr>
          <p:cNvPr id="78869" name="TextBox 37">
            <a:extLst>
              <a:ext uri="{FF2B5EF4-FFF2-40B4-BE49-F238E27FC236}">
                <a16:creationId xmlns:a16="http://schemas.microsoft.com/office/drawing/2014/main" id="{B1C29B28-0CF9-9B45-95D0-C97750608828}"/>
              </a:ext>
            </a:extLst>
          </p:cNvPr>
          <p:cNvSpPr txBox="1">
            <a:spLocks noChangeArrowheads="1"/>
          </p:cNvSpPr>
          <p:nvPr/>
        </p:nvSpPr>
        <p:spPr bwMode="auto">
          <a:xfrm>
            <a:off x="2700338" y="1471613"/>
            <a:ext cx="6770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   A                   </a:t>
            </a:r>
            <a:r>
              <a:rPr lang="en-US" altLang="en-US" sz="2400">
                <a:solidFill>
                  <a:srgbClr val="FF0000"/>
                </a:solidFill>
              </a:rPr>
              <a:t>a         a              a                      a</a:t>
            </a:r>
          </a:p>
        </p:txBody>
      </p:sp>
      <p:sp>
        <p:nvSpPr>
          <p:cNvPr id="78870" name="TextBox 39">
            <a:extLst>
              <a:ext uri="{FF2B5EF4-FFF2-40B4-BE49-F238E27FC236}">
                <a16:creationId xmlns:a16="http://schemas.microsoft.com/office/drawing/2014/main" id="{E11D95A7-6BA0-6344-B554-23AA614726D5}"/>
              </a:ext>
            </a:extLst>
          </p:cNvPr>
          <p:cNvSpPr txBox="1">
            <a:spLocks noChangeArrowheads="1"/>
          </p:cNvSpPr>
          <p:nvPr/>
        </p:nvSpPr>
        <p:spPr bwMode="auto">
          <a:xfrm>
            <a:off x="2714625" y="1096963"/>
            <a:ext cx="676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   B                  B        </a:t>
            </a:r>
            <a:r>
              <a:rPr lang="en-US" altLang="en-US" sz="2400">
                <a:solidFill>
                  <a:srgbClr val="FF0000"/>
                </a:solidFill>
              </a:rPr>
              <a:t> b              b                      b</a:t>
            </a:r>
          </a:p>
        </p:txBody>
      </p:sp>
      <p:sp>
        <p:nvSpPr>
          <p:cNvPr id="78871" name="TextBox 42">
            <a:extLst>
              <a:ext uri="{FF2B5EF4-FFF2-40B4-BE49-F238E27FC236}">
                <a16:creationId xmlns:a16="http://schemas.microsoft.com/office/drawing/2014/main" id="{FB7427F6-46DA-F845-9C30-739104EA5DC2}"/>
              </a:ext>
            </a:extLst>
          </p:cNvPr>
          <p:cNvSpPr txBox="1">
            <a:spLocks noChangeArrowheads="1"/>
          </p:cNvSpPr>
          <p:nvPr/>
        </p:nvSpPr>
        <p:spPr bwMode="auto">
          <a:xfrm>
            <a:off x="2716213" y="696913"/>
            <a:ext cx="6853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   C                  C        C              </a:t>
            </a:r>
            <a:r>
              <a:rPr lang="en-US" altLang="en-US" sz="2400">
                <a:solidFill>
                  <a:srgbClr val="FF0000"/>
                </a:solidFill>
              </a:rPr>
              <a:t>c                      c </a:t>
            </a:r>
          </a:p>
        </p:txBody>
      </p:sp>
      <p:sp>
        <p:nvSpPr>
          <p:cNvPr id="78872" name="TextBox 1">
            <a:extLst>
              <a:ext uri="{FF2B5EF4-FFF2-40B4-BE49-F238E27FC236}">
                <a16:creationId xmlns:a16="http://schemas.microsoft.com/office/drawing/2014/main" id="{715C04A0-8E88-6843-864B-E29568E92B22}"/>
              </a:ext>
            </a:extLst>
          </p:cNvPr>
          <p:cNvSpPr txBox="1">
            <a:spLocks noChangeArrowheads="1"/>
          </p:cNvSpPr>
          <p:nvPr/>
        </p:nvSpPr>
        <p:spPr bwMode="auto">
          <a:xfrm>
            <a:off x="1865313" y="4476750"/>
            <a:ext cx="32527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FF0000"/>
                </a:solidFill>
              </a:rPr>
              <a:t>Shared derived characters (aka </a:t>
            </a:r>
            <a:r>
              <a:rPr lang="en-US" altLang="en-US" sz="2400" b="1">
                <a:solidFill>
                  <a:srgbClr val="FF0000"/>
                </a:solidFill>
              </a:rPr>
              <a:t>synapomorphies</a:t>
            </a:r>
            <a:r>
              <a:rPr lang="en-US" altLang="en-US" sz="2400">
                <a:solidFill>
                  <a:srgbClr val="FF0000"/>
                </a:solidFill>
              </a:rPr>
              <a:t>) define </a:t>
            </a:r>
            <a:r>
              <a:rPr lang="en-US" altLang="en-US" sz="2400" b="1">
                <a:solidFill>
                  <a:srgbClr val="FF0000"/>
                </a:solidFill>
              </a:rPr>
              <a:t>monophyletic</a:t>
            </a:r>
            <a:r>
              <a:rPr lang="en-US" altLang="en-US" sz="2400">
                <a:solidFill>
                  <a:srgbClr val="FF0000"/>
                </a:solidFill>
              </a:rPr>
              <a:t> groups</a:t>
            </a:r>
          </a:p>
        </p:txBody>
      </p:sp>
    </p:spTree>
  </p:cSld>
  <p:clrMapOvr>
    <a:overrideClrMapping bg1="lt1" tx1="dk1" bg2="lt2" tx2="dk2" accent1="accent1" accent2="accent2" accent3="accent3" accent4="accent4" accent5="accent5" accent6="accent6" hlink="hlink" folHlink="folHlink"/>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8B5FC1B-0CB4-6F4A-897E-FC6115F60AD3}"/>
              </a:ext>
            </a:extLst>
          </p:cNvPr>
          <p:cNvCxnSpPr>
            <a:cxnSpLocks noChangeShapeType="1"/>
          </p:cNvCxnSpPr>
          <p:nvPr/>
        </p:nvCxnSpPr>
        <p:spPr bwMode="auto">
          <a:xfrm flipV="1">
            <a:off x="5984875" y="6427788"/>
            <a:ext cx="0" cy="387350"/>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6" name="Straight Connector 5">
            <a:extLst>
              <a:ext uri="{FF2B5EF4-FFF2-40B4-BE49-F238E27FC236}">
                <a16:creationId xmlns:a16="http://schemas.microsoft.com/office/drawing/2014/main" id="{EA6E66F4-D263-624A-9827-1358DBD6763B}"/>
              </a:ext>
            </a:extLst>
          </p:cNvPr>
          <p:cNvCxnSpPr>
            <a:cxnSpLocks noChangeShapeType="1"/>
          </p:cNvCxnSpPr>
          <p:nvPr/>
        </p:nvCxnSpPr>
        <p:spPr bwMode="auto">
          <a:xfrm>
            <a:off x="3351213" y="2601913"/>
            <a:ext cx="2617787" cy="3825875"/>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9" name="Straight Connector 8">
            <a:extLst>
              <a:ext uri="{FF2B5EF4-FFF2-40B4-BE49-F238E27FC236}">
                <a16:creationId xmlns:a16="http://schemas.microsoft.com/office/drawing/2014/main" id="{6E9F796A-2258-B34B-B5FF-11F8C4468A2B}"/>
              </a:ext>
            </a:extLst>
          </p:cNvPr>
          <p:cNvCxnSpPr>
            <a:cxnSpLocks noChangeShapeType="1"/>
          </p:cNvCxnSpPr>
          <p:nvPr/>
        </p:nvCxnSpPr>
        <p:spPr bwMode="auto">
          <a:xfrm flipH="1">
            <a:off x="5969000" y="2725738"/>
            <a:ext cx="3175000" cy="3702050"/>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13" name="Straight Connector 12">
            <a:extLst>
              <a:ext uri="{FF2B5EF4-FFF2-40B4-BE49-F238E27FC236}">
                <a16:creationId xmlns:a16="http://schemas.microsoft.com/office/drawing/2014/main" id="{644184CC-D0B4-E04C-B7AD-2DD9A8E5B07F}"/>
              </a:ext>
            </a:extLst>
          </p:cNvPr>
          <p:cNvCxnSpPr>
            <a:cxnSpLocks noChangeShapeType="1"/>
          </p:cNvCxnSpPr>
          <p:nvPr/>
        </p:nvCxnSpPr>
        <p:spPr bwMode="auto">
          <a:xfrm flipH="1" flipV="1">
            <a:off x="4900613" y="2555875"/>
            <a:ext cx="1611312" cy="3221038"/>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15" name="Straight Connector 14">
            <a:extLst>
              <a:ext uri="{FF2B5EF4-FFF2-40B4-BE49-F238E27FC236}">
                <a16:creationId xmlns:a16="http://schemas.microsoft.com/office/drawing/2014/main" id="{7E6B2FEF-40FA-5C40-92C7-521E79484050}"/>
              </a:ext>
            </a:extLst>
          </p:cNvPr>
          <p:cNvCxnSpPr>
            <a:cxnSpLocks noChangeShapeType="1"/>
          </p:cNvCxnSpPr>
          <p:nvPr/>
        </p:nvCxnSpPr>
        <p:spPr bwMode="auto">
          <a:xfrm flipH="1" flipV="1">
            <a:off x="5891213" y="2633663"/>
            <a:ext cx="1193800" cy="2508250"/>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17" name="Straight Connector 16">
            <a:extLst>
              <a:ext uri="{FF2B5EF4-FFF2-40B4-BE49-F238E27FC236}">
                <a16:creationId xmlns:a16="http://schemas.microsoft.com/office/drawing/2014/main" id="{E24604AF-47CE-8649-9F48-828BF749D1F4}"/>
              </a:ext>
            </a:extLst>
          </p:cNvPr>
          <p:cNvCxnSpPr>
            <a:cxnSpLocks noChangeShapeType="1"/>
            <a:endCxn id="79883" idx="2"/>
          </p:cNvCxnSpPr>
          <p:nvPr/>
        </p:nvCxnSpPr>
        <p:spPr bwMode="auto">
          <a:xfrm flipH="1" flipV="1">
            <a:off x="7259638" y="2536825"/>
            <a:ext cx="654050" cy="1668463"/>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sp>
        <p:nvSpPr>
          <p:cNvPr id="79880" name="TextBox 21">
            <a:extLst>
              <a:ext uri="{FF2B5EF4-FFF2-40B4-BE49-F238E27FC236}">
                <a16:creationId xmlns:a16="http://schemas.microsoft.com/office/drawing/2014/main" id="{011416FD-C6AD-9A44-90FD-25BEE8BC83D2}"/>
              </a:ext>
            </a:extLst>
          </p:cNvPr>
          <p:cNvSpPr txBox="1">
            <a:spLocks noChangeArrowheads="1"/>
          </p:cNvSpPr>
          <p:nvPr/>
        </p:nvSpPr>
        <p:spPr bwMode="auto">
          <a:xfrm>
            <a:off x="3011488" y="2012950"/>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I</a:t>
            </a:r>
          </a:p>
        </p:txBody>
      </p:sp>
      <p:sp>
        <p:nvSpPr>
          <p:cNvPr id="79881" name="TextBox 23">
            <a:extLst>
              <a:ext uri="{FF2B5EF4-FFF2-40B4-BE49-F238E27FC236}">
                <a16:creationId xmlns:a16="http://schemas.microsoft.com/office/drawing/2014/main" id="{89C8BEDC-6D19-DD4D-B1B4-1161AB9C0F9C}"/>
              </a:ext>
            </a:extLst>
          </p:cNvPr>
          <p:cNvSpPr txBox="1">
            <a:spLocks noChangeArrowheads="1"/>
          </p:cNvSpPr>
          <p:nvPr/>
        </p:nvSpPr>
        <p:spPr bwMode="auto">
          <a:xfrm>
            <a:off x="4681538" y="2089150"/>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II</a:t>
            </a:r>
          </a:p>
        </p:txBody>
      </p:sp>
      <p:sp>
        <p:nvSpPr>
          <p:cNvPr id="79882" name="TextBox 24">
            <a:extLst>
              <a:ext uri="{FF2B5EF4-FFF2-40B4-BE49-F238E27FC236}">
                <a16:creationId xmlns:a16="http://schemas.microsoft.com/office/drawing/2014/main" id="{7349BADC-17DF-224A-B856-81BB4043E4A7}"/>
              </a:ext>
            </a:extLst>
          </p:cNvPr>
          <p:cNvSpPr txBox="1">
            <a:spLocks noChangeArrowheads="1"/>
          </p:cNvSpPr>
          <p:nvPr/>
        </p:nvSpPr>
        <p:spPr bwMode="auto">
          <a:xfrm>
            <a:off x="5626100" y="2073275"/>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III</a:t>
            </a:r>
          </a:p>
        </p:txBody>
      </p:sp>
      <p:sp>
        <p:nvSpPr>
          <p:cNvPr id="79883" name="TextBox 25">
            <a:extLst>
              <a:ext uri="{FF2B5EF4-FFF2-40B4-BE49-F238E27FC236}">
                <a16:creationId xmlns:a16="http://schemas.microsoft.com/office/drawing/2014/main" id="{82AB1D9E-CE0A-5643-BE61-A21E9EDE9770}"/>
              </a:ext>
            </a:extLst>
          </p:cNvPr>
          <p:cNvSpPr txBox="1">
            <a:spLocks noChangeArrowheads="1"/>
          </p:cNvSpPr>
          <p:nvPr/>
        </p:nvSpPr>
        <p:spPr bwMode="auto">
          <a:xfrm>
            <a:off x="7023100" y="2074863"/>
            <a:ext cx="474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IV</a:t>
            </a:r>
          </a:p>
        </p:txBody>
      </p:sp>
      <p:sp>
        <p:nvSpPr>
          <p:cNvPr id="79884" name="TextBox 26">
            <a:extLst>
              <a:ext uri="{FF2B5EF4-FFF2-40B4-BE49-F238E27FC236}">
                <a16:creationId xmlns:a16="http://schemas.microsoft.com/office/drawing/2014/main" id="{28E1C77C-AF02-464D-99AA-24950D4FC666}"/>
              </a:ext>
            </a:extLst>
          </p:cNvPr>
          <p:cNvSpPr txBox="1">
            <a:spLocks noChangeArrowheads="1"/>
          </p:cNvSpPr>
          <p:nvPr/>
        </p:nvSpPr>
        <p:spPr bwMode="auto">
          <a:xfrm>
            <a:off x="9020175" y="2074863"/>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V</a:t>
            </a:r>
          </a:p>
        </p:txBody>
      </p:sp>
      <p:cxnSp>
        <p:nvCxnSpPr>
          <p:cNvPr id="29" name="Straight Connector 28">
            <a:extLst>
              <a:ext uri="{FF2B5EF4-FFF2-40B4-BE49-F238E27FC236}">
                <a16:creationId xmlns:a16="http://schemas.microsoft.com/office/drawing/2014/main" id="{ACADD26E-DF2F-1B43-A2E1-D9C3E7B9B10F}"/>
              </a:ext>
            </a:extLst>
          </p:cNvPr>
          <p:cNvCxnSpPr>
            <a:cxnSpLocks noChangeShapeType="1"/>
          </p:cNvCxnSpPr>
          <p:nvPr/>
        </p:nvCxnSpPr>
        <p:spPr bwMode="auto">
          <a:xfrm>
            <a:off x="6076950" y="6040438"/>
            <a:ext cx="465138"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sp>
        <p:nvSpPr>
          <p:cNvPr id="79886" name="TextBox 30">
            <a:extLst>
              <a:ext uri="{FF2B5EF4-FFF2-40B4-BE49-F238E27FC236}">
                <a16:creationId xmlns:a16="http://schemas.microsoft.com/office/drawing/2014/main" id="{627D8A37-D5AF-6340-8681-EED9701E3CD9}"/>
              </a:ext>
            </a:extLst>
          </p:cNvPr>
          <p:cNvSpPr txBox="1">
            <a:spLocks noChangeArrowheads="1"/>
          </p:cNvSpPr>
          <p:nvPr/>
        </p:nvSpPr>
        <p:spPr bwMode="auto">
          <a:xfrm>
            <a:off x="6619875" y="5994400"/>
            <a:ext cx="1009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A -&gt; a</a:t>
            </a:r>
          </a:p>
        </p:txBody>
      </p:sp>
      <p:cxnSp>
        <p:nvCxnSpPr>
          <p:cNvPr id="32" name="Straight Connector 31">
            <a:extLst>
              <a:ext uri="{FF2B5EF4-FFF2-40B4-BE49-F238E27FC236}">
                <a16:creationId xmlns:a16="http://schemas.microsoft.com/office/drawing/2014/main" id="{4DACA410-BC60-4244-820C-8E748C7554AF}"/>
              </a:ext>
            </a:extLst>
          </p:cNvPr>
          <p:cNvCxnSpPr>
            <a:cxnSpLocks noChangeShapeType="1"/>
          </p:cNvCxnSpPr>
          <p:nvPr/>
        </p:nvCxnSpPr>
        <p:spPr bwMode="auto">
          <a:xfrm>
            <a:off x="6570663" y="5434013"/>
            <a:ext cx="465137"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cxnSp>
        <p:nvCxnSpPr>
          <p:cNvPr id="33" name="Straight Connector 32">
            <a:extLst>
              <a:ext uri="{FF2B5EF4-FFF2-40B4-BE49-F238E27FC236}">
                <a16:creationId xmlns:a16="http://schemas.microsoft.com/office/drawing/2014/main" id="{702727E5-955A-3E4B-B51B-29F6FC90B2D4}"/>
              </a:ext>
            </a:extLst>
          </p:cNvPr>
          <p:cNvCxnSpPr>
            <a:cxnSpLocks noChangeShapeType="1"/>
          </p:cNvCxnSpPr>
          <p:nvPr/>
        </p:nvCxnSpPr>
        <p:spPr bwMode="auto">
          <a:xfrm>
            <a:off x="7296150" y="4625975"/>
            <a:ext cx="465138"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cxnSp>
        <p:nvCxnSpPr>
          <p:cNvPr id="34" name="Straight Connector 33">
            <a:extLst>
              <a:ext uri="{FF2B5EF4-FFF2-40B4-BE49-F238E27FC236}">
                <a16:creationId xmlns:a16="http://schemas.microsoft.com/office/drawing/2014/main" id="{82C9C33A-52BC-734F-B948-E595458A04CC}"/>
              </a:ext>
            </a:extLst>
          </p:cNvPr>
          <p:cNvCxnSpPr>
            <a:cxnSpLocks noChangeShapeType="1"/>
          </p:cNvCxnSpPr>
          <p:nvPr/>
        </p:nvCxnSpPr>
        <p:spPr bwMode="auto">
          <a:xfrm>
            <a:off x="8253413" y="3478213"/>
            <a:ext cx="465137"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sp>
        <p:nvSpPr>
          <p:cNvPr id="79890" name="TextBox 34">
            <a:extLst>
              <a:ext uri="{FF2B5EF4-FFF2-40B4-BE49-F238E27FC236}">
                <a16:creationId xmlns:a16="http://schemas.microsoft.com/office/drawing/2014/main" id="{CAB1B611-73EC-A64B-889F-29AC9405C194}"/>
              </a:ext>
            </a:extLst>
          </p:cNvPr>
          <p:cNvSpPr txBox="1">
            <a:spLocks noChangeArrowheads="1"/>
          </p:cNvSpPr>
          <p:nvPr/>
        </p:nvSpPr>
        <p:spPr bwMode="auto">
          <a:xfrm>
            <a:off x="7208838" y="5265738"/>
            <a:ext cx="1014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B -&gt; b</a:t>
            </a:r>
          </a:p>
        </p:txBody>
      </p:sp>
      <p:sp>
        <p:nvSpPr>
          <p:cNvPr id="79891" name="TextBox 35">
            <a:extLst>
              <a:ext uri="{FF2B5EF4-FFF2-40B4-BE49-F238E27FC236}">
                <a16:creationId xmlns:a16="http://schemas.microsoft.com/office/drawing/2014/main" id="{F7180BEE-F11D-104D-804F-C231FA472EB6}"/>
              </a:ext>
            </a:extLst>
          </p:cNvPr>
          <p:cNvSpPr txBox="1">
            <a:spLocks noChangeArrowheads="1"/>
          </p:cNvSpPr>
          <p:nvPr/>
        </p:nvSpPr>
        <p:spPr bwMode="auto">
          <a:xfrm>
            <a:off x="7905750" y="4430713"/>
            <a:ext cx="1012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C -&gt; c</a:t>
            </a:r>
          </a:p>
        </p:txBody>
      </p:sp>
      <p:sp>
        <p:nvSpPr>
          <p:cNvPr id="79892" name="TextBox 36">
            <a:extLst>
              <a:ext uri="{FF2B5EF4-FFF2-40B4-BE49-F238E27FC236}">
                <a16:creationId xmlns:a16="http://schemas.microsoft.com/office/drawing/2014/main" id="{C93B874A-AE0A-D145-AF65-25EBB2388AF3}"/>
              </a:ext>
            </a:extLst>
          </p:cNvPr>
          <p:cNvSpPr txBox="1">
            <a:spLocks noChangeArrowheads="1"/>
          </p:cNvSpPr>
          <p:nvPr/>
        </p:nvSpPr>
        <p:spPr bwMode="auto">
          <a:xfrm>
            <a:off x="8896350" y="3268663"/>
            <a:ext cx="1031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D -&gt; d</a:t>
            </a:r>
          </a:p>
        </p:txBody>
      </p:sp>
      <p:sp>
        <p:nvSpPr>
          <p:cNvPr id="79893" name="TextBox 39">
            <a:extLst>
              <a:ext uri="{FF2B5EF4-FFF2-40B4-BE49-F238E27FC236}">
                <a16:creationId xmlns:a16="http://schemas.microsoft.com/office/drawing/2014/main" id="{501ADE86-6006-7A45-BEEB-3421E5AE4101}"/>
              </a:ext>
            </a:extLst>
          </p:cNvPr>
          <p:cNvSpPr txBox="1">
            <a:spLocks noChangeArrowheads="1"/>
          </p:cNvSpPr>
          <p:nvPr/>
        </p:nvSpPr>
        <p:spPr bwMode="auto">
          <a:xfrm>
            <a:off x="2714625" y="1344613"/>
            <a:ext cx="676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   </a:t>
            </a:r>
            <a:r>
              <a:rPr lang="en-US" altLang="en-US" sz="2400">
                <a:solidFill>
                  <a:srgbClr val="FF0000"/>
                </a:solidFill>
              </a:rPr>
              <a:t>B                  B  </a:t>
            </a:r>
            <a:r>
              <a:rPr lang="en-US" altLang="en-US" sz="2400">
                <a:solidFill>
                  <a:srgbClr val="000000"/>
                </a:solidFill>
              </a:rPr>
              <a:t>       b              b                      b</a:t>
            </a:r>
          </a:p>
        </p:txBody>
      </p:sp>
      <p:sp>
        <p:nvSpPr>
          <p:cNvPr id="79894" name="TextBox 42">
            <a:extLst>
              <a:ext uri="{FF2B5EF4-FFF2-40B4-BE49-F238E27FC236}">
                <a16:creationId xmlns:a16="http://schemas.microsoft.com/office/drawing/2014/main" id="{B3F3A9F9-B229-6B4E-AF7C-9E5F3BF51BE1}"/>
              </a:ext>
            </a:extLst>
          </p:cNvPr>
          <p:cNvSpPr txBox="1">
            <a:spLocks noChangeArrowheads="1"/>
          </p:cNvSpPr>
          <p:nvPr/>
        </p:nvSpPr>
        <p:spPr bwMode="auto">
          <a:xfrm>
            <a:off x="2778125" y="944563"/>
            <a:ext cx="671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  </a:t>
            </a:r>
            <a:r>
              <a:rPr lang="en-US" altLang="en-US" sz="2400">
                <a:solidFill>
                  <a:srgbClr val="FF0000"/>
                </a:solidFill>
              </a:rPr>
              <a:t>C                  C         C             </a:t>
            </a:r>
            <a:r>
              <a:rPr lang="en-US" altLang="en-US" sz="2400">
                <a:solidFill>
                  <a:srgbClr val="000000"/>
                </a:solidFill>
              </a:rPr>
              <a:t>c                      c </a:t>
            </a:r>
          </a:p>
        </p:txBody>
      </p:sp>
      <p:sp>
        <p:nvSpPr>
          <p:cNvPr id="79895" name="TextBox 27">
            <a:extLst>
              <a:ext uri="{FF2B5EF4-FFF2-40B4-BE49-F238E27FC236}">
                <a16:creationId xmlns:a16="http://schemas.microsoft.com/office/drawing/2014/main" id="{FB1BCDAE-8322-C941-B810-52F91726B788}"/>
              </a:ext>
            </a:extLst>
          </p:cNvPr>
          <p:cNvSpPr txBox="1">
            <a:spLocks noChangeArrowheads="1"/>
          </p:cNvSpPr>
          <p:nvPr/>
        </p:nvSpPr>
        <p:spPr bwMode="auto">
          <a:xfrm>
            <a:off x="2776538" y="569913"/>
            <a:ext cx="671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  </a:t>
            </a:r>
            <a:r>
              <a:rPr lang="en-US" altLang="en-US" sz="2400">
                <a:solidFill>
                  <a:srgbClr val="FF0000"/>
                </a:solidFill>
              </a:rPr>
              <a:t>D                  D         D             D                     </a:t>
            </a:r>
            <a:r>
              <a:rPr lang="en-US" altLang="en-US" sz="2400">
                <a:solidFill>
                  <a:srgbClr val="000000"/>
                </a:solidFill>
              </a:rPr>
              <a:t>d</a:t>
            </a:r>
          </a:p>
        </p:txBody>
      </p:sp>
      <p:sp>
        <p:nvSpPr>
          <p:cNvPr id="79896" name="TextBox 38">
            <a:extLst>
              <a:ext uri="{FF2B5EF4-FFF2-40B4-BE49-F238E27FC236}">
                <a16:creationId xmlns:a16="http://schemas.microsoft.com/office/drawing/2014/main" id="{165E0456-BED2-C04C-A062-13BB030129C5}"/>
              </a:ext>
            </a:extLst>
          </p:cNvPr>
          <p:cNvSpPr txBox="1">
            <a:spLocks noChangeArrowheads="1"/>
          </p:cNvSpPr>
          <p:nvPr/>
        </p:nvSpPr>
        <p:spPr bwMode="auto">
          <a:xfrm>
            <a:off x="1865313" y="4476750"/>
            <a:ext cx="31511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FF0000"/>
                </a:solidFill>
              </a:rPr>
              <a:t>Shared primitive characters (aka </a:t>
            </a:r>
            <a:r>
              <a:rPr lang="en-US" altLang="en-US" sz="2400" b="1">
                <a:solidFill>
                  <a:srgbClr val="FF0000"/>
                </a:solidFill>
              </a:rPr>
              <a:t>symplesiomorphies</a:t>
            </a:r>
            <a:r>
              <a:rPr lang="en-US" altLang="en-US" sz="2400">
                <a:solidFill>
                  <a:srgbClr val="FF0000"/>
                </a:solidFill>
              </a:rPr>
              <a:t>) define paraphyletic groups</a:t>
            </a:r>
          </a:p>
        </p:txBody>
      </p:sp>
    </p:spTree>
  </p:cSld>
  <p:clrMapOvr>
    <a:overrideClrMapping bg1="lt1" tx1="dk1" bg2="lt2" tx2="dk2" accent1="accent1" accent2="accent2" accent3="accent3" accent4="accent4" accent5="accent5" accent6="accent6" hlink="hlink" folHlink="folHlink"/>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888DC31-DC41-E947-8147-E78232F46E48}"/>
              </a:ext>
            </a:extLst>
          </p:cNvPr>
          <p:cNvCxnSpPr>
            <a:cxnSpLocks noChangeShapeType="1"/>
          </p:cNvCxnSpPr>
          <p:nvPr/>
        </p:nvCxnSpPr>
        <p:spPr bwMode="auto">
          <a:xfrm flipV="1">
            <a:off x="5984875" y="6427788"/>
            <a:ext cx="0" cy="387350"/>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6" name="Straight Connector 5">
            <a:extLst>
              <a:ext uri="{FF2B5EF4-FFF2-40B4-BE49-F238E27FC236}">
                <a16:creationId xmlns:a16="http://schemas.microsoft.com/office/drawing/2014/main" id="{C89AE638-7230-0746-8532-F0BB258DEB38}"/>
              </a:ext>
            </a:extLst>
          </p:cNvPr>
          <p:cNvCxnSpPr>
            <a:cxnSpLocks noChangeShapeType="1"/>
          </p:cNvCxnSpPr>
          <p:nvPr/>
        </p:nvCxnSpPr>
        <p:spPr bwMode="auto">
          <a:xfrm>
            <a:off x="3351213" y="2601913"/>
            <a:ext cx="2617787" cy="3825875"/>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9" name="Straight Connector 8">
            <a:extLst>
              <a:ext uri="{FF2B5EF4-FFF2-40B4-BE49-F238E27FC236}">
                <a16:creationId xmlns:a16="http://schemas.microsoft.com/office/drawing/2014/main" id="{5B614D14-23E4-7543-9EBE-A7073269A609}"/>
              </a:ext>
            </a:extLst>
          </p:cNvPr>
          <p:cNvCxnSpPr>
            <a:cxnSpLocks noChangeShapeType="1"/>
          </p:cNvCxnSpPr>
          <p:nvPr/>
        </p:nvCxnSpPr>
        <p:spPr bwMode="auto">
          <a:xfrm flipH="1">
            <a:off x="5969000" y="2725738"/>
            <a:ext cx="3175000" cy="3702050"/>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13" name="Straight Connector 12">
            <a:extLst>
              <a:ext uri="{FF2B5EF4-FFF2-40B4-BE49-F238E27FC236}">
                <a16:creationId xmlns:a16="http://schemas.microsoft.com/office/drawing/2014/main" id="{C23B5940-0C88-8A49-9FFE-A09AE4603312}"/>
              </a:ext>
            </a:extLst>
          </p:cNvPr>
          <p:cNvCxnSpPr>
            <a:cxnSpLocks noChangeShapeType="1"/>
          </p:cNvCxnSpPr>
          <p:nvPr/>
        </p:nvCxnSpPr>
        <p:spPr bwMode="auto">
          <a:xfrm flipH="1" flipV="1">
            <a:off x="4900613" y="2555875"/>
            <a:ext cx="1611312" cy="3221038"/>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15" name="Straight Connector 14">
            <a:extLst>
              <a:ext uri="{FF2B5EF4-FFF2-40B4-BE49-F238E27FC236}">
                <a16:creationId xmlns:a16="http://schemas.microsoft.com/office/drawing/2014/main" id="{4DB5EDB9-2A61-EF4B-8558-0DB181A05A44}"/>
              </a:ext>
            </a:extLst>
          </p:cNvPr>
          <p:cNvCxnSpPr>
            <a:cxnSpLocks noChangeShapeType="1"/>
          </p:cNvCxnSpPr>
          <p:nvPr/>
        </p:nvCxnSpPr>
        <p:spPr bwMode="auto">
          <a:xfrm flipH="1" flipV="1">
            <a:off x="5891213" y="2633663"/>
            <a:ext cx="1193800" cy="2508250"/>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cxnSp>
        <p:nvCxnSpPr>
          <p:cNvPr id="17" name="Straight Connector 16">
            <a:extLst>
              <a:ext uri="{FF2B5EF4-FFF2-40B4-BE49-F238E27FC236}">
                <a16:creationId xmlns:a16="http://schemas.microsoft.com/office/drawing/2014/main" id="{E0FE6BC3-0817-7848-928B-DE97C2E5E8E0}"/>
              </a:ext>
            </a:extLst>
          </p:cNvPr>
          <p:cNvCxnSpPr>
            <a:cxnSpLocks noChangeShapeType="1"/>
            <a:endCxn id="80907" idx="2"/>
          </p:cNvCxnSpPr>
          <p:nvPr/>
        </p:nvCxnSpPr>
        <p:spPr bwMode="auto">
          <a:xfrm flipH="1" flipV="1">
            <a:off x="7259638" y="2536825"/>
            <a:ext cx="654050" cy="1668463"/>
          </a:xfrm>
          <a:prstGeom prst="line">
            <a:avLst/>
          </a:prstGeom>
          <a:noFill/>
          <a:ln w="38100">
            <a:solidFill>
              <a:schemeClr val="tx1"/>
            </a:solidFill>
            <a:round/>
            <a:headEnd/>
            <a:tailEnd/>
          </a:ln>
          <a:effectLst>
            <a:outerShdw blurRad="40000" dist="23000" dir="5400000" rotWithShape="0">
              <a:srgbClr val="808080">
                <a:alpha val="34999"/>
              </a:srgbClr>
            </a:outerShdw>
          </a:effectLst>
        </p:spPr>
      </p:cxnSp>
      <p:sp>
        <p:nvSpPr>
          <p:cNvPr id="80904" name="TextBox 21">
            <a:extLst>
              <a:ext uri="{FF2B5EF4-FFF2-40B4-BE49-F238E27FC236}">
                <a16:creationId xmlns:a16="http://schemas.microsoft.com/office/drawing/2014/main" id="{BD91A5CA-9B51-BA43-8FCC-4B0FD515CAE7}"/>
              </a:ext>
            </a:extLst>
          </p:cNvPr>
          <p:cNvSpPr txBox="1">
            <a:spLocks noChangeArrowheads="1"/>
          </p:cNvSpPr>
          <p:nvPr/>
        </p:nvSpPr>
        <p:spPr bwMode="auto">
          <a:xfrm>
            <a:off x="3011488" y="2012950"/>
            <a:ext cx="269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I</a:t>
            </a:r>
          </a:p>
        </p:txBody>
      </p:sp>
      <p:sp>
        <p:nvSpPr>
          <p:cNvPr id="80905" name="TextBox 23">
            <a:extLst>
              <a:ext uri="{FF2B5EF4-FFF2-40B4-BE49-F238E27FC236}">
                <a16:creationId xmlns:a16="http://schemas.microsoft.com/office/drawing/2014/main" id="{750690E3-846A-274E-BA36-FA8AFBD0DDD7}"/>
              </a:ext>
            </a:extLst>
          </p:cNvPr>
          <p:cNvSpPr txBox="1">
            <a:spLocks noChangeArrowheads="1"/>
          </p:cNvSpPr>
          <p:nvPr/>
        </p:nvSpPr>
        <p:spPr bwMode="auto">
          <a:xfrm>
            <a:off x="4681538" y="2089150"/>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II</a:t>
            </a:r>
          </a:p>
        </p:txBody>
      </p:sp>
      <p:sp>
        <p:nvSpPr>
          <p:cNvPr id="80906" name="TextBox 24">
            <a:extLst>
              <a:ext uri="{FF2B5EF4-FFF2-40B4-BE49-F238E27FC236}">
                <a16:creationId xmlns:a16="http://schemas.microsoft.com/office/drawing/2014/main" id="{F626DAF3-5A03-E744-87A3-FCC43ADC329C}"/>
              </a:ext>
            </a:extLst>
          </p:cNvPr>
          <p:cNvSpPr txBox="1">
            <a:spLocks noChangeArrowheads="1"/>
          </p:cNvSpPr>
          <p:nvPr/>
        </p:nvSpPr>
        <p:spPr bwMode="auto">
          <a:xfrm>
            <a:off x="5626100" y="2073275"/>
            <a:ext cx="441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III</a:t>
            </a:r>
          </a:p>
        </p:txBody>
      </p:sp>
      <p:sp>
        <p:nvSpPr>
          <p:cNvPr id="80907" name="TextBox 25">
            <a:extLst>
              <a:ext uri="{FF2B5EF4-FFF2-40B4-BE49-F238E27FC236}">
                <a16:creationId xmlns:a16="http://schemas.microsoft.com/office/drawing/2014/main" id="{97FC0394-6C86-C84E-8035-7379DB1E7443}"/>
              </a:ext>
            </a:extLst>
          </p:cNvPr>
          <p:cNvSpPr txBox="1">
            <a:spLocks noChangeArrowheads="1"/>
          </p:cNvSpPr>
          <p:nvPr/>
        </p:nvSpPr>
        <p:spPr bwMode="auto">
          <a:xfrm>
            <a:off x="7023100" y="2074863"/>
            <a:ext cx="474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IV</a:t>
            </a:r>
          </a:p>
        </p:txBody>
      </p:sp>
      <p:sp>
        <p:nvSpPr>
          <p:cNvPr id="80908" name="TextBox 26">
            <a:extLst>
              <a:ext uri="{FF2B5EF4-FFF2-40B4-BE49-F238E27FC236}">
                <a16:creationId xmlns:a16="http://schemas.microsoft.com/office/drawing/2014/main" id="{CDACA6CE-9C2E-994C-9E81-E7374EBDC873}"/>
              </a:ext>
            </a:extLst>
          </p:cNvPr>
          <p:cNvSpPr txBox="1">
            <a:spLocks noChangeArrowheads="1"/>
          </p:cNvSpPr>
          <p:nvPr/>
        </p:nvSpPr>
        <p:spPr bwMode="auto">
          <a:xfrm>
            <a:off x="9020175" y="2074863"/>
            <a:ext cx="39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V</a:t>
            </a:r>
          </a:p>
        </p:txBody>
      </p:sp>
      <p:cxnSp>
        <p:nvCxnSpPr>
          <p:cNvPr id="29" name="Straight Connector 28">
            <a:extLst>
              <a:ext uri="{FF2B5EF4-FFF2-40B4-BE49-F238E27FC236}">
                <a16:creationId xmlns:a16="http://schemas.microsoft.com/office/drawing/2014/main" id="{7FB92CE7-C3B6-D645-AEF0-C27E19F21AFE}"/>
              </a:ext>
            </a:extLst>
          </p:cNvPr>
          <p:cNvCxnSpPr>
            <a:cxnSpLocks noChangeShapeType="1"/>
          </p:cNvCxnSpPr>
          <p:nvPr/>
        </p:nvCxnSpPr>
        <p:spPr bwMode="auto">
          <a:xfrm>
            <a:off x="6076950" y="6040438"/>
            <a:ext cx="465138"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sp>
        <p:nvSpPr>
          <p:cNvPr id="80910" name="TextBox 30">
            <a:extLst>
              <a:ext uri="{FF2B5EF4-FFF2-40B4-BE49-F238E27FC236}">
                <a16:creationId xmlns:a16="http://schemas.microsoft.com/office/drawing/2014/main" id="{1AC9B86B-14F0-B44D-A226-BEB32D5290D0}"/>
              </a:ext>
            </a:extLst>
          </p:cNvPr>
          <p:cNvSpPr txBox="1">
            <a:spLocks noChangeArrowheads="1"/>
          </p:cNvSpPr>
          <p:nvPr/>
        </p:nvSpPr>
        <p:spPr bwMode="auto">
          <a:xfrm>
            <a:off x="6619875" y="5994400"/>
            <a:ext cx="1009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A -&gt; a</a:t>
            </a:r>
          </a:p>
        </p:txBody>
      </p:sp>
      <p:cxnSp>
        <p:nvCxnSpPr>
          <p:cNvPr id="32" name="Straight Connector 31">
            <a:extLst>
              <a:ext uri="{FF2B5EF4-FFF2-40B4-BE49-F238E27FC236}">
                <a16:creationId xmlns:a16="http://schemas.microsoft.com/office/drawing/2014/main" id="{468D4A06-8602-934D-B6C4-8EC6ED1F5B0B}"/>
              </a:ext>
            </a:extLst>
          </p:cNvPr>
          <p:cNvCxnSpPr>
            <a:cxnSpLocks noChangeShapeType="1"/>
          </p:cNvCxnSpPr>
          <p:nvPr/>
        </p:nvCxnSpPr>
        <p:spPr bwMode="auto">
          <a:xfrm>
            <a:off x="6570663" y="5434013"/>
            <a:ext cx="465137"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cxnSp>
        <p:nvCxnSpPr>
          <p:cNvPr id="33" name="Straight Connector 32">
            <a:extLst>
              <a:ext uri="{FF2B5EF4-FFF2-40B4-BE49-F238E27FC236}">
                <a16:creationId xmlns:a16="http://schemas.microsoft.com/office/drawing/2014/main" id="{780AB9AB-E390-FB49-A99E-53C404298229}"/>
              </a:ext>
            </a:extLst>
          </p:cNvPr>
          <p:cNvCxnSpPr>
            <a:cxnSpLocks noChangeShapeType="1"/>
          </p:cNvCxnSpPr>
          <p:nvPr/>
        </p:nvCxnSpPr>
        <p:spPr bwMode="auto">
          <a:xfrm>
            <a:off x="7296150" y="4625975"/>
            <a:ext cx="465138"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cxnSp>
        <p:nvCxnSpPr>
          <p:cNvPr id="34" name="Straight Connector 33">
            <a:extLst>
              <a:ext uri="{FF2B5EF4-FFF2-40B4-BE49-F238E27FC236}">
                <a16:creationId xmlns:a16="http://schemas.microsoft.com/office/drawing/2014/main" id="{86F6F0F2-BF45-1B42-91FE-19DABEB32C0E}"/>
              </a:ext>
            </a:extLst>
          </p:cNvPr>
          <p:cNvCxnSpPr>
            <a:cxnSpLocks noChangeShapeType="1"/>
          </p:cNvCxnSpPr>
          <p:nvPr/>
        </p:nvCxnSpPr>
        <p:spPr bwMode="auto">
          <a:xfrm>
            <a:off x="8253413" y="3478213"/>
            <a:ext cx="465137" cy="0"/>
          </a:xfrm>
          <a:prstGeom prst="line">
            <a:avLst/>
          </a:prstGeom>
          <a:noFill/>
          <a:ln w="38100">
            <a:solidFill>
              <a:srgbClr val="005CE7"/>
            </a:solidFill>
            <a:round/>
            <a:headEnd/>
            <a:tailEnd/>
          </a:ln>
          <a:effectLst>
            <a:outerShdw blurRad="40000" dist="23000" dir="5400000" rotWithShape="0">
              <a:srgbClr val="808080">
                <a:alpha val="34999"/>
              </a:srgbClr>
            </a:outerShdw>
          </a:effectLst>
        </p:spPr>
      </p:cxnSp>
      <p:sp>
        <p:nvSpPr>
          <p:cNvPr id="80914" name="TextBox 34">
            <a:extLst>
              <a:ext uri="{FF2B5EF4-FFF2-40B4-BE49-F238E27FC236}">
                <a16:creationId xmlns:a16="http://schemas.microsoft.com/office/drawing/2014/main" id="{4ECDDE27-A0B2-FA40-B5D9-EE007EE5546F}"/>
              </a:ext>
            </a:extLst>
          </p:cNvPr>
          <p:cNvSpPr txBox="1">
            <a:spLocks noChangeArrowheads="1"/>
          </p:cNvSpPr>
          <p:nvPr/>
        </p:nvSpPr>
        <p:spPr bwMode="auto">
          <a:xfrm>
            <a:off x="7208838" y="5265738"/>
            <a:ext cx="1014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B -&gt; b</a:t>
            </a:r>
          </a:p>
        </p:txBody>
      </p:sp>
      <p:sp>
        <p:nvSpPr>
          <p:cNvPr id="80915" name="TextBox 35">
            <a:extLst>
              <a:ext uri="{FF2B5EF4-FFF2-40B4-BE49-F238E27FC236}">
                <a16:creationId xmlns:a16="http://schemas.microsoft.com/office/drawing/2014/main" id="{CBEBB871-BD0E-1548-B3B0-BDB34E39A4D5}"/>
              </a:ext>
            </a:extLst>
          </p:cNvPr>
          <p:cNvSpPr txBox="1">
            <a:spLocks noChangeArrowheads="1"/>
          </p:cNvSpPr>
          <p:nvPr/>
        </p:nvSpPr>
        <p:spPr bwMode="auto">
          <a:xfrm>
            <a:off x="7905750" y="4430713"/>
            <a:ext cx="1012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C -&gt; c</a:t>
            </a:r>
          </a:p>
        </p:txBody>
      </p:sp>
      <p:sp>
        <p:nvSpPr>
          <p:cNvPr id="80916" name="TextBox 36">
            <a:extLst>
              <a:ext uri="{FF2B5EF4-FFF2-40B4-BE49-F238E27FC236}">
                <a16:creationId xmlns:a16="http://schemas.microsoft.com/office/drawing/2014/main" id="{14262F42-225D-ED47-81E2-D0A8203D2798}"/>
              </a:ext>
            </a:extLst>
          </p:cNvPr>
          <p:cNvSpPr txBox="1">
            <a:spLocks noChangeArrowheads="1"/>
          </p:cNvSpPr>
          <p:nvPr/>
        </p:nvSpPr>
        <p:spPr bwMode="auto">
          <a:xfrm>
            <a:off x="8896350" y="3268663"/>
            <a:ext cx="1031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D -&gt; d</a:t>
            </a:r>
          </a:p>
        </p:txBody>
      </p:sp>
      <p:sp>
        <p:nvSpPr>
          <p:cNvPr id="80917" name="TextBox 37">
            <a:extLst>
              <a:ext uri="{FF2B5EF4-FFF2-40B4-BE49-F238E27FC236}">
                <a16:creationId xmlns:a16="http://schemas.microsoft.com/office/drawing/2014/main" id="{3B93EA61-C7FB-4847-85A9-4E0F6672E95D}"/>
              </a:ext>
            </a:extLst>
          </p:cNvPr>
          <p:cNvSpPr txBox="1">
            <a:spLocks noChangeArrowheads="1"/>
          </p:cNvSpPr>
          <p:nvPr/>
        </p:nvSpPr>
        <p:spPr bwMode="auto">
          <a:xfrm>
            <a:off x="2700338" y="1471613"/>
            <a:ext cx="6770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  </a:t>
            </a:r>
            <a:r>
              <a:rPr lang="en-US" altLang="en-US" sz="2400">
                <a:solidFill>
                  <a:srgbClr val="FF0000"/>
                </a:solidFill>
              </a:rPr>
              <a:t> </a:t>
            </a:r>
            <a:r>
              <a:rPr lang="en-US" altLang="en-US" sz="2400">
                <a:solidFill>
                  <a:srgbClr val="00B050"/>
                </a:solidFill>
              </a:rPr>
              <a:t>A</a:t>
            </a:r>
            <a:r>
              <a:rPr lang="en-US" altLang="en-US" sz="2400">
                <a:solidFill>
                  <a:srgbClr val="FF0000"/>
                </a:solidFill>
              </a:rPr>
              <a:t>                   </a:t>
            </a:r>
            <a:r>
              <a:rPr lang="en-US" altLang="en-US" sz="2400">
                <a:solidFill>
                  <a:srgbClr val="000000"/>
                </a:solidFill>
              </a:rPr>
              <a:t>a         a              a                      a</a:t>
            </a:r>
          </a:p>
        </p:txBody>
      </p:sp>
      <p:sp>
        <p:nvSpPr>
          <p:cNvPr id="80918" name="TextBox 39">
            <a:extLst>
              <a:ext uri="{FF2B5EF4-FFF2-40B4-BE49-F238E27FC236}">
                <a16:creationId xmlns:a16="http://schemas.microsoft.com/office/drawing/2014/main" id="{43F23F49-0718-B843-8040-7C1E5EA3C528}"/>
              </a:ext>
            </a:extLst>
          </p:cNvPr>
          <p:cNvSpPr txBox="1">
            <a:spLocks noChangeArrowheads="1"/>
          </p:cNvSpPr>
          <p:nvPr/>
        </p:nvSpPr>
        <p:spPr bwMode="auto">
          <a:xfrm>
            <a:off x="2714625" y="1096963"/>
            <a:ext cx="6769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   B                  B         b              b                      b</a:t>
            </a:r>
          </a:p>
        </p:txBody>
      </p:sp>
      <p:sp>
        <p:nvSpPr>
          <p:cNvPr id="80919" name="TextBox 42">
            <a:extLst>
              <a:ext uri="{FF2B5EF4-FFF2-40B4-BE49-F238E27FC236}">
                <a16:creationId xmlns:a16="http://schemas.microsoft.com/office/drawing/2014/main" id="{7A0E407A-0020-414D-A8D7-2F5C6AE751FB}"/>
              </a:ext>
            </a:extLst>
          </p:cNvPr>
          <p:cNvSpPr txBox="1">
            <a:spLocks noChangeArrowheads="1"/>
          </p:cNvSpPr>
          <p:nvPr/>
        </p:nvSpPr>
        <p:spPr bwMode="auto">
          <a:xfrm>
            <a:off x="2716213" y="696913"/>
            <a:ext cx="6853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   C                  C        C              c                      c </a:t>
            </a:r>
          </a:p>
        </p:txBody>
      </p:sp>
      <p:sp>
        <p:nvSpPr>
          <p:cNvPr id="80920" name="TextBox 27">
            <a:extLst>
              <a:ext uri="{FF2B5EF4-FFF2-40B4-BE49-F238E27FC236}">
                <a16:creationId xmlns:a16="http://schemas.microsoft.com/office/drawing/2014/main" id="{C91D4F96-7422-D741-9CAB-506ACDC6C918}"/>
              </a:ext>
            </a:extLst>
          </p:cNvPr>
          <p:cNvSpPr txBox="1">
            <a:spLocks noChangeArrowheads="1"/>
          </p:cNvSpPr>
          <p:nvPr/>
        </p:nvSpPr>
        <p:spPr bwMode="auto">
          <a:xfrm>
            <a:off x="2744788" y="322263"/>
            <a:ext cx="671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   </a:t>
            </a:r>
            <a:r>
              <a:rPr lang="en-US" altLang="en-US" sz="2400"/>
              <a:t>D                  D        D             D                      </a:t>
            </a:r>
            <a:r>
              <a:rPr lang="en-US" altLang="en-US" sz="2400">
                <a:solidFill>
                  <a:srgbClr val="FF0000"/>
                </a:solidFill>
              </a:rPr>
              <a:t>d</a:t>
            </a:r>
          </a:p>
        </p:txBody>
      </p:sp>
      <p:sp>
        <p:nvSpPr>
          <p:cNvPr id="80921" name="TextBox 1">
            <a:extLst>
              <a:ext uri="{FF2B5EF4-FFF2-40B4-BE49-F238E27FC236}">
                <a16:creationId xmlns:a16="http://schemas.microsoft.com/office/drawing/2014/main" id="{346A321A-DAA0-B04C-882A-0E771AE4E1DD}"/>
              </a:ext>
            </a:extLst>
          </p:cNvPr>
          <p:cNvSpPr txBox="1">
            <a:spLocks noChangeArrowheads="1"/>
          </p:cNvSpPr>
          <p:nvPr/>
        </p:nvSpPr>
        <p:spPr bwMode="auto">
          <a:xfrm>
            <a:off x="360363" y="4287838"/>
            <a:ext cx="39147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FF0000"/>
                </a:solidFill>
              </a:rPr>
              <a:t>Derived characters </a:t>
            </a:r>
            <a:br>
              <a:rPr lang="en-US" altLang="en-US" sz="2400">
                <a:solidFill>
                  <a:srgbClr val="FF0000"/>
                </a:solidFill>
              </a:rPr>
            </a:br>
            <a:r>
              <a:rPr lang="en-US" altLang="en-US" sz="2400">
                <a:solidFill>
                  <a:srgbClr val="FF0000"/>
                </a:solidFill>
              </a:rPr>
              <a:t>that are not shared </a:t>
            </a:r>
            <a:br>
              <a:rPr lang="en-US" altLang="en-US" sz="2400">
                <a:solidFill>
                  <a:srgbClr val="FF0000"/>
                </a:solidFill>
              </a:rPr>
            </a:br>
            <a:r>
              <a:rPr lang="en-US" altLang="en-US" sz="2400">
                <a:solidFill>
                  <a:srgbClr val="FF0000"/>
                </a:solidFill>
              </a:rPr>
              <a:t>(as the autapomorphy d) do not provide phylogenetic information.</a:t>
            </a:r>
          </a:p>
        </p:txBody>
      </p:sp>
      <p:sp>
        <p:nvSpPr>
          <p:cNvPr id="2" name="TextBox 1">
            <a:extLst>
              <a:ext uri="{FF2B5EF4-FFF2-40B4-BE49-F238E27FC236}">
                <a16:creationId xmlns:a16="http://schemas.microsoft.com/office/drawing/2014/main" id="{EDA02D84-0F3B-8D44-8CF3-1FEBED6058AD}"/>
              </a:ext>
            </a:extLst>
          </p:cNvPr>
          <p:cNvSpPr txBox="1"/>
          <p:nvPr/>
        </p:nvSpPr>
        <p:spPr>
          <a:xfrm>
            <a:off x="9317038" y="4933950"/>
            <a:ext cx="2289175" cy="2122488"/>
          </a:xfrm>
          <a:prstGeom prst="rect">
            <a:avLst/>
          </a:prstGeom>
          <a:noFill/>
        </p:spPr>
        <p:txBody>
          <a:bodyPr>
            <a:spAutoFit/>
          </a:bodyPr>
          <a:lstStyle/>
          <a:p>
            <a:pPr eaLnBrk="1" hangingPunct="1">
              <a:defRPr/>
            </a:pPr>
            <a:r>
              <a:rPr lang="en-US" sz="1800" dirty="0">
                <a:solidFill>
                  <a:schemeClr val="accent6"/>
                </a:solidFill>
                <a:latin typeface="Arial" charset="0"/>
                <a:ea typeface="ＭＳ Ｐゴシック" charset="0"/>
                <a:cs typeface="ＭＳ Ｐゴシック" charset="0"/>
              </a:rPr>
              <a:t>(question: If one </a:t>
            </a:r>
            <a:br>
              <a:rPr lang="en-US" sz="1800" dirty="0">
                <a:solidFill>
                  <a:schemeClr val="accent6"/>
                </a:solidFill>
                <a:latin typeface="Arial" charset="0"/>
                <a:ea typeface="ＭＳ Ｐゴシック" charset="0"/>
                <a:cs typeface="ＭＳ Ｐゴシック" charset="0"/>
              </a:rPr>
            </a:br>
            <a:r>
              <a:rPr lang="en-US" sz="1800" dirty="0">
                <a:solidFill>
                  <a:schemeClr val="accent6"/>
                </a:solidFill>
                <a:latin typeface="Arial" charset="0"/>
                <a:ea typeface="ＭＳ Ｐゴシック" charset="0"/>
                <a:cs typeface="ＭＳ Ｐゴシック" charset="0"/>
              </a:rPr>
              <a:t>would know that </a:t>
            </a:r>
            <a:r>
              <a:rPr lang="en-US" sz="1800" dirty="0">
                <a:solidFill>
                  <a:srgbClr val="00B050"/>
                </a:solidFill>
                <a:latin typeface="Arial" charset="0"/>
                <a:ea typeface="ＭＳ Ｐゴシック" charset="0"/>
                <a:cs typeface="ＭＳ Ｐゴシック" charset="0"/>
              </a:rPr>
              <a:t>A</a:t>
            </a:r>
            <a:r>
              <a:rPr lang="en-US" sz="1800" dirty="0">
                <a:solidFill>
                  <a:srgbClr val="FF0000"/>
                </a:solidFill>
                <a:latin typeface="Arial" charset="0"/>
                <a:ea typeface="ＭＳ Ｐゴシック" charset="0"/>
                <a:cs typeface="ＭＳ Ｐゴシック" charset="0"/>
              </a:rPr>
              <a:t> </a:t>
            </a:r>
            <a:r>
              <a:rPr lang="en-US" sz="1800" dirty="0">
                <a:solidFill>
                  <a:srgbClr val="005CE7"/>
                </a:solidFill>
                <a:latin typeface="Arial" charset="0"/>
                <a:ea typeface="ＭＳ Ｐゴシック" charset="0"/>
                <a:cs typeface="ＭＳ Ｐゴシック" charset="0"/>
              </a:rPr>
              <a:t>is primitive, would this provide useful phylogenetic information?</a:t>
            </a:r>
          </a:p>
          <a:p>
            <a:pPr eaLnBrk="1" hangingPunct="1">
              <a:defRPr/>
            </a:pPr>
            <a:endParaRPr lang="en-US" dirty="0">
              <a:latin typeface="Arial" charset="0"/>
              <a:ea typeface="ＭＳ Ｐゴシック" charset="0"/>
              <a:cs typeface="ＭＳ Ｐゴシック" charset="0"/>
            </a:endParaRPr>
          </a:p>
        </p:txBody>
      </p:sp>
    </p:spTree>
  </p:cSld>
  <p:clrMapOvr>
    <a:overrideClrMapping bg1="lt1" tx1="dk1" bg2="lt2" tx2="dk2" accent1="accent1" accent2="accent2" accent3="accent3" accent4="accent4" accent5="accent5" accent6="accent6" hlink="hlink" folHlink="folHlink"/>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3">
            <a:extLst>
              <a:ext uri="{FF2B5EF4-FFF2-40B4-BE49-F238E27FC236}">
                <a16:creationId xmlns:a16="http://schemas.microsoft.com/office/drawing/2014/main" id="{7E76C8F5-A6FA-B548-B5BA-7B790F7A06E4}"/>
              </a:ext>
            </a:extLst>
          </p:cNvPr>
          <p:cNvSpPr>
            <a:spLocks noGrp="1" noChangeArrowheads="1"/>
          </p:cNvSpPr>
          <p:nvPr>
            <p:ph type="title"/>
          </p:nvPr>
        </p:nvSpPr>
        <p:spPr>
          <a:xfrm>
            <a:off x="1928813" y="223838"/>
            <a:ext cx="7772400" cy="533400"/>
          </a:xfrm>
        </p:spPr>
        <p:txBody>
          <a:bodyPr/>
          <a:lstStyle/>
          <a:p>
            <a:pPr eaLnBrk="1" hangingPunct="1"/>
            <a:r>
              <a:rPr lang="en-US" altLang="en-US">
                <a:ea typeface="ＭＳ Ｐゴシック" panose="020B0600070205080204" pitchFamily="34" charset="-128"/>
              </a:rPr>
              <a:t>Terminology (1)</a:t>
            </a:r>
          </a:p>
        </p:txBody>
      </p:sp>
      <p:sp>
        <p:nvSpPr>
          <p:cNvPr id="3" name="TextBox 2">
            <a:extLst>
              <a:ext uri="{FF2B5EF4-FFF2-40B4-BE49-F238E27FC236}">
                <a16:creationId xmlns:a16="http://schemas.microsoft.com/office/drawing/2014/main" id="{D45204F2-0AC2-E94D-A994-2944644F67EC}"/>
              </a:ext>
            </a:extLst>
          </p:cNvPr>
          <p:cNvSpPr txBox="1"/>
          <p:nvPr/>
        </p:nvSpPr>
        <p:spPr>
          <a:xfrm>
            <a:off x="371475" y="1273175"/>
            <a:ext cx="11425238" cy="4892675"/>
          </a:xfrm>
          <a:prstGeom prst="rect">
            <a:avLst/>
          </a:prstGeom>
          <a:noFill/>
        </p:spPr>
        <p:txBody>
          <a:bodyPr>
            <a:spAutoFit/>
          </a:bodyPr>
          <a:lstStyle/>
          <a:p>
            <a:pPr eaLnBrk="1" hangingPunct="1">
              <a:defRPr/>
            </a:pPr>
            <a:r>
              <a:rPr lang="en-US" dirty="0"/>
              <a:t>According to Hennig: </a:t>
            </a:r>
          </a:p>
          <a:p>
            <a:pPr eaLnBrk="1" hangingPunct="1">
              <a:defRPr/>
            </a:pPr>
            <a:endParaRPr lang="en-US" dirty="0"/>
          </a:p>
          <a:p>
            <a:pPr marL="342900" indent="-342900" eaLnBrk="1" hangingPunct="1">
              <a:buFont typeface="Arial" panose="020B0604020202020204" pitchFamily="34" charset="0"/>
              <a:buChar char="•"/>
              <a:defRPr/>
            </a:pPr>
            <a:r>
              <a:rPr lang="en-US" dirty="0"/>
              <a:t>Shared derived characters define monophyletic groups </a:t>
            </a:r>
          </a:p>
          <a:p>
            <a:pPr marL="342900" indent="-342900" eaLnBrk="1" hangingPunct="1">
              <a:buFont typeface="Arial" panose="020B0604020202020204" pitchFamily="34" charset="0"/>
              <a:buChar char="•"/>
              <a:defRPr/>
            </a:pPr>
            <a:r>
              <a:rPr lang="en-US" dirty="0"/>
              <a:t>Shared primitive characters define paraphyletic groups – they have a common ancestor, but the ancestor is also ancestor to organisms that have the derived character</a:t>
            </a:r>
          </a:p>
          <a:p>
            <a:pPr marL="342900" indent="-342900" eaLnBrk="1" hangingPunct="1">
              <a:buFont typeface="Arial" panose="020B0604020202020204" pitchFamily="34" charset="0"/>
              <a:buChar char="•"/>
              <a:defRPr/>
            </a:pPr>
            <a:r>
              <a:rPr lang="en-US" dirty="0" err="1"/>
              <a:t>homoplasies</a:t>
            </a:r>
            <a:r>
              <a:rPr lang="en-US" dirty="0"/>
              <a:t> – characters that evolved independently define polyphyletic groups – one could argue that if all of life goes back to a common ancestor, all groups are paraphyletic; however, the point here is to like character to the type of group it defines.   </a:t>
            </a:r>
          </a:p>
          <a:p>
            <a:pPr eaLnBrk="1" hangingPunct="1">
              <a:defRPr/>
            </a:pPr>
            <a:endParaRPr lang="en-US" dirty="0"/>
          </a:p>
          <a:p>
            <a:pPr eaLnBrk="1" hangingPunct="1">
              <a:defRPr/>
            </a:pPr>
            <a:endParaRPr lang="en-US" dirty="0"/>
          </a:p>
          <a:p>
            <a:pPr eaLnBrk="1" hangingPunct="1">
              <a:defRPr/>
            </a:pP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708EA3B-F198-5744-8ABF-A4B8FB537598}"/>
              </a:ext>
            </a:extLst>
          </p:cNvPr>
          <p:cNvSpPr>
            <a:spLocks noChangeArrowheads="1"/>
          </p:cNvSpPr>
          <p:nvPr/>
        </p:nvSpPr>
        <p:spPr bwMode="auto">
          <a:xfrm>
            <a:off x="596900" y="977900"/>
            <a:ext cx="8585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400">
                <a:solidFill>
                  <a:srgbClr val="000000"/>
                </a:solidFill>
                <a:latin typeface="Times" pitchFamily="2" charset="0"/>
              </a:rPr>
              <a:t>Branches, splits, bipartitions</a:t>
            </a:r>
          </a:p>
          <a:p>
            <a:pPr eaLnBrk="1" hangingPunct="1">
              <a:spcBef>
                <a:spcPct val="0"/>
              </a:spcBef>
            </a:pPr>
            <a:r>
              <a:rPr lang="en-US" altLang="en-US" sz="2400">
                <a:solidFill>
                  <a:srgbClr val="000000"/>
                </a:solidFill>
                <a:latin typeface="Times" pitchFamily="2" charset="0"/>
              </a:rPr>
              <a:t>Leaves, or OTUs (operational taxonomic units)</a:t>
            </a:r>
          </a:p>
          <a:p>
            <a:pPr eaLnBrk="1" hangingPunct="1">
              <a:spcBef>
                <a:spcPct val="0"/>
              </a:spcBef>
            </a:pPr>
            <a:r>
              <a:rPr lang="en-US" altLang="en-US" sz="2400">
                <a:solidFill>
                  <a:srgbClr val="000000"/>
                </a:solidFill>
                <a:latin typeface="Times" pitchFamily="2" charset="0"/>
              </a:rPr>
              <a:t>In a rooted tree: </a:t>
            </a:r>
            <a:r>
              <a:rPr lang="en-US" altLang="en-US" sz="2400">
                <a:solidFill>
                  <a:srgbClr val="FF0000"/>
                </a:solidFill>
                <a:latin typeface="Times" pitchFamily="2" charset="0"/>
              </a:rPr>
              <a:t>clade</a:t>
            </a:r>
            <a:r>
              <a:rPr lang="en-US" altLang="en-US" sz="2400">
                <a:solidFill>
                  <a:srgbClr val="000000"/>
                </a:solidFill>
                <a:latin typeface="Times" pitchFamily="2" charset="0"/>
              </a:rPr>
              <a:t>s (else clans)</a:t>
            </a:r>
          </a:p>
          <a:p>
            <a:pPr eaLnBrk="1" hangingPunct="1">
              <a:spcBef>
                <a:spcPct val="0"/>
              </a:spcBef>
            </a:pPr>
            <a:r>
              <a:rPr lang="en-US" altLang="en-US" sz="2400">
                <a:solidFill>
                  <a:srgbClr val="000000"/>
                </a:solidFill>
                <a:latin typeface="Times" pitchFamily="2" charset="0"/>
              </a:rPr>
              <a:t>Mono-, Para-, polyphyletic groups, cladists and a natural taxonomy</a:t>
            </a:r>
          </a:p>
        </p:txBody>
      </p:sp>
      <p:sp>
        <p:nvSpPr>
          <p:cNvPr id="81923" name="Rectangle 3">
            <a:extLst>
              <a:ext uri="{FF2B5EF4-FFF2-40B4-BE49-F238E27FC236}">
                <a16:creationId xmlns:a16="http://schemas.microsoft.com/office/drawing/2014/main" id="{F9D20979-17B2-4346-ACE4-FF2BC10B8232}"/>
              </a:ext>
            </a:extLst>
          </p:cNvPr>
          <p:cNvSpPr>
            <a:spLocks noGrp="1" noChangeArrowheads="1"/>
          </p:cNvSpPr>
          <p:nvPr>
            <p:ph type="title"/>
          </p:nvPr>
        </p:nvSpPr>
        <p:spPr>
          <a:xfrm>
            <a:off x="1928813" y="223838"/>
            <a:ext cx="7772400" cy="533400"/>
          </a:xfrm>
        </p:spPr>
        <p:txBody>
          <a:bodyPr/>
          <a:lstStyle/>
          <a:p>
            <a:pPr eaLnBrk="1" hangingPunct="1"/>
            <a:r>
              <a:rPr lang="en-US" altLang="en-US">
                <a:ea typeface="ＭＳ Ｐゴシック" panose="020B0600070205080204" pitchFamily="34" charset="-128"/>
              </a:rPr>
              <a:t>Terminology (2)</a:t>
            </a:r>
          </a:p>
        </p:txBody>
      </p:sp>
      <p:sp>
        <p:nvSpPr>
          <p:cNvPr id="81924" name="Text Box 4">
            <a:extLst>
              <a:ext uri="{FF2B5EF4-FFF2-40B4-BE49-F238E27FC236}">
                <a16:creationId xmlns:a16="http://schemas.microsoft.com/office/drawing/2014/main" id="{689D8E21-332A-D746-A6F8-6ED9E2438E66}"/>
              </a:ext>
            </a:extLst>
          </p:cNvPr>
          <p:cNvSpPr txBox="1">
            <a:spLocks noChangeArrowheads="1"/>
          </p:cNvSpPr>
          <p:nvPr/>
        </p:nvSpPr>
        <p:spPr bwMode="auto">
          <a:xfrm>
            <a:off x="165100" y="2754313"/>
            <a:ext cx="118618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500"/>
              </a:spcBef>
              <a:spcAft>
                <a:spcPts val="500"/>
              </a:spcAft>
              <a:buFontTx/>
              <a:buNone/>
            </a:pPr>
            <a:r>
              <a:rPr lang="en-US" altLang="en-US" sz="2000" b="1">
                <a:latin typeface="Times" pitchFamily="2" charset="0"/>
              </a:rPr>
              <a:t>The term cladogram refers to a strictly bifurcating diagram, where each clade is defined by a common ancestor that only gives rise to members of this clade. I.e., a clade is </a:t>
            </a:r>
            <a:r>
              <a:rPr lang="en-US" altLang="en-US" sz="2000" b="1">
                <a:solidFill>
                  <a:srgbClr val="CC0033"/>
                </a:solidFill>
                <a:latin typeface="Times" pitchFamily="2" charset="0"/>
              </a:rPr>
              <a:t>monophyletic</a:t>
            </a:r>
            <a:r>
              <a:rPr lang="en-US" altLang="en-US" sz="2000" b="1">
                <a:latin typeface="Times" pitchFamily="2" charset="0"/>
              </a:rPr>
              <a:t> (derived from one ancestor) as opposed to a </a:t>
            </a:r>
            <a:r>
              <a:rPr lang="en-US" altLang="en-US" sz="2000" b="1">
                <a:solidFill>
                  <a:srgbClr val="CC0033"/>
                </a:solidFill>
                <a:latin typeface="Times" pitchFamily="2" charset="0"/>
              </a:rPr>
              <a:t>polyphyletic</a:t>
            </a:r>
            <a:r>
              <a:rPr lang="en-US" altLang="en-US" sz="2000" b="1">
                <a:latin typeface="Times" pitchFamily="2" charset="0"/>
              </a:rPr>
              <a:t> group (derived from many ancestors).  (Note: you need to know where the root is!  If one does not know the root, but one wants to denote a group that groups together, one can use the term </a:t>
            </a:r>
            <a:r>
              <a:rPr lang="en-US" altLang="en-US" sz="2000" b="1">
                <a:solidFill>
                  <a:srgbClr val="FF0000"/>
                </a:solidFill>
                <a:latin typeface="Times" pitchFamily="2" charset="0"/>
              </a:rPr>
              <a:t>clan</a:t>
            </a:r>
            <a:r>
              <a:rPr lang="en-US" altLang="en-US" sz="2000" b="1">
                <a:latin typeface="Times" pitchFamily="2" charset="0"/>
              </a:rPr>
              <a:t>)</a:t>
            </a:r>
            <a:endParaRPr lang="en-US" altLang="en-US" sz="2000">
              <a:latin typeface="Times" pitchFamily="2" charset="0"/>
            </a:endParaRPr>
          </a:p>
          <a:p>
            <a:pPr eaLnBrk="1" hangingPunct="1">
              <a:spcBef>
                <a:spcPts val="500"/>
              </a:spcBef>
              <a:spcAft>
                <a:spcPts val="500"/>
              </a:spcAft>
              <a:buFontTx/>
              <a:buNone/>
            </a:pPr>
            <a:r>
              <a:rPr lang="en-US" altLang="en-US" sz="2000" b="1">
                <a:latin typeface="Times" pitchFamily="2" charset="0"/>
              </a:rPr>
              <a:t>A clade is recognized and defined by </a:t>
            </a:r>
            <a:r>
              <a:rPr lang="en-US" altLang="en-US" sz="2000" b="1">
                <a:solidFill>
                  <a:srgbClr val="0000FF"/>
                </a:solidFill>
                <a:latin typeface="Times" pitchFamily="2" charset="0"/>
              </a:rPr>
              <a:t>shared derived characters </a:t>
            </a:r>
            <a:r>
              <a:rPr lang="en-US" altLang="en-US" sz="2000" b="1">
                <a:latin typeface="Times" pitchFamily="2" charset="0"/>
              </a:rPr>
              <a:t>(=</a:t>
            </a:r>
            <a:r>
              <a:rPr lang="en-US" altLang="en-US" sz="2000" b="1">
                <a:solidFill>
                  <a:srgbClr val="CC0033"/>
                </a:solidFill>
                <a:latin typeface="Times" pitchFamily="2" charset="0"/>
              </a:rPr>
              <a:t> synapomorphies</a:t>
            </a:r>
            <a:r>
              <a:rPr lang="en-US" altLang="en-US" sz="2000" b="1">
                <a:latin typeface="Times" pitchFamily="2" charset="0"/>
              </a:rPr>
              <a:t>). </a:t>
            </a:r>
            <a:r>
              <a:rPr lang="en-US" altLang="en-US" sz="2000" b="1">
                <a:solidFill>
                  <a:srgbClr val="0000FF"/>
                </a:solidFill>
                <a:latin typeface="Times" pitchFamily="2" charset="0"/>
              </a:rPr>
              <a:t>Shared primitive characters</a:t>
            </a:r>
            <a:r>
              <a:rPr lang="en-US" altLang="en-US" sz="2000" b="1">
                <a:latin typeface="Times" pitchFamily="2" charset="0"/>
              </a:rPr>
              <a:t> (= </a:t>
            </a:r>
            <a:r>
              <a:rPr lang="en-US" altLang="en-US" sz="2000" b="1">
                <a:solidFill>
                  <a:srgbClr val="CC0033"/>
                </a:solidFill>
                <a:latin typeface="Times" pitchFamily="2" charset="0"/>
              </a:rPr>
              <a:t>sympleisiomorphies , </a:t>
            </a:r>
            <a:r>
              <a:rPr lang="en-US" altLang="en-US" sz="2000" b="1">
                <a:solidFill>
                  <a:srgbClr val="333333"/>
                </a:solidFill>
                <a:latin typeface="Times" pitchFamily="2" charset="0"/>
              </a:rPr>
              <a:t>alternativie spelling is symplesiomorphies</a:t>
            </a:r>
            <a:r>
              <a:rPr lang="en-US" altLang="en-US" sz="2000" b="1">
                <a:latin typeface="Times" pitchFamily="2" charset="0"/>
              </a:rPr>
              <a:t>) do not define a clade. (See in example drawing ala Hennig). </a:t>
            </a:r>
            <a:endParaRPr lang="en-US" altLang="en-US" sz="2000">
              <a:latin typeface="Times" pitchFamily="2" charset="0"/>
            </a:endParaRPr>
          </a:p>
          <a:p>
            <a:pPr eaLnBrk="1" hangingPunct="1">
              <a:spcBef>
                <a:spcPts val="500"/>
              </a:spcBef>
              <a:spcAft>
                <a:spcPts val="500"/>
              </a:spcAft>
              <a:buFontTx/>
              <a:buNone/>
            </a:pPr>
            <a:r>
              <a:rPr lang="en-US" altLang="en-US" sz="2400" b="1">
                <a:latin typeface="Times" pitchFamily="2" charset="0"/>
              </a:rPr>
              <a:t>To use these terms you need to have </a:t>
            </a:r>
            <a:r>
              <a:rPr lang="en-US" altLang="en-US" sz="2400" b="1">
                <a:solidFill>
                  <a:srgbClr val="CC0033"/>
                </a:solidFill>
                <a:latin typeface="Times" pitchFamily="2" charset="0"/>
              </a:rPr>
              <a:t>polarized characters</a:t>
            </a:r>
            <a:r>
              <a:rPr lang="en-US" altLang="en-US" sz="2400" b="1">
                <a:latin typeface="Times" pitchFamily="2" charset="0"/>
              </a:rPr>
              <a:t>; for most molecular characters you don't know which state is primitive and which is derived (exceptions:....). </a:t>
            </a:r>
            <a:br>
              <a:rPr lang="en-US" altLang="en-US" sz="1800" b="1">
                <a:latin typeface="Times" pitchFamily="2" charset="0"/>
              </a:rPr>
            </a:br>
            <a:br>
              <a:rPr lang="en-US" altLang="en-US" sz="1800" b="1">
                <a:latin typeface="Times" pitchFamily="2" charset="0"/>
              </a:rPr>
            </a:br>
            <a:endParaRPr lang="en-US" altLang="en-US" sz="1800" b="1">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a:extLst>
              <a:ext uri="{FF2B5EF4-FFF2-40B4-BE49-F238E27FC236}">
                <a16:creationId xmlns:a16="http://schemas.microsoft.com/office/drawing/2014/main" id="{A8CE47D7-00F1-8948-88CF-44F92E754FAD}"/>
              </a:ext>
            </a:extLst>
          </p:cNvPr>
          <p:cNvSpPr>
            <a:spLocks noChangeArrowheads="1"/>
          </p:cNvSpPr>
          <p:nvPr/>
        </p:nvSpPr>
        <p:spPr bwMode="auto">
          <a:xfrm>
            <a:off x="338138" y="74613"/>
            <a:ext cx="11515725"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455613">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a:solidFill>
                  <a:srgbClr val="000000"/>
                </a:solidFill>
                <a:latin typeface="Helvetica Neue" panose="02000503000000020004" pitchFamily="2" charset="0"/>
              </a:rPr>
              <a:t>What is in a tree?</a:t>
            </a:r>
            <a:endParaRPr lang="en-US" altLang="en-US" sz="1800">
              <a:solidFill>
                <a:srgbClr val="000000"/>
              </a:solidFill>
              <a:latin typeface="Helvetica Neue" panose="02000503000000020004" pitchFamily="2" charset="0"/>
            </a:endParaRPr>
          </a:p>
          <a:p>
            <a:pPr eaLnBrk="1" hangingPunct="1">
              <a:spcBef>
                <a:spcPct val="0"/>
              </a:spcBef>
            </a:pPr>
            <a:endParaRPr lang="en-US" altLang="en-US" sz="1800">
              <a:solidFill>
                <a:srgbClr val="000000"/>
              </a:solidFill>
              <a:latin typeface="Comic Sans MS" panose="030F0902030302020204" pitchFamily="66" charset="0"/>
            </a:endParaRPr>
          </a:p>
          <a:p>
            <a:pPr eaLnBrk="1" hangingPunct="1">
              <a:spcBef>
                <a:spcPct val="0"/>
              </a:spcBef>
              <a:buFontTx/>
              <a:buNone/>
            </a:pPr>
            <a:r>
              <a:rPr lang="en-US" altLang="en-US" sz="1900">
                <a:solidFill>
                  <a:srgbClr val="000000"/>
                </a:solidFill>
                <a:latin typeface="Helvetica Neue" panose="02000503000000020004" pitchFamily="2" charset="0"/>
              </a:rPr>
              <a:t>Trees form molecular data are usually calculated as </a:t>
            </a:r>
            <a:r>
              <a:rPr lang="en-US" altLang="en-US" sz="1900" b="1">
                <a:solidFill>
                  <a:srgbClr val="000000"/>
                </a:solidFill>
                <a:latin typeface="Helvetica Neue" panose="02000503000000020004" pitchFamily="2" charset="0"/>
              </a:rPr>
              <a:t>unrooted</a:t>
            </a:r>
            <a:r>
              <a:rPr lang="en-US" altLang="en-US" sz="1900">
                <a:solidFill>
                  <a:srgbClr val="000000"/>
                </a:solidFill>
                <a:latin typeface="Helvetica Neue" panose="02000503000000020004" pitchFamily="2" charset="0"/>
              </a:rPr>
              <a:t> trees (at least th</a:t>
            </a:r>
            <a:r>
              <a:rPr lang="en-US" altLang="en-US" sz="1900">
                <a:solidFill>
                  <a:srgbClr val="FF28C2"/>
                </a:solidFill>
                <a:latin typeface="Helvetica Neue" panose="02000503000000020004" pitchFamily="2" charset="0"/>
              </a:rPr>
              <a:t>ey should be -</a:t>
            </a:r>
            <a:r>
              <a:rPr lang="en-US" altLang="en-US" sz="1900">
                <a:solidFill>
                  <a:srgbClr val="000000"/>
                </a:solidFill>
                <a:latin typeface="Helvetica Neue" panose="02000503000000020004" pitchFamily="2" charset="0"/>
              </a:rPr>
              <a:t> if they are not this is usually a mistake). </a:t>
            </a:r>
          </a:p>
          <a:p>
            <a:pPr eaLnBrk="1" hangingPunct="1">
              <a:spcBef>
                <a:spcPct val="0"/>
              </a:spcBef>
              <a:buFontTx/>
              <a:buNone/>
            </a:pPr>
            <a:r>
              <a:rPr lang="en-US" altLang="en-US" sz="1900">
                <a:solidFill>
                  <a:srgbClr val="000000"/>
                </a:solidFill>
                <a:latin typeface="Helvetica Neue" panose="02000503000000020004" pitchFamily="2" charset="0"/>
              </a:rPr>
              <a:t>To root a tree you either can assume a </a:t>
            </a:r>
            <a:r>
              <a:rPr lang="en-US" altLang="en-US" sz="1900">
                <a:solidFill>
                  <a:srgbClr val="FF0066"/>
                </a:solidFill>
                <a:latin typeface="Helvetica Neue" panose="02000503000000020004" pitchFamily="2" charset="0"/>
              </a:rPr>
              <a:t>molecular clock</a:t>
            </a:r>
            <a:r>
              <a:rPr lang="en-US" altLang="en-US" sz="1900">
                <a:solidFill>
                  <a:srgbClr val="000000"/>
                </a:solidFill>
                <a:latin typeface="Helvetica Neue" panose="02000503000000020004" pitchFamily="2" charset="0"/>
              </a:rPr>
              <a:t> (substitutions occur at a constant rate, again this assumption is usually not warranted and needs to be tested), </a:t>
            </a:r>
          </a:p>
          <a:p>
            <a:pPr eaLnBrk="1" hangingPunct="1">
              <a:spcBef>
                <a:spcPct val="0"/>
              </a:spcBef>
              <a:buFontTx/>
              <a:buNone/>
            </a:pPr>
            <a:r>
              <a:rPr lang="en-US" altLang="en-US" sz="1900">
                <a:solidFill>
                  <a:srgbClr val="000000"/>
                </a:solidFill>
                <a:latin typeface="Helvetica Neue" panose="02000503000000020004" pitchFamily="2" charset="0"/>
              </a:rPr>
              <a:t>or you can use an </a:t>
            </a:r>
            <a:r>
              <a:rPr lang="en-US" altLang="en-US" sz="1900" b="1">
                <a:solidFill>
                  <a:srgbClr val="FF0066"/>
                </a:solidFill>
                <a:latin typeface="Helvetica Neue" panose="02000503000000020004" pitchFamily="2" charset="0"/>
              </a:rPr>
              <a:t>outgroup</a:t>
            </a:r>
            <a:r>
              <a:rPr lang="en-US" altLang="en-US" sz="1900">
                <a:solidFill>
                  <a:srgbClr val="000000"/>
                </a:solidFill>
                <a:latin typeface="Helvetica Neue" panose="02000503000000020004" pitchFamily="2" charset="0"/>
              </a:rPr>
              <a:t> (i.e. something that you know forms the deepest branch), or you need to be able to decide, which state of a character is primitive – this might work for wings, but usually not for A, G, T, and Cs.</a:t>
            </a:r>
            <a:br>
              <a:rPr lang="en-US" altLang="en-US" sz="1900">
                <a:solidFill>
                  <a:srgbClr val="000000"/>
                </a:solidFill>
                <a:latin typeface="Helvetica Neue" panose="02000503000000020004" pitchFamily="2" charset="0"/>
              </a:rPr>
            </a:br>
            <a:r>
              <a:rPr lang="en-US" altLang="en-US" sz="1900">
                <a:solidFill>
                  <a:srgbClr val="000000"/>
                </a:solidFill>
                <a:latin typeface="Helvetica Neue" panose="02000503000000020004" pitchFamily="2" charset="0"/>
              </a:rPr>
              <a:t>For example, to root a phylogeny of birds, you could use the homologous characters from a reptile as outgroup; to find the root in a tree depicting the relations between different human mitochondria, you could use the mitochondria from chimpanzees or from Neanderthals as an outgroup; to root a phylogeny of alpha hemoglobins you could use a beta hemoglobin sequence, or a myoglobin sequence as outgroup.   </a:t>
            </a:r>
            <a:br>
              <a:rPr lang="en-US" altLang="en-US" sz="1900">
                <a:solidFill>
                  <a:srgbClr val="000000"/>
                </a:solidFill>
                <a:latin typeface="Helvetica Neue" panose="02000503000000020004" pitchFamily="2" charset="0"/>
              </a:rPr>
            </a:br>
            <a:r>
              <a:rPr lang="en-US" altLang="en-US" sz="1900">
                <a:solidFill>
                  <a:srgbClr val="FF0000"/>
                </a:solidFill>
                <a:latin typeface="Helvetica Neue" panose="02000503000000020004" pitchFamily="2" charset="0"/>
              </a:rPr>
              <a:t>What could be the outgroup for the Tree-of-Life?   </a:t>
            </a:r>
          </a:p>
          <a:p>
            <a:pPr lvl="1" eaLnBrk="1" hangingPunct="1">
              <a:spcBef>
                <a:spcPct val="0"/>
              </a:spcBef>
              <a:buFontTx/>
              <a:buNone/>
            </a:pPr>
            <a:endParaRPr lang="en-US" altLang="en-US" sz="1900">
              <a:solidFill>
                <a:srgbClr val="000000"/>
              </a:solidFill>
              <a:latin typeface="Helvetica Neue" panose="02000503000000020004" pitchFamily="2" charset="0"/>
            </a:endParaRPr>
          </a:p>
          <a:p>
            <a:pPr eaLnBrk="1" hangingPunct="1">
              <a:spcBef>
                <a:spcPct val="0"/>
              </a:spcBef>
              <a:buFontTx/>
              <a:buNone/>
            </a:pPr>
            <a:r>
              <a:rPr lang="en-US" altLang="en-US" sz="1900">
                <a:solidFill>
                  <a:srgbClr val="000000"/>
                </a:solidFill>
                <a:latin typeface="Helvetica Neue" panose="02000503000000020004" pitchFamily="2" charset="0"/>
              </a:rPr>
              <a:t>Trees have a branching pattern (also called the </a:t>
            </a:r>
            <a:r>
              <a:rPr lang="en-US" altLang="en-US" sz="1900" b="1">
                <a:solidFill>
                  <a:srgbClr val="000000"/>
                </a:solidFill>
                <a:latin typeface="Helvetica Neue" panose="02000503000000020004" pitchFamily="2" charset="0"/>
              </a:rPr>
              <a:t>topology</a:t>
            </a:r>
            <a:r>
              <a:rPr lang="en-US" altLang="en-US" sz="1900">
                <a:solidFill>
                  <a:srgbClr val="000000"/>
                </a:solidFill>
                <a:latin typeface="Helvetica Neue" panose="02000503000000020004" pitchFamily="2" charset="0"/>
              </a:rPr>
              <a:t>), and </a:t>
            </a:r>
            <a:r>
              <a:rPr lang="en-US" altLang="en-US" sz="1900" b="1">
                <a:solidFill>
                  <a:srgbClr val="000000"/>
                </a:solidFill>
                <a:latin typeface="Helvetica Neue" panose="02000503000000020004" pitchFamily="2" charset="0"/>
              </a:rPr>
              <a:t>branch lengths</a:t>
            </a:r>
            <a:r>
              <a:rPr lang="en-US" altLang="en-US" sz="1900">
                <a:solidFill>
                  <a:srgbClr val="000000"/>
                </a:solidFill>
                <a:latin typeface="Helvetica Neue" panose="02000503000000020004" pitchFamily="2" charset="0"/>
              </a:rPr>
              <a:t>. </a:t>
            </a:r>
          </a:p>
          <a:p>
            <a:pPr eaLnBrk="1" hangingPunct="1">
              <a:spcBef>
                <a:spcPct val="0"/>
              </a:spcBef>
              <a:buFontTx/>
              <a:buNone/>
            </a:pPr>
            <a:endParaRPr lang="en-US" altLang="en-US" sz="1900">
              <a:solidFill>
                <a:srgbClr val="000000"/>
              </a:solidFill>
              <a:latin typeface="Helvetica Neue" panose="02000503000000020004" pitchFamily="2" charset="0"/>
            </a:endParaRPr>
          </a:p>
          <a:p>
            <a:pPr eaLnBrk="1" hangingPunct="1">
              <a:spcBef>
                <a:spcPct val="0"/>
              </a:spcBef>
              <a:buFontTx/>
              <a:buNone/>
            </a:pPr>
            <a:r>
              <a:rPr lang="en-US" altLang="en-US" sz="1900">
                <a:solidFill>
                  <a:srgbClr val="000000"/>
                </a:solidFill>
                <a:latin typeface="Helvetica Neue" panose="02000503000000020004" pitchFamily="2" charset="0"/>
              </a:rPr>
              <a:t>Often the branch lengths are ignored in depicting trees (these trees often are referred to as cladograms - note that cladograms should be considered rooted). </a:t>
            </a:r>
          </a:p>
          <a:p>
            <a:pPr eaLnBrk="1" hangingPunct="1">
              <a:spcBef>
                <a:spcPct val="0"/>
              </a:spcBef>
              <a:buFontTx/>
              <a:buNone/>
            </a:pPr>
            <a:r>
              <a:rPr lang="en-US" altLang="en-US" sz="1900">
                <a:solidFill>
                  <a:srgbClr val="000000"/>
                </a:solidFill>
                <a:latin typeface="Helvetica Neue" panose="02000503000000020004" pitchFamily="2" charset="0"/>
              </a:rPr>
              <a:t>You can swap branches attached to a node, and in an unrooted you can depict the tree as rooted in any branch you like without changing the tree.</a:t>
            </a:r>
          </a:p>
        </p:txBody>
      </p:sp>
    </p:spTree>
  </p:cSld>
  <p:clrMapOvr>
    <a:masterClrMapping/>
  </p:clrMapOvr>
</p:sld>
</file>

<file path=ppt/theme/theme1.xml><?xml version="1.0" encoding="utf-8"?>
<a:theme xmlns:a="http://schemas.openxmlformats.org/drawingml/2006/main" name="Default Design">
  <a:themeElements>
    <a:clrScheme name="">
      <a:dk1>
        <a:srgbClr val="FFFF66"/>
      </a:dk1>
      <a:lt1>
        <a:srgbClr val="FFFFFF"/>
      </a:lt1>
      <a:dk2>
        <a:srgbClr val="FFFF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
      <a:dk1>
        <a:srgbClr val="FFFF66"/>
      </a:dk1>
      <a:lt1>
        <a:srgbClr val="FFFFFF"/>
      </a:lt1>
      <a:dk2>
        <a:srgbClr val="FFFF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
      <a:dk1>
        <a:srgbClr val="FFFF66"/>
      </a:dk1>
      <a:lt1>
        <a:srgbClr val="FFFFFF"/>
      </a:lt1>
      <a:dk2>
        <a:srgbClr val="FFFF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
      <a:dk1>
        <a:srgbClr val="FFFF66"/>
      </a:dk1>
      <a:lt1>
        <a:srgbClr val="FFFFFF"/>
      </a:lt1>
      <a:dk2>
        <a:srgbClr val="FFFF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
      <a:dk1>
        <a:srgbClr val="FFFF66"/>
      </a:dk1>
      <a:lt1>
        <a:srgbClr val="FFFFFF"/>
      </a:lt1>
      <a:dk2>
        <a:srgbClr val="FFFF00"/>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ppt/theme/themeOverride10.xml><?xml version="1.0" encoding="utf-8"?>
<a:themeOverride xmlns:a="http://schemas.openxmlformats.org/drawingml/2006/main">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ppt/theme/themeOverride11.xml><?xml version="1.0" encoding="utf-8"?>
<a:themeOverride xmlns:a="http://schemas.openxmlformats.org/drawingml/2006/main">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ppt/theme/themeOverride12.xml><?xml version="1.0" encoding="utf-8"?>
<a:themeOverride xmlns:a="http://schemas.openxmlformats.org/drawingml/2006/main">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ppt/theme/themeOverride13.xml><?xml version="1.0" encoding="utf-8"?>
<a:themeOverride xmlns:a="http://schemas.openxmlformats.org/drawingml/2006/main">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ppt/theme/themeOverride2.xml><?xml version="1.0" encoding="utf-8"?>
<a:themeOverride xmlns:a="http://schemas.openxmlformats.org/drawingml/2006/main">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ppt/theme/themeOverride3.xml><?xml version="1.0" encoding="utf-8"?>
<a:themeOverride xmlns:a="http://schemas.openxmlformats.org/drawingml/2006/main">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ppt/theme/themeOverride4.xml><?xml version="1.0" encoding="utf-8"?>
<a:themeOverride xmlns:a="http://schemas.openxmlformats.org/drawingml/2006/main">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ppt/theme/themeOverride5.xml><?xml version="1.0" encoding="utf-8"?>
<a:themeOverride xmlns:a="http://schemas.openxmlformats.org/drawingml/2006/main">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ppt/theme/themeOverride6.xml><?xml version="1.0" encoding="utf-8"?>
<a:themeOverride xmlns:a="http://schemas.openxmlformats.org/drawingml/2006/main">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ppt/theme/themeOverride7.xml><?xml version="1.0" encoding="utf-8"?>
<a:themeOverride xmlns:a="http://schemas.openxmlformats.org/drawingml/2006/main">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ppt/theme/themeOverride8.xml><?xml version="1.0" encoding="utf-8"?>
<a:themeOverride xmlns:a="http://schemas.openxmlformats.org/drawingml/2006/main">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ppt/theme/themeOverride9.xml><?xml version="1.0" encoding="utf-8"?>
<a:themeOverride xmlns:a="http://schemas.openxmlformats.org/drawingml/2006/main">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docProps/app.xml><?xml version="1.0" encoding="utf-8"?>
<Properties xmlns="http://schemas.openxmlformats.org/officeDocument/2006/extended-properties" xmlns:vt="http://schemas.openxmlformats.org/officeDocument/2006/docPropsVTypes">
  <TotalTime>1891</TotalTime>
  <Words>1362</Words>
  <Application>Microsoft Macintosh PowerPoint</Application>
  <PresentationFormat>Widescreen</PresentationFormat>
  <Paragraphs>151</Paragraphs>
  <Slides>15</Slides>
  <Notes>6</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15</vt:i4>
      </vt:variant>
    </vt:vector>
  </HeadingPairs>
  <TitlesOfParts>
    <vt:vector size="28" baseType="lpstr">
      <vt:lpstr>Arial</vt:lpstr>
      <vt:lpstr>Arial Black</vt:lpstr>
      <vt:lpstr>Calibri Light</vt:lpstr>
      <vt:lpstr>Comic Sans MS</vt:lpstr>
      <vt:lpstr>Helvetica Neue</vt:lpstr>
      <vt:lpstr>Times</vt:lpstr>
      <vt:lpstr>Times New Roman</vt:lpstr>
      <vt:lpstr>Default Design</vt:lpstr>
      <vt:lpstr>2_Default Design</vt:lpstr>
      <vt:lpstr>3_Default Design</vt:lpstr>
      <vt:lpstr>4_Default Design</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Terminology (1)</vt:lpstr>
      <vt:lpstr>Terminology (2)</vt:lpstr>
      <vt:lpstr>PowerPoint Presentation</vt:lpstr>
      <vt:lpstr>More Terminology (3)</vt:lpstr>
      <vt:lpstr>Complications and Controversies</vt:lpstr>
      <vt:lpstr>PowerPoint Presentation</vt:lpstr>
      <vt:lpstr>PowerPoint Presentation</vt:lpstr>
      <vt:lpstr>PowerPoint Presentation</vt:lpstr>
      <vt:lpstr>Trees in Newick or parenthesis format </vt:lpstr>
    </vt:vector>
  </TitlesOfParts>
  <Manager/>
  <Company>University of Connecticut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Horizontal gene transfer and microbial evolution: Is the Tree-of-Life a Tree? </dc:title>
  <dc:subject/>
  <dc:creator>gogarten</dc:creator>
  <cp:keywords/>
  <dc:description/>
  <cp:lastModifiedBy>Gogarten, J. Peter</cp:lastModifiedBy>
  <cp:revision>38</cp:revision>
  <dcterms:modified xsi:type="dcterms:W3CDTF">2021-10-10T22:12:06Z</dcterms:modified>
  <cp:category/>
</cp:coreProperties>
</file>