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1"/>
  </p:notesMasterIdLst>
  <p:sldIdLst>
    <p:sldId id="256" r:id="rId3"/>
    <p:sldId id="452" r:id="rId4"/>
    <p:sldId id="453" r:id="rId5"/>
    <p:sldId id="454" r:id="rId6"/>
    <p:sldId id="455" r:id="rId7"/>
    <p:sldId id="456" r:id="rId8"/>
    <p:sldId id="457" r:id="rId9"/>
    <p:sldId id="926" r:id="rId10"/>
    <p:sldId id="919" r:id="rId11"/>
    <p:sldId id="923" r:id="rId12"/>
    <p:sldId id="922" r:id="rId13"/>
    <p:sldId id="924" r:id="rId14"/>
    <p:sldId id="927" r:id="rId15"/>
    <p:sldId id="928" r:id="rId16"/>
    <p:sldId id="929" r:id="rId17"/>
    <p:sldId id="925" r:id="rId18"/>
    <p:sldId id="272"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4DF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67"/>
    <p:restoredTop sz="96327"/>
  </p:normalViewPr>
  <p:slideViewPr>
    <p:cSldViewPr snapToGrid="0" snapToObjects="1">
      <p:cViewPr varScale="1">
        <p:scale>
          <a:sx n="128" d="100"/>
          <a:sy n="128" d="100"/>
        </p:scale>
        <p:origin x="7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petergogarten/Desktop/mcb3421_2020/labs/lab6/blast.top_h.tx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petergogarten/Desktop/mcb3421_2020/labs/lab6/blast.top_h.txt"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petergogarten/Desktop/mcb3421_2020/labs/lab6/blast.top_h.txt"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petergogarten/Desktop/mcb3421_2020/labs/lab6/blast.top_h.txt"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petergogarten/Desktop/mcb3421_2020/labs/lab6/blast.top_h.txt"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petergogarten/Desktop/mcb3421_2020/labs/lab6/blast.top_h.txt"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all hits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099631197561376E-2"/>
          <c:y val="0.16068888655721775"/>
          <c:w val="0.89684015760334423"/>
          <c:h val="0.76985814653991858"/>
        </c:manualLayout>
      </c:layout>
      <c:barChart>
        <c:barDir val="col"/>
        <c:grouping val="clustered"/>
        <c:varyColors val="0"/>
        <c:ser>
          <c:idx val="0"/>
          <c:order val="0"/>
          <c:spPr>
            <a:solidFill>
              <a:schemeClr val="accent1"/>
            </a:solidFill>
            <a:ln>
              <a:noFill/>
            </a:ln>
            <a:effectLst/>
          </c:spPr>
          <c:invertIfNegative val="0"/>
          <c:cat>
            <c:numRef>
              <c:f>Sheet1!$A$2:$A$21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Sheet1!$B$2:$B$21</c:f>
              <c:numCache>
                <c:formatCode>General</c:formatCode>
                <c:ptCount val="20"/>
                <c:pt idx="0">
                  <c:v>0</c:v>
                </c:pt>
                <c:pt idx="1">
                  <c:v>0</c:v>
                </c:pt>
                <c:pt idx="2">
                  <c:v>0</c:v>
                </c:pt>
                <c:pt idx="3">
                  <c:v>10</c:v>
                </c:pt>
                <c:pt idx="4">
                  <c:v>279</c:v>
                </c:pt>
                <c:pt idx="5">
                  <c:v>956</c:v>
                </c:pt>
                <c:pt idx="6">
                  <c:v>949</c:v>
                </c:pt>
                <c:pt idx="7">
                  <c:v>656</c:v>
                </c:pt>
                <c:pt idx="8">
                  <c:v>297</c:v>
                </c:pt>
                <c:pt idx="9">
                  <c:v>172</c:v>
                </c:pt>
                <c:pt idx="10">
                  <c:v>53</c:v>
                </c:pt>
                <c:pt idx="11">
                  <c:v>40</c:v>
                </c:pt>
                <c:pt idx="12">
                  <c:v>10</c:v>
                </c:pt>
                <c:pt idx="13">
                  <c:v>5</c:v>
                </c:pt>
                <c:pt idx="14">
                  <c:v>0</c:v>
                </c:pt>
                <c:pt idx="15">
                  <c:v>0</c:v>
                </c:pt>
                <c:pt idx="16">
                  <c:v>1</c:v>
                </c:pt>
                <c:pt idx="17">
                  <c:v>0</c:v>
                </c:pt>
                <c:pt idx="18">
                  <c:v>0</c:v>
                </c:pt>
                <c:pt idx="19">
                  <c:v>0</c:v>
                </c:pt>
              </c:numCache>
            </c:numRef>
          </c:val>
          <c:extLst>
            <c:ext xmlns:c16="http://schemas.microsoft.com/office/drawing/2014/chart" uri="{C3380CC4-5D6E-409C-BE32-E72D297353CC}">
              <c16:uniqueId val="{00000000-A734-6745-9703-F690ACF6D3E0}"/>
            </c:ext>
          </c:extLst>
        </c:ser>
        <c:dLbls>
          <c:showLegendKey val="0"/>
          <c:showVal val="0"/>
          <c:showCatName val="0"/>
          <c:showSerName val="0"/>
          <c:showPercent val="0"/>
          <c:showBubbleSize val="0"/>
        </c:dLbls>
        <c:gapWidth val="219"/>
        <c:overlap val="-27"/>
        <c:axId val="1427051376"/>
        <c:axId val="1427053008"/>
      </c:barChart>
      <c:catAx>
        <c:axId val="142705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7053008"/>
        <c:crosses val="autoZero"/>
        <c:auto val="1"/>
        <c:lblAlgn val="ctr"/>
        <c:lblOffset val="100"/>
        <c:noMultiLvlLbl val="0"/>
      </c:catAx>
      <c:valAx>
        <c:axId val="1427053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7051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Significant hits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numRef>
              <c:f>Sheet2!$A$2:$A$21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Sheet2!$B$2:$B$21</c:f>
              <c:numCache>
                <c:formatCode>General</c:formatCode>
                <c:ptCount val="20"/>
                <c:pt idx="0">
                  <c:v>0</c:v>
                </c:pt>
                <c:pt idx="1">
                  <c:v>0</c:v>
                </c:pt>
                <c:pt idx="2">
                  <c:v>0</c:v>
                </c:pt>
                <c:pt idx="3">
                  <c:v>0</c:v>
                </c:pt>
                <c:pt idx="4">
                  <c:v>95</c:v>
                </c:pt>
                <c:pt idx="5">
                  <c:v>329</c:v>
                </c:pt>
                <c:pt idx="6">
                  <c:v>324</c:v>
                </c:pt>
                <c:pt idx="7">
                  <c:v>192</c:v>
                </c:pt>
                <c:pt idx="8">
                  <c:v>106</c:v>
                </c:pt>
                <c:pt idx="9">
                  <c:v>54</c:v>
                </c:pt>
                <c:pt idx="10">
                  <c:v>19</c:v>
                </c:pt>
                <c:pt idx="11">
                  <c:v>12</c:v>
                </c:pt>
                <c:pt idx="12">
                  <c:v>1</c:v>
                </c:pt>
                <c:pt idx="13">
                  <c:v>1</c:v>
                </c:pt>
                <c:pt idx="14">
                  <c:v>0</c:v>
                </c:pt>
                <c:pt idx="15">
                  <c:v>0</c:v>
                </c:pt>
                <c:pt idx="16">
                  <c:v>0</c:v>
                </c:pt>
                <c:pt idx="17">
                  <c:v>0</c:v>
                </c:pt>
                <c:pt idx="18">
                  <c:v>0</c:v>
                </c:pt>
                <c:pt idx="19">
                  <c:v>0</c:v>
                </c:pt>
              </c:numCache>
            </c:numRef>
          </c:val>
          <c:extLst>
            <c:ext xmlns:c16="http://schemas.microsoft.com/office/drawing/2014/chart" uri="{C3380CC4-5D6E-409C-BE32-E72D297353CC}">
              <c16:uniqueId val="{00000000-E3FE-BB44-B5C2-8691F3CF976F}"/>
            </c:ext>
          </c:extLst>
        </c:ser>
        <c:dLbls>
          <c:showLegendKey val="0"/>
          <c:showVal val="0"/>
          <c:showCatName val="0"/>
          <c:showSerName val="0"/>
          <c:showPercent val="0"/>
          <c:showBubbleSize val="0"/>
        </c:dLbls>
        <c:gapWidth val="219"/>
        <c:overlap val="-27"/>
        <c:axId val="1427597904"/>
        <c:axId val="1427600832"/>
      </c:barChart>
      <c:catAx>
        <c:axId val="142759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7600832"/>
        <c:crosses val="autoZero"/>
        <c:auto val="1"/>
        <c:lblAlgn val="ctr"/>
        <c:lblOffset val="100"/>
        <c:noMultiLvlLbl val="0"/>
      </c:catAx>
      <c:valAx>
        <c:axId val="1427600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2759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Insignifiant hits (E&gt;.5)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4639393984670324E-2"/>
          <c:y val="1.7102803738317757E-2"/>
          <c:w val="0.92500007470603174"/>
          <c:h val="0.8122272916819977"/>
        </c:manualLayout>
      </c:layout>
      <c:barChart>
        <c:barDir val="col"/>
        <c:grouping val="clustered"/>
        <c:varyColors val="0"/>
        <c:ser>
          <c:idx val="0"/>
          <c:order val="0"/>
          <c:tx>
            <c:strRef>
              <c:f>Sheet4!$B$1</c:f>
              <c:strCache>
                <c:ptCount val="1"/>
                <c:pt idx="0">
                  <c:v>Frequency</c:v>
                </c:pt>
              </c:strCache>
            </c:strRef>
          </c:tx>
          <c:spPr>
            <a:solidFill>
              <a:schemeClr val="accent1"/>
            </a:solidFill>
            <a:ln>
              <a:noFill/>
            </a:ln>
            <a:effectLst/>
          </c:spPr>
          <c:invertIfNegative val="0"/>
          <c:cat>
            <c:numRef>
              <c:f>Sheet4!$A$2:$A$21</c:f>
              <c:numCache>
                <c:formatCode>General</c:formatCode>
                <c:ptCount val="2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numCache>
            </c:numRef>
          </c:cat>
          <c:val>
            <c:numRef>
              <c:f>Sheet4!$B$2:$B$21</c:f>
              <c:numCache>
                <c:formatCode>General</c:formatCode>
                <c:ptCount val="20"/>
                <c:pt idx="0">
                  <c:v>0</c:v>
                </c:pt>
                <c:pt idx="1">
                  <c:v>0</c:v>
                </c:pt>
                <c:pt idx="2">
                  <c:v>0</c:v>
                </c:pt>
                <c:pt idx="3">
                  <c:v>5</c:v>
                </c:pt>
                <c:pt idx="4">
                  <c:v>71</c:v>
                </c:pt>
                <c:pt idx="5">
                  <c:v>277</c:v>
                </c:pt>
                <c:pt idx="6">
                  <c:v>298</c:v>
                </c:pt>
                <c:pt idx="7">
                  <c:v>261</c:v>
                </c:pt>
                <c:pt idx="8">
                  <c:v>112</c:v>
                </c:pt>
                <c:pt idx="9">
                  <c:v>81</c:v>
                </c:pt>
                <c:pt idx="10">
                  <c:v>20</c:v>
                </c:pt>
                <c:pt idx="11">
                  <c:v>23</c:v>
                </c:pt>
                <c:pt idx="12">
                  <c:v>6</c:v>
                </c:pt>
                <c:pt idx="13">
                  <c:v>5</c:v>
                </c:pt>
                <c:pt idx="14">
                  <c:v>0</c:v>
                </c:pt>
                <c:pt idx="15">
                  <c:v>0</c:v>
                </c:pt>
                <c:pt idx="16">
                  <c:v>1</c:v>
                </c:pt>
                <c:pt idx="17">
                  <c:v>0</c:v>
                </c:pt>
                <c:pt idx="18">
                  <c:v>0</c:v>
                </c:pt>
                <c:pt idx="19">
                  <c:v>0</c:v>
                </c:pt>
              </c:numCache>
            </c:numRef>
          </c:val>
          <c:extLst>
            <c:ext xmlns:c16="http://schemas.microsoft.com/office/drawing/2014/chart" uri="{C3380CC4-5D6E-409C-BE32-E72D297353CC}">
              <c16:uniqueId val="{00000000-DEA4-EC4C-9228-F4B2577CB6BD}"/>
            </c:ext>
          </c:extLst>
        </c:ser>
        <c:dLbls>
          <c:showLegendKey val="0"/>
          <c:showVal val="0"/>
          <c:showCatName val="0"/>
          <c:showSerName val="0"/>
          <c:showPercent val="0"/>
          <c:showBubbleSize val="0"/>
        </c:dLbls>
        <c:gapWidth val="219"/>
        <c:overlap val="-27"/>
        <c:axId val="1880070976"/>
        <c:axId val="1880037712"/>
      </c:barChart>
      <c:catAx>
        <c:axId val="1880070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0037712"/>
        <c:crosses val="autoZero"/>
        <c:auto val="1"/>
        <c:lblAlgn val="ctr"/>
        <c:lblOffset val="100"/>
        <c:noMultiLvlLbl val="0"/>
      </c:catAx>
      <c:valAx>
        <c:axId val="1880037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0070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Number of</a:t>
            </a:r>
            <a:r>
              <a:rPr lang="en-US" baseline="0" dirty="0"/>
              <a:t> matching aa/hit all E-values</a:t>
            </a:r>
            <a:endParaRPr lang="en-US" dirty="0"/>
          </a:p>
        </c:rich>
      </c:tx>
      <c:layout>
        <c:manualLayout>
          <c:xMode val="edge"/>
          <c:yMode val="edge"/>
          <c:x val="0.26459912425694121"/>
          <c:y val="8.949416342412451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640519644184841E-2"/>
          <c:y val="1.9100763148400132E-2"/>
          <c:w val="0.79581029372178458"/>
          <c:h val="0.87718973348020823"/>
        </c:manualLayout>
      </c:layout>
      <c:bar3DChart>
        <c:barDir val="col"/>
        <c:grouping val="standard"/>
        <c:varyColors val="0"/>
        <c:ser>
          <c:idx val="0"/>
          <c:order val="0"/>
          <c:tx>
            <c:strRef>
              <c:f>Sheet10!$B$1</c:f>
              <c:strCache>
                <c:ptCount val="1"/>
                <c:pt idx="0">
                  <c:v>Frequency</c:v>
                </c:pt>
              </c:strCache>
            </c:strRef>
          </c:tx>
          <c:spPr>
            <a:solidFill>
              <a:schemeClr val="accent1"/>
            </a:solidFill>
            <a:ln>
              <a:noFill/>
            </a:ln>
            <a:effectLst/>
            <a:sp3d/>
          </c:spPr>
          <c:invertIfNegative val="0"/>
          <c:cat>
            <c:strRef>
              <c:f>Sheet10!$A$2:$A$34</c:f>
              <c:strCache>
                <c:ptCount val="33"/>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More</c:v>
                </c:pt>
              </c:strCache>
            </c:strRef>
          </c:cat>
          <c:val>
            <c:numRef>
              <c:f>Sheet10!$B$2:$B$34</c:f>
              <c:numCache>
                <c:formatCode>General</c:formatCode>
                <c:ptCount val="33"/>
                <c:pt idx="0">
                  <c:v>135</c:v>
                </c:pt>
                <c:pt idx="1">
                  <c:v>1278</c:v>
                </c:pt>
                <c:pt idx="2">
                  <c:v>641</c:v>
                </c:pt>
                <c:pt idx="3">
                  <c:v>253</c:v>
                </c:pt>
                <c:pt idx="4">
                  <c:v>179</c:v>
                </c:pt>
                <c:pt idx="5">
                  <c:v>113</c:v>
                </c:pt>
                <c:pt idx="6">
                  <c:v>135</c:v>
                </c:pt>
                <c:pt idx="7">
                  <c:v>113</c:v>
                </c:pt>
                <c:pt idx="8">
                  <c:v>107</c:v>
                </c:pt>
                <c:pt idx="9">
                  <c:v>119</c:v>
                </c:pt>
                <c:pt idx="10">
                  <c:v>57</c:v>
                </c:pt>
                <c:pt idx="11">
                  <c:v>60</c:v>
                </c:pt>
                <c:pt idx="12">
                  <c:v>24</c:v>
                </c:pt>
                <c:pt idx="13">
                  <c:v>37</c:v>
                </c:pt>
                <c:pt idx="14">
                  <c:v>40</c:v>
                </c:pt>
                <c:pt idx="15">
                  <c:v>42</c:v>
                </c:pt>
                <c:pt idx="16">
                  <c:v>25</c:v>
                </c:pt>
                <c:pt idx="17">
                  <c:v>16</c:v>
                </c:pt>
                <c:pt idx="18">
                  <c:v>11</c:v>
                </c:pt>
                <c:pt idx="19">
                  <c:v>10</c:v>
                </c:pt>
                <c:pt idx="20">
                  <c:v>13</c:v>
                </c:pt>
                <c:pt idx="21">
                  <c:v>6</c:v>
                </c:pt>
                <c:pt idx="22">
                  <c:v>6</c:v>
                </c:pt>
                <c:pt idx="23">
                  <c:v>3</c:v>
                </c:pt>
                <c:pt idx="24">
                  <c:v>5</c:v>
                </c:pt>
                <c:pt idx="25">
                  <c:v>4</c:v>
                </c:pt>
                <c:pt idx="26">
                  <c:v>3</c:v>
                </c:pt>
                <c:pt idx="27">
                  <c:v>4</c:v>
                </c:pt>
                <c:pt idx="28">
                  <c:v>2</c:v>
                </c:pt>
                <c:pt idx="29">
                  <c:v>1</c:v>
                </c:pt>
                <c:pt idx="30">
                  <c:v>3</c:v>
                </c:pt>
                <c:pt idx="31">
                  <c:v>1</c:v>
                </c:pt>
                <c:pt idx="32">
                  <c:v>11</c:v>
                </c:pt>
              </c:numCache>
            </c:numRef>
          </c:val>
          <c:extLst>
            <c:ext xmlns:c16="http://schemas.microsoft.com/office/drawing/2014/chart" uri="{C3380CC4-5D6E-409C-BE32-E72D297353CC}">
              <c16:uniqueId val="{00000000-B1B4-0040-B9CF-E6EA82F415C9}"/>
            </c:ext>
          </c:extLst>
        </c:ser>
        <c:dLbls>
          <c:showLegendKey val="0"/>
          <c:showVal val="0"/>
          <c:showCatName val="0"/>
          <c:showSerName val="0"/>
          <c:showPercent val="0"/>
          <c:showBubbleSize val="0"/>
        </c:dLbls>
        <c:gapWidth val="150"/>
        <c:shape val="box"/>
        <c:axId val="32723743"/>
        <c:axId val="33136255"/>
        <c:axId val="33081695"/>
      </c:bar3DChart>
      <c:catAx>
        <c:axId val="32723743"/>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136255"/>
        <c:crosses val="autoZero"/>
        <c:auto val="1"/>
        <c:lblAlgn val="ctr"/>
        <c:lblOffset val="100"/>
        <c:noMultiLvlLbl val="0"/>
      </c:catAx>
      <c:valAx>
        <c:axId val="33136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723743"/>
        <c:crosses val="autoZero"/>
        <c:crossBetween val="between"/>
      </c:valAx>
      <c:serAx>
        <c:axId val="33081695"/>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136255"/>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baseline="0" dirty="0">
                <a:effectLst/>
              </a:rPr>
              <a:t>Number of matching aa E&gt;.5</a:t>
            </a:r>
            <a:endParaRPr lang="en-US" sz="1400" dirty="0">
              <a:effectLst/>
            </a:endParaRPr>
          </a:p>
        </c:rich>
      </c:tx>
      <c:layout>
        <c:manualLayout>
          <c:xMode val="edge"/>
          <c:yMode val="edge"/>
          <c:x val="0.34437830351938281"/>
          <c:y val="8.654648025857181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3922420850512777E-2"/>
          <c:y val="2.1510548420171811E-2"/>
          <c:w val="0.8510017415119896"/>
          <c:h val="0.88015101338602597"/>
        </c:manualLayout>
      </c:layout>
      <c:bar3DChart>
        <c:barDir val="col"/>
        <c:grouping val="standard"/>
        <c:varyColors val="0"/>
        <c:ser>
          <c:idx val="0"/>
          <c:order val="0"/>
          <c:tx>
            <c:strRef>
              <c:f>Sheet11!$B$1</c:f>
              <c:strCache>
                <c:ptCount val="1"/>
                <c:pt idx="0">
                  <c:v>Frequency</c:v>
                </c:pt>
              </c:strCache>
            </c:strRef>
          </c:tx>
          <c:spPr>
            <a:solidFill>
              <a:schemeClr val="accent1"/>
            </a:solidFill>
            <a:ln>
              <a:noFill/>
            </a:ln>
            <a:effectLst/>
            <a:sp3d/>
          </c:spPr>
          <c:invertIfNegative val="0"/>
          <c:cat>
            <c:strRef>
              <c:f>Sheet11!$A$2:$A$34</c:f>
              <c:strCache>
                <c:ptCount val="33"/>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More</c:v>
                </c:pt>
              </c:strCache>
            </c:strRef>
          </c:cat>
          <c:val>
            <c:numRef>
              <c:f>Sheet11!$B$2:$B$34</c:f>
              <c:numCache>
                <c:formatCode>General</c:formatCode>
                <c:ptCount val="33"/>
                <c:pt idx="0">
                  <c:v>116</c:v>
                </c:pt>
                <c:pt idx="1">
                  <c:v>760</c:v>
                </c:pt>
                <c:pt idx="2">
                  <c:v>228</c:v>
                </c:pt>
                <c:pt idx="3">
                  <c:v>46</c:v>
                </c:pt>
                <c:pt idx="4">
                  <c:v>9</c:v>
                </c:pt>
                <c:pt idx="5">
                  <c:v>0</c:v>
                </c:pt>
                <c:pt idx="6">
                  <c:v>1</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val>
          <c:extLst>
            <c:ext xmlns:c16="http://schemas.microsoft.com/office/drawing/2014/chart" uri="{C3380CC4-5D6E-409C-BE32-E72D297353CC}">
              <c16:uniqueId val="{00000000-EC83-F840-B1D7-A4042A37A6CD}"/>
            </c:ext>
          </c:extLst>
        </c:ser>
        <c:dLbls>
          <c:showLegendKey val="0"/>
          <c:showVal val="0"/>
          <c:showCatName val="0"/>
          <c:showSerName val="0"/>
          <c:showPercent val="0"/>
          <c:showBubbleSize val="0"/>
        </c:dLbls>
        <c:gapWidth val="150"/>
        <c:shape val="box"/>
        <c:axId val="28204351"/>
        <c:axId val="27397711"/>
        <c:axId val="2002107360"/>
      </c:bar3DChart>
      <c:catAx>
        <c:axId val="2820435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97711"/>
        <c:crosses val="autoZero"/>
        <c:auto val="1"/>
        <c:lblAlgn val="ctr"/>
        <c:lblOffset val="100"/>
        <c:noMultiLvlLbl val="0"/>
      </c:catAx>
      <c:valAx>
        <c:axId val="273977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204351"/>
        <c:crosses val="autoZero"/>
        <c:crossBetween val="between"/>
      </c:valAx>
      <c:serAx>
        <c:axId val="2002107360"/>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397711"/>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400" b="0" i="0" baseline="0" dirty="0">
                <a:effectLst/>
              </a:rPr>
              <a:t>Number of matching aa/hit E&lt; 1e-4</a:t>
            </a:r>
          </a:p>
        </c:rich>
      </c:tx>
      <c:layout>
        <c:manualLayout>
          <c:xMode val="edge"/>
          <c:yMode val="edge"/>
          <c:x val="0.26803622123658727"/>
          <c:y val="9.5108695652173919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082431503511875"/>
          <c:y val="2.7078911331735706E-2"/>
          <c:w val="0.81544980314960624"/>
          <c:h val="0.74422928791509746"/>
        </c:manualLayout>
      </c:layout>
      <c:bar3DChart>
        <c:barDir val="col"/>
        <c:grouping val="standard"/>
        <c:varyColors val="0"/>
        <c:ser>
          <c:idx val="0"/>
          <c:order val="0"/>
          <c:tx>
            <c:strRef>
              <c:f>Sheet9!$B$1</c:f>
              <c:strCache>
                <c:ptCount val="1"/>
                <c:pt idx="0">
                  <c:v>Frequency</c:v>
                </c:pt>
              </c:strCache>
            </c:strRef>
          </c:tx>
          <c:spPr>
            <a:solidFill>
              <a:schemeClr val="accent1"/>
            </a:solidFill>
            <a:ln>
              <a:noFill/>
            </a:ln>
            <a:effectLst/>
            <a:sp3d/>
          </c:spPr>
          <c:invertIfNegative val="0"/>
          <c:cat>
            <c:strRef>
              <c:f>Sheet9!$A$2:$A$34</c:f>
              <c:strCache>
                <c:ptCount val="33"/>
                <c:pt idx="0">
                  <c:v>10</c:v>
                </c:pt>
                <c:pt idx="1">
                  <c:v>20</c:v>
                </c:pt>
                <c:pt idx="2">
                  <c:v>30</c:v>
                </c:pt>
                <c:pt idx="3">
                  <c:v>40</c:v>
                </c:pt>
                <c:pt idx="4">
                  <c:v>50</c:v>
                </c:pt>
                <c:pt idx="5">
                  <c:v>60</c:v>
                </c:pt>
                <c:pt idx="6">
                  <c:v>70</c:v>
                </c:pt>
                <c:pt idx="7">
                  <c:v>80</c:v>
                </c:pt>
                <c:pt idx="8">
                  <c:v>90</c:v>
                </c:pt>
                <c:pt idx="9">
                  <c:v>100</c:v>
                </c:pt>
                <c:pt idx="10">
                  <c:v>110</c:v>
                </c:pt>
                <c:pt idx="11">
                  <c:v>120</c:v>
                </c:pt>
                <c:pt idx="12">
                  <c:v>130</c:v>
                </c:pt>
                <c:pt idx="13">
                  <c:v>140</c:v>
                </c:pt>
                <c:pt idx="14">
                  <c:v>150</c:v>
                </c:pt>
                <c:pt idx="15">
                  <c:v>160</c:v>
                </c:pt>
                <c:pt idx="16">
                  <c:v>170</c:v>
                </c:pt>
                <c:pt idx="17">
                  <c:v>180</c:v>
                </c:pt>
                <c:pt idx="18">
                  <c:v>190</c:v>
                </c:pt>
                <c:pt idx="19">
                  <c:v>200</c:v>
                </c:pt>
                <c:pt idx="20">
                  <c:v>210</c:v>
                </c:pt>
                <c:pt idx="21">
                  <c:v>220</c:v>
                </c:pt>
                <c:pt idx="22">
                  <c:v>230</c:v>
                </c:pt>
                <c:pt idx="23">
                  <c:v>240</c:v>
                </c:pt>
                <c:pt idx="24">
                  <c:v>250</c:v>
                </c:pt>
                <c:pt idx="25">
                  <c:v>260</c:v>
                </c:pt>
                <c:pt idx="26">
                  <c:v>270</c:v>
                </c:pt>
                <c:pt idx="27">
                  <c:v>280</c:v>
                </c:pt>
                <c:pt idx="28">
                  <c:v>290</c:v>
                </c:pt>
                <c:pt idx="29">
                  <c:v>300</c:v>
                </c:pt>
                <c:pt idx="30">
                  <c:v>310</c:v>
                </c:pt>
                <c:pt idx="31">
                  <c:v>320</c:v>
                </c:pt>
                <c:pt idx="32">
                  <c:v>More</c:v>
                </c:pt>
              </c:strCache>
            </c:strRef>
          </c:cat>
          <c:val>
            <c:numRef>
              <c:f>Sheet9!$B$2:$B$34</c:f>
              <c:numCache>
                <c:formatCode>General</c:formatCode>
                <c:ptCount val="33"/>
                <c:pt idx="0">
                  <c:v>0</c:v>
                </c:pt>
                <c:pt idx="1">
                  <c:v>7</c:v>
                </c:pt>
                <c:pt idx="2">
                  <c:v>72</c:v>
                </c:pt>
                <c:pt idx="3">
                  <c:v>107</c:v>
                </c:pt>
                <c:pt idx="4">
                  <c:v>136</c:v>
                </c:pt>
                <c:pt idx="5">
                  <c:v>97</c:v>
                </c:pt>
                <c:pt idx="6">
                  <c:v>127</c:v>
                </c:pt>
                <c:pt idx="7">
                  <c:v>111</c:v>
                </c:pt>
                <c:pt idx="8">
                  <c:v>105</c:v>
                </c:pt>
                <c:pt idx="9">
                  <c:v>117</c:v>
                </c:pt>
                <c:pt idx="10">
                  <c:v>57</c:v>
                </c:pt>
                <c:pt idx="11">
                  <c:v>60</c:v>
                </c:pt>
                <c:pt idx="12">
                  <c:v>24</c:v>
                </c:pt>
                <c:pt idx="13">
                  <c:v>37</c:v>
                </c:pt>
                <c:pt idx="14">
                  <c:v>40</c:v>
                </c:pt>
                <c:pt idx="15">
                  <c:v>42</c:v>
                </c:pt>
                <c:pt idx="16">
                  <c:v>25</c:v>
                </c:pt>
                <c:pt idx="17">
                  <c:v>16</c:v>
                </c:pt>
                <c:pt idx="18">
                  <c:v>11</c:v>
                </c:pt>
                <c:pt idx="19">
                  <c:v>10</c:v>
                </c:pt>
                <c:pt idx="20">
                  <c:v>13</c:v>
                </c:pt>
                <c:pt idx="21">
                  <c:v>6</c:v>
                </c:pt>
                <c:pt idx="22">
                  <c:v>6</c:v>
                </c:pt>
                <c:pt idx="23">
                  <c:v>3</c:v>
                </c:pt>
                <c:pt idx="24">
                  <c:v>5</c:v>
                </c:pt>
                <c:pt idx="25">
                  <c:v>4</c:v>
                </c:pt>
                <c:pt idx="26">
                  <c:v>3</c:v>
                </c:pt>
                <c:pt idx="27">
                  <c:v>4</c:v>
                </c:pt>
                <c:pt idx="28">
                  <c:v>2</c:v>
                </c:pt>
                <c:pt idx="29">
                  <c:v>1</c:v>
                </c:pt>
                <c:pt idx="30">
                  <c:v>3</c:v>
                </c:pt>
                <c:pt idx="31">
                  <c:v>1</c:v>
                </c:pt>
                <c:pt idx="32">
                  <c:v>11</c:v>
                </c:pt>
              </c:numCache>
            </c:numRef>
          </c:val>
          <c:extLst>
            <c:ext xmlns:c16="http://schemas.microsoft.com/office/drawing/2014/chart" uri="{C3380CC4-5D6E-409C-BE32-E72D297353CC}">
              <c16:uniqueId val="{00000000-0DD0-854A-9F15-FB672992702C}"/>
            </c:ext>
          </c:extLst>
        </c:ser>
        <c:dLbls>
          <c:showLegendKey val="0"/>
          <c:showVal val="0"/>
          <c:showCatName val="0"/>
          <c:showSerName val="0"/>
          <c:showPercent val="0"/>
          <c:showBubbleSize val="0"/>
        </c:dLbls>
        <c:gapWidth val="150"/>
        <c:shape val="box"/>
        <c:axId val="27658319"/>
        <c:axId val="2002086464"/>
        <c:axId val="2002483504"/>
      </c:bar3DChart>
      <c:catAx>
        <c:axId val="2765831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086464"/>
        <c:crosses val="autoZero"/>
        <c:auto val="1"/>
        <c:lblAlgn val="ctr"/>
        <c:lblOffset val="100"/>
        <c:noMultiLvlLbl val="0"/>
      </c:catAx>
      <c:valAx>
        <c:axId val="200208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658319"/>
        <c:crosses val="autoZero"/>
        <c:crossBetween val="between"/>
      </c:valAx>
      <c:serAx>
        <c:axId val="200248350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086464"/>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3:55.466"/>
    </inkml:context>
    <inkml:brush xml:id="br0">
      <inkml:brushProperty name="width" value="0.05" units="cm"/>
      <inkml:brushProperty name="height" value="0.05" units="cm"/>
      <inkml:brushProperty name="color" value="#004F8B"/>
    </inkml:brush>
  </inkml:definitions>
  <inkml:trace contextRef="#ctx0" brushRef="#br0">0 3657 24575,'4'-11'0,"-1"1"0,0 0 0,0-1 0,-1 0 0,2-1 0,-1-1 0,3-2 0,-1 1 0,2-3 0,-1 4 0,-1-4 0,5-8 0,6-9 0,1 2 0,3-2 0,-9 14 0,1-3 0,-3 3 0,0 0 0,2-2 0,-1 2 0,3-6 0,0 3 0,2 2 0,4-2 0,-1 4 0,6-3 0,-2 0 0,-1 1 0,-1-5 0,-4 1 0,3-4 0,-2-2 0,2 0 0,1-4 0,8-2 0,2-4 0,8-1 0,-5 7 0,2 4 0,-4 3 0,0-4 0,1 0 0,-5 4 0,2-4 0,-1 4 0,6-8 0,-1 0 0,4-1 0,0-4 0,2-2 0,7-7 0,5 0 0,0 3 0,1 3 0,-9 4 0,-7 0 0,-10-1 0,-4 3 0,-7 4 0,3-5 0,-2 0 0,4-9 0,-1-5 0,-4 7 0,-1-6 0,-3 6 0,-2-8 0,-4 2 0,-3-1 0,-2 3 0,0-3 0,0 3 0,0-1 0,1 10 0,1-1 0,1 9 0,0-2 0,0 1 0,0 5 0,1-3 0,0 1 0,1 0 0,-1 2 0,0 6 0,0 0 0,-1 4 0,1-4 0,-1-5 0,0 3 0,-2-8 0,2 4 0,-3-6 0,3 2 0,-3 2 0,2-1 0,-2 5 0,0 0 0,0 6 0,0 7 0,0 3 0,0 3 0,0 1 0,0-1 0,1-2 0,-1-4 0,1-1 0,-1-2 0,1 2 0,0-4 0,2 1 0,-1-7 0,1 0 0,0-4 0,-3 2 0,3 0 0,-3-1 0,3-1 0,-2 1 0,2 0 0,0 4 0,-1 1 0,-1 6 0,0 3 0,-1 7 0,1 0 0,-1 3 0,0-1 0,1 0 0,0 0 0,0 0 0,-1 2 0,0 1 0,0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5:40.184"/>
    </inkml:context>
    <inkml:brush xml:id="br0">
      <inkml:brushProperty name="width" value="0.025" units="cm"/>
      <inkml:brushProperty name="height" value="0.025" units="cm"/>
      <inkml:brushProperty name="color" value="#E71224"/>
    </inkml:brush>
  </inkml:definitions>
  <inkml:trace contextRef="#ctx0" brushRef="#br0">123 50 24575,'-4'-6'0,"0"0"0,-1 0 0,1 1 0,-1 0 0,1-1 0,0 1 0,0 1 0,3 1 0,-2 1 0,2 1 0,-2 1 0,-1 1 0,-1 0 0,-1 3 0,2-1 0,-1 1 0,3-1 0,-2 3 0,1 1 0,-1 3 0,1 0 0,2 3 0,1-1 0,0 3 0,1-1 0,2 0 0,2-2 0,0 1 0,1 0 0,-1-3 0,0-2 0,-1-2 0,0-3 0,-1 1 0,1-1 0,1 2 0,3-1 0,1 3 0,5 0 0,1 0 0,2-2 0,-4-3 0,-3-1 0,-4 0 0,-1-5 0,-2-6 0,1-9 0,-3-2 0,1-3 0,-2 3 0,-2 4 0,0 2 0,-2 4 0,-1 3 0,-2 3 0,1 1 0,-2 1 0,1 1 0,0 0 0,-3 0 0,-2 1 0,-5-2 0,-1 0 0,1 2 0,2-1 0,5 2 0,4 0 0,4 1 0,-2 3 0,0 3 0,-2 3 0,0 0 0,0 4 0,1-2 0,1 0 0,0-3 0,3-2 0,0-3 0,3-2 0,5-1 0,2-2 0,4-4 0,-1-2 0,1-3 0,-1-2 0,-2 0 0,-2 1 0,-3 2 0,-2 3 0,-2-2 0,-3-1 0,0 0 0,-2 0 0,-1 3 0,1 2 0,0 2 0,1 1 0,0 2 0,-1 2 0,0 1 0,0 2 0,0 1 0,0 3 0,0 0 0,2-1 0,1-1 0,1-2 0,0 0 0,-2-5 0,3 2 0,1-7 0,1-1 0,1-3 0,0-2 0,-2 2 0,0 1 0,-1 3 0,-1 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5:45.828"/>
    </inkml:context>
    <inkml:brush xml:id="br0">
      <inkml:brushProperty name="width" value="0.05" units="cm"/>
      <inkml:brushProperty name="height" value="0.05" units="cm"/>
      <inkml:brushProperty name="color" value="#004F8B"/>
    </inkml:brush>
  </inkml:definitions>
  <inkml:trace contextRef="#ctx0" brushRef="#br0">0 3657 24575,'4'-11'0,"-1"1"0,0 0 0,0-1 0,-1 0 0,2-1 0,-1-1 0,3-2 0,-1 1 0,2-3 0,-1 4 0,-1-4 0,5-8 0,6-9 0,1 2 0,3-2 0,-9 14 0,1-3 0,-3 3 0,0 0 0,2-2 0,-1 2 0,3-6 0,0 3 0,2 2 0,4-2 0,-1 4 0,6-3 0,-2 0 0,-1 1 0,-1-5 0,-4 1 0,3-4 0,-2-2 0,2 0 0,1-4 0,8-2 0,2-4 0,8-1 0,-5 7 0,2 4 0,-4 3 0,0-4 0,1 0 0,-5 4 0,2-4 0,-1 4 0,6-8 0,-1 0 0,4-1 0,0-4 0,2-2 0,7-7 0,5 0 0,0 3 0,1 3 0,-9 4 0,-7 0 0,-10-1 0,-4 3 0,-7 4 0,3-5 0,-2 0 0,4-9 0,-1-5 0,-4 7 0,-1-6 0,-3 6 0,-2-8 0,-4 2 0,-3-1 0,-2 3 0,0-3 0,0 3 0,0-1 0,1 10 0,1-1 0,1 9 0,0-2 0,0 1 0,0 5 0,1-3 0,0 1 0,1 0 0,-1 2 0,0 6 0,0 0 0,-1 4 0,1-4 0,-1-5 0,0 3 0,-2-8 0,2 4 0,-3-6 0,3 2 0,-3 2 0,2-1 0,-2 5 0,0 0 0,0 6 0,0 7 0,0 3 0,0 3 0,0 1 0,0-1 0,1-2 0,-1-4 0,1-1 0,-1-2 0,1 2 0,0-4 0,2 1 0,-1-7 0,1 0 0,0-4 0,-3 2 0,3 0 0,-3-1 0,3-1 0,-2 1 0,2 0 0,0 4 0,-1 1 0,-1 6 0,0 3 0,-1 7 0,1 0 0,-1 3 0,0-1 0,1 0 0,0 0 0,0 0 0,-1 2 0,0 1 0,0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5:45.829"/>
    </inkml:context>
    <inkml:brush xml:id="br0">
      <inkml:brushProperty name="width" value="0.05" units="cm"/>
      <inkml:brushProperty name="height" value="0.05" units="cm"/>
      <inkml:brushProperty name="color" value="#004F8B"/>
    </inkml:brush>
  </inkml:definitions>
  <inkml:trace contextRef="#ctx0" brushRef="#br0">1529 1 24575,'-1'12'0,"0"0"0,1 6 0,0 0 0,0 4 0,0-2 0,1 1 0,-1 0 0,1 2 0,1 2 0,-2 0 0,1-4 0,1 1 0,-2-1 0,0 10 0,-2 2 0,-1 5 0,1 5 0,-3 1 0,3 2 0,-4 2 0,-2 3 0,1-1 0,-4 13 0,-1 0 0,-4 16 0,-5 6 0,0-3 0,8-32 0,0 1 0,1-2 0,0 0 0,0 9 0,0 0 0,1-6 0,0-2 0,-3 31 0,2-16 0,3-22 0,0 3 0,-1-5 0,0-3 0,-7 8 0,-4 5 0,-5 4 0,-1 2 0,6-11 0,2 0 0,6-6 0,0-3 0,5-7 0,1-5 0,3-4 0,-1-4 0,1 2 0,-1-1 0,2-2 0,-5 3 0,3-6 0,-7 2 0,2-2 0,0-3 0,0 2 0,1-2 0,-3 1 0,-1 2 0,-1-1 0,-4 1 0,2 1 0,-4 2 0,4 1 0,-1-3 0,6-1 0,1-3 0,3 1 0,-2 0 0,-2 1 0,-4 3 0,-4 0 0,-3 4 0,-3-4 0,0 4 0,-1-3 0,-1 2 0,-3-1 0,2 1 0,-6 1 0,2 0 0,-6 2 0,2 0 0,0 3 0,5-1 0,7-2 0,3 2 0,3-4 0,3 4 0,3-7 0,5-3 0,2-4 0,2 1 0,1-1 0,-2 3 0,3-1 0,-6 4 0,3 2 0,-6 8 0,1 0 0,-2 4 0,-2 0 0,1 0 0,0 2 0,-2 0 0,3-2 0,-3 4 0,3 3 0,-3 1 0,1 0 0,-1-8 0,0-3 0,5-7 0,0-3 0,4-3 0,-1-3 0,0 0 0,1-1 0,-1 1 0,1 2 0,-2-3 0,1 2 0,0-2 0,2-1 0,1-2 0,3-2 0,-3-2 0,3 2 0,-3 1 0,1 2 0,-2 1 0,2 2 0,-1-2 0,1 2 0,0-2 0,1-1 0,1 0 0,-1 0 0,1 1 0,-4 1 0,4 0 0,-3-2 0,3-2 0,2-5 0,0-2 0,1-4 0,-1-2 0,-2 5 0,1-4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5:45.832"/>
    </inkml:context>
    <inkml:brush xml:id="br0">
      <inkml:brushProperty name="width" value="0.025" units="cm"/>
      <inkml:brushProperty name="height" value="0.025" units="cm"/>
      <inkml:brushProperty name="color" value="#E71224"/>
    </inkml:brush>
  </inkml:definitions>
  <inkml:trace contextRef="#ctx0" brushRef="#br0">49 100 24575,'-3'2'0,"1"2"0,0 0 0,0 1 0,0 2 0,0 0 0,0 1 0,0 0 0,0 0 0,0 3 0,0 1 0,2-1 0,1 0 0,1-4 0,1-2 0,0-2 0,0-2 0,-1-1 0,3 0 0,2-1 0,2-2 0,2-5 0,-1 1 0,2-7 0,-3-2 0,0-1 0,-3-1 0,-2 4 0,-3 4 0,0 3 0,0 0 0,0 0 0,0-3 0,-1-2 0,-2 0 0,0-1 0,-3 3 0,0 3 0,-2 2 0,1 4 0,-4 0 0,-1 1 0,-1 0 0,-1 1 0,2 1 0,1 2 0,2 3 0,2-2 0,2 3 0,0-3 0,1 4 0,1-1 0,0 1 0,0-3 0,2 2 0,-1-4 0,1 0 0,0-1 0,2 0 0,3 1 0,5 1 0,6 1 0,-2-2 0,2-2 0,-8 0 0,-2-2 0,-2 0 0,-2 0 0,0-2 0,0 0 0,-1-5 0,2-2 0,-1-4 0,-1-1 0,1-3 0,-4 1 0,0 1 0,-3 1 0,0 6 0,-2 4 0,1 6 0,-4 4 0,1 3 0,-1 3 0,2 3 0,0 2 0,5 3 0,1-3 0,3-1 0,1-3 0,1-4 0,1-3 0,3-2 0,4-3 0,5 0 0,0-1 0,2 0 0,-5-2 0,-4-5 0,-2-3 0,-2-4 0,-2-4 0,-1 5 0,-2-4 0,-1 6 0,-2-2 0,-3 2 0,-2 1 0,-2 3 0,0 6 0,0 3 0,4 4 0,-3-1 0,4 1 0,-1-2 0,3 3 0,0-3 0,2 2 0,3-3 0,-1-1 0,2-1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5:45.833"/>
    </inkml:context>
    <inkml:brush xml:id="br0">
      <inkml:brushProperty name="width" value="0.025" units="cm"/>
      <inkml:brushProperty name="height" value="0.025" units="cm"/>
      <inkml:brushProperty name="color" value="#E71224"/>
    </inkml:brush>
  </inkml:definitions>
  <inkml:trace contextRef="#ctx0" brushRef="#br0">71 113 24575,'-4'0'0,"0"1"0,1 0 0,1 0 0,0 3 0,0-1 0,2 3 0,-2 1 0,-1 5 0,0 2 0,-2 6 0,3 1 0,-1-2 0,3 0 0,1-5 0,2-3 0,0-3 0,0-5 0,1-1 0,0-2 0,1-1 0,0-3 0,1-1 0,-1-5 0,0-1 0,-2 0 0,-1-1 0,-2 3 0,1 0 0,-1 1 0,1-1 0,0-1 0,0-4 0,-1-3 0,0-1 0,0 2 0,0 0 0,-3-1 0,1-4 0,-4 4 0,2 2 0,-3 7 0,1 5 0,-2 3 0,0 1 0,-2 4 0,2 0 0,-1 3 0,3 1 0,1 0 0,1 2 0,3-3 0,-1 0 0,2 2 0,2 1 0,-1 0 0,4 1 0,-1-3 0,2-2 0,-3-2 0,0-2 0,0-2 0,0-1 0,2 0 0,-1-1 0,0-2 0,-3 0 0,3-3 0,-2 2 0,3-5 0,-1 0 0,1-3 0,-1-3 0,-1 0 0,1-6 0,-4 5 0,0 0 0,-1 5 0,-2 5 0,0 3 0,0 2 0,-2 2 0,-1 2 0,-4 2 0,1 2 0,-3 4 0,3 0 0,3 2 0,2 0 0,3 1 0,-1 2 0,2-1 0,0 2 0,0-1 0,3 1 0,2-1 0,8 1 0,-1-5 0,1-4 0,-7-3 0,0-4 0,-2-1 0,0 0 0,1-2 0,-2-2 0,0-3 0,0-2 0,-2-5 0,0-5 0,-5-4 0,-1-1 0,-4 7 0,-1 4 0,2 8 0,2 2 0,1 4 0,0 2 0,-1 0 0,-2 2 0,2 0 0,1-1 0,3-1 0,0-1 0,1-1 0,1 0 0,1-3 0,0 0 0,0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8:28.336"/>
    </inkml:context>
    <inkml:brush xml:id="br0">
      <inkml:brushProperty name="width" value="0.05" units="cm"/>
      <inkml:brushProperty name="height" value="0.05" units="cm"/>
      <inkml:brushProperty name="color" value="#004F8B"/>
    </inkml:brush>
  </inkml:definitions>
  <inkml:trace contextRef="#ctx0" brushRef="#br0">0 3657 24575,'4'-11'0,"-1"1"0,0 0 0,0-1 0,-1 0 0,2-1 0,-1-1 0,3-2 0,-1 1 0,2-3 0,-1 4 0,-1-4 0,5-8 0,6-9 0,1 2 0,3-2 0,-9 14 0,1-3 0,-3 3 0,0 0 0,2-2 0,-1 2 0,3-6 0,0 3 0,2 2 0,4-2 0,-1 4 0,6-3 0,-2 0 0,-1 1 0,-1-5 0,-4 1 0,3-4 0,-2-2 0,2 0 0,1-4 0,8-2 0,2-4 0,8-1 0,-5 7 0,2 4 0,-4 3 0,0-4 0,1 0 0,-5 4 0,2-4 0,-1 4 0,6-8 0,-1 0 0,4-1 0,0-4 0,2-2 0,7-7 0,5 0 0,0 3 0,1 3 0,-9 4 0,-7 0 0,-10-1 0,-4 3 0,-7 4 0,3-5 0,-2 0 0,4-9 0,-1-5 0,-4 7 0,-1-6 0,-3 6 0,-2-8 0,-4 2 0,-3-1 0,-2 3 0,0-3 0,0 3 0,0-1 0,1 10 0,1-1 0,1 9 0,0-2 0,0 1 0,0 5 0,1-3 0,0 1 0,1 0 0,-1 2 0,0 6 0,0 0 0,-1 4 0,1-4 0,-1-5 0,0 3 0,-2-8 0,2 4 0,-3-6 0,3 2 0,-3 2 0,2-1 0,-2 5 0,0 0 0,0 6 0,0 7 0,0 3 0,0 3 0,0 1 0,0-1 0,1-2 0,-1-4 0,1-1 0,-1-2 0,1 2 0,0-4 0,2 1 0,-1-7 0,1 0 0,0-4 0,-3 2 0,3 0 0,-3-1 0,3-1 0,-2 1 0,2 0 0,0 4 0,-1 1 0,-1 6 0,0 3 0,-1 7 0,1 0 0,-1 3 0,0-1 0,1 0 0,0 0 0,0 0 0,-1 2 0,0 1 0,0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8:28.337"/>
    </inkml:context>
    <inkml:brush xml:id="br0">
      <inkml:brushProperty name="width" value="0.05" units="cm"/>
      <inkml:brushProperty name="height" value="0.05" units="cm"/>
      <inkml:brushProperty name="color" value="#004F8B"/>
    </inkml:brush>
  </inkml:definitions>
  <inkml:trace contextRef="#ctx0" brushRef="#br0">1529 1 24575,'-2'11'0,"1"2"0,1 4 0,0 1 0,0 5 0,0-4 0,1 2 0,0 0 0,0 2 0,0 2 0,0 0 0,0-3 0,0 0 0,-1-1 0,0 9 0,-1 3 0,-3 5 0,3 5 0,-4 1 0,3 2 0,-5 2 0,0 3 0,0-1 0,-5 13 0,1 1 0,-5 14 0,-5 7 0,0-2 0,8-33 0,0 1 0,0-3 0,1 2 0,0 7 0,1 1 0,0-5 0,0-3 0,-3 30 0,2-15 0,2-21 0,2 1 0,-2-4 0,0-2 0,-7 6 0,-4 7 0,-6 2 0,1 4 0,5-12 0,2 0 0,5-7 0,2-2 0,4-6 0,1-7 0,2-3 0,0-3 0,2 1 0,-2-2 0,2-1 0,-5 3 0,2-5 0,-6 1 0,3-3 0,-1-1 0,0 0 0,1-1 0,-3 2 0,-2 0 0,1 0 0,-5 2 0,2-1 0,-4 4 0,4 0 0,-1-3 0,6-1 0,1-3 0,2 0 0,-1 1 0,-1 1 0,-6 3 0,-3 0 0,-2 4 0,-5-3 0,2 3 0,-2-4 0,-2 3 0,-1-1 0,1 2 0,-7 0 0,3-1 0,-5 3 0,1 1 0,0 2 0,5-2 0,6 0 0,4 0 0,3-2 0,3 2 0,4-6 0,4-3 0,2-4 0,2 1 0,0-1 0,0 4 0,1-3 0,-4 6 0,1 1 0,-4 7 0,-1 2 0,-1 2 0,-2 1 0,2 0 0,-2 2 0,0 0 0,2-2 0,-3 5 0,2 1 0,-2 3 0,1-1 0,-1-8 0,1-4 0,4-6 0,0-2 0,3-5 0,0-1 0,1-1 0,0-1 0,-1 1 0,0 1 0,0-2 0,0 2 0,0-2 0,2-1 0,1-1 0,2-4 0,-1 0 0,2 0 0,-4 2 0,3 3 0,-3 0 0,1 2 0,1-3 0,-1 3 0,2-2 0,0 0 0,1-2 0,-2 1 0,2 1 0,-3 1 0,2 0 0,-1-1 0,2-3 0,2-6 0,0 0 0,0-5 0,0-3 0,-1 7 0,0-5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8:28.338"/>
    </inkml:context>
    <inkml:brush xml:id="br0">
      <inkml:brushProperty name="width" value="0.025" units="cm"/>
      <inkml:brushProperty name="height" value="0.025" units="cm"/>
      <inkml:brushProperty name="color" value="#E71224"/>
    </inkml:brush>
  </inkml:definitions>
  <inkml:trace contextRef="#ctx0" brushRef="#br0">108 76 24575,'-2'2'0,"0"2"0,0 0 0,0 0 0,-1 0 0,1 0 0,-1 0 0,1 1 0,-1-2 0,2 1 0,-1-1 0,1 1 0,1-2 0,-1 1 0,0-1 0,0 0 0,-1 2 0,0 0 0,-1 3 0,-1-1 0,3 1 0,-1-3 0,2 0 0,0-2 0,0 1 0,1-1 0,1 0 0,0 1 0,2-2 0,-1 0 0,0-1 0,0 0 0,-1 0 0,1 0 0,-1 0 0,2-1 0,-2-1 0,3-4 0,-2-1 0,2-2 0,-3-2 0,2 2 0,-2 1 0,1 2 0,-2 2 0,0-1 0,0 1 0,0 0 0,0-1 0,-1 2 0,1 0 0,-1 0 0,1 1 0,-1-1 0,0-1 0,0 0 0,-2-3 0,-1-1 0,-3-4 0,-4-1 0,0 1 0,-2 0 0,2 5 0,3 2 0,1 4 0,0 2 0,0 3 0,2 3 0,-1 0 0,1 2 0,-2 1 0,0 1 0,-1 0 0,3 0 0,-1 0 0,2 1 0,0-1 0,2-2 0,0-3 0,1-3 0,0 1 0,0 3 0,1 0 0,0 5 0,6 1 0,-1 0 0,5 3 0,-2-5 0,-1 0 0,-1-6 0,-4 0 0,2-5 0,1-1 0,3-5 0,7-6 0,-1-1 0,2-5 0,-2 1 0,-3 0 0,0-1 0,-6 7 0,0 0 0,-4 4 0,1 1 0,-2 0 0,0 0 0,-1-3 0,0 1 0,-1-2 0,0 3 0,-2 1 0,-1 2 0,0-1 0,-2 2 0,-1-1 0,2 3 0,-3-1 0,1 1 0,-2 0 0,1 1 0,3 0 0,0 0 0,0 4 0,-2 0 0,1 5 0,-2-2 0,0 8 0,-2-1 0,0 8 0,2-4 0,3 0 0,2-5 0,2-1 0,0-1 0,1-4 0,0-1 0,0-4 0,1 0 0,4-1 0,-1-1 0,5 0 0,-2 0 0,-1-1 0,0-2 0,-5 0 0,1-4 0,0 0 0,0-4 0,-1-2 0,0 0 0,-1-1 0,-1 2 0,0 4 0,-2 3 0,0 5 0,0 1 0,-2 2 0,3-1 0,-1 0 0,2 0 0,0-2 0,1 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8:28.339"/>
    </inkml:context>
    <inkml:brush xml:id="br0">
      <inkml:brushProperty name="width" value="0.025" units="cm"/>
      <inkml:brushProperty name="height" value="0.025" units="cm"/>
      <inkml:brushProperty name="color" value="#E71224"/>
    </inkml:brush>
  </inkml:definitions>
  <inkml:trace contextRef="#ctx0" brushRef="#br0">123 50 24575,'-4'-6'0,"0"0"0,-1 0 0,1 1 0,-1 0 0,1-1 0,0 1 0,0 1 0,3 1 0,-2 1 0,2 1 0,-2 1 0,-1 1 0,-1 0 0,-1 3 0,2-1 0,-1 1 0,3-1 0,-2 3 0,1 1 0,-1 3 0,1 0 0,2 3 0,1-1 0,0 3 0,1-1 0,2 0 0,2-2 0,0 1 0,1 0 0,-1-3 0,0-2 0,-1-2 0,0-3 0,-1 1 0,1-1 0,1 2 0,3-1 0,1 3 0,5 0 0,1 0 0,2-2 0,-4-3 0,-3-1 0,-4 0 0,-1-5 0,-2-6 0,1-9 0,-3-2 0,1-3 0,-2 3 0,-2 4 0,0 2 0,-2 4 0,-1 3 0,-2 3 0,1 1 0,-2 1 0,1 1 0,0 0 0,-3 0 0,-2 1 0,-5-2 0,-1 0 0,1 2 0,2-1 0,5 2 0,4 0 0,4 1 0,-2 3 0,0 3 0,-2 3 0,0 0 0,0 4 0,1-2 0,1 0 0,0-3 0,3-2 0,0-3 0,3-2 0,5-1 0,2-2 0,4-4 0,-1-2 0,1-3 0,-1-2 0,-2 0 0,-2 1 0,-3 2 0,-2 3 0,-2-2 0,-3-1 0,0 0 0,-2 0 0,-1 3 0,1 2 0,0 2 0,1 1 0,0 2 0,-1 2 0,0 1 0,0 2 0,0 1 0,0 3 0,0 0 0,2-1 0,1-1 0,1-2 0,0 0 0,-2-5 0,3 2 0,1-7 0,1-1 0,1-3 0,0-2 0,-2 2 0,0 1 0,-1 3 0,-1 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8:28.340"/>
    </inkml:context>
    <inkml:brush xml:id="br0">
      <inkml:brushProperty name="width" value="0.05" units="cm"/>
      <inkml:brushProperty name="height" value="0.05" units="cm"/>
      <inkml:brushProperty name="color" value="#004F8B"/>
    </inkml:brush>
  </inkml:definitions>
  <inkml:trace contextRef="#ctx0" brushRef="#br0">0 3657 24575,'4'-11'0,"-1"1"0,0 0 0,0-1 0,-1 0 0,2-1 0,-1-1 0,3-2 0,-1 1 0,2-3 0,-1 4 0,-1-4 0,5-8 0,6-9 0,1 2 0,3-2 0,-9 14 0,1-3 0,-3 3 0,0 0 0,2-2 0,-1 2 0,3-6 0,0 3 0,2 2 0,4-2 0,-1 4 0,6-3 0,-2 0 0,-1 1 0,-1-5 0,-4 1 0,3-4 0,-2-2 0,2 0 0,1-4 0,8-2 0,2-4 0,8-1 0,-5 7 0,2 4 0,-4 3 0,0-4 0,1 0 0,-5 4 0,2-4 0,-1 4 0,6-8 0,-1 0 0,4-1 0,0-4 0,2-2 0,7-7 0,5 0 0,0 3 0,1 3 0,-9 4 0,-7 0 0,-10-1 0,-4 3 0,-7 4 0,3-5 0,-2 0 0,4-9 0,-1-5 0,-4 7 0,-1-6 0,-3 6 0,-2-8 0,-4 2 0,-3-1 0,-2 3 0,0-3 0,0 3 0,0-1 0,1 10 0,1-1 0,1 9 0,0-2 0,0 1 0,0 5 0,1-3 0,0 1 0,1 0 0,-1 2 0,0 6 0,0 0 0,-1 4 0,1-4 0,-1-5 0,0 3 0,-2-8 0,2 4 0,-3-6 0,3 2 0,-3 2 0,2-1 0,-2 5 0,0 0 0,0 6 0,0 7 0,0 3 0,0 3 0,0 1 0,0-1 0,1-2 0,-1-4 0,1-1 0,-1-2 0,1 2 0,0-4 0,2 1 0,-1-7 0,1 0 0,0-4 0,-3 2 0,3 0 0,-3-1 0,3-1 0,-2 1 0,2 0 0,0 4 0,-1 1 0,-1 6 0,0 3 0,-1 7 0,1 0 0,-1 3 0,0-1 0,1 0 0,0 0 0,0 0 0,-1 2 0,0 1 0,0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3:59.471"/>
    </inkml:context>
    <inkml:brush xml:id="br0">
      <inkml:brushProperty name="width" value="0.05" units="cm"/>
      <inkml:brushProperty name="height" value="0.05" units="cm"/>
      <inkml:brushProperty name="color" value="#004F8B"/>
    </inkml:brush>
  </inkml:definitions>
  <inkml:trace contextRef="#ctx0" brushRef="#br0">1529 1 24575,'-2'11'0,"1"2"0,1 4 0,0 1 0,0 5 0,0-4 0,1 2 0,0 0 0,0 2 0,0 2 0,0 0 0,0-3 0,0 0 0,-1-1 0,0 9 0,-1 3 0,-3 5 0,3 5 0,-4 1 0,3 2 0,-5 2 0,0 3 0,0-1 0,-5 13 0,1 1 0,-5 14 0,-5 7 0,0-2 0,8-33 0,0 1 0,0-3 0,1 2 0,0 7 0,1 1 0,0-5 0,0-3 0,-3 30 0,2-15 0,2-21 0,2 1 0,-2-4 0,0-2 0,-7 6 0,-4 7 0,-6 2 0,1 4 0,5-12 0,2 0 0,5-7 0,2-2 0,4-6 0,1-7 0,2-3 0,0-3 0,2 1 0,-2-2 0,2-1 0,-5 3 0,2-5 0,-6 1 0,3-3 0,-1-1 0,0 0 0,1-1 0,-3 2 0,-2 0 0,1 0 0,-5 2 0,2-1 0,-4 4 0,4 0 0,-1-3 0,6-1 0,1-3 0,2 0 0,-1 1 0,-1 1 0,-6 3 0,-3 0 0,-2 4 0,-5-3 0,2 3 0,-2-4 0,-2 3 0,-1-1 0,1 2 0,-7 0 0,3-1 0,-5 3 0,1 1 0,0 2 0,5-2 0,6 0 0,4 0 0,3-2 0,3 2 0,4-6 0,4-3 0,2-4 0,2 1 0,0-1 0,0 4 0,1-3 0,-4 6 0,1 1 0,-4 7 0,-1 2 0,-1 2 0,-2 1 0,2 0 0,-2 2 0,0 0 0,2-2 0,-3 5 0,2 1 0,-2 3 0,1-1 0,-1-8 0,1-4 0,4-6 0,0-2 0,3-5 0,0-1 0,1-1 0,0-1 0,-1 1 0,0 1 0,0-2 0,0 2 0,0-2 0,2-1 0,1-1 0,2-4 0,-1 0 0,2 0 0,-4 2 0,3 3 0,-3 0 0,1 2 0,1-3 0,-1 3 0,2-2 0,0 0 0,1-2 0,-2 1 0,2 1 0,-3 1 0,2 0 0,-1-1 0,2-3 0,2-6 0,0 0 0,0-5 0,0-3 0,-1 7 0,0-5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8:28.341"/>
    </inkml:context>
    <inkml:brush xml:id="br0">
      <inkml:brushProperty name="width" value="0.05" units="cm"/>
      <inkml:brushProperty name="height" value="0.05" units="cm"/>
      <inkml:brushProperty name="color" value="#004F8B"/>
    </inkml:brush>
  </inkml:definitions>
  <inkml:trace contextRef="#ctx0" brushRef="#br0">1529 1 24575,'-1'12'0,"0"0"0,1 6 0,0 0 0,0 4 0,0-2 0,1 1 0,-1 0 0,1 2 0,1 2 0,-2 0 0,1-4 0,1 1 0,-2-1 0,0 10 0,-2 2 0,-1 5 0,1 5 0,-3 1 0,3 2 0,-4 2 0,-2 3 0,1-1 0,-4 13 0,-1 0 0,-4 16 0,-5 6 0,0-3 0,8-32 0,0 1 0,1-2 0,0 0 0,0 9 0,0 0 0,1-6 0,0-2 0,-3 31 0,2-16 0,3-22 0,0 3 0,-1-5 0,0-3 0,-7 8 0,-4 5 0,-5 4 0,-1 2 0,6-11 0,2 0 0,6-6 0,0-3 0,5-7 0,1-5 0,3-4 0,-1-4 0,1 2 0,-1-1 0,2-2 0,-5 3 0,3-6 0,-7 2 0,2-2 0,0-3 0,0 2 0,1-2 0,-3 1 0,-1 2 0,-1-1 0,-4 1 0,2 1 0,-4 2 0,4 1 0,-1-3 0,6-1 0,1-3 0,3 1 0,-2 0 0,-2 1 0,-4 3 0,-4 0 0,-3 4 0,-3-4 0,0 4 0,-1-3 0,-1 2 0,-3-1 0,2 1 0,-6 1 0,2 0 0,-6 2 0,2 0 0,0 3 0,5-1 0,7-2 0,3 2 0,3-4 0,3 4 0,3-7 0,5-3 0,2-4 0,2 1 0,1-1 0,-2 3 0,3-1 0,-6 4 0,3 2 0,-6 8 0,1 0 0,-2 4 0,-2 0 0,1 0 0,0 2 0,-2 0 0,3-2 0,-3 4 0,3 3 0,-3 1 0,1 0 0,-1-8 0,0-3 0,5-7 0,0-3 0,4-3 0,-1-3 0,0 0 0,1-1 0,-1 1 0,1 2 0,-2-3 0,1 2 0,0-2 0,2-1 0,1-2 0,3-2 0,-3-2 0,3 2 0,-3 1 0,1 2 0,-2 1 0,2 2 0,-1-2 0,1 2 0,0-2 0,1-1 0,1 0 0,-1 0 0,1 1 0,-4 1 0,4 0 0,-3-2 0,3-2 0,2-5 0,0-2 0,1-4 0,-1-2 0,-2 5 0,1-4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8:28.342"/>
    </inkml:context>
    <inkml:brush xml:id="br0">
      <inkml:brushProperty name="width" value="0.025" units="cm"/>
      <inkml:brushProperty name="height" value="0.025" units="cm"/>
      <inkml:brushProperty name="color" value="#E71224"/>
    </inkml:brush>
  </inkml:definitions>
  <inkml:trace contextRef="#ctx0" brushRef="#br0">49 100 24575,'-3'2'0,"1"2"0,0 0 0,0 1 0,0 2 0,0 0 0,0 1 0,0 0 0,0 0 0,0 3 0,0 1 0,2-1 0,1 0 0,1-4 0,1-2 0,0-2 0,0-2 0,-1-1 0,3 0 0,2-1 0,2-2 0,2-5 0,-1 1 0,2-7 0,-3-2 0,0-1 0,-3-1 0,-2 4 0,-3 4 0,0 3 0,0 0 0,0 0 0,0-3 0,-1-2 0,-2 0 0,0-1 0,-3 3 0,0 3 0,-2 2 0,1 4 0,-4 0 0,-1 1 0,-1 0 0,-1 1 0,2 1 0,1 2 0,2 3 0,2-2 0,2 3 0,0-3 0,1 4 0,1-1 0,0 1 0,0-3 0,2 2 0,-1-4 0,1 0 0,0-1 0,2 0 0,3 1 0,5 1 0,6 1 0,-2-2 0,2-2 0,-8 0 0,-2-2 0,-2 0 0,-2 0 0,0-2 0,0 0 0,-1-5 0,2-2 0,-1-4 0,-1-1 0,1-3 0,-4 1 0,0 1 0,-3 1 0,0 6 0,-2 4 0,1 6 0,-4 4 0,1 3 0,-1 3 0,2 3 0,0 2 0,5 3 0,1-3 0,3-1 0,1-3 0,1-4 0,1-3 0,3-2 0,4-3 0,5 0 0,0-1 0,2 0 0,-5-2 0,-4-5 0,-2-3 0,-2-4 0,-2-4 0,-1 5 0,-2-4 0,-1 6 0,-2-2 0,-3 2 0,-2 1 0,-2 3 0,0 6 0,0 3 0,4 4 0,-3-1 0,4 1 0,-1-2 0,3 3 0,0-3 0,2 2 0,3-3 0,-1-1 0,2-1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8:28.343"/>
    </inkml:context>
    <inkml:brush xml:id="br0">
      <inkml:brushProperty name="width" value="0.025" units="cm"/>
      <inkml:brushProperty name="height" value="0.025" units="cm"/>
      <inkml:brushProperty name="color" value="#E71224"/>
    </inkml:brush>
  </inkml:definitions>
  <inkml:trace contextRef="#ctx0" brushRef="#br0">71 113 24575,'-4'0'0,"0"1"0,1 0 0,1 0 0,0 3 0,0-1 0,2 3 0,-2 1 0,-1 5 0,0 2 0,-2 6 0,3 1 0,-1-2 0,3 0 0,1-5 0,2-3 0,0-3 0,0-5 0,1-1 0,0-2 0,1-1 0,0-3 0,1-1 0,-1-5 0,0-1 0,-2 0 0,-1-1 0,-2 3 0,1 0 0,-1 1 0,1-1 0,0-1 0,0-4 0,-1-3 0,0-1 0,0 2 0,0 0 0,-3-1 0,1-4 0,-4 4 0,2 2 0,-3 7 0,1 5 0,-2 3 0,0 1 0,-2 4 0,2 0 0,-1 3 0,3 1 0,1 0 0,1 2 0,3-3 0,-1 0 0,2 2 0,2 1 0,-1 0 0,4 1 0,-1-3 0,2-2 0,-3-2 0,0-2 0,0-2 0,0-1 0,2 0 0,-1-1 0,0-2 0,-3 0 0,3-3 0,-2 2 0,3-5 0,-1 0 0,1-3 0,-1-3 0,-1 0 0,1-6 0,-4 5 0,0 0 0,-1 5 0,-2 5 0,0 3 0,0 2 0,-2 2 0,-1 2 0,-4 2 0,1 2 0,-3 4 0,3 0 0,3 2 0,2 0 0,3 1 0,-1 2 0,2-1 0,0 2 0,0-1 0,3 1 0,2-1 0,8 1 0,-1-5 0,1-4 0,-7-3 0,0-4 0,-2-1 0,0 0 0,1-2 0,-2-2 0,0-3 0,0-2 0,-2-5 0,0-5 0,-5-4 0,-1-1 0,-4 7 0,-1 4 0,2 8 0,2 2 0,1 4 0,0 2 0,-1 0 0,-2 2 0,2 0 0,1-1 0,3-1 0,0-1 0,1-1 0,1 0 0,1-3 0,0 0 0,0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9:19.982"/>
    </inkml:context>
    <inkml:brush xml:id="br0">
      <inkml:brushProperty name="width" value="0.025" units="cm"/>
      <inkml:brushProperty name="height" value="0.025" units="cm"/>
      <inkml:brushProperty name="color" value="#E71224"/>
    </inkml:brush>
  </inkml:definitions>
  <inkml:trace contextRef="#ctx0" brushRef="#br0">123 50 24575,'-4'-6'0,"0"0"0,-1 0 0,1 1 0,-1 0 0,1-1 0,0 1 0,0 1 0,3 1 0,-2 1 0,2 1 0,-2 1 0,-1 1 0,-1 0 0,-1 3 0,2-1 0,-1 1 0,3-1 0,-2 3 0,1 1 0,-1 3 0,1 0 0,2 3 0,1-1 0,0 3 0,1-1 0,2 0 0,2-2 0,0 1 0,1 0 0,-1-3 0,0-2 0,-1-2 0,0-3 0,-1 1 0,1-1 0,1 2 0,3-1 0,1 3 0,5 0 0,1 0 0,2-2 0,-4-3 0,-3-1 0,-4 0 0,-1-5 0,-2-6 0,1-9 0,-3-2 0,1-3 0,-2 3 0,-2 4 0,0 2 0,-2 4 0,-1 3 0,-2 3 0,1 1 0,-2 1 0,1 1 0,0 0 0,-3 0 0,-2 1 0,-5-2 0,-1 0 0,1 2 0,2-1 0,5 2 0,4 0 0,4 1 0,-2 3 0,0 3 0,-2 3 0,0 0 0,0 4 0,1-2 0,1 0 0,0-3 0,3-2 0,0-3 0,3-2 0,5-1 0,2-2 0,4-4 0,-1-2 0,1-3 0,-1-2 0,-2 0 0,-2 1 0,-3 2 0,-2 3 0,-2-2 0,-3-1 0,0 0 0,-2 0 0,-1 3 0,1 2 0,0 2 0,1 1 0,0 2 0,-1 2 0,0 1 0,0 2 0,0 1 0,0 3 0,0 0 0,2-1 0,1-1 0,1-2 0,0 0 0,-2-5 0,3 2 0,1-7 0,1-1 0,1-3 0,0-2 0,-2 2 0,0 1 0,-1 3 0,-1 3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9:37.654"/>
    </inkml:context>
    <inkml:brush xml:id="br0">
      <inkml:brushProperty name="width" value="0.05" units="cm"/>
      <inkml:brushProperty name="height" value="0.05" units="cm"/>
      <inkml:brushProperty name="color" value="#004F8B"/>
    </inkml:brush>
  </inkml:definitions>
  <inkml:trace contextRef="#ctx0" brushRef="#br0">0 3657 24575,'4'-11'0,"-1"1"0,0 0 0,0-1 0,-1 0 0,2-1 0,-1-1 0,3-2 0,-1 1 0,2-3 0,-1 4 0,-1-4 0,5-8 0,6-9 0,1 2 0,3-2 0,-9 14 0,1-3 0,-3 3 0,0 0 0,2-2 0,-1 2 0,3-6 0,0 3 0,2 2 0,4-2 0,-1 4 0,6-3 0,-2 0 0,-1 1 0,-1-5 0,-4 1 0,3-4 0,-2-2 0,2 0 0,1-4 0,8-2 0,2-4 0,8-1 0,-5 7 0,2 4 0,-4 3 0,0-4 0,1 0 0,-5 4 0,2-4 0,-1 4 0,6-8 0,-1 0 0,4-1 0,0-4 0,2-2 0,7-7 0,5 0 0,0 3 0,1 3 0,-9 4 0,-7 0 0,-10-1 0,-4 3 0,-7 4 0,3-5 0,-2 0 0,4-9 0,-1-5 0,-4 7 0,-1-6 0,-3 6 0,-2-8 0,-4 2 0,-3-1 0,-2 3 0,0-3 0,0 3 0,0-1 0,1 10 0,1-1 0,1 9 0,0-2 0,0 1 0,0 5 0,1-3 0,0 1 0,1 0 0,-1 2 0,0 6 0,0 0 0,-1 4 0,1-4 0,-1-5 0,0 3 0,-2-8 0,2 4 0,-3-6 0,3 2 0,-3 2 0,2-1 0,-2 5 0,0 0 0,0 6 0,0 7 0,0 3 0,0 3 0,0 1 0,0-1 0,1-2 0,-1-4 0,1-1 0,-1-2 0,1 2 0,0-4 0,2 1 0,-1-7 0,1 0 0,0-4 0,-3 2 0,3 0 0,-3-1 0,3-1 0,-2 1 0,2 0 0,0 4 0,-1 1 0,-1 6 0,0 3 0,-1 7 0,1 0 0,-1 3 0,0-1 0,1 0 0,0 0 0,0 0 0,-1 2 0,0 1 0,0 1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9:37.655"/>
    </inkml:context>
    <inkml:brush xml:id="br0">
      <inkml:brushProperty name="width" value="0.05" units="cm"/>
      <inkml:brushProperty name="height" value="0.05" units="cm"/>
      <inkml:brushProperty name="color" value="#004F8B"/>
    </inkml:brush>
  </inkml:definitions>
  <inkml:trace contextRef="#ctx0" brushRef="#br0">1529 1 24575,'-1'12'0,"0"0"0,1 6 0,0 0 0,0 4 0,0-2 0,1 1 0,-1 0 0,1 2 0,1 2 0,-2 0 0,1-4 0,1 1 0,-2-1 0,0 10 0,-2 2 0,-1 5 0,1 5 0,-3 1 0,3 2 0,-4 2 0,-2 3 0,1-1 0,-4 13 0,-1 0 0,-4 16 0,-5 6 0,0-3 0,8-32 0,0 1 0,1-2 0,0 0 0,0 9 0,0 0 0,1-6 0,0-2 0,-3 31 0,2-16 0,3-22 0,0 3 0,-1-5 0,0-3 0,-7 8 0,-4 5 0,-5 4 0,-1 2 0,6-11 0,2 0 0,6-6 0,0-3 0,5-7 0,1-5 0,3-4 0,-1-4 0,1 2 0,-1-1 0,2-2 0,-5 3 0,3-6 0,-7 2 0,2-2 0,0-3 0,0 2 0,1-2 0,-3 1 0,-1 2 0,-1-1 0,-4 1 0,2 1 0,-4 2 0,4 1 0,-1-3 0,6-1 0,1-3 0,3 1 0,-2 0 0,-2 1 0,-4 3 0,-4 0 0,-3 4 0,-3-4 0,0 4 0,-1-3 0,-1 2 0,-3-1 0,2 1 0,-6 1 0,2 0 0,-6 2 0,2 0 0,0 3 0,5-1 0,7-2 0,3 2 0,3-4 0,3 4 0,3-7 0,5-3 0,2-4 0,2 1 0,1-1 0,-2 3 0,3-1 0,-6 4 0,3 2 0,-6 8 0,1 0 0,-2 4 0,-2 0 0,1 0 0,0 2 0,-2 0 0,3-2 0,-3 4 0,3 3 0,-3 1 0,1 0 0,-1-8 0,0-3 0,5-7 0,0-3 0,4-3 0,-1-3 0,0 0 0,1-1 0,-1 1 0,1 2 0,-2-3 0,1 2 0,0-2 0,2-1 0,1-2 0,3-2 0,-3-2 0,3 2 0,-3 1 0,1 2 0,-2 1 0,2 2 0,-1-2 0,1 2 0,0-2 0,1-1 0,1 0 0,-1 0 0,1 1 0,-4 1 0,4 0 0,-3-2 0,3-2 0,2-5 0,0-2 0,1-4 0,-1-2 0,-2 5 0,1-4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9:37.656"/>
    </inkml:context>
    <inkml:brush xml:id="br0">
      <inkml:brushProperty name="width" value="0.025" units="cm"/>
      <inkml:brushProperty name="height" value="0.025" units="cm"/>
      <inkml:brushProperty name="color" value="#E71224"/>
    </inkml:brush>
  </inkml:definitions>
  <inkml:trace contextRef="#ctx0" brushRef="#br0">49 100 24575,'-3'2'0,"1"2"0,0 0 0,0 1 0,0 2 0,0 0 0,0 1 0,0 0 0,0 0 0,0 3 0,0 1 0,2-1 0,1 0 0,1-4 0,1-2 0,0-2 0,0-2 0,-1-1 0,3 0 0,2-1 0,2-2 0,2-5 0,-1 1 0,2-7 0,-3-2 0,0-1 0,-3-1 0,-2 4 0,-3 4 0,0 3 0,0 0 0,0 0 0,0-3 0,-1-2 0,-2 0 0,0-1 0,-3 3 0,0 3 0,-2 2 0,1 4 0,-4 0 0,-1 1 0,-1 0 0,-1 1 0,2 1 0,1 2 0,2 3 0,2-2 0,2 3 0,0-3 0,1 4 0,1-1 0,0 1 0,0-3 0,2 2 0,-1-4 0,1 0 0,0-1 0,2 0 0,3 1 0,5 1 0,6 1 0,-2-2 0,2-2 0,-8 0 0,-2-2 0,-2 0 0,-2 0 0,0-2 0,0 0 0,-1-5 0,2-2 0,-1-4 0,-1-1 0,1-3 0,-4 1 0,0 1 0,-3 1 0,0 6 0,-2 4 0,1 6 0,-4 4 0,1 3 0,-1 3 0,2 3 0,0 2 0,5 3 0,1-3 0,3-1 0,1-3 0,1-4 0,1-3 0,3-2 0,4-3 0,5 0 0,0-1 0,2 0 0,-5-2 0,-4-5 0,-2-3 0,-2-4 0,-2-4 0,-1 5 0,-2-4 0,-1 6 0,-2-2 0,-3 2 0,-2 1 0,-2 3 0,0 6 0,0 3 0,4 4 0,-3-1 0,4 1 0,-1-2 0,3 3 0,0-3 0,2 2 0,3-3 0,-1-1 0,2-1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51:57.883"/>
    </inkml:context>
    <inkml:brush xml:id="br0">
      <inkml:brushProperty name="width" value="0.025" units="cm"/>
      <inkml:brushProperty name="height" value="0.025" units="cm"/>
      <inkml:brushProperty name="color" value="#004F8B"/>
    </inkml:brush>
  </inkml:definitions>
  <inkml:trace contextRef="#ctx0" brushRef="#br0">1 0 24575,'0'6'0,"0"1"0,0 1 0,0 3 0,0 0 0,0 5 0,1 2 0,-1 2 0,4 0 0,-3-2 0,3 2 0,0 2 0,2 1 0,0 2 0,0-4 0,-1 1 0,0 3 0,1 2 0,0 4 0,0-2 0,1 5 0,1-1 0,4 7 0,-1-1 0,0-2 0,2 5 0,-2-6 0,1 7 0,-1-5 0,0-3 0,-1 1 0,3-3 0,-1 1 0,3 3 0,0-5 0,5 5 0,5 0 0,7 6 0,3 5 0,0-2 0,4 3 0,-4-3 0,4 1 0,0-3 0,-10-10 0,4-1 0,-10-6 0,1 0 0,-2-3 0,-4-3 0,0-4 0,-2 1 0,5 0 0,5 7 0,3-1 0,8 7 0,1 2 0,9 1 0,5 5 0,3-4 0,11 6 0,5 0 0,12 4 0,6 0 0,-18-11 0,-2 1 0,-14-12 0,-2 4 0,7-3 0,-15-2 0,5-1 0,-8-5 0,7 2 0,0-3 0,9 1 0,5 1 0,8 1 0,-3-2 0,-10-2 0,-1-3 0,-7-2 0,4 1 0,-5-2 0,-9-2 0,11 1 0,-6-3 0,16 1 0,-6 0 0,-3-1 0,6 1 0,7-1 0,15 2 0,7 0 0,-4 2 0,-5 0 0,-5 0 0,-5-2 0,2 0 0,-14-4 0,-1 1 0,-9-3 0,3 3 0,4-1 0,-3 0 0,8 0 0,-8-2 0,6 0 0,-4 0 0,-5 1 0,0 0 0,-11 0 0,-7-1 0,-9 0 0,-9 0 0,-2 0 0,-3 0 0,-1 0 0,-3 0 0,-4-5 0,-3 4 0,2-3 0,-1 4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52:02.091"/>
    </inkml:context>
    <inkml:brush xml:id="br0">
      <inkml:brushProperty name="width" value="0.025" units="cm"/>
      <inkml:brushProperty name="height" value="0.025" units="cm"/>
      <inkml:brushProperty name="color" value="#004F8B"/>
    </inkml:brush>
  </inkml:definitions>
  <inkml:trace contextRef="#ctx0" brushRef="#br0">4416 0 24575,'-8'0'0,"0"0"0,1 0 0,2 0 0,-1 0 0,-1 0 0,-9 0 0,-2 1 0,-9 0 0,2 0 0,-9-1 0,2 0 0,-6 0 0,2 0 0,-7 1 0,3 1 0,-7 0 0,0-1 0,-5-1 0,1 0 0,-5 0 0,-4 2 0,-11 0 0,-8 2 0,9 0 0,-14 0 0,12 0 0,-8 2 0,-8 2 0,17 5 0,-17 10 0,3 5 0,35-10 0,0 0 0,-2 2 0,1 0 0,4-2 0,0 0 0,-2 1 0,2 1 0,-30 11 0,-1-3 0,12-2 0,15-8 0,-3 3 0,8 1 0,-12 4 0,0 5 0,0 0 0,-8 11 0,-6 7 0,32-18 0,-1 2 0,-2 0 0,2-1 0,-20 22 0,8-8 0,16-12 0,3-3 0,3-1 0,4-5 0,0 1 0,-2 0 0,1 5 0,-8 4 0,5-3 0,-7 6 0,3-3 0,-3 4 0,0-3 0,7-8 0,-3-1 0,3-5 0,-1 1 0,1-2 0,-1 5 0,3-2 0,-4 4 0,2-2 0,5-4 0,-5 1 0,-2 4 0,-12 7 0,-7 6 0,2 2 0,-8 3 0,7 2 0,-3 2 0,8-1 0,12-10 0,4 0 0,10-9 0,1 4 0,5-2 0,3-2 0,2 0 0,2-6 0,1 1 0,0-4 0,1 1 0,-2-2 0,-1 1 0,-4 1 0,-2 1 0,1-1 0,-4 2 0,-2-2 0,-4 5 0,-1 0 0,4-4 0,3 0 0,1-5 0,1 3 0,1-4 0,5-2 0,1-5 0,3 0 0,1-4 0,0 1 0,2-1 0,-1 0 0,1 0 0,0-1 0,0 1 0,2-1 0,-3 1 0,2 0 0,-1-1 0,0 0 0,-7-3 0,6 0 0,-6-1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52:28.269"/>
    </inkml:context>
    <inkml:brush xml:id="br0">
      <inkml:brushProperty name="width" value="0.025" units="cm"/>
      <inkml:brushProperty name="height" value="0.025" units="cm"/>
      <inkml:brushProperty name="color" value="#004F8B"/>
    </inkml:brush>
  </inkml:definitions>
  <inkml:trace contextRef="#ctx0" brushRef="#br0">17 0 24575,'9'11'0,"4"0"0,6 10 0,0-4 0,1 6 0,-1-2 0,1 3 0,0-1 0,-4-4 0,-3-4 0,-4-3 0,2-2 0,-1-1 0,1 0 0,-1-2 0,1 1 0,0-1 0,-2 0 0,-2-1 0,-1-1 0,0 2 0,1 0 0,-2 1 0,3-1 0,-1 1 0,2 1 0,1 1 0,1-1 0,0 1 0,2-1 0,-1 1 0,0-3 0,-4-1 0,-3-3 0,-3-1 0,-5 1 0,2-1 0,-6 1 0,4 0 0,-2 1 0,-1 1 0,-2-1 0,1 1 0,-6-1 0,4-2 0,-1 3 0,0-4 0,2 4 0,0-2 0,3 1 0,0-2 0,0 2 0,-2-1 0,-1 2 0,2-1 0,1 0 0,0-2 0,1 2 0,-3-1 0,3 0 0,-2 0 0,1-1 0,0 2 0,-3-1 0,3 0 0,-2 1 0,2-2 0,0 2 0,0-1 0,1-2 0,-2 2 0,2-1 0,-3 1 0,2 1 0,0-1 0,1 0 0,0 0 0,1-1 0,0 1 0,-2 0 0,0 1 0,-2 0 0,-2 2 0,1-2 0,-1 2 0,0 0 0,1 0 0,0 0 0,1-2 0,-2 1 0,0 0 0,-4 1 0,0 2 0,1-2 0,3 0 0,4-2 0,2-1 0,1-1 0,1-2 0,1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4:11.170"/>
    </inkml:context>
    <inkml:brush xml:id="br0">
      <inkml:brushProperty name="width" value="0.025" units="cm"/>
      <inkml:brushProperty name="height" value="0.025" units="cm"/>
      <inkml:brushProperty name="color" value="#E71224"/>
    </inkml:brush>
  </inkml:definitions>
  <inkml:trace contextRef="#ctx0" brushRef="#br0">108 76 24575,'-2'2'0,"0"2"0,0 0 0,0 0 0,-1 0 0,1 0 0,-1 0 0,1 1 0,-1-2 0,2 1 0,-1-1 0,1 1 0,1-2 0,-1 1 0,0-1 0,0 0 0,-1 2 0,0 0 0,-1 3 0,-1-1 0,3 1 0,-1-3 0,2 0 0,0-2 0,0 1 0,1-1 0,1 0 0,0 1 0,2-2 0,-1 0 0,0-1 0,0 0 0,-1 0 0,1 0 0,-1 0 0,2-1 0,-2-1 0,3-4 0,-2-1 0,2-2 0,-3-2 0,2 2 0,-2 1 0,1 2 0,-2 2 0,0-1 0,0 1 0,0 0 0,0-1 0,-1 2 0,1 0 0,-1 0 0,1 1 0,-1-1 0,0-1 0,0 0 0,-2-3 0,-1-1 0,-3-4 0,-4-1 0,0 1 0,-2 0 0,2 5 0,3 2 0,1 4 0,0 2 0,0 3 0,2 3 0,-1 0 0,1 2 0,-2 1 0,0 1 0,-1 0 0,3 0 0,-1 0 0,2 1 0,0-1 0,2-2 0,0-3 0,1-3 0,0 1 0,0 3 0,1 0 0,0 5 0,6 1 0,-1 0 0,5 3 0,-2-5 0,-1 0 0,-1-6 0,-4 0 0,2-5 0,1-1 0,3-5 0,7-6 0,-1-1 0,2-5 0,-2 1 0,-3 0 0,0-1 0,-6 7 0,0 0 0,-4 4 0,1 1 0,-2 0 0,0 0 0,-1-3 0,0 1 0,-1-2 0,0 3 0,-2 1 0,-1 2 0,0-1 0,-2 2 0,-1-1 0,2 3 0,-3-1 0,1 1 0,-2 0 0,1 1 0,3 0 0,0 0 0,0 4 0,-2 0 0,1 5 0,-2-2 0,0 8 0,-2-1 0,0 8 0,2-4 0,3 0 0,2-5 0,2-1 0,0-1 0,1-4 0,0-1 0,0-4 0,1 0 0,4-1 0,-1-1 0,5 0 0,-2 0 0,-1-1 0,0-2 0,-5 0 0,1-4 0,0 0 0,0-4 0,-1-2 0,0 0 0,-1-1 0,-1 2 0,0 4 0,-2 3 0,0 5 0,0 1 0,-2 2 0,3-1 0,-1 0 0,2 0 0,0-2 0,1 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52:36.257"/>
    </inkml:context>
    <inkml:brush xml:id="br0">
      <inkml:brushProperty name="width" value="0.025" units="cm"/>
      <inkml:brushProperty name="height" value="0.025" units="cm"/>
      <inkml:brushProperty name="color" value="#004F8B"/>
    </inkml:brush>
  </inkml:definitions>
  <inkml:trace contextRef="#ctx0" brushRef="#br0">1 3 24575,'0'-1'0,"0"0"0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52:44.671"/>
    </inkml:context>
    <inkml:brush xml:id="br0">
      <inkml:brushProperty name="width" value="0.025" units="cm"/>
      <inkml:brushProperty name="height" value="0.025" units="cm"/>
      <inkml:brushProperty name="color" value="#004F8B"/>
    </inkml:brush>
  </inkml:definitions>
  <inkml:trace contextRef="#ctx0" brushRef="#br0">0 3 24575,'0'-2'0,"0"1"0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52:51.725"/>
    </inkml:context>
    <inkml:brush xml:id="br0">
      <inkml:brushProperty name="width" value="0.025" units="cm"/>
      <inkml:brushProperty name="height" value="0.025" units="cm"/>
      <inkml:brushProperty name="color" value="#004F8B"/>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4:13.826"/>
    </inkml:context>
    <inkml:brush xml:id="br0">
      <inkml:brushProperty name="width" value="0.025" units="cm"/>
      <inkml:brushProperty name="height" value="0.025" units="cm"/>
      <inkml:brushProperty name="color" value="#E71224"/>
    </inkml:brush>
  </inkml:definitions>
  <inkml:trace contextRef="#ctx0" brushRef="#br0">123 50 24575,'-4'-6'0,"0"0"0,-1 0 0,1 1 0,-1 0 0,1-1 0,0 1 0,0 1 0,3 1 0,-2 1 0,2 1 0,-2 1 0,-1 1 0,-1 0 0,-1 3 0,2-1 0,-1 1 0,3-1 0,-2 3 0,1 1 0,-1 3 0,1 0 0,2 3 0,1-1 0,0 3 0,1-1 0,2 0 0,2-2 0,0 1 0,1 0 0,-1-3 0,0-2 0,-1-2 0,0-3 0,-1 1 0,1-1 0,1 2 0,3-1 0,1 3 0,5 0 0,1 0 0,2-2 0,-4-3 0,-3-1 0,-4 0 0,-1-5 0,-2-6 0,1-9 0,-3-2 0,1-3 0,-2 3 0,-2 4 0,0 2 0,-2 4 0,-1 3 0,-2 3 0,1 1 0,-2 1 0,1 1 0,0 0 0,-3 0 0,-2 1 0,-5-2 0,-1 0 0,1 2 0,2-1 0,5 2 0,4 0 0,4 1 0,-2 3 0,0 3 0,-2 3 0,0 0 0,0 4 0,1-2 0,1 0 0,0-3 0,3-2 0,0-3 0,3-2 0,5-1 0,2-2 0,4-4 0,-1-2 0,1-3 0,-1-2 0,-2 0 0,-2 1 0,-3 2 0,-2 3 0,-2-2 0,-3-1 0,0 0 0,-2 0 0,-1 3 0,1 2 0,0 2 0,1 1 0,0 2 0,-1 2 0,0 1 0,0 2 0,0 1 0,0 3 0,0 0 0,2-1 0,1-1 0,1-2 0,0 0 0,-2-5 0,3 2 0,1-7 0,1-1 0,1-3 0,0-2 0,-2 2 0,0 1 0,-1 3 0,-1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4:16.840"/>
    </inkml:context>
    <inkml:brush xml:id="br0">
      <inkml:brushProperty name="width" value="0.025" units="cm"/>
      <inkml:brushProperty name="height" value="0.025" units="cm"/>
      <inkml:brushProperty name="color" value="#E71224"/>
    </inkml:brush>
  </inkml:definitions>
  <inkml:trace contextRef="#ctx0" brushRef="#br0">49 99 24575,'-3'2'0,"1"2"0,0 0 0,0 1 0,0 2 0,0 0 0,0 0 0,0 2 0,0-1 0,0 3 0,0 1 0,2-1 0,1-1 0,1-2 0,1-3 0,0-2 0,0-2 0,-1-1 0,3 0 0,2-1 0,2-2 0,2-5 0,-1 1 0,2-7 0,-3-2 0,0-1 0,-3-2 0,-2 6 0,-3 3 0,0 3 0,0 0 0,0-1 0,0-1 0,-1-3 0,-2 0 0,0-1 0,-3 2 0,0 5 0,-2 1 0,1 4 0,-4-1 0,-1 2 0,-1 0 0,-1 2 0,2 0 0,1 2 0,2 3 0,2-2 0,2 3 0,0-3 0,1 4 0,1-1 0,0 1 0,0-3 0,2 1 0,-1-2 0,1-1 0,0-1 0,2 0 0,3 1 0,5 1 0,6 1 0,-2-3 0,2 0 0,-8-2 0,-2-1 0,-2 0 0,-2 0 0,0-1 0,0-1 0,-1-5 0,2-2 0,-1-4 0,-1-1 0,1-3 0,-4 1 0,0 1 0,-3 1 0,0 6 0,-2 4 0,1 6 0,-4 4 0,1 3 0,-1 3 0,2 2 0,0 4 0,5 2 0,1-3 0,3-1 0,1-3 0,1-4 0,1-3 0,3-3 0,4-1 0,5-1 0,0-1 0,2 0 0,-5-2 0,-4-5 0,-2-3 0,-2-5 0,-2-2 0,-1 4 0,-2-4 0,-1 6 0,-2-3 0,-3 4 0,-2 0 0,-2 3 0,0 5 0,0 5 0,4 3 0,-3-1 0,4 0 0,-1 0 0,3 2 0,0-3 0,2 2 0,3-3 0,-1-1 0,2-1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4:19.473"/>
    </inkml:context>
    <inkml:brush xml:id="br0">
      <inkml:brushProperty name="width" value="0.025" units="cm"/>
      <inkml:brushProperty name="height" value="0.025" units="cm"/>
      <inkml:brushProperty name="color" value="#E71224"/>
    </inkml:brush>
  </inkml:definitions>
  <inkml:trace contextRef="#ctx0" brushRef="#br0">71 113 24575,'-4'0'0,"0"1"0,1 0 0,1 0 0,0 3 0,0-1 0,2 3 0,-2 1 0,-1 5 0,0 2 0,-2 6 0,3 1 0,-1-2 0,3 0 0,1-5 0,2-3 0,0-3 0,0-5 0,1-1 0,0-2 0,1-1 0,0-3 0,1-1 0,-1-5 0,0-1 0,-2 0 0,-1-1 0,-2 3 0,1 0 0,-1 1 0,1-1 0,0-1 0,0-4 0,-1-3 0,0-1 0,0 2 0,0 0 0,-3-1 0,1-4 0,-4 4 0,2 2 0,-3 7 0,1 5 0,-2 3 0,0 1 0,-2 4 0,2 0 0,-1 3 0,3 1 0,1 0 0,1 2 0,3-3 0,-1 0 0,2 2 0,2 1 0,-1 0 0,4 1 0,-1-3 0,2-2 0,-3-2 0,0-2 0,0-2 0,0-1 0,2 0 0,-1-1 0,0-2 0,-3 0 0,3-3 0,-2 2 0,3-5 0,-1 0 0,1-3 0,-1-3 0,-1 0 0,1-6 0,-4 5 0,0 0 0,-1 5 0,-2 5 0,0 3 0,0 2 0,-2 2 0,-1 2 0,-4 2 0,1 2 0,-3 4 0,3 0 0,3 2 0,2 0 0,3 1 0,-1 2 0,2-1 0,0 2 0,0-1 0,3 1 0,2-1 0,8 1 0,-1-5 0,1-4 0,-7-3 0,0-4 0,-2-1 0,0 0 0,1-2 0,-2-2 0,0-3 0,0-2 0,-2-5 0,0-5 0,-5-4 0,-1-1 0,-4 7 0,-1 4 0,2 8 0,2 2 0,1 4 0,0 2 0,-1 0 0,-2 2 0,2 0 0,1-1 0,3-1 0,0-1 0,1-1 0,1 0 0,1-3 0,0 0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5:40.181"/>
    </inkml:context>
    <inkml:brush xml:id="br0">
      <inkml:brushProperty name="width" value="0.05" units="cm"/>
      <inkml:brushProperty name="height" value="0.05" units="cm"/>
      <inkml:brushProperty name="color" value="#004F8B"/>
    </inkml:brush>
  </inkml:definitions>
  <inkml:trace contextRef="#ctx0" brushRef="#br0">0 3657 24575,'4'-11'0,"-1"1"0,0 0 0,0-1 0,-1 0 0,2-1 0,-1-1 0,3-2 0,-1 1 0,2-3 0,-1 4 0,-1-4 0,5-8 0,6-9 0,1 2 0,3-2 0,-9 14 0,1-3 0,-3 3 0,0 0 0,2-2 0,-1 2 0,3-6 0,0 3 0,2 2 0,4-2 0,-1 4 0,6-3 0,-2 0 0,-1 1 0,-1-5 0,-4 1 0,3-4 0,-2-2 0,2 0 0,1-4 0,8-2 0,2-4 0,8-1 0,-5 7 0,2 4 0,-4 3 0,0-4 0,1 0 0,-5 4 0,2-4 0,-1 4 0,6-8 0,-1 0 0,4-1 0,0-4 0,2-2 0,7-7 0,5 0 0,0 3 0,1 3 0,-9 4 0,-7 0 0,-10-1 0,-4 3 0,-7 4 0,3-5 0,-2 0 0,4-9 0,-1-5 0,-4 7 0,-1-6 0,-3 6 0,-2-8 0,-4 2 0,-3-1 0,-2 3 0,0-3 0,0 3 0,0-1 0,1 10 0,1-1 0,1 9 0,0-2 0,0 1 0,0 5 0,1-3 0,0 1 0,1 0 0,-1 2 0,0 6 0,0 0 0,-1 4 0,1-4 0,-1-5 0,0 3 0,-2-8 0,2 4 0,-3-6 0,3 2 0,-3 2 0,2-1 0,-2 5 0,0 0 0,0 6 0,0 7 0,0 3 0,0 3 0,0 1 0,0-1 0,1-2 0,-1-4 0,1-1 0,-1-2 0,1 2 0,0-4 0,2 1 0,-1-7 0,1 0 0,0-4 0,-3 2 0,3 0 0,-3-1 0,3-1 0,-2 1 0,2 0 0,0 4 0,-1 1 0,-1 6 0,0 3 0,-1 7 0,1 0 0,-1 3 0,0-1 0,1 0 0,0 0 0,0 0 0,-1 2 0,0 1 0,0 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5:40.182"/>
    </inkml:context>
    <inkml:brush xml:id="br0">
      <inkml:brushProperty name="width" value="0.05" units="cm"/>
      <inkml:brushProperty name="height" value="0.05" units="cm"/>
      <inkml:brushProperty name="color" value="#004F8B"/>
    </inkml:brush>
  </inkml:definitions>
  <inkml:trace contextRef="#ctx0" brushRef="#br0">1529 1 24575,'-2'11'0,"1"2"0,1 4 0,0 1 0,0 5 0,0-4 0,1 2 0,0 0 0,0 2 0,0 2 0,0 0 0,0-3 0,0 0 0,-1-1 0,0 9 0,-1 3 0,-3 5 0,3 5 0,-4 1 0,3 2 0,-5 2 0,0 3 0,0-1 0,-5 13 0,1 1 0,-5 14 0,-5 7 0,0-2 0,8-33 0,0 1 0,0-3 0,1 2 0,0 7 0,1 1 0,0-5 0,0-3 0,-3 30 0,2-15 0,2-21 0,2 1 0,-2-4 0,0-2 0,-7 6 0,-4 7 0,-6 2 0,1 4 0,5-12 0,2 0 0,5-7 0,2-2 0,4-6 0,1-7 0,2-3 0,0-3 0,2 1 0,-2-2 0,2-1 0,-5 3 0,2-5 0,-6 1 0,3-3 0,-1-1 0,0 0 0,1-1 0,-3 2 0,-2 0 0,1 0 0,-5 2 0,2-1 0,-4 4 0,4 0 0,-1-3 0,6-1 0,1-3 0,2 0 0,-1 1 0,-1 1 0,-6 3 0,-3 0 0,-2 4 0,-5-3 0,2 3 0,-2-4 0,-2 3 0,-1-1 0,1 2 0,-7 0 0,3-1 0,-5 3 0,1 1 0,0 2 0,5-2 0,6 0 0,4 0 0,3-2 0,3 2 0,4-6 0,4-3 0,2-4 0,2 1 0,0-1 0,0 4 0,1-3 0,-4 6 0,1 1 0,-4 7 0,-1 2 0,-1 2 0,-2 1 0,2 0 0,-2 2 0,0 0 0,2-2 0,-3 5 0,2 1 0,-2 3 0,1-1 0,-1-8 0,1-4 0,4-6 0,0-2 0,3-5 0,0-1 0,1-1 0,0-1 0,-1 1 0,0 1 0,0-2 0,0 2 0,0-2 0,2-1 0,1-1 0,2-4 0,-1 0 0,2 0 0,-4 2 0,3 3 0,-3 0 0,1 2 0,1-3 0,-1 3 0,2-2 0,0 0 0,1-2 0,-2 1 0,2 1 0,-3 1 0,2 0 0,-1-1 0,2-3 0,2-6 0,0 0 0,0-5 0,0-3 0,-1 7 0,0-5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8T19:45:40.183"/>
    </inkml:context>
    <inkml:brush xml:id="br0">
      <inkml:brushProperty name="width" value="0.025" units="cm"/>
      <inkml:brushProperty name="height" value="0.025" units="cm"/>
      <inkml:brushProperty name="color" value="#E71224"/>
    </inkml:brush>
  </inkml:definitions>
  <inkml:trace contextRef="#ctx0" brushRef="#br0">108 76 24575,'-2'2'0,"0"2"0,0 0 0,0 0 0,-1 0 0,1 0 0,-1 0 0,1 1 0,-1-2 0,2 1 0,-1-1 0,1 1 0,1-2 0,-1 1 0,0-1 0,0 0 0,-1 2 0,0 0 0,-1 3 0,-1-1 0,3 1 0,-1-3 0,2 0 0,0-2 0,0 1 0,1-1 0,1 0 0,0 1 0,2-2 0,-1 0 0,0-1 0,0 0 0,-1 0 0,1 0 0,-1 0 0,2-1 0,-2-1 0,3-4 0,-2-1 0,2-2 0,-3-2 0,2 2 0,-2 1 0,1 2 0,-2 2 0,0-1 0,0 1 0,0 0 0,0-1 0,-1 2 0,1 0 0,-1 0 0,1 1 0,-1-1 0,0-1 0,0 0 0,-2-3 0,-1-1 0,-3-4 0,-4-1 0,0 1 0,-2 0 0,2 5 0,3 2 0,1 4 0,0 2 0,0 3 0,2 3 0,-1 0 0,1 2 0,-2 1 0,0 1 0,-1 0 0,3 0 0,-1 0 0,2 1 0,0-1 0,2-2 0,0-3 0,1-3 0,0 1 0,0 3 0,1 0 0,0 5 0,6 1 0,-1 0 0,5 3 0,-2-5 0,-1 0 0,-1-6 0,-4 0 0,2-5 0,1-1 0,3-5 0,7-6 0,-1-1 0,2-5 0,-2 1 0,-3 0 0,0-1 0,-6 7 0,0 0 0,-4 4 0,1 1 0,-2 0 0,0 0 0,-1-3 0,0 1 0,-1-2 0,0 3 0,-2 1 0,-1 2 0,0-1 0,-2 2 0,-1-1 0,2 3 0,-3-1 0,1 1 0,-2 0 0,1 1 0,3 0 0,0 0 0,0 4 0,-2 0 0,1 5 0,-2-2 0,0 8 0,-2-1 0,0 8 0,2-4 0,3 0 0,2-5 0,2-1 0,0-1 0,1-4 0,0-1 0,0-4 0,1 0 0,4-1 0,-1-1 0,5 0 0,-2 0 0,-1-1 0,0-2 0,-5 0 0,1-4 0,0 0 0,0-4 0,-1-2 0,0 0 0,-1-1 0,-1 2 0,0 4 0,-2 3 0,0 5 0,0 1 0,-2 2 0,3-1 0,-1 0 0,2 0 0,0-2 0,1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39771-2049-C548-B375-4E251871BF75}" type="datetimeFigureOut">
              <a:rPr lang="en-US" smtClean="0"/>
              <a:t>10/13/21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12ABF-A4B8-CE4B-8466-1105F1A71011}" type="slidenum">
              <a:rPr lang="en-US" smtClean="0"/>
              <a:t>‹#›</a:t>
            </a:fld>
            <a:endParaRPr lang="en-US"/>
          </a:p>
        </p:txBody>
      </p:sp>
    </p:spTree>
    <p:extLst>
      <p:ext uri="{BB962C8B-B14F-4D97-AF65-F5344CB8AC3E}">
        <p14:creationId xmlns:p14="http://schemas.microsoft.com/office/powerpoint/2010/main" val="2132171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E2DB-A68C-584D-AAE4-90044A0700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61AA17-684B-5A4F-9343-ED4502726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B6AAB3-124A-E24E-B134-ACCE8EE22CEA}"/>
              </a:ext>
            </a:extLst>
          </p:cNvPr>
          <p:cNvSpPr>
            <a:spLocks noGrp="1"/>
          </p:cNvSpPr>
          <p:nvPr>
            <p:ph type="dt" sz="half" idx="10"/>
          </p:nvPr>
        </p:nvSpPr>
        <p:spPr/>
        <p:txBody>
          <a:bodyPr/>
          <a:lstStyle/>
          <a:p>
            <a:fld id="{9B56AFDC-8F9C-E04B-8EAB-C1AB31D3A754}" type="datetimeFigureOut">
              <a:rPr lang="en-US" smtClean="0"/>
              <a:t>10/13/21</a:t>
            </a:fld>
            <a:endParaRPr lang="en-US"/>
          </a:p>
        </p:txBody>
      </p:sp>
      <p:sp>
        <p:nvSpPr>
          <p:cNvPr id="5" name="Footer Placeholder 4">
            <a:extLst>
              <a:ext uri="{FF2B5EF4-FFF2-40B4-BE49-F238E27FC236}">
                <a16:creationId xmlns:a16="http://schemas.microsoft.com/office/drawing/2014/main" id="{6A0F6946-B7CF-2343-8EF2-B72650C465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16D2E-7BF7-4847-AFED-943755A2A0C9}"/>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2329506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AFEF-B8C1-3241-8608-50F5B6E41C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D86CC9-AE0C-2345-8125-D2C1CB2AC5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4F13A5-A30F-194A-AAFF-88C7ED66D1ED}"/>
              </a:ext>
            </a:extLst>
          </p:cNvPr>
          <p:cNvSpPr>
            <a:spLocks noGrp="1"/>
          </p:cNvSpPr>
          <p:nvPr>
            <p:ph type="dt" sz="half" idx="10"/>
          </p:nvPr>
        </p:nvSpPr>
        <p:spPr/>
        <p:txBody>
          <a:bodyPr/>
          <a:lstStyle/>
          <a:p>
            <a:fld id="{9B56AFDC-8F9C-E04B-8EAB-C1AB31D3A754}" type="datetimeFigureOut">
              <a:rPr lang="en-US" smtClean="0"/>
              <a:t>10/13/21</a:t>
            </a:fld>
            <a:endParaRPr lang="en-US"/>
          </a:p>
        </p:txBody>
      </p:sp>
      <p:sp>
        <p:nvSpPr>
          <p:cNvPr id="5" name="Footer Placeholder 4">
            <a:extLst>
              <a:ext uri="{FF2B5EF4-FFF2-40B4-BE49-F238E27FC236}">
                <a16:creationId xmlns:a16="http://schemas.microsoft.com/office/drawing/2014/main" id="{70E5E67A-18CA-7243-B868-A641A5B7D5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83337-DE3B-3840-9467-B4C0103DCDD2}"/>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121518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49AF8D-C827-2842-8AA9-A55FF59542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496480-4C7C-1845-8E15-BBFEFDD6C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E440D2-7E73-0247-9B63-779953CACFF9}"/>
              </a:ext>
            </a:extLst>
          </p:cNvPr>
          <p:cNvSpPr>
            <a:spLocks noGrp="1"/>
          </p:cNvSpPr>
          <p:nvPr>
            <p:ph type="dt" sz="half" idx="10"/>
          </p:nvPr>
        </p:nvSpPr>
        <p:spPr/>
        <p:txBody>
          <a:bodyPr/>
          <a:lstStyle/>
          <a:p>
            <a:fld id="{9B56AFDC-8F9C-E04B-8EAB-C1AB31D3A754}" type="datetimeFigureOut">
              <a:rPr lang="en-US" smtClean="0"/>
              <a:t>10/13/21</a:t>
            </a:fld>
            <a:endParaRPr lang="en-US"/>
          </a:p>
        </p:txBody>
      </p:sp>
      <p:sp>
        <p:nvSpPr>
          <p:cNvPr id="5" name="Footer Placeholder 4">
            <a:extLst>
              <a:ext uri="{FF2B5EF4-FFF2-40B4-BE49-F238E27FC236}">
                <a16:creationId xmlns:a16="http://schemas.microsoft.com/office/drawing/2014/main" id="{5217A2CF-D4ED-3F4B-9147-66F7703FF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0495F-68C6-5142-9DA7-E73131905A55}"/>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1459054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6CC16251-83ED-A54D-9725-617E0EBDBE2A}" type="slidenum">
              <a:rPr lang="en-US"/>
              <a:pPr>
                <a:defRPr/>
              </a:pPr>
              <a:t>‹#›</a:t>
            </a:fld>
            <a:endParaRPr lang="en-US"/>
          </a:p>
        </p:txBody>
      </p:sp>
    </p:spTree>
    <p:extLst>
      <p:ext uri="{BB962C8B-B14F-4D97-AF65-F5344CB8AC3E}">
        <p14:creationId xmlns:p14="http://schemas.microsoft.com/office/powerpoint/2010/main" val="1315828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B033A537-C9E5-FA49-8AD4-92830E0B2E54}" type="slidenum">
              <a:rPr lang="en-US"/>
              <a:pPr>
                <a:defRPr/>
              </a:pPr>
              <a:t>‹#›</a:t>
            </a:fld>
            <a:endParaRPr lang="en-US"/>
          </a:p>
        </p:txBody>
      </p:sp>
    </p:spTree>
    <p:extLst>
      <p:ext uri="{BB962C8B-B14F-4D97-AF65-F5344CB8AC3E}">
        <p14:creationId xmlns:p14="http://schemas.microsoft.com/office/powerpoint/2010/main" val="2557690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2AF87C75-B041-6941-B136-CA0859F68262}" type="slidenum">
              <a:rPr lang="en-US"/>
              <a:pPr>
                <a:defRPr/>
              </a:pPr>
              <a:t>‹#›</a:t>
            </a:fld>
            <a:endParaRPr lang="en-US"/>
          </a:p>
        </p:txBody>
      </p:sp>
    </p:spTree>
    <p:extLst>
      <p:ext uri="{BB962C8B-B14F-4D97-AF65-F5344CB8AC3E}">
        <p14:creationId xmlns:p14="http://schemas.microsoft.com/office/powerpoint/2010/main" val="2446983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cs typeface="ＭＳ Ｐゴシック" charset="0"/>
              </a:defRPr>
            </a:lvl1pPr>
          </a:lstStyle>
          <a:p>
            <a:pPr>
              <a:defRPr/>
            </a:pPr>
            <a:fld id="{6702DB3F-2744-A745-98B5-B366A98E2D95}" type="slidenum">
              <a:rPr lang="en-US"/>
              <a:pPr>
                <a:defRPr/>
              </a:pPr>
              <a:t>‹#›</a:t>
            </a:fld>
            <a:endParaRPr lang="en-US"/>
          </a:p>
        </p:txBody>
      </p:sp>
    </p:spTree>
    <p:extLst>
      <p:ext uri="{BB962C8B-B14F-4D97-AF65-F5344CB8AC3E}">
        <p14:creationId xmlns:p14="http://schemas.microsoft.com/office/powerpoint/2010/main" val="994371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atin typeface="Arial" charset="0"/>
                <a:cs typeface="ＭＳ Ｐゴシック" charset="0"/>
              </a:defRPr>
            </a:lvl1pPr>
          </a:lstStyle>
          <a:p>
            <a:pPr>
              <a:defRPr/>
            </a:pPr>
            <a:fld id="{2B880A42-0E7C-314D-9664-E6F11E97B40D}" type="slidenum">
              <a:rPr lang="en-US"/>
              <a:pPr>
                <a:defRPr/>
              </a:pPr>
              <a:t>‹#›</a:t>
            </a:fld>
            <a:endParaRPr lang="en-US"/>
          </a:p>
        </p:txBody>
      </p:sp>
    </p:spTree>
    <p:extLst>
      <p:ext uri="{BB962C8B-B14F-4D97-AF65-F5344CB8AC3E}">
        <p14:creationId xmlns:p14="http://schemas.microsoft.com/office/powerpoint/2010/main" val="1199375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atin typeface="Arial" charset="0"/>
                <a:cs typeface="ＭＳ Ｐゴシック" charset="0"/>
              </a:defRPr>
            </a:lvl1pPr>
          </a:lstStyle>
          <a:p>
            <a:pPr>
              <a:defRPr/>
            </a:pPr>
            <a:fld id="{9CD7EF8D-D973-D44F-A2B9-CABE0FDF3CC2}" type="slidenum">
              <a:rPr lang="en-US"/>
              <a:pPr>
                <a:defRPr/>
              </a:pPr>
              <a:t>‹#›</a:t>
            </a:fld>
            <a:endParaRPr lang="en-US"/>
          </a:p>
        </p:txBody>
      </p:sp>
    </p:spTree>
    <p:extLst>
      <p:ext uri="{BB962C8B-B14F-4D97-AF65-F5344CB8AC3E}">
        <p14:creationId xmlns:p14="http://schemas.microsoft.com/office/powerpoint/2010/main" val="1965564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atin typeface="Arial" charset="0"/>
                <a:cs typeface="ＭＳ Ｐゴシック" charset="0"/>
              </a:defRPr>
            </a:lvl1pPr>
          </a:lstStyle>
          <a:p>
            <a:pPr>
              <a:defRPr/>
            </a:pPr>
            <a:fld id="{87BB1AAE-FA2C-4A44-AF2C-28FDA25D5E64}" type="slidenum">
              <a:rPr lang="en-US"/>
              <a:pPr>
                <a:defRPr/>
              </a:pPr>
              <a:t>‹#›</a:t>
            </a:fld>
            <a:endParaRPr lang="en-US"/>
          </a:p>
        </p:txBody>
      </p:sp>
    </p:spTree>
    <p:extLst>
      <p:ext uri="{BB962C8B-B14F-4D97-AF65-F5344CB8AC3E}">
        <p14:creationId xmlns:p14="http://schemas.microsoft.com/office/powerpoint/2010/main" val="1237734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cs typeface="ＭＳ Ｐゴシック" charset="0"/>
              </a:defRPr>
            </a:lvl1pPr>
          </a:lstStyle>
          <a:p>
            <a:pPr>
              <a:defRPr/>
            </a:pPr>
            <a:fld id="{E98F5F9B-5585-5846-85BB-7C441F877EDA}" type="slidenum">
              <a:rPr lang="en-US"/>
              <a:pPr>
                <a:defRPr/>
              </a:pPr>
              <a:t>‹#›</a:t>
            </a:fld>
            <a:endParaRPr lang="en-US"/>
          </a:p>
        </p:txBody>
      </p:sp>
    </p:spTree>
    <p:extLst>
      <p:ext uri="{BB962C8B-B14F-4D97-AF65-F5344CB8AC3E}">
        <p14:creationId xmlns:p14="http://schemas.microsoft.com/office/powerpoint/2010/main" val="182695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9C20-E473-C347-B702-E1E43A52D5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0D85B-AE0C-D04D-82B4-9048512BAC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2B02F0-BAEF-A749-8F9D-C92883FE2B02}"/>
              </a:ext>
            </a:extLst>
          </p:cNvPr>
          <p:cNvSpPr>
            <a:spLocks noGrp="1"/>
          </p:cNvSpPr>
          <p:nvPr>
            <p:ph type="dt" sz="half" idx="10"/>
          </p:nvPr>
        </p:nvSpPr>
        <p:spPr/>
        <p:txBody>
          <a:bodyPr/>
          <a:lstStyle/>
          <a:p>
            <a:fld id="{9B56AFDC-8F9C-E04B-8EAB-C1AB31D3A754}" type="datetimeFigureOut">
              <a:rPr lang="en-US" smtClean="0"/>
              <a:t>10/13/21</a:t>
            </a:fld>
            <a:endParaRPr lang="en-US"/>
          </a:p>
        </p:txBody>
      </p:sp>
      <p:sp>
        <p:nvSpPr>
          <p:cNvPr id="5" name="Footer Placeholder 4">
            <a:extLst>
              <a:ext uri="{FF2B5EF4-FFF2-40B4-BE49-F238E27FC236}">
                <a16:creationId xmlns:a16="http://schemas.microsoft.com/office/drawing/2014/main" id="{FD981357-543D-8744-8B7C-7A900A14B9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741ED-C6BD-F84D-9888-C878472D3F9A}"/>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3913798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atin typeface="Arial" charset="0"/>
                <a:cs typeface="ＭＳ Ｐゴシック" charset="0"/>
              </a:defRPr>
            </a:lvl1pPr>
          </a:lstStyle>
          <a:p>
            <a:pPr>
              <a:defRPr/>
            </a:pPr>
            <a:fld id="{CE8B2C21-B7A8-CB46-AAD8-3DE434C65375}" type="slidenum">
              <a:rPr lang="en-US"/>
              <a:pPr>
                <a:defRPr/>
              </a:pPr>
              <a:t>‹#›</a:t>
            </a:fld>
            <a:endParaRPr lang="en-US"/>
          </a:p>
        </p:txBody>
      </p:sp>
    </p:spTree>
    <p:extLst>
      <p:ext uri="{BB962C8B-B14F-4D97-AF65-F5344CB8AC3E}">
        <p14:creationId xmlns:p14="http://schemas.microsoft.com/office/powerpoint/2010/main" val="1613562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5B4F71AB-898A-5848-8A05-3B0FED6723FC}" type="slidenum">
              <a:rPr lang="en-US"/>
              <a:pPr>
                <a:defRPr/>
              </a:pPr>
              <a:t>‹#›</a:t>
            </a:fld>
            <a:endParaRPr lang="en-US"/>
          </a:p>
        </p:txBody>
      </p:sp>
    </p:spTree>
    <p:extLst>
      <p:ext uri="{BB962C8B-B14F-4D97-AF65-F5344CB8AC3E}">
        <p14:creationId xmlns:p14="http://schemas.microsoft.com/office/powerpoint/2010/main" val="3057947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smtClean="0">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atin typeface="Arial" charset="0"/>
                <a:cs typeface="ＭＳ Ｐゴシック" charset="0"/>
              </a:defRPr>
            </a:lvl1pPr>
          </a:lstStyle>
          <a:p>
            <a:pPr>
              <a:defRPr/>
            </a:pPr>
            <a:fld id="{C555549F-B804-384F-A805-172C9B447707}" type="slidenum">
              <a:rPr lang="en-US"/>
              <a:pPr>
                <a:defRPr/>
              </a:pPr>
              <a:t>‹#›</a:t>
            </a:fld>
            <a:endParaRPr lang="en-US"/>
          </a:p>
        </p:txBody>
      </p:sp>
    </p:spTree>
    <p:extLst>
      <p:ext uri="{BB962C8B-B14F-4D97-AF65-F5344CB8AC3E}">
        <p14:creationId xmlns:p14="http://schemas.microsoft.com/office/powerpoint/2010/main" val="2765948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F911-5856-2B43-BD72-F35736AD7D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5CECA2-5294-9948-808D-8462B2CE9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CE7D8C-20CA-3A44-9395-F423FECAFBC2}"/>
              </a:ext>
            </a:extLst>
          </p:cNvPr>
          <p:cNvSpPr>
            <a:spLocks noGrp="1"/>
          </p:cNvSpPr>
          <p:nvPr>
            <p:ph type="dt" sz="half" idx="10"/>
          </p:nvPr>
        </p:nvSpPr>
        <p:spPr/>
        <p:txBody>
          <a:bodyPr/>
          <a:lstStyle/>
          <a:p>
            <a:fld id="{9B56AFDC-8F9C-E04B-8EAB-C1AB31D3A754}" type="datetimeFigureOut">
              <a:rPr lang="en-US" smtClean="0"/>
              <a:t>10/13/21</a:t>
            </a:fld>
            <a:endParaRPr lang="en-US"/>
          </a:p>
        </p:txBody>
      </p:sp>
      <p:sp>
        <p:nvSpPr>
          <p:cNvPr id="5" name="Footer Placeholder 4">
            <a:extLst>
              <a:ext uri="{FF2B5EF4-FFF2-40B4-BE49-F238E27FC236}">
                <a16:creationId xmlns:a16="http://schemas.microsoft.com/office/drawing/2014/main" id="{847AFEAE-6679-054D-BA65-E382CEE28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F75C3-54DE-054B-A27B-F5BCD2E1DD5A}"/>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3008482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4D56E-ABE1-8047-9948-95F442B49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F1D5F1-A0FC-5E4F-8855-F6E978300B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43AEDD-386D-8E46-B95D-F15A9113D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7D0B7A-6F7E-A149-8DF6-8E02FB38E265}"/>
              </a:ext>
            </a:extLst>
          </p:cNvPr>
          <p:cNvSpPr>
            <a:spLocks noGrp="1"/>
          </p:cNvSpPr>
          <p:nvPr>
            <p:ph type="dt" sz="half" idx="10"/>
          </p:nvPr>
        </p:nvSpPr>
        <p:spPr/>
        <p:txBody>
          <a:bodyPr/>
          <a:lstStyle/>
          <a:p>
            <a:fld id="{9B56AFDC-8F9C-E04B-8EAB-C1AB31D3A754}" type="datetimeFigureOut">
              <a:rPr lang="en-US" smtClean="0"/>
              <a:t>10/13/21</a:t>
            </a:fld>
            <a:endParaRPr lang="en-US"/>
          </a:p>
        </p:txBody>
      </p:sp>
      <p:sp>
        <p:nvSpPr>
          <p:cNvPr id="6" name="Footer Placeholder 5">
            <a:extLst>
              <a:ext uri="{FF2B5EF4-FFF2-40B4-BE49-F238E27FC236}">
                <a16:creationId xmlns:a16="http://schemas.microsoft.com/office/drawing/2014/main" id="{ECFD6811-7E6C-4043-A22F-40B628CD2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7C4192-9D0C-2E44-8F25-1923F2EBFAAA}"/>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368812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6C104-0884-264A-9756-3B674F4EBE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1360E4-C545-6C4F-8D28-9A3AA94C7A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FC605C-2C5D-6241-AE28-52ED181FA8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B5AD62-E88B-BA4E-82F7-A69B2C2395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67EAD5-E887-3F44-979B-95A347E9F3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197708-6AE2-FD4F-B4B7-3A8B77B763F7}"/>
              </a:ext>
            </a:extLst>
          </p:cNvPr>
          <p:cNvSpPr>
            <a:spLocks noGrp="1"/>
          </p:cNvSpPr>
          <p:nvPr>
            <p:ph type="dt" sz="half" idx="10"/>
          </p:nvPr>
        </p:nvSpPr>
        <p:spPr/>
        <p:txBody>
          <a:bodyPr/>
          <a:lstStyle/>
          <a:p>
            <a:fld id="{9B56AFDC-8F9C-E04B-8EAB-C1AB31D3A754}" type="datetimeFigureOut">
              <a:rPr lang="en-US" smtClean="0"/>
              <a:t>10/13/21</a:t>
            </a:fld>
            <a:endParaRPr lang="en-US"/>
          </a:p>
        </p:txBody>
      </p:sp>
      <p:sp>
        <p:nvSpPr>
          <p:cNvPr id="8" name="Footer Placeholder 7">
            <a:extLst>
              <a:ext uri="{FF2B5EF4-FFF2-40B4-BE49-F238E27FC236}">
                <a16:creationId xmlns:a16="http://schemas.microsoft.com/office/drawing/2014/main" id="{B275A068-5BE7-2549-9B22-2AF3DF587E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FF7456-F980-454D-9EA9-426F78E120AC}"/>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2291403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3DB4F-3375-DF4D-8246-E3C6D87B5A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BEDFE2-7F89-7C40-9787-21BFDA5E6CE1}"/>
              </a:ext>
            </a:extLst>
          </p:cNvPr>
          <p:cNvSpPr>
            <a:spLocks noGrp="1"/>
          </p:cNvSpPr>
          <p:nvPr>
            <p:ph type="dt" sz="half" idx="10"/>
          </p:nvPr>
        </p:nvSpPr>
        <p:spPr/>
        <p:txBody>
          <a:bodyPr/>
          <a:lstStyle/>
          <a:p>
            <a:fld id="{9B56AFDC-8F9C-E04B-8EAB-C1AB31D3A754}" type="datetimeFigureOut">
              <a:rPr lang="en-US" smtClean="0"/>
              <a:t>10/13/21</a:t>
            </a:fld>
            <a:endParaRPr lang="en-US"/>
          </a:p>
        </p:txBody>
      </p:sp>
      <p:sp>
        <p:nvSpPr>
          <p:cNvPr id="4" name="Footer Placeholder 3">
            <a:extLst>
              <a:ext uri="{FF2B5EF4-FFF2-40B4-BE49-F238E27FC236}">
                <a16:creationId xmlns:a16="http://schemas.microsoft.com/office/drawing/2014/main" id="{5573DB71-5B4C-6F43-AFEC-C38162E822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A4B1F-612E-D149-AA79-C83C845DE069}"/>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351901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0C620-A274-F847-B5B1-4211710DF8A5}"/>
              </a:ext>
            </a:extLst>
          </p:cNvPr>
          <p:cNvSpPr>
            <a:spLocks noGrp="1"/>
          </p:cNvSpPr>
          <p:nvPr>
            <p:ph type="dt" sz="half" idx="10"/>
          </p:nvPr>
        </p:nvSpPr>
        <p:spPr/>
        <p:txBody>
          <a:bodyPr/>
          <a:lstStyle/>
          <a:p>
            <a:fld id="{9B56AFDC-8F9C-E04B-8EAB-C1AB31D3A754}" type="datetimeFigureOut">
              <a:rPr lang="en-US" smtClean="0"/>
              <a:t>10/13/21</a:t>
            </a:fld>
            <a:endParaRPr lang="en-US"/>
          </a:p>
        </p:txBody>
      </p:sp>
      <p:sp>
        <p:nvSpPr>
          <p:cNvPr id="3" name="Footer Placeholder 2">
            <a:extLst>
              <a:ext uri="{FF2B5EF4-FFF2-40B4-BE49-F238E27FC236}">
                <a16:creationId xmlns:a16="http://schemas.microsoft.com/office/drawing/2014/main" id="{BB33723D-2026-624F-966D-05A20EB350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59FD57-DD8D-CF41-B765-6386B44C4F04}"/>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580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71662-11BA-5D49-85BB-7012F154C5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022462-5778-1F4D-995F-DFA65C24A3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8CC182-D775-F749-994A-45E861EA8F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E3E539-6FE9-0744-8FD2-43BF79D84E15}"/>
              </a:ext>
            </a:extLst>
          </p:cNvPr>
          <p:cNvSpPr>
            <a:spLocks noGrp="1"/>
          </p:cNvSpPr>
          <p:nvPr>
            <p:ph type="dt" sz="half" idx="10"/>
          </p:nvPr>
        </p:nvSpPr>
        <p:spPr/>
        <p:txBody>
          <a:bodyPr/>
          <a:lstStyle/>
          <a:p>
            <a:fld id="{9B56AFDC-8F9C-E04B-8EAB-C1AB31D3A754}" type="datetimeFigureOut">
              <a:rPr lang="en-US" smtClean="0"/>
              <a:t>10/13/21</a:t>
            </a:fld>
            <a:endParaRPr lang="en-US"/>
          </a:p>
        </p:txBody>
      </p:sp>
      <p:sp>
        <p:nvSpPr>
          <p:cNvPr id="6" name="Footer Placeholder 5">
            <a:extLst>
              <a:ext uri="{FF2B5EF4-FFF2-40B4-BE49-F238E27FC236}">
                <a16:creationId xmlns:a16="http://schemas.microsoft.com/office/drawing/2014/main" id="{807721B3-EE8D-F64E-9979-C2AFBF6688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7D4427-F447-9C42-B3A6-DBEBFC992548}"/>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285709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CBC0-A829-9343-AEBD-F0F7FDAE4F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B04544-237F-344F-AEBD-24A3F2C905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F3D37C-FD4E-3243-910E-B23DF71FE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011DCB-18B1-7A46-8B4A-3B83CD834653}"/>
              </a:ext>
            </a:extLst>
          </p:cNvPr>
          <p:cNvSpPr>
            <a:spLocks noGrp="1"/>
          </p:cNvSpPr>
          <p:nvPr>
            <p:ph type="dt" sz="half" idx="10"/>
          </p:nvPr>
        </p:nvSpPr>
        <p:spPr/>
        <p:txBody>
          <a:bodyPr/>
          <a:lstStyle/>
          <a:p>
            <a:fld id="{9B56AFDC-8F9C-E04B-8EAB-C1AB31D3A754}" type="datetimeFigureOut">
              <a:rPr lang="en-US" smtClean="0"/>
              <a:t>10/13/21</a:t>
            </a:fld>
            <a:endParaRPr lang="en-US"/>
          </a:p>
        </p:txBody>
      </p:sp>
      <p:sp>
        <p:nvSpPr>
          <p:cNvPr id="6" name="Footer Placeholder 5">
            <a:extLst>
              <a:ext uri="{FF2B5EF4-FFF2-40B4-BE49-F238E27FC236}">
                <a16:creationId xmlns:a16="http://schemas.microsoft.com/office/drawing/2014/main" id="{6AD75D25-C6CE-124D-BBA9-9124919D1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91C929-3828-DD4A-826C-44375B6D27A8}"/>
              </a:ext>
            </a:extLst>
          </p:cNvPr>
          <p:cNvSpPr>
            <a:spLocks noGrp="1"/>
          </p:cNvSpPr>
          <p:nvPr>
            <p:ph type="sldNum" sz="quarter" idx="12"/>
          </p:nvPr>
        </p:nvSpPr>
        <p:spPr/>
        <p:txBody>
          <a:bodyPr/>
          <a:lstStyle/>
          <a:p>
            <a:fld id="{CD97DDD8-277B-394B-862D-506B7EE4E7AD}" type="slidenum">
              <a:rPr lang="en-US" smtClean="0"/>
              <a:t>‹#›</a:t>
            </a:fld>
            <a:endParaRPr lang="en-US"/>
          </a:p>
        </p:txBody>
      </p:sp>
    </p:spTree>
    <p:extLst>
      <p:ext uri="{BB962C8B-B14F-4D97-AF65-F5344CB8AC3E}">
        <p14:creationId xmlns:p14="http://schemas.microsoft.com/office/powerpoint/2010/main" val="72951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9383C-802D-F041-B821-5181E95232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3C59D4-17C2-8048-9B5A-7C65F38D8A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5337C-50F0-AC48-BFEF-C46353C24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56AFDC-8F9C-E04B-8EAB-C1AB31D3A754}" type="datetimeFigureOut">
              <a:rPr lang="en-US" smtClean="0"/>
              <a:t>10/13/21</a:t>
            </a:fld>
            <a:endParaRPr lang="en-US"/>
          </a:p>
        </p:txBody>
      </p:sp>
      <p:sp>
        <p:nvSpPr>
          <p:cNvPr id="5" name="Footer Placeholder 4">
            <a:extLst>
              <a:ext uri="{FF2B5EF4-FFF2-40B4-BE49-F238E27FC236}">
                <a16:creationId xmlns:a16="http://schemas.microsoft.com/office/drawing/2014/main" id="{FE34DFBE-DFB4-8D43-A847-53EE4BF12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B40D39-DC5D-DD43-8AE5-456E8C9A8D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7DDD8-277B-394B-862D-506B7EE4E7AD}" type="slidenum">
              <a:rPr lang="en-US" smtClean="0"/>
              <a:t>‹#›</a:t>
            </a:fld>
            <a:endParaRPr lang="en-US"/>
          </a:p>
        </p:txBody>
      </p:sp>
    </p:spTree>
    <p:extLst>
      <p:ext uri="{BB962C8B-B14F-4D97-AF65-F5344CB8AC3E}">
        <p14:creationId xmlns:p14="http://schemas.microsoft.com/office/powerpoint/2010/main" val="964057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60" b="0" smtClean="0">
                <a:solidFill>
                  <a:srgbClr val="000000"/>
                </a:solidFill>
                <a:latin typeface="Times New Roman"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260" b="0" smtClean="0">
                <a:solidFill>
                  <a:srgbClr val="000000"/>
                </a:solidFill>
                <a:latin typeface="Times New Roman"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60" b="0" smtClean="0">
                <a:solidFill>
                  <a:srgbClr val="000000"/>
                </a:solidFill>
                <a:latin typeface="Times New Roman" charset="0"/>
                <a:cs typeface="+mn-cs"/>
              </a:defRPr>
            </a:lvl1pPr>
          </a:lstStyle>
          <a:p>
            <a:pPr fontAlgn="base">
              <a:spcBef>
                <a:spcPct val="0"/>
              </a:spcBef>
              <a:spcAft>
                <a:spcPct val="0"/>
              </a:spcAft>
              <a:defRPr/>
            </a:pPr>
            <a:fld id="{2A6901D0-2AA8-F74C-84DE-0C929D84451E}"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116750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960">
          <a:solidFill>
            <a:schemeClr val="tx2"/>
          </a:solidFill>
          <a:latin typeface="+mj-lt"/>
          <a:ea typeface="+mj-ea"/>
          <a:cs typeface="ＭＳ Ｐゴシック" charset="0"/>
        </a:defRPr>
      </a:lvl1pPr>
      <a:lvl2pPr algn="ctr" rtl="0" eaLnBrk="0" fontAlgn="base" hangingPunct="0">
        <a:spcBef>
          <a:spcPct val="0"/>
        </a:spcBef>
        <a:spcAft>
          <a:spcPct val="0"/>
        </a:spcAft>
        <a:defRPr sz="396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396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396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3960">
          <a:solidFill>
            <a:schemeClr val="tx2"/>
          </a:solidFill>
          <a:latin typeface="Times New Roman" charset="0"/>
          <a:ea typeface="ＭＳ Ｐゴシック" charset="0"/>
          <a:cs typeface="ＭＳ Ｐゴシック" charset="0"/>
        </a:defRPr>
      </a:lvl5pPr>
      <a:lvl6pPr marL="411480" algn="ctr" rtl="0" fontAlgn="base">
        <a:spcBef>
          <a:spcPct val="0"/>
        </a:spcBef>
        <a:spcAft>
          <a:spcPct val="0"/>
        </a:spcAft>
        <a:defRPr sz="3960">
          <a:solidFill>
            <a:schemeClr val="tx2"/>
          </a:solidFill>
          <a:latin typeface="Times New Roman" charset="0"/>
          <a:ea typeface="ＭＳ Ｐゴシック" charset="0"/>
        </a:defRPr>
      </a:lvl6pPr>
      <a:lvl7pPr marL="822960" algn="ctr" rtl="0" fontAlgn="base">
        <a:spcBef>
          <a:spcPct val="0"/>
        </a:spcBef>
        <a:spcAft>
          <a:spcPct val="0"/>
        </a:spcAft>
        <a:defRPr sz="3960">
          <a:solidFill>
            <a:schemeClr val="tx2"/>
          </a:solidFill>
          <a:latin typeface="Times New Roman" charset="0"/>
          <a:ea typeface="ＭＳ Ｐゴシック" charset="0"/>
        </a:defRPr>
      </a:lvl7pPr>
      <a:lvl8pPr marL="1234440" algn="ctr" rtl="0" fontAlgn="base">
        <a:spcBef>
          <a:spcPct val="0"/>
        </a:spcBef>
        <a:spcAft>
          <a:spcPct val="0"/>
        </a:spcAft>
        <a:defRPr sz="3960">
          <a:solidFill>
            <a:schemeClr val="tx2"/>
          </a:solidFill>
          <a:latin typeface="Times New Roman" charset="0"/>
          <a:ea typeface="ＭＳ Ｐゴシック" charset="0"/>
        </a:defRPr>
      </a:lvl8pPr>
      <a:lvl9pPr marL="1645920" algn="ctr" rtl="0" fontAlgn="base">
        <a:spcBef>
          <a:spcPct val="0"/>
        </a:spcBef>
        <a:spcAft>
          <a:spcPct val="0"/>
        </a:spcAft>
        <a:defRPr sz="3960">
          <a:solidFill>
            <a:schemeClr val="tx2"/>
          </a:solidFill>
          <a:latin typeface="Times New Roman" charset="0"/>
          <a:ea typeface="ＭＳ Ｐゴシック" charset="0"/>
        </a:defRPr>
      </a:lvl9pPr>
    </p:titleStyle>
    <p:bodyStyle>
      <a:lvl1pPr marL="308610" indent="-308610" algn="l" rtl="0" eaLnBrk="0" fontAlgn="base" hangingPunct="0">
        <a:spcBef>
          <a:spcPct val="20000"/>
        </a:spcBef>
        <a:spcAft>
          <a:spcPct val="0"/>
        </a:spcAft>
        <a:buChar char="•"/>
        <a:defRPr sz="2880">
          <a:solidFill>
            <a:schemeClr val="tx1"/>
          </a:solidFill>
          <a:latin typeface="+mn-lt"/>
          <a:ea typeface="+mn-ea"/>
          <a:cs typeface="ＭＳ Ｐゴシック" charset="0"/>
        </a:defRPr>
      </a:lvl1pPr>
      <a:lvl2pPr marL="668656" indent="-257176" algn="l" rtl="0" eaLnBrk="0" fontAlgn="base" hangingPunct="0">
        <a:spcBef>
          <a:spcPct val="20000"/>
        </a:spcBef>
        <a:spcAft>
          <a:spcPct val="0"/>
        </a:spcAft>
        <a:buChar char="–"/>
        <a:defRPr sz="2520">
          <a:solidFill>
            <a:schemeClr val="tx1"/>
          </a:solidFill>
          <a:latin typeface="+mn-lt"/>
          <a:ea typeface="+mn-ea"/>
        </a:defRPr>
      </a:lvl2pPr>
      <a:lvl3pPr marL="1028700" indent="-205740" algn="l" rtl="0" eaLnBrk="0" fontAlgn="base" hangingPunct="0">
        <a:spcBef>
          <a:spcPct val="20000"/>
        </a:spcBef>
        <a:spcAft>
          <a:spcPct val="0"/>
        </a:spcAft>
        <a:buChar char="•"/>
        <a:defRPr sz="2160">
          <a:solidFill>
            <a:schemeClr val="tx1"/>
          </a:solidFill>
          <a:latin typeface="+mn-lt"/>
          <a:ea typeface="+mn-ea"/>
        </a:defRPr>
      </a:lvl3pPr>
      <a:lvl4pPr marL="1440180" indent="-205740" algn="l" rtl="0" eaLnBrk="0" fontAlgn="base" hangingPunct="0">
        <a:spcBef>
          <a:spcPct val="20000"/>
        </a:spcBef>
        <a:spcAft>
          <a:spcPct val="0"/>
        </a:spcAft>
        <a:buChar char="–"/>
        <a:defRPr sz="1800">
          <a:solidFill>
            <a:schemeClr val="tx1"/>
          </a:solidFill>
          <a:latin typeface="+mn-lt"/>
          <a:ea typeface="+mn-ea"/>
        </a:defRPr>
      </a:lvl4pPr>
      <a:lvl5pPr marL="1851660" indent="-205740" algn="l" rtl="0" eaLnBrk="0" fontAlgn="base" hangingPunct="0">
        <a:spcBef>
          <a:spcPct val="20000"/>
        </a:spcBef>
        <a:spcAft>
          <a:spcPct val="0"/>
        </a:spcAft>
        <a:buChar char="»"/>
        <a:defRPr sz="1800">
          <a:solidFill>
            <a:schemeClr val="tx1"/>
          </a:solidFill>
          <a:latin typeface="+mn-lt"/>
          <a:ea typeface="+mn-ea"/>
        </a:defRPr>
      </a:lvl5pPr>
      <a:lvl6pPr marL="2263140" indent="-205740" algn="l" rtl="0" fontAlgn="base">
        <a:spcBef>
          <a:spcPct val="20000"/>
        </a:spcBef>
        <a:spcAft>
          <a:spcPct val="0"/>
        </a:spcAft>
        <a:buChar char="»"/>
        <a:defRPr sz="1800">
          <a:solidFill>
            <a:schemeClr val="tx1"/>
          </a:solidFill>
          <a:latin typeface="+mn-lt"/>
          <a:ea typeface="+mn-ea"/>
        </a:defRPr>
      </a:lvl6pPr>
      <a:lvl7pPr marL="2674620" indent="-205740" algn="l" rtl="0" fontAlgn="base">
        <a:spcBef>
          <a:spcPct val="20000"/>
        </a:spcBef>
        <a:spcAft>
          <a:spcPct val="0"/>
        </a:spcAft>
        <a:buChar char="»"/>
        <a:defRPr sz="1800">
          <a:solidFill>
            <a:schemeClr val="tx1"/>
          </a:solidFill>
          <a:latin typeface="+mn-lt"/>
          <a:ea typeface="+mn-ea"/>
        </a:defRPr>
      </a:lvl7pPr>
      <a:lvl8pPr marL="3086100" indent="-205740" algn="l" rtl="0" fontAlgn="base">
        <a:spcBef>
          <a:spcPct val="20000"/>
        </a:spcBef>
        <a:spcAft>
          <a:spcPct val="0"/>
        </a:spcAft>
        <a:buChar char="»"/>
        <a:defRPr sz="1800">
          <a:solidFill>
            <a:schemeClr val="tx1"/>
          </a:solidFill>
          <a:latin typeface="+mn-lt"/>
          <a:ea typeface="+mn-ea"/>
        </a:defRPr>
      </a:lvl8pPr>
      <a:lvl9pPr marL="3497580" indent="-205740" algn="l" rtl="0" fontAlgn="base">
        <a:spcBef>
          <a:spcPct val="20000"/>
        </a:spcBef>
        <a:spcAft>
          <a:spcPct val="0"/>
        </a:spcAft>
        <a:buChar char="»"/>
        <a:defRPr sz="1800">
          <a:solidFill>
            <a:schemeClr val="tx1"/>
          </a:solidFill>
          <a:latin typeface="+mn-lt"/>
          <a:ea typeface="+mn-ea"/>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ubmed.ncbi.nlm.nih.gov/19803737/" TargetMode="External"/><Relationship Id="rId2" Type="http://schemas.openxmlformats.org/officeDocument/2006/relationships/hyperlink" Target="https://genomebiology.biomedcentral.com/articles/10.1186/s13059-018-1592-0"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1.png"/><Relationship Id="rId18" Type="http://schemas.openxmlformats.org/officeDocument/2006/relationships/customXml" Target="../ink/ink11.xml"/><Relationship Id="rId3" Type="http://schemas.openxmlformats.org/officeDocument/2006/relationships/image" Target="../media/image6.png"/><Relationship Id="rId21" Type="http://schemas.openxmlformats.org/officeDocument/2006/relationships/customXml" Target="../ink/ink13.xml"/><Relationship Id="rId7" Type="http://schemas.openxmlformats.org/officeDocument/2006/relationships/image" Target="../media/image8.png"/><Relationship Id="rId12" Type="http://schemas.openxmlformats.org/officeDocument/2006/relationships/customXml" Target="../ink/ink6.xml"/><Relationship Id="rId17" Type="http://schemas.openxmlformats.org/officeDocument/2006/relationships/customXml" Target="../ink/ink10.xml"/><Relationship Id="rId2" Type="http://schemas.openxmlformats.org/officeDocument/2006/relationships/customXml" Target="../ink/ink1.xml"/><Relationship Id="rId16" Type="http://schemas.openxmlformats.org/officeDocument/2006/relationships/customXml" Target="../ink/ink9.xml"/><Relationship Id="rId20"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customXml" Target="../ink/ink3.xml"/><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customXml" Target="../ink/ink8.xml"/><Relationship Id="rId23"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customXml" Target="../ink/ink12.xml"/><Relationship Id="rId4" Type="http://schemas.openxmlformats.org/officeDocument/2006/relationships/customXml" Target="../ink/ink2.xml"/><Relationship Id="rId9" Type="http://schemas.openxmlformats.org/officeDocument/2006/relationships/image" Target="../media/image9.png"/><Relationship Id="rId14" Type="http://schemas.openxmlformats.org/officeDocument/2006/relationships/customXml" Target="../ink/ink7.xml"/><Relationship Id="rId22"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customXml" Target="../ink/ink21.xml"/><Relationship Id="rId18" Type="http://schemas.openxmlformats.org/officeDocument/2006/relationships/customXml" Target="../ink/ink24.xml"/><Relationship Id="rId26" Type="http://schemas.openxmlformats.org/officeDocument/2006/relationships/image" Target="../media/image16.png"/><Relationship Id="rId3" Type="http://schemas.openxmlformats.org/officeDocument/2006/relationships/image" Target="../media/image6.png"/><Relationship Id="rId21" Type="http://schemas.openxmlformats.org/officeDocument/2006/relationships/customXml" Target="../ink/ink27.xml"/><Relationship Id="rId7" Type="http://schemas.openxmlformats.org/officeDocument/2006/relationships/image" Target="../media/image8.png"/><Relationship Id="rId12" Type="http://schemas.openxmlformats.org/officeDocument/2006/relationships/image" Target="../media/image12.png"/><Relationship Id="rId17" Type="http://schemas.openxmlformats.org/officeDocument/2006/relationships/customXml" Target="../ink/ink23.xml"/><Relationship Id="rId25" Type="http://schemas.openxmlformats.org/officeDocument/2006/relationships/customXml" Target="../ink/ink29.xml"/><Relationship Id="rId2" Type="http://schemas.openxmlformats.org/officeDocument/2006/relationships/customXml" Target="../ink/ink15.xml"/><Relationship Id="rId16" Type="http://schemas.openxmlformats.org/officeDocument/2006/relationships/image" Target="../media/image11.png"/><Relationship Id="rId20" Type="http://schemas.openxmlformats.org/officeDocument/2006/relationships/customXml" Target="../ink/ink26.xml"/><Relationship Id="rId29" Type="http://schemas.openxmlformats.org/officeDocument/2006/relationships/customXml" Target="../ink/ink31.xml"/><Relationship Id="rId1" Type="http://schemas.openxmlformats.org/officeDocument/2006/relationships/slideLayout" Target="../slideLayouts/slideLayout13.xml"/><Relationship Id="rId6" Type="http://schemas.openxmlformats.org/officeDocument/2006/relationships/customXml" Target="../ink/ink17.xml"/><Relationship Id="rId11" Type="http://schemas.openxmlformats.org/officeDocument/2006/relationships/customXml" Target="../ink/ink20.xml"/><Relationship Id="rId24" Type="http://schemas.openxmlformats.org/officeDocument/2006/relationships/image" Target="../media/image15.png"/><Relationship Id="rId5" Type="http://schemas.openxmlformats.org/officeDocument/2006/relationships/image" Target="../media/image7.png"/><Relationship Id="rId15" Type="http://schemas.openxmlformats.org/officeDocument/2006/relationships/customXml" Target="../ink/ink22.xml"/><Relationship Id="rId23" Type="http://schemas.openxmlformats.org/officeDocument/2006/relationships/customXml" Target="../ink/ink28.xml"/><Relationship Id="rId28" Type="http://schemas.openxmlformats.org/officeDocument/2006/relationships/image" Target="../media/image17.png"/><Relationship Id="rId10" Type="http://schemas.openxmlformats.org/officeDocument/2006/relationships/customXml" Target="../ink/ink19.xml"/><Relationship Id="rId19" Type="http://schemas.openxmlformats.org/officeDocument/2006/relationships/customXml" Target="../ink/ink25.xml"/><Relationship Id="rId4" Type="http://schemas.openxmlformats.org/officeDocument/2006/relationships/customXml" Target="../ink/ink16.xml"/><Relationship Id="rId9" Type="http://schemas.openxmlformats.org/officeDocument/2006/relationships/image" Target="../media/image9.png"/><Relationship Id="rId14" Type="http://schemas.openxmlformats.org/officeDocument/2006/relationships/image" Target="../media/image13.png"/><Relationship Id="rId22" Type="http://schemas.openxmlformats.org/officeDocument/2006/relationships/image" Target="../media/image14.png"/><Relationship Id="rId27" Type="http://schemas.openxmlformats.org/officeDocument/2006/relationships/customXml" Target="../ink/ink30.xml"/><Relationship Id="rId30" Type="http://schemas.openxmlformats.org/officeDocument/2006/relationships/customXml" Target="../ink/ink32.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j.p.gogarten.uconn.edu/mcb3421_2021/labs/blast_searches.pl"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ncbi.nlm.nih.gov/genome/browse#!/prokaryotes/Aeromonas%20veronii%20hm21" TargetMode="External"/><Relationship Id="rId2" Type="http://schemas.openxmlformats.org/officeDocument/2006/relationships/hyperlink" Target="https://www.ncbi.nlm.nih.gov/genome/browse#!/prokaryotes/Haloferax%20volcanii"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E5087-15CF-134F-97B7-F72F1994AC20}"/>
              </a:ext>
            </a:extLst>
          </p:cNvPr>
          <p:cNvSpPr>
            <a:spLocks noGrp="1"/>
          </p:cNvSpPr>
          <p:nvPr>
            <p:ph type="ctrTitle"/>
          </p:nvPr>
        </p:nvSpPr>
        <p:spPr>
          <a:xfrm>
            <a:off x="1524000" y="1122363"/>
            <a:ext cx="9144000" cy="1065945"/>
          </a:xfrm>
        </p:spPr>
        <p:txBody>
          <a:bodyPr/>
          <a:lstStyle/>
          <a:p>
            <a:r>
              <a:rPr lang="en-US" dirty="0"/>
              <a:t>Class 13</a:t>
            </a:r>
          </a:p>
        </p:txBody>
      </p:sp>
      <p:sp>
        <p:nvSpPr>
          <p:cNvPr id="3" name="Subtitle 2">
            <a:extLst>
              <a:ext uri="{FF2B5EF4-FFF2-40B4-BE49-F238E27FC236}">
                <a16:creationId xmlns:a16="http://schemas.microsoft.com/office/drawing/2014/main" id="{34B0D515-BF9B-0B43-9180-75503F5CA378}"/>
              </a:ext>
            </a:extLst>
          </p:cNvPr>
          <p:cNvSpPr>
            <a:spLocks noGrp="1"/>
          </p:cNvSpPr>
          <p:nvPr>
            <p:ph type="subTitle" idx="1"/>
          </p:nvPr>
        </p:nvSpPr>
        <p:spPr>
          <a:xfrm>
            <a:off x="1524000" y="2500923"/>
            <a:ext cx="9144000" cy="2655277"/>
          </a:xfrm>
        </p:spPr>
        <p:txBody>
          <a:bodyPr/>
          <a:lstStyle/>
          <a:p>
            <a:r>
              <a:rPr lang="en-US" dirty="0"/>
              <a:t>Gene and genome duplications</a:t>
            </a:r>
          </a:p>
        </p:txBody>
      </p:sp>
    </p:spTree>
    <p:extLst>
      <p:ext uri="{BB962C8B-B14F-4D97-AF65-F5344CB8AC3E}">
        <p14:creationId xmlns:p14="http://schemas.microsoft.com/office/powerpoint/2010/main" val="234835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40B3DA-1078-8247-B207-0AF6D152F6C1}"/>
              </a:ext>
            </a:extLst>
          </p:cNvPr>
          <p:cNvSpPr txBox="1"/>
          <p:nvPr/>
        </p:nvSpPr>
        <p:spPr>
          <a:xfrm>
            <a:off x="1003440" y="2862652"/>
            <a:ext cx="8021783" cy="3416320"/>
          </a:xfrm>
          <a:prstGeom prst="rect">
            <a:avLst/>
          </a:prstGeom>
          <a:noFill/>
        </p:spPr>
        <p:txBody>
          <a:bodyPr wrap="square" rtlCol="0">
            <a:spAutoFit/>
          </a:bodyPr>
          <a:lstStyle/>
          <a:p>
            <a:r>
              <a:rPr lang="en-US" dirty="0"/>
              <a:t>In the lineage to </a:t>
            </a:r>
            <a:r>
              <a:rPr lang="en-US" b="1" dirty="0"/>
              <a:t>vertebrates</a:t>
            </a:r>
            <a:r>
              <a:rPr lang="en-US" dirty="0"/>
              <a:t>  </a:t>
            </a:r>
            <a:r>
              <a:rPr lang="en-US" dirty="0">
                <a:solidFill>
                  <a:srgbClr val="334DF9"/>
                </a:solidFill>
              </a:rPr>
              <a:t>two</a:t>
            </a:r>
            <a:r>
              <a:rPr lang="en-US" dirty="0"/>
              <a:t> whole genome duplications occurred (the </a:t>
            </a:r>
            <a:r>
              <a:rPr lang="en-US" dirty="0">
                <a:hlinkClick r:id="rId2"/>
              </a:rPr>
              <a:t>exact placement is uncertain</a:t>
            </a:r>
            <a:r>
              <a:rPr lang="en-US" dirty="0"/>
              <a:t>, because other duplications occurred as well).  As a consequence many regulatory genes (e.g. the hox gene cluster) are now present in at least 4 copies per genome.  Many think that this allowed for a more differentiated development) </a:t>
            </a:r>
          </a:p>
          <a:p>
            <a:endParaRPr lang="en-US" dirty="0"/>
          </a:p>
          <a:p>
            <a:r>
              <a:rPr lang="en-US" dirty="0"/>
              <a:t>In fish* </a:t>
            </a:r>
            <a:r>
              <a:rPr lang="en-US" dirty="0">
                <a:solidFill>
                  <a:srgbClr val="334DF9"/>
                </a:solidFill>
              </a:rPr>
              <a:t>three</a:t>
            </a:r>
            <a:r>
              <a:rPr lang="en-US" dirty="0"/>
              <a:t> rounds of whole genome duplications occurred</a:t>
            </a:r>
            <a:br>
              <a:rPr lang="en-US" dirty="0"/>
            </a:br>
            <a:r>
              <a:rPr lang="en-US" dirty="0"/>
              <a:t>(*Teleostei = bony fish; the largest group of fish, but it does not include the sistergroup to the </a:t>
            </a:r>
            <a:r>
              <a:rPr lang="en-US" dirty="0" err="1"/>
              <a:t>tetrapods</a:t>
            </a:r>
            <a:r>
              <a:rPr lang="en-US" dirty="0"/>
              <a:t> (Lungfish or </a:t>
            </a:r>
            <a:r>
              <a:rPr lang="en-US" dirty="0" err="1"/>
              <a:t>Dipnoe</a:t>
            </a:r>
            <a:r>
              <a:rPr lang="en-US" dirty="0"/>
              <a:t>) </a:t>
            </a:r>
          </a:p>
          <a:p>
            <a:r>
              <a:rPr lang="en-US" dirty="0"/>
              <a:t> </a:t>
            </a:r>
          </a:p>
          <a:p>
            <a:r>
              <a:rPr lang="en-US" dirty="0"/>
              <a:t>Most crop plants are polyploid (auto- or allopolyploid) =&gt;  can lead to </a:t>
            </a:r>
            <a:r>
              <a:rPr lang="en-US" dirty="0" err="1"/>
              <a:t>inatant</a:t>
            </a:r>
            <a:r>
              <a:rPr lang="en-US" dirty="0"/>
              <a:t> speciation in a </a:t>
            </a:r>
            <a:r>
              <a:rPr lang="en-US" dirty="0" err="1"/>
              <a:t>hybridzone</a:t>
            </a:r>
            <a:r>
              <a:rPr lang="en-US" dirty="0"/>
              <a:t>.</a:t>
            </a:r>
          </a:p>
        </p:txBody>
      </p:sp>
      <p:sp>
        <p:nvSpPr>
          <p:cNvPr id="4" name="TextBox 3">
            <a:extLst>
              <a:ext uri="{FF2B5EF4-FFF2-40B4-BE49-F238E27FC236}">
                <a16:creationId xmlns:a16="http://schemas.microsoft.com/office/drawing/2014/main" id="{51B6AFEE-53BD-E84D-B7D1-620051F432DF}"/>
              </a:ext>
            </a:extLst>
          </p:cNvPr>
          <p:cNvSpPr txBox="1"/>
          <p:nvPr/>
        </p:nvSpPr>
        <p:spPr>
          <a:xfrm>
            <a:off x="692557" y="324736"/>
            <a:ext cx="9441873" cy="1754326"/>
          </a:xfrm>
          <a:prstGeom prst="rect">
            <a:avLst/>
          </a:prstGeom>
          <a:noFill/>
        </p:spPr>
        <p:txBody>
          <a:bodyPr wrap="square" rtlCol="0">
            <a:spAutoFit/>
          </a:bodyPr>
          <a:lstStyle/>
          <a:p>
            <a:r>
              <a:rPr lang="en-US" dirty="0"/>
              <a:t>Type of gene duplications:  </a:t>
            </a:r>
          </a:p>
          <a:p>
            <a:endParaRPr lang="en-US" dirty="0"/>
          </a:p>
          <a:p>
            <a:pPr marL="285750" indent="-285750">
              <a:buFont typeface="Arial" panose="020B0604020202020204" pitchFamily="34" charset="0"/>
              <a:buChar char="•"/>
            </a:pPr>
            <a:r>
              <a:rPr lang="en-US" dirty="0"/>
              <a:t>tandem repeats </a:t>
            </a:r>
          </a:p>
          <a:p>
            <a:pPr marL="285750" indent="-285750">
              <a:buFont typeface="Arial" panose="020B0604020202020204" pitchFamily="34" charset="0"/>
              <a:buChar char="•"/>
            </a:pPr>
            <a:r>
              <a:rPr lang="en-US" dirty="0"/>
              <a:t>duplication via transposition (esp. retro transposition) (selfish genetic elements, but other genes as well (see the </a:t>
            </a:r>
            <a:r>
              <a:rPr lang="en-US" dirty="0">
                <a:hlinkClick r:id="rId3"/>
              </a:rPr>
              <a:t>work</a:t>
            </a:r>
            <a:r>
              <a:rPr lang="en-US" dirty="0"/>
              <a:t> from Craig Nelson’s lab)</a:t>
            </a:r>
          </a:p>
          <a:p>
            <a:pPr marL="285750" indent="-285750">
              <a:buFont typeface="Arial" panose="020B0604020202020204" pitchFamily="34" charset="0"/>
              <a:buChar char="•"/>
            </a:pPr>
            <a:r>
              <a:rPr lang="en-US" dirty="0"/>
              <a:t>Whole genome, chromosome, or chromosome arm duplications </a:t>
            </a:r>
          </a:p>
        </p:txBody>
      </p:sp>
    </p:spTree>
    <p:extLst>
      <p:ext uri="{BB962C8B-B14F-4D97-AF65-F5344CB8AC3E}">
        <p14:creationId xmlns:p14="http://schemas.microsoft.com/office/powerpoint/2010/main" val="1727783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2529840" y="548640"/>
            <a:ext cx="6995160" cy="1028700"/>
          </a:xfrm>
        </p:spPr>
        <p:txBody>
          <a:bodyPr/>
          <a:lstStyle/>
          <a:p>
            <a:pPr eaLnBrk="1" hangingPunct="1"/>
            <a:r>
              <a:rPr lang="en-US" sz="2520">
                <a:latin typeface="Times New Roman" charset="0"/>
              </a:rPr>
              <a:t>Aside:    Gene and genome duplication </a:t>
            </a:r>
            <a:br>
              <a:rPr lang="en-US" sz="2520">
                <a:latin typeface="Times New Roman" charset="0"/>
              </a:rPr>
            </a:br>
            <a:r>
              <a:rPr lang="en-US" sz="2520">
                <a:latin typeface="Times New Roman" charset="0"/>
              </a:rPr>
              <a:t>  versus </a:t>
            </a:r>
            <a:br>
              <a:rPr lang="en-US" sz="2520">
                <a:latin typeface="Times New Roman" charset="0"/>
              </a:rPr>
            </a:br>
            <a:r>
              <a:rPr lang="en-US" sz="2520">
                <a:latin typeface="Times New Roman" charset="0"/>
              </a:rPr>
              <a:t>  Horizontal Gene Transfer </a:t>
            </a:r>
          </a:p>
        </p:txBody>
      </p:sp>
      <p:sp>
        <p:nvSpPr>
          <p:cNvPr id="99330" name="TextBox 2"/>
          <p:cNvSpPr txBox="1">
            <a:spLocks noChangeArrowheads="1"/>
          </p:cNvSpPr>
          <p:nvPr/>
        </p:nvSpPr>
        <p:spPr bwMode="auto">
          <a:xfrm>
            <a:off x="3397093" y="591504"/>
            <a:ext cx="166244" cy="415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86" tIns="41143" rIns="82286" bIns="41143">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defTabSz="1095376" eaLnBrk="1" fontAlgn="base" hangingPunct="1">
              <a:spcBef>
                <a:spcPct val="0"/>
              </a:spcBef>
              <a:spcAft>
                <a:spcPct val="0"/>
              </a:spcAft>
            </a:pPr>
            <a:endParaRPr lang="en-US" sz="2160" b="1">
              <a:solidFill>
                <a:srgbClr val="000000"/>
              </a:solidFill>
              <a:latin typeface="Times New Roman" charset="0"/>
            </a:endParaRPr>
          </a:p>
        </p:txBody>
      </p:sp>
      <p:pic>
        <p:nvPicPr>
          <p:cNvPr id="9933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929" y="1723788"/>
            <a:ext cx="11198543" cy="2867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9332" name="TextBox 5"/>
          <p:cNvSpPr txBox="1">
            <a:spLocks noChangeArrowheads="1"/>
          </p:cNvSpPr>
          <p:nvPr/>
        </p:nvSpPr>
        <p:spPr bwMode="auto">
          <a:xfrm>
            <a:off x="941402" y="4749386"/>
            <a:ext cx="3542103" cy="1080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86" tIns="41143" rIns="82286" bIns="41143">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defTabSz="1095376" eaLnBrk="1" fontAlgn="base" hangingPunct="1">
              <a:spcBef>
                <a:spcPct val="0"/>
              </a:spcBef>
              <a:spcAft>
                <a:spcPct val="0"/>
              </a:spcAft>
            </a:pPr>
            <a:r>
              <a:rPr lang="en-US" sz="2160" b="1" dirty="0" err="1">
                <a:solidFill>
                  <a:srgbClr val="000000"/>
                </a:solidFill>
                <a:latin typeface="Times New Roman" charset="0"/>
              </a:rPr>
              <a:t>Autochtonous</a:t>
            </a:r>
            <a:r>
              <a:rPr lang="en-US" sz="2160" b="1" dirty="0">
                <a:solidFill>
                  <a:srgbClr val="000000"/>
                </a:solidFill>
                <a:latin typeface="Times New Roman" charset="0"/>
              </a:rPr>
              <a:t> gene/genome  </a:t>
            </a:r>
            <a:br>
              <a:rPr lang="en-US" sz="2160" b="1" dirty="0">
                <a:solidFill>
                  <a:srgbClr val="000000"/>
                </a:solidFill>
                <a:latin typeface="Times New Roman" charset="0"/>
              </a:rPr>
            </a:br>
            <a:r>
              <a:rPr lang="en-US" sz="2160" b="1" dirty="0">
                <a:solidFill>
                  <a:srgbClr val="000000"/>
                </a:solidFill>
                <a:latin typeface="Times New Roman" charset="0"/>
              </a:rPr>
              <a:t>duplication are rare </a:t>
            </a:r>
            <a:br>
              <a:rPr lang="en-US" sz="2160" b="1" dirty="0">
                <a:solidFill>
                  <a:srgbClr val="000000"/>
                </a:solidFill>
                <a:latin typeface="Times New Roman" charset="0"/>
              </a:rPr>
            </a:br>
            <a:r>
              <a:rPr lang="en-US" sz="2160" b="1" dirty="0">
                <a:solidFill>
                  <a:srgbClr val="000000"/>
                </a:solidFill>
                <a:latin typeface="Times New Roman" charset="0"/>
              </a:rPr>
              <a:t>in prokaryotes</a:t>
            </a:r>
          </a:p>
        </p:txBody>
      </p:sp>
      <p:sp>
        <p:nvSpPr>
          <p:cNvPr id="99333" name="TextBox 6"/>
          <p:cNvSpPr txBox="1">
            <a:spLocks noChangeArrowheads="1"/>
          </p:cNvSpPr>
          <p:nvPr/>
        </p:nvSpPr>
        <p:spPr bwMode="auto">
          <a:xfrm>
            <a:off x="4723522" y="4591289"/>
            <a:ext cx="3037523" cy="17450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2286" tIns="41143" rIns="82286" bIns="41143">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defTabSz="1095376" eaLnBrk="1" fontAlgn="base" hangingPunct="1">
              <a:spcBef>
                <a:spcPct val="0"/>
              </a:spcBef>
              <a:spcAft>
                <a:spcPct val="0"/>
              </a:spcAft>
            </a:pPr>
            <a:r>
              <a:rPr lang="en-US" sz="2160" b="1" dirty="0">
                <a:solidFill>
                  <a:srgbClr val="000000"/>
                </a:solidFill>
                <a:latin typeface="Times New Roman" charset="0"/>
              </a:rPr>
              <a:t>Gene  family expansion through horizontal gene transfer –</a:t>
            </a:r>
          </a:p>
          <a:p>
            <a:pPr defTabSz="1095376" eaLnBrk="1" fontAlgn="base" hangingPunct="1">
              <a:spcBef>
                <a:spcPct val="0"/>
              </a:spcBef>
              <a:spcAft>
                <a:spcPct val="0"/>
              </a:spcAft>
            </a:pPr>
            <a:r>
              <a:rPr lang="en-US" sz="2160" b="1" dirty="0">
                <a:solidFill>
                  <a:srgbClr val="000000"/>
                </a:solidFill>
                <a:latin typeface="Times New Roman" charset="0"/>
              </a:rPr>
              <a:t>the most common process in prokaryotes </a:t>
            </a:r>
          </a:p>
        </p:txBody>
      </p:sp>
      <p:sp>
        <p:nvSpPr>
          <p:cNvPr id="2" name="TextBox 1">
            <a:extLst>
              <a:ext uri="{FF2B5EF4-FFF2-40B4-BE49-F238E27FC236}">
                <a16:creationId xmlns:a16="http://schemas.microsoft.com/office/drawing/2014/main" id="{893A74B4-4593-B547-8024-1EE2CD5E399B}"/>
              </a:ext>
            </a:extLst>
          </p:cNvPr>
          <p:cNvSpPr txBox="1"/>
          <p:nvPr/>
        </p:nvSpPr>
        <p:spPr>
          <a:xfrm>
            <a:off x="8450551" y="4631314"/>
            <a:ext cx="3131849" cy="1421928"/>
          </a:xfrm>
          <a:prstGeom prst="rect">
            <a:avLst/>
          </a:prstGeom>
          <a:noFill/>
        </p:spPr>
        <p:txBody>
          <a:bodyPr wrap="square" rtlCol="0">
            <a:spAutoFit/>
          </a:bodyPr>
          <a:lstStyle/>
          <a:p>
            <a:pPr defTabSz="855878"/>
            <a:r>
              <a:rPr lang="en-US" sz="2160" b="1" dirty="0">
                <a:solidFill>
                  <a:srgbClr val="000000"/>
                </a:solidFill>
                <a:latin typeface="Times New Roman" charset="0"/>
                <a:ea typeface="ＭＳ Ｐゴシック" charset="0"/>
              </a:rPr>
              <a:t>Gene duplication through lineage fusion</a:t>
            </a:r>
          </a:p>
          <a:p>
            <a:pPr defTabSz="855878"/>
            <a:r>
              <a:rPr lang="en-US" sz="2160" b="1" dirty="0">
                <a:solidFill>
                  <a:srgbClr val="000000"/>
                </a:solidFill>
                <a:latin typeface="Times New Roman" charset="0"/>
                <a:ea typeface="ＭＳ Ｐゴシック" charset="0"/>
              </a:rPr>
              <a:t>Very common in plants, but also in animals  </a:t>
            </a:r>
          </a:p>
        </p:txBody>
      </p:sp>
    </p:spTree>
    <p:extLst>
      <p:ext uri="{BB962C8B-B14F-4D97-AF65-F5344CB8AC3E}">
        <p14:creationId xmlns:p14="http://schemas.microsoft.com/office/powerpoint/2010/main" val="276251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644-CE31-EB42-B7CA-69A47A84404A}"/>
              </a:ext>
            </a:extLst>
          </p:cNvPr>
          <p:cNvSpPr>
            <a:spLocks noGrp="1"/>
          </p:cNvSpPr>
          <p:nvPr>
            <p:ph type="title"/>
          </p:nvPr>
        </p:nvSpPr>
        <p:spPr/>
        <p:txBody>
          <a:bodyPr/>
          <a:lstStyle/>
          <a:p>
            <a:pPr algn="l"/>
            <a:r>
              <a:rPr lang="en-US" dirty="0"/>
              <a:t>Fate of Duplicated genes</a:t>
            </a:r>
          </a:p>
        </p:txBody>
      </p:sp>
    </p:spTree>
    <p:extLst>
      <p:ext uri="{BB962C8B-B14F-4D97-AF65-F5344CB8AC3E}">
        <p14:creationId xmlns:p14="http://schemas.microsoft.com/office/powerpoint/2010/main" val="69820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644-CE31-EB42-B7CA-69A47A84404A}"/>
              </a:ext>
            </a:extLst>
          </p:cNvPr>
          <p:cNvSpPr>
            <a:spLocks noGrp="1"/>
          </p:cNvSpPr>
          <p:nvPr>
            <p:ph type="title"/>
          </p:nvPr>
        </p:nvSpPr>
        <p:spPr/>
        <p:txBody>
          <a:bodyPr/>
          <a:lstStyle/>
          <a:p>
            <a:pPr algn="l"/>
            <a:r>
              <a:rPr lang="en-US" dirty="0"/>
              <a:t>Fate of Duplicated genes</a:t>
            </a:r>
          </a:p>
        </p:txBody>
      </p:sp>
      <p:sp>
        <p:nvSpPr>
          <p:cNvPr id="3" name="TextBox 2">
            <a:extLst>
              <a:ext uri="{FF2B5EF4-FFF2-40B4-BE49-F238E27FC236}">
                <a16:creationId xmlns:a16="http://schemas.microsoft.com/office/drawing/2014/main" id="{0A30D792-C4A7-164C-A315-4E05283A6049}"/>
              </a:ext>
            </a:extLst>
          </p:cNvPr>
          <p:cNvSpPr txBox="1"/>
          <p:nvPr/>
        </p:nvSpPr>
        <p:spPr>
          <a:xfrm>
            <a:off x="1263805" y="2022088"/>
            <a:ext cx="915464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t>gene silencing </a:t>
            </a:r>
            <a:r>
              <a:rPr lang="en-US" dirty="0"/>
              <a:t>-&gt; decay  -- the most common fate, loss of function </a:t>
            </a:r>
          </a:p>
        </p:txBody>
      </p:sp>
    </p:spTree>
    <p:extLst>
      <p:ext uri="{BB962C8B-B14F-4D97-AF65-F5344CB8AC3E}">
        <p14:creationId xmlns:p14="http://schemas.microsoft.com/office/powerpoint/2010/main" val="3727020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644-CE31-EB42-B7CA-69A47A84404A}"/>
              </a:ext>
            </a:extLst>
          </p:cNvPr>
          <p:cNvSpPr>
            <a:spLocks noGrp="1"/>
          </p:cNvSpPr>
          <p:nvPr>
            <p:ph type="title"/>
          </p:nvPr>
        </p:nvSpPr>
        <p:spPr/>
        <p:txBody>
          <a:bodyPr/>
          <a:lstStyle/>
          <a:p>
            <a:pPr algn="l"/>
            <a:r>
              <a:rPr lang="en-US" dirty="0"/>
              <a:t>Fate of Duplicated genes</a:t>
            </a:r>
          </a:p>
        </p:txBody>
      </p:sp>
      <p:sp>
        <p:nvSpPr>
          <p:cNvPr id="3" name="TextBox 2">
            <a:extLst>
              <a:ext uri="{FF2B5EF4-FFF2-40B4-BE49-F238E27FC236}">
                <a16:creationId xmlns:a16="http://schemas.microsoft.com/office/drawing/2014/main" id="{0A30D792-C4A7-164C-A315-4E05283A6049}"/>
              </a:ext>
            </a:extLst>
          </p:cNvPr>
          <p:cNvSpPr txBox="1"/>
          <p:nvPr/>
        </p:nvSpPr>
        <p:spPr>
          <a:xfrm>
            <a:off x="1263805" y="2022088"/>
            <a:ext cx="9154640"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t>gene silencing </a:t>
            </a:r>
            <a:r>
              <a:rPr lang="en-US" dirty="0"/>
              <a:t>-&gt; decay  -- the most common fate, loss of function </a:t>
            </a:r>
          </a:p>
          <a:p>
            <a:pPr marL="285750" indent="-285750">
              <a:buFont typeface="Arial" panose="020B0604020202020204" pitchFamily="34" charset="0"/>
              <a:buChar char="•"/>
            </a:pPr>
            <a:r>
              <a:rPr lang="en-US" b="1" dirty="0" err="1"/>
              <a:t>subfunctionalization</a:t>
            </a:r>
            <a:r>
              <a:rPr lang="en-US" dirty="0"/>
              <a:t>  --  the two daughter genes from the duplication divide the functions of the parent gene, for example, via tissue specific expression – in plants many genes for proton pumps targeted to the plasma membrane exist, they all have the same function, but they are expressed in root hairs, in stamen, ..., in human the mitochondrial F-ATPase alpha subunit (encoded in the nucleus) has an isoform that is only expressed in the liver; this is the most common way for a gene to be maintained in a genome following a duplication.  </a:t>
            </a:r>
          </a:p>
        </p:txBody>
      </p:sp>
    </p:spTree>
    <p:extLst>
      <p:ext uri="{BB962C8B-B14F-4D97-AF65-F5344CB8AC3E}">
        <p14:creationId xmlns:p14="http://schemas.microsoft.com/office/powerpoint/2010/main" val="1341907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18644-CE31-EB42-B7CA-69A47A84404A}"/>
              </a:ext>
            </a:extLst>
          </p:cNvPr>
          <p:cNvSpPr>
            <a:spLocks noGrp="1"/>
          </p:cNvSpPr>
          <p:nvPr>
            <p:ph type="title"/>
          </p:nvPr>
        </p:nvSpPr>
        <p:spPr/>
        <p:txBody>
          <a:bodyPr/>
          <a:lstStyle/>
          <a:p>
            <a:pPr algn="l"/>
            <a:r>
              <a:rPr lang="en-US" dirty="0"/>
              <a:t>Fate of Duplicated genes</a:t>
            </a:r>
          </a:p>
        </p:txBody>
      </p:sp>
      <p:sp>
        <p:nvSpPr>
          <p:cNvPr id="3" name="TextBox 2">
            <a:extLst>
              <a:ext uri="{FF2B5EF4-FFF2-40B4-BE49-F238E27FC236}">
                <a16:creationId xmlns:a16="http://schemas.microsoft.com/office/drawing/2014/main" id="{0A30D792-C4A7-164C-A315-4E05283A6049}"/>
              </a:ext>
            </a:extLst>
          </p:cNvPr>
          <p:cNvSpPr txBox="1"/>
          <p:nvPr/>
        </p:nvSpPr>
        <p:spPr>
          <a:xfrm>
            <a:off x="1263805" y="2022088"/>
            <a:ext cx="9154640"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a:t>gene silencing </a:t>
            </a:r>
            <a:r>
              <a:rPr lang="en-US" dirty="0"/>
              <a:t>-&gt; decay  -- the most common fate, loss of function </a:t>
            </a:r>
          </a:p>
          <a:p>
            <a:pPr marL="285750" indent="-285750">
              <a:buFont typeface="Arial" panose="020B0604020202020204" pitchFamily="34" charset="0"/>
              <a:buChar char="•"/>
            </a:pPr>
            <a:r>
              <a:rPr lang="en-US" b="1" dirty="0" err="1"/>
              <a:t>subfunctionalization</a:t>
            </a:r>
            <a:r>
              <a:rPr lang="en-US" dirty="0"/>
              <a:t>  --  the two daughter genes from the duplication divide the functions of the parent gene, for example, via tissue specific expression – in plants many genes for proton pumps targeted to the plasma membrane exist, they all have the same function, but they are expressed in root hairs, in stamen, ..., in human the mitochondrial F-ATPase alpha subunit (encoded in the nucleus) has an isoform that is only expressed in the liver; this is the most common way for a gene to be maintained in a genome following a duplication.  </a:t>
            </a:r>
          </a:p>
          <a:p>
            <a:pPr marL="285750" indent="-285750">
              <a:buFont typeface="Arial" panose="020B0604020202020204" pitchFamily="34" charset="0"/>
              <a:buChar char="•"/>
            </a:pPr>
            <a:r>
              <a:rPr lang="en-US" b="1" dirty="0"/>
              <a:t>neofunctionalization</a:t>
            </a:r>
            <a:r>
              <a:rPr lang="en-US" dirty="0"/>
              <a:t>  -- one of the genes picks up a new function that the parent gene did not have.</a:t>
            </a:r>
          </a:p>
        </p:txBody>
      </p:sp>
    </p:spTree>
    <p:extLst>
      <p:ext uri="{BB962C8B-B14F-4D97-AF65-F5344CB8AC3E}">
        <p14:creationId xmlns:p14="http://schemas.microsoft.com/office/powerpoint/2010/main" val="4108076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0ACC99-B37E-FF43-894C-E4EEE0673ADF}"/>
              </a:ext>
            </a:extLst>
          </p:cNvPr>
          <p:cNvSpPr txBox="1"/>
          <p:nvPr/>
        </p:nvSpPr>
        <p:spPr>
          <a:xfrm>
            <a:off x="869639" y="2129337"/>
            <a:ext cx="6673469" cy="2031325"/>
          </a:xfrm>
          <a:prstGeom prst="rect">
            <a:avLst/>
          </a:prstGeom>
          <a:noFill/>
        </p:spPr>
        <p:txBody>
          <a:bodyPr wrap="square" rtlCol="0">
            <a:spAutoFit/>
          </a:bodyPr>
          <a:lstStyle/>
          <a:p>
            <a:r>
              <a:rPr lang="en-US" dirty="0"/>
              <a:t>Question:  </a:t>
            </a:r>
          </a:p>
          <a:p>
            <a:endParaRPr lang="en-US" dirty="0"/>
          </a:p>
          <a:p>
            <a:r>
              <a:rPr lang="en-US" dirty="0"/>
              <a:t>It seems that gene duplications followed by gene loss play not a big role in evolution.   Conway and Lynch suggest that  these duplications play a major role in biodiversity in erecting post mating hybridization barriers.  How does this work?   </a:t>
            </a:r>
          </a:p>
          <a:p>
            <a:endParaRPr lang="en-US" dirty="0"/>
          </a:p>
        </p:txBody>
      </p:sp>
    </p:spTree>
    <p:extLst>
      <p:ext uri="{BB962C8B-B14F-4D97-AF65-F5344CB8AC3E}">
        <p14:creationId xmlns:p14="http://schemas.microsoft.com/office/powerpoint/2010/main" val="608054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D8ABA-F111-2E4F-9CF1-05E0A154EED4}"/>
              </a:ext>
            </a:extLst>
          </p:cNvPr>
          <p:cNvSpPr>
            <a:spLocks noGrp="1"/>
          </p:cNvSpPr>
          <p:nvPr>
            <p:ph type="title"/>
          </p:nvPr>
        </p:nvSpPr>
        <p:spPr>
          <a:xfrm>
            <a:off x="838200" y="361927"/>
            <a:ext cx="10515600" cy="1325563"/>
          </a:xfrm>
        </p:spPr>
        <p:txBody>
          <a:bodyPr>
            <a:normAutofit fontScale="90000"/>
          </a:bodyPr>
          <a:lstStyle/>
          <a:p>
            <a:r>
              <a:rPr lang="en-US" dirty="0"/>
              <a:t>Post mating hybridization barrier (hybrid infertility) through duplication followed by loss of function</a:t>
            </a:r>
          </a:p>
        </p:txBody>
      </p:sp>
      <p:sp>
        <p:nvSpPr>
          <p:cNvPr id="4" name="Freeform 3">
            <a:extLst>
              <a:ext uri="{FF2B5EF4-FFF2-40B4-BE49-F238E27FC236}">
                <a16:creationId xmlns:a16="http://schemas.microsoft.com/office/drawing/2014/main" id="{2F956911-ABC6-7244-AE4C-E85BB67CCBB7}"/>
              </a:ext>
            </a:extLst>
          </p:cNvPr>
          <p:cNvSpPr/>
          <p:nvPr/>
        </p:nvSpPr>
        <p:spPr>
          <a:xfrm>
            <a:off x="926275" y="2861953"/>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F1A80E89-9E99-784D-9A11-A05517BF1E3B}"/>
              </a:ext>
            </a:extLst>
          </p:cNvPr>
          <p:cNvSpPr/>
          <p:nvPr/>
        </p:nvSpPr>
        <p:spPr>
          <a:xfrm>
            <a:off x="1090550" y="2861953"/>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7" name="Ink 6">
                <a:extLst>
                  <a:ext uri="{FF2B5EF4-FFF2-40B4-BE49-F238E27FC236}">
                    <a16:creationId xmlns:a16="http://schemas.microsoft.com/office/drawing/2014/main" id="{6A1AB759-7542-9B4C-AD1F-77259DEE9DFB}"/>
                  </a:ext>
                </a:extLst>
              </p14:cNvPr>
              <p14:cNvContentPartPr/>
              <p14:nvPr/>
            </p14:nvContentPartPr>
            <p14:xfrm>
              <a:off x="1750778" y="2921676"/>
              <a:ext cx="548280" cy="1316520"/>
            </p14:xfrm>
          </p:contentPart>
        </mc:Choice>
        <mc:Fallback xmlns="">
          <p:pic>
            <p:nvPicPr>
              <p:cNvPr id="7" name="Ink 6">
                <a:extLst>
                  <a:ext uri="{FF2B5EF4-FFF2-40B4-BE49-F238E27FC236}">
                    <a16:creationId xmlns:a16="http://schemas.microsoft.com/office/drawing/2014/main" id="{6A1AB759-7542-9B4C-AD1F-77259DEE9DFB}"/>
                  </a:ext>
                </a:extLst>
              </p:cNvPr>
              <p:cNvPicPr/>
              <p:nvPr/>
            </p:nvPicPr>
            <p:blipFill>
              <a:blip r:embed="rId3"/>
              <a:stretch>
                <a:fillRect/>
              </a:stretch>
            </p:blipFill>
            <p:spPr>
              <a:xfrm>
                <a:off x="1741778" y="2912676"/>
                <a:ext cx="565920" cy="1334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1B0C3547-9D60-084B-B587-6D0D8229AFF0}"/>
                  </a:ext>
                </a:extLst>
              </p14:cNvPr>
              <p14:cNvContentPartPr/>
              <p14:nvPr/>
            </p14:nvContentPartPr>
            <p14:xfrm>
              <a:off x="1905218" y="2942196"/>
              <a:ext cx="552240" cy="1339920"/>
            </p14:xfrm>
          </p:contentPart>
        </mc:Choice>
        <mc:Fallback xmlns="">
          <p:pic>
            <p:nvPicPr>
              <p:cNvPr id="8" name="Ink 7">
                <a:extLst>
                  <a:ext uri="{FF2B5EF4-FFF2-40B4-BE49-F238E27FC236}">
                    <a16:creationId xmlns:a16="http://schemas.microsoft.com/office/drawing/2014/main" id="{1B0C3547-9D60-084B-B587-6D0D8229AFF0}"/>
                  </a:ext>
                </a:extLst>
              </p:cNvPr>
              <p:cNvPicPr/>
              <p:nvPr/>
            </p:nvPicPr>
            <p:blipFill>
              <a:blip r:embed="rId5"/>
              <a:stretch>
                <a:fillRect/>
              </a:stretch>
            </p:blipFill>
            <p:spPr>
              <a:xfrm>
                <a:off x="1896578" y="2933556"/>
                <a:ext cx="569880" cy="1357560"/>
              </a:xfrm>
              <a:prstGeom prst="rect">
                <a:avLst/>
              </a:prstGeom>
            </p:spPr>
          </p:pic>
        </mc:Fallback>
      </mc:AlternateContent>
      <p:grpSp>
        <p:nvGrpSpPr>
          <p:cNvPr id="11" name="Group 10">
            <a:extLst>
              <a:ext uri="{FF2B5EF4-FFF2-40B4-BE49-F238E27FC236}">
                <a16:creationId xmlns:a16="http://schemas.microsoft.com/office/drawing/2014/main" id="{E6CA4A01-C708-C54B-BE20-BD39A35B6499}"/>
              </a:ext>
            </a:extLst>
          </p:cNvPr>
          <p:cNvGrpSpPr/>
          <p:nvPr/>
        </p:nvGrpSpPr>
        <p:grpSpPr>
          <a:xfrm>
            <a:off x="1399058" y="3129036"/>
            <a:ext cx="231840" cy="100080"/>
            <a:chOff x="1399058" y="3129036"/>
            <a:chExt cx="231840" cy="100080"/>
          </a:xfrm>
        </p:grpSpPr>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1F99258C-B1C3-C745-B131-2F98FF2E1ED5}"/>
                    </a:ext>
                  </a:extLst>
                </p14:cNvPr>
                <p14:cNvContentPartPr/>
                <p14:nvPr/>
              </p14:nvContentPartPr>
              <p14:xfrm>
                <a:off x="1399058" y="3147036"/>
                <a:ext cx="64800" cy="82080"/>
              </p14:xfrm>
            </p:contentPart>
          </mc:Choice>
          <mc:Fallback xmlns="">
            <p:pic>
              <p:nvPicPr>
                <p:cNvPr id="9" name="Ink 8">
                  <a:extLst>
                    <a:ext uri="{FF2B5EF4-FFF2-40B4-BE49-F238E27FC236}">
                      <a16:creationId xmlns:a16="http://schemas.microsoft.com/office/drawing/2014/main" id="{1F99258C-B1C3-C745-B131-2F98FF2E1ED5}"/>
                    </a:ext>
                  </a:extLst>
                </p:cNvPr>
                <p:cNvPicPr/>
                <p:nvPr/>
              </p:nvPicPr>
              <p:blipFill>
                <a:blip r:embed="rId7"/>
                <a:stretch>
                  <a:fillRect/>
                </a:stretch>
              </p:blipFill>
              <p:spPr>
                <a:xfrm>
                  <a:off x="1394738" y="3142716"/>
                  <a:ext cx="73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D6A46475-C358-F74F-9BF1-801321D11E83}"/>
                    </a:ext>
                  </a:extLst>
                </p14:cNvPr>
                <p14:cNvContentPartPr/>
                <p14:nvPr/>
              </p14:nvContentPartPr>
              <p14:xfrm>
                <a:off x="1559978" y="3129036"/>
                <a:ext cx="70920" cy="82440"/>
              </p14:xfrm>
            </p:contentPart>
          </mc:Choice>
          <mc:Fallback xmlns="">
            <p:pic>
              <p:nvPicPr>
                <p:cNvPr id="10" name="Ink 9">
                  <a:extLst>
                    <a:ext uri="{FF2B5EF4-FFF2-40B4-BE49-F238E27FC236}">
                      <a16:creationId xmlns:a16="http://schemas.microsoft.com/office/drawing/2014/main" id="{D6A46475-C358-F74F-9BF1-801321D11E83}"/>
                    </a:ext>
                  </a:extLst>
                </p:cNvPr>
                <p:cNvPicPr/>
                <p:nvPr/>
              </p:nvPicPr>
              <p:blipFill>
                <a:blip r:embed="rId9"/>
                <a:stretch>
                  <a:fillRect/>
                </a:stretch>
              </p:blipFill>
              <p:spPr>
                <a:xfrm>
                  <a:off x="1555658" y="3124716"/>
                  <a:ext cx="79560" cy="91080"/>
                </a:xfrm>
                <a:prstGeom prst="rect">
                  <a:avLst/>
                </a:prstGeom>
              </p:spPr>
            </p:pic>
          </mc:Fallback>
        </mc:AlternateContent>
      </p:grpSp>
      <p:grpSp>
        <p:nvGrpSpPr>
          <p:cNvPr id="14" name="Group 13">
            <a:extLst>
              <a:ext uri="{FF2B5EF4-FFF2-40B4-BE49-F238E27FC236}">
                <a16:creationId xmlns:a16="http://schemas.microsoft.com/office/drawing/2014/main" id="{157A7A2B-BBFB-384F-BDBC-C6CF328F8766}"/>
              </a:ext>
            </a:extLst>
          </p:cNvPr>
          <p:cNvGrpSpPr/>
          <p:nvPr/>
        </p:nvGrpSpPr>
        <p:grpSpPr>
          <a:xfrm>
            <a:off x="1863818" y="3947676"/>
            <a:ext cx="164880" cy="113040"/>
            <a:chOff x="1863818" y="3947676"/>
            <a:chExt cx="164880" cy="113040"/>
          </a:xfrm>
        </p:grpSpPr>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8E1402E6-0344-6F41-8621-4CBC0F3BA2A5}"/>
                    </a:ext>
                  </a:extLst>
                </p14:cNvPr>
                <p14:cNvContentPartPr/>
                <p14:nvPr/>
              </p14:nvContentPartPr>
              <p14:xfrm>
                <a:off x="1863818" y="3947676"/>
                <a:ext cx="49320" cy="76680"/>
              </p14:xfrm>
            </p:contentPart>
          </mc:Choice>
          <mc:Fallback xmlns="">
            <p:pic>
              <p:nvPicPr>
                <p:cNvPr id="12" name="Ink 11">
                  <a:extLst>
                    <a:ext uri="{FF2B5EF4-FFF2-40B4-BE49-F238E27FC236}">
                      <a16:creationId xmlns:a16="http://schemas.microsoft.com/office/drawing/2014/main" id="{8E1402E6-0344-6F41-8621-4CBC0F3BA2A5}"/>
                    </a:ext>
                  </a:extLst>
                </p:cNvPr>
                <p:cNvPicPr/>
                <p:nvPr/>
              </p:nvPicPr>
              <p:blipFill>
                <a:blip r:embed="rId11"/>
                <a:stretch>
                  <a:fillRect/>
                </a:stretch>
              </p:blipFill>
              <p:spPr>
                <a:xfrm>
                  <a:off x="1859498" y="3943356"/>
                  <a:ext cx="57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EDCAB468-4B04-E842-90CE-DDE388CF6654}"/>
                    </a:ext>
                  </a:extLst>
                </p14:cNvPr>
                <p14:cNvContentPartPr/>
                <p14:nvPr/>
              </p14:nvContentPartPr>
              <p14:xfrm>
                <a:off x="1996658" y="3959916"/>
                <a:ext cx="32040" cy="100800"/>
              </p14:xfrm>
            </p:contentPart>
          </mc:Choice>
          <mc:Fallback xmlns="">
            <p:pic>
              <p:nvPicPr>
                <p:cNvPr id="13" name="Ink 12">
                  <a:extLst>
                    <a:ext uri="{FF2B5EF4-FFF2-40B4-BE49-F238E27FC236}">
                      <a16:creationId xmlns:a16="http://schemas.microsoft.com/office/drawing/2014/main" id="{EDCAB468-4B04-E842-90CE-DDE388CF6654}"/>
                    </a:ext>
                  </a:extLst>
                </p:cNvPr>
                <p:cNvPicPr/>
                <p:nvPr/>
              </p:nvPicPr>
              <p:blipFill>
                <a:blip r:embed="rId13"/>
                <a:stretch>
                  <a:fillRect/>
                </a:stretch>
              </p:blipFill>
              <p:spPr>
                <a:xfrm>
                  <a:off x="1992338" y="3955596"/>
                  <a:ext cx="40680" cy="109440"/>
                </a:xfrm>
                <a:prstGeom prst="rect">
                  <a:avLst/>
                </a:prstGeom>
              </p:spPr>
            </p:pic>
          </mc:Fallback>
        </mc:AlternateContent>
      </p:grpSp>
      <p:sp>
        <p:nvSpPr>
          <p:cNvPr id="16" name="TextBox 15">
            <a:extLst>
              <a:ext uri="{FF2B5EF4-FFF2-40B4-BE49-F238E27FC236}">
                <a16:creationId xmlns:a16="http://schemas.microsoft.com/office/drawing/2014/main" id="{24B38D18-3751-FB4C-8F10-78A1FFDBBEF7}"/>
              </a:ext>
            </a:extLst>
          </p:cNvPr>
          <p:cNvSpPr txBox="1"/>
          <p:nvPr/>
        </p:nvSpPr>
        <p:spPr>
          <a:xfrm>
            <a:off x="992601" y="2015676"/>
            <a:ext cx="2008114" cy="369332"/>
          </a:xfrm>
          <a:prstGeom prst="rect">
            <a:avLst/>
          </a:prstGeom>
          <a:noFill/>
        </p:spPr>
        <p:txBody>
          <a:bodyPr wrap="none" rtlCol="0">
            <a:spAutoFit/>
          </a:bodyPr>
          <a:lstStyle/>
          <a:p>
            <a:r>
              <a:rPr lang="en-US" dirty="0"/>
              <a:t>Parent Populations </a:t>
            </a:r>
          </a:p>
        </p:txBody>
      </p:sp>
      <p:sp>
        <p:nvSpPr>
          <p:cNvPr id="17" name="TextBox 16">
            <a:extLst>
              <a:ext uri="{FF2B5EF4-FFF2-40B4-BE49-F238E27FC236}">
                <a16:creationId xmlns:a16="http://schemas.microsoft.com/office/drawing/2014/main" id="{E89F7659-2B18-6D44-8141-C66BEA309525}"/>
              </a:ext>
            </a:extLst>
          </p:cNvPr>
          <p:cNvSpPr txBox="1"/>
          <p:nvPr/>
        </p:nvSpPr>
        <p:spPr>
          <a:xfrm>
            <a:off x="475013" y="4678878"/>
            <a:ext cx="2290692" cy="646331"/>
          </a:xfrm>
          <a:prstGeom prst="rect">
            <a:avLst/>
          </a:prstGeom>
          <a:noFill/>
        </p:spPr>
        <p:txBody>
          <a:bodyPr wrap="none" rtlCol="0">
            <a:spAutoFit/>
          </a:bodyPr>
          <a:lstStyle/>
          <a:p>
            <a:r>
              <a:rPr lang="en-US" dirty="0"/>
              <a:t>duplicated gene </a:t>
            </a:r>
            <a:br>
              <a:rPr lang="en-US" dirty="0"/>
            </a:br>
            <a:r>
              <a:rPr lang="en-US" dirty="0"/>
              <a:t>before loss of function</a:t>
            </a:r>
          </a:p>
        </p:txBody>
      </p:sp>
      <p:sp>
        <p:nvSpPr>
          <p:cNvPr id="18" name="Freeform 17">
            <a:extLst>
              <a:ext uri="{FF2B5EF4-FFF2-40B4-BE49-F238E27FC236}">
                <a16:creationId xmlns:a16="http://schemas.microsoft.com/office/drawing/2014/main" id="{FA3A4205-9B67-D44B-A50D-CF56C6EBFC0F}"/>
              </a:ext>
            </a:extLst>
          </p:cNvPr>
          <p:cNvSpPr/>
          <p:nvPr/>
        </p:nvSpPr>
        <p:spPr>
          <a:xfrm>
            <a:off x="6742032" y="2224213"/>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A9C6C3DA-BE17-DE4E-BE1A-E1075A5A835A}"/>
              </a:ext>
            </a:extLst>
          </p:cNvPr>
          <p:cNvSpPr/>
          <p:nvPr/>
        </p:nvSpPr>
        <p:spPr>
          <a:xfrm>
            <a:off x="6906307" y="2224213"/>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4">
            <p14:nvContentPartPr>
              <p14:cNvPr id="20" name="Ink 19">
                <a:extLst>
                  <a:ext uri="{FF2B5EF4-FFF2-40B4-BE49-F238E27FC236}">
                    <a16:creationId xmlns:a16="http://schemas.microsoft.com/office/drawing/2014/main" id="{C358631A-B028-F843-B3CB-74A7EAB05749}"/>
                  </a:ext>
                </a:extLst>
              </p14:cNvPr>
              <p14:cNvContentPartPr/>
              <p14:nvPr/>
            </p14:nvContentPartPr>
            <p14:xfrm>
              <a:off x="7566535" y="2283936"/>
              <a:ext cx="548280" cy="1316520"/>
            </p14:xfrm>
          </p:contentPart>
        </mc:Choice>
        <mc:Fallback xmlns="">
          <p:pic>
            <p:nvPicPr>
              <p:cNvPr id="20" name="Ink 19">
                <a:extLst>
                  <a:ext uri="{FF2B5EF4-FFF2-40B4-BE49-F238E27FC236}">
                    <a16:creationId xmlns:a16="http://schemas.microsoft.com/office/drawing/2014/main" id="{C358631A-B028-F843-B3CB-74A7EAB05749}"/>
                  </a:ext>
                </a:extLst>
              </p:cNvPr>
              <p:cNvPicPr/>
              <p:nvPr/>
            </p:nvPicPr>
            <p:blipFill>
              <a:blip r:embed="rId3"/>
              <a:stretch>
                <a:fillRect/>
              </a:stretch>
            </p:blipFill>
            <p:spPr>
              <a:xfrm>
                <a:off x="7557535" y="2274936"/>
                <a:ext cx="565920" cy="1334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8F69D9BC-D919-934F-9195-96378CBCB9A8}"/>
                  </a:ext>
                </a:extLst>
              </p14:cNvPr>
              <p14:cNvContentPartPr/>
              <p14:nvPr/>
            </p14:nvContentPartPr>
            <p14:xfrm>
              <a:off x="7720975" y="2304456"/>
              <a:ext cx="552240" cy="1339920"/>
            </p14:xfrm>
          </p:contentPart>
        </mc:Choice>
        <mc:Fallback xmlns="">
          <p:pic>
            <p:nvPicPr>
              <p:cNvPr id="21" name="Ink 20">
                <a:extLst>
                  <a:ext uri="{FF2B5EF4-FFF2-40B4-BE49-F238E27FC236}">
                    <a16:creationId xmlns:a16="http://schemas.microsoft.com/office/drawing/2014/main" id="{8F69D9BC-D919-934F-9195-96378CBCB9A8}"/>
                  </a:ext>
                </a:extLst>
              </p:cNvPr>
              <p:cNvPicPr/>
              <p:nvPr/>
            </p:nvPicPr>
            <p:blipFill>
              <a:blip r:embed="rId5"/>
              <a:stretch>
                <a:fillRect/>
              </a:stretch>
            </p:blipFill>
            <p:spPr>
              <a:xfrm>
                <a:off x="7712335" y="2295816"/>
                <a:ext cx="569880" cy="1357560"/>
              </a:xfrm>
              <a:prstGeom prst="rect">
                <a:avLst/>
              </a:prstGeom>
            </p:spPr>
          </p:pic>
        </mc:Fallback>
      </mc:AlternateContent>
      <p:grpSp>
        <p:nvGrpSpPr>
          <p:cNvPr id="22" name="Group 21">
            <a:extLst>
              <a:ext uri="{FF2B5EF4-FFF2-40B4-BE49-F238E27FC236}">
                <a16:creationId xmlns:a16="http://schemas.microsoft.com/office/drawing/2014/main" id="{412A4EC4-F32E-D946-8BFC-C2E09D404F46}"/>
              </a:ext>
            </a:extLst>
          </p:cNvPr>
          <p:cNvGrpSpPr/>
          <p:nvPr/>
        </p:nvGrpSpPr>
        <p:grpSpPr>
          <a:xfrm>
            <a:off x="7214815" y="2491296"/>
            <a:ext cx="231840" cy="100080"/>
            <a:chOff x="1399058" y="3129036"/>
            <a:chExt cx="231840" cy="100080"/>
          </a:xfrm>
        </p:grpSpPr>
        <mc:AlternateContent xmlns:mc="http://schemas.openxmlformats.org/markup-compatibility/2006" xmlns:p14="http://schemas.microsoft.com/office/powerpoint/2010/main">
          <mc:Choice Requires="p14">
            <p:contentPart p14:bwMode="auto" r:id="rId16">
              <p14:nvContentPartPr>
                <p14:cNvPr id="23" name="Ink 22">
                  <a:extLst>
                    <a:ext uri="{FF2B5EF4-FFF2-40B4-BE49-F238E27FC236}">
                      <a16:creationId xmlns:a16="http://schemas.microsoft.com/office/drawing/2014/main" id="{05854ABF-1A40-8D42-81A2-FF1C5BA394C0}"/>
                    </a:ext>
                  </a:extLst>
                </p14:cNvPr>
                <p14:cNvContentPartPr/>
                <p14:nvPr/>
              </p14:nvContentPartPr>
              <p14:xfrm>
                <a:off x="1399058" y="3147036"/>
                <a:ext cx="64800" cy="82080"/>
              </p14:xfrm>
            </p:contentPart>
          </mc:Choice>
          <mc:Fallback xmlns="">
            <p:pic>
              <p:nvPicPr>
                <p:cNvPr id="23" name="Ink 22">
                  <a:extLst>
                    <a:ext uri="{FF2B5EF4-FFF2-40B4-BE49-F238E27FC236}">
                      <a16:creationId xmlns:a16="http://schemas.microsoft.com/office/drawing/2014/main" id="{05854ABF-1A40-8D42-81A2-FF1C5BA394C0}"/>
                    </a:ext>
                  </a:extLst>
                </p:cNvPr>
                <p:cNvPicPr/>
                <p:nvPr/>
              </p:nvPicPr>
              <p:blipFill>
                <a:blip r:embed="rId7"/>
                <a:stretch>
                  <a:fillRect/>
                </a:stretch>
              </p:blipFill>
              <p:spPr>
                <a:xfrm>
                  <a:off x="1394738" y="3142716"/>
                  <a:ext cx="73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50EA6EB0-B325-544F-A43E-BFDED6A3B125}"/>
                    </a:ext>
                  </a:extLst>
                </p14:cNvPr>
                <p14:cNvContentPartPr/>
                <p14:nvPr/>
              </p14:nvContentPartPr>
              <p14:xfrm>
                <a:off x="1559978" y="3129036"/>
                <a:ext cx="70920" cy="82440"/>
              </p14:xfrm>
            </p:contentPart>
          </mc:Choice>
          <mc:Fallback xmlns="">
            <p:pic>
              <p:nvPicPr>
                <p:cNvPr id="24" name="Ink 23">
                  <a:extLst>
                    <a:ext uri="{FF2B5EF4-FFF2-40B4-BE49-F238E27FC236}">
                      <a16:creationId xmlns:a16="http://schemas.microsoft.com/office/drawing/2014/main" id="{50EA6EB0-B325-544F-A43E-BFDED6A3B125}"/>
                    </a:ext>
                  </a:extLst>
                </p:cNvPr>
                <p:cNvPicPr/>
                <p:nvPr/>
              </p:nvPicPr>
              <p:blipFill>
                <a:blip r:embed="rId9"/>
                <a:stretch>
                  <a:fillRect/>
                </a:stretch>
              </p:blipFill>
              <p:spPr>
                <a:xfrm>
                  <a:off x="1555658" y="3124716"/>
                  <a:ext cx="79560" cy="91080"/>
                </a:xfrm>
                <a:prstGeom prst="rect">
                  <a:avLst/>
                </a:prstGeom>
              </p:spPr>
            </p:pic>
          </mc:Fallback>
        </mc:AlternateContent>
      </p:grpSp>
      <p:sp>
        <p:nvSpPr>
          <p:cNvPr id="29" name="Freeform 28">
            <a:extLst>
              <a:ext uri="{FF2B5EF4-FFF2-40B4-BE49-F238E27FC236}">
                <a16:creationId xmlns:a16="http://schemas.microsoft.com/office/drawing/2014/main" id="{00BACFCA-C18E-514E-9227-10DB4A49A9D6}"/>
              </a:ext>
            </a:extLst>
          </p:cNvPr>
          <p:cNvSpPr/>
          <p:nvPr/>
        </p:nvSpPr>
        <p:spPr>
          <a:xfrm>
            <a:off x="6396792" y="4361993"/>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a:extLst>
              <a:ext uri="{FF2B5EF4-FFF2-40B4-BE49-F238E27FC236}">
                <a16:creationId xmlns:a16="http://schemas.microsoft.com/office/drawing/2014/main" id="{9A8EE4CD-8E28-FF49-940A-A74342DA05E0}"/>
              </a:ext>
            </a:extLst>
          </p:cNvPr>
          <p:cNvSpPr/>
          <p:nvPr/>
        </p:nvSpPr>
        <p:spPr>
          <a:xfrm>
            <a:off x="6561067" y="4361993"/>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8">
            <p14:nvContentPartPr>
              <p14:cNvPr id="31" name="Ink 30">
                <a:extLst>
                  <a:ext uri="{FF2B5EF4-FFF2-40B4-BE49-F238E27FC236}">
                    <a16:creationId xmlns:a16="http://schemas.microsoft.com/office/drawing/2014/main" id="{688052D7-84BC-7F46-ACA3-B33C10D989BD}"/>
                  </a:ext>
                </a:extLst>
              </p14:cNvPr>
              <p14:cNvContentPartPr/>
              <p14:nvPr/>
            </p14:nvContentPartPr>
            <p14:xfrm>
              <a:off x="7221295" y="4421716"/>
              <a:ext cx="548280" cy="1316520"/>
            </p14:xfrm>
          </p:contentPart>
        </mc:Choice>
        <mc:Fallback xmlns="">
          <p:pic>
            <p:nvPicPr>
              <p:cNvPr id="31" name="Ink 30">
                <a:extLst>
                  <a:ext uri="{FF2B5EF4-FFF2-40B4-BE49-F238E27FC236}">
                    <a16:creationId xmlns:a16="http://schemas.microsoft.com/office/drawing/2014/main" id="{688052D7-84BC-7F46-ACA3-B33C10D989BD}"/>
                  </a:ext>
                </a:extLst>
              </p:cNvPr>
              <p:cNvPicPr/>
              <p:nvPr/>
            </p:nvPicPr>
            <p:blipFill>
              <a:blip r:embed="rId3"/>
              <a:stretch>
                <a:fillRect/>
              </a:stretch>
            </p:blipFill>
            <p:spPr>
              <a:xfrm>
                <a:off x="7212295" y="4412716"/>
                <a:ext cx="565920" cy="1334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2" name="Ink 31">
                <a:extLst>
                  <a:ext uri="{FF2B5EF4-FFF2-40B4-BE49-F238E27FC236}">
                    <a16:creationId xmlns:a16="http://schemas.microsoft.com/office/drawing/2014/main" id="{1978CCA3-8026-9E4B-9B00-C404F3EFF7D3}"/>
                  </a:ext>
                </a:extLst>
              </p14:cNvPr>
              <p14:cNvContentPartPr/>
              <p14:nvPr/>
            </p14:nvContentPartPr>
            <p14:xfrm>
              <a:off x="7375735" y="4442236"/>
              <a:ext cx="552240" cy="1339920"/>
            </p14:xfrm>
          </p:contentPart>
        </mc:Choice>
        <mc:Fallback xmlns="">
          <p:pic>
            <p:nvPicPr>
              <p:cNvPr id="32" name="Ink 31">
                <a:extLst>
                  <a:ext uri="{FF2B5EF4-FFF2-40B4-BE49-F238E27FC236}">
                    <a16:creationId xmlns:a16="http://schemas.microsoft.com/office/drawing/2014/main" id="{1978CCA3-8026-9E4B-9B00-C404F3EFF7D3}"/>
                  </a:ext>
                </a:extLst>
              </p:cNvPr>
              <p:cNvPicPr/>
              <p:nvPr/>
            </p:nvPicPr>
            <p:blipFill>
              <a:blip r:embed="rId20"/>
              <a:stretch>
                <a:fillRect/>
              </a:stretch>
            </p:blipFill>
            <p:spPr>
              <a:xfrm>
                <a:off x="7366735" y="4433236"/>
                <a:ext cx="569880" cy="1357560"/>
              </a:xfrm>
              <a:prstGeom prst="rect">
                <a:avLst/>
              </a:prstGeom>
            </p:spPr>
          </p:pic>
        </mc:Fallback>
      </mc:AlternateContent>
      <p:grpSp>
        <p:nvGrpSpPr>
          <p:cNvPr id="36" name="Group 35">
            <a:extLst>
              <a:ext uri="{FF2B5EF4-FFF2-40B4-BE49-F238E27FC236}">
                <a16:creationId xmlns:a16="http://schemas.microsoft.com/office/drawing/2014/main" id="{12B50271-69DC-8A4B-A885-137F731B5D5F}"/>
              </a:ext>
            </a:extLst>
          </p:cNvPr>
          <p:cNvGrpSpPr/>
          <p:nvPr/>
        </p:nvGrpSpPr>
        <p:grpSpPr>
          <a:xfrm>
            <a:off x="7334335" y="5447716"/>
            <a:ext cx="164880" cy="113040"/>
            <a:chOff x="1863818" y="3947676"/>
            <a:chExt cx="164880" cy="113040"/>
          </a:xfrm>
        </p:grpSpPr>
        <mc:AlternateContent xmlns:mc="http://schemas.openxmlformats.org/markup-compatibility/2006" xmlns:p14="http://schemas.microsoft.com/office/powerpoint/2010/main">
          <mc:Choice Requires="p14">
            <p:contentPart p14:bwMode="auto" r:id="rId21">
              <p14:nvContentPartPr>
                <p14:cNvPr id="37" name="Ink 36">
                  <a:extLst>
                    <a:ext uri="{FF2B5EF4-FFF2-40B4-BE49-F238E27FC236}">
                      <a16:creationId xmlns:a16="http://schemas.microsoft.com/office/drawing/2014/main" id="{93CC63F1-694D-B54C-8FDF-1C51178F9AFB}"/>
                    </a:ext>
                  </a:extLst>
                </p14:cNvPr>
                <p14:cNvContentPartPr/>
                <p14:nvPr/>
              </p14:nvContentPartPr>
              <p14:xfrm>
                <a:off x="1863818" y="3947676"/>
                <a:ext cx="49320" cy="76680"/>
              </p14:xfrm>
            </p:contentPart>
          </mc:Choice>
          <mc:Fallback xmlns="">
            <p:pic>
              <p:nvPicPr>
                <p:cNvPr id="37" name="Ink 36">
                  <a:extLst>
                    <a:ext uri="{FF2B5EF4-FFF2-40B4-BE49-F238E27FC236}">
                      <a16:creationId xmlns:a16="http://schemas.microsoft.com/office/drawing/2014/main" id="{93CC63F1-694D-B54C-8FDF-1C51178F9AFB}"/>
                    </a:ext>
                  </a:extLst>
                </p:cNvPr>
                <p:cNvPicPr/>
                <p:nvPr/>
              </p:nvPicPr>
              <p:blipFill>
                <a:blip r:embed="rId22"/>
                <a:stretch>
                  <a:fillRect/>
                </a:stretch>
              </p:blipFill>
              <p:spPr>
                <a:xfrm>
                  <a:off x="1859498" y="3943356"/>
                  <a:ext cx="57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8" name="Ink 37">
                  <a:extLst>
                    <a:ext uri="{FF2B5EF4-FFF2-40B4-BE49-F238E27FC236}">
                      <a16:creationId xmlns:a16="http://schemas.microsoft.com/office/drawing/2014/main" id="{65453385-F50D-634D-ABC4-66403BBE1FE3}"/>
                    </a:ext>
                  </a:extLst>
                </p14:cNvPr>
                <p14:cNvContentPartPr/>
                <p14:nvPr/>
              </p14:nvContentPartPr>
              <p14:xfrm>
                <a:off x="1996658" y="3959916"/>
                <a:ext cx="32040" cy="100800"/>
              </p14:xfrm>
            </p:contentPart>
          </mc:Choice>
          <mc:Fallback xmlns="">
            <p:pic>
              <p:nvPicPr>
                <p:cNvPr id="38" name="Ink 37">
                  <a:extLst>
                    <a:ext uri="{FF2B5EF4-FFF2-40B4-BE49-F238E27FC236}">
                      <a16:creationId xmlns:a16="http://schemas.microsoft.com/office/drawing/2014/main" id="{65453385-F50D-634D-ABC4-66403BBE1FE3}"/>
                    </a:ext>
                  </a:extLst>
                </p:cNvPr>
                <p:cNvPicPr/>
                <p:nvPr/>
              </p:nvPicPr>
              <p:blipFill>
                <a:blip r:embed="rId13"/>
                <a:stretch>
                  <a:fillRect/>
                </a:stretch>
              </p:blipFill>
              <p:spPr>
                <a:xfrm>
                  <a:off x="1992338" y="3955596"/>
                  <a:ext cx="40680" cy="109440"/>
                </a:xfrm>
                <a:prstGeom prst="rect">
                  <a:avLst/>
                </a:prstGeom>
              </p:spPr>
            </p:pic>
          </mc:Fallback>
        </mc:AlternateContent>
      </p:grpSp>
      <p:sp>
        <p:nvSpPr>
          <p:cNvPr id="40" name="TextBox 39">
            <a:extLst>
              <a:ext uri="{FF2B5EF4-FFF2-40B4-BE49-F238E27FC236}">
                <a16:creationId xmlns:a16="http://schemas.microsoft.com/office/drawing/2014/main" id="{7E5E62B0-9628-1546-AE68-2013466010EF}"/>
              </a:ext>
            </a:extLst>
          </p:cNvPr>
          <p:cNvSpPr txBox="1"/>
          <p:nvPr/>
        </p:nvSpPr>
        <p:spPr>
          <a:xfrm>
            <a:off x="3426450" y="3359751"/>
            <a:ext cx="2789494" cy="1200329"/>
          </a:xfrm>
          <a:prstGeom prst="rect">
            <a:avLst/>
          </a:prstGeom>
          <a:noFill/>
        </p:spPr>
        <p:txBody>
          <a:bodyPr wrap="square" rtlCol="0">
            <a:spAutoFit/>
          </a:bodyPr>
          <a:lstStyle/>
          <a:p>
            <a:r>
              <a:rPr lang="en-US" dirty="0"/>
              <a:t>In 50% of the cases </a:t>
            </a:r>
            <a:br>
              <a:rPr lang="en-US" dirty="0"/>
            </a:br>
            <a:r>
              <a:rPr lang="en-US" dirty="0"/>
              <a:t>the two sub populations </a:t>
            </a:r>
            <a:br>
              <a:rPr lang="en-US" dirty="0"/>
            </a:br>
            <a:r>
              <a:rPr lang="en-US" dirty="0"/>
              <a:t>will lose the function in different copies </a:t>
            </a:r>
          </a:p>
        </p:txBody>
      </p:sp>
      <p:sp>
        <p:nvSpPr>
          <p:cNvPr id="41" name="TextBox 40">
            <a:extLst>
              <a:ext uri="{FF2B5EF4-FFF2-40B4-BE49-F238E27FC236}">
                <a16:creationId xmlns:a16="http://schemas.microsoft.com/office/drawing/2014/main" id="{6C1104A6-F7B9-564C-A424-7DEBE37FB4A2}"/>
              </a:ext>
            </a:extLst>
          </p:cNvPr>
          <p:cNvSpPr txBox="1"/>
          <p:nvPr/>
        </p:nvSpPr>
        <p:spPr>
          <a:xfrm>
            <a:off x="9096499" y="2871809"/>
            <a:ext cx="1772729" cy="369332"/>
          </a:xfrm>
          <a:prstGeom prst="rect">
            <a:avLst/>
          </a:prstGeom>
          <a:noFill/>
        </p:spPr>
        <p:txBody>
          <a:bodyPr wrap="none" rtlCol="0">
            <a:spAutoFit/>
          </a:bodyPr>
          <a:lstStyle/>
          <a:p>
            <a:r>
              <a:rPr lang="en-US" dirty="0"/>
              <a:t>Subpopulation a </a:t>
            </a:r>
          </a:p>
        </p:txBody>
      </p:sp>
      <p:sp>
        <p:nvSpPr>
          <p:cNvPr id="42" name="TextBox 41">
            <a:extLst>
              <a:ext uri="{FF2B5EF4-FFF2-40B4-BE49-F238E27FC236}">
                <a16:creationId xmlns:a16="http://schemas.microsoft.com/office/drawing/2014/main" id="{6BD080DA-654D-4B41-A645-E388FA1F4D53}"/>
              </a:ext>
            </a:extLst>
          </p:cNvPr>
          <p:cNvSpPr txBox="1"/>
          <p:nvPr/>
        </p:nvSpPr>
        <p:spPr>
          <a:xfrm>
            <a:off x="9096499" y="5023262"/>
            <a:ext cx="1772729" cy="369332"/>
          </a:xfrm>
          <a:prstGeom prst="rect">
            <a:avLst/>
          </a:prstGeom>
          <a:noFill/>
        </p:spPr>
        <p:txBody>
          <a:bodyPr wrap="none" rtlCol="0">
            <a:spAutoFit/>
          </a:bodyPr>
          <a:lstStyle/>
          <a:p>
            <a:r>
              <a:rPr lang="en-US" dirty="0"/>
              <a:t>Subpopulation b </a:t>
            </a:r>
          </a:p>
        </p:txBody>
      </p:sp>
    </p:spTree>
    <p:extLst>
      <p:ext uri="{BB962C8B-B14F-4D97-AF65-F5344CB8AC3E}">
        <p14:creationId xmlns:p14="http://schemas.microsoft.com/office/powerpoint/2010/main" val="1605083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820D6EAF-F9EF-8A49-A41C-4688E029AD97}"/>
              </a:ext>
            </a:extLst>
          </p:cNvPr>
          <p:cNvSpPr/>
          <p:nvPr/>
        </p:nvSpPr>
        <p:spPr>
          <a:xfrm>
            <a:off x="1267508" y="1143560"/>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a:extLst>
              <a:ext uri="{FF2B5EF4-FFF2-40B4-BE49-F238E27FC236}">
                <a16:creationId xmlns:a16="http://schemas.microsoft.com/office/drawing/2014/main" id="{55CE27B4-6E90-D543-94F3-1FD0A3C0866C}"/>
              </a:ext>
            </a:extLst>
          </p:cNvPr>
          <p:cNvSpPr/>
          <p:nvPr/>
        </p:nvSpPr>
        <p:spPr>
          <a:xfrm>
            <a:off x="1431783" y="1143560"/>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764E5D84-C61B-4C40-A4DA-81A78AE7DE62}"/>
                  </a:ext>
                </a:extLst>
              </p14:cNvPr>
              <p14:cNvContentPartPr/>
              <p14:nvPr/>
            </p14:nvContentPartPr>
            <p14:xfrm>
              <a:off x="2092011" y="1203283"/>
              <a:ext cx="548280" cy="1316520"/>
            </p14:xfrm>
          </p:contentPart>
        </mc:Choice>
        <mc:Fallback xmlns="">
          <p:pic>
            <p:nvPicPr>
              <p:cNvPr id="6" name="Ink 5">
                <a:extLst>
                  <a:ext uri="{FF2B5EF4-FFF2-40B4-BE49-F238E27FC236}">
                    <a16:creationId xmlns:a16="http://schemas.microsoft.com/office/drawing/2014/main" id="{764E5D84-C61B-4C40-A4DA-81A78AE7DE62}"/>
                  </a:ext>
                </a:extLst>
              </p:cNvPr>
              <p:cNvPicPr/>
              <p:nvPr/>
            </p:nvPicPr>
            <p:blipFill>
              <a:blip r:embed="rId3"/>
              <a:stretch>
                <a:fillRect/>
              </a:stretch>
            </p:blipFill>
            <p:spPr>
              <a:xfrm>
                <a:off x="2083011" y="1194283"/>
                <a:ext cx="565920" cy="1334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6176B27F-41D8-4A46-B75B-8A48522673CB}"/>
                  </a:ext>
                </a:extLst>
              </p14:cNvPr>
              <p14:cNvContentPartPr/>
              <p14:nvPr/>
            </p14:nvContentPartPr>
            <p14:xfrm>
              <a:off x="2246451" y="1223803"/>
              <a:ext cx="552240" cy="1339920"/>
            </p14:xfrm>
          </p:contentPart>
        </mc:Choice>
        <mc:Fallback xmlns="">
          <p:pic>
            <p:nvPicPr>
              <p:cNvPr id="7" name="Ink 6">
                <a:extLst>
                  <a:ext uri="{FF2B5EF4-FFF2-40B4-BE49-F238E27FC236}">
                    <a16:creationId xmlns:a16="http://schemas.microsoft.com/office/drawing/2014/main" id="{6176B27F-41D8-4A46-B75B-8A48522673CB}"/>
                  </a:ext>
                </a:extLst>
              </p:cNvPr>
              <p:cNvPicPr/>
              <p:nvPr/>
            </p:nvPicPr>
            <p:blipFill>
              <a:blip r:embed="rId5"/>
              <a:stretch>
                <a:fillRect/>
              </a:stretch>
            </p:blipFill>
            <p:spPr>
              <a:xfrm>
                <a:off x="2237811" y="1215163"/>
                <a:ext cx="569880" cy="1357560"/>
              </a:xfrm>
              <a:prstGeom prst="rect">
                <a:avLst/>
              </a:prstGeom>
            </p:spPr>
          </p:pic>
        </mc:Fallback>
      </mc:AlternateContent>
      <p:grpSp>
        <p:nvGrpSpPr>
          <p:cNvPr id="8" name="Group 7">
            <a:extLst>
              <a:ext uri="{FF2B5EF4-FFF2-40B4-BE49-F238E27FC236}">
                <a16:creationId xmlns:a16="http://schemas.microsoft.com/office/drawing/2014/main" id="{C45AB1D0-562D-5440-92E3-7EFADA3112AE}"/>
              </a:ext>
            </a:extLst>
          </p:cNvPr>
          <p:cNvGrpSpPr/>
          <p:nvPr/>
        </p:nvGrpSpPr>
        <p:grpSpPr>
          <a:xfrm>
            <a:off x="1740291" y="1410643"/>
            <a:ext cx="231840" cy="100080"/>
            <a:chOff x="1399058" y="3129036"/>
            <a:chExt cx="231840" cy="100080"/>
          </a:xfrm>
        </p:grpSpPr>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6A251BA-37F1-E741-A087-283AC7CE0F28}"/>
                    </a:ext>
                  </a:extLst>
                </p14:cNvPr>
                <p14:cNvContentPartPr/>
                <p14:nvPr/>
              </p14:nvContentPartPr>
              <p14:xfrm>
                <a:off x="1399058" y="3147036"/>
                <a:ext cx="64800" cy="82080"/>
              </p14:xfrm>
            </p:contentPart>
          </mc:Choice>
          <mc:Fallback xmlns="">
            <p:pic>
              <p:nvPicPr>
                <p:cNvPr id="9" name="Ink 8">
                  <a:extLst>
                    <a:ext uri="{FF2B5EF4-FFF2-40B4-BE49-F238E27FC236}">
                      <a16:creationId xmlns:a16="http://schemas.microsoft.com/office/drawing/2014/main" id="{06A251BA-37F1-E741-A087-283AC7CE0F28}"/>
                    </a:ext>
                  </a:extLst>
                </p:cNvPr>
                <p:cNvPicPr/>
                <p:nvPr/>
              </p:nvPicPr>
              <p:blipFill>
                <a:blip r:embed="rId7"/>
                <a:stretch>
                  <a:fillRect/>
                </a:stretch>
              </p:blipFill>
              <p:spPr>
                <a:xfrm>
                  <a:off x="1394738" y="3142716"/>
                  <a:ext cx="73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678B1F69-4069-234B-9203-3329272186F6}"/>
                    </a:ext>
                  </a:extLst>
                </p14:cNvPr>
                <p14:cNvContentPartPr/>
                <p14:nvPr/>
              </p14:nvContentPartPr>
              <p14:xfrm>
                <a:off x="1559978" y="3129036"/>
                <a:ext cx="70920" cy="82440"/>
              </p14:xfrm>
            </p:contentPart>
          </mc:Choice>
          <mc:Fallback xmlns="">
            <p:pic>
              <p:nvPicPr>
                <p:cNvPr id="10" name="Ink 9">
                  <a:extLst>
                    <a:ext uri="{FF2B5EF4-FFF2-40B4-BE49-F238E27FC236}">
                      <a16:creationId xmlns:a16="http://schemas.microsoft.com/office/drawing/2014/main" id="{678B1F69-4069-234B-9203-3329272186F6}"/>
                    </a:ext>
                  </a:extLst>
                </p:cNvPr>
                <p:cNvPicPr/>
                <p:nvPr/>
              </p:nvPicPr>
              <p:blipFill>
                <a:blip r:embed="rId9"/>
                <a:stretch>
                  <a:fillRect/>
                </a:stretch>
              </p:blipFill>
              <p:spPr>
                <a:xfrm>
                  <a:off x="1555658" y="3124716"/>
                  <a:ext cx="79560" cy="91080"/>
                </a:xfrm>
                <a:prstGeom prst="rect">
                  <a:avLst/>
                </a:prstGeom>
              </p:spPr>
            </p:pic>
          </mc:Fallback>
        </mc:AlternateContent>
      </p:grpSp>
      <p:sp>
        <p:nvSpPr>
          <p:cNvPr id="11" name="Freeform 10">
            <a:extLst>
              <a:ext uri="{FF2B5EF4-FFF2-40B4-BE49-F238E27FC236}">
                <a16:creationId xmlns:a16="http://schemas.microsoft.com/office/drawing/2014/main" id="{5F69DEB9-AD2B-EB4D-A791-CF4A77A62939}"/>
              </a:ext>
            </a:extLst>
          </p:cNvPr>
          <p:cNvSpPr/>
          <p:nvPr/>
        </p:nvSpPr>
        <p:spPr>
          <a:xfrm>
            <a:off x="922268" y="3281340"/>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990DE3E3-A5AC-7345-AE32-1A46918B8492}"/>
              </a:ext>
            </a:extLst>
          </p:cNvPr>
          <p:cNvSpPr/>
          <p:nvPr/>
        </p:nvSpPr>
        <p:spPr>
          <a:xfrm>
            <a:off x="1086543" y="3281340"/>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46BAD4B9-54B5-BC47-AA99-4BBD59CA5587}"/>
                  </a:ext>
                </a:extLst>
              </p14:cNvPr>
              <p14:cNvContentPartPr/>
              <p14:nvPr/>
            </p14:nvContentPartPr>
            <p14:xfrm>
              <a:off x="1746771" y="3341063"/>
              <a:ext cx="548280" cy="1316520"/>
            </p14:xfrm>
          </p:contentPart>
        </mc:Choice>
        <mc:Fallback xmlns="">
          <p:pic>
            <p:nvPicPr>
              <p:cNvPr id="13" name="Ink 12">
                <a:extLst>
                  <a:ext uri="{FF2B5EF4-FFF2-40B4-BE49-F238E27FC236}">
                    <a16:creationId xmlns:a16="http://schemas.microsoft.com/office/drawing/2014/main" id="{46BAD4B9-54B5-BC47-AA99-4BBD59CA5587}"/>
                  </a:ext>
                </a:extLst>
              </p:cNvPr>
              <p:cNvPicPr/>
              <p:nvPr/>
            </p:nvPicPr>
            <p:blipFill>
              <a:blip r:embed="rId3"/>
              <a:stretch>
                <a:fillRect/>
              </a:stretch>
            </p:blipFill>
            <p:spPr>
              <a:xfrm>
                <a:off x="1737771" y="3332063"/>
                <a:ext cx="565920" cy="1334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ED588AFA-28CE-9849-934A-1AC4E35B9C7E}"/>
                  </a:ext>
                </a:extLst>
              </p14:cNvPr>
              <p14:cNvContentPartPr/>
              <p14:nvPr/>
            </p14:nvContentPartPr>
            <p14:xfrm>
              <a:off x="1901211" y="3361583"/>
              <a:ext cx="552240" cy="1339920"/>
            </p14:xfrm>
          </p:contentPart>
        </mc:Choice>
        <mc:Fallback xmlns="">
          <p:pic>
            <p:nvPicPr>
              <p:cNvPr id="14" name="Ink 13">
                <a:extLst>
                  <a:ext uri="{FF2B5EF4-FFF2-40B4-BE49-F238E27FC236}">
                    <a16:creationId xmlns:a16="http://schemas.microsoft.com/office/drawing/2014/main" id="{ED588AFA-28CE-9849-934A-1AC4E35B9C7E}"/>
                  </a:ext>
                </a:extLst>
              </p:cNvPr>
              <p:cNvPicPr/>
              <p:nvPr/>
            </p:nvPicPr>
            <p:blipFill>
              <a:blip r:embed="rId12"/>
              <a:stretch>
                <a:fillRect/>
              </a:stretch>
            </p:blipFill>
            <p:spPr>
              <a:xfrm>
                <a:off x="1892211" y="3352583"/>
                <a:ext cx="569880" cy="1357560"/>
              </a:xfrm>
              <a:prstGeom prst="rect">
                <a:avLst/>
              </a:prstGeom>
            </p:spPr>
          </p:pic>
        </mc:Fallback>
      </mc:AlternateContent>
      <p:grpSp>
        <p:nvGrpSpPr>
          <p:cNvPr id="15" name="Group 14">
            <a:extLst>
              <a:ext uri="{FF2B5EF4-FFF2-40B4-BE49-F238E27FC236}">
                <a16:creationId xmlns:a16="http://schemas.microsoft.com/office/drawing/2014/main" id="{94027B5C-3493-7A4E-9163-9ACEEF67B9A0}"/>
              </a:ext>
            </a:extLst>
          </p:cNvPr>
          <p:cNvGrpSpPr/>
          <p:nvPr/>
        </p:nvGrpSpPr>
        <p:grpSpPr>
          <a:xfrm>
            <a:off x="1859811" y="4367063"/>
            <a:ext cx="164880" cy="113040"/>
            <a:chOff x="1863818" y="3947676"/>
            <a:chExt cx="164880" cy="113040"/>
          </a:xfrm>
        </p:grpSpPr>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6CB88C62-6ECA-5144-B29D-6970F03D6890}"/>
                    </a:ext>
                  </a:extLst>
                </p14:cNvPr>
                <p14:cNvContentPartPr/>
                <p14:nvPr/>
              </p14:nvContentPartPr>
              <p14:xfrm>
                <a:off x="1863818" y="3947676"/>
                <a:ext cx="49320" cy="76680"/>
              </p14:xfrm>
            </p:contentPart>
          </mc:Choice>
          <mc:Fallback xmlns="">
            <p:pic>
              <p:nvPicPr>
                <p:cNvPr id="16" name="Ink 15">
                  <a:extLst>
                    <a:ext uri="{FF2B5EF4-FFF2-40B4-BE49-F238E27FC236}">
                      <a16:creationId xmlns:a16="http://schemas.microsoft.com/office/drawing/2014/main" id="{6CB88C62-6ECA-5144-B29D-6970F03D6890}"/>
                    </a:ext>
                  </a:extLst>
                </p:cNvPr>
                <p:cNvPicPr/>
                <p:nvPr/>
              </p:nvPicPr>
              <p:blipFill>
                <a:blip r:embed="rId14"/>
                <a:stretch>
                  <a:fillRect/>
                </a:stretch>
              </p:blipFill>
              <p:spPr>
                <a:xfrm>
                  <a:off x="1859498" y="3943356"/>
                  <a:ext cx="57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EAEE78DE-6820-6A45-A1A2-2A0F6850704C}"/>
                    </a:ext>
                  </a:extLst>
                </p14:cNvPr>
                <p14:cNvContentPartPr/>
                <p14:nvPr/>
              </p14:nvContentPartPr>
              <p14:xfrm>
                <a:off x="1996658" y="3959916"/>
                <a:ext cx="32040" cy="100800"/>
              </p14:xfrm>
            </p:contentPart>
          </mc:Choice>
          <mc:Fallback xmlns="">
            <p:pic>
              <p:nvPicPr>
                <p:cNvPr id="17" name="Ink 16">
                  <a:extLst>
                    <a:ext uri="{FF2B5EF4-FFF2-40B4-BE49-F238E27FC236}">
                      <a16:creationId xmlns:a16="http://schemas.microsoft.com/office/drawing/2014/main" id="{EAEE78DE-6820-6A45-A1A2-2A0F6850704C}"/>
                    </a:ext>
                  </a:extLst>
                </p:cNvPr>
                <p:cNvPicPr/>
                <p:nvPr/>
              </p:nvPicPr>
              <p:blipFill>
                <a:blip r:embed="rId16"/>
                <a:stretch>
                  <a:fillRect/>
                </a:stretch>
              </p:blipFill>
              <p:spPr>
                <a:xfrm>
                  <a:off x="1992338" y="3955596"/>
                  <a:ext cx="40680" cy="109440"/>
                </a:xfrm>
                <a:prstGeom prst="rect">
                  <a:avLst/>
                </a:prstGeom>
              </p:spPr>
            </p:pic>
          </mc:Fallback>
        </mc:AlternateContent>
      </p:grpSp>
      <p:sp>
        <p:nvSpPr>
          <p:cNvPr id="23" name="Freeform 22">
            <a:extLst>
              <a:ext uri="{FF2B5EF4-FFF2-40B4-BE49-F238E27FC236}">
                <a16:creationId xmlns:a16="http://schemas.microsoft.com/office/drawing/2014/main" id="{FDA1D166-7550-9D4C-AECA-ED2A4675595F}"/>
              </a:ext>
            </a:extLst>
          </p:cNvPr>
          <p:cNvSpPr/>
          <p:nvPr/>
        </p:nvSpPr>
        <p:spPr>
          <a:xfrm>
            <a:off x="4711352" y="2046085"/>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a:extLst>
              <a:ext uri="{FF2B5EF4-FFF2-40B4-BE49-F238E27FC236}">
                <a16:creationId xmlns:a16="http://schemas.microsoft.com/office/drawing/2014/main" id="{ADB3426A-331B-3E4C-B151-551A0C12F5F3}"/>
              </a:ext>
            </a:extLst>
          </p:cNvPr>
          <p:cNvSpPr/>
          <p:nvPr/>
        </p:nvSpPr>
        <p:spPr>
          <a:xfrm>
            <a:off x="4875627" y="2046085"/>
            <a:ext cx="581891" cy="1235034"/>
          </a:xfrm>
          <a:custGeom>
            <a:avLst/>
            <a:gdLst>
              <a:gd name="connsiteX0" fmla="*/ 0 w 581891"/>
              <a:gd name="connsiteY0" fmla="*/ 1235034 h 1235034"/>
              <a:gd name="connsiteX1" fmla="*/ 71252 w 581891"/>
              <a:gd name="connsiteY1" fmla="*/ 926276 h 1235034"/>
              <a:gd name="connsiteX2" fmla="*/ 356260 w 581891"/>
              <a:gd name="connsiteY2" fmla="*/ 783772 h 1235034"/>
              <a:gd name="connsiteX3" fmla="*/ 546265 w 581891"/>
              <a:gd name="connsiteY3" fmla="*/ 522515 h 1235034"/>
              <a:gd name="connsiteX4" fmla="*/ 451263 w 581891"/>
              <a:gd name="connsiteY4" fmla="*/ 190005 h 1235034"/>
              <a:gd name="connsiteX5" fmla="*/ 558141 w 581891"/>
              <a:gd name="connsiteY5" fmla="*/ 35626 h 1235034"/>
              <a:gd name="connsiteX6" fmla="*/ 581891 w 581891"/>
              <a:gd name="connsiteY6" fmla="*/ 0 h 1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891" h="1235034">
                <a:moveTo>
                  <a:pt x="0" y="1235034"/>
                </a:moveTo>
                <a:cubicBezTo>
                  <a:pt x="5937" y="1118260"/>
                  <a:pt x="11875" y="1001486"/>
                  <a:pt x="71252" y="926276"/>
                </a:cubicBezTo>
                <a:cubicBezTo>
                  <a:pt x="130629" y="851066"/>
                  <a:pt x="277091" y="851065"/>
                  <a:pt x="356260" y="783772"/>
                </a:cubicBezTo>
                <a:cubicBezTo>
                  <a:pt x="435429" y="716479"/>
                  <a:pt x="530431" y="621476"/>
                  <a:pt x="546265" y="522515"/>
                </a:cubicBezTo>
                <a:cubicBezTo>
                  <a:pt x="562099" y="423554"/>
                  <a:pt x="449284" y="271153"/>
                  <a:pt x="451263" y="190005"/>
                </a:cubicBezTo>
                <a:cubicBezTo>
                  <a:pt x="453242" y="108857"/>
                  <a:pt x="536370" y="67293"/>
                  <a:pt x="558141" y="35626"/>
                </a:cubicBezTo>
                <a:cubicBezTo>
                  <a:pt x="579912" y="3959"/>
                  <a:pt x="580901" y="1979"/>
                  <a:pt x="581891" y="0"/>
                </a:cubicBez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17">
            <p14:nvContentPartPr>
              <p14:cNvPr id="27" name="Ink 26">
                <a:extLst>
                  <a:ext uri="{FF2B5EF4-FFF2-40B4-BE49-F238E27FC236}">
                    <a16:creationId xmlns:a16="http://schemas.microsoft.com/office/drawing/2014/main" id="{F972A870-E123-A84C-878A-A22925907C16}"/>
                  </a:ext>
                </a:extLst>
              </p14:cNvPr>
              <p14:cNvContentPartPr/>
              <p14:nvPr/>
            </p14:nvContentPartPr>
            <p14:xfrm>
              <a:off x="5345055" y="2313168"/>
              <a:ext cx="70920" cy="82440"/>
            </p14:xfrm>
          </p:contentPart>
        </mc:Choice>
        <mc:Fallback xmlns="">
          <p:pic>
            <p:nvPicPr>
              <p:cNvPr id="27" name="Ink 26">
                <a:extLst>
                  <a:ext uri="{FF2B5EF4-FFF2-40B4-BE49-F238E27FC236}">
                    <a16:creationId xmlns:a16="http://schemas.microsoft.com/office/drawing/2014/main" id="{F972A870-E123-A84C-878A-A22925907C16}"/>
                  </a:ext>
                </a:extLst>
              </p:cNvPr>
              <p:cNvPicPr/>
              <p:nvPr/>
            </p:nvPicPr>
            <p:blipFill>
              <a:blip r:embed="rId9"/>
              <a:stretch>
                <a:fillRect/>
              </a:stretch>
            </p:blipFill>
            <p:spPr>
              <a:xfrm>
                <a:off x="5340735" y="2308848"/>
                <a:ext cx="795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25D203A0-6E70-A044-AD35-9096D83E7895}"/>
                  </a:ext>
                </a:extLst>
              </p14:cNvPr>
              <p14:cNvContentPartPr/>
              <p14:nvPr/>
            </p14:nvContentPartPr>
            <p14:xfrm>
              <a:off x="5558751" y="2082278"/>
              <a:ext cx="548280" cy="1316520"/>
            </p14:xfrm>
          </p:contentPart>
        </mc:Choice>
        <mc:Fallback xmlns="">
          <p:pic>
            <p:nvPicPr>
              <p:cNvPr id="28" name="Ink 27">
                <a:extLst>
                  <a:ext uri="{FF2B5EF4-FFF2-40B4-BE49-F238E27FC236}">
                    <a16:creationId xmlns:a16="http://schemas.microsoft.com/office/drawing/2014/main" id="{25D203A0-6E70-A044-AD35-9096D83E7895}"/>
                  </a:ext>
                </a:extLst>
              </p:cNvPr>
              <p:cNvPicPr/>
              <p:nvPr/>
            </p:nvPicPr>
            <p:blipFill>
              <a:blip r:embed="rId3"/>
              <a:stretch>
                <a:fillRect/>
              </a:stretch>
            </p:blipFill>
            <p:spPr>
              <a:xfrm>
                <a:off x="5549751" y="2073278"/>
                <a:ext cx="565920" cy="1334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Ink 28">
                <a:extLst>
                  <a:ext uri="{FF2B5EF4-FFF2-40B4-BE49-F238E27FC236}">
                    <a16:creationId xmlns:a16="http://schemas.microsoft.com/office/drawing/2014/main" id="{9A26DF4D-C146-6B4D-B8D7-123B777D208B}"/>
                  </a:ext>
                </a:extLst>
              </p14:cNvPr>
              <p14:cNvContentPartPr/>
              <p14:nvPr/>
            </p14:nvContentPartPr>
            <p14:xfrm>
              <a:off x="5713191" y="2102798"/>
              <a:ext cx="552240" cy="1339920"/>
            </p14:xfrm>
          </p:contentPart>
        </mc:Choice>
        <mc:Fallback xmlns="">
          <p:pic>
            <p:nvPicPr>
              <p:cNvPr id="29" name="Ink 28">
                <a:extLst>
                  <a:ext uri="{FF2B5EF4-FFF2-40B4-BE49-F238E27FC236}">
                    <a16:creationId xmlns:a16="http://schemas.microsoft.com/office/drawing/2014/main" id="{9A26DF4D-C146-6B4D-B8D7-123B777D208B}"/>
                  </a:ext>
                </a:extLst>
              </p:cNvPr>
              <p:cNvPicPr/>
              <p:nvPr/>
            </p:nvPicPr>
            <p:blipFill>
              <a:blip r:embed="rId12"/>
              <a:stretch>
                <a:fillRect/>
              </a:stretch>
            </p:blipFill>
            <p:spPr>
              <a:xfrm>
                <a:off x="5704191" y="2093798"/>
                <a:ext cx="569880" cy="1357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1" name="Ink 30">
                <a:extLst>
                  <a:ext uri="{FF2B5EF4-FFF2-40B4-BE49-F238E27FC236}">
                    <a16:creationId xmlns:a16="http://schemas.microsoft.com/office/drawing/2014/main" id="{4EEDB827-F830-E346-8B6A-93E0335DB920}"/>
                  </a:ext>
                </a:extLst>
              </p14:cNvPr>
              <p14:cNvContentPartPr/>
              <p14:nvPr/>
            </p14:nvContentPartPr>
            <p14:xfrm>
              <a:off x="5671791" y="3108278"/>
              <a:ext cx="49320" cy="76680"/>
            </p14:xfrm>
          </p:contentPart>
        </mc:Choice>
        <mc:Fallback xmlns="">
          <p:pic>
            <p:nvPicPr>
              <p:cNvPr id="31" name="Ink 30">
                <a:extLst>
                  <a:ext uri="{FF2B5EF4-FFF2-40B4-BE49-F238E27FC236}">
                    <a16:creationId xmlns:a16="http://schemas.microsoft.com/office/drawing/2014/main" id="{4EEDB827-F830-E346-8B6A-93E0335DB920}"/>
                  </a:ext>
                </a:extLst>
              </p:cNvPr>
              <p:cNvPicPr/>
              <p:nvPr/>
            </p:nvPicPr>
            <p:blipFill>
              <a:blip r:embed="rId14"/>
              <a:stretch>
                <a:fillRect/>
              </a:stretch>
            </p:blipFill>
            <p:spPr>
              <a:xfrm>
                <a:off x="5667471" y="3103958"/>
                <a:ext cx="57960" cy="85320"/>
              </a:xfrm>
              <a:prstGeom prst="rect">
                <a:avLst/>
              </a:prstGeom>
            </p:spPr>
          </p:pic>
        </mc:Fallback>
      </mc:AlternateContent>
      <p:sp>
        <p:nvSpPr>
          <p:cNvPr id="33" name="TextBox 32">
            <a:extLst>
              <a:ext uri="{FF2B5EF4-FFF2-40B4-BE49-F238E27FC236}">
                <a16:creationId xmlns:a16="http://schemas.microsoft.com/office/drawing/2014/main" id="{542B0089-4FF3-8843-8D58-62611FCD8CE5}"/>
              </a:ext>
            </a:extLst>
          </p:cNvPr>
          <p:cNvSpPr txBox="1"/>
          <p:nvPr/>
        </p:nvSpPr>
        <p:spPr>
          <a:xfrm>
            <a:off x="4752236" y="4031543"/>
            <a:ext cx="1935678" cy="1200329"/>
          </a:xfrm>
          <a:prstGeom prst="rect">
            <a:avLst/>
          </a:prstGeom>
          <a:noFill/>
        </p:spPr>
        <p:txBody>
          <a:bodyPr wrap="square" rtlCol="0">
            <a:spAutoFit/>
          </a:bodyPr>
          <a:lstStyle/>
          <a:p>
            <a:r>
              <a:rPr lang="en-US" dirty="0"/>
              <a:t>Hybrid will have two functional genes in different locations </a:t>
            </a:r>
          </a:p>
        </p:txBody>
      </p:sp>
      <mc:AlternateContent xmlns:mc="http://schemas.openxmlformats.org/markup-compatibility/2006" xmlns:p14="http://schemas.microsoft.com/office/powerpoint/2010/main">
        <mc:Choice Requires="p14">
          <p:contentPart p14:bwMode="auto" r:id="rId21">
            <p14:nvContentPartPr>
              <p14:cNvPr id="42" name="Ink 41">
                <a:extLst>
                  <a:ext uri="{FF2B5EF4-FFF2-40B4-BE49-F238E27FC236}">
                    <a16:creationId xmlns:a16="http://schemas.microsoft.com/office/drawing/2014/main" id="{5BE80AA9-0AA0-344C-B162-28DEDCF7623B}"/>
                  </a:ext>
                </a:extLst>
              </p14:cNvPr>
              <p14:cNvContentPartPr/>
              <p14:nvPr/>
            </p14:nvContentPartPr>
            <p14:xfrm>
              <a:off x="2846258" y="2090203"/>
              <a:ext cx="1477080" cy="863280"/>
            </p14:xfrm>
          </p:contentPart>
        </mc:Choice>
        <mc:Fallback xmlns="">
          <p:pic>
            <p:nvPicPr>
              <p:cNvPr id="42" name="Ink 41">
                <a:extLst>
                  <a:ext uri="{FF2B5EF4-FFF2-40B4-BE49-F238E27FC236}">
                    <a16:creationId xmlns:a16="http://schemas.microsoft.com/office/drawing/2014/main" id="{5BE80AA9-0AA0-344C-B162-28DEDCF7623B}"/>
                  </a:ext>
                </a:extLst>
              </p:cNvPr>
              <p:cNvPicPr/>
              <p:nvPr/>
            </p:nvPicPr>
            <p:blipFill>
              <a:blip r:embed="rId22"/>
              <a:stretch>
                <a:fillRect/>
              </a:stretch>
            </p:blipFill>
            <p:spPr>
              <a:xfrm>
                <a:off x="2841938" y="2085883"/>
                <a:ext cx="1485720" cy="871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3" name="Ink 42">
                <a:extLst>
                  <a:ext uri="{FF2B5EF4-FFF2-40B4-BE49-F238E27FC236}">
                    <a16:creationId xmlns:a16="http://schemas.microsoft.com/office/drawing/2014/main" id="{67F779BE-B567-8D41-B2B0-6903CD79D50B}"/>
                  </a:ext>
                </a:extLst>
              </p14:cNvPr>
              <p14:cNvContentPartPr/>
              <p14:nvPr/>
            </p14:nvContentPartPr>
            <p14:xfrm>
              <a:off x="2695778" y="2968963"/>
              <a:ext cx="1589760" cy="912600"/>
            </p14:xfrm>
          </p:contentPart>
        </mc:Choice>
        <mc:Fallback xmlns="">
          <p:pic>
            <p:nvPicPr>
              <p:cNvPr id="43" name="Ink 42">
                <a:extLst>
                  <a:ext uri="{FF2B5EF4-FFF2-40B4-BE49-F238E27FC236}">
                    <a16:creationId xmlns:a16="http://schemas.microsoft.com/office/drawing/2014/main" id="{67F779BE-B567-8D41-B2B0-6903CD79D50B}"/>
                  </a:ext>
                </a:extLst>
              </p:cNvPr>
              <p:cNvPicPr/>
              <p:nvPr/>
            </p:nvPicPr>
            <p:blipFill>
              <a:blip r:embed="rId24"/>
              <a:stretch>
                <a:fillRect/>
              </a:stretch>
            </p:blipFill>
            <p:spPr>
              <a:xfrm>
                <a:off x="2691458" y="2964643"/>
                <a:ext cx="1598400" cy="921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0" name="Ink 49">
                <a:extLst>
                  <a:ext uri="{FF2B5EF4-FFF2-40B4-BE49-F238E27FC236}">
                    <a16:creationId xmlns:a16="http://schemas.microsoft.com/office/drawing/2014/main" id="{38279B8C-7DFF-C442-B0C1-8DBE3ED091AB}"/>
                  </a:ext>
                </a:extLst>
              </p14:cNvPr>
              <p14:cNvContentPartPr/>
              <p14:nvPr/>
            </p14:nvContentPartPr>
            <p14:xfrm>
              <a:off x="4201298" y="2835403"/>
              <a:ext cx="146520" cy="221400"/>
            </p14:xfrm>
          </p:contentPart>
        </mc:Choice>
        <mc:Fallback xmlns="">
          <p:pic>
            <p:nvPicPr>
              <p:cNvPr id="50" name="Ink 49">
                <a:extLst>
                  <a:ext uri="{FF2B5EF4-FFF2-40B4-BE49-F238E27FC236}">
                    <a16:creationId xmlns:a16="http://schemas.microsoft.com/office/drawing/2014/main" id="{38279B8C-7DFF-C442-B0C1-8DBE3ED091AB}"/>
                  </a:ext>
                </a:extLst>
              </p:cNvPr>
              <p:cNvPicPr/>
              <p:nvPr/>
            </p:nvPicPr>
            <p:blipFill>
              <a:blip r:embed="rId26"/>
              <a:stretch>
                <a:fillRect/>
              </a:stretch>
            </p:blipFill>
            <p:spPr>
              <a:xfrm>
                <a:off x="4196978" y="2831083"/>
                <a:ext cx="1551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1" name="Ink 50">
                <a:extLst>
                  <a:ext uri="{FF2B5EF4-FFF2-40B4-BE49-F238E27FC236}">
                    <a16:creationId xmlns:a16="http://schemas.microsoft.com/office/drawing/2014/main" id="{6F459CC2-AB6E-B340-9021-DC8921005FE4}"/>
                  </a:ext>
                </a:extLst>
              </p14:cNvPr>
              <p14:cNvContentPartPr/>
              <p14:nvPr/>
            </p14:nvContentPartPr>
            <p14:xfrm>
              <a:off x="1517498" y="-251364"/>
              <a:ext cx="360" cy="1440"/>
            </p14:xfrm>
          </p:contentPart>
        </mc:Choice>
        <mc:Fallback xmlns="">
          <p:pic>
            <p:nvPicPr>
              <p:cNvPr id="51" name="Ink 50">
                <a:extLst>
                  <a:ext uri="{FF2B5EF4-FFF2-40B4-BE49-F238E27FC236}">
                    <a16:creationId xmlns:a16="http://schemas.microsoft.com/office/drawing/2014/main" id="{6F459CC2-AB6E-B340-9021-DC8921005FE4}"/>
                  </a:ext>
                </a:extLst>
              </p:cNvPr>
              <p:cNvPicPr/>
              <p:nvPr/>
            </p:nvPicPr>
            <p:blipFill>
              <a:blip r:embed="rId28"/>
              <a:stretch>
                <a:fillRect/>
              </a:stretch>
            </p:blipFill>
            <p:spPr>
              <a:xfrm>
                <a:off x="1513178" y="-255684"/>
                <a:ext cx="90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2" name="Ink 51">
                <a:extLst>
                  <a:ext uri="{FF2B5EF4-FFF2-40B4-BE49-F238E27FC236}">
                    <a16:creationId xmlns:a16="http://schemas.microsoft.com/office/drawing/2014/main" id="{B7C5C0E4-E331-FC48-8D57-A1913C873796}"/>
                  </a:ext>
                </a:extLst>
              </p14:cNvPr>
              <p14:cNvContentPartPr/>
              <p14:nvPr/>
            </p14:nvContentPartPr>
            <p14:xfrm>
              <a:off x="4231898" y="-473124"/>
              <a:ext cx="360" cy="1440"/>
            </p14:xfrm>
          </p:contentPart>
        </mc:Choice>
        <mc:Fallback xmlns="">
          <p:pic>
            <p:nvPicPr>
              <p:cNvPr id="52" name="Ink 51">
                <a:extLst>
                  <a:ext uri="{FF2B5EF4-FFF2-40B4-BE49-F238E27FC236}">
                    <a16:creationId xmlns:a16="http://schemas.microsoft.com/office/drawing/2014/main" id="{B7C5C0E4-E331-FC48-8D57-A1913C873796}"/>
                  </a:ext>
                </a:extLst>
              </p:cNvPr>
              <p:cNvPicPr/>
              <p:nvPr/>
            </p:nvPicPr>
            <p:blipFill>
              <a:blip r:embed="rId28"/>
              <a:stretch>
                <a:fillRect/>
              </a:stretch>
            </p:blipFill>
            <p:spPr>
              <a:xfrm>
                <a:off x="4227578" y="-477444"/>
                <a:ext cx="90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3" name="Ink 52">
                <a:extLst>
                  <a:ext uri="{FF2B5EF4-FFF2-40B4-BE49-F238E27FC236}">
                    <a16:creationId xmlns:a16="http://schemas.microsoft.com/office/drawing/2014/main" id="{69879359-690A-1343-BA0E-A12EE2FF7698}"/>
                  </a:ext>
                </a:extLst>
              </p14:cNvPr>
              <p14:cNvContentPartPr/>
              <p14:nvPr/>
            </p14:nvContentPartPr>
            <p14:xfrm>
              <a:off x="7701578" y="-356124"/>
              <a:ext cx="360" cy="360"/>
            </p14:xfrm>
          </p:contentPart>
        </mc:Choice>
        <mc:Fallback xmlns="">
          <p:pic>
            <p:nvPicPr>
              <p:cNvPr id="53" name="Ink 52">
                <a:extLst>
                  <a:ext uri="{FF2B5EF4-FFF2-40B4-BE49-F238E27FC236}">
                    <a16:creationId xmlns:a16="http://schemas.microsoft.com/office/drawing/2014/main" id="{69879359-690A-1343-BA0E-A12EE2FF7698}"/>
                  </a:ext>
                </a:extLst>
              </p:cNvPr>
              <p:cNvPicPr/>
              <p:nvPr/>
            </p:nvPicPr>
            <p:blipFill>
              <a:blip r:embed="rId28"/>
              <a:stretch>
                <a:fillRect/>
              </a:stretch>
            </p:blipFill>
            <p:spPr>
              <a:xfrm>
                <a:off x="7697258" y="-360444"/>
                <a:ext cx="9000" cy="9000"/>
              </a:xfrm>
              <a:prstGeom prst="rect">
                <a:avLst/>
              </a:prstGeom>
            </p:spPr>
          </p:pic>
        </mc:Fallback>
      </mc:AlternateContent>
      <p:sp>
        <p:nvSpPr>
          <p:cNvPr id="54" name="TextBox 53">
            <a:extLst>
              <a:ext uri="{FF2B5EF4-FFF2-40B4-BE49-F238E27FC236}">
                <a16:creationId xmlns:a16="http://schemas.microsoft.com/office/drawing/2014/main" id="{C4A49162-05A2-134D-B3D6-0147913D8865}"/>
              </a:ext>
            </a:extLst>
          </p:cNvPr>
          <p:cNvSpPr txBox="1"/>
          <p:nvPr/>
        </p:nvSpPr>
        <p:spPr>
          <a:xfrm>
            <a:off x="5456793" y="881950"/>
            <a:ext cx="532518" cy="523220"/>
          </a:xfrm>
          <a:prstGeom prst="rect">
            <a:avLst/>
          </a:prstGeom>
          <a:noFill/>
        </p:spPr>
        <p:txBody>
          <a:bodyPr wrap="none" rtlCol="0">
            <a:spAutoFit/>
          </a:bodyPr>
          <a:lstStyle/>
          <a:p>
            <a:r>
              <a:rPr lang="en-US" sz="2800" dirty="0"/>
              <a:t>F1</a:t>
            </a:r>
          </a:p>
        </p:txBody>
      </p:sp>
      <p:sp>
        <p:nvSpPr>
          <p:cNvPr id="55" name="TextBox 54">
            <a:extLst>
              <a:ext uri="{FF2B5EF4-FFF2-40B4-BE49-F238E27FC236}">
                <a16:creationId xmlns:a16="http://schemas.microsoft.com/office/drawing/2014/main" id="{0E59EBDF-13F9-ED41-B904-A0CC069BCD07}"/>
              </a:ext>
            </a:extLst>
          </p:cNvPr>
          <p:cNvSpPr txBox="1"/>
          <p:nvPr/>
        </p:nvSpPr>
        <p:spPr>
          <a:xfrm>
            <a:off x="9413031" y="809094"/>
            <a:ext cx="532518" cy="523220"/>
          </a:xfrm>
          <a:prstGeom prst="rect">
            <a:avLst/>
          </a:prstGeom>
          <a:noFill/>
        </p:spPr>
        <p:txBody>
          <a:bodyPr wrap="none" rtlCol="0">
            <a:spAutoFit/>
          </a:bodyPr>
          <a:lstStyle/>
          <a:p>
            <a:r>
              <a:rPr lang="en-US" sz="2800" dirty="0"/>
              <a:t>F2</a:t>
            </a:r>
          </a:p>
        </p:txBody>
      </p:sp>
      <p:cxnSp>
        <p:nvCxnSpPr>
          <p:cNvPr id="57" name="Straight Connector 56">
            <a:extLst>
              <a:ext uri="{FF2B5EF4-FFF2-40B4-BE49-F238E27FC236}">
                <a16:creationId xmlns:a16="http://schemas.microsoft.com/office/drawing/2014/main" id="{B426020C-5FCA-C14F-99EB-32FC57E16652}"/>
              </a:ext>
            </a:extLst>
          </p:cNvPr>
          <p:cNvCxnSpPr/>
          <p:nvPr/>
        </p:nvCxnSpPr>
        <p:spPr>
          <a:xfrm>
            <a:off x="8348352" y="1846699"/>
            <a:ext cx="26244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EA4BB41-9347-ED47-B3DF-A802382C2F1E}"/>
              </a:ext>
            </a:extLst>
          </p:cNvPr>
          <p:cNvCxnSpPr/>
          <p:nvPr/>
        </p:nvCxnSpPr>
        <p:spPr>
          <a:xfrm>
            <a:off x="8348352" y="2663602"/>
            <a:ext cx="26244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83F4769-C980-E041-92CD-7D222480F9EC}"/>
              </a:ext>
            </a:extLst>
          </p:cNvPr>
          <p:cNvCxnSpPr/>
          <p:nvPr/>
        </p:nvCxnSpPr>
        <p:spPr>
          <a:xfrm>
            <a:off x="8348351" y="3593276"/>
            <a:ext cx="2624447"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9710970-6BAD-7D42-AF83-45F1986E9AB8}"/>
              </a:ext>
            </a:extLst>
          </p:cNvPr>
          <p:cNvSpPr txBox="1"/>
          <p:nvPr/>
        </p:nvSpPr>
        <p:spPr>
          <a:xfrm>
            <a:off x="8597735" y="1413164"/>
            <a:ext cx="742511" cy="369332"/>
          </a:xfrm>
          <a:prstGeom prst="rect">
            <a:avLst/>
          </a:prstGeom>
          <a:noFill/>
        </p:spPr>
        <p:txBody>
          <a:bodyPr wrap="none" rtlCol="0">
            <a:spAutoFit/>
          </a:bodyPr>
          <a:lstStyle/>
          <a:p>
            <a:r>
              <a:rPr lang="en-US" dirty="0"/>
              <a:t>Chr1+</a:t>
            </a:r>
          </a:p>
        </p:txBody>
      </p:sp>
      <p:sp>
        <p:nvSpPr>
          <p:cNvPr id="61" name="TextBox 60">
            <a:extLst>
              <a:ext uri="{FF2B5EF4-FFF2-40B4-BE49-F238E27FC236}">
                <a16:creationId xmlns:a16="http://schemas.microsoft.com/office/drawing/2014/main" id="{EBBECA45-7DFE-DA4B-87F8-356A00778719}"/>
              </a:ext>
            </a:extLst>
          </p:cNvPr>
          <p:cNvSpPr txBox="1"/>
          <p:nvPr/>
        </p:nvSpPr>
        <p:spPr>
          <a:xfrm>
            <a:off x="10173966" y="1405248"/>
            <a:ext cx="750526" cy="369332"/>
          </a:xfrm>
          <a:prstGeom prst="rect">
            <a:avLst/>
          </a:prstGeom>
          <a:noFill/>
        </p:spPr>
        <p:txBody>
          <a:bodyPr wrap="none" rtlCol="0">
            <a:spAutoFit/>
          </a:bodyPr>
          <a:lstStyle/>
          <a:p>
            <a:r>
              <a:rPr lang="en-US" dirty="0"/>
              <a:t>Chr1 -</a:t>
            </a:r>
          </a:p>
        </p:txBody>
      </p:sp>
      <p:cxnSp>
        <p:nvCxnSpPr>
          <p:cNvPr id="62" name="Straight Connector 61">
            <a:extLst>
              <a:ext uri="{FF2B5EF4-FFF2-40B4-BE49-F238E27FC236}">
                <a16:creationId xmlns:a16="http://schemas.microsoft.com/office/drawing/2014/main" id="{AB39D6EB-D2E8-964C-B3D9-A7851B849929}"/>
              </a:ext>
            </a:extLst>
          </p:cNvPr>
          <p:cNvCxnSpPr>
            <a:cxnSpLocks/>
          </p:cNvCxnSpPr>
          <p:nvPr/>
        </p:nvCxnSpPr>
        <p:spPr>
          <a:xfrm flipV="1">
            <a:off x="8348351" y="1861544"/>
            <a:ext cx="0" cy="1731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0159A28-D50D-E247-8C50-9481C21B1644}"/>
              </a:ext>
            </a:extLst>
          </p:cNvPr>
          <p:cNvCxnSpPr>
            <a:cxnSpLocks/>
          </p:cNvCxnSpPr>
          <p:nvPr/>
        </p:nvCxnSpPr>
        <p:spPr>
          <a:xfrm flipV="1">
            <a:off x="9785265" y="1849669"/>
            <a:ext cx="0" cy="1731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536F61BE-26C5-404E-A9E8-3984B9CAD5CB}"/>
              </a:ext>
            </a:extLst>
          </p:cNvPr>
          <p:cNvCxnSpPr>
            <a:cxnSpLocks/>
          </p:cNvCxnSpPr>
          <p:nvPr/>
        </p:nvCxnSpPr>
        <p:spPr>
          <a:xfrm flipV="1">
            <a:off x="10972797" y="1837793"/>
            <a:ext cx="0" cy="1731732"/>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B12A1E3-A4C3-7F42-B940-CFAFC768B513}"/>
              </a:ext>
            </a:extLst>
          </p:cNvPr>
          <p:cNvSpPr txBox="1"/>
          <p:nvPr/>
        </p:nvSpPr>
        <p:spPr>
          <a:xfrm>
            <a:off x="7441565" y="2058933"/>
            <a:ext cx="742511" cy="369332"/>
          </a:xfrm>
          <a:prstGeom prst="rect">
            <a:avLst/>
          </a:prstGeom>
          <a:noFill/>
        </p:spPr>
        <p:txBody>
          <a:bodyPr wrap="none" rtlCol="0">
            <a:spAutoFit/>
          </a:bodyPr>
          <a:lstStyle/>
          <a:p>
            <a:r>
              <a:rPr lang="en-US" dirty="0"/>
              <a:t>Chr2+</a:t>
            </a:r>
          </a:p>
        </p:txBody>
      </p:sp>
      <p:sp>
        <p:nvSpPr>
          <p:cNvPr id="68" name="TextBox 67">
            <a:extLst>
              <a:ext uri="{FF2B5EF4-FFF2-40B4-BE49-F238E27FC236}">
                <a16:creationId xmlns:a16="http://schemas.microsoft.com/office/drawing/2014/main" id="{9F7177B0-191B-174D-82ED-C991681E40C5}"/>
              </a:ext>
            </a:extLst>
          </p:cNvPr>
          <p:cNvSpPr txBox="1"/>
          <p:nvPr/>
        </p:nvSpPr>
        <p:spPr>
          <a:xfrm>
            <a:off x="7441565" y="3029700"/>
            <a:ext cx="750526" cy="369332"/>
          </a:xfrm>
          <a:prstGeom prst="rect">
            <a:avLst/>
          </a:prstGeom>
          <a:noFill/>
        </p:spPr>
        <p:txBody>
          <a:bodyPr wrap="none" rtlCol="0">
            <a:spAutoFit/>
          </a:bodyPr>
          <a:lstStyle/>
          <a:p>
            <a:r>
              <a:rPr lang="en-US" dirty="0"/>
              <a:t>Chr2- </a:t>
            </a:r>
          </a:p>
        </p:txBody>
      </p:sp>
      <p:sp>
        <p:nvSpPr>
          <p:cNvPr id="69" name="TextBox 68">
            <a:extLst>
              <a:ext uri="{FF2B5EF4-FFF2-40B4-BE49-F238E27FC236}">
                <a16:creationId xmlns:a16="http://schemas.microsoft.com/office/drawing/2014/main" id="{2E8EA824-A5D7-B24D-8093-57049EAFAB20}"/>
              </a:ext>
            </a:extLst>
          </p:cNvPr>
          <p:cNvSpPr txBox="1"/>
          <p:nvPr/>
        </p:nvSpPr>
        <p:spPr>
          <a:xfrm>
            <a:off x="8760439" y="2068998"/>
            <a:ext cx="417102" cy="369332"/>
          </a:xfrm>
          <a:prstGeom prst="rect">
            <a:avLst/>
          </a:prstGeom>
          <a:noFill/>
        </p:spPr>
        <p:txBody>
          <a:bodyPr wrap="none" rtlCol="0">
            <a:spAutoFit/>
          </a:bodyPr>
          <a:lstStyle/>
          <a:p>
            <a:r>
              <a:rPr lang="en-US" dirty="0"/>
              <a:t>2+</a:t>
            </a:r>
          </a:p>
        </p:txBody>
      </p:sp>
      <p:sp>
        <p:nvSpPr>
          <p:cNvPr id="70" name="TextBox 69">
            <a:extLst>
              <a:ext uri="{FF2B5EF4-FFF2-40B4-BE49-F238E27FC236}">
                <a16:creationId xmlns:a16="http://schemas.microsoft.com/office/drawing/2014/main" id="{E1B0E3BC-4430-4C47-82D4-DAE2EB0CC5EB}"/>
              </a:ext>
            </a:extLst>
          </p:cNvPr>
          <p:cNvSpPr txBox="1"/>
          <p:nvPr/>
        </p:nvSpPr>
        <p:spPr>
          <a:xfrm>
            <a:off x="10197352" y="2067638"/>
            <a:ext cx="417102" cy="369332"/>
          </a:xfrm>
          <a:prstGeom prst="rect">
            <a:avLst/>
          </a:prstGeom>
          <a:noFill/>
        </p:spPr>
        <p:txBody>
          <a:bodyPr wrap="none" rtlCol="0">
            <a:spAutoFit/>
          </a:bodyPr>
          <a:lstStyle/>
          <a:p>
            <a:r>
              <a:rPr lang="en-US" dirty="0"/>
              <a:t>1+</a:t>
            </a:r>
          </a:p>
        </p:txBody>
      </p:sp>
      <p:sp>
        <p:nvSpPr>
          <p:cNvPr id="72" name="TextBox 71">
            <a:extLst>
              <a:ext uri="{FF2B5EF4-FFF2-40B4-BE49-F238E27FC236}">
                <a16:creationId xmlns:a16="http://schemas.microsoft.com/office/drawing/2014/main" id="{AE438034-5F89-2144-AA2B-E28C3ACD6701}"/>
              </a:ext>
            </a:extLst>
          </p:cNvPr>
          <p:cNvSpPr txBox="1"/>
          <p:nvPr/>
        </p:nvSpPr>
        <p:spPr>
          <a:xfrm>
            <a:off x="8784189" y="2982038"/>
            <a:ext cx="417102" cy="369332"/>
          </a:xfrm>
          <a:prstGeom prst="rect">
            <a:avLst/>
          </a:prstGeom>
          <a:noFill/>
        </p:spPr>
        <p:txBody>
          <a:bodyPr wrap="none" rtlCol="0">
            <a:spAutoFit/>
          </a:bodyPr>
          <a:lstStyle/>
          <a:p>
            <a:r>
              <a:rPr lang="en-US" dirty="0"/>
              <a:t>1+</a:t>
            </a:r>
          </a:p>
        </p:txBody>
      </p:sp>
      <p:sp>
        <p:nvSpPr>
          <p:cNvPr id="73" name="TextBox 72">
            <a:extLst>
              <a:ext uri="{FF2B5EF4-FFF2-40B4-BE49-F238E27FC236}">
                <a16:creationId xmlns:a16="http://schemas.microsoft.com/office/drawing/2014/main" id="{134E51E3-34E2-724D-8429-9D6409423FF3}"/>
              </a:ext>
            </a:extLst>
          </p:cNvPr>
          <p:cNvSpPr txBox="1"/>
          <p:nvPr/>
        </p:nvSpPr>
        <p:spPr>
          <a:xfrm>
            <a:off x="10124376" y="2943773"/>
            <a:ext cx="470000" cy="369332"/>
          </a:xfrm>
          <a:prstGeom prst="rect">
            <a:avLst/>
          </a:prstGeom>
          <a:noFill/>
        </p:spPr>
        <p:txBody>
          <a:bodyPr wrap="none" rtlCol="0">
            <a:spAutoFit/>
          </a:bodyPr>
          <a:lstStyle/>
          <a:p>
            <a:r>
              <a:rPr lang="en-US" dirty="0"/>
              <a:t>0 +</a:t>
            </a:r>
          </a:p>
        </p:txBody>
      </p:sp>
      <p:sp>
        <p:nvSpPr>
          <p:cNvPr id="74" name="TextBox 73">
            <a:extLst>
              <a:ext uri="{FF2B5EF4-FFF2-40B4-BE49-F238E27FC236}">
                <a16:creationId xmlns:a16="http://schemas.microsoft.com/office/drawing/2014/main" id="{0678507F-6D06-024A-A8B5-40ED3438EC87}"/>
              </a:ext>
            </a:extLst>
          </p:cNvPr>
          <p:cNvSpPr txBox="1"/>
          <p:nvPr/>
        </p:nvSpPr>
        <p:spPr>
          <a:xfrm>
            <a:off x="8033655" y="3723071"/>
            <a:ext cx="3503220" cy="646331"/>
          </a:xfrm>
          <a:prstGeom prst="rect">
            <a:avLst/>
          </a:prstGeom>
          <a:noFill/>
        </p:spPr>
        <p:txBody>
          <a:bodyPr wrap="square" rtlCol="0">
            <a:spAutoFit/>
          </a:bodyPr>
          <a:lstStyle/>
          <a:p>
            <a:r>
              <a:rPr lang="en-US" dirty="0"/>
              <a:t>In 25% the F2 will not have a functional gene.</a:t>
            </a:r>
          </a:p>
        </p:txBody>
      </p:sp>
      <p:sp>
        <p:nvSpPr>
          <p:cNvPr id="75" name="TextBox 74">
            <a:extLst>
              <a:ext uri="{FF2B5EF4-FFF2-40B4-BE49-F238E27FC236}">
                <a16:creationId xmlns:a16="http://schemas.microsoft.com/office/drawing/2014/main" id="{A6F4E3EC-F624-E246-836C-950AFFB31C7A}"/>
              </a:ext>
            </a:extLst>
          </p:cNvPr>
          <p:cNvSpPr txBox="1"/>
          <p:nvPr/>
        </p:nvSpPr>
        <p:spPr>
          <a:xfrm>
            <a:off x="7157943" y="4480103"/>
            <a:ext cx="5026504" cy="1200329"/>
          </a:xfrm>
          <a:prstGeom prst="rect">
            <a:avLst/>
          </a:prstGeom>
          <a:noFill/>
        </p:spPr>
        <p:txBody>
          <a:bodyPr wrap="none" rtlCol="0">
            <a:spAutoFit/>
          </a:bodyPr>
          <a:lstStyle/>
          <a:p>
            <a:r>
              <a:rPr lang="en-US" dirty="0"/>
              <a:t>In case 100 genes were initially duplicated.</a:t>
            </a:r>
          </a:p>
          <a:p>
            <a:r>
              <a:rPr lang="en-US" dirty="0"/>
              <a:t>50 will be differentially fixed, and for each of </a:t>
            </a:r>
            <a:br>
              <a:rPr lang="en-US" dirty="0"/>
            </a:br>
            <a:r>
              <a:rPr lang="en-US" dirty="0"/>
              <a:t>these the chance of being completely lost is 25%.</a:t>
            </a:r>
          </a:p>
          <a:p>
            <a:r>
              <a:rPr lang="en-US" dirty="0"/>
              <a:t>The chance the at least one is lost is 0.75</a:t>
            </a:r>
            <a:r>
              <a:rPr lang="en-US" baseline="30000" dirty="0"/>
              <a:t>50</a:t>
            </a:r>
            <a:r>
              <a:rPr lang="en-US" dirty="0"/>
              <a:t>= 6x10</a:t>
            </a:r>
            <a:r>
              <a:rPr lang="en-US" baseline="30000" dirty="0"/>
              <a:t>-7</a:t>
            </a:r>
          </a:p>
        </p:txBody>
      </p:sp>
    </p:spTree>
    <p:extLst>
      <p:ext uri="{BB962C8B-B14F-4D97-AF65-F5344CB8AC3E}">
        <p14:creationId xmlns:p14="http://schemas.microsoft.com/office/powerpoint/2010/main" val="326389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8472DA4-E3E4-BB45-A902-042F1C4F083B}"/>
              </a:ext>
            </a:extLst>
          </p:cNvPr>
          <p:cNvGraphicFramePr>
            <a:graphicFrameLocks/>
          </p:cNvGraphicFramePr>
          <p:nvPr>
            <p:extLst>
              <p:ext uri="{D42A27DB-BD31-4B8C-83A1-F6EECF244321}">
                <p14:modId xmlns:p14="http://schemas.microsoft.com/office/powerpoint/2010/main" val="3716338904"/>
              </p:ext>
            </p:extLst>
          </p:nvPr>
        </p:nvGraphicFramePr>
        <p:xfrm>
          <a:off x="199781" y="3418253"/>
          <a:ext cx="5427296" cy="332617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4EA3D749-E229-5D43-894A-9F7E07A46D77}"/>
              </a:ext>
            </a:extLst>
          </p:cNvPr>
          <p:cNvGraphicFramePr>
            <a:graphicFrameLocks/>
          </p:cNvGraphicFramePr>
          <p:nvPr>
            <p:extLst>
              <p:ext uri="{D42A27DB-BD31-4B8C-83A1-F6EECF244321}">
                <p14:modId xmlns:p14="http://schemas.microsoft.com/office/powerpoint/2010/main" val="875626865"/>
              </p:ext>
            </p:extLst>
          </p:nvPr>
        </p:nvGraphicFramePr>
        <p:xfrm>
          <a:off x="5822461" y="92075"/>
          <a:ext cx="6033966" cy="33261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23CF34AC-35D4-0E47-A416-193E8A2BCA7E}"/>
              </a:ext>
            </a:extLst>
          </p:cNvPr>
          <p:cNvGraphicFramePr>
            <a:graphicFrameLocks/>
          </p:cNvGraphicFramePr>
          <p:nvPr>
            <p:extLst>
              <p:ext uri="{D42A27DB-BD31-4B8C-83A1-F6EECF244321}">
                <p14:modId xmlns:p14="http://schemas.microsoft.com/office/powerpoint/2010/main" val="3633900238"/>
              </p:ext>
            </p:extLst>
          </p:nvPr>
        </p:nvGraphicFramePr>
        <p:xfrm>
          <a:off x="5955323" y="3429000"/>
          <a:ext cx="5901104" cy="3687395"/>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5EC7C673-1777-5142-991B-6883ED4DD625}"/>
              </a:ext>
            </a:extLst>
          </p:cNvPr>
          <p:cNvSpPr txBox="1"/>
          <p:nvPr/>
        </p:nvSpPr>
        <p:spPr>
          <a:xfrm>
            <a:off x="299183" y="390175"/>
            <a:ext cx="5228492" cy="2031325"/>
          </a:xfrm>
          <a:prstGeom prst="rect">
            <a:avLst/>
          </a:prstGeom>
          <a:noFill/>
        </p:spPr>
        <p:txBody>
          <a:bodyPr wrap="square" rtlCol="0">
            <a:spAutoFit/>
          </a:bodyPr>
          <a:lstStyle/>
          <a:p>
            <a:r>
              <a:rPr lang="en-US" b="1" dirty="0"/>
              <a:t>Percent ID is not an appropriate measure for the quality of a blast hit.  </a:t>
            </a:r>
            <a:r>
              <a:rPr lang="en-US" dirty="0"/>
              <a:t>The reason is that blast is doing only local alignments and the percent ID is expressed as a fraction of the length of the match.  </a:t>
            </a:r>
          </a:p>
          <a:p>
            <a:endParaRPr lang="en-US" dirty="0"/>
          </a:p>
          <a:p>
            <a:r>
              <a:rPr lang="en-US" dirty="0"/>
              <a:t>If the match is 8aa long, a match 4 aa corresponds to 50% identity, but is hardly significant.  </a:t>
            </a:r>
          </a:p>
        </p:txBody>
      </p:sp>
    </p:spTree>
    <p:extLst>
      <p:ext uri="{BB962C8B-B14F-4D97-AF65-F5344CB8AC3E}">
        <p14:creationId xmlns:p14="http://schemas.microsoft.com/office/powerpoint/2010/main" val="389843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77AB4-A7CF-4D43-8345-C40C9B508B92}"/>
              </a:ext>
            </a:extLst>
          </p:cNvPr>
          <p:cNvSpPr txBox="1"/>
          <p:nvPr/>
        </p:nvSpPr>
        <p:spPr>
          <a:xfrm>
            <a:off x="326208" y="337039"/>
            <a:ext cx="5989460" cy="369332"/>
          </a:xfrm>
          <a:prstGeom prst="rect">
            <a:avLst/>
          </a:prstGeom>
          <a:noFill/>
        </p:spPr>
        <p:txBody>
          <a:bodyPr wrap="none" rtlCol="0">
            <a:spAutoFit/>
          </a:bodyPr>
          <a:lstStyle/>
          <a:p>
            <a:r>
              <a:rPr lang="en-US" dirty="0"/>
              <a:t>Histograms of the number of matches illustrate the problem:  </a:t>
            </a:r>
          </a:p>
        </p:txBody>
      </p:sp>
      <p:graphicFrame>
        <p:nvGraphicFramePr>
          <p:cNvPr id="3" name="Chart 2">
            <a:extLst>
              <a:ext uri="{FF2B5EF4-FFF2-40B4-BE49-F238E27FC236}">
                <a16:creationId xmlns:a16="http://schemas.microsoft.com/office/drawing/2014/main" id="{3053E3C8-EBC4-E148-8DDC-B1A32A4E2435}"/>
              </a:ext>
            </a:extLst>
          </p:cNvPr>
          <p:cNvGraphicFramePr>
            <a:graphicFrameLocks/>
          </p:cNvGraphicFramePr>
          <p:nvPr>
            <p:extLst>
              <p:ext uri="{D42A27DB-BD31-4B8C-83A1-F6EECF244321}">
                <p14:modId xmlns:p14="http://schemas.microsoft.com/office/powerpoint/2010/main" val="1398257210"/>
              </p:ext>
            </p:extLst>
          </p:nvPr>
        </p:nvGraphicFramePr>
        <p:xfrm>
          <a:off x="0" y="2570339"/>
          <a:ext cx="5595814" cy="35481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246F2ED3-773F-9E42-9CFD-468BC1144035}"/>
              </a:ext>
            </a:extLst>
          </p:cNvPr>
          <p:cNvGraphicFramePr>
            <a:graphicFrameLocks/>
          </p:cNvGraphicFramePr>
          <p:nvPr>
            <p:extLst>
              <p:ext uri="{D42A27DB-BD31-4B8C-83A1-F6EECF244321}">
                <p14:modId xmlns:p14="http://schemas.microsoft.com/office/powerpoint/2010/main" val="3569966650"/>
              </p:ext>
            </p:extLst>
          </p:nvPr>
        </p:nvGraphicFramePr>
        <p:xfrm>
          <a:off x="5595814" y="822624"/>
          <a:ext cx="6596185" cy="35218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0EFBA3E0-A7A6-5D43-B6CB-06341FBC8EEA}"/>
              </a:ext>
            </a:extLst>
          </p:cNvPr>
          <p:cNvGraphicFramePr>
            <a:graphicFrameLocks/>
          </p:cNvGraphicFramePr>
          <p:nvPr>
            <p:extLst>
              <p:ext uri="{D42A27DB-BD31-4B8C-83A1-F6EECF244321}">
                <p14:modId xmlns:p14="http://schemas.microsoft.com/office/powerpoint/2010/main" val="2875759487"/>
              </p:ext>
            </p:extLst>
          </p:nvPr>
        </p:nvGraphicFramePr>
        <p:xfrm>
          <a:off x="5369169" y="3483708"/>
          <a:ext cx="6885353" cy="46736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CCE7BA6B-2E7F-6D40-878C-7FC8646C402F}"/>
              </a:ext>
            </a:extLst>
          </p:cNvPr>
          <p:cNvSpPr txBox="1"/>
          <p:nvPr/>
        </p:nvSpPr>
        <p:spPr>
          <a:xfrm>
            <a:off x="326208" y="685799"/>
            <a:ext cx="9298764" cy="923330"/>
          </a:xfrm>
          <a:prstGeom prst="rect">
            <a:avLst/>
          </a:prstGeom>
          <a:noFill/>
        </p:spPr>
        <p:txBody>
          <a:bodyPr wrap="none" rtlCol="0">
            <a:spAutoFit/>
          </a:bodyPr>
          <a:lstStyle/>
          <a:p>
            <a:r>
              <a:rPr lang="en-US" dirty="0"/>
              <a:t>Add a new column to the spread sheet that gives the Number of identical aa per database match </a:t>
            </a:r>
            <a:br>
              <a:rPr lang="en-US" dirty="0"/>
            </a:br>
            <a:r>
              <a:rPr lang="en-US" dirty="0"/>
              <a:t>= %ID/100 * Length [@</a:t>
            </a:r>
            <a:r>
              <a:rPr lang="en-US" dirty="0" err="1"/>
              <a:t>percentID</a:t>
            </a:r>
            <a:r>
              <a:rPr lang="en-US" dirty="0"/>
              <a:t>]/100*[@length] </a:t>
            </a:r>
            <a:br>
              <a:rPr lang="en-US" dirty="0"/>
            </a:br>
            <a:endParaRPr lang="en-US" dirty="0"/>
          </a:p>
        </p:txBody>
      </p:sp>
    </p:spTree>
    <p:extLst>
      <p:ext uri="{BB962C8B-B14F-4D97-AF65-F5344CB8AC3E}">
        <p14:creationId xmlns:p14="http://schemas.microsoft.com/office/powerpoint/2010/main" val="1408199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56EE88-04CB-904A-909F-A19D1EFF2F41}"/>
              </a:ext>
            </a:extLst>
          </p:cNvPr>
          <p:cNvSpPr txBox="1"/>
          <p:nvPr/>
        </p:nvSpPr>
        <p:spPr>
          <a:xfrm>
            <a:off x="71909" y="89166"/>
            <a:ext cx="4040850" cy="523220"/>
          </a:xfrm>
          <a:prstGeom prst="rect">
            <a:avLst/>
          </a:prstGeom>
          <a:noFill/>
        </p:spPr>
        <p:txBody>
          <a:bodyPr wrap="none" rtlCol="0">
            <a:spAutoFit/>
          </a:bodyPr>
          <a:lstStyle/>
          <a:p>
            <a:r>
              <a:rPr lang="en-US" sz="2800" dirty="0">
                <a:latin typeface="+mj-lt"/>
              </a:rPr>
              <a:t>Other comments on lab6:  </a:t>
            </a:r>
          </a:p>
        </p:txBody>
      </p:sp>
      <p:sp>
        <p:nvSpPr>
          <p:cNvPr id="3" name="TextBox 2">
            <a:extLst>
              <a:ext uri="{FF2B5EF4-FFF2-40B4-BE49-F238E27FC236}">
                <a16:creationId xmlns:a16="http://schemas.microsoft.com/office/drawing/2014/main" id="{855784FC-719C-AF48-885B-03E7ACA077B9}"/>
              </a:ext>
            </a:extLst>
          </p:cNvPr>
          <p:cNvSpPr txBox="1"/>
          <p:nvPr/>
        </p:nvSpPr>
        <p:spPr>
          <a:xfrm>
            <a:off x="204771" y="874913"/>
            <a:ext cx="11612091"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a:t>It is a good idea to </a:t>
            </a:r>
            <a:r>
              <a:rPr lang="en-US" sz="2000" b="1" dirty="0"/>
              <a:t>keep file extensions</a:t>
            </a:r>
            <a:r>
              <a:rPr lang="en-US" sz="2000" dirty="0"/>
              <a:t>; e.g., .</a:t>
            </a:r>
            <a:r>
              <a:rPr lang="en-US" sz="2000" dirty="0" err="1"/>
              <a:t>faa</a:t>
            </a:r>
            <a:r>
              <a:rPr lang="en-US" sz="2000" dirty="0"/>
              <a:t> for multiple </a:t>
            </a:r>
            <a:r>
              <a:rPr lang="en-US" sz="2000" dirty="0" err="1"/>
              <a:t>fasta</a:t>
            </a:r>
            <a:r>
              <a:rPr lang="en-US" sz="2000" dirty="0"/>
              <a:t> files of aa sequences and .</a:t>
            </a:r>
            <a:r>
              <a:rPr lang="en-US" sz="2000" dirty="0" err="1"/>
              <a:t>fna</a:t>
            </a:r>
            <a:r>
              <a:rPr lang="en-US" sz="2000" dirty="0"/>
              <a:t> for nucleotide sequences </a:t>
            </a:r>
          </a:p>
          <a:p>
            <a:pPr marL="285750" indent="-285750">
              <a:buFont typeface="Arial" panose="020B0604020202020204" pitchFamily="34" charset="0"/>
              <a:buChar char="•"/>
            </a:pPr>
            <a:r>
              <a:rPr lang="en-US" sz="2000" dirty="0"/>
              <a:t>Do </a:t>
            </a:r>
            <a:r>
              <a:rPr lang="en-US" sz="2000" b="1" dirty="0"/>
              <a:t>no</a:t>
            </a:r>
            <a:r>
              <a:rPr lang="en-US" sz="2000" dirty="0"/>
              <a:t>t use </a:t>
            </a:r>
            <a:r>
              <a:rPr lang="en-US" sz="2000" b="1" dirty="0"/>
              <a:t>spaces</a:t>
            </a:r>
            <a:r>
              <a:rPr lang="en-US" sz="2000" dirty="0"/>
              <a:t> in your file names!  </a:t>
            </a:r>
          </a:p>
          <a:p>
            <a:pPr marL="285750" indent="-285750">
              <a:buFont typeface="Arial" panose="020B0604020202020204" pitchFamily="34" charset="0"/>
              <a:buChar char="•"/>
            </a:pPr>
            <a:r>
              <a:rPr lang="en-US" sz="2000" dirty="0"/>
              <a:t>When entering commands onto the command line, use </a:t>
            </a:r>
            <a:r>
              <a:rPr lang="en-US" sz="2000" b="1" dirty="0"/>
              <a:t>automatic line completion </a:t>
            </a:r>
            <a:r>
              <a:rPr lang="en-US" sz="2000" dirty="0"/>
              <a:t>&lt;tab&gt; if possible. This avoids many typos.</a:t>
            </a:r>
          </a:p>
          <a:p>
            <a:pPr marL="285750" indent="-285750">
              <a:buFont typeface="Arial" panose="020B0604020202020204" pitchFamily="34" charset="0"/>
              <a:buChar char="•"/>
            </a:pPr>
            <a:r>
              <a:rPr lang="en-US" sz="2000" dirty="0"/>
              <a:t>If this is not possible/convenient because too many files start the same way, use </a:t>
            </a:r>
            <a:r>
              <a:rPr lang="en-US" sz="2000" b="1" dirty="0"/>
              <a:t>copy </a:t>
            </a:r>
            <a:r>
              <a:rPr lang="en-US" sz="2000" dirty="0"/>
              <a:t>and</a:t>
            </a:r>
            <a:r>
              <a:rPr lang="en-US" sz="2000" b="1" dirty="0"/>
              <a:t> paste</a:t>
            </a:r>
            <a:r>
              <a:rPr lang="en-US" sz="2000" dirty="0"/>
              <a:t>. </a:t>
            </a:r>
          </a:p>
          <a:p>
            <a:pPr marL="285750" indent="-285750">
              <a:buFont typeface="Arial" panose="020B0604020202020204" pitchFamily="34" charset="0"/>
              <a:buChar char="•"/>
            </a:pPr>
            <a:r>
              <a:rPr lang="en-US" sz="2000" b="1" dirty="0"/>
              <a:t>Check files </a:t>
            </a:r>
            <a:r>
              <a:rPr lang="en-US" sz="2000" dirty="0"/>
              <a:t>(using “</a:t>
            </a:r>
            <a:r>
              <a:rPr lang="en-US" sz="2000" dirty="0">
                <a:latin typeface="Courier" pitchFamily="2" charset="0"/>
              </a:rPr>
              <a:t>more filename” </a:t>
            </a:r>
            <a:r>
              <a:rPr lang="en-US" sz="2000" dirty="0"/>
              <a:t>(typing </a:t>
            </a:r>
            <a:r>
              <a:rPr lang="en-US" sz="2000" dirty="0">
                <a:latin typeface="Courier" pitchFamily="2" charset="0"/>
              </a:rPr>
              <a:t>q </a:t>
            </a:r>
            <a:r>
              <a:rPr lang="en-US" sz="2000" dirty="0"/>
              <a:t>quits more)  or “</a:t>
            </a:r>
            <a:r>
              <a:rPr lang="en-US" sz="2000" dirty="0">
                <a:latin typeface="Courier" pitchFamily="2" charset="0"/>
              </a:rPr>
              <a:t>head filename”</a:t>
            </a:r>
            <a:r>
              <a:rPr lang="en-US" sz="2000" dirty="0"/>
              <a:t>) to make sure the files are what you expect them to be.  This applies to </a:t>
            </a:r>
          </a:p>
          <a:p>
            <a:pPr marL="742950" lvl="1" indent="-285750">
              <a:buFont typeface="Arial" panose="020B0604020202020204" pitchFamily="34" charset="0"/>
              <a:buChar char="•"/>
            </a:pPr>
            <a:r>
              <a:rPr lang="en-US" sz="2000" dirty="0"/>
              <a:t>Scripts (sometimes the expected script downloaded via </a:t>
            </a:r>
            <a:r>
              <a:rPr lang="en-US" sz="2000" dirty="0">
                <a:latin typeface="Courier" pitchFamily="2" charset="0"/>
              </a:rPr>
              <a:t>curl</a:t>
            </a:r>
            <a:r>
              <a:rPr lang="en-US" sz="2000" dirty="0"/>
              <a:t> just says “the website is unavailable” </a:t>
            </a:r>
          </a:p>
          <a:p>
            <a:pPr marL="742950" lvl="1" indent="-285750">
              <a:buFont typeface="Arial" panose="020B0604020202020204" pitchFamily="34" charset="0"/>
              <a:buChar char="•"/>
            </a:pPr>
            <a:r>
              <a:rPr lang="en-US" sz="2000" dirty="0"/>
              <a:t>Input files (one might have forgotten to unzip a file, or it might have the wrong end of line convention) </a:t>
            </a:r>
          </a:p>
          <a:p>
            <a:pPr marL="742950" lvl="1" indent="-285750">
              <a:buFont typeface="Arial" panose="020B0604020202020204" pitchFamily="34" charset="0"/>
              <a:buChar char="•"/>
            </a:pPr>
            <a:r>
              <a:rPr lang="en-US" sz="2000" dirty="0"/>
              <a:t>Output files (did blast work as expected, did the script remove all but the highest scoring match per query sequence?)  </a:t>
            </a:r>
          </a:p>
          <a:p>
            <a:pPr marL="285750" indent="-285750">
              <a:buFont typeface="Arial" panose="020B0604020202020204" pitchFamily="34" charset="0"/>
              <a:buChar char="•"/>
            </a:pPr>
            <a:r>
              <a:rPr lang="en-US" sz="2000" dirty="0"/>
              <a:t>Copy commands you used successfully into your electronic </a:t>
            </a:r>
            <a:r>
              <a:rPr lang="en-US" sz="2000" b="1" dirty="0">
                <a:solidFill>
                  <a:srgbClr val="FF0000"/>
                </a:solidFill>
              </a:rPr>
              <a:t>notebook</a:t>
            </a:r>
            <a:r>
              <a:rPr lang="en-US" sz="2000" dirty="0"/>
              <a:t>! You might remember tomorrow what you did yesterday, but a year from now a detailed example of things that worked will be helpful.  Your notes should include all the commands, the name and contents (e.g. this contains the </a:t>
            </a:r>
            <a:r>
              <a:rPr lang="en-US" sz="2000" dirty="0" err="1"/>
              <a:t>genbank</a:t>
            </a:r>
            <a:r>
              <a:rPr lang="en-US" sz="2000" dirty="0"/>
              <a:t> formatted features of the </a:t>
            </a:r>
            <a:r>
              <a:rPr lang="en-US" sz="2000" dirty="0" err="1"/>
              <a:t>genbank</a:t>
            </a:r>
            <a:r>
              <a:rPr lang="en-US" sz="2000" dirty="0"/>
              <a:t> file) of the files.</a:t>
            </a:r>
          </a:p>
          <a:p>
            <a:endParaRPr lang="en-US" sz="2000" dirty="0"/>
          </a:p>
          <a:p>
            <a:pPr marL="285750" indent="-285750">
              <a:buFont typeface="Arial" panose="020B0604020202020204" pitchFamily="34" charset="0"/>
              <a:buChar char="•"/>
            </a:pPr>
            <a:r>
              <a:rPr lang="en-US" sz="2000" dirty="0"/>
              <a:t>Continue Lab6, Exercise 1 on your own.  </a:t>
            </a:r>
          </a:p>
        </p:txBody>
      </p:sp>
    </p:spTree>
    <p:extLst>
      <p:ext uri="{BB962C8B-B14F-4D97-AF65-F5344CB8AC3E}">
        <p14:creationId xmlns:p14="http://schemas.microsoft.com/office/powerpoint/2010/main" val="388862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0FA2E1-2807-A842-9FCD-D14CDE7674F5}"/>
              </a:ext>
            </a:extLst>
          </p:cNvPr>
          <p:cNvSpPr txBox="1"/>
          <p:nvPr/>
        </p:nvSpPr>
        <p:spPr>
          <a:xfrm>
            <a:off x="429846" y="312615"/>
            <a:ext cx="10635860" cy="1477328"/>
          </a:xfrm>
          <a:prstGeom prst="rect">
            <a:avLst/>
          </a:prstGeom>
          <a:noFill/>
        </p:spPr>
        <p:txBody>
          <a:bodyPr wrap="none" rtlCol="0">
            <a:spAutoFit/>
          </a:bodyPr>
          <a:lstStyle/>
          <a:p>
            <a:r>
              <a:rPr lang="en-US" dirty="0"/>
              <a:t>An advantage of using the command line is that the individual commands can be easily converted into a script:  </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5A7F1272-53C5-B44D-BF2C-080C46BAE1D5}"/>
              </a:ext>
            </a:extLst>
          </p:cNvPr>
          <p:cNvPicPr>
            <a:picLocks noChangeAspect="1"/>
          </p:cNvPicPr>
          <p:nvPr/>
        </p:nvPicPr>
        <p:blipFill>
          <a:blip r:embed="rId2"/>
          <a:stretch>
            <a:fillRect/>
          </a:stretch>
        </p:blipFill>
        <p:spPr>
          <a:xfrm>
            <a:off x="643169" y="1731596"/>
            <a:ext cx="10905662" cy="3809512"/>
          </a:xfrm>
          <a:prstGeom prst="rect">
            <a:avLst/>
          </a:prstGeom>
        </p:spPr>
      </p:pic>
    </p:spTree>
    <p:extLst>
      <p:ext uri="{BB962C8B-B14F-4D97-AF65-F5344CB8AC3E}">
        <p14:creationId xmlns:p14="http://schemas.microsoft.com/office/powerpoint/2010/main" val="313776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ED4CEB-4ACA-8641-93D1-3E72AA9F4F8D}"/>
              </a:ext>
            </a:extLst>
          </p:cNvPr>
          <p:cNvPicPr>
            <a:picLocks noChangeAspect="1"/>
          </p:cNvPicPr>
          <p:nvPr/>
        </p:nvPicPr>
        <p:blipFill>
          <a:blip r:embed="rId2"/>
          <a:stretch>
            <a:fillRect/>
          </a:stretch>
        </p:blipFill>
        <p:spPr>
          <a:xfrm>
            <a:off x="1219200" y="429123"/>
            <a:ext cx="6955692" cy="6284403"/>
          </a:xfrm>
          <a:prstGeom prst="rect">
            <a:avLst/>
          </a:prstGeom>
        </p:spPr>
      </p:pic>
    </p:spTree>
    <p:extLst>
      <p:ext uri="{BB962C8B-B14F-4D97-AF65-F5344CB8AC3E}">
        <p14:creationId xmlns:p14="http://schemas.microsoft.com/office/powerpoint/2010/main" val="178843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0E61E3-9DA2-4640-B3B3-C126CA530DC6}"/>
              </a:ext>
            </a:extLst>
          </p:cNvPr>
          <p:cNvPicPr>
            <a:picLocks noChangeAspect="1"/>
          </p:cNvPicPr>
          <p:nvPr/>
        </p:nvPicPr>
        <p:blipFill>
          <a:blip r:embed="rId2"/>
          <a:stretch>
            <a:fillRect/>
          </a:stretch>
        </p:blipFill>
        <p:spPr>
          <a:xfrm>
            <a:off x="655026" y="442057"/>
            <a:ext cx="11159867" cy="5435111"/>
          </a:xfrm>
          <a:prstGeom prst="rect">
            <a:avLst/>
          </a:prstGeom>
        </p:spPr>
      </p:pic>
      <p:sp>
        <p:nvSpPr>
          <p:cNvPr id="3" name="TextBox 2">
            <a:extLst>
              <a:ext uri="{FF2B5EF4-FFF2-40B4-BE49-F238E27FC236}">
                <a16:creationId xmlns:a16="http://schemas.microsoft.com/office/drawing/2014/main" id="{E804C269-60D5-C949-B8B0-02C87130D648}"/>
              </a:ext>
            </a:extLst>
          </p:cNvPr>
          <p:cNvSpPr txBox="1"/>
          <p:nvPr/>
        </p:nvSpPr>
        <p:spPr>
          <a:xfrm>
            <a:off x="470295" y="6314830"/>
            <a:ext cx="8322535" cy="369332"/>
          </a:xfrm>
          <a:prstGeom prst="rect">
            <a:avLst/>
          </a:prstGeom>
          <a:noFill/>
        </p:spPr>
        <p:txBody>
          <a:bodyPr wrap="none" rtlCol="0">
            <a:spAutoFit/>
          </a:bodyPr>
          <a:lstStyle/>
          <a:p>
            <a:r>
              <a:rPr lang="en-US" dirty="0"/>
              <a:t>The script is at </a:t>
            </a:r>
            <a:r>
              <a:rPr lang="en-US" dirty="0">
                <a:hlinkClick r:id="rId3"/>
              </a:rPr>
              <a:t>https://j.p.gogarten.uconn.edu/mcb3421_2021/labs/blast_searches.pl</a:t>
            </a:r>
            <a:r>
              <a:rPr lang="en-US" dirty="0"/>
              <a:t>   </a:t>
            </a:r>
          </a:p>
        </p:txBody>
      </p:sp>
    </p:spTree>
    <p:extLst>
      <p:ext uri="{BB962C8B-B14F-4D97-AF65-F5344CB8AC3E}">
        <p14:creationId xmlns:p14="http://schemas.microsoft.com/office/powerpoint/2010/main" val="90919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B128A5-E9C5-AF44-9380-094AE2E73668}"/>
              </a:ext>
            </a:extLst>
          </p:cNvPr>
          <p:cNvSpPr txBox="1"/>
          <p:nvPr/>
        </p:nvSpPr>
        <p:spPr>
          <a:xfrm>
            <a:off x="71536" y="889843"/>
            <a:ext cx="14254223" cy="5232202"/>
          </a:xfrm>
          <a:prstGeom prst="rect">
            <a:avLst/>
          </a:prstGeom>
          <a:noFill/>
        </p:spPr>
        <p:txBody>
          <a:bodyPr wrap="none" rtlCol="0">
            <a:spAutoFit/>
          </a:bodyPr>
          <a:lstStyle/>
          <a:p>
            <a:r>
              <a:rPr lang="en-US" dirty="0" err="1">
                <a:latin typeface="Courier" pitchFamily="2" charset="0"/>
              </a:rPr>
              <a:t>srun</a:t>
            </a:r>
            <a:r>
              <a:rPr lang="en-US" dirty="0">
                <a:latin typeface="Courier" pitchFamily="2" charset="0"/>
              </a:rPr>
              <a:t> --</a:t>
            </a:r>
            <a:r>
              <a:rPr lang="en-US" dirty="0" err="1">
                <a:latin typeface="Courier" pitchFamily="2" charset="0"/>
              </a:rPr>
              <a:t>pty</a:t>
            </a:r>
            <a:r>
              <a:rPr lang="en-US" dirty="0">
                <a:latin typeface="Courier" pitchFamily="2" charset="0"/>
              </a:rPr>
              <a:t> -p </a:t>
            </a:r>
            <a:r>
              <a:rPr lang="en-US" dirty="0" err="1">
                <a:latin typeface="Courier" pitchFamily="2" charset="0"/>
              </a:rPr>
              <a:t>mcbstudent</a:t>
            </a:r>
            <a:r>
              <a:rPr lang="en-US" dirty="0">
                <a:latin typeface="Courier" pitchFamily="2" charset="0"/>
              </a:rPr>
              <a:t> --</a:t>
            </a:r>
            <a:r>
              <a:rPr lang="en-US" dirty="0" err="1">
                <a:latin typeface="Courier" pitchFamily="2" charset="0"/>
              </a:rPr>
              <a:t>qos</a:t>
            </a:r>
            <a:r>
              <a:rPr lang="en-US" dirty="0">
                <a:latin typeface="Courier" pitchFamily="2" charset="0"/>
              </a:rPr>
              <a:t>=</a:t>
            </a:r>
            <a:r>
              <a:rPr lang="en-US" dirty="0" err="1">
                <a:latin typeface="Courier" pitchFamily="2" charset="0"/>
              </a:rPr>
              <a:t>mcbstudent</a:t>
            </a:r>
            <a:r>
              <a:rPr lang="en-US" dirty="0">
                <a:latin typeface="Courier" pitchFamily="2" charset="0"/>
              </a:rPr>
              <a:t> --mem=2G bash</a:t>
            </a:r>
          </a:p>
          <a:p>
            <a:r>
              <a:rPr lang="en-US" dirty="0">
                <a:latin typeface="Courier" pitchFamily="2" charset="0"/>
              </a:rPr>
              <a:t>module load blast/2.11.0</a:t>
            </a:r>
          </a:p>
          <a:p>
            <a:r>
              <a:rPr lang="en-US" dirty="0">
                <a:latin typeface="Courier" pitchFamily="2" charset="0"/>
              </a:rPr>
              <a:t>module load </a:t>
            </a:r>
            <a:r>
              <a:rPr lang="en-US" dirty="0" err="1">
                <a:latin typeface="Courier" pitchFamily="2" charset="0"/>
              </a:rPr>
              <a:t>perl</a:t>
            </a:r>
            <a:endParaRPr lang="en-US" dirty="0">
              <a:latin typeface="Courier" pitchFamily="2" charset="0"/>
            </a:endParaRPr>
          </a:p>
          <a:p>
            <a:endParaRPr lang="en-US" dirty="0"/>
          </a:p>
          <a:p>
            <a:r>
              <a:rPr lang="en-US" sz="1400" dirty="0">
                <a:latin typeface="Courier" pitchFamily="2" charset="0"/>
              </a:rPr>
              <a:t>curl -O ftp://</a:t>
            </a:r>
            <a:r>
              <a:rPr lang="en-US" sz="1400" dirty="0" err="1">
                <a:latin typeface="Courier" pitchFamily="2" charset="0"/>
              </a:rPr>
              <a:t>ftp.ncbi.nlm.nih.gov</a:t>
            </a:r>
            <a:r>
              <a:rPr lang="en-US" sz="1400" dirty="0">
                <a:latin typeface="Courier" pitchFamily="2" charset="0"/>
              </a:rPr>
              <a:t>/genomes/all/GCF/000/025/685/GCF_000025685.1_ASM2568v1/GCF_000025685.1_ASM2568v1_protein.faa.gz</a:t>
            </a:r>
          </a:p>
          <a:p>
            <a:r>
              <a:rPr lang="en-US" sz="1400" dirty="0">
                <a:latin typeface="Courier" pitchFamily="2" charset="0"/>
              </a:rPr>
              <a:t>curl -O ftp://ftp.ncbi.nlm.nih.gov/genomes/all/GCF/000/464/515/GCF_000464515.2_ASM46451v2/GCF_000464515.2_ASM46451v2_protein.faa.gz</a:t>
            </a:r>
          </a:p>
          <a:p>
            <a:r>
              <a:rPr lang="en-US" dirty="0"/>
              <a:t>(copied pasted from </a:t>
            </a:r>
            <a:r>
              <a:rPr lang="en-US" dirty="0" err="1"/>
              <a:t>Waterfox</a:t>
            </a:r>
            <a:r>
              <a:rPr lang="en-US" dirty="0"/>
              <a:t> at </a:t>
            </a:r>
            <a:r>
              <a:rPr lang="en-US" dirty="0">
                <a:hlinkClick r:id="rId2"/>
              </a:rPr>
              <a:t>https://www.ncbi.nlm.nih.gov/genome/browse#!/prokaryotes/Haloferax%20volcanii</a:t>
            </a:r>
            <a:r>
              <a:rPr lang="en-US" dirty="0"/>
              <a:t> </a:t>
            </a:r>
          </a:p>
          <a:p>
            <a:r>
              <a:rPr lang="en-US" dirty="0"/>
              <a:t>and </a:t>
            </a:r>
            <a:r>
              <a:rPr lang="en-US" dirty="0">
                <a:hlinkClick r:id="rId3"/>
              </a:rPr>
              <a:t>https://www.ncbi.nlm.nih.gov/genome/browse#!/prokaryotes/Aeromonas%20veronii%20hm21</a:t>
            </a:r>
            <a:r>
              <a:rPr lang="en-US" dirty="0"/>
              <a:t> using the R-link)</a:t>
            </a:r>
          </a:p>
          <a:p>
            <a:endParaRPr lang="en-US" dirty="0"/>
          </a:p>
          <a:p>
            <a:r>
              <a:rPr lang="en-US" dirty="0" err="1">
                <a:latin typeface="Courier" pitchFamily="2" charset="0"/>
              </a:rPr>
              <a:t>perl</a:t>
            </a:r>
            <a:r>
              <a:rPr lang="en-US" dirty="0">
                <a:latin typeface="Courier" pitchFamily="2" charset="0"/>
              </a:rPr>
              <a:t> </a:t>
            </a:r>
            <a:r>
              <a:rPr lang="en-US" dirty="0" err="1">
                <a:latin typeface="Courier" pitchFamily="2" charset="0"/>
              </a:rPr>
              <a:t>blast_searches.pl</a:t>
            </a:r>
            <a:r>
              <a:rPr lang="en-US" dirty="0">
                <a:latin typeface="Courier" pitchFamily="2" charset="0"/>
              </a:rPr>
              <a:t> </a:t>
            </a:r>
          </a:p>
          <a:p>
            <a:pPr lvl="1"/>
            <a:r>
              <a:rPr lang="en-US" dirty="0"/>
              <a:t>downloads header and script to keep only top matches   </a:t>
            </a:r>
          </a:p>
          <a:p>
            <a:pPr lvl="1"/>
            <a:r>
              <a:rPr lang="en-US" dirty="0" err="1"/>
              <a:t>gunzips</a:t>
            </a:r>
            <a:r>
              <a:rPr lang="en-US" dirty="0"/>
              <a:t> all *.</a:t>
            </a:r>
            <a:r>
              <a:rPr lang="en-US" dirty="0" err="1"/>
              <a:t>gz</a:t>
            </a:r>
            <a:r>
              <a:rPr lang="en-US" dirty="0"/>
              <a:t> files</a:t>
            </a:r>
          </a:p>
          <a:p>
            <a:pPr lvl="1"/>
            <a:r>
              <a:rPr lang="en-US" dirty="0"/>
              <a:t>Turns all .</a:t>
            </a:r>
            <a:r>
              <a:rPr lang="en-US" dirty="0" err="1"/>
              <a:t>faa</a:t>
            </a:r>
            <a:r>
              <a:rPr lang="en-US" dirty="0"/>
              <a:t> files into searchable databanks</a:t>
            </a:r>
          </a:p>
          <a:p>
            <a:pPr lvl="1"/>
            <a:r>
              <a:rPr lang="en-US" dirty="0"/>
              <a:t>searches all .</a:t>
            </a:r>
            <a:r>
              <a:rPr lang="en-US" dirty="0" err="1"/>
              <a:t>faa</a:t>
            </a:r>
            <a:r>
              <a:rPr lang="en-US" dirty="0"/>
              <a:t> files against all other .</a:t>
            </a:r>
            <a:r>
              <a:rPr lang="en-US" dirty="0" err="1"/>
              <a:t>faa</a:t>
            </a:r>
            <a:r>
              <a:rPr lang="en-US" dirty="0"/>
              <a:t> files - this can be more than 2 genomes .... </a:t>
            </a:r>
          </a:p>
          <a:p>
            <a:endParaRPr lang="en-US" dirty="0"/>
          </a:p>
          <a:p>
            <a:r>
              <a:rPr lang="en-US" dirty="0"/>
              <a:t>The resulting files are names </a:t>
            </a:r>
          </a:p>
          <a:p>
            <a:r>
              <a:rPr lang="en-US" dirty="0"/>
              <a:t>	query-</a:t>
            </a:r>
            <a:r>
              <a:rPr lang="en-US" dirty="0" err="1"/>
              <a:t>genome_db_genome_top_header_out.txt</a:t>
            </a:r>
            <a:endParaRPr lang="en-US" dirty="0"/>
          </a:p>
          <a:p>
            <a:endParaRPr lang="en-US" dirty="0"/>
          </a:p>
          <a:p>
            <a:endParaRPr lang="en-US" dirty="0"/>
          </a:p>
        </p:txBody>
      </p:sp>
    </p:spTree>
    <p:extLst>
      <p:ext uri="{BB962C8B-B14F-4D97-AF65-F5344CB8AC3E}">
        <p14:creationId xmlns:p14="http://schemas.microsoft.com/office/powerpoint/2010/main" val="2285312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txBox="1">
            <a:spLocks noChangeArrowheads="1"/>
          </p:cNvSpPr>
          <p:nvPr/>
        </p:nvSpPr>
        <p:spPr bwMode="auto">
          <a:xfrm>
            <a:off x="2247208" y="237402"/>
            <a:ext cx="7475220" cy="7543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855878" eaLnBrk="1" fontAlgn="base" hangingPunct="1">
              <a:spcBef>
                <a:spcPct val="0"/>
              </a:spcBef>
              <a:spcAft>
                <a:spcPct val="0"/>
              </a:spcAft>
            </a:pPr>
            <a:r>
              <a:rPr lang="en-US" sz="3960" b="1" dirty="0">
                <a:solidFill>
                  <a:srgbClr val="000000"/>
                </a:solidFill>
              </a:rPr>
              <a:t>Duplications and Evolution</a:t>
            </a:r>
          </a:p>
        </p:txBody>
      </p:sp>
      <p:sp>
        <p:nvSpPr>
          <p:cNvPr id="6" name="Text Box 3"/>
          <p:cNvSpPr txBox="1">
            <a:spLocks noChangeArrowheads="1"/>
          </p:cNvSpPr>
          <p:nvPr/>
        </p:nvSpPr>
        <p:spPr bwMode="auto">
          <a:xfrm>
            <a:off x="5204460" y="1440181"/>
            <a:ext cx="4732020" cy="1532727"/>
          </a:xfrm>
          <a:prstGeom prst="rect">
            <a:avLst/>
          </a:prstGeom>
          <a:noFill/>
          <a:ln w="9525">
            <a:noFill/>
            <a:miter lim="800000"/>
            <a:headEnd/>
            <a:tailEnd/>
          </a:ln>
        </p:spPr>
        <p:txBody>
          <a:bodyPr>
            <a:spAutoFit/>
          </a:bodyPr>
          <a:lstStyle/>
          <a:p>
            <a:pPr defTabSz="855878" eaLnBrk="0" fontAlgn="base" hangingPunct="0">
              <a:spcBef>
                <a:spcPct val="0"/>
              </a:spcBef>
              <a:spcAft>
                <a:spcPct val="0"/>
              </a:spcAft>
              <a:defRPr/>
            </a:pPr>
            <a:r>
              <a:rPr lang="en-US" dirty="0" err="1">
                <a:solidFill>
                  <a:srgbClr val="000000"/>
                </a:solidFill>
                <a:latin typeface="Arial" charset="0"/>
                <a:ea typeface="ＭＳ Ｐゴシック" panose="020B0600070205080204" pitchFamily="34" charset="-128"/>
                <a:cs typeface="ＭＳ Ｐゴシック" charset="0"/>
              </a:rPr>
              <a:t>Ohno</a:t>
            </a:r>
            <a:r>
              <a:rPr lang="en-US" dirty="0">
                <a:solidFill>
                  <a:srgbClr val="000000"/>
                </a:solidFill>
                <a:latin typeface="Arial" charset="0"/>
                <a:ea typeface="ＭＳ Ｐゴシック" panose="020B0600070205080204" pitchFamily="34" charset="-128"/>
                <a:cs typeface="ＭＳ Ｐゴシック" charset="0"/>
              </a:rPr>
              <a:t> postulated that gene duplication plays a major role in evolution</a:t>
            </a:r>
          </a:p>
          <a:p>
            <a:pPr defTabSz="855878" eaLnBrk="0" fontAlgn="base" hangingPunct="0">
              <a:spcBef>
                <a:spcPct val="0"/>
              </a:spcBef>
              <a:spcAft>
                <a:spcPct val="0"/>
              </a:spcAft>
              <a:defRPr/>
            </a:pPr>
            <a:endParaRPr lang="en-US" dirty="0">
              <a:solidFill>
                <a:srgbClr val="000000"/>
              </a:solidFill>
              <a:latin typeface="Arial" charset="0"/>
              <a:ea typeface="ＭＳ Ｐゴシック" panose="020B0600070205080204" pitchFamily="34" charset="-128"/>
              <a:cs typeface="ＭＳ Ｐゴシック" charset="0"/>
            </a:endParaRPr>
          </a:p>
          <a:p>
            <a:pPr marL="160020" indent="-160020" defTabSz="855878" eaLnBrk="0" fontAlgn="base" hangingPunct="0">
              <a:spcBef>
                <a:spcPct val="0"/>
              </a:spcBef>
              <a:spcAft>
                <a:spcPct val="0"/>
              </a:spcAft>
              <a:defRPr/>
            </a:pPr>
            <a:r>
              <a:rPr lang="en-US" dirty="0">
                <a:solidFill>
                  <a:srgbClr val="000000"/>
                </a:solidFill>
                <a:latin typeface="Arial" charset="0"/>
                <a:ea typeface="ＭＳ Ｐゴシック" panose="020B0600070205080204" pitchFamily="34" charset="-128"/>
                <a:cs typeface="ＭＳ Ｐゴシック" charset="0"/>
              </a:rPr>
              <a:t>Small scale duplications (SSD)</a:t>
            </a:r>
          </a:p>
          <a:p>
            <a:pPr marL="160020" indent="-160020" defTabSz="855878" eaLnBrk="0" fontAlgn="base" hangingPunct="0">
              <a:spcBef>
                <a:spcPct val="0"/>
              </a:spcBef>
              <a:spcAft>
                <a:spcPct val="0"/>
              </a:spcAft>
              <a:defRPr/>
            </a:pPr>
            <a:r>
              <a:rPr lang="en-US" dirty="0">
                <a:solidFill>
                  <a:srgbClr val="000000"/>
                </a:solidFill>
                <a:latin typeface="Arial" charset="0"/>
                <a:ea typeface="ＭＳ Ｐゴシック" panose="020B0600070205080204" pitchFamily="34" charset="-128"/>
                <a:cs typeface="ＭＳ Ｐゴシック" charset="0"/>
              </a:rPr>
              <a:t>Whole genome duplications (WGD</a:t>
            </a:r>
            <a:r>
              <a:rPr lang="en-US" sz="2160" dirty="0">
                <a:solidFill>
                  <a:srgbClr val="000000"/>
                </a:solidFill>
                <a:latin typeface="Arial" charset="0"/>
                <a:ea typeface="ＭＳ Ｐゴシック" panose="020B0600070205080204" pitchFamily="34" charset="-128"/>
                <a:cs typeface="ＭＳ Ｐゴシック" charset="0"/>
              </a:rPr>
              <a:t>)</a:t>
            </a:r>
          </a:p>
        </p:txBody>
      </p:sp>
      <p:grpSp>
        <p:nvGrpSpPr>
          <p:cNvPr id="2" name="Group 9"/>
          <p:cNvGrpSpPr>
            <a:grpSpLocks/>
          </p:cNvGrpSpPr>
          <p:nvPr/>
        </p:nvGrpSpPr>
        <p:grpSpPr bwMode="auto">
          <a:xfrm>
            <a:off x="4998720" y="2738199"/>
            <a:ext cx="5074920" cy="3859518"/>
            <a:chOff x="3505200" y="2579906"/>
            <a:chExt cx="5791200" cy="6081997"/>
          </a:xfrm>
        </p:grpSpPr>
        <p:sp>
          <p:nvSpPr>
            <p:cNvPr id="91145" name="Text Box 3"/>
            <p:cNvSpPr txBox="1">
              <a:spLocks noChangeArrowheads="1"/>
            </p:cNvSpPr>
            <p:nvPr/>
          </p:nvSpPr>
          <p:spPr bwMode="auto">
            <a:xfrm>
              <a:off x="3505200" y="2579906"/>
              <a:ext cx="5791200" cy="6081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177800" indent="-1778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213360" indent="-213360" defTabSz="855878" fontAlgn="base">
                <a:spcBef>
                  <a:spcPct val="0"/>
                </a:spcBef>
                <a:spcAft>
                  <a:spcPct val="0"/>
                </a:spcAft>
              </a:pPr>
              <a:endParaRPr lang="en-US" sz="2160" b="1" dirty="0">
                <a:solidFill>
                  <a:srgbClr val="000000"/>
                </a:solidFill>
              </a:endParaRPr>
            </a:p>
            <a:p>
              <a:pPr marL="213360" indent="-213360" defTabSz="855878" fontAlgn="base">
                <a:spcBef>
                  <a:spcPct val="0"/>
                </a:spcBef>
                <a:spcAft>
                  <a:spcPct val="0"/>
                </a:spcAft>
                <a:buFont typeface="Times" charset="0"/>
                <a:buChar char="•"/>
              </a:pPr>
              <a:r>
                <a:rPr lang="en-US" sz="1800" b="1" dirty="0" err="1">
                  <a:solidFill>
                    <a:srgbClr val="000000"/>
                  </a:solidFill>
                </a:rPr>
                <a:t>Polyploid</a:t>
              </a:r>
              <a:r>
                <a:rPr lang="en-US" sz="1800" b="1" dirty="0">
                  <a:solidFill>
                    <a:srgbClr val="000000"/>
                  </a:solidFill>
                </a:rPr>
                <a:t>:  nucleus contains three or more copies of each chromosome</a:t>
              </a:r>
            </a:p>
            <a:p>
              <a:pPr marL="213360" indent="-213360" defTabSz="855878" fontAlgn="base">
                <a:spcBef>
                  <a:spcPct val="0"/>
                </a:spcBef>
                <a:spcAft>
                  <a:spcPct val="0"/>
                </a:spcAft>
                <a:buFont typeface="Times" charset="0"/>
                <a:buChar char="•"/>
              </a:pPr>
              <a:endParaRPr lang="en-US" sz="1800" b="1" dirty="0">
                <a:solidFill>
                  <a:srgbClr val="000000"/>
                </a:solidFill>
              </a:endParaRPr>
            </a:p>
            <a:p>
              <a:pPr marL="213360" indent="-213360" defTabSz="855878" fontAlgn="base">
                <a:spcBef>
                  <a:spcPct val="0"/>
                </a:spcBef>
                <a:spcAft>
                  <a:spcPct val="0"/>
                </a:spcAft>
                <a:buFont typeface="Times" charset="0"/>
                <a:buChar char="•"/>
              </a:pPr>
              <a:r>
                <a:rPr lang="en-US" sz="1800" b="1" dirty="0">
                  <a:solidFill>
                    <a:srgbClr val="000000"/>
                  </a:solidFill>
                </a:rPr>
                <a:t>Autopolyploid:  formed within a single species</a:t>
              </a:r>
            </a:p>
            <a:p>
              <a:pPr marL="213360" indent="-213360" defTabSz="855878" fontAlgn="base">
                <a:spcBef>
                  <a:spcPct val="0"/>
                </a:spcBef>
                <a:spcAft>
                  <a:spcPct val="0"/>
                </a:spcAft>
              </a:pPr>
              <a:r>
                <a:rPr lang="en-US" sz="1800" b="1" dirty="0">
                  <a:solidFill>
                    <a:srgbClr val="000000"/>
                  </a:solidFill>
                </a:rPr>
                <a:t>	Diploids </a:t>
              </a:r>
              <a:r>
                <a:rPr lang="en-US" sz="1800" b="1" dirty="0">
                  <a:solidFill>
                    <a:srgbClr val="000080"/>
                  </a:solidFill>
                </a:rPr>
                <a:t>AA </a:t>
              </a:r>
              <a:r>
                <a:rPr lang="en-US" sz="1800" b="1" dirty="0">
                  <a:solidFill>
                    <a:srgbClr val="000000"/>
                  </a:solidFill>
                </a:rPr>
                <a:t>and</a:t>
              </a:r>
              <a:r>
                <a:rPr lang="en-US" sz="1800" b="1" dirty="0">
                  <a:solidFill>
                    <a:srgbClr val="000080"/>
                  </a:solidFill>
                </a:rPr>
                <a:t> A’</a:t>
              </a:r>
              <a:r>
                <a:rPr lang="en-US" altLang="ja-JP" sz="1800" b="1" dirty="0">
                  <a:solidFill>
                    <a:srgbClr val="000080"/>
                  </a:solidFill>
                </a:rPr>
                <a:t>A’     </a:t>
              </a:r>
              <a:r>
                <a:rPr lang="en-US" altLang="ja-JP" sz="1800" b="1" dirty="0" err="1">
                  <a:solidFill>
                    <a:srgbClr val="000000"/>
                  </a:solidFill>
                </a:rPr>
                <a:t>Polyploid</a:t>
              </a:r>
              <a:r>
                <a:rPr lang="en-US" altLang="ja-JP" sz="1800" b="1" dirty="0">
                  <a:solidFill>
                    <a:srgbClr val="000000"/>
                  </a:solidFill>
                </a:rPr>
                <a:t> </a:t>
              </a:r>
              <a:r>
                <a:rPr lang="en-US" altLang="ja-JP" sz="1800" b="1" dirty="0">
                  <a:solidFill>
                    <a:srgbClr val="000080"/>
                  </a:solidFill>
                </a:rPr>
                <a:t>AAA’A’</a:t>
              </a:r>
            </a:p>
            <a:p>
              <a:pPr marL="213360" indent="-213360" defTabSz="855878" fontAlgn="base">
                <a:spcBef>
                  <a:spcPct val="0"/>
                </a:spcBef>
                <a:spcAft>
                  <a:spcPct val="0"/>
                </a:spcAft>
              </a:pPr>
              <a:endParaRPr lang="en-US" sz="1800" b="1" dirty="0">
                <a:solidFill>
                  <a:srgbClr val="000080"/>
                </a:solidFill>
              </a:endParaRPr>
            </a:p>
            <a:p>
              <a:pPr marL="213360" indent="-213360" defTabSz="855878" fontAlgn="base">
                <a:spcBef>
                  <a:spcPct val="0"/>
                </a:spcBef>
                <a:spcAft>
                  <a:spcPct val="0"/>
                </a:spcAft>
                <a:buFontTx/>
                <a:buChar char="•"/>
              </a:pPr>
              <a:r>
                <a:rPr lang="en-US" sz="1800" b="1" dirty="0">
                  <a:solidFill>
                    <a:srgbClr val="000000"/>
                  </a:solidFill>
                </a:rPr>
                <a:t>Allopolyploid:  formed from more than one species</a:t>
              </a:r>
            </a:p>
            <a:p>
              <a:pPr marL="213360" indent="-213360" defTabSz="855878" fontAlgn="base">
                <a:spcBef>
                  <a:spcPct val="0"/>
                </a:spcBef>
                <a:spcAft>
                  <a:spcPct val="0"/>
                </a:spcAft>
              </a:pPr>
              <a:r>
                <a:rPr lang="en-US" sz="1800" b="1" dirty="0">
                  <a:solidFill>
                    <a:srgbClr val="000000"/>
                  </a:solidFill>
                </a:rPr>
                <a:t>	Diploids </a:t>
              </a:r>
              <a:r>
                <a:rPr lang="en-US" sz="1800" b="1" dirty="0">
                  <a:solidFill>
                    <a:srgbClr val="000080"/>
                  </a:solidFill>
                </a:rPr>
                <a:t>AA</a:t>
              </a:r>
              <a:r>
                <a:rPr lang="en-US" sz="1800" b="1" dirty="0">
                  <a:solidFill>
                    <a:srgbClr val="0066FF"/>
                  </a:solidFill>
                </a:rPr>
                <a:t> </a:t>
              </a:r>
              <a:r>
                <a:rPr lang="en-US" sz="1800" b="1" dirty="0">
                  <a:solidFill>
                    <a:srgbClr val="000000"/>
                  </a:solidFill>
                </a:rPr>
                <a:t>and </a:t>
              </a:r>
              <a:r>
                <a:rPr lang="en-US" sz="1800" b="1" dirty="0">
                  <a:solidFill>
                    <a:srgbClr val="FF3300"/>
                  </a:solidFill>
                </a:rPr>
                <a:t>BB	      </a:t>
              </a:r>
              <a:r>
                <a:rPr lang="en-US" sz="1800" b="1" dirty="0" err="1">
                  <a:solidFill>
                    <a:srgbClr val="000000"/>
                  </a:solidFill>
                </a:rPr>
                <a:t>Polyploid</a:t>
              </a:r>
              <a:r>
                <a:rPr lang="en-US" sz="1800" b="1" dirty="0">
                  <a:solidFill>
                    <a:srgbClr val="000000"/>
                  </a:solidFill>
                </a:rPr>
                <a:t> </a:t>
              </a:r>
              <a:r>
                <a:rPr lang="en-US" sz="1800" b="1" dirty="0">
                  <a:solidFill>
                    <a:srgbClr val="000080"/>
                  </a:solidFill>
                </a:rPr>
                <a:t>AA</a:t>
              </a:r>
              <a:r>
                <a:rPr lang="en-US" sz="1800" b="1" dirty="0">
                  <a:solidFill>
                    <a:srgbClr val="FF3300"/>
                  </a:solidFill>
                </a:rPr>
                <a:t>BB</a:t>
              </a:r>
              <a:endParaRPr lang="en-US" sz="1800" b="1" dirty="0">
                <a:solidFill>
                  <a:srgbClr val="000000"/>
                </a:solidFill>
              </a:endParaRPr>
            </a:p>
            <a:p>
              <a:pPr marL="213360" indent="-213360" defTabSz="855878" fontAlgn="base">
                <a:spcBef>
                  <a:spcPct val="0"/>
                </a:spcBef>
                <a:spcAft>
                  <a:spcPct val="0"/>
                </a:spcAft>
              </a:pPr>
              <a:endParaRPr lang="en-US" sz="2160" b="1" dirty="0">
                <a:solidFill>
                  <a:srgbClr val="000000"/>
                </a:solidFill>
              </a:endParaRPr>
            </a:p>
            <a:p>
              <a:pPr marL="213360" indent="-213360" defTabSz="855878" fontAlgn="base">
                <a:spcBef>
                  <a:spcPct val="0"/>
                </a:spcBef>
                <a:spcAft>
                  <a:spcPct val="0"/>
                </a:spcAft>
              </a:pPr>
              <a:endParaRPr lang="en-US" sz="2160" b="1" dirty="0">
                <a:solidFill>
                  <a:srgbClr val="000000"/>
                </a:solidFill>
                <a:latin typeface="Times" charset="0"/>
              </a:endParaRPr>
            </a:p>
          </p:txBody>
        </p:sp>
        <p:sp>
          <p:nvSpPr>
            <p:cNvPr id="91146" name="AutoShape 6"/>
            <p:cNvSpPr>
              <a:spLocks noChangeArrowheads="1"/>
            </p:cNvSpPr>
            <p:nvPr/>
          </p:nvSpPr>
          <p:spPr bwMode="auto">
            <a:xfrm>
              <a:off x="6411097" y="5551771"/>
              <a:ext cx="381000" cy="228599"/>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pPr defTabSz="855878" eaLnBrk="0" fontAlgn="base" hangingPunct="0">
                <a:spcBef>
                  <a:spcPct val="0"/>
                </a:spcBef>
                <a:spcAft>
                  <a:spcPct val="0"/>
                </a:spcAft>
              </a:pPr>
              <a:endParaRPr lang="en-US" sz="2160">
                <a:solidFill>
                  <a:srgbClr val="000000"/>
                </a:solidFill>
                <a:latin typeface="Arial" charset="0"/>
                <a:ea typeface="ＭＳ Ｐゴシック" panose="020B0600070205080204" pitchFamily="34" charset="-128"/>
                <a:cs typeface="ＭＳ Ｐゴシック" charset="0"/>
              </a:endParaRPr>
            </a:p>
          </p:txBody>
        </p:sp>
        <p:sp>
          <p:nvSpPr>
            <p:cNvPr id="91147" name="AutoShape 6"/>
            <p:cNvSpPr>
              <a:spLocks noChangeArrowheads="1"/>
            </p:cNvSpPr>
            <p:nvPr/>
          </p:nvSpPr>
          <p:spPr bwMode="auto">
            <a:xfrm>
              <a:off x="6411097" y="7122386"/>
              <a:ext cx="381000" cy="228599"/>
            </a:xfrm>
            <a:prstGeom prst="rightArrow">
              <a:avLst>
                <a:gd name="adj1" fmla="val 50000"/>
                <a:gd name="adj2" fmla="val 87500"/>
              </a:avLst>
            </a:prstGeom>
            <a:solidFill>
              <a:schemeClr val="accent1"/>
            </a:solidFill>
            <a:ln w="9525">
              <a:solidFill>
                <a:schemeClr val="tx1"/>
              </a:solidFill>
              <a:miter lim="800000"/>
              <a:headEnd/>
              <a:tailEnd/>
            </a:ln>
          </p:spPr>
          <p:txBody>
            <a:bodyPr wrap="none" anchor="ctr"/>
            <a:lstStyle/>
            <a:p>
              <a:pPr defTabSz="855878" eaLnBrk="0" fontAlgn="base" hangingPunct="0">
                <a:spcBef>
                  <a:spcPct val="0"/>
                </a:spcBef>
                <a:spcAft>
                  <a:spcPct val="0"/>
                </a:spcAft>
              </a:pPr>
              <a:endParaRPr lang="en-US" sz="2160">
                <a:solidFill>
                  <a:srgbClr val="000000"/>
                </a:solidFill>
                <a:latin typeface="Arial" charset="0"/>
                <a:ea typeface="ＭＳ Ｐゴシック" panose="020B0600070205080204" pitchFamily="34" charset="-128"/>
                <a:cs typeface="ＭＳ Ｐゴシック" charset="0"/>
              </a:endParaRPr>
            </a:p>
          </p:txBody>
        </p:sp>
      </p:grpSp>
      <p:grpSp>
        <p:nvGrpSpPr>
          <p:cNvPr id="91140" name="Group 15"/>
          <p:cNvGrpSpPr>
            <a:grpSpLocks/>
          </p:cNvGrpSpPr>
          <p:nvPr/>
        </p:nvGrpSpPr>
        <p:grpSpPr bwMode="auto">
          <a:xfrm>
            <a:off x="1295400" y="1234440"/>
            <a:ext cx="2606040" cy="5074920"/>
            <a:chOff x="457200" y="990600"/>
            <a:chExt cx="2895600" cy="5638800"/>
          </a:xfrm>
        </p:grpSpPr>
        <p:sp>
          <p:nvSpPr>
            <p:cNvPr id="12" name="Rectangle 18"/>
            <p:cNvSpPr>
              <a:spLocks noChangeArrowheads="1"/>
            </p:cNvSpPr>
            <p:nvPr/>
          </p:nvSpPr>
          <p:spPr bwMode="auto">
            <a:xfrm>
              <a:off x="457200" y="990600"/>
              <a:ext cx="2895600" cy="5638800"/>
            </a:xfrm>
            <a:prstGeom prst="rect">
              <a:avLst/>
            </a:prstGeom>
            <a:solidFill>
              <a:schemeClr val="accent4">
                <a:lumMod val="50000"/>
                <a:lumOff val="50000"/>
                <a:alpha val="20000"/>
              </a:schemeClr>
            </a:solidFill>
            <a:ln w="9525">
              <a:solidFill>
                <a:schemeClr val="tx1"/>
              </a:solidFill>
              <a:miter lim="800000"/>
              <a:headEnd/>
              <a:tailEnd/>
            </a:ln>
          </p:spPr>
          <p:txBody>
            <a:bodyPr wrap="none" anchor="ctr"/>
            <a:lstStyle/>
            <a:p>
              <a:pPr defTabSz="855878" eaLnBrk="0" fontAlgn="base" hangingPunct="0">
                <a:spcBef>
                  <a:spcPct val="0"/>
                </a:spcBef>
                <a:spcAft>
                  <a:spcPct val="0"/>
                </a:spcAft>
                <a:defRPr/>
              </a:pPr>
              <a:endParaRPr lang="en-US" sz="2160">
                <a:solidFill>
                  <a:srgbClr val="000000"/>
                </a:solidFill>
                <a:latin typeface="Arial" charset="0"/>
                <a:ea typeface="ＭＳ Ｐゴシック" panose="020B0600070205080204" pitchFamily="34" charset="-128"/>
                <a:cs typeface="ＭＳ Ｐゴシック" charset="-128"/>
              </a:endParaRPr>
            </a:p>
          </p:txBody>
        </p:sp>
        <p:pic>
          <p:nvPicPr>
            <p:cNvPr id="91143" name="Picture 2" descr="http://www.nap.edu/html/biomems/photo/soh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134070"/>
              <a:ext cx="2715948" cy="3666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1144" name="TextBox 2"/>
            <p:cNvSpPr txBox="1">
              <a:spLocks noChangeArrowheads="1"/>
            </p:cNvSpPr>
            <p:nvPr/>
          </p:nvSpPr>
          <p:spPr bwMode="auto">
            <a:xfrm>
              <a:off x="533400" y="4800600"/>
              <a:ext cx="2743200" cy="1764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55878" eaLnBrk="1" fontAlgn="base" hangingPunct="1">
                <a:spcBef>
                  <a:spcPct val="0"/>
                </a:spcBef>
                <a:spcAft>
                  <a:spcPct val="0"/>
                </a:spcAft>
              </a:pPr>
              <a:r>
                <a:rPr lang="en-US" sz="1620" b="1" dirty="0">
                  <a:solidFill>
                    <a:srgbClr val="000000"/>
                  </a:solidFill>
                </a:rPr>
                <a:t>Susumu </a:t>
              </a:r>
              <a:r>
                <a:rPr lang="en-US" sz="1620" b="1" dirty="0" err="1">
                  <a:solidFill>
                    <a:srgbClr val="000000"/>
                  </a:solidFill>
                </a:rPr>
                <a:t>Ohno</a:t>
              </a:r>
              <a:r>
                <a:rPr lang="en-US" sz="1620" b="1" dirty="0">
                  <a:solidFill>
                    <a:srgbClr val="000000"/>
                  </a:solidFill>
                </a:rPr>
                <a:t> 1970</a:t>
              </a:r>
            </a:p>
            <a:p>
              <a:pPr defTabSz="855878" eaLnBrk="1" fontAlgn="base" hangingPunct="1">
                <a:spcBef>
                  <a:spcPct val="0"/>
                </a:spcBef>
                <a:spcAft>
                  <a:spcPct val="0"/>
                </a:spcAft>
              </a:pPr>
              <a:r>
                <a:rPr lang="en-US" sz="1620" b="1" dirty="0">
                  <a:solidFill>
                    <a:srgbClr val="000000"/>
                  </a:solidFill>
                </a:rPr>
                <a:t>Evolution by gene duplication</a:t>
              </a:r>
            </a:p>
            <a:p>
              <a:pPr defTabSz="855878" eaLnBrk="1" fontAlgn="base" hangingPunct="1">
                <a:spcBef>
                  <a:spcPct val="0"/>
                </a:spcBef>
                <a:spcAft>
                  <a:spcPct val="0"/>
                </a:spcAft>
              </a:pPr>
              <a:r>
                <a:rPr lang="en-US" sz="1620" b="1" dirty="0">
                  <a:solidFill>
                    <a:srgbClr val="000000"/>
                  </a:solidFill>
                </a:rPr>
                <a:t>1R and 2R hypothesis</a:t>
              </a:r>
            </a:p>
            <a:p>
              <a:pPr defTabSz="855878" eaLnBrk="1" fontAlgn="base" hangingPunct="1">
                <a:spcBef>
                  <a:spcPct val="0"/>
                </a:spcBef>
                <a:spcAft>
                  <a:spcPct val="0"/>
                </a:spcAft>
              </a:pPr>
              <a:endParaRPr lang="en-US" sz="1620" b="1" dirty="0">
                <a:solidFill>
                  <a:srgbClr val="000000"/>
                </a:solidFill>
              </a:endParaRPr>
            </a:p>
            <a:p>
              <a:pPr defTabSz="855878" eaLnBrk="1" fontAlgn="base" hangingPunct="1">
                <a:spcBef>
                  <a:spcPct val="0"/>
                </a:spcBef>
                <a:spcAft>
                  <a:spcPct val="0"/>
                </a:spcAft>
              </a:pPr>
              <a:r>
                <a:rPr lang="ja-JP" altLang="en-US" sz="1620" b="1" dirty="0">
                  <a:solidFill>
                    <a:srgbClr val="000000"/>
                  </a:solidFill>
                </a:rPr>
                <a:t>“</a:t>
              </a:r>
              <a:r>
                <a:rPr lang="en-US" altLang="ja-JP" sz="1620" b="1" dirty="0">
                  <a:solidFill>
                    <a:srgbClr val="000000"/>
                  </a:solidFill>
                </a:rPr>
                <a:t>Junk DNA</a:t>
              </a:r>
              <a:r>
                <a:rPr lang="ja-JP" altLang="en-US" sz="1620" b="1" dirty="0">
                  <a:solidFill>
                    <a:srgbClr val="000000"/>
                  </a:solidFill>
                </a:rPr>
                <a:t>”</a:t>
              </a:r>
              <a:r>
                <a:rPr lang="en-US" altLang="ja-JP" sz="1620" b="1" dirty="0">
                  <a:solidFill>
                    <a:srgbClr val="000000"/>
                  </a:solidFill>
                </a:rPr>
                <a:t> 1972</a:t>
              </a:r>
              <a:endParaRPr lang="en-US" sz="1620" b="1" dirty="0">
                <a:solidFill>
                  <a:srgbClr val="000000"/>
                </a:solidFill>
              </a:endParaRPr>
            </a:p>
          </p:txBody>
        </p:sp>
      </p:grpSp>
      <p:sp>
        <p:nvSpPr>
          <p:cNvPr id="91141" name="TextBox 12"/>
          <p:cNvSpPr txBox="1">
            <a:spLocks noChangeArrowheads="1"/>
          </p:cNvSpPr>
          <p:nvPr/>
        </p:nvSpPr>
        <p:spPr bwMode="auto">
          <a:xfrm>
            <a:off x="7604761" y="6155056"/>
            <a:ext cx="237565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855878" eaLnBrk="1" fontAlgn="base" hangingPunct="1">
              <a:spcBef>
                <a:spcPct val="0"/>
              </a:spcBef>
              <a:spcAft>
                <a:spcPct val="0"/>
              </a:spcAft>
            </a:pPr>
            <a:r>
              <a:rPr lang="en-US" sz="1800" b="1">
                <a:solidFill>
                  <a:srgbClr val="000000"/>
                </a:solidFill>
                <a:latin typeface="Times New Roman" charset="0"/>
              </a:rPr>
              <a:t>Slide from Chris Pires</a:t>
            </a:r>
          </a:p>
        </p:txBody>
      </p:sp>
    </p:spTree>
    <p:extLst>
      <p:ext uri="{BB962C8B-B14F-4D97-AF65-F5344CB8AC3E}">
        <p14:creationId xmlns:p14="http://schemas.microsoft.com/office/powerpoint/2010/main" val="12558829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1"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1"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2578</TotalTime>
  <Words>1433</Words>
  <Application>Microsoft Macintosh PowerPoint</Application>
  <PresentationFormat>Widescreen</PresentationFormat>
  <Paragraphs>115</Paragraphs>
  <Slides>18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Calibri</vt:lpstr>
      <vt:lpstr>Calibri Light</vt:lpstr>
      <vt:lpstr>Courier</vt:lpstr>
      <vt:lpstr>Times</vt:lpstr>
      <vt:lpstr>Times New Roman</vt:lpstr>
      <vt:lpstr>Office Theme</vt:lpstr>
      <vt:lpstr>2_Default Design</vt:lpstr>
      <vt:lpstr>Class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Aside:    Gene and genome duplication    versus    Horizontal Gene Transfer </vt:lpstr>
      <vt:lpstr>Fate of Duplicated genes</vt:lpstr>
      <vt:lpstr>Fate of Duplicated genes</vt:lpstr>
      <vt:lpstr>Fate of Duplicated genes</vt:lpstr>
      <vt:lpstr>Fate of Duplicated genes</vt:lpstr>
      <vt:lpstr>PowerPoint Presentation</vt:lpstr>
      <vt:lpstr>Post mating hybridization barrier (hybrid infertility) through duplication followed by loss of function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Gogarten, J. Peter</dc:creator>
  <cp:lastModifiedBy>Gogarten, J. Peter</cp:lastModifiedBy>
  <cp:revision>30</cp:revision>
  <dcterms:created xsi:type="dcterms:W3CDTF">2020-10-07T17:26:26Z</dcterms:created>
  <dcterms:modified xsi:type="dcterms:W3CDTF">2021-10-13T13:34:42Z</dcterms:modified>
</cp:coreProperties>
</file>