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4" r:id="rId2"/>
    <p:sldId id="292" r:id="rId3"/>
    <p:sldId id="257" r:id="rId4"/>
    <p:sldId id="291" r:id="rId5"/>
    <p:sldId id="262" r:id="rId6"/>
    <p:sldId id="290" r:id="rId7"/>
    <p:sldId id="289" r:id="rId8"/>
    <p:sldId id="260" r:id="rId9"/>
    <p:sldId id="261" r:id="rId10"/>
    <p:sldId id="270" r:id="rId11"/>
    <p:sldId id="264" r:id="rId12"/>
    <p:sldId id="265" r:id="rId13"/>
    <p:sldId id="266" r:id="rId14"/>
    <p:sldId id="267" r:id="rId15"/>
    <p:sldId id="271" r:id="rId16"/>
    <p:sldId id="268" r:id="rId17"/>
    <p:sldId id="275" r:id="rId18"/>
    <p:sldId id="277" r:id="rId19"/>
    <p:sldId id="276" r:id="rId20"/>
    <p:sldId id="278" r:id="rId21"/>
    <p:sldId id="279" r:id="rId22"/>
    <p:sldId id="281" r:id="rId23"/>
    <p:sldId id="282" r:id="rId24"/>
    <p:sldId id="287" r:id="rId25"/>
    <p:sldId id="283" r:id="rId26"/>
    <p:sldId id="284" r:id="rId27"/>
    <p:sldId id="285" r:id="rId28"/>
    <p:sldId id="286"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87"/>
    <p:restoredTop sz="94688"/>
  </p:normalViewPr>
  <p:slideViewPr>
    <p:cSldViewPr snapToGrid="0" snapToObjects="1">
      <p:cViewPr>
        <p:scale>
          <a:sx n="93" d="100"/>
          <a:sy n="93" d="100"/>
        </p:scale>
        <p:origin x="8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gogarten/Downloads/BLAST%20top%20hi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etergogarten/Downloads/BLAST%20top%20hi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BLAST Top Hits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8110468452674"/>
          <c:y val="1.5129899351100011E-2"/>
          <c:w val="0.85952245761679968"/>
          <c:h val="0.8475226484337724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'BLAST top hits'!$A$1:$A$3750</c:f>
              <c:numCache>
                <c:formatCode>General</c:formatCode>
                <c:ptCount val="3750"/>
                <c:pt idx="0">
                  <c:v>945149</c:v>
                </c:pt>
                <c:pt idx="1">
                  <c:v>1052029</c:v>
                </c:pt>
                <c:pt idx="2">
                  <c:v>1092837</c:v>
                </c:pt>
                <c:pt idx="3">
                  <c:v>1106052</c:v>
                </c:pt>
                <c:pt idx="4">
                  <c:v>1149475</c:v>
                </c:pt>
                <c:pt idx="5">
                  <c:v>1156663</c:v>
                </c:pt>
                <c:pt idx="6">
                  <c:v>1162750</c:v>
                </c:pt>
                <c:pt idx="7">
                  <c:v>1196432</c:v>
                </c:pt>
                <c:pt idx="8">
                  <c:v>1223746</c:v>
                </c:pt>
                <c:pt idx="9">
                  <c:v>1229602</c:v>
                </c:pt>
                <c:pt idx="10">
                  <c:v>1257742</c:v>
                </c:pt>
                <c:pt idx="11">
                  <c:v>3754339</c:v>
                </c:pt>
                <c:pt idx="12">
                  <c:v>3747644</c:v>
                </c:pt>
                <c:pt idx="13">
                  <c:v>3734334</c:v>
                </c:pt>
                <c:pt idx="14">
                  <c:v>3724771</c:v>
                </c:pt>
                <c:pt idx="15">
                  <c:v>3708118</c:v>
                </c:pt>
                <c:pt idx="16">
                  <c:v>3589437</c:v>
                </c:pt>
                <c:pt idx="17">
                  <c:v>3572521</c:v>
                </c:pt>
                <c:pt idx="18">
                  <c:v>3566486</c:v>
                </c:pt>
                <c:pt idx="19">
                  <c:v>3439514</c:v>
                </c:pt>
                <c:pt idx="20">
                  <c:v>3396417</c:v>
                </c:pt>
                <c:pt idx="21">
                  <c:v>3391463</c:v>
                </c:pt>
                <c:pt idx="22">
                  <c:v>3337123</c:v>
                </c:pt>
                <c:pt idx="23">
                  <c:v>3294249</c:v>
                </c:pt>
                <c:pt idx="24">
                  <c:v>3279827</c:v>
                </c:pt>
                <c:pt idx="25">
                  <c:v>3277803</c:v>
                </c:pt>
                <c:pt idx="26">
                  <c:v>3221805</c:v>
                </c:pt>
                <c:pt idx="27">
                  <c:v>3119372</c:v>
                </c:pt>
                <c:pt idx="28">
                  <c:v>3118947</c:v>
                </c:pt>
                <c:pt idx="29">
                  <c:v>3115751</c:v>
                </c:pt>
                <c:pt idx="30">
                  <c:v>3090372</c:v>
                </c:pt>
                <c:pt idx="31">
                  <c:v>3080918</c:v>
                </c:pt>
                <c:pt idx="32">
                  <c:v>3050439</c:v>
                </c:pt>
                <c:pt idx="33">
                  <c:v>3006163</c:v>
                </c:pt>
                <c:pt idx="34">
                  <c:v>3005617</c:v>
                </c:pt>
                <c:pt idx="35">
                  <c:v>3003017</c:v>
                </c:pt>
                <c:pt idx="36">
                  <c:v>2997199</c:v>
                </c:pt>
                <c:pt idx="37">
                  <c:v>2979656</c:v>
                </c:pt>
                <c:pt idx="38">
                  <c:v>2975260</c:v>
                </c:pt>
                <c:pt idx="39">
                  <c:v>2949227</c:v>
                </c:pt>
                <c:pt idx="40">
                  <c:v>2935139</c:v>
                </c:pt>
                <c:pt idx="41">
                  <c:v>2925011</c:v>
                </c:pt>
                <c:pt idx="42">
                  <c:v>2877241</c:v>
                </c:pt>
                <c:pt idx="43">
                  <c:v>2673754</c:v>
                </c:pt>
                <c:pt idx="44">
                  <c:v>2673382</c:v>
                </c:pt>
                <c:pt idx="45">
                  <c:v>2669383</c:v>
                </c:pt>
                <c:pt idx="46">
                  <c:v>2649893</c:v>
                </c:pt>
                <c:pt idx="47">
                  <c:v>2649003</c:v>
                </c:pt>
                <c:pt idx="48">
                  <c:v>2643677</c:v>
                </c:pt>
                <c:pt idx="49">
                  <c:v>2643050</c:v>
                </c:pt>
                <c:pt idx="50">
                  <c:v>2634481</c:v>
                </c:pt>
                <c:pt idx="51">
                  <c:v>2588914</c:v>
                </c:pt>
                <c:pt idx="52">
                  <c:v>2588022</c:v>
                </c:pt>
                <c:pt idx="53">
                  <c:v>2584840</c:v>
                </c:pt>
                <c:pt idx="54">
                  <c:v>2384300</c:v>
                </c:pt>
                <c:pt idx="55">
                  <c:v>2347976</c:v>
                </c:pt>
                <c:pt idx="56">
                  <c:v>2255117</c:v>
                </c:pt>
                <c:pt idx="57">
                  <c:v>2145322</c:v>
                </c:pt>
                <c:pt idx="58">
                  <c:v>2131424</c:v>
                </c:pt>
                <c:pt idx="59">
                  <c:v>2016654</c:v>
                </c:pt>
                <c:pt idx="60">
                  <c:v>1974105</c:v>
                </c:pt>
                <c:pt idx="61">
                  <c:v>1895807</c:v>
                </c:pt>
                <c:pt idx="62">
                  <c:v>1829512</c:v>
                </c:pt>
                <c:pt idx="63">
                  <c:v>1823296</c:v>
                </c:pt>
                <c:pt idx="64">
                  <c:v>1810884</c:v>
                </c:pt>
                <c:pt idx="65">
                  <c:v>1674555</c:v>
                </c:pt>
                <c:pt idx="66">
                  <c:v>1631804</c:v>
                </c:pt>
                <c:pt idx="67">
                  <c:v>1561685</c:v>
                </c:pt>
                <c:pt idx="68">
                  <c:v>1523426</c:v>
                </c:pt>
                <c:pt idx="69">
                  <c:v>1468679</c:v>
                </c:pt>
                <c:pt idx="70">
                  <c:v>1405366</c:v>
                </c:pt>
                <c:pt idx="71">
                  <c:v>1354861</c:v>
                </c:pt>
                <c:pt idx="72">
                  <c:v>1317694</c:v>
                </c:pt>
                <c:pt idx="73">
                  <c:v>3787061</c:v>
                </c:pt>
                <c:pt idx="74">
                  <c:v>3792424</c:v>
                </c:pt>
                <c:pt idx="75">
                  <c:v>3839987</c:v>
                </c:pt>
                <c:pt idx="76">
                  <c:v>3844164</c:v>
                </c:pt>
                <c:pt idx="77">
                  <c:v>3848959</c:v>
                </c:pt>
                <c:pt idx="78">
                  <c:v>3879524</c:v>
                </c:pt>
                <c:pt idx="79">
                  <c:v>3880124</c:v>
                </c:pt>
                <c:pt idx="80">
                  <c:v>3886815</c:v>
                </c:pt>
                <c:pt idx="81">
                  <c:v>4041675</c:v>
                </c:pt>
                <c:pt idx="82">
                  <c:v>4177043</c:v>
                </c:pt>
                <c:pt idx="83">
                  <c:v>864541</c:v>
                </c:pt>
                <c:pt idx="84">
                  <c:v>846040</c:v>
                </c:pt>
                <c:pt idx="85">
                  <c:v>836640</c:v>
                </c:pt>
                <c:pt idx="86">
                  <c:v>771801</c:v>
                </c:pt>
                <c:pt idx="87">
                  <c:v>751028</c:v>
                </c:pt>
                <c:pt idx="88">
                  <c:v>746337</c:v>
                </c:pt>
                <c:pt idx="89">
                  <c:v>714998</c:v>
                </c:pt>
                <c:pt idx="90">
                  <c:v>699793</c:v>
                </c:pt>
                <c:pt idx="91">
                  <c:v>635276</c:v>
                </c:pt>
                <c:pt idx="92">
                  <c:v>576984</c:v>
                </c:pt>
                <c:pt idx="93">
                  <c:v>569355</c:v>
                </c:pt>
                <c:pt idx="94">
                  <c:v>554662</c:v>
                </c:pt>
                <c:pt idx="95">
                  <c:v>466316</c:v>
                </c:pt>
                <c:pt idx="96">
                  <c:v>458572</c:v>
                </c:pt>
                <c:pt idx="97">
                  <c:v>457272</c:v>
                </c:pt>
                <c:pt idx="98">
                  <c:v>445482</c:v>
                </c:pt>
                <c:pt idx="99">
                  <c:v>444081</c:v>
                </c:pt>
                <c:pt idx="100">
                  <c:v>439395</c:v>
                </c:pt>
                <c:pt idx="101">
                  <c:v>421279</c:v>
                </c:pt>
                <c:pt idx="102">
                  <c:v>419903</c:v>
                </c:pt>
                <c:pt idx="103">
                  <c:v>419613</c:v>
                </c:pt>
                <c:pt idx="104">
                  <c:v>411283</c:v>
                </c:pt>
                <c:pt idx="105">
                  <c:v>393127</c:v>
                </c:pt>
                <c:pt idx="106">
                  <c:v>320188</c:v>
                </c:pt>
                <c:pt idx="107">
                  <c:v>309872</c:v>
                </c:pt>
                <c:pt idx="108">
                  <c:v>309404</c:v>
                </c:pt>
                <c:pt idx="109">
                  <c:v>306967</c:v>
                </c:pt>
                <c:pt idx="110">
                  <c:v>294087</c:v>
                </c:pt>
                <c:pt idx="111">
                  <c:v>207821</c:v>
                </c:pt>
                <c:pt idx="112">
                  <c:v>194212</c:v>
                </c:pt>
                <c:pt idx="113">
                  <c:v>163722</c:v>
                </c:pt>
                <c:pt idx="114">
                  <c:v>150507</c:v>
                </c:pt>
                <c:pt idx="115">
                  <c:v>134716</c:v>
                </c:pt>
                <c:pt idx="116">
                  <c:v>62532</c:v>
                </c:pt>
                <c:pt idx="117">
                  <c:v>5158333</c:v>
                </c:pt>
                <c:pt idx="118">
                  <c:v>5156513</c:v>
                </c:pt>
                <c:pt idx="119">
                  <c:v>5149056</c:v>
                </c:pt>
                <c:pt idx="120">
                  <c:v>5137880</c:v>
                </c:pt>
                <c:pt idx="121">
                  <c:v>5132921</c:v>
                </c:pt>
                <c:pt idx="122">
                  <c:v>5120059</c:v>
                </c:pt>
                <c:pt idx="123">
                  <c:v>5092849</c:v>
                </c:pt>
                <c:pt idx="124">
                  <c:v>5091376</c:v>
                </c:pt>
                <c:pt idx="125">
                  <c:v>5087508</c:v>
                </c:pt>
                <c:pt idx="126">
                  <c:v>5053281</c:v>
                </c:pt>
                <c:pt idx="127">
                  <c:v>5020460</c:v>
                </c:pt>
                <c:pt idx="128">
                  <c:v>5020281</c:v>
                </c:pt>
                <c:pt idx="129">
                  <c:v>4963979</c:v>
                </c:pt>
                <c:pt idx="130">
                  <c:v>4890720</c:v>
                </c:pt>
                <c:pt idx="131">
                  <c:v>4882652</c:v>
                </c:pt>
                <c:pt idx="132">
                  <c:v>4873317</c:v>
                </c:pt>
                <c:pt idx="133">
                  <c:v>4870392</c:v>
                </c:pt>
                <c:pt idx="134">
                  <c:v>4868815</c:v>
                </c:pt>
                <c:pt idx="135">
                  <c:v>4867978</c:v>
                </c:pt>
                <c:pt idx="136">
                  <c:v>4867677</c:v>
                </c:pt>
                <c:pt idx="137">
                  <c:v>4866178</c:v>
                </c:pt>
                <c:pt idx="138">
                  <c:v>4865987</c:v>
                </c:pt>
                <c:pt idx="139">
                  <c:v>4865739</c:v>
                </c:pt>
                <c:pt idx="140">
                  <c:v>4865223</c:v>
                </c:pt>
                <c:pt idx="141">
                  <c:v>4864894</c:v>
                </c:pt>
                <c:pt idx="142">
                  <c:v>4863064</c:v>
                </c:pt>
                <c:pt idx="143">
                  <c:v>4862000</c:v>
                </c:pt>
                <c:pt idx="144">
                  <c:v>4861560</c:v>
                </c:pt>
                <c:pt idx="145">
                  <c:v>4859586</c:v>
                </c:pt>
                <c:pt idx="146">
                  <c:v>4857507</c:v>
                </c:pt>
                <c:pt idx="147">
                  <c:v>4857080</c:v>
                </c:pt>
                <c:pt idx="148">
                  <c:v>4827259</c:v>
                </c:pt>
                <c:pt idx="149">
                  <c:v>4821436</c:v>
                </c:pt>
                <c:pt idx="150">
                  <c:v>4814214</c:v>
                </c:pt>
                <c:pt idx="151">
                  <c:v>4782982</c:v>
                </c:pt>
                <c:pt idx="152">
                  <c:v>4781549</c:v>
                </c:pt>
                <c:pt idx="153">
                  <c:v>4753675</c:v>
                </c:pt>
                <c:pt idx="154">
                  <c:v>4591914</c:v>
                </c:pt>
                <c:pt idx="155">
                  <c:v>4578457</c:v>
                </c:pt>
                <c:pt idx="156">
                  <c:v>4565007</c:v>
                </c:pt>
                <c:pt idx="157">
                  <c:v>4518338</c:v>
                </c:pt>
                <c:pt idx="158">
                  <c:v>4484332</c:v>
                </c:pt>
                <c:pt idx="159">
                  <c:v>4483390</c:v>
                </c:pt>
                <c:pt idx="160">
                  <c:v>4461451</c:v>
                </c:pt>
                <c:pt idx="161">
                  <c:v>4440407</c:v>
                </c:pt>
                <c:pt idx="162">
                  <c:v>4428908</c:v>
                </c:pt>
                <c:pt idx="163">
                  <c:v>4428647</c:v>
                </c:pt>
                <c:pt idx="164">
                  <c:v>4383096</c:v>
                </c:pt>
                <c:pt idx="165">
                  <c:v>4330333</c:v>
                </c:pt>
                <c:pt idx="166">
                  <c:v>4311848</c:v>
                </c:pt>
                <c:pt idx="167">
                  <c:v>4291333</c:v>
                </c:pt>
                <c:pt idx="168">
                  <c:v>4277298</c:v>
                </c:pt>
                <c:pt idx="169">
                  <c:v>4271224</c:v>
                </c:pt>
                <c:pt idx="170">
                  <c:v>4258476</c:v>
                </c:pt>
                <c:pt idx="171">
                  <c:v>871592</c:v>
                </c:pt>
                <c:pt idx="172">
                  <c:v>885908</c:v>
                </c:pt>
                <c:pt idx="173">
                  <c:v>3256270</c:v>
                </c:pt>
                <c:pt idx="174">
                  <c:v>4471287</c:v>
                </c:pt>
                <c:pt idx="175">
                  <c:v>2259128</c:v>
                </c:pt>
                <c:pt idx="176">
                  <c:v>4595397</c:v>
                </c:pt>
                <c:pt idx="177">
                  <c:v>4859182</c:v>
                </c:pt>
                <c:pt idx="178">
                  <c:v>4860082</c:v>
                </c:pt>
                <c:pt idx="179">
                  <c:v>5119661</c:v>
                </c:pt>
                <c:pt idx="180">
                  <c:v>5025170</c:v>
                </c:pt>
                <c:pt idx="181">
                  <c:v>4864341</c:v>
                </c:pt>
                <c:pt idx="182">
                  <c:v>4866605</c:v>
                </c:pt>
                <c:pt idx="183">
                  <c:v>1630031</c:v>
                </c:pt>
                <c:pt idx="184">
                  <c:v>1687640</c:v>
                </c:pt>
                <c:pt idx="185">
                  <c:v>3548023</c:v>
                </c:pt>
                <c:pt idx="186">
                  <c:v>4032687</c:v>
                </c:pt>
                <c:pt idx="187">
                  <c:v>434391</c:v>
                </c:pt>
                <c:pt idx="188">
                  <c:v>433947</c:v>
                </c:pt>
                <c:pt idx="189">
                  <c:v>4176768</c:v>
                </c:pt>
                <c:pt idx="190">
                  <c:v>4869114</c:v>
                </c:pt>
                <c:pt idx="191">
                  <c:v>4472997</c:v>
                </c:pt>
                <c:pt idx="192">
                  <c:v>296718</c:v>
                </c:pt>
                <c:pt idx="193">
                  <c:v>592589</c:v>
                </c:pt>
                <c:pt idx="194">
                  <c:v>1531762</c:v>
                </c:pt>
                <c:pt idx="195">
                  <c:v>4713686</c:v>
                </c:pt>
                <c:pt idx="196">
                  <c:v>944748</c:v>
                </c:pt>
                <c:pt idx="197">
                  <c:v>963339</c:v>
                </c:pt>
                <c:pt idx="198">
                  <c:v>1084548</c:v>
                </c:pt>
                <c:pt idx="199">
                  <c:v>1099012</c:v>
                </c:pt>
                <c:pt idx="200">
                  <c:v>1412886</c:v>
                </c:pt>
                <c:pt idx="201">
                  <c:v>1822033</c:v>
                </c:pt>
                <c:pt idx="202">
                  <c:v>1893690</c:v>
                </c:pt>
                <c:pt idx="203">
                  <c:v>1982389</c:v>
                </c:pt>
                <c:pt idx="204">
                  <c:v>2014416</c:v>
                </c:pt>
                <c:pt idx="205">
                  <c:v>2152070</c:v>
                </c:pt>
                <c:pt idx="206">
                  <c:v>2295318</c:v>
                </c:pt>
                <c:pt idx="207">
                  <c:v>2566919</c:v>
                </c:pt>
                <c:pt idx="208">
                  <c:v>3059554</c:v>
                </c:pt>
                <c:pt idx="209">
                  <c:v>3094185</c:v>
                </c:pt>
                <c:pt idx="210">
                  <c:v>3143777</c:v>
                </c:pt>
                <c:pt idx="211">
                  <c:v>3580518</c:v>
                </c:pt>
                <c:pt idx="212">
                  <c:v>3696428</c:v>
                </c:pt>
                <c:pt idx="213">
                  <c:v>3769750</c:v>
                </c:pt>
                <c:pt idx="214">
                  <c:v>3832667</c:v>
                </c:pt>
                <c:pt idx="215">
                  <c:v>4083866</c:v>
                </c:pt>
                <c:pt idx="216">
                  <c:v>4343319</c:v>
                </c:pt>
                <c:pt idx="217">
                  <c:v>4828768</c:v>
                </c:pt>
                <c:pt idx="218">
                  <c:v>5155939</c:v>
                </c:pt>
                <c:pt idx="219">
                  <c:v>20391</c:v>
                </c:pt>
                <c:pt idx="220">
                  <c:v>71466</c:v>
                </c:pt>
                <c:pt idx="221">
                  <c:v>133015</c:v>
                </c:pt>
                <c:pt idx="222">
                  <c:v>177415</c:v>
                </c:pt>
                <c:pt idx="223">
                  <c:v>245467</c:v>
                </c:pt>
                <c:pt idx="224">
                  <c:v>275186</c:v>
                </c:pt>
                <c:pt idx="225">
                  <c:v>277999</c:v>
                </c:pt>
                <c:pt idx="226">
                  <c:v>297305</c:v>
                </c:pt>
                <c:pt idx="227">
                  <c:v>515110</c:v>
                </c:pt>
                <c:pt idx="228">
                  <c:v>600463</c:v>
                </c:pt>
                <c:pt idx="229">
                  <c:v>5054269</c:v>
                </c:pt>
                <c:pt idx="230">
                  <c:v>4869737</c:v>
                </c:pt>
                <c:pt idx="231">
                  <c:v>4860223</c:v>
                </c:pt>
                <c:pt idx="232">
                  <c:v>2158945</c:v>
                </c:pt>
                <c:pt idx="233">
                  <c:v>2620580</c:v>
                </c:pt>
                <c:pt idx="234">
                  <c:v>2769977</c:v>
                </c:pt>
                <c:pt idx="235">
                  <c:v>1073090</c:v>
                </c:pt>
                <c:pt idx="236">
                  <c:v>129741</c:v>
                </c:pt>
                <c:pt idx="237">
                  <c:v>1612</c:v>
                </c:pt>
                <c:pt idx="238">
                  <c:v>45432</c:v>
                </c:pt>
                <c:pt idx="239">
                  <c:v>60277</c:v>
                </c:pt>
                <c:pt idx="240">
                  <c:v>75466</c:v>
                </c:pt>
                <c:pt idx="241">
                  <c:v>79200</c:v>
                </c:pt>
                <c:pt idx="242">
                  <c:v>94083</c:v>
                </c:pt>
                <c:pt idx="243">
                  <c:v>5109142</c:v>
                </c:pt>
                <c:pt idx="244">
                  <c:v>5106596</c:v>
                </c:pt>
                <c:pt idx="245">
                  <c:v>5105397</c:v>
                </c:pt>
                <c:pt idx="246">
                  <c:v>5093289</c:v>
                </c:pt>
                <c:pt idx="247">
                  <c:v>5083502</c:v>
                </c:pt>
                <c:pt idx="248">
                  <c:v>5081210</c:v>
                </c:pt>
                <c:pt idx="249">
                  <c:v>5078238</c:v>
                </c:pt>
                <c:pt idx="250">
                  <c:v>5077070</c:v>
                </c:pt>
                <c:pt idx="251">
                  <c:v>5075612</c:v>
                </c:pt>
                <c:pt idx="252">
                  <c:v>5050550</c:v>
                </c:pt>
                <c:pt idx="253">
                  <c:v>5042437</c:v>
                </c:pt>
                <c:pt idx="254">
                  <c:v>5040326</c:v>
                </c:pt>
                <c:pt idx="255">
                  <c:v>5031277</c:v>
                </c:pt>
                <c:pt idx="256">
                  <c:v>5024208</c:v>
                </c:pt>
                <c:pt idx="257">
                  <c:v>5023425</c:v>
                </c:pt>
                <c:pt idx="258">
                  <c:v>5020833</c:v>
                </c:pt>
                <c:pt idx="259">
                  <c:v>5018889</c:v>
                </c:pt>
                <c:pt idx="260">
                  <c:v>5017292</c:v>
                </c:pt>
                <c:pt idx="261">
                  <c:v>5007440</c:v>
                </c:pt>
                <c:pt idx="262">
                  <c:v>5006716</c:v>
                </c:pt>
                <c:pt idx="263">
                  <c:v>5006034</c:v>
                </c:pt>
                <c:pt idx="264">
                  <c:v>5005174</c:v>
                </c:pt>
                <c:pt idx="265">
                  <c:v>5002685</c:v>
                </c:pt>
                <c:pt idx="266">
                  <c:v>5001857</c:v>
                </c:pt>
                <c:pt idx="267">
                  <c:v>5001133</c:v>
                </c:pt>
                <c:pt idx="268">
                  <c:v>5000285</c:v>
                </c:pt>
                <c:pt idx="269">
                  <c:v>4994476</c:v>
                </c:pt>
                <c:pt idx="270">
                  <c:v>4961129</c:v>
                </c:pt>
                <c:pt idx="271">
                  <c:v>4937628</c:v>
                </c:pt>
                <c:pt idx="272">
                  <c:v>4930846</c:v>
                </c:pt>
                <c:pt idx="273">
                  <c:v>4930275</c:v>
                </c:pt>
                <c:pt idx="274">
                  <c:v>4929921</c:v>
                </c:pt>
                <c:pt idx="275">
                  <c:v>4927036</c:v>
                </c:pt>
                <c:pt idx="276">
                  <c:v>4925563</c:v>
                </c:pt>
                <c:pt idx="277">
                  <c:v>4922597</c:v>
                </c:pt>
                <c:pt idx="278">
                  <c:v>4919817</c:v>
                </c:pt>
                <c:pt idx="279">
                  <c:v>4914305</c:v>
                </c:pt>
                <c:pt idx="280">
                  <c:v>4913545</c:v>
                </c:pt>
                <c:pt idx="281">
                  <c:v>4906591</c:v>
                </c:pt>
                <c:pt idx="282">
                  <c:v>4904428</c:v>
                </c:pt>
                <c:pt idx="283">
                  <c:v>4902265</c:v>
                </c:pt>
                <c:pt idx="284">
                  <c:v>4901220</c:v>
                </c:pt>
                <c:pt idx="285">
                  <c:v>4892944</c:v>
                </c:pt>
                <c:pt idx="286">
                  <c:v>4882134</c:v>
                </c:pt>
                <c:pt idx="287">
                  <c:v>4880465</c:v>
                </c:pt>
                <c:pt idx="288">
                  <c:v>4874273</c:v>
                </c:pt>
                <c:pt idx="289">
                  <c:v>4867322</c:v>
                </c:pt>
                <c:pt idx="290">
                  <c:v>4864025</c:v>
                </c:pt>
                <c:pt idx="291">
                  <c:v>4863611</c:v>
                </c:pt>
                <c:pt idx="292">
                  <c:v>4862701</c:v>
                </c:pt>
                <c:pt idx="293">
                  <c:v>4862186</c:v>
                </c:pt>
                <c:pt idx="294">
                  <c:v>4858522</c:v>
                </c:pt>
                <c:pt idx="295">
                  <c:v>4848719</c:v>
                </c:pt>
                <c:pt idx="296">
                  <c:v>4843324</c:v>
                </c:pt>
                <c:pt idx="297">
                  <c:v>4836093</c:v>
                </c:pt>
                <c:pt idx="298">
                  <c:v>4835290</c:v>
                </c:pt>
                <c:pt idx="299">
                  <c:v>4833646</c:v>
                </c:pt>
                <c:pt idx="300">
                  <c:v>4831223</c:v>
                </c:pt>
                <c:pt idx="301">
                  <c:v>4817334</c:v>
                </c:pt>
                <c:pt idx="302">
                  <c:v>4816381</c:v>
                </c:pt>
                <c:pt idx="303">
                  <c:v>4813498</c:v>
                </c:pt>
                <c:pt idx="304">
                  <c:v>4782034</c:v>
                </c:pt>
                <c:pt idx="305">
                  <c:v>4779254</c:v>
                </c:pt>
                <c:pt idx="306">
                  <c:v>4772571</c:v>
                </c:pt>
                <c:pt idx="307">
                  <c:v>4771678</c:v>
                </c:pt>
                <c:pt idx="308">
                  <c:v>4765960</c:v>
                </c:pt>
                <c:pt idx="309">
                  <c:v>4687395</c:v>
                </c:pt>
                <c:pt idx="310">
                  <c:v>4681032</c:v>
                </c:pt>
                <c:pt idx="311">
                  <c:v>4680271</c:v>
                </c:pt>
                <c:pt idx="312">
                  <c:v>4675952</c:v>
                </c:pt>
                <c:pt idx="313">
                  <c:v>4666248</c:v>
                </c:pt>
                <c:pt idx="314">
                  <c:v>4665210</c:v>
                </c:pt>
                <c:pt idx="315">
                  <c:v>4664054</c:v>
                </c:pt>
                <c:pt idx="316">
                  <c:v>4661522</c:v>
                </c:pt>
                <c:pt idx="317">
                  <c:v>4611284</c:v>
                </c:pt>
                <c:pt idx="318">
                  <c:v>4597133</c:v>
                </c:pt>
                <c:pt idx="319">
                  <c:v>4588893</c:v>
                </c:pt>
                <c:pt idx="320">
                  <c:v>4588194</c:v>
                </c:pt>
                <c:pt idx="321">
                  <c:v>4568301</c:v>
                </c:pt>
                <c:pt idx="322">
                  <c:v>4544686</c:v>
                </c:pt>
                <c:pt idx="323">
                  <c:v>4543567</c:v>
                </c:pt>
                <c:pt idx="324">
                  <c:v>4541584</c:v>
                </c:pt>
                <c:pt idx="325">
                  <c:v>4540460</c:v>
                </c:pt>
                <c:pt idx="326">
                  <c:v>4524398</c:v>
                </c:pt>
                <c:pt idx="327">
                  <c:v>4521006</c:v>
                </c:pt>
                <c:pt idx="328">
                  <c:v>4499448</c:v>
                </c:pt>
                <c:pt idx="329">
                  <c:v>4491719</c:v>
                </c:pt>
                <c:pt idx="330">
                  <c:v>4489896</c:v>
                </c:pt>
                <c:pt idx="331">
                  <c:v>4482627</c:v>
                </c:pt>
                <c:pt idx="332">
                  <c:v>4477227</c:v>
                </c:pt>
                <c:pt idx="333">
                  <c:v>4475081</c:v>
                </c:pt>
                <c:pt idx="334">
                  <c:v>4473430</c:v>
                </c:pt>
                <c:pt idx="335">
                  <c:v>4472451</c:v>
                </c:pt>
                <c:pt idx="336">
                  <c:v>4471667</c:v>
                </c:pt>
                <c:pt idx="337">
                  <c:v>4470856</c:v>
                </c:pt>
                <c:pt idx="338">
                  <c:v>4468838</c:v>
                </c:pt>
                <c:pt idx="339">
                  <c:v>4461765</c:v>
                </c:pt>
                <c:pt idx="340">
                  <c:v>4455210</c:v>
                </c:pt>
                <c:pt idx="341">
                  <c:v>4454761</c:v>
                </c:pt>
                <c:pt idx="342">
                  <c:v>4439224</c:v>
                </c:pt>
                <c:pt idx="343">
                  <c:v>4438195</c:v>
                </c:pt>
                <c:pt idx="344">
                  <c:v>4433780</c:v>
                </c:pt>
                <c:pt idx="345">
                  <c:v>4429517</c:v>
                </c:pt>
                <c:pt idx="346">
                  <c:v>4428148</c:v>
                </c:pt>
                <c:pt idx="347">
                  <c:v>4425639</c:v>
                </c:pt>
                <c:pt idx="348">
                  <c:v>4425386</c:v>
                </c:pt>
                <c:pt idx="349">
                  <c:v>4414913</c:v>
                </c:pt>
                <c:pt idx="350">
                  <c:v>4404496</c:v>
                </c:pt>
                <c:pt idx="351">
                  <c:v>4354064</c:v>
                </c:pt>
                <c:pt idx="352">
                  <c:v>4336164</c:v>
                </c:pt>
                <c:pt idx="353">
                  <c:v>4335631</c:v>
                </c:pt>
                <c:pt idx="354">
                  <c:v>4334628</c:v>
                </c:pt>
                <c:pt idx="355">
                  <c:v>4333326</c:v>
                </c:pt>
                <c:pt idx="356">
                  <c:v>4331097</c:v>
                </c:pt>
                <c:pt idx="357">
                  <c:v>4329720</c:v>
                </c:pt>
                <c:pt idx="358">
                  <c:v>4328720</c:v>
                </c:pt>
                <c:pt idx="359">
                  <c:v>4324652</c:v>
                </c:pt>
                <c:pt idx="360">
                  <c:v>4323756</c:v>
                </c:pt>
                <c:pt idx="361">
                  <c:v>4310375</c:v>
                </c:pt>
                <c:pt idx="362">
                  <c:v>4299586</c:v>
                </c:pt>
                <c:pt idx="363">
                  <c:v>4299090</c:v>
                </c:pt>
                <c:pt idx="364">
                  <c:v>4292826</c:v>
                </c:pt>
                <c:pt idx="365">
                  <c:v>4281403</c:v>
                </c:pt>
                <c:pt idx="366">
                  <c:v>4274323</c:v>
                </c:pt>
                <c:pt idx="367">
                  <c:v>4272937</c:v>
                </c:pt>
                <c:pt idx="368">
                  <c:v>4265548</c:v>
                </c:pt>
                <c:pt idx="369">
                  <c:v>4262872</c:v>
                </c:pt>
                <c:pt idx="370">
                  <c:v>4256800</c:v>
                </c:pt>
                <c:pt idx="371">
                  <c:v>4256207</c:v>
                </c:pt>
                <c:pt idx="372">
                  <c:v>4252234</c:v>
                </c:pt>
                <c:pt idx="373">
                  <c:v>4242803</c:v>
                </c:pt>
                <c:pt idx="374">
                  <c:v>4228348</c:v>
                </c:pt>
                <c:pt idx="375">
                  <c:v>4227317</c:v>
                </c:pt>
                <c:pt idx="376">
                  <c:v>4225393</c:v>
                </c:pt>
                <c:pt idx="377">
                  <c:v>4222791</c:v>
                </c:pt>
                <c:pt idx="378">
                  <c:v>4220233</c:v>
                </c:pt>
                <c:pt idx="379">
                  <c:v>4218961</c:v>
                </c:pt>
                <c:pt idx="380">
                  <c:v>4218218</c:v>
                </c:pt>
                <c:pt idx="381">
                  <c:v>4209816</c:v>
                </c:pt>
                <c:pt idx="382">
                  <c:v>4203516</c:v>
                </c:pt>
                <c:pt idx="383">
                  <c:v>4195246</c:v>
                </c:pt>
                <c:pt idx="384">
                  <c:v>4194399</c:v>
                </c:pt>
                <c:pt idx="385">
                  <c:v>4193720</c:v>
                </c:pt>
                <c:pt idx="386">
                  <c:v>4187423</c:v>
                </c:pt>
                <c:pt idx="387">
                  <c:v>4182424</c:v>
                </c:pt>
                <c:pt idx="388">
                  <c:v>4181074</c:v>
                </c:pt>
                <c:pt idx="389">
                  <c:v>4178943</c:v>
                </c:pt>
                <c:pt idx="390">
                  <c:v>4178643</c:v>
                </c:pt>
                <c:pt idx="391">
                  <c:v>4175375</c:v>
                </c:pt>
                <c:pt idx="392">
                  <c:v>4164858</c:v>
                </c:pt>
                <c:pt idx="393">
                  <c:v>4163669</c:v>
                </c:pt>
                <c:pt idx="394">
                  <c:v>4161374</c:v>
                </c:pt>
                <c:pt idx="395">
                  <c:v>4095973</c:v>
                </c:pt>
                <c:pt idx="396">
                  <c:v>4087884</c:v>
                </c:pt>
                <c:pt idx="397">
                  <c:v>4064356</c:v>
                </c:pt>
                <c:pt idx="398">
                  <c:v>4063640</c:v>
                </c:pt>
                <c:pt idx="399">
                  <c:v>4063294</c:v>
                </c:pt>
                <c:pt idx="400">
                  <c:v>4062706</c:v>
                </c:pt>
                <c:pt idx="401">
                  <c:v>4061821</c:v>
                </c:pt>
                <c:pt idx="402">
                  <c:v>4051906</c:v>
                </c:pt>
                <c:pt idx="403">
                  <c:v>4048730</c:v>
                </c:pt>
                <c:pt idx="404">
                  <c:v>4047616</c:v>
                </c:pt>
                <c:pt idx="405">
                  <c:v>4046549</c:v>
                </c:pt>
                <c:pt idx="406">
                  <c:v>4044640</c:v>
                </c:pt>
                <c:pt idx="407">
                  <c:v>4039282</c:v>
                </c:pt>
                <c:pt idx="408">
                  <c:v>4036475</c:v>
                </c:pt>
                <c:pt idx="409">
                  <c:v>4034648</c:v>
                </c:pt>
                <c:pt idx="410">
                  <c:v>4034489</c:v>
                </c:pt>
                <c:pt idx="411">
                  <c:v>4026078</c:v>
                </c:pt>
                <c:pt idx="412">
                  <c:v>4017010</c:v>
                </c:pt>
                <c:pt idx="413">
                  <c:v>4004238</c:v>
                </c:pt>
                <c:pt idx="414">
                  <c:v>4000243</c:v>
                </c:pt>
                <c:pt idx="415">
                  <c:v>3925893</c:v>
                </c:pt>
                <c:pt idx="416">
                  <c:v>3912362</c:v>
                </c:pt>
                <c:pt idx="417">
                  <c:v>3910706</c:v>
                </c:pt>
                <c:pt idx="418">
                  <c:v>3889433</c:v>
                </c:pt>
                <c:pt idx="419">
                  <c:v>3886227</c:v>
                </c:pt>
                <c:pt idx="420">
                  <c:v>3884545</c:v>
                </c:pt>
                <c:pt idx="421">
                  <c:v>3882760</c:v>
                </c:pt>
                <c:pt idx="422">
                  <c:v>3881527</c:v>
                </c:pt>
                <c:pt idx="423">
                  <c:v>3880749</c:v>
                </c:pt>
                <c:pt idx="424">
                  <c:v>3878283</c:v>
                </c:pt>
                <c:pt idx="425">
                  <c:v>3877239</c:v>
                </c:pt>
                <c:pt idx="426">
                  <c:v>3877003</c:v>
                </c:pt>
                <c:pt idx="427">
                  <c:v>3871053</c:v>
                </c:pt>
                <c:pt idx="428">
                  <c:v>3865890</c:v>
                </c:pt>
                <c:pt idx="429">
                  <c:v>3858590</c:v>
                </c:pt>
                <c:pt idx="430">
                  <c:v>3856535</c:v>
                </c:pt>
                <c:pt idx="431">
                  <c:v>3849915</c:v>
                </c:pt>
                <c:pt idx="432">
                  <c:v>3845252</c:v>
                </c:pt>
                <c:pt idx="433">
                  <c:v>3842372</c:v>
                </c:pt>
                <c:pt idx="434">
                  <c:v>3840871</c:v>
                </c:pt>
                <c:pt idx="435">
                  <c:v>3834837</c:v>
                </c:pt>
                <c:pt idx="436">
                  <c:v>3834176</c:v>
                </c:pt>
                <c:pt idx="437">
                  <c:v>3830738</c:v>
                </c:pt>
                <c:pt idx="438">
                  <c:v>3802806</c:v>
                </c:pt>
                <c:pt idx="439">
                  <c:v>3792795</c:v>
                </c:pt>
                <c:pt idx="440">
                  <c:v>3787405</c:v>
                </c:pt>
                <c:pt idx="441">
                  <c:v>3786352</c:v>
                </c:pt>
                <c:pt idx="442">
                  <c:v>3780833</c:v>
                </c:pt>
                <c:pt idx="443">
                  <c:v>3774277</c:v>
                </c:pt>
                <c:pt idx="444">
                  <c:v>3773741</c:v>
                </c:pt>
                <c:pt idx="445">
                  <c:v>3771291</c:v>
                </c:pt>
                <c:pt idx="446">
                  <c:v>3763543</c:v>
                </c:pt>
                <c:pt idx="447">
                  <c:v>3753035</c:v>
                </c:pt>
                <c:pt idx="448">
                  <c:v>3751684</c:v>
                </c:pt>
                <c:pt idx="449">
                  <c:v>3740402</c:v>
                </c:pt>
                <c:pt idx="450">
                  <c:v>3730063</c:v>
                </c:pt>
                <c:pt idx="451">
                  <c:v>3723204</c:v>
                </c:pt>
                <c:pt idx="452">
                  <c:v>3707106</c:v>
                </c:pt>
                <c:pt idx="453">
                  <c:v>3702397</c:v>
                </c:pt>
                <c:pt idx="454">
                  <c:v>3701784</c:v>
                </c:pt>
                <c:pt idx="455">
                  <c:v>3700271</c:v>
                </c:pt>
                <c:pt idx="456">
                  <c:v>3698007</c:v>
                </c:pt>
                <c:pt idx="457">
                  <c:v>3696895</c:v>
                </c:pt>
                <c:pt idx="458">
                  <c:v>3693954</c:v>
                </c:pt>
                <c:pt idx="459">
                  <c:v>3691858</c:v>
                </c:pt>
                <c:pt idx="460">
                  <c:v>3657892</c:v>
                </c:pt>
                <c:pt idx="461">
                  <c:v>3639000</c:v>
                </c:pt>
                <c:pt idx="462">
                  <c:v>3637877</c:v>
                </c:pt>
                <c:pt idx="463">
                  <c:v>3629703</c:v>
                </c:pt>
                <c:pt idx="464">
                  <c:v>3628676</c:v>
                </c:pt>
                <c:pt idx="465">
                  <c:v>3625704</c:v>
                </c:pt>
                <c:pt idx="466">
                  <c:v>3624973</c:v>
                </c:pt>
                <c:pt idx="467">
                  <c:v>3600070</c:v>
                </c:pt>
                <c:pt idx="468">
                  <c:v>3599551</c:v>
                </c:pt>
                <c:pt idx="469">
                  <c:v>3597781</c:v>
                </c:pt>
                <c:pt idx="470">
                  <c:v>3596727</c:v>
                </c:pt>
                <c:pt idx="471">
                  <c:v>3594452</c:v>
                </c:pt>
                <c:pt idx="472">
                  <c:v>3593985</c:v>
                </c:pt>
                <c:pt idx="473">
                  <c:v>3591341</c:v>
                </c:pt>
                <c:pt idx="474">
                  <c:v>3590261</c:v>
                </c:pt>
                <c:pt idx="475">
                  <c:v>3589817</c:v>
                </c:pt>
                <c:pt idx="476">
                  <c:v>3588374</c:v>
                </c:pt>
                <c:pt idx="477">
                  <c:v>3587515</c:v>
                </c:pt>
                <c:pt idx="478">
                  <c:v>3581725</c:v>
                </c:pt>
                <c:pt idx="479">
                  <c:v>3579765</c:v>
                </c:pt>
                <c:pt idx="480">
                  <c:v>3575676</c:v>
                </c:pt>
                <c:pt idx="481">
                  <c:v>3573948</c:v>
                </c:pt>
                <c:pt idx="482">
                  <c:v>3573079</c:v>
                </c:pt>
                <c:pt idx="483">
                  <c:v>3572116</c:v>
                </c:pt>
                <c:pt idx="484">
                  <c:v>3571326</c:v>
                </c:pt>
                <c:pt idx="485">
                  <c:v>3570652</c:v>
                </c:pt>
                <c:pt idx="486">
                  <c:v>3569748</c:v>
                </c:pt>
                <c:pt idx="487">
                  <c:v>3569051</c:v>
                </c:pt>
                <c:pt idx="488">
                  <c:v>3567013</c:v>
                </c:pt>
                <c:pt idx="489">
                  <c:v>3563831</c:v>
                </c:pt>
                <c:pt idx="490">
                  <c:v>3558697</c:v>
                </c:pt>
                <c:pt idx="491">
                  <c:v>3557887</c:v>
                </c:pt>
                <c:pt idx="492">
                  <c:v>3546704</c:v>
                </c:pt>
                <c:pt idx="493">
                  <c:v>3542226</c:v>
                </c:pt>
                <c:pt idx="494">
                  <c:v>3523380</c:v>
                </c:pt>
                <c:pt idx="495">
                  <c:v>3523117</c:v>
                </c:pt>
                <c:pt idx="496">
                  <c:v>3470888</c:v>
                </c:pt>
                <c:pt idx="497">
                  <c:v>3451301</c:v>
                </c:pt>
                <c:pt idx="498">
                  <c:v>3448322</c:v>
                </c:pt>
                <c:pt idx="499">
                  <c:v>3447724</c:v>
                </c:pt>
                <c:pt idx="500">
                  <c:v>3439903</c:v>
                </c:pt>
                <c:pt idx="501">
                  <c:v>3421903</c:v>
                </c:pt>
                <c:pt idx="502">
                  <c:v>3420918</c:v>
                </c:pt>
                <c:pt idx="503">
                  <c:v>3407328</c:v>
                </c:pt>
                <c:pt idx="504">
                  <c:v>3402185</c:v>
                </c:pt>
                <c:pt idx="505">
                  <c:v>3395908</c:v>
                </c:pt>
                <c:pt idx="506">
                  <c:v>3392212</c:v>
                </c:pt>
                <c:pt idx="507">
                  <c:v>3390288</c:v>
                </c:pt>
                <c:pt idx="508">
                  <c:v>3388746</c:v>
                </c:pt>
                <c:pt idx="509">
                  <c:v>3388026</c:v>
                </c:pt>
                <c:pt idx="510">
                  <c:v>3382741</c:v>
                </c:pt>
                <c:pt idx="511">
                  <c:v>3381905</c:v>
                </c:pt>
                <c:pt idx="512">
                  <c:v>3378493</c:v>
                </c:pt>
                <c:pt idx="513">
                  <c:v>3369373</c:v>
                </c:pt>
                <c:pt idx="514">
                  <c:v>3368648</c:v>
                </c:pt>
                <c:pt idx="515">
                  <c:v>3368063</c:v>
                </c:pt>
                <c:pt idx="516">
                  <c:v>3367727</c:v>
                </c:pt>
                <c:pt idx="517">
                  <c:v>3367485</c:v>
                </c:pt>
                <c:pt idx="518">
                  <c:v>3352881</c:v>
                </c:pt>
                <c:pt idx="519">
                  <c:v>3336826</c:v>
                </c:pt>
                <c:pt idx="520">
                  <c:v>3332672</c:v>
                </c:pt>
                <c:pt idx="521">
                  <c:v>3332152</c:v>
                </c:pt>
                <c:pt idx="522">
                  <c:v>3331365</c:v>
                </c:pt>
                <c:pt idx="523">
                  <c:v>3325067</c:v>
                </c:pt>
                <c:pt idx="524">
                  <c:v>3323491</c:v>
                </c:pt>
                <c:pt idx="525">
                  <c:v>3318312</c:v>
                </c:pt>
                <c:pt idx="526">
                  <c:v>3317569</c:v>
                </c:pt>
                <c:pt idx="527">
                  <c:v>3313604</c:v>
                </c:pt>
                <c:pt idx="528">
                  <c:v>3310215</c:v>
                </c:pt>
                <c:pt idx="529">
                  <c:v>3308888</c:v>
                </c:pt>
                <c:pt idx="530">
                  <c:v>3308286</c:v>
                </c:pt>
                <c:pt idx="531">
                  <c:v>3299595</c:v>
                </c:pt>
                <c:pt idx="532">
                  <c:v>3293578</c:v>
                </c:pt>
                <c:pt idx="533">
                  <c:v>3284588</c:v>
                </c:pt>
                <c:pt idx="534">
                  <c:v>3248923</c:v>
                </c:pt>
                <c:pt idx="535">
                  <c:v>3247080</c:v>
                </c:pt>
                <c:pt idx="536">
                  <c:v>3246220</c:v>
                </c:pt>
                <c:pt idx="537">
                  <c:v>3238375</c:v>
                </c:pt>
                <c:pt idx="538">
                  <c:v>3229576</c:v>
                </c:pt>
                <c:pt idx="539">
                  <c:v>3227136</c:v>
                </c:pt>
                <c:pt idx="540">
                  <c:v>3226013</c:v>
                </c:pt>
                <c:pt idx="541">
                  <c:v>3224436</c:v>
                </c:pt>
                <c:pt idx="542">
                  <c:v>3220599</c:v>
                </c:pt>
                <c:pt idx="543">
                  <c:v>3214935</c:v>
                </c:pt>
                <c:pt idx="544">
                  <c:v>3207886</c:v>
                </c:pt>
                <c:pt idx="545">
                  <c:v>3207047</c:v>
                </c:pt>
                <c:pt idx="546">
                  <c:v>3206102</c:v>
                </c:pt>
                <c:pt idx="547">
                  <c:v>3205406</c:v>
                </c:pt>
                <c:pt idx="548">
                  <c:v>3180120</c:v>
                </c:pt>
                <c:pt idx="549">
                  <c:v>3149275</c:v>
                </c:pt>
                <c:pt idx="550">
                  <c:v>3148574</c:v>
                </c:pt>
                <c:pt idx="551">
                  <c:v>3133576</c:v>
                </c:pt>
                <c:pt idx="552">
                  <c:v>3132468</c:v>
                </c:pt>
                <c:pt idx="553">
                  <c:v>3126298</c:v>
                </c:pt>
                <c:pt idx="554">
                  <c:v>3121241</c:v>
                </c:pt>
                <c:pt idx="555">
                  <c:v>3120644</c:v>
                </c:pt>
                <c:pt idx="556">
                  <c:v>3118608</c:v>
                </c:pt>
                <c:pt idx="557">
                  <c:v>3112207</c:v>
                </c:pt>
                <c:pt idx="558">
                  <c:v>3110935</c:v>
                </c:pt>
                <c:pt idx="559">
                  <c:v>3110131</c:v>
                </c:pt>
                <c:pt idx="560">
                  <c:v>3089824</c:v>
                </c:pt>
                <c:pt idx="561">
                  <c:v>3089271</c:v>
                </c:pt>
                <c:pt idx="562">
                  <c:v>3088174</c:v>
                </c:pt>
                <c:pt idx="563">
                  <c:v>3078614</c:v>
                </c:pt>
                <c:pt idx="564">
                  <c:v>3077311</c:v>
                </c:pt>
                <c:pt idx="565">
                  <c:v>3075972</c:v>
                </c:pt>
                <c:pt idx="566">
                  <c:v>3073934</c:v>
                </c:pt>
                <c:pt idx="567">
                  <c:v>3072440</c:v>
                </c:pt>
                <c:pt idx="568">
                  <c:v>3070050</c:v>
                </c:pt>
                <c:pt idx="569">
                  <c:v>3068020</c:v>
                </c:pt>
                <c:pt idx="570">
                  <c:v>3063374</c:v>
                </c:pt>
                <c:pt idx="571">
                  <c:v>3057940</c:v>
                </c:pt>
                <c:pt idx="572">
                  <c:v>3056176</c:v>
                </c:pt>
                <c:pt idx="573">
                  <c:v>3055796</c:v>
                </c:pt>
                <c:pt idx="574">
                  <c:v>3055355</c:v>
                </c:pt>
                <c:pt idx="575">
                  <c:v>3053376</c:v>
                </c:pt>
                <c:pt idx="576">
                  <c:v>3049408</c:v>
                </c:pt>
                <c:pt idx="577">
                  <c:v>3002231</c:v>
                </c:pt>
                <c:pt idx="578">
                  <c:v>2989991</c:v>
                </c:pt>
                <c:pt idx="579">
                  <c:v>2986566</c:v>
                </c:pt>
                <c:pt idx="580">
                  <c:v>2983496</c:v>
                </c:pt>
                <c:pt idx="581">
                  <c:v>2979896</c:v>
                </c:pt>
                <c:pt idx="582">
                  <c:v>2972713</c:v>
                </c:pt>
                <c:pt idx="583">
                  <c:v>2970120</c:v>
                </c:pt>
                <c:pt idx="584">
                  <c:v>2968542</c:v>
                </c:pt>
                <c:pt idx="585">
                  <c:v>2964587</c:v>
                </c:pt>
                <c:pt idx="586">
                  <c:v>2962106</c:v>
                </c:pt>
                <c:pt idx="587">
                  <c:v>2948457</c:v>
                </c:pt>
                <c:pt idx="588">
                  <c:v>2946972</c:v>
                </c:pt>
                <c:pt idx="589">
                  <c:v>2934325</c:v>
                </c:pt>
                <c:pt idx="590">
                  <c:v>2933987</c:v>
                </c:pt>
                <c:pt idx="591">
                  <c:v>2932219</c:v>
                </c:pt>
                <c:pt idx="592">
                  <c:v>2931486</c:v>
                </c:pt>
                <c:pt idx="593">
                  <c:v>2909435</c:v>
                </c:pt>
                <c:pt idx="594">
                  <c:v>2906852</c:v>
                </c:pt>
                <c:pt idx="595">
                  <c:v>2882013</c:v>
                </c:pt>
                <c:pt idx="596">
                  <c:v>2185569</c:v>
                </c:pt>
                <c:pt idx="597">
                  <c:v>2191544</c:v>
                </c:pt>
                <c:pt idx="598">
                  <c:v>2199504</c:v>
                </c:pt>
                <c:pt idx="599">
                  <c:v>2211070</c:v>
                </c:pt>
                <c:pt idx="600">
                  <c:v>2238861</c:v>
                </c:pt>
                <c:pt idx="601">
                  <c:v>2239453</c:v>
                </c:pt>
                <c:pt idx="602">
                  <c:v>2247435</c:v>
                </c:pt>
                <c:pt idx="603">
                  <c:v>2252087</c:v>
                </c:pt>
                <c:pt idx="604">
                  <c:v>2254368</c:v>
                </c:pt>
                <c:pt idx="605">
                  <c:v>2256533</c:v>
                </c:pt>
                <c:pt idx="606">
                  <c:v>2261690</c:v>
                </c:pt>
                <c:pt idx="607">
                  <c:v>2265170</c:v>
                </c:pt>
                <c:pt idx="608">
                  <c:v>2272883</c:v>
                </c:pt>
                <c:pt idx="609">
                  <c:v>2276045</c:v>
                </c:pt>
                <c:pt idx="610">
                  <c:v>2336129</c:v>
                </c:pt>
                <c:pt idx="611">
                  <c:v>2352698</c:v>
                </c:pt>
                <c:pt idx="612">
                  <c:v>2357379</c:v>
                </c:pt>
                <c:pt idx="613">
                  <c:v>2357894</c:v>
                </c:pt>
                <c:pt idx="614">
                  <c:v>2358163</c:v>
                </c:pt>
                <c:pt idx="615">
                  <c:v>2359824</c:v>
                </c:pt>
                <c:pt idx="616">
                  <c:v>2361211</c:v>
                </c:pt>
                <c:pt idx="617">
                  <c:v>2364439</c:v>
                </c:pt>
                <c:pt idx="618">
                  <c:v>2366292</c:v>
                </c:pt>
                <c:pt idx="619">
                  <c:v>2372526</c:v>
                </c:pt>
                <c:pt idx="620">
                  <c:v>2393532</c:v>
                </c:pt>
                <c:pt idx="621">
                  <c:v>2445684</c:v>
                </c:pt>
                <c:pt idx="622">
                  <c:v>2452157</c:v>
                </c:pt>
                <c:pt idx="623">
                  <c:v>2481674</c:v>
                </c:pt>
                <c:pt idx="624">
                  <c:v>2546596</c:v>
                </c:pt>
                <c:pt idx="625">
                  <c:v>2553251</c:v>
                </c:pt>
                <c:pt idx="626">
                  <c:v>2571173</c:v>
                </c:pt>
                <c:pt idx="627">
                  <c:v>2571881</c:v>
                </c:pt>
                <c:pt idx="628">
                  <c:v>2572870</c:v>
                </c:pt>
                <c:pt idx="629">
                  <c:v>2584299</c:v>
                </c:pt>
                <c:pt idx="630">
                  <c:v>2639558</c:v>
                </c:pt>
                <c:pt idx="631">
                  <c:v>2640298</c:v>
                </c:pt>
                <c:pt idx="632">
                  <c:v>2643856</c:v>
                </c:pt>
                <c:pt idx="633">
                  <c:v>2644964</c:v>
                </c:pt>
                <c:pt idx="634">
                  <c:v>2650905</c:v>
                </c:pt>
                <c:pt idx="635">
                  <c:v>2654477</c:v>
                </c:pt>
                <c:pt idx="636">
                  <c:v>2662659</c:v>
                </c:pt>
                <c:pt idx="637">
                  <c:v>2664120</c:v>
                </c:pt>
                <c:pt idx="638">
                  <c:v>2679100</c:v>
                </c:pt>
                <c:pt idx="639">
                  <c:v>2683994</c:v>
                </c:pt>
                <c:pt idx="640">
                  <c:v>2686364</c:v>
                </c:pt>
                <c:pt idx="641">
                  <c:v>2687933</c:v>
                </c:pt>
                <c:pt idx="642">
                  <c:v>2709617</c:v>
                </c:pt>
                <c:pt idx="643">
                  <c:v>2731081</c:v>
                </c:pt>
                <c:pt idx="644">
                  <c:v>2736081</c:v>
                </c:pt>
                <c:pt idx="645">
                  <c:v>2746335</c:v>
                </c:pt>
                <c:pt idx="646">
                  <c:v>2751198</c:v>
                </c:pt>
                <c:pt idx="647">
                  <c:v>2787960</c:v>
                </c:pt>
                <c:pt idx="648">
                  <c:v>2793761</c:v>
                </c:pt>
                <c:pt idx="649">
                  <c:v>2796989</c:v>
                </c:pt>
                <c:pt idx="650">
                  <c:v>2801892</c:v>
                </c:pt>
                <c:pt idx="651">
                  <c:v>2805968</c:v>
                </c:pt>
                <c:pt idx="652">
                  <c:v>2849010</c:v>
                </c:pt>
                <c:pt idx="653">
                  <c:v>2157453</c:v>
                </c:pt>
                <c:pt idx="654">
                  <c:v>2155075</c:v>
                </c:pt>
                <c:pt idx="655">
                  <c:v>2108849</c:v>
                </c:pt>
                <c:pt idx="656">
                  <c:v>2103031</c:v>
                </c:pt>
                <c:pt idx="657">
                  <c:v>2079256</c:v>
                </c:pt>
                <c:pt idx="658">
                  <c:v>2050865</c:v>
                </c:pt>
                <c:pt idx="659">
                  <c:v>2049277</c:v>
                </c:pt>
                <c:pt idx="660">
                  <c:v>2035625</c:v>
                </c:pt>
                <c:pt idx="661">
                  <c:v>2021556</c:v>
                </c:pt>
                <c:pt idx="662">
                  <c:v>2018156</c:v>
                </c:pt>
                <c:pt idx="663">
                  <c:v>2009771</c:v>
                </c:pt>
                <c:pt idx="664">
                  <c:v>2007387</c:v>
                </c:pt>
                <c:pt idx="665">
                  <c:v>2005440</c:v>
                </c:pt>
                <c:pt idx="666">
                  <c:v>2003137</c:v>
                </c:pt>
                <c:pt idx="667">
                  <c:v>2001028</c:v>
                </c:pt>
                <c:pt idx="668">
                  <c:v>2000093</c:v>
                </c:pt>
                <c:pt idx="669">
                  <c:v>1998376</c:v>
                </c:pt>
                <c:pt idx="670">
                  <c:v>1997422</c:v>
                </c:pt>
                <c:pt idx="671">
                  <c:v>1980526</c:v>
                </c:pt>
                <c:pt idx="672">
                  <c:v>1973537</c:v>
                </c:pt>
                <c:pt idx="673">
                  <c:v>1959503</c:v>
                </c:pt>
                <c:pt idx="674">
                  <c:v>1954124</c:v>
                </c:pt>
                <c:pt idx="675">
                  <c:v>1948894</c:v>
                </c:pt>
                <c:pt idx="676">
                  <c:v>1940509</c:v>
                </c:pt>
                <c:pt idx="677">
                  <c:v>1922868</c:v>
                </c:pt>
                <c:pt idx="678">
                  <c:v>1919810</c:v>
                </c:pt>
                <c:pt idx="679">
                  <c:v>1857781</c:v>
                </c:pt>
                <c:pt idx="680">
                  <c:v>1855543</c:v>
                </c:pt>
                <c:pt idx="681">
                  <c:v>1853939</c:v>
                </c:pt>
                <c:pt idx="682">
                  <c:v>1836452</c:v>
                </c:pt>
                <c:pt idx="683">
                  <c:v>1828312</c:v>
                </c:pt>
                <c:pt idx="684">
                  <c:v>1826757</c:v>
                </c:pt>
                <c:pt idx="685">
                  <c:v>1825790</c:v>
                </c:pt>
                <c:pt idx="686">
                  <c:v>1817731</c:v>
                </c:pt>
                <c:pt idx="687">
                  <c:v>1807731</c:v>
                </c:pt>
                <c:pt idx="688">
                  <c:v>1764929</c:v>
                </c:pt>
                <c:pt idx="689">
                  <c:v>1761942</c:v>
                </c:pt>
                <c:pt idx="690">
                  <c:v>1760783</c:v>
                </c:pt>
                <c:pt idx="691">
                  <c:v>1720923</c:v>
                </c:pt>
                <c:pt idx="692">
                  <c:v>1702898</c:v>
                </c:pt>
                <c:pt idx="693">
                  <c:v>1702118</c:v>
                </c:pt>
                <c:pt idx="694">
                  <c:v>1699245</c:v>
                </c:pt>
                <c:pt idx="695">
                  <c:v>1696811</c:v>
                </c:pt>
                <c:pt idx="696">
                  <c:v>1695034</c:v>
                </c:pt>
                <c:pt idx="697">
                  <c:v>1688543</c:v>
                </c:pt>
                <c:pt idx="698">
                  <c:v>1686711</c:v>
                </c:pt>
                <c:pt idx="699">
                  <c:v>1684887</c:v>
                </c:pt>
                <c:pt idx="700">
                  <c:v>1678763</c:v>
                </c:pt>
                <c:pt idx="701">
                  <c:v>1677374</c:v>
                </c:pt>
                <c:pt idx="702">
                  <c:v>1676464</c:v>
                </c:pt>
                <c:pt idx="703">
                  <c:v>1670301</c:v>
                </c:pt>
                <c:pt idx="704">
                  <c:v>1667680</c:v>
                </c:pt>
                <c:pt idx="705">
                  <c:v>1665805</c:v>
                </c:pt>
                <c:pt idx="706">
                  <c:v>1660772</c:v>
                </c:pt>
                <c:pt idx="707">
                  <c:v>1654817</c:v>
                </c:pt>
                <c:pt idx="708">
                  <c:v>1654137</c:v>
                </c:pt>
                <c:pt idx="709">
                  <c:v>1653334</c:v>
                </c:pt>
                <c:pt idx="710">
                  <c:v>1652573</c:v>
                </c:pt>
                <c:pt idx="711">
                  <c:v>1649930</c:v>
                </c:pt>
                <c:pt idx="712">
                  <c:v>1649532</c:v>
                </c:pt>
                <c:pt idx="713">
                  <c:v>1648644</c:v>
                </c:pt>
                <c:pt idx="714">
                  <c:v>1647714</c:v>
                </c:pt>
                <c:pt idx="715">
                  <c:v>1646475</c:v>
                </c:pt>
                <c:pt idx="716">
                  <c:v>1646062</c:v>
                </c:pt>
                <c:pt idx="717">
                  <c:v>1635301</c:v>
                </c:pt>
                <c:pt idx="718">
                  <c:v>1630654</c:v>
                </c:pt>
                <c:pt idx="719">
                  <c:v>1627743</c:v>
                </c:pt>
                <c:pt idx="720">
                  <c:v>1624863</c:v>
                </c:pt>
                <c:pt idx="721">
                  <c:v>1576228</c:v>
                </c:pt>
                <c:pt idx="722">
                  <c:v>1492311</c:v>
                </c:pt>
                <c:pt idx="723">
                  <c:v>1481646</c:v>
                </c:pt>
                <c:pt idx="724">
                  <c:v>1472753</c:v>
                </c:pt>
                <c:pt idx="725">
                  <c:v>1470711</c:v>
                </c:pt>
                <c:pt idx="726">
                  <c:v>1469832</c:v>
                </c:pt>
                <c:pt idx="727">
                  <c:v>1458939</c:v>
                </c:pt>
                <c:pt idx="728">
                  <c:v>1455057</c:v>
                </c:pt>
                <c:pt idx="729">
                  <c:v>1448126</c:v>
                </c:pt>
                <c:pt idx="730">
                  <c:v>1446277</c:v>
                </c:pt>
                <c:pt idx="731">
                  <c:v>1423480</c:v>
                </c:pt>
                <c:pt idx="732">
                  <c:v>1417608</c:v>
                </c:pt>
                <c:pt idx="733">
                  <c:v>1412471</c:v>
                </c:pt>
                <c:pt idx="734">
                  <c:v>1406066</c:v>
                </c:pt>
                <c:pt idx="735">
                  <c:v>1403594</c:v>
                </c:pt>
                <c:pt idx="736">
                  <c:v>1393810</c:v>
                </c:pt>
                <c:pt idx="737">
                  <c:v>1392718</c:v>
                </c:pt>
                <c:pt idx="738">
                  <c:v>1378133</c:v>
                </c:pt>
                <c:pt idx="739">
                  <c:v>1374455</c:v>
                </c:pt>
                <c:pt idx="740">
                  <c:v>1371427</c:v>
                </c:pt>
                <c:pt idx="741">
                  <c:v>1344138</c:v>
                </c:pt>
                <c:pt idx="742">
                  <c:v>1343630</c:v>
                </c:pt>
                <c:pt idx="743">
                  <c:v>1337587</c:v>
                </c:pt>
                <c:pt idx="744">
                  <c:v>1336484</c:v>
                </c:pt>
                <c:pt idx="745">
                  <c:v>1334543</c:v>
                </c:pt>
                <c:pt idx="746">
                  <c:v>1287612</c:v>
                </c:pt>
                <c:pt idx="747">
                  <c:v>1281987</c:v>
                </c:pt>
                <c:pt idx="748">
                  <c:v>1272560</c:v>
                </c:pt>
                <c:pt idx="749">
                  <c:v>1270866</c:v>
                </c:pt>
                <c:pt idx="750">
                  <c:v>1269923</c:v>
                </c:pt>
                <c:pt idx="751">
                  <c:v>1267869</c:v>
                </c:pt>
                <c:pt idx="752">
                  <c:v>1265316</c:v>
                </c:pt>
                <c:pt idx="753">
                  <c:v>1264340</c:v>
                </c:pt>
                <c:pt idx="754">
                  <c:v>1261965</c:v>
                </c:pt>
                <c:pt idx="755">
                  <c:v>1233118</c:v>
                </c:pt>
                <c:pt idx="756">
                  <c:v>1230730</c:v>
                </c:pt>
                <c:pt idx="757">
                  <c:v>1228894</c:v>
                </c:pt>
                <c:pt idx="758">
                  <c:v>1227030</c:v>
                </c:pt>
                <c:pt idx="759">
                  <c:v>1197574</c:v>
                </c:pt>
                <c:pt idx="760">
                  <c:v>1196847</c:v>
                </c:pt>
                <c:pt idx="761">
                  <c:v>1195963</c:v>
                </c:pt>
                <c:pt idx="762">
                  <c:v>1190582</c:v>
                </c:pt>
                <c:pt idx="763">
                  <c:v>1186208</c:v>
                </c:pt>
                <c:pt idx="764">
                  <c:v>1180848</c:v>
                </c:pt>
                <c:pt idx="765">
                  <c:v>1179261</c:v>
                </c:pt>
                <c:pt idx="766">
                  <c:v>1178187</c:v>
                </c:pt>
                <c:pt idx="767">
                  <c:v>1174063</c:v>
                </c:pt>
                <c:pt idx="768">
                  <c:v>1165078</c:v>
                </c:pt>
                <c:pt idx="769">
                  <c:v>1163326</c:v>
                </c:pt>
                <c:pt idx="770">
                  <c:v>1157153</c:v>
                </c:pt>
                <c:pt idx="771">
                  <c:v>1153309</c:v>
                </c:pt>
                <c:pt idx="772">
                  <c:v>1150031</c:v>
                </c:pt>
                <c:pt idx="773">
                  <c:v>1147623</c:v>
                </c:pt>
                <c:pt idx="774">
                  <c:v>1145604</c:v>
                </c:pt>
                <c:pt idx="775">
                  <c:v>1111200</c:v>
                </c:pt>
                <c:pt idx="776">
                  <c:v>1104909</c:v>
                </c:pt>
                <c:pt idx="777">
                  <c:v>1104512</c:v>
                </c:pt>
                <c:pt idx="778">
                  <c:v>1100240</c:v>
                </c:pt>
                <c:pt idx="779">
                  <c:v>1099698</c:v>
                </c:pt>
                <c:pt idx="780">
                  <c:v>1093906</c:v>
                </c:pt>
                <c:pt idx="781">
                  <c:v>1093231</c:v>
                </c:pt>
                <c:pt idx="782">
                  <c:v>1091615</c:v>
                </c:pt>
                <c:pt idx="783">
                  <c:v>1089794</c:v>
                </c:pt>
                <c:pt idx="784">
                  <c:v>1082892</c:v>
                </c:pt>
                <c:pt idx="785">
                  <c:v>1081097</c:v>
                </c:pt>
                <c:pt idx="786">
                  <c:v>1078662</c:v>
                </c:pt>
                <c:pt idx="787">
                  <c:v>1070744</c:v>
                </c:pt>
                <c:pt idx="788">
                  <c:v>1060148</c:v>
                </c:pt>
                <c:pt idx="789">
                  <c:v>1058792</c:v>
                </c:pt>
                <c:pt idx="790">
                  <c:v>1058401</c:v>
                </c:pt>
                <c:pt idx="791">
                  <c:v>1041544</c:v>
                </c:pt>
                <c:pt idx="792">
                  <c:v>1035186</c:v>
                </c:pt>
                <c:pt idx="793">
                  <c:v>1024759</c:v>
                </c:pt>
                <c:pt idx="794">
                  <c:v>1023274</c:v>
                </c:pt>
                <c:pt idx="795">
                  <c:v>1022480</c:v>
                </c:pt>
                <c:pt idx="796">
                  <c:v>984773</c:v>
                </c:pt>
                <c:pt idx="797">
                  <c:v>984067</c:v>
                </c:pt>
                <c:pt idx="798">
                  <c:v>981464</c:v>
                </c:pt>
                <c:pt idx="799">
                  <c:v>980911</c:v>
                </c:pt>
                <c:pt idx="800">
                  <c:v>979581</c:v>
                </c:pt>
                <c:pt idx="801">
                  <c:v>978445</c:v>
                </c:pt>
                <c:pt idx="802">
                  <c:v>976162</c:v>
                </c:pt>
                <c:pt idx="803">
                  <c:v>970919</c:v>
                </c:pt>
                <c:pt idx="804">
                  <c:v>969891</c:v>
                </c:pt>
                <c:pt idx="805">
                  <c:v>949366</c:v>
                </c:pt>
                <c:pt idx="806">
                  <c:v>928794</c:v>
                </c:pt>
                <c:pt idx="807">
                  <c:v>923687</c:v>
                </c:pt>
                <c:pt idx="808">
                  <c:v>918526</c:v>
                </c:pt>
                <c:pt idx="809">
                  <c:v>889370</c:v>
                </c:pt>
                <c:pt idx="810">
                  <c:v>884568</c:v>
                </c:pt>
                <c:pt idx="811">
                  <c:v>881950</c:v>
                </c:pt>
                <c:pt idx="812">
                  <c:v>878965</c:v>
                </c:pt>
                <c:pt idx="813">
                  <c:v>871914</c:v>
                </c:pt>
                <c:pt idx="814">
                  <c:v>854441</c:v>
                </c:pt>
                <c:pt idx="815">
                  <c:v>852964</c:v>
                </c:pt>
                <c:pt idx="816">
                  <c:v>841972</c:v>
                </c:pt>
                <c:pt idx="817">
                  <c:v>835084</c:v>
                </c:pt>
                <c:pt idx="818">
                  <c:v>834269</c:v>
                </c:pt>
                <c:pt idx="819">
                  <c:v>831507</c:v>
                </c:pt>
                <c:pt idx="820">
                  <c:v>829321</c:v>
                </c:pt>
                <c:pt idx="821">
                  <c:v>811314</c:v>
                </c:pt>
                <c:pt idx="822">
                  <c:v>810368</c:v>
                </c:pt>
                <c:pt idx="823">
                  <c:v>795477</c:v>
                </c:pt>
                <c:pt idx="824">
                  <c:v>794144</c:v>
                </c:pt>
                <c:pt idx="825">
                  <c:v>776524</c:v>
                </c:pt>
                <c:pt idx="826">
                  <c:v>775752</c:v>
                </c:pt>
                <c:pt idx="827">
                  <c:v>766468</c:v>
                </c:pt>
                <c:pt idx="828">
                  <c:v>758479</c:v>
                </c:pt>
                <c:pt idx="829">
                  <c:v>749653</c:v>
                </c:pt>
                <c:pt idx="830">
                  <c:v>748395</c:v>
                </c:pt>
                <c:pt idx="831">
                  <c:v>747943</c:v>
                </c:pt>
                <c:pt idx="832">
                  <c:v>747254</c:v>
                </c:pt>
                <c:pt idx="833">
                  <c:v>746857</c:v>
                </c:pt>
                <c:pt idx="834">
                  <c:v>745186</c:v>
                </c:pt>
                <c:pt idx="835">
                  <c:v>743617</c:v>
                </c:pt>
                <c:pt idx="836">
                  <c:v>741671</c:v>
                </c:pt>
                <c:pt idx="837">
                  <c:v>736177</c:v>
                </c:pt>
                <c:pt idx="838">
                  <c:v>735483</c:v>
                </c:pt>
                <c:pt idx="839">
                  <c:v>733676</c:v>
                </c:pt>
                <c:pt idx="840">
                  <c:v>729286</c:v>
                </c:pt>
                <c:pt idx="841">
                  <c:v>728968</c:v>
                </c:pt>
                <c:pt idx="842">
                  <c:v>725718</c:v>
                </c:pt>
                <c:pt idx="843">
                  <c:v>718032</c:v>
                </c:pt>
                <c:pt idx="844">
                  <c:v>715874</c:v>
                </c:pt>
                <c:pt idx="845">
                  <c:v>715372</c:v>
                </c:pt>
                <c:pt idx="846">
                  <c:v>714174</c:v>
                </c:pt>
                <c:pt idx="847">
                  <c:v>712256</c:v>
                </c:pt>
                <c:pt idx="848">
                  <c:v>703870</c:v>
                </c:pt>
                <c:pt idx="849">
                  <c:v>700355</c:v>
                </c:pt>
                <c:pt idx="850">
                  <c:v>646311</c:v>
                </c:pt>
                <c:pt idx="851">
                  <c:v>645063</c:v>
                </c:pt>
                <c:pt idx="852">
                  <c:v>643376</c:v>
                </c:pt>
                <c:pt idx="853">
                  <c:v>633935</c:v>
                </c:pt>
                <c:pt idx="854">
                  <c:v>630336</c:v>
                </c:pt>
                <c:pt idx="855">
                  <c:v>629230</c:v>
                </c:pt>
                <c:pt idx="856">
                  <c:v>615527</c:v>
                </c:pt>
                <c:pt idx="857">
                  <c:v>614347</c:v>
                </c:pt>
                <c:pt idx="858">
                  <c:v>613717</c:v>
                </c:pt>
                <c:pt idx="859">
                  <c:v>612610</c:v>
                </c:pt>
                <c:pt idx="860">
                  <c:v>608043</c:v>
                </c:pt>
                <c:pt idx="861">
                  <c:v>605383</c:v>
                </c:pt>
                <c:pt idx="862">
                  <c:v>593935</c:v>
                </c:pt>
                <c:pt idx="863">
                  <c:v>562762</c:v>
                </c:pt>
                <c:pt idx="864">
                  <c:v>553019</c:v>
                </c:pt>
                <c:pt idx="865">
                  <c:v>545564</c:v>
                </c:pt>
                <c:pt idx="866">
                  <c:v>541054</c:v>
                </c:pt>
                <c:pt idx="867">
                  <c:v>535785</c:v>
                </c:pt>
                <c:pt idx="868">
                  <c:v>532842</c:v>
                </c:pt>
                <c:pt idx="869">
                  <c:v>518357</c:v>
                </c:pt>
                <c:pt idx="870">
                  <c:v>514486</c:v>
                </c:pt>
                <c:pt idx="871">
                  <c:v>511715</c:v>
                </c:pt>
                <c:pt idx="872">
                  <c:v>510917</c:v>
                </c:pt>
                <c:pt idx="873">
                  <c:v>506928</c:v>
                </c:pt>
                <c:pt idx="874">
                  <c:v>501540</c:v>
                </c:pt>
                <c:pt idx="875">
                  <c:v>501097</c:v>
                </c:pt>
                <c:pt idx="876">
                  <c:v>483125</c:v>
                </c:pt>
                <c:pt idx="877">
                  <c:v>480622</c:v>
                </c:pt>
                <c:pt idx="878">
                  <c:v>474953</c:v>
                </c:pt>
                <c:pt idx="879">
                  <c:v>465839</c:v>
                </c:pt>
                <c:pt idx="880">
                  <c:v>461854</c:v>
                </c:pt>
                <c:pt idx="881">
                  <c:v>459825</c:v>
                </c:pt>
                <c:pt idx="882">
                  <c:v>453905</c:v>
                </c:pt>
                <c:pt idx="883">
                  <c:v>452769</c:v>
                </c:pt>
                <c:pt idx="884">
                  <c:v>450358</c:v>
                </c:pt>
                <c:pt idx="885">
                  <c:v>438340</c:v>
                </c:pt>
                <c:pt idx="886">
                  <c:v>437708</c:v>
                </c:pt>
                <c:pt idx="887">
                  <c:v>436886</c:v>
                </c:pt>
                <c:pt idx="888">
                  <c:v>435672</c:v>
                </c:pt>
                <c:pt idx="889">
                  <c:v>435079</c:v>
                </c:pt>
                <c:pt idx="890">
                  <c:v>432065</c:v>
                </c:pt>
                <c:pt idx="891">
                  <c:v>430622</c:v>
                </c:pt>
                <c:pt idx="892">
                  <c:v>428374</c:v>
                </c:pt>
                <c:pt idx="893">
                  <c:v>426599</c:v>
                </c:pt>
                <c:pt idx="894">
                  <c:v>420392</c:v>
                </c:pt>
                <c:pt idx="895">
                  <c:v>418152</c:v>
                </c:pt>
                <c:pt idx="896">
                  <c:v>417361</c:v>
                </c:pt>
                <c:pt idx="897">
                  <c:v>415732</c:v>
                </c:pt>
                <c:pt idx="898">
                  <c:v>413729</c:v>
                </c:pt>
                <c:pt idx="899">
                  <c:v>412950</c:v>
                </c:pt>
                <c:pt idx="900">
                  <c:v>412451</c:v>
                </c:pt>
                <c:pt idx="901">
                  <c:v>407942</c:v>
                </c:pt>
                <c:pt idx="902">
                  <c:v>394086</c:v>
                </c:pt>
                <c:pt idx="903">
                  <c:v>387640</c:v>
                </c:pt>
                <c:pt idx="904">
                  <c:v>381782</c:v>
                </c:pt>
                <c:pt idx="905">
                  <c:v>380676</c:v>
                </c:pt>
                <c:pt idx="906">
                  <c:v>379547</c:v>
                </c:pt>
                <c:pt idx="907">
                  <c:v>377169</c:v>
                </c:pt>
                <c:pt idx="908">
                  <c:v>371065</c:v>
                </c:pt>
                <c:pt idx="909">
                  <c:v>369727</c:v>
                </c:pt>
                <c:pt idx="910">
                  <c:v>353534</c:v>
                </c:pt>
                <c:pt idx="911">
                  <c:v>352519</c:v>
                </c:pt>
                <c:pt idx="912">
                  <c:v>350129</c:v>
                </c:pt>
                <c:pt idx="913">
                  <c:v>341461</c:v>
                </c:pt>
                <c:pt idx="914">
                  <c:v>334305</c:v>
                </c:pt>
                <c:pt idx="915">
                  <c:v>320763</c:v>
                </c:pt>
                <c:pt idx="916">
                  <c:v>312578</c:v>
                </c:pt>
                <c:pt idx="917">
                  <c:v>310418</c:v>
                </c:pt>
                <c:pt idx="918">
                  <c:v>301425</c:v>
                </c:pt>
                <c:pt idx="919">
                  <c:v>293706</c:v>
                </c:pt>
                <c:pt idx="920">
                  <c:v>290761</c:v>
                </c:pt>
                <c:pt idx="921">
                  <c:v>287905</c:v>
                </c:pt>
                <c:pt idx="922">
                  <c:v>275914</c:v>
                </c:pt>
                <c:pt idx="923">
                  <c:v>275495</c:v>
                </c:pt>
                <c:pt idx="924">
                  <c:v>272635</c:v>
                </c:pt>
                <c:pt idx="925">
                  <c:v>271273</c:v>
                </c:pt>
                <c:pt idx="926">
                  <c:v>270761</c:v>
                </c:pt>
                <c:pt idx="927">
                  <c:v>268516</c:v>
                </c:pt>
                <c:pt idx="928">
                  <c:v>265260</c:v>
                </c:pt>
                <c:pt idx="929">
                  <c:v>258234</c:v>
                </c:pt>
                <c:pt idx="930">
                  <c:v>254411</c:v>
                </c:pt>
                <c:pt idx="931">
                  <c:v>249725</c:v>
                </c:pt>
                <c:pt idx="932">
                  <c:v>248187</c:v>
                </c:pt>
                <c:pt idx="933">
                  <c:v>239043</c:v>
                </c:pt>
                <c:pt idx="934">
                  <c:v>238562</c:v>
                </c:pt>
                <c:pt idx="935">
                  <c:v>234116</c:v>
                </c:pt>
                <c:pt idx="936">
                  <c:v>232832</c:v>
                </c:pt>
                <c:pt idx="937">
                  <c:v>227350</c:v>
                </c:pt>
                <c:pt idx="938">
                  <c:v>225813</c:v>
                </c:pt>
                <c:pt idx="939">
                  <c:v>224772</c:v>
                </c:pt>
                <c:pt idx="940">
                  <c:v>220240</c:v>
                </c:pt>
                <c:pt idx="941">
                  <c:v>208542</c:v>
                </c:pt>
                <c:pt idx="942">
                  <c:v>206400</c:v>
                </c:pt>
                <c:pt idx="943">
                  <c:v>193267</c:v>
                </c:pt>
                <c:pt idx="944">
                  <c:v>189102</c:v>
                </c:pt>
                <c:pt idx="945">
                  <c:v>187852</c:v>
                </c:pt>
                <c:pt idx="946">
                  <c:v>185634</c:v>
                </c:pt>
                <c:pt idx="947">
                  <c:v>184735</c:v>
                </c:pt>
                <c:pt idx="948">
                  <c:v>183581</c:v>
                </c:pt>
                <c:pt idx="949">
                  <c:v>179789</c:v>
                </c:pt>
                <c:pt idx="950">
                  <c:v>178270</c:v>
                </c:pt>
                <c:pt idx="951">
                  <c:v>168878</c:v>
                </c:pt>
                <c:pt idx="952">
                  <c:v>153807</c:v>
                </c:pt>
                <c:pt idx="953">
                  <c:v>148679</c:v>
                </c:pt>
                <c:pt idx="954">
                  <c:v>144981</c:v>
                </c:pt>
                <c:pt idx="955">
                  <c:v>143799</c:v>
                </c:pt>
                <c:pt idx="956">
                  <c:v>143088</c:v>
                </c:pt>
                <c:pt idx="957">
                  <c:v>137846</c:v>
                </c:pt>
                <c:pt idx="958">
                  <c:v>127940</c:v>
                </c:pt>
                <c:pt idx="959">
                  <c:v>118981</c:v>
                </c:pt>
                <c:pt idx="960">
                  <c:v>115934</c:v>
                </c:pt>
                <c:pt idx="961">
                  <c:v>5132474</c:v>
                </c:pt>
                <c:pt idx="962">
                  <c:v>5134343</c:v>
                </c:pt>
                <c:pt idx="963">
                  <c:v>5135253</c:v>
                </c:pt>
                <c:pt idx="964">
                  <c:v>5136810</c:v>
                </c:pt>
                <c:pt idx="965">
                  <c:v>5137357</c:v>
                </c:pt>
                <c:pt idx="966">
                  <c:v>5138181</c:v>
                </c:pt>
                <c:pt idx="967">
                  <c:v>5140478</c:v>
                </c:pt>
                <c:pt idx="968">
                  <c:v>5154287</c:v>
                </c:pt>
                <c:pt idx="969">
                  <c:v>5157664</c:v>
                </c:pt>
                <c:pt idx="970">
                  <c:v>223</c:v>
                </c:pt>
                <c:pt idx="971">
                  <c:v>2718</c:v>
                </c:pt>
                <c:pt idx="972">
                  <c:v>3818</c:v>
                </c:pt>
                <c:pt idx="973">
                  <c:v>6790</c:v>
                </c:pt>
                <c:pt idx="974">
                  <c:v>7729</c:v>
                </c:pt>
                <c:pt idx="975">
                  <c:v>8235</c:v>
                </c:pt>
                <c:pt idx="976">
                  <c:v>8747</c:v>
                </c:pt>
                <c:pt idx="977">
                  <c:v>10281</c:v>
                </c:pt>
                <c:pt idx="978">
                  <c:v>10444</c:v>
                </c:pt>
                <c:pt idx="979">
                  <c:v>12493</c:v>
                </c:pt>
                <c:pt idx="980">
                  <c:v>13207</c:v>
                </c:pt>
                <c:pt idx="981">
                  <c:v>15899</c:v>
                </c:pt>
                <c:pt idx="982">
                  <c:v>18698</c:v>
                </c:pt>
                <c:pt idx="983">
                  <c:v>42336</c:v>
                </c:pt>
                <c:pt idx="984">
                  <c:v>48552</c:v>
                </c:pt>
                <c:pt idx="985">
                  <c:v>49699</c:v>
                </c:pt>
                <c:pt idx="986">
                  <c:v>52606</c:v>
                </c:pt>
                <c:pt idx="987">
                  <c:v>55022</c:v>
                </c:pt>
                <c:pt idx="988">
                  <c:v>56713</c:v>
                </c:pt>
                <c:pt idx="989">
                  <c:v>57619</c:v>
                </c:pt>
                <c:pt idx="990">
                  <c:v>58656</c:v>
                </c:pt>
                <c:pt idx="991">
                  <c:v>63785</c:v>
                </c:pt>
                <c:pt idx="992">
                  <c:v>65032</c:v>
                </c:pt>
                <c:pt idx="993">
                  <c:v>66687</c:v>
                </c:pt>
                <c:pt idx="994">
                  <c:v>67585</c:v>
                </c:pt>
                <c:pt idx="995">
                  <c:v>68171</c:v>
                </c:pt>
                <c:pt idx="996">
                  <c:v>69308</c:v>
                </c:pt>
                <c:pt idx="997">
                  <c:v>70261</c:v>
                </c:pt>
                <c:pt idx="998">
                  <c:v>72367</c:v>
                </c:pt>
                <c:pt idx="999">
                  <c:v>73571</c:v>
                </c:pt>
                <c:pt idx="1000">
                  <c:v>77628</c:v>
                </c:pt>
                <c:pt idx="1001">
                  <c:v>84752</c:v>
                </c:pt>
                <c:pt idx="1002">
                  <c:v>85474</c:v>
                </c:pt>
                <c:pt idx="1003">
                  <c:v>86648</c:v>
                </c:pt>
                <c:pt idx="1004">
                  <c:v>87274</c:v>
                </c:pt>
                <c:pt idx="1005">
                  <c:v>93230</c:v>
                </c:pt>
                <c:pt idx="1006">
                  <c:v>95336</c:v>
                </c:pt>
                <c:pt idx="1007">
                  <c:v>96457</c:v>
                </c:pt>
                <c:pt idx="1008">
                  <c:v>98374</c:v>
                </c:pt>
                <c:pt idx="1009">
                  <c:v>99541</c:v>
                </c:pt>
                <c:pt idx="1010">
                  <c:v>101494</c:v>
                </c:pt>
                <c:pt idx="1011">
                  <c:v>102307</c:v>
                </c:pt>
                <c:pt idx="1012">
                  <c:v>5111784</c:v>
                </c:pt>
                <c:pt idx="1013">
                  <c:v>5110425</c:v>
                </c:pt>
                <c:pt idx="1014">
                  <c:v>5109960</c:v>
                </c:pt>
                <c:pt idx="1015">
                  <c:v>5106885</c:v>
                </c:pt>
                <c:pt idx="1016">
                  <c:v>5106149</c:v>
                </c:pt>
                <c:pt idx="1017">
                  <c:v>5104500</c:v>
                </c:pt>
                <c:pt idx="1018">
                  <c:v>5103477</c:v>
                </c:pt>
                <c:pt idx="1019">
                  <c:v>5101212</c:v>
                </c:pt>
                <c:pt idx="1020">
                  <c:v>5097623</c:v>
                </c:pt>
                <c:pt idx="1021">
                  <c:v>5097294</c:v>
                </c:pt>
                <c:pt idx="1022">
                  <c:v>5094593</c:v>
                </c:pt>
                <c:pt idx="1023">
                  <c:v>5090262</c:v>
                </c:pt>
                <c:pt idx="1024">
                  <c:v>5088762</c:v>
                </c:pt>
                <c:pt idx="1025">
                  <c:v>5087895</c:v>
                </c:pt>
                <c:pt idx="1026">
                  <c:v>5084793</c:v>
                </c:pt>
                <c:pt idx="1027">
                  <c:v>5083822</c:v>
                </c:pt>
                <c:pt idx="1028">
                  <c:v>5081915</c:v>
                </c:pt>
                <c:pt idx="1029">
                  <c:v>5080426</c:v>
                </c:pt>
                <c:pt idx="1030">
                  <c:v>5079161</c:v>
                </c:pt>
                <c:pt idx="1031">
                  <c:v>5071643</c:v>
                </c:pt>
                <c:pt idx="1032">
                  <c:v>5070037</c:v>
                </c:pt>
                <c:pt idx="1033">
                  <c:v>5068382</c:v>
                </c:pt>
                <c:pt idx="1034">
                  <c:v>5067219</c:v>
                </c:pt>
                <c:pt idx="1035">
                  <c:v>5066826</c:v>
                </c:pt>
                <c:pt idx="1036">
                  <c:v>5065487</c:v>
                </c:pt>
                <c:pt idx="1037">
                  <c:v>5063972</c:v>
                </c:pt>
                <c:pt idx="1038">
                  <c:v>5062885</c:v>
                </c:pt>
                <c:pt idx="1039">
                  <c:v>5057784</c:v>
                </c:pt>
                <c:pt idx="1040">
                  <c:v>5056851</c:v>
                </c:pt>
                <c:pt idx="1041">
                  <c:v>5056060</c:v>
                </c:pt>
                <c:pt idx="1042">
                  <c:v>5055437</c:v>
                </c:pt>
                <c:pt idx="1043">
                  <c:v>5054522</c:v>
                </c:pt>
                <c:pt idx="1044">
                  <c:v>5053911</c:v>
                </c:pt>
                <c:pt idx="1045">
                  <c:v>5051970</c:v>
                </c:pt>
                <c:pt idx="1046">
                  <c:v>5048259</c:v>
                </c:pt>
                <c:pt idx="1047">
                  <c:v>5046090</c:v>
                </c:pt>
                <c:pt idx="1048">
                  <c:v>5043950</c:v>
                </c:pt>
                <c:pt idx="1049">
                  <c:v>5041820</c:v>
                </c:pt>
                <c:pt idx="1050">
                  <c:v>5031541</c:v>
                </c:pt>
                <c:pt idx="1051">
                  <c:v>5029353</c:v>
                </c:pt>
                <c:pt idx="1052">
                  <c:v>5027669</c:v>
                </c:pt>
                <c:pt idx="1053">
                  <c:v>5025775</c:v>
                </c:pt>
                <c:pt idx="1054">
                  <c:v>5022898</c:v>
                </c:pt>
                <c:pt idx="1055">
                  <c:v>5021655</c:v>
                </c:pt>
                <c:pt idx="1056">
                  <c:v>5019732</c:v>
                </c:pt>
                <c:pt idx="1057">
                  <c:v>5017829</c:v>
                </c:pt>
                <c:pt idx="1058">
                  <c:v>5016025</c:v>
                </c:pt>
                <c:pt idx="1059">
                  <c:v>5015166</c:v>
                </c:pt>
                <c:pt idx="1060">
                  <c:v>5013810</c:v>
                </c:pt>
                <c:pt idx="1061">
                  <c:v>5012543</c:v>
                </c:pt>
                <c:pt idx="1062">
                  <c:v>5011217</c:v>
                </c:pt>
                <c:pt idx="1063">
                  <c:v>5010393</c:v>
                </c:pt>
                <c:pt idx="1064">
                  <c:v>5008108</c:v>
                </c:pt>
                <c:pt idx="1065">
                  <c:v>4998877</c:v>
                </c:pt>
                <c:pt idx="1066">
                  <c:v>4996954</c:v>
                </c:pt>
                <c:pt idx="1067">
                  <c:v>4996262</c:v>
                </c:pt>
                <c:pt idx="1068">
                  <c:v>4995264</c:v>
                </c:pt>
                <c:pt idx="1069">
                  <c:v>4993174</c:v>
                </c:pt>
                <c:pt idx="1070">
                  <c:v>4991995</c:v>
                </c:pt>
                <c:pt idx="1071">
                  <c:v>4988842</c:v>
                </c:pt>
                <c:pt idx="1072">
                  <c:v>4988222</c:v>
                </c:pt>
                <c:pt idx="1073">
                  <c:v>4981266</c:v>
                </c:pt>
                <c:pt idx="1074">
                  <c:v>4977858</c:v>
                </c:pt>
                <c:pt idx="1075">
                  <c:v>4977406</c:v>
                </c:pt>
                <c:pt idx="1076">
                  <c:v>4975859</c:v>
                </c:pt>
                <c:pt idx="1077">
                  <c:v>4973832</c:v>
                </c:pt>
                <c:pt idx="1078">
                  <c:v>4972586</c:v>
                </c:pt>
                <c:pt idx="1079">
                  <c:v>4970356</c:v>
                </c:pt>
                <c:pt idx="1080">
                  <c:v>4969269</c:v>
                </c:pt>
                <c:pt idx="1081">
                  <c:v>4968379</c:v>
                </c:pt>
                <c:pt idx="1082">
                  <c:v>4967202</c:v>
                </c:pt>
                <c:pt idx="1083">
                  <c:v>4966177</c:v>
                </c:pt>
                <c:pt idx="1084">
                  <c:v>4965152</c:v>
                </c:pt>
                <c:pt idx="1085">
                  <c:v>4962316</c:v>
                </c:pt>
                <c:pt idx="1086">
                  <c:v>4958630</c:v>
                </c:pt>
                <c:pt idx="1087">
                  <c:v>4955829</c:v>
                </c:pt>
                <c:pt idx="1088">
                  <c:v>4954788</c:v>
                </c:pt>
                <c:pt idx="1089">
                  <c:v>4953856</c:v>
                </c:pt>
                <c:pt idx="1090">
                  <c:v>4953379</c:v>
                </c:pt>
                <c:pt idx="1091">
                  <c:v>4951480</c:v>
                </c:pt>
                <c:pt idx="1092">
                  <c:v>4950726</c:v>
                </c:pt>
                <c:pt idx="1093">
                  <c:v>4948886</c:v>
                </c:pt>
                <c:pt idx="1094">
                  <c:v>4948164</c:v>
                </c:pt>
                <c:pt idx="1095">
                  <c:v>4942966</c:v>
                </c:pt>
                <c:pt idx="1096">
                  <c:v>4941322</c:v>
                </c:pt>
                <c:pt idx="1097">
                  <c:v>4940353</c:v>
                </c:pt>
                <c:pt idx="1098">
                  <c:v>4938432</c:v>
                </c:pt>
                <c:pt idx="1099">
                  <c:v>4936111</c:v>
                </c:pt>
                <c:pt idx="1100">
                  <c:v>4933669</c:v>
                </c:pt>
                <c:pt idx="1101">
                  <c:v>4932557</c:v>
                </c:pt>
                <c:pt idx="1102">
                  <c:v>4931598</c:v>
                </c:pt>
                <c:pt idx="1103">
                  <c:v>4928584</c:v>
                </c:pt>
                <c:pt idx="1104">
                  <c:v>4924123</c:v>
                </c:pt>
                <c:pt idx="1105">
                  <c:v>4923122</c:v>
                </c:pt>
                <c:pt idx="1106">
                  <c:v>4921400</c:v>
                </c:pt>
                <c:pt idx="1107">
                  <c:v>4920283</c:v>
                </c:pt>
                <c:pt idx="1108">
                  <c:v>4919204</c:v>
                </c:pt>
                <c:pt idx="1109">
                  <c:v>4918626</c:v>
                </c:pt>
                <c:pt idx="1110">
                  <c:v>4917931</c:v>
                </c:pt>
                <c:pt idx="1111">
                  <c:v>4916003</c:v>
                </c:pt>
                <c:pt idx="1112">
                  <c:v>4911687</c:v>
                </c:pt>
                <c:pt idx="1113">
                  <c:v>4910286</c:v>
                </c:pt>
                <c:pt idx="1114">
                  <c:v>4909216</c:v>
                </c:pt>
                <c:pt idx="1115">
                  <c:v>4907656</c:v>
                </c:pt>
                <c:pt idx="1116">
                  <c:v>4905929</c:v>
                </c:pt>
                <c:pt idx="1117">
                  <c:v>4900702</c:v>
                </c:pt>
                <c:pt idx="1118">
                  <c:v>4898832</c:v>
                </c:pt>
                <c:pt idx="1119">
                  <c:v>4896703</c:v>
                </c:pt>
                <c:pt idx="1120">
                  <c:v>4891475</c:v>
                </c:pt>
                <c:pt idx="1121">
                  <c:v>4888927</c:v>
                </c:pt>
                <c:pt idx="1122">
                  <c:v>4888265</c:v>
                </c:pt>
                <c:pt idx="1123">
                  <c:v>4887161</c:v>
                </c:pt>
                <c:pt idx="1124">
                  <c:v>4886420</c:v>
                </c:pt>
                <c:pt idx="1125">
                  <c:v>4883409</c:v>
                </c:pt>
                <c:pt idx="1126">
                  <c:v>4881127</c:v>
                </c:pt>
                <c:pt idx="1127">
                  <c:v>4878855</c:v>
                </c:pt>
                <c:pt idx="1128">
                  <c:v>4877751</c:v>
                </c:pt>
                <c:pt idx="1129">
                  <c:v>4871060</c:v>
                </c:pt>
                <c:pt idx="1130">
                  <c:v>4848044</c:v>
                </c:pt>
                <c:pt idx="1131">
                  <c:v>4846191</c:v>
                </c:pt>
                <c:pt idx="1132">
                  <c:v>4842844</c:v>
                </c:pt>
                <c:pt idx="1133">
                  <c:v>4836424</c:v>
                </c:pt>
                <c:pt idx="1134">
                  <c:v>4832594</c:v>
                </c:pt>
                <c:pt idx="1135">
                  <c:v>4827694</c:v>
                </c:pt>
                <c:pt idx="1136">
                  <c:v>4826942</c:v>
                </c:pt>
                <c:pt idx="1137">
                  <c:v>4823804</c:v>
                </c:pt>
                <c:pt idx="1138">
                  <c:v>4822206</c:v>
                </c:pt>
                <c:pt idx="1139">
                  <c:v>4821050</c:v>
                </c:pt>
                <c:pt idx="1140">
                  <c:v>4820700</c:v>
                </c:pt>
                <c:pt idx="1141">
                  <c:v>4820087</c:v>
                </c:pt>
                <c:pt idx="1142">
                  <c:v>4815074</c:v>
                </c:pt>
                <c:pt idx="1143">
                  <c:v>4811170</c:v>
                </c:pt>
                <c:pt idx="1144">
                  <c:v>4807880</c:v>
                </c:pt>
                <c:pt idx="1145">
                  <c:v>4806709</c:v>
                </c:pt>
                <c:pt idx="1146">
                  <c:v>4800582</c:v>
                </c:pt>
                <c:pt idx="1147">
                  <c:v>4799989</c:v>
                </c:pt>
                <c:pt idx="1148">
                  <c:v>4799342</c:v>
                </c:pt>
                <c:pt idx="1149">
                  <c:v>4799023</c:v>
                </c:pt>
                <c:pt idx="1150">
                  <c:v>4797279</c:v>
                </c:pt>
                <c:pt idx="1151">
                  <c:v>4796311</c:v>
                </c:pt>
                <c:pt idx="1152">
                  <c:v>4792192</c:v>
                </c:pt>
                <c:pt idx="1153">
                  <c:v>4791550</c:v>
                </c:pt>
                <c:pt idx="1154">
                  <c:v>4790343</c:v>
                </c:pt>
                <c:pt idx="1155">
                  <c:v>4789783</c:v>
                </c:pt>
                <c:pt idx="1156">
                  <c:v>4789233</c:v>
                </c:pt>
                <c:pt idx="1157">
                  <c:v>4788412</c:v>
                </c:pt>
                <c:pt idx="1158">
                  <c:v>4787952</c:v>
                </c:pt>
                <c:pt idx="1159">
                  <c:v>4784227</c:v>
                </c:pt>
                <c:pt idx="1160">
                  <c:v>4780910</c:v>
                </c:pt>
                <c:pt idx="1161">
                  <c:v>4774170</c:v>
                </c:pt>
                <c:pt idx="1162">
                  <c:v>4770982</c:v>
                </c:pt>
                <c:pt idx="1163">
                  <c:v>4769859</c:v>
                </c:pt>
                <c:pt idx="1164">
                  <c:v>4768304</c:v>
                </c:pt>
                <c:pt idx="1165">
                  <c:v>4764512</c:v>
                </c:pt>
                <c:pt idx="1166">
                  <c:v>4763593</c:v>
                </c:pt>
                <c:pt idx="1167">
                  <c:v>4759789</c:v>
                </c:pt>
                <c:pt idx="1168">
                  <c:v>4756264</c:v>
                </c:pt>
                <c:pt idx="1169">
                  <c:v>4754046</c:v>
                </c:pt>
                <c:pt idx="1170">
                  <c:v>4752041</c:v>
                </c:pt>
                <c:pt idx="1171">
                  <c:v>4738240</c:v>
                </c:pt>
                <c:pt idx="1172">
                  <c:v>4732117</c:v>
                </c:pt>
                <c:pt idx="1173">
                  <c:v>4730368</c:v>
                </c:pt>
                <c:pt idx="1174">
                  <c:v>4726481</c:v>
                </c:pt>
                <c:pt idx="1175">
                  <c:v>4725345</c:v>
                </c:pt>
                <c:pt idx="1176">
                  <c:v>4722325</c:v>
                </c:pt>
                <c:pt idx="1177">
                  <c:v>4720541</c:v>
                </c:pt>
                <c:pt idx="1178">
                  <c:v>4716277</c:v>
                </c:pt>
                <c:pt idx="1179">
                  <c:v>4712833</c:v>
                </c:pt>
                <c:pt idx="1180">
                  <c:v>4707380</c:v>
                </c:pt>
                <c:pt idx="1181">
                  <c:v>4706885</c:v>
                </c:pt>
                <c:pt idx="1182">
                  <c:v>4701130</c:v>
                </c:pt>
                <c:pt idx="1183">
                  <c:v>4700643</c:v>
                </c:pt>
                <c:pt idx="1184">
                  <c:v>4700212</c:v>
                </c:pt>
                <c:pt idx="1185">
                  <c:v>4695442</c:v>
                </c:pt>
                <c:pt idx="1186">
                  <c:v>4693123</c:v>
                </c:pt>
                <c:pt idx="1187">
                  <c:v>4691474</c:v>
                </c:pt>
                <c:pt idx="1188">
                  <c:v>4690154</c:v>
                </c:pt>
                <c:pt idx="1189">
                  <c:v>4689070</c:v>
                </c:pt>
                <c:pt idx="1190">
                  <c:v>4688339</c:v>
                </c:pt>
                <c:pt idx="1191">
                  <c:v>4684555</c:v>
                </c:pt>
                <c:pt idx="1192">
                  <c:v>4683760</c:v>
                </c:pt>
                <c:pt idx="1193">
                  <c:v>4683449</c:v>
                </c:pt>
                <c:pt idx="1194">
                  <c:v>4681928</c:v>
                </c:pt>
                <c:pt idx="1195">
                  <c:v>4678550</c:v>
                </c:pt>
                <c:pt idx="1196">
                  <c:v>4676481</c:v>
                </c:pt>
                <c:pt idx="1197">
                  <c:v>4675172</c:v>
                </c:pt>
                <c:pt idx="1198">
                  <c:v>4674001</c:v>
                </c:pt>
                <c:pt idx="1199">
                  <c:v>4670044</c:v>
                </c:pt>
                <c:pt idx="1200">
                  <c:v>4668840</c:v>
                </c:pt>
                <c:pt idx="1201">
                  <c:v>4667605</c:v>
                </c:pt>
                <c:pt idx="1202">
                  <c:v>4655511</c:v>
                </c:pt>
                <c:pt idx="1203">
                  <c:v>4654606</c:v>
                </c:pt>
                <c:pt idx="1204">
                  <c:v>4653803</c:v>
                </c:pt>
                <c:pt idx="1205">
                  <c:v>4651351</c:v>
                </c:pt>
                <c:pt idx="1206">
                  <c:v>4650571</c:v>
                </c:pt>
                <c:pt idx="1207">
                  <c:v>4647046</c:v>
                </c:pt>
                <c:pt idx="1208">
                  <c:v>4646712</c:v>
                </c:pt>
                <c:pt idx="1209">
                  <c:v>4644877</c:v>
                </c:pt>
                <c:pt idx="1210">
                  <c:v>4644446</c:v>
                </c:pt>
                <c:pt idx="1211">
                  <c:v>4643701</c:v>
                </c:pt>
                <c:pt idx="1212">
                  <c:v>4642902</c:v>
                </c:pt>
                <c:pt idx="1213">
                  <c:v>4641278</c:v>
                </c:pt>
                <c:pt idx="1214">
                  <c:v>4640642</c:v>
                </c:pt>
                <c:pt idx="1215">
                  <c:v>4623057</c:v>
                </c:pt>
                <c:pt idx="1216">
                  <c:v>4621337</c:v>
                </c:pt>
                <c:pt idx="1217">
                  <c:v>4619967</c:v>
                </c:pt>
                <c:pt idx="1218">
                  <c:v>4617055</c:v>
                </c:pt>
                <c:pt idx="1219">
                  <c:v>4616385</c:v>
                </c:pt>
                <c:pt idx="1220">
                  <c:v>4616064</c:v>
                </c:pt>
                <c:pt idx="1221">
                  <c:v>4614615</c:v>
                </c:pt>
                <c:pt idx="1222">
                  <c:v>4611603</c:v>
                </c:pt>
                <c:pt idx="1223">
                  <c:v>4610710</c:v>
                </c:pt>
                <c:pt idx="1224">
                  <c:v>4609084</c:v>
                </c:pt>
                <c:pt idx="1225">
                  <c:v>4608793</c:v>
                </c:pt>
                <c:pt idx="1226">
                  <c:v>4605672</c:v>
                </c:pt>
                <c:pt idx="1227">
                  <c:v>4602458</c:v>
                </c:pt>
                <c:pt idx="1228">
                  <c:v>4598133</c:v>
                </c:pt>
                <c:pt idx="1229">
                  <c:v>4594563</c:v>
                </c:pt>
                <c:pt idx="1230">
                  <c:v>4591324</c:v>
                </c:pt>
                <c:pt idx="1231">
                  <c:v>4586393</c:v>
                </c:pt>
                <c:pt idx="1232">
                  <c:v>4581731</c:v>
                </c:pt>
                <c:pt idx="1233">
                  <c:v>4580226</c:v>
                </c:pt>
                <c:pt idx="1234">
                  <c:v>4579004</c:v>
                </c:pt>
                <c:pt idx="1235">
                  <c:v>4577386</c:v>
                </c:pt>
                <c:pt idx="1236">
                  <c:v>4576688</c:v>
                </c:pt>
                <c:pt idx="1237">
                  <c:v>4575585</c:v>
                </c:pt>
                <c:pt idx="1238">
                  <c:v>4574281</c:v>
                </c:pt>
                <c:pt idx="1239">
                  <c:v>4573793</c:v>
                </c:pt>
                <c:pt idx="1240">
                  <c:v>4572101</c:v>
                </c:pt>
                <c:pt idx="1241">
                  <c:v>4570652</c:v>
                </c:pt>
                <c:pt idx="1242">
                  <c:v>4569898</c:v>
                </c:pt>
                <c:pt idx="1243">
                  <c:v>4566615</c:v>
                </c:pt>
                <c:pt idx="1244">
                  <c:v>4566203</c:v>
                </c:pt>
                <c:pt idx="1245">
                  <c:v>4565366</c:v>
                </c:pt>
                <c:pt idx="1246">
                  <c:v>4563635</c:v>
                </c:pt>
                <c:pt idx="1247">
                  <c:v>4561167</c:v>
                </c:pt>
                <c:pt idx="1248">
                  <c:v>4557881</c:v>
                </c:pt>
                <c:pt idx="1249">
                  <c:v>4556520</c:v>
                </c:pt>
                <c:pt idx="1250">
                  <c:v>4555244</c:v>
                </c:pt>
                <c:pt idx="1251">
                  <c:v>4554441</c:v>
                </c:pt>
                <c:pt idx="1252">
                  <c:v>4552214</c:v>
                </c:pt>
                <c:pt idx="1253">
                  <c:v>4550621</c:v>
                </c:pt>
                <c:pt idx="1254">
                  <c:v>4549857</c:v>
                </c:pt>
                <c:pt idx="1255">
                  <c:v>4549322</c:v>
                </c:pt>
                <c:pt idx="1256">
                  <c:v>4548459</c:v>
                </c:pt>
                <c:pt idx="1257">
                  <c:v>4547872</c:v>
                </c:pt>
                <c:pt idx="1258">
                  <c:v>4545318</c:v>
                </c:pt>
                <c:pt idx="1259">
                  <c:v>4542674</c:v>
                </c:pt>
                <c:pt idx="1260">
                  <c:v>4534710</c:v>
                </c:pt>
                <c:pt idx="1261">
                  <c:v>4533842</c:v>
                </c:pt>
                <c:pt idx="1262">
                  <c:v>4524054</c:v>
                </c:pt>
                <c:pt idx="1263">
                  <c:v>4522411</c:v>
                </c:pt>
                <c:pt idx="1264">
                  <c:v>4521522</c:v>
                </c:pt>
                <c:pt idx="1265">
                  <c:v>4518783</c:v>
                </c:pt>
                <c:pt idx="1266">
                  <c:v>4517316</c:v>
                </c:pt>
                <c:pt idx="1267">
                  <c:v>4516842</c:v>
                </c:pt>
                <c:pt idx="1268">
                  <c:v>4512523</c:v>
                </c:pt>
                <c:pt idx="1269">
                  <c:v>4509195</c:v>
                </c:pt>
                <c:pt idx="1270">
                  <c:v>4506924</c:v>
                </c:pt>
                <c:pt idx="1271">
                  <c:v>4501413</c:v>
                </c:pt>
                <c:pt idx="1272">
                  <c:v>4499886</c:v>
                </c:pt>
                <c:pt idx="1273">
                  <c:v>4498011</c:v>
                </c:pt>
                <c:pt idx="1274">
                  <c:v>4496629</c:v>
                </c:pt>
                <c:pt idx="1275">
                  <c:v>4495486</c:v>
                </c:pt>
                <c:pt idx="1276">
                  <c:v>4494712</c:v>
                </c:pt>
                <c:pt idx="1277">
                  <c:v>4494116</c:v>
                </c:pt>
                <c:pt idx="1278">
                  <c:v>4490886</c:v>
                </c:pt>
                <c:pt idx="1279">
                  <c:v>4490436</c:v>
                </c:pt>
                <c:pt idx="1280">
                  <c:v>4487015</c:v>
                </c:pt>
                <c:pt idx="1281">
                  <c:v>4485898</c:v>
                </c:pt>
                <c:pt idx="1282">
                  <c:v>4484889</c:v>
                </c:pt>
                <c:pt idx="1283">
                  <c:v>4481308</c:v>
                </c:pt>
                <c:pt idx="1284">
                  <c:v>4480151</c:v>
                </c:pt>
                <c:pt idx="1285">
                  <c:v>4477805</c:v>
                </c:pt>
                <c:pt idx="1286">
                  <c:v>4470099</c:v>
                </c:pt>
                <c:pt idx="1287">
                  <c:v>4464858</c:v>
                </c:pt>
                <c:pt idx="1288">
                  <c:v>4463440</c:v>
                </c:pt>
                <c:pt idx="1289">
                  <c:v>4459694</c:v>
                </c:pt>
                <c:pt idx="1290">
                  <c:v>4455713</c:v>
                </c:pt>
                <c:pt idx="1291">
                  <c:v>4453826</c:v>
                </c:pt>
                <c:pt idx="1292">
                  <c:v>4453061</c:v>
                </c:pt>
                <c:pt idx="1293">
                  <c:v>4447708</c:v>
                </c:pt>
                <c:pt idx="1294">
                  <c:v>4447298</c:v>
                </c:pt>
                <c:pt idx="1295">
                  <c:v>4446907</c:v>
                </c:pt>
                <c:pt idx="1296">
                  <c:v>4440755</c:v>
                </c:pt>
                <c:pt idx="1297">
                  <c:v>4435610</c:v>
                </c:pt>
                <c:pt idx="1298">
                  <c:v>4434864</c:v>
                </c:pt>
                <c:pt idx="1299">
                  <c:v>4434287</c:v>
                </c:pt>
                <c:pt idx="1300">
                  <c:v>4427307</c:v>
                </c:pt>
                <c:pt idx="1301">
                  <c:v>4426940</c:v>
                </c:pt>
                <c:pt idx="1302">
                  <c:v>4423966</c:v>
                </c:pt>
                <c:pt idx="1303">
                  <c:v>4418005</c:v>
                </c:pt>
                <c:pt idx="1304">
                  <c:v>4416132</c:v>
                </c:pt>
                <c:pt idx="1305">
                  <c:v>4415400</c:v>
                </c:pt>
                <c:pt idx="1306">
                  <c:v>4414382</c:v>
                </c:pt>
                <c:pt idx="1307">
                  <c:v>4411029</c:v>
                </c:pt>
                <c:pt idx="1308">
                  <c:v>4410015</c:v>
                </c:pt>
                <c:pt idx="1309">
                  <c:v>4405578</c:v>
                </c:pt>
                <c:pt idx="1310">
                  <c:v>4403498</c:v>
                </c:pt>
                <c:pt idx="1311">
                  <c:v>4401499</c:v>
                </c:pt>
                <c:pt idx="1312">
                  <c:v>4399130</c:v>
                </c:pt>
                <c:pt idx="1313">
                  <c:v>4397147</c:v>
                </c:pt>
                <c:pt idx="1314">
                  <c:v>4391329</c:v>
                </c:pt>
                <c:pt idx="1315">
                  <c:v>4390357</c:v>
                </c:pt>
                <c:pt idx="1316">
                  <c:v>4388908</c:v>
                </c:pt>
                <c:pt idx="1317">
                  <c:v>4388446</c:v>
                </c:pt>
                <c:pt idx="1318">
                  <c:v>4387366</c:v>
                </c:pt>
                <c:pt idx="1319">
                  <c:v>4383802</c:v>
                </c:pt>
                <c:pt idx="1320">
                  <c:v>4380822</c:v>
                </c:pt>
                <c:pt idx="1321">
                  <c:v>4372128</c:v>
                </c:pt>
                <c:pt idx="1322">
                  <c:v>4370806</c:v>
                </c:pt>
                <c:pt idx="1323">
                  <c:v>4368857</c:v>
                </c:pt>
                <c:pt idx="1324">
                  <c:v>4367718</c:v>
                </c:pt>
                <c:pt idx="1325">
                  <c:v>4366960</c:v>
                </c:pt>
                <c:pt idx="1326">
                  <c:v>4366301</c:v>
                </c:pt>
                <c:pt idx="1327">
                  <c:v>4365561</c:v>
                </c:pt>
                <c:pt idx="1328">
                  <c:v>4364353</c:v>
                </c:pt>
                <c:pt idx="1329">
                  <c:v>4361969</c:v>
                </c:pt>
                <c:pt idx="1330">
                  <c:v>4359620</c:v>
                </c:pt>
                <c:pt idx="1331">
                  <c:v>4351125</c:v>
                </c:pt>
                <c:pt idx="1332">
                  <c:v>4347691</c:v>
                </c:pt>
                <c:pt idx="1333">
                  <c:v>4346711</c:v>
                </c:pt>
                <c:pt idx="1334">
                  <c:v>4345489</c:v>
                </c:pt>
                <c:pt idx="1335">
                  <c:v>4344379</c:v>
                </c:pt>
                <c:pt idx="1336">
                  <c:v>4342093</c:v>
                </c:pt>
                <c:pt idx="1337">
                  <c:v>4340897</c:v>
                </c:pt>
                <c:pt idx="1338">
                  <c:v>4339372</c:v>
                </c:pt>
                <c:pt idx="1339">
                  <c:v>4338907</c:v>
                </c:pt>
                <c:pt idx="1340">
                  <c:v>4337013</c:v>
                </c:pt>
                <c:pt idx="1341">
                  <c:v>4333709</c:v>
                </c:pt>
                <c:pt idx="1342">
                  <c:v>4332929</c:v>
                </c:pt>
                <c:pt idx="1343">
                  <c:v>4328165</c:v>
                </c:pt>
                <c:pt idx="1344">
                  <c:v>4326251</c:v>
                </c:pt>
                <c:pt idx="1345">
                  <c:v>4325324</c:v>
                </c:pt>
                <c:pt idx="1346">
                  <c:v>4323048</c:v>
                </c:pt>
                <c:pt idx="1347">
                  <c:v>4322170</c:v>
                </c:pt>
                <c:pt idx="1348">
                  <c:v>4319218</c:v>
                </c:pt>
                <c:pt idx="1349">
                  <c:v>4318028</c:v>
                </c:pt>
                <c:pt idx="1350">
                  <c:v>4310858</c:v>
                </c:pt>
                <c:pt idx="1351">
                  <c:v>4307591</c:v>
                </c:pt>
                <c:pt idx="1352">
                  <c:v>4306115</c:v>
                </c:pt>
                <c:pt idx="1353">
                  <c:v>4303638</c:v>
                </c:pt>
                <c:pt idx="1354">
                  <c:v>4302756</c:v>
                </c:pt>
                <c:pt idx="1355">
                  <c:v>4300977</c:v>
                </c:pt>
                <c:pt idx="1356">
                  <c:v>4298366</c:v>
                </c:pt>
                <c:pt idx="1357">
                  <c:v>4297893</c:v>
                </c:pt>
                <c:pt idx="1358">
                  <c:v>4296835</c:v>
                </c:pt>
                <c:pt idx="1359">
                  <c:v>4296108</c:v>
                </c:pt>
                <c:pt idx="1360">
                  <c:v>4295486</c:v>
                </c:pt>
                <c:pt idx="1361">
                  <c:v>4291728</c:v>
                </c:pt>
                <c:pt idx="1362">
                  <c:v>4290874</c:v>
                </c:pt>
                <c:pt idx="1363">
                  <c:v>4288998</c:v>
                </c:pt>
                <c:pt idx="1364">
                  <c:v>4282587</c:v>
                </c:pt>
                <c:pt idx="1365">
                  <c:v>4281758</c:v>
                </c:pt>
                <c:pt idx="1366">
                  <c:v>4278147</c:v>
                </c:pt>
                <c:pt idx="1367">
                  <c:v>4276772</c:v>
                </c:pt>
                <c:pt idx="1368">
                  <c:v>4276426</c:v>
                </c:pt>
                <c:pt idx="1369">
                  <c:v>4275055</c:v>
                </c:pt>
                <c:pt idx="1370">
                  <c:v>4271779</c:v>
                </c:pt>
                <c:pt idx="1371">
                  <c:v>4270570</c:v>
                </c:pt>
                <c:pt idx="1372">
                  <c:v>4270016</c:v>
                </c:pt>
                <c:pt idx="1373">
                  <c:v>4267895</c:v>
                </c:pt>
                <c:pt idx="1374">
                  <c:v>4264392</c:v>
                </c:pt>
                <c:pt idx="1375">
                  <c:v>4261302</c:v>
                </c:pt>
                <c:pt idx="1376">
                  <c:v>4249257</c:v>
                </c:pt>
                <c:pt idx="1377">
                  <c:v>4240447</c:v>
                </c:pt>
                <c:pt idx="1378">
                  <c:v>4239756</c:v>
                </c:pt>
                <c:pt idx="1379">
                  <c:v>4238177</c:v>
                </c:pt>
                <c:pt idx="1380">
                  <c:v>4237402</c:v>
                </c:pt>
                <c:pt idx="1381">
                  <c:v>4235705</c:v>
                </c:pt>
                <c:pt idx="1382">
                  <c:v>4234728</c:v>
                </c:pt>
                <c:pt idx="1383">
                  <c:v>4233173</c:v>
                </c:pt>
                <c:pt idx="1384">
                  <c:v>4232457</c:v>
                </c:pt>
                <c:pt idx="1385">
                  <c:v>4231043</c:v>
                </c:pt>
                <c:pt idx="1386">
                  <c:v>4229925</c:v>
                </c:pt>
                <c:pt idx="1387">
                  <c:v>4226691</c:v>
                </c:pt>
                <c:pt idx="1388">
                  <c:v>4225582</c:v>
                </c:pt>
                <c:pt idx="1389">
                  <c:v>4223285</c:v>
                </c:pt>
                <c:pt idx="1390">
                  <c:v>4217662</c:v>
                </c:pt>
                <c:pt idx="1391">
                  <c:v>4216784</c:v>
                </c:pt>
                <c:pt idx="1392">
                  <c:v>4215058</c:v>
                </c:pt>
                <c:pt idx="1393">
                  <c:v>4212038</c:v>
                </c:pt>
                <c:pt idx="1394">
                  <c:v>4211040</c:v>
                </c:pt>
                <c:pt idx="1395">
                  <c:v>4209019</c:v>
                </c:pt>
                <c:pt idx="1396">
                  <c:v>4207952</c:v>
                </c:pt>
                <c:pt idx="1397">
                  <c:v>4205432</c:v>
                </c:pt>
                <c:pt idx="1398">
                  <c:v>4204048</c:v>
                </c:pt>
                <c:pt idx="1399">
                  <c:v>4199089</c:v>
                </c:pt>
                <c:pt idx="1400">
                  <c:v>4192600</c:v>
                </c:pt>
                <c:pt idx="1401">
                  <c:v>4191673</c:v>
                </c:pt>
                <c:pt idx="1402">
                  <c:v>4190802</c:v>
                </c:pt>
                <c:pt idx="1403">
                  <c:v>4187905</c:v>
                </c:pt>
                <c:pt idx="1404">
                  <c:v>4183768</c:v>
                </c:pt>
                <c:pt idx="1405">
                  <c:v>4179831</c:v>
                </c:pt>
                <c:pt idx="1406">
                  <c:v>4177597</c:v>
                </c:pt>
                <c:pt idx="1407">
                  <c:v>4173611</c:v>
                </c:pt>
                <c:pt idx="1408">
                  <c:v>4171746</c:v>
                </c:pt>
                <c:pt idx="1409">
                  <c:v>4166672</c:v>
                </c:pt>
                <c:pt idx="1410">
                  <c:v>4164489</c:v>
                </c:pt>
                <c:pt idx="1411">
                  <c:v>4162672</c:v>
                </c:pt>
                <c:pt idx="1412">
                  <c:v>4158911</c:v>
                </c:pt>
                <c:pt idx="1413">
                  <c:v>4157061</c:v>
                </c:pt>
                <c:pt idx="1414">
                  <c:v>4156211</c:v>
                </c:pt>
                <c:pt idx="1415">
                  <c:v>4154791</c:v>
                </c:pt>
                <c:pt idx="1416">
                  <c:v>4154194</c:v>
                </c:pt>
                <c:pt idx="1417">
                  <c:v>4152363</c:v>
                </c:pt>
                <c:pt idx="1418">
                  <c:v>4151027</c:v>
                </c:pt>
                <c:pt idx="1419">
                  <c:v>4150842</c:v>
                </c:pt>
                <c:pt idx="1420">
                  <c:v>4150375</c:v>
                </c:pt>
                <c:pt idx="1421">
                  <c:v>4150099</c:v>
                </c:pt>
                <c:pt idx="1422">
                  <c:v>4149686</c:v>
                </c:pt>
                <c:pt idx="1423">
                  <c:v>4146007</c:v>
                </c:pt>
                <c:pt idx="1424">
                  <c:v>4142943</c:v>
                </c:pt>
                <c:pt idx="1425">
                  <c:v>4142689</c:v>
                </c:pt>
                <c:pt idx="1426">
                  <c:v>4140892</c:v>
                </c:pt>
                <c:pt idx="1427">
                  <c:v>4139885</c:v>
                </c:pt>
                <c:pt idx="1428">
                  <c:v>4138899</c:v>
                </c:pt>
                <c:pt idx="1429">
                  <c:v>4130910</c:v>
                </c:pt>
                <c:pt idx="1430">
                  <c:v>4129710</c:v>
                </c:pt>
                <c:pt idx="1431">
                  <c:v>4124174</c:v>
                </c:pt>
                <c:pt idx="1432">
                  <c:v>4123635</c:v>
                </c:pt>
                <c:pt idx="1433">
                  <c:v>4120524</c:v>
                </c:pt>
                <c:pt idx="1434">
                  <c:v>4120342</c:v>
                </c:pt>
                <c:pt idx="1435">
                  <c:v>4119089</c:v>
                </c:pt>
                <c:pt idx="1436">
                  <c:v>4118166</c:v>
                </c:pt>
                <c:pt idx="1437">
                  <c:v>4116811</c:v>
                </c:pt>
                <c:pt idx="1438">
                  <c:v>4115970</c:v>
                </c:pt>
                <c:pt idx="1439">
                  <c:v>4114865</c:v>
                </c:pt>
                <c:pt idx="1440">
                  <c:v>4114446</c:v>
                </c:pt>
                <c:pt idx="1441">
                  <c:v>4113657</c:v>
                </c:pt>
                <c:pt idx="1442">
                  <c:v>4109115</c:v>
                </c:pt>
                <c:pt idx="1443">
                  <c:v>4108732</c:v>
                </c:pt>
                <c:pt idx="1444">
                  <c:v>4098430</c:v>
                </c:pt>
                <c:pt idx="1445">
                  <c:v>4094128</c:v>
                </c:pt>
                <c:pt idx="1446">
                  <c:v>4092970</c:v>
                </c:pt>
                <c:pt idx="1447">
                  <c:v>4090819</c:v>
                </c:pt>
                <c:pt idx="1448">
                  <c:v>4089851</c:v>
                </c:pt>
                <c:pt idx="1449">
                  <c:v>4088832</c:v>
                </c:pt>
                <c:pt idx="1450">
                  <c:v>4086983</c:v>
                </c:pt>
                <c:pt idx="1451">
                  <c:v>4085101</c:v>
                </c:pt>
                <c:pt idx="1452">
                  <c:v>4083392</c:v>
                </c:pt>
                <c:pt idx="1453">
                  <c:v>4082801</c:v>
                </c:pt>
                <c:pt idx="1454">
                  <c:v>4081772</c:v>
                </c:pt>
                <c:pt idx="1455">
                  <c:v>4079490</c:v>
                </c:pt>
                <c:pt idx="1456">
                  <c:v>4078062</c:v>
                </c:pt>
                <c:pt idx="1457">
                  <c:v>4073411</c:v>
                </c:pt>
                <c:pt idx="1458">
                  <c:v>4070429</c:v>
                </c:pt>
                <c:pt idx="1459">
                  <c:v>4065979</c:v>
                </c:pt>
                <c:pt idx="1460">
                  <c:v>4065121</c:v>
                </c:pt>
                <c:pt idx="1461">
                  <c:v>4056262</c:v>
                </c:pt>
                <c:pt idx="1462">
                  <c:v>4054145</c:v>
                </c:pt>
                <c:pt idx="1463">
                  <c:v>4052578</c:v>
                </c:pt>
                <c:pt idx="1464">
                  <c:v>4047862</c:v>
                </c:pt>
                <c:pt idx="1465">
                  <c:v>4046834</c:v>
                </c:pt>
                <c:pt idx="1466">
                  <c:v>4045566</c:v>
                </c:pt>
                <c:pt idx="1467">
                  <c:v>4043082</c:v>
                </c:pt>
                <c:pt idx="1468">
                  <c:v>4042124</c:v>
                </c:pt>
                <c:pt idx="1469">
                  <c:v>4041207</c:v>
                </c:pt>
                <c:pt idx="1470">
                  <c:v>4037508</c:v>
                </c:pt>
                <c:pt idx="1471">
                  <c:v>4033238</c:v>
                </c:pt>
                <c:pt idx="1472">
                  <c:v>4031324</c:v>
                </c:pt>
                <c:pt idx="1473">
                  <c:v>4029205</c:v>
                </c:pt>
                <c:pt idx="1474">
                  <c:v>4024783</c:v>
                </c:pt>
                <c:pt idx="1475">
                  <c:v>4022558</c:v>
                </c:pt>
                <c:pt idx="1476">
                  <c:v>4021910</c:v>
                </c:pt>
                <c:pt idx="1477">
                  <c:v>4019975</c:v>
                </c:pt>
                <c:pt idx="1478">
                  <c:v>4017746</c:v>
                </c:pt>
                <c:pt idx="1479">
                  <c:v>4015786</c:v>
                </c:pt>
                <c:pt idx="1480">
                  <c:v>4014394</c:v>
                </c:pt>
                <c:pt idx="1481">
                  <c:v>4013250</c:v>
                </c:pt>
                <c:pt idx="1482">
                  <c:v>4010524</c:v>
                </c:pt>
                <c:pt idx="1483">
                  <c:v>4009025</c:v>
                </c:pt>
                <c:pt idx="1484">
                  <c:v>4007451</c:v>
                </c:pt>
                <c:pt idx="1485">
                  <c:v>4003212</c:v>
                </c:pt>
                <c:pt idx="1486">
                  <c:v>4002792</c:v>
                </c:pt>
                <c:pt idx="1487">
                  <c:v>4001807</c:v>
                </c:pt>
                <c:pt idx="1488">
                  <c:v>3997798</c:v>
                </c:pt>
                <c:pt idx="1489">
                  <c:v>3995568</c:v>
                </c:pt>
                <c:pt idx="1490">
                  <c:v>3992855</c:v>
                </c:pt>
                <c:pt idx="1491">
                  <c:v>3991101</c:v>
                </c:pt>
                <c:pt idx="1492">
                  <c:v>3983770</c:v>
                </c:pt>
                <c:pt idx="1493">
                  <c:v>3982754</c:v>
                </c:pt>
                <c:pt idx="1494">
                  <c:v>3980862</c:v>
                </c:pt>
                <c:pt idx="1495">
                  <c:v>3954351</c:v>
                </c:pt>
                <c:pt idx="1496">
                  <c:v>3937137</c:v>
                </c:pt>
                <c:pt idx="1497">
                  <c:v>3935393</c:v>
                </c:pt>
                <c:pt idx="1498">
                  <c:v>3934613</c:v>
                </c:pt>
                <c:pt idx="1499">
                  <c:v>3934178</c:v>
                </c:pt>
                <c:pt idx="1500">
                  <c:v>3931646</c:v>
                </c:pt>
                <c:pt idx="1501">
                  <c:v>3930677</c:v>
                </c:pt>
                <c:pt idx="1502">
                  <c:v>3929691</c:v>
                </c:pt>
                <c:pt idx="1503">
                  <c:v>3928646</c:v>
                </c:pt>
                <c:pt idx="1504">
                  <c:v>3927155</c:v>
                </c:pt>
                <c:pt idx="1505">
                  <c:v>3924621</c:v>
                </c:pt>
                <c:pt idx="1506">
                  <c:v>3923679</c:v>
                </c:pt>
                <c:pt idx="1507">
                  <c:v>3921813</c:v>
                </c:pt>
                <c:pt idx="1508">
                  <c:v>3921000</c:v>
                </c:pt>
                <c:pt idx="1509">
                  <c:v>3919883</c:v>
                </c:pt>
                <c:pt idx="1510">
                  <c:v>3918932</c:v>
                </c:pt>
                <c:pt idx="1511">
                  <c:v>3917084</c:v>
                </c:pt>
                <c:pt idx="1512">
                  <c:v>3916353</c:v>
                </c:pt>
                <c:pt idx="1513">
                  <c:v>3914315</c:v>
                </c:pt>
                <c:pt idx="1514">
                  <c:v>3913059</c:v>
                </c:pt>
                <c:pt idx="1515">
                  <c:v>3912577</c:v>
                </c:pt>
                <c:pt idx="1516">
                  <c:v>3911854</c:v>
                </c:pt>
                <c:pt idx="1517">
                  <c:v>3911297</c:v>
                </c:pt>
                <c:pt idx="1518">
                  <c:v>3908769</c:v>
                </c:pt>
                <c:pt idx="1519">
                  <c:v>3907635</c:v>
                </c:pt>
                <c:pt idx="1520">
                  <c:v>3906525</c:v>
                </c:pt>
                <c:pt idx="1521">
                  <c:v>3905600</c:v>
                </c:pt>
                <c:pt idx="1522">
                  <c:v>3895462</c:v>
                </c:pt>
                <c:pt idx="1523">
                  <c:v>3892875</c:v>
                </c:pt>
                <c:pt idx="1524">
                  <c:v>3891218</c:v>
                </c:pt>
                <c:pt idx="1525">
                  <c:v>3890378</c:v>
                </c:pt>
                <c:pt idx="1526">
                  <c:v>3887897</c:v>
                </c:pt>
                <c:pt idx="1527">
                  <c:v>3887482</c:v>
                </c:pt>
                <c:pt idx="1528">
                  <c:v>3885060</c:v>
                </c:pt>
                <c:pt idx="1529">
                  <c:v>3876706</c:v>
                </c:pt>
                <c:pt idx="1530">
                  <c:v>3875517</c:v>
                </c:pt>
                <c:pt idx="1531">
                  <c:v>3871478</c:v>
                </c:pt>
                <c:pt idx="1532">
                  <c:v>3869966</c:v>
                </c:pt>
                <c:pt idx="1533">
                  <c:v>3869455</c:v>
                </c:pt>
                <c:pt idx="1534">
                  <c:v>3868326</c:v>
                </c:pt>
                <c:pt idx="1535">
                  <c:v>3864120</c:v>
                </c:pt>
                <c:pt idx="1536">
                  <c:v>3860070</c:v>
                </c:pt>
                <c:pt idx="1537">
                  <c:v>3859215</c:v>
                </c:pt>
                <c:pt idx="1538">
                  <c:v>3858915</c:v>
                </c:pt>
                <c:pt idx="1539">
                  <c:v>3858233</c:v>
                </c:pt>
                <c:pt idx="1540">
                  <c:v>3857135</c:v>
                </c:pt>
                <c:pt idx="1541">
                  <c:v>3855765</c:v>
                </c:pt>
                <c:pt idx="1542">
                  <c:v>3855248</c:v>
                </c:pt>
                <c:pt idx="1543">
                  <c:v>3850477</c:v>
                </c:pt>
                <c:pt idx="1544">
                  <c:v>3843178</c:v>
                </c:pt>
                <c:pt idx="1545">
                  <c:v>3841720</c:v>
                </c:pt>
                <c:pt idx="1546">
                  <c:v>3838730</c:v>
                </c:pt>
                <c:pt idx="1547">
                  <c:v>3837295</c:v>
                </c:pt>
                <c:pt idx="1548">
                  <c:v>3831870</c:v>
                </c:pt>
                <c:pt idx="1549">
                  <c:v>3826554</c:v>
                </c:pt>
                <c:pt idx="1550">
                  <c:v>3825587</c:v>
                </c:pt>
                <c:pt idx="1551">
                  <c:v>3818422</c:v>
                </c:pt>
                <c:pt idx="1552">
                  <c:v>3815979</c:v>
                </c:pt>
                <c:pt idx="1553">
                  <c:v>3814179</c:v>
                </c:pt>
                <c:pt idx="1554">
                  <c:v>3810051</c:v>
                </c:pt>
                <c:pt idx="1555">
                  <c:v>3808228</c:v>
                </c:pt>
                <c:pt idx="1556">
                  <c:v>3807428</c:v>
                </c:pt>
                <c:pt idx="1557">
                  <c:v>3799537</c:v>
                </c:pt>
                <c:pt idx="1558">
                  <c:v>3797893</c:v>
                </c:pt>
                <c:pt idx="1559">
                  <c:v>3797157</c:v>
                </c:pt>
                <c:pt idx="1560">
                  <c:v>3796372</c:v>
                </c:pt>
                <c:pt idx="1561">
                  <c:v>3794167</c:v>
                </c:pt>
                <c:pt idx="1562">
                  <c:v>3791366</c:v>
                </c:pt>
                <c:pt idx="1563">
                  <c:v>3790764</c:v>
                </c:pt>
                <c:pt idx="1564">
                  <c:v>3789667</c:v>
                </c:pt>
                <c:pt idx="1565">
                  <c:v>3788101</c:v>
                </c:pt>
                <c:pt idx="1566">
                  <c:v>3785445</c:v>
                </c:pt>
                <c:pt idx="1567">
                  <c:v>3778727</c:v>
                </c:pt>
                <c:pt idx="1568">
                  <c:v>3775116</c:v>
                </c:pt>
                <c:pt idx="1569">
                  <c:v>3774512</c:v>
                </c:pt>
                <c:pt idx="1570">
                  <c:v>3773350</c:v>
                </c:pt>
                <c:pt idx="1571">
                  <c:v>3770225</c:v>
                </c:pt>
                <c:pt idx="1572">
                  <c:v>3765825</c:v>
                </c:pt>
                <c:pt idx="1573">
                  <c:v>3764239</c:v>
                </c:pt>
                <c:pt idx="1574">
                  <c:v>3762546</c:v>
                </c:pt>
                <c:pt idx="1575">
                  <c:v>3761636</c:v>
                </c:pt>
                <c:pt idx="1576">
                  <c:v>3760056</c:v>
                </c:pt>
                <c:pt idx="1577">
                  <c:v>3756822</c:v>
                </c:pt>
                <c:pt idx="1578">
                  <c:v>3750714</c:v>
                </c:pt>
                <c:pt idx="1579">
                  <c:v>3749208</c:v>
                </c:pt>
                <c:pt idx="1580">
                  <c:v>3746632</c:v>
                </c:pt>
                <c:pt idx="1581">
                  <c:v>3745581</c:v>
                </c:pt>
                <c:pt idx="1582">
                  <c:v>3745270</c:v>
                </c:pt>
                <c:pt idx="1583">
                  <c:v>3744306</c:v>
                </c:pt>
                <c:pt idx="1584">
                  <c:v>3742716</c:v>
                </c:pt>
                <c:pt idx="1585">
                  <c:v>3741623</c:v>
                </c:pt>
                <c:pt idx="1586">
                  <c:v>3738310</c:v>
                </c:pt>
                <c:pt idx="1587">
                  <c:v>3737500</c:v>
                </c:pt>
                <c:pt idx="1588">
                  <c:v>3734617</c:v>
                </c:pt>
                <c:pt idx="1589">
                  <c:v>3727655</c:v>
                </c:pt>
                <c:pt idx="1590">
                  <c:v>3726201</c:v>
                </c:pt>
                <c:pt idx="1591">
                  <c:v>3716279</c:v>
                </c:pt>
                <c:pt idx="1592">
                  <c:v>3713241</c:v>
                </c:pt>
                <c:pt idx="1593">
                  <c:v>3711049</c:v>
                </c:pt>
                <c:pt idx="1594">
                  <c:v>3708913</c:v>
                </c:pt>
                <c:pt idx="1595">
                  <c:v>3698913</c:v>
                </c:pt>
                <c:pt idx="1596">
                  <c:v>3695437</c:v>
                </c:pt>
                <c:pt idx="1597">
                  <c:v>3694718</c:v>
                </c:pt>
                <c:pt idx="1598">
                  <c:v>3692849</c:v>
                </c:pt>
                <c:pt idx="1599">
                  <c:v>3690710</c:v>
                </c:pt>
                <c:pt idx="1600">
                  <c:v>3685794</c:v>
                </c:pt>
                <c:pt idx="1601">
                  <c:v>3685004</c:v>
                </c:pt>
                <c:pt idx="1602">
                  <c:v>3683611</c:v>
                </c:pt>
                <c:pt idx="1603">
                  <c:v>3682257</c:v>
                </c:pt>
                <c:pt idx="1604">
                  <c:v>3680869</c:v>
                </c:pt>
                <c:pt idx="1605">
                  <c:v>3679424</c:v>
                </c:pt>
                <c:pt idx="1606">
                  <c:v>3672430</c:v>
                </c:pt>
                <c:pt idx="1607">
                  <c:v>3670899</c:v>
                </c:pt>
                <c:pt idx="1608">
                  <c:v>3669746</c:v>
                </c:pt>
                <c:pt idx="1609">
                  <c:v>3667774</c:v>
                </c:pt>
                <c:pt idx="1610">
                  <c:v>3666260</c:v>
                </c:pt>
                <c:pt idx="1611">
                  <c:v>3660043</c:v>
                </c:pt>
                <c:pt idx="1612">
                  <c:v>3658594</c:v>
                </c:pt>
                <c:pt idx="1613">
                  <c:v>3657461</c:v>
                </c:pt>
                <c:pt idx="1614">
                  <c:v>3650028</c:v>
                </c:pt>
                <c:pt idx="1615">
                  <c:v>3648142</c:v>
                </c:pt>
                <c:pt idx="1616">
                  <c:v>3635504</c:v>
                </c:pt>
                <c:pt idx="1617">
                  <c:v>3632271</c:v>
                </c:pt>
                <c:pt idx="1618">
                  <c:v>3627367</c:v>
                </c:pt>
                <c:pt idx="1619">
                  <c:v>3622708</c:v>
                </c:pt>
                <c:pt idx="1620">
                  <c:v>3621341</c:v>
                </c:pt>
                <c:pt idx="1621">
                  <c:v>3595856</c:v>
                </c:pt>
                <c:pt idx="1622">
                  <c:v>3588671</c:v>
                </c:pt>
                <c:pt idx="1623">
                  <c:v>3586250</c:v>
                </c:pt>
                <c:pt idx="1624">
                  <c:v>3584040</c:v>
                </c:pt>
                <c:pt idx="1625">
                  <c:v>3582602</c:v>
                </c:pt>
                <c:pt idx="1626">
                  <c:v>3577564</c:v>
                </c:pt>
                <c:pt idx="1627">
                  <c:v>3576416</c:v>
                </c:pt>
                <c:pt idx="1628">
                  <c:v>3574747</c:v>
                </c:pt>
                <c:pt idx="1629">
                  <c:v>3569539</c:v>
                </c:pt>
                <c:pt idx="1630">
                  <c:v>3564724</c:v>
                </c:pt>
                <c:pt idx="1631">
                  <c:v>3563123</c:v>
                </c:pt>
                <c:pt idx="1632">
                  <c:v>3562495</c:v>
                </c:pt>
                <c:pt idx="1633">
                  <c:v>3557243</c:v>
                </c:pt>
                <c:pt idx="1634">
                  <c:v>3555609</c:v>
                </c:pt>
                <c:pt idx="1635">
                  <c:v>3555067</c:v>
                </c:pt>
                <c:pt idx="1636">
                  <c:v>3550300</c:v>
                </c:pt>
                <c:pt idx="1637">
                  <c:v>3548764</c:v>
                </c:pt>
                <c:pt idx="1638">
                  <c:v>3546078</c:v>
                </c:pt>
                <c:pt idx="1639">
                  <c:v>3543887</c:v>
                </c:pt>
                <c:pt idx="1640">
                  <c:v>3538183</c:v>
                </c:pt>
                <c:pt idx="1641">
                  <c:v>3537011</c:v>
                </c:pt>
                <c:pt idx="1642">
                  <c:v>3534325</c:v>
                </c:pt>
                <c:pt idx="1643">
                  <c:v>3532463</c:v>
                </c:pt>
                <c:pt idx="1644">
                  <c:v>3531186</c:v>
                </c:pt>
                <c:pt idx="1645">
                  <c:v>3530835</c:v>
                </c:pt>
                <c:pt idx="1646">
                  <c:v>3521451</c:v>
                </c:pt>
                <c:pt idx="1647">
                  <c:v>3520097</c:v>
                </c:pt>
                <c:pt idx="1648">
                  <c:v>3518915</c:v>
                </c:pt>
                <c:pt idx="1649">
                  <c:v>3516508</c:v>
                </c:pt>
                <c:pt idx="1650">
                  <c:v>3512096</c:v>
                </c:pt>
                <c:pt idx="1651">
                  <c:v>3508591</c:v>
                </c:pt>
                <c:pt idx="1652">
                  <c:v>3501061</c:v>
                </c:pt>
                <c:pt idx="1653">
                  <c:v>3488989</c:v>
                </c:pt>
                <c:pt idx="1654">
                  <c:v>3486829</c:v>
                </c:pt>
                <c:pt idx="1655">
                  <c:v>3485533</c:v>
                </c:pt>
                <c:pt idx="1656">
                  <c:v>3481765</c:v>
                </c:pt>
                <c:pt idx="1657">
                  <c:v>3470284</c:v>
                </c:pt>
                <c:pt idx="1658">
                  <c:v>3469944</c:v>
                </c:pt>
                <c:pt idx="1659">
                  <c:v>3469218</c:v>
                </c:pt>
                <c:pt idx="1660">
                  <c:v>3452449</c:v>
                </c:pt>
                <c:pt idx="1661">
                  <c:v>3450457</c:v>
                </c:pt>
                <c:pt idx="1662">
                  <c:v>3449337</c:v>
                </c:pt>
                <c:pt idx="1663">
                  <c:v>3448832</c:v>
                </c:pt>
                <c:pt idx="1664">
                  <c:v>3445160</c:v>
                </c:pt>
                <c:pt idx="1665">
                  <c:v>3442811</c:v>
                </c:pt>
                <c:pt idx="1666">
                  <c:v>3441673</c:v>
                </c:pt>
                <c:pt idx="1667">
                  <c:v>3438828</c:v>
                </c:pt>
                <c:pt idx="1668">
                  <c:v>3437704</c:v>
                </c:pt>
                <c:pt idx="1669">
                  <c:v>3437331</c:v>
                </c:pt>
                <c:pt idx="1670">
                  <c:v>3433930</c:v>
                </c:pt>
                <c:pt idx="1671">
                  <c:v>3432706</c:v>
                </c:pt>
                <c:pt idx="1672">
                  <c:v>3431968</c:v>
                </c:pt>
                <c:pt idx="1673">
                  <c:v>3430494</c:v>
                </c:pt>
                <c:pt idx="1674">
                  <c:v>3428716</c:v>
                </c:pt>
                <c:pt idx="1675">
                  <c:v>3428172</c:v>
                </c:pt>
                <c:pt idx="1676">
                  <c:v>3427342</c:v>
                </c:pt>
                <c:pt idx="1677">
                  <c:v>3424652</c:v>
                </c:pt>
                <c:pt idx="1678">
                  <c:v>3422666</c:v>
                </c:pt>
                <c:pt idx="1679">
                  <c:v>3419146</c:v>
                </c:pt>
                <c:pt idx="1680">
                  <c:v>3415072</c:v>
                </c:pt>
                <c:pt idx="1681">
                  <c:v>3411500</c:v>
                </c:pt>
                <c:pt idx="1682">
                  <c:v>3405093</c:v>
                </c:pt>
                <c:pt idx="1683">
                  <c:v>3402432</c:v>
                </c:pt>
                <c:pt idx="1684">
                  <c:v>3398946</c:v>
                </c:pt>
                <c:pt idx="1685">
                  <c:v>3398363</c:v>
                </c:pt>
                <c:pt idx="1686">
                  <c:v>3386181</c:v>
                </c:pt>
                <c:pt idx="1687">
                  <c:v>3384939</c:v>
                </c:pt>
                <c:pt idx="1688">
                  <c:v>3380006</c:v>
                </c:pt>
                <c:pt idx="1689">
                  <c:v>3377406</c:v>
                </c:pt>
                <c:pt idx="1690">
                  <c:v>3376596</c:v>
                </c:pt>
                <c:pt idx="1691">
                  <c:v>3374844</c:v>
                </c:pt>
                <c:pt idx="1692">
                  <c:v>3372058</c:v>
                </c:pt>
                <c:pt idx="1693">
                  <c:v>3370049</c:v>
                </c:pt>
                <c:pt idx="1694">
                  <c:v>3366665</c:v>
                </c:pt>
                <c:pt idx="1695">
                  <c:v>3365863</c:v>
                </c:pt>
                <c:pt idx="1696">
                  <c:v>3364156</c:v>
                </c:pt>
                <c:pt idx="1697">
                  <c:v>3363190</c:v>
                </c:pt>
                <c:pt idx="1698">
                  <c:v>3362611</c:v>
                </c:pt>
                <c:pt idx="1699">
                  <c:v>3361462</c:v>
                </c:pt>
                <c:pt idx="1700">
                  <c:v>3360111</c:v>
                </c:pt>
                <c:pt idx="1701">
                  <c:v>3355053</c:v>
                </c:pt>
                <c:pt idx="1702">
                  <c:v>3354472</c:v>
                </c:pt>
                <c:pt idx="1703">
                  <c:v>3353786</c:v>
                </c:pt>
                <c:pt idx="1704">
                  <c:v>3352425</c:v>
                </c:pt>
                <c:pt idx="1705">
                  <c:v>3346210</c:v>
                </c:pt>
                <c:pt idx="1706">
                  <c:v>3345206</c:v>
                </c:pt>
                <c:pt idx="1707">
                  <c:v>3344786</c:v>
                </c:pt>
                <c:pt idx="1708">
                  <c:v>3341898</c:v>
                </c:pt>
                <c:pt idx="1709">
                  <c:v>3339897</c:v>
                </c:pt>
                <c:pt idx="1710">
                  <c:v>3337649</c:v>
                </c:pt>
                <c:pt idx="1711">
                  <c:v>3335935</c:v>
                </c:pt>
                <c:pt idx="1712">
                  <c:v>3333466</c:v>
                </c:pt>
                <c:pt idx="1713">
                  <c:v>3330112</c:v>
                </c:pt>
                <c:pt idx="1714">
                  <c:v>3325890</c:v>
                </c:pt>
                <c:pt idx="1715">
                  <c:v>3324148</c:v>
                </c:pt>
                <c:pt idx="1716">
                  <c:v>3321230</c:v>
                </c:pt>
                <c:pt idx="1717">
                  <c:v>3315857</c:v>
                </c:pt>
                <c:pt idx="1718">
                  <c:v>3314656</c:v>
                </c:pt>
                <c:pt idx="1719">
                  <c:v>3313897</c:v>
                </c:pt>
                <c:pt idx="1720">
                  <c:v>3310966</c:v>
                </c:pt>
                <c:pt idx="1721">
                  <c:v>3309343</c:v>
                </c:pt>
                <c:pt idx="1722">
                  <c:v>3307517</c:v>
                </c:pt>
                <c:pt idx="1723">
                  <c:v>3306983</c:v>
                </c:pt>
                <c:pt idx="1724">
                  <c:v>3306741</c:v>
                </c:pt>
                <c:pt idx="1725">
                  <c:v>3305433</c:v>
                </c:pt>
                <c:pt idx="1726">
                  <c:v>3304529</c:v>
                </c:pt>
                <c:pt idx="1727">
                  <c:v>3303456</c:v>
                </c:pt>
                <c:pt idx="1728">
                  <c:v>3301780</c:v>
                </c:pt>
                <c:pt idx="1729">
                  <c:v>3300557</c:v>
                </c:pt>
                <c:pt idx="1730">
                  <c:v>3297528</c:v>
                </c:pt>
                <c:pt idx="1731">
                  <c:v>3295664</c:v>
                </c:pt>
                <c:pt idx="1732">
                  <c:v>3291533</c:v>
                </c:pt>
                <c:pt idx="1733">
                  <c:v>3291184</c:v>
                </c:pt>
                <c:pt idx="1734">
                  <c:v>3289397</c:v>
                </c:pt>
                <c:pt idx="1735">
                  <c:v>3285063</c:v>
                </c:pt>
                <c:pt idx="1736">
                  <c:v>3278515</c:v>
                </c:pt>
                <c:pt idx="1737">
                  <c:v>3277073</c:v>
                </c:pt>
                <c:pt idx="1738">
                  <c:v>3273880</c:v>
                </c:pt>
                <c:pt idx="1739">
                  <c:v>3273258</c:v>
                </c:pt>
                <c:pt idx="1740">
                  <c:v>3272736</c:v>
                </c:pt>
                <c:pt idx="1741">
                  <c:v>3269484</c:v>
                </c:pt>
                <c:pt idx="1742">
                  <c:v>3267805</c:v>
                </c:pt>
                <c:pt idx="1743">
                  <c:v>3266000</c:v>
                </c:pt>
                <c:pt idx="1744">
                  <c:v>3265041</c:v>
                </c:pt>
                <c:pt idx="1745">
                  <c:v>3263816</c:v>
                </c:pt>
                <c:pt idx="1746">
                  <c:v>3263237</c:v>
                </c:pt>
                <c:pt idx="1747">
                  <c:v>3263041</c:v>
                </c:pt>
                <c:pt idx="1748">
                  <c:v>3262489</c:v>
                </c:pt>
                <c:pt idx="1749">
                  <c:v>3261364</c:v>
                </c:pt>
                <c:pt idx="1750">
                  <c:v>3259230</c:v>
                </c:pt>
                <c:pt idx="1751">
                  <c:v>3257538</c:v>
                </c:pt>
                <c:pt idx="1752">
                  <c:v>3256411</c:v>
                </c:pt>
                <c:pt idx="1753">
                  <c:v>3255034</c:v>
                </c:pt>
                <c:pt idx="1754">
                  <c:v>3253511</c:v>
                </c:pt>
                <c:pt idx="1755">
                  <c:v>3252563</c:v>
                </c:pt>
                <c:pt idx="1756">
                  <c:v>3251492</c:v>
                </c:pt>
                <c:pt idx="1757">
                  <c:v>3249826</c:v>
                </c:pt>
                <c:pt idx="1758">
                  <c:v>3244411</c:v>
                </c:pt>
                <c:pt idx="1759">
                  <c:v>3243229</c:v>
                </c:pt>
                <c:pt idx="1760">
                  <c:v>3241836</c:v>
                </c:pt>
                <c:pt idx="1761">
                  <c:v>3240578</c:v>
                </c:pt>
                <c:pt idx="1762">
                  <c:v>3239630</c:v>
                </c:pt>
                <c:pt idx="1763">
                  <c:v>3237694</c:v>
                </c:pt>
                <c:pt idx="1764">
                  <c:v>3236324</c:v>
                </c:pt>
                <c:pt idx="1765">
                  <c:v>3233849</c:v>
                </c:pt>
                <c:pt idx="1766">
                  <c:v>3231738</c:v>
                </c:pt>
                <c:pt idx="1767">
                  <c:v>3227407</c:v>
                </c:pt>
                <c:pt idx="1768">
                  <c:v>3222708</c:v>
                </c:pt>
                <c:pt idx="1769">
                  <c:v>3219668</c:v>
                </c:pt>
                <c:pt idx="1770">
                  <c:v>3218755</c:v>
                </c:pt>
                <c:pt idx="1771">
                  <c:v>3217877</c:v>
                </c:pt>
                <c:pt idx="1772">
                  <c:v>3216774</c:v>
                </c:pt>
                <c:pt idx="1773">
                  <c:v>3216518</c:v>
                </c:pt>
                <c:pt idx="1774">
                  <c:v>3213922</c:v>
                </c:pt>
                <c:pt idx="1775">
                  <c:v>3213530</c:v>
                </c:pt>
                <c:pt idx="1776">
                  <c:v>3212164</c:v>
                </c:pt>
                <c:pt idx="1777">
                  <c:v>3211507</c:v>
                </c:pt>
                <c:pt idx="1778">
                  <c:v>3210200</c:v>
                </c:pt>
                <c:pt idx="1779">
                  <c:v>3204713</c:v>
                </c:pt>
                <c:pt idx="1780">
                  <c:v>3203808</c:v>
                </c:pt>
                <c:pt idx="1781">
                  <c:v>3198980</c:v>
                </c:pt>
                <c:pt idx="1782">
                  <c:v>3196316</c:v>
                </c:pt>
                <c:pt idx="1783">
                  <c:v>3194803</c:v>
                </c:pt>
                <c:pt idx="1784">
                  <c:v>3193704</c:v>
                </c:pt>
                <c:pt idx="1785">
                  <c:v>3182952</c:v>
                </c:pt>
                <c:pt idx="1786">
                  <c:v>3181325</c:v>
                </c:pt>
                <c:pt idx="1787">
                  <c:v>3178795</c:v>
                </c:pt>
                <c:pt idx="1788">
                  <c:v>3177316</c:v>
                </c:pt>
                <c:pt idx="1789">
                  <c:v>3172465</c:v>
                </c:pt>
                <c:pt idx="1790">
                  <c:v>3172142</c:v>
                </c:pt>
                <c:pt idx="1791">
                  <c:v>3167171</c:v>
                </c:pt>
                <c:pt idx="1792">
                  <c:v>3165694</c:v>
                </c:pt>
                <c:pt idx="1793">
                  <c:v>3164405</c:v>
                </c:pt>
                <c:pt idx="1794">
                  <c:v>3163653</c:v>
                </c:pt>
                <c:pt idx="1795">
                  <c:v>3162811</c:v>
                </c:pt>
                <c:pt idx="1796">
                  <c:v>3161678</c:v>
                </c:pt>
                <c:pt idx="1797">
                  <c:v>3160677</c:v>
                </c:pt>
                <c:pt idx="1798">
                  <c:v>3159756</c:v>
                </c:pt>
                <c:pt idx="1799">
                  <c:v>3158124</c:v>
                </c:pt>
                <c:pt idx="1800">
                  <c:v>3152964</c:v>
                </c:pt>
                <c:pt idx="1801">
                  <c:v>3151452</c:v>
                </c:pt>
                <c:pt idx="1802">
                  <c:v>3150002</c:v>
                </c:pt>
                <c:pt idx="1803">
                  <c:v>3144272</c:v>
                </c:pt>
                <c:pt idx="1804">
                  <c:v>3140648</c:v>
                </c:pt>
                <c:pt idx="1805">
                  <c:v>3140139</c:v>
                </c:pt>
                <c:pt idx="1806">
                  <c:v>3138589</c:v>
                </c:pt>
                <c:pt idx="1807">
                  <c:v>3137701</c:v>
                </c:pt>
                <c:pt idx="1808">
                  <c:v>3135883</c:v>
                </c:pt>
                <c:pt idx="1809">
                  <c:v>3134236</c:v>
                </c:pt>
                <c:pt idx="1810">
                  <c:v>3131188</c:v>
                </c:pt>
                <c:pt idx="1811">
                  <c:v>3129981</c:v>
                </c:pt>
                <c:pt idx="1812">
                  <c:v>3129595</c:v>
                </c:pt>
                <c:pt idx="1813">
                  <c:v>3126766</c:v>
                </c:pt>
                <c:pt idx="1814">
                  <c:v>3124247</c:v>
                </c:pt>
                <c:pt idx="1815">
                  <c:v>3123239</c:v>
                </c:pt>
                <c:pt idx="1816">
                  <c:v>3117967</c:v>
                </c:pt>
                <c:pt idx="1817">
                  <c:v>3116091</c:v>
                </c:pt>
                <c:pt idx="1818">
                  <c:v>3114292</c:v>
                </c:pt>
                <c:pt idx="1819">
                  <c:v>3112905</c:v>
                </c:pt>
                <c:pt idx="1820">
                  <c:v>3109203</c:v>
                </c:pt>
                <c:pt idx="1821">
                  <c:v>3108077</c:v>
                </c:pt>
                <c:pt idx="1822">
                  <c:v>3106661</c:v>
                </c:pt>
                <c:pt idx="1823">
                  <c:v>3106007</c:v>
                </c:pt>
                <c:pt idx="1824">
                  <c:v>3104830</c:v>
                </c:pt>
                <c:pt idx="1825">
                  <c:v>3102919</c:v>
                </c:pt>
                <c:pt idx="1826">
                  <c:v>3090677</c:v>
                </c:pt>
                <c:pt idx="1827">
                  <c:v>3085448</c:v>
                </c:pt>
                <c:pt idx="1828">
                  <c:v>3084001</c:v>
                </c:pt>
                <c:pt idx="1829">
                  <c:v>3083462</c:v>
                </c:pt>
                <c:pt idx="1830">
                  <c:v>3081595</c:v>
                </c:pt>
                <c:pt idx="1831">
                  <c:v>3080484</c:v>
                </c:pt>
                <c:pt idx="1832">
                  <c:v>3079350</c:v>
                </c:pt>
                <c:pt idx="1833">
                  <c:v>3076559</c:v>
                </c:pt>
                <c:pt idx="1834">
                  <c:v>3074432</c:v>
                </c:pt>
                <c:pt idx="1835">
                  <c:v>3072963</c:v>
                </c:pt>
                <c:pt idx="1836">
                  <c:v>3070548</c:v>
                </c:pt>
                <c:pt idx="1837">
                  <c:v>3064327</c:v>
                </c:pt>
                <c:pt idx="1838">
                  <c:v>3061571</c:v>
                </c:pt>
                <c:pt idx="1839">
                  <c:v>3060602</c:v>
                </c:pt>
                <c:pt idx="1840">
                  <c:v>3058882</c:v>
                </c:pt>
                <c:pt idx="1841">
                  <c:v>3054179</c:v>
                </c:pt>
                <c:pt idx="1842">
                  <c:v>3052771</c:v>
                </c:pt>
                <c:pt idx="1843">
                  <c:v>3051404</c:v>
                </c:pt>
                <c:pt idx="1844">
                  <c:v>3049879</c:v>
                </c:pt>
                <c:pt idx="1845">
                  <c:v>3047248</c:v>
                </c:pt>
                <c:pt idx="1846">
                  <c:v>3046580</c:v>
                </c:pt>
                <c:pt idx="1847">
                  <c:v>3045174</c:v>
                </c:pt>
                <c:pt idx="1848">
                  <c:v>3006488</c:v>
                </c:pt>
                <c:pt idx="1849">
                  <c:v>3003305</c:v>
                </c:pt>
                <c:pt idx="1850">
                  <c:v>3001527</c:v>
                </c:pt>
                <c:pt idx="1851">
                  <c:v>3001037</c:v>
                </c:pt>
                <c:pt idx="1852">
                  <c:v>2999679</c:v>
                </c:pt>
                <c:pt idx="1853">
                  <c:v>2998671</c:v>
                </c:pt>
                <c:pt idx="1854">
                  <c:v>2990666</c:v>
                </c:pt>
                <c:pt idx="1855">
                  <c:v>2988449</c:v>
                </c:pt>
                <c:pt idx="1856">
                  <c:v>2987506</c:v>
                </c:pt>
                <c:pt idx="1857">
                  <c:v>2985512</c:v>
                </c:pt>
                <c:pt idx="1858">
                  <c:v>2984491</c:v>
                </c:pt>
                <c:pt idx="1859">
                  <c:v>2980773</c:v>
                </c:pt>
                <c:pt idx="1860">
                  <c:v>2976619</c:v>
                </c:pt>
                <c:pt idx="1861">
                  <c:v>2975653</c:v>
                </c:pt>
                <c:pt idx="1862">
                  <c:v>2973460</c:v>
                </c:pt>
                <c:pt idx="1863">
                  <c:v>2971448</c:v>
                </c:pt>
                <c:pt idx="1864">
                  <c:v>2970957</c:v>
                </c:pt>
                <c:pt idx="1865">
                  <c:v>2966780</c:v>
                </c:pt>
                <c:pt idx="1866">
                  <c:v>2965814</c:v>
                </c:pt>
                <c:pt idx="1867">
                  <c:v>2964940</c:v>
                </c:pt>
                <c:pt idx="1868">
                  <c:v>2958816</c:v>
                </c:pt>
                <c:pt idx="1869">
                  <c:v>2958104</c:v>
                </c:pt>
                <c:pt idx="1870">
                  <c:v>2956416</c:v>
                </c:pt>
                <c:pt idx="1871">
                  <c:v>2955071</c:v>
                </c:pt>
                <c:pt idx="1872">
                  <c:v>2953499</c:v>
                </c:pt>
                <c:pt idx="1873">
                  <c:v>2952449</c:v>
                </c:pt>
                <c:pt idx="1874">
                  <c:v>2951393</c:v>
                </c:pt>
                <c:pt idx="1875">
                  <c:v>2949403</c:v>
                </c:pt>
                <c:pt idx="1876">
                  <c:v>2948961</c:v>
                </c:pt>
                <c:pt idx="1877">
                  <c:v>2943334</c:v>
                </c:pt>
                <c:pt idx="1878">
                  <c:v>2941851</c:v>
                </c:pt>
                <c:pt idx="1879">
                  <c:v>2937514</c:v>
                </c:pt>
                <c:pt idx="1880">
                  <c:v>2936959</c:v>
                </c:pt>
                <c:pt idx="1881">
                  <c:v>2936520</c:v>
                </c:pt>
                <c:pt idx="1882">
                  <c:v>2927273</c:v>
                </c:pt>
                <c:pt idx="1883">
                  <c:v>2925883</c:v>
                </c:pt>
                <c:pt idx="1884">
                  <c:v>2921344</c:v>
                </c:pt>
                <c:pt idx="1885">
                  <c:v>2918498</c:v>
                </c:pt>
                <c:pt idx="1886">
                  <c:v>2917212</c:v>
                </c:pt>
                <c:pt idx="1887">
                  <c:v>2914988</c:v>
                </c:pt>
                <c:pt idx="1888">
                  <c:v>2913567</c:v>
                </c:pt>
                <c:pt idx="1889">
                  <c:v>2912735</c:v>
                </c:pt>
                <c:pt idx="1890">
                  <c:v>2910329</c:v>
                </c:pt>
                <c:pt idx="1891">
                  <c:v>2905397</c:v>
                </c:pt>
                <c:pt idx="1892">
                  <c:v>2900773</c:v>
                </c:pt>
                <c:pt idx="1893">
                  <c:v>2899611</c:v>
                </c:pt>
                <c:pt idx="1894">
                  <c:v>2898504</c:v>
                </c:pt>
                <c:pt idx="1895">
                  <c:v>2897497</c:v>
                </c:pt>
                <c:pt idx="1896">
                  <c:v>2896653</c:v>
                </c:pt>
                <c:pt idx="1897">
                  <c:v>2892248</c:v>
                </c:pt>
                <c:pt idx="1898">
                  <c:v>2891283</c:v>
                </c:pt>
                <c:pt idx="1899">
                  <c:v>2887627</c:v>
                </c:pt>
                <c:pt idx="1900">
                  <c:v>2886214</c:v>
                </c:pt>
                <c:pt idx="1901">
                  <c:v>2880341</c:v>
                </c:pt>
                <c:pt idx="1902">
                  <c:v>2880177</c:v>
                </c:pt>
                <c:pt idx="1903">
                  <c:v>2878319</c:v>
                </c:pt>
                <c:pt idx="1904">
                  <c:v>2875055</c:v>
                </c:pt>
                <c:pt idx="1905">
                  <c:v>2874459</c:v>
                </c:pt>
                <c:pt idx="1906">
                  <c:v>2871385</c:v>
                </c:pt>
                <c:pt idx="1907">
                  <c:v>2870605</c:v>
                </c:pt>
                <c:pt idx="1908">
                  <c:v>2868497</c:v>
                </c:pt>
                <c:pt idx="1909">
                  <c:v>2855801</c:v>
                </c:pt>
                <c:pt idx="1910">
                  <c:v>2854469</c:v>
                </c:pt>
                <c:pt idx="1911">
                  <c:v>2850352</c:v>
                </c:pt>
                <c:pt idx="1912">
                  <c:v>2847430</c:v>
                </c:pt>
                <c:pt idx="1913">
                  <c:v>2846764</c:v>
                </c:pt>
                <c:pt idx="1914">
                  <c:v>2845154</c:v>
                </c:pt>
                <c:pt idx="1915">
                  <c:v>2844683</c:v>
                </c:pt>
                <c:pt idx="1916">
                  <c:v>2802969</c:v>
                </c:pt>
                <c:pt idx="1917">
                  <c:v>2802703</c:v>
                </c:pt>
                <c:pt idx="1918">
                  <c:v>2801285</c:v>
                </c:pt>
                <c:pt idx="1919">
                  <c:v>2799619</c:v>
                </c:pt>
                <c:pt idx="1920">
                  <c:v>2798572</c:v>
                </c:pt>
                <c:pt idx="1921">
                  <c:v>2795707</c:v>
                </c:pt>
                <c:pt idx="1922">
                  <c:v>2791268</c:v>
                </c:pt>
                <c:pt idx="1923">
                  <c:v>2789680</c:v>
                </c:pt>
                <c:pt idx="1924">
                  <c:v>2787178</c:v>
                </c:pt>
                <c:pt idx="1925">
                  <c:v>2779851</c:v>
                </c:pt>
                <c:pt idx="1926">
                  <c:v>2777685</c:v>
                </c:pt>
                <c:pt idx="1927">
                  <c:v>2769383</c:v>
                </c:pt>
                <c:pt idx="1928">
                  <c:v>2767158</c:v>
                </c:pt>
                <c:pt idx="1929">
                  <c:v>2766276</c:v>
                </c:pt>
                <c:pt idx="1930">
                  <c:v>2764243</c:v>
                </c:pt>
                <c:pt idx="1931">
                  <c:v>2763732</c:v>
                </c:pt>
                <c:pt idx="1932">
                  <c:v>2760593</c:v>
                </c:pt>
                <c:pt idx="1933">
                  <c:v>2759391</c:v>
                </c:pt>
                <c:pt idx="1934">
                  <c:v>2758360</c:v>
                </c:pt>
                <c:pt idx="1935">
                  <c:v>2757915</c:v>
                </c:pt>
                <c:pt idx="1936">
                  <c:v>2756465</c:v>
                </c:pt>
                <c:pt idx="1937">
                  <c:v>2755829</c:v>
                </c:pt>
                <c:pt idx="1938">
                  <c:v>2753743</c:v>
                </c:pt>
                <c:pt idx="1939">
                  <c:v>2752323</c:v>
                </c:pt>
                <c:pt idx="1940">
                  <c:v>2750258</c:v>
                </c:pt>
                <c:pt idx="1941">
                  <c:v>2748234</c:v>
                </c:pt>
                <c:pt idx="1942">
                  <c:v>2745406</c:v>
                </c:pt>
                <c:pt idx="1943">
                  <c:v>2740296</c:v>
                </c:pt>
                <c:pt idx="1944">
                  <c:v>2738270</c:v>
                </c:pt>
                <c:pt idx="1945">
                  <c:v>2735178</c:v>
                </c:pt>
                <c:pt idx="1946">
                  <c:v>2734263</c:v>
                </c:pt>
                <c:pt idx="1947">
                  <c:v>2733196</c:v>
                </c:pt>
                <c:pt idx="1948">
                  <c:v>2724292</c:v>
                </c:pt>
                <c:pt idx="1949">
                  <c:v>2723118</c:v>
                </c:pt>
                <c:pt idx="1950">
                  <c:v>2722044</c:v>
                </c:pt>
                <c:pt idx="1951">
                  <c:v>2719467</c:v>
                </c:pt>
                <c:pt idx="1952">
                  <c:v>2717033</c:v>
                </c:pt>
                <c:pt idx="1953">
                  <c:v>2714434</c:v>
                </c:pt>
                <c:pt idx="1954">
                  <c:v>2713899</c:v>
                </c:pt>
                <c:pt idx="1955">
                  <c:v>2713220</c:v>
                </c:pt>
                <c:pt idx="1956">
                  <c:v>2711871</c:v>
                </c:pt>
                <c:pt idx="1957">
                  <c:v>2711239</c:v>
                </c:pt>
                <c:pt idx="1958">
                  <c:v>2710618</c:v>
                </c:pt>
                <c:pt idx="1959">
                  <c:v>2708516</c:v>
                </c:pt>
                <c:pt idx="1960">
                  <c:v>2707600</c:v>
                </c:pt>
                <c:pt idx="1961">
                  <c:v>2705876</c:v>
                </c:pt>
                <c:pt idx="1962">
                  <c:v>2704405</c:v>
                </c:pt>
                <c:pt idx="1963">
                  <c:v>2704001</c:v>
                </c:pt>
                <c:pt idx="1964">
                  <c:v>2701256</c:v>
                </c:pt>
                <c:pt idx="1965">
                  <c:v>2699847</c:v>
                </c:pt>
                <c:pt idx="1966">
                  <c:v>2698858</c:v>
                </c:pt>
                <c:pt idx="1967">
                  <c:v>2689235</c:v>
                </c:pt>
                <c:pt idx="1968">
                  <c:v>2682765</c:v>
                </c:pt>
                <c:pt idx="1969">
                  <c:v>2677517</c:v>
                </c:pt>
                <c:pt idx="1970">
                  <c:v>2676755</c:v>
                </c:pt>
                <c:pt idx="1971">
                  <c:v>2674590</c:v>
                </c:pt>
                <c:pt idx="1972">
                  <c:v>2672083</c:v>
                </c:pt>
                <c:pt idx="1973">
                  <c:v>2669683</c:v>
                </c:pt>
                <c:pt idx="1974">
                  <c:v>2663517</c:v>
                </c:pt>
                <c:pt idx="1975">
                  <c:v>2659345</c:v>
                </c:pt>
                <c:pt idx="1976">
                  <c:v>2658413</c:v>
                </c:pt>
                <c:pt idx="1977">
                  <c:v>2656444</c:v>
                </c:pt>
                <c:pt idx="1978">
                  <c:v>2653654</c:v>
                </c:pt>
                <c:pt idx="1979">
                  <c:v>2651900</c:v>
                </c:pt>
                <c:pt idx="1980">
                  <c:v>2648248</c:v>
                </c:pt>
                <c:pt idx="1981">
                  <c:v>2648073</c:v>
                </c:pt>
                <c:pt idx="1982">
                  <c:v>2645545</c:v>
                </c:pt>
                <c:pt idx="1983">
                  <c:v>2641609</c:v>
                </c:pt>
                <c:pt idx="1984">
                  <c:v>2637534</c:v>
                </c:pt>
                <c:pt idx="1985">
                  <c:v>2634775</c:v>
                </c:pt>
                <c:pt idx="1986">
                  <c:v>2629343</c:v>
                </c:pt>
                <c:pt idx="1987">
                  <c:v>2628256</c:v>
                </c:pt>
                <c:pt idx="1988">
                  <c:v>2624563</c:v>
                </c:pt>
                <c:pt idx="1989">
                  <c:v>2622566</c:v>
                </c:pt>
                <c:pt idx="1990">
                  <c:v>2620920</c:v>
                </c:pt>
                <c:pt idx="1991">
                  <c:v>2619937</c:v>
                </c:pt>
                <c:pt idx="1992">
                  <c:v>2615794</c:v>
                </c:pt>
                <c:pt idx="1993">
                  <c:v>2612689</c:v>
                </c:pt>
                <c:pt idx="1994">
                  <c:v>2610586</c:v>
                </c:pt>
                <c:pt idx="1995">
                  <c:v>2609934</c:v>
                </c:pt>
                <c:pt idx="1996">
                  <c:v>2603165</c:v>
                </c:pt>
                <c:pt idx="1997">
                  <c:v>2602266</c:v>
                </c:pt>
                <c:pt idx="1998">
                  <c:v>2601485</c:v>
                </c:pt>
                <c:pt idx="1999">
                  <c:v>2600899</c:v>
                </c:pt>
                <c:pt idx="2000">
                  <c:v>2598269</c:v>
                </c:pt>
                <c:pt idx="2001">
                  <c:v>2596221</c:v>
                </c:pt>
                <c:pt idx="2002">
                  <c:v>2593934</c:v>
                </c:pt>
                <c:pt idx="2003">
                  <c:v>2592965</c:v>
                </c:pt>
                <c:pt idx="2004">
                  <c:v>2592339</c:v>
                </c:pt>
                <c:pt idx="2005">
                  <c:v>2589233</c:v>
                </c:pt>
                <c:pt idx="2006">
                  <c:v>2587073</c:v>
                </c:pt>
                <c:pt idx="2007">
                  <c:v>2586044</c:v>
                </c:pt>
                <c:pt idx="2008">
                  <c:v>2582340</c:v>
                </c:pt>
                <c:pt idx="2009">
                  <c:v>2581144</c:v>
                </c:pt>
                <c:pt idx="2010">
                  <c:v>2567761</c:v>
                </c:pt>
                <c:pt idx="2011">
                  <c:v>2566562</c:v>
                </c:pt>
                <c:pt idx="2012">
                  <c:v>2563747</c:v>
                </c:pt>
                <c:pt idx="2013">
                  <c:v>2562618</c:v>
                </c:pt>
                <c:pt idx="2014">
                  <c:v>2561173</c:v>
                </c:pt>
                <c:pt idx="2015">
                  <c:v>2559751</c:v>
                </c:pt>
                <c:pt idx="2016">
                  <c:v>2558654</c:v>
                </c:pt>
                <c:pt idx="2017">
                  <c:v>2547751</c:v>
                </c:pt>
                <c:pt idx="2018">
                  <c:v>2479006</c:v>
                </c:pt>
                <c:pt idx="2019">
                  <c:v>2477769</c:v>
                </c:pt>
                <c:pt idx="2020">
                  <c:v>2476647</c:v>
                </c:pt>
                <c:pt idx="2021">
                  <c:v>2473255</c:v>
                </c:pt>
                <c:pt idx="2022">
                  <c:v>2450411</c:v>
                </c:pt>
                <c:pt idx="2023">
                  <c:v>2445994</c:v>
                </c:pt>
                <c:pt idx="2024">
                  <c:v>2444448</c:v>
                </c:pt>
                <c:pt idx="2025">
                  <c:v>2443110</c:v>
                </c:pt>
                <c:pt idx="2026">
                  <c:v>2440876</c:v>
                </c:pt>
                <c:pt idx="2027">
                  <c:v>2440241</c:v>
                </c:pt>
                <c:pt idx="2028">
                  <c:v>2438217</c:v>
                </c:pt>
                <c:pt idx="2029">
                  <c:v>2436071</c:v>
                </c:pt>
                <c:pt idx="2030">
                  <c:v>2431149</c:v>
                </c:pt>
                <c:pt idx="2031">
                  <c:v>2430521</c:v>
                </c:pt>
                <c:pt idx="2032">
                  <c:v>2428832</c:v>
                </c:pt>
                <c:pt idx="2033">
                  <c:v>2426670</c:v>
                </c:pt>
                <c:pt idx="2034">
                  <c:v>2425371</c:v>
                </c:pt>
                <c:pt idx="2035">
                  <c:v>2422017</c:v>
                </c:pt>
                <c:pt idx="2036">
                  <c:v>2416109</c:v>
                </c:pt>
                <c:pt idx="2037">
                  <c:v>2412966</c:v>
                </c:pt>
                <c:pt idx="2038">
                  <c:v>2404638</c:v>
                </c:pt>
                <c:pt idx="2039">
                  <c:v>2399026</c:v>
                </c:pt>
                <c:pt idx="2040">
                  <c:v>2397506</c:v>
                </c:pt>
                <c:pt idx="2041">
                  <c:v>2396170</c:v>
                </c:pt>
                <c:pt idx="2042">
                  <c:v>2394847</c:v>
                </c:pt>
                <c:pt idx="2043">
                  <c:v>2385202</c:v>
                </c:pt>
                <c:pt idx="2044">
                  <c:v>2381857</c:v>
                </c:pt>
                <c:pt idx="2045">
                  <c:v>2380547</c:v>
                </c:pt>
                <c:pt idx="2046">
                  <c:v>2377912</c:v>
                </c:pt>
                <c:pt idx="2047">
                  <c:v>2376902</c:v>
                </c:pt>
                <c:pt idx="2048">
                  <c:v>2375403</c:v>
                </c:pt>
                <c:pt idx="2049">
                  <c:v>2373886</c:v>
                </c:pt>
                <c:pt idx="2050">
                  <c:v>2370817</c:v>
                </c:pt>
                <c:pt idx="2051">
                  <c:v>2366809</c:v>
                </c:pt>
                <c:pt idx="2052">
                  <c:v>2364993</c:v>
                </c:pt>
                <c:pt idx="2053">
                  <c:v>2362859</c:v>
                </c:pt>
                <c:pt idx="2054">
                  <c:v>2360102</c:v>
                </c:pt>
                <c:pt idx="2055">
                  <c:v>2356612</c:v>
                </c:pt>
                <c:pt idx="2056">
                  <c:v>2355991</c:v>
                </c:pt>
                <c:pt idx="2057">
                  <c:v>2355638</c:v>
                </c:pt>
                <c:pt idx="2058">
                  <c:v>2354765</c:v>
                </c:pt>
                <c:pt idx="2059">
                  <c:v>2353338</c:v>
                </c:pt>
                <c:pt idx="2060">
                  <c:v>2352513</c:v>
                </c:pt>
                <c:pt idx="2061">
                  <c:v>2349106</c:v>
                </c:pt>
                <c:pt idx="2062">
                  <c:v>2348318</c:v>
                </c:pt>
                <c:pt idx="2063">
                  <c:v>2347264</c:v>
                </c:pt>
                <c:pt idx="2064">
                  <c:v>2346927</c:v>
                </c:pt>
                <c:pt idx="2065">
                  <c:v>2338427</c:v>
                </c:pt>
                <c:pt idx="2066">
                  <c:v>2333871</c:v>
                </c:pt>
                <c:pt idx="2067">
                  <c:v>2332766</c:v>
                </c:pt>
                <c:pt idx="2068">
                  <c:v>2331887</c:v>
                </c:pt>
                <c:pt idx="2069">
                  <c:v>2329887</c:v>
                </c:pt>
                <c:pt idx="2070">
                  <c:v>2327762</c:v>
                </c:pt>
                <c:pt idx="2071">
                  <c:v>2324290</c:v>
                </c:pt>
                <c:pt idx="2072">
                  <c:v>2323230</c:v>
                </c:pt>
                <c:pt idx="2073">
                  <c:v>2320418</c:v>
                </c:pt>
                <c:pt idx="2074">
                  <c:v>2319099</c:v>
                </c:pt>
                <c:pt idx="2075">
                  <c:v>2317925</c:v>
                </c:pt>
                <c:pt idx="2076">
                  <c:v>2317238</c:v>
                </c:pt>
                <c:pt idx="2077">
                  <c:v>2316259</c:v>
                </c:pt>
                <c:pt idx="2078">
                  <c:v>2315292</c:v>
                </c:pt>
                <c:pt idx="2079">
                  <c:v>2314248</c:v>
                </c:pt>
                <c:pt idx="2080">
                  <c:v>2311629</c:v>
                </c:pt>
                <c:pt idx="2081">
                  <c:v>2310270</c:v>
                </c:pt>
                <c:pt idx="2082">
                  <c:v>2303396</c:v>
                </c:pt>
                <c:pt idx="2083">
                  <c:v>2297918</c:v>
                </c:pt>
                <c:pt idx="2084">
                  <c:v>2296846</c:v>
                </c:pt>
                <c:pt idx="2085">
                  <c:v>2294167</c:v>
                </c:pt>
                <c:pt idx="2086">
                  <c:v>2293173</c:v>
                </c:pt>
                <c:pt idx="2087">
                  <c:v>2292042</c:v>
                </c:pt>
                <c:pt idx="2088">
                  <c:v>2291174</c:v>
                </c:pt>
                <c:pt idx="2089">
                  <c:v>2285291</c:v>
                </c:pt>
                <c:pt idx="2090">
                  <c:v>2284442</c:v>
                </c:pt>
                <c:pt idx="2091">
                  <c:v>2282481</c:v>
                </c:pt>
                <c:pt idx="2092">
                  <c:v>2281528</c:v>
                </c:pt>
                <c:pt idx="2093">
                  <c:v>2281094</c:v>
                </c:pt>
                <c:pt idx="2094">
                  <c:v>2268184</c:v>
                </c:pt>
                <c:pt idx="2095">
                  <c:v>2266220</c:v>
                </c:pt>
                <c:pt idx="2096">
                  <c:v>2265591</c:v>
                </c:pt>
                <c:pt idx="2097">
                  <c:v>2263518</c:v>
                </c:pt>
                <c:pt idx="2098">
                  <c:v>2252950</c:v>
                </c:pt>
                <c:pt idx="2099">
                  <c:v>2251423</c:v>
                </c:pt>
                <c:pt idx="2100">
                  <c:v>2250097</c:v>
                </c:pt>
                <c:pt idx="2101">
                  <c:v>2248087</c:v>
                </c:pt>
                <c:pt idx="2102">
                  <c:v>2243961</c:v>
                </c:pt>
                <c:pt idx="2103">
                  <c:v>2240837</c:v>
                </c:pt>
                <c:pt idx="2104">
                  <c:v>2239870</c:v>
                </c:pt>
                <c:pt idx="2105">
                  <c:v>2235924</c:v>
                </c:pt>
                <c:pt idx="2106">
                  <c:v>2234962</c:v>
                </c:pt>
                <c:pt idx="2107">
                  <c:v>2232311</c:v>
                </c:pt>
                <c:pt idx="2108">
                  <c:v>2231432</c:v>
                </c:pt>
                <c:pt idx="2109">
                  <c:v>2229314</c:v>
                </c:pt>
                <c:pt idx="2110">
                  <c:v>2214514</c:v>
                </c:pt>
                <c:pt idx="2111">
                  <c:v>2212617</c:v>
                </c:pt>
                <c:pt idx="2112">
                  <c:v>2206923</c:v>
                </c:pt>
                <c:pt idx="2113">
                  <c:v>2206504</c:v>
                </c:pt>
                <c:pt idx="2114">
                  <c:v>2205436</c:v>
                </c:pt>
                <c:pt idx="2115">
                  <c:v>2203964</c:v>
                </c:pt>
                <c:pt idx="2116">
                  <c:v>2198007</c:v>
                </c:pt>
                <c:pt idx="2117">
                  <c:v>2196748</c:v>
                </c:pt>
                <c:pt idx="2118">
                  <c:v>2192981</c:v>
                </c:pt>
                <c:pt idx="2119">
                  <c:v>2186654</c:v>
                </c:pt>
                <c:pt idx="2120">
                  <c:v>2183641</c:v>
                </c:pt>
                <c:pt idx="2121">
                  <c:v>2182797</c:v>
                </c:pt>
                <c:pt idx="2122">
                  <c:v>2181693</c:v>
                </c:pt>
                <c:pt idx="2123">
                  <c:v>2180073</c:v>
                </c:pt>
                <c:pt idx="2124">
                  <c:v>2173043</c:v>
                </c:pt>
                <c:pt idx="2125">
                  <c:v>2169933</c:v>
                </c:pt>
                <c:pt idx="2126">
                  <c:v>2169013</c:v>
                </c:pt>
                <c:pt idx="2127">
                  <c:v>2165261</c:v>
                </c:pt>
                <c:pt idx="2128">
                  <c:v>2163115</c:v>
                </c:pt>
                <c:pt idx="2129">
                  <c:v>2159476</c:v>
                </c:pt>
                <c:pt idx="2130">
                  <c:v>2156881</c:v>
                </c:pt>
                <c:pt idx="2131">
                  <c:v>2152907</c:v>
                </c:pt>
                <c:pt idx="2132">
                  <c:v>2151087</c:v>
                </c:pt>
                <c:pt idx="2133">
                  <c:v>2148947</c:v>
                </c:pt>
                <c:pt idx="2134">
                  <c:v>2135569</c:v>
                </c:pt>
                <c:pt idx="2135">
                  <c:v>2132815</c:v>
                </c:pt>
                <c:pt idx="2136">
                  <c:v>2132239</c:v>
                </c:pt>
                <c:pt idx="2137">
                  <c:v>2126630</c:v>
                </c:pt>
                <c:pt idx="2138">
                  <c:v>2124195</c:v>
                </c:pt>
                <c:pt idx="2139">
                  <c:v>2123938</c:v>
                </c:pt>
                <c:pt idx="2140">
                  <c:v>2122826</c:v>
                </c:pt>
                <c:pt idx="2141">
                  <c:v>2118473</c:v>
                </c:pt>
                <c:pt idx="2142">
                  <c:v>2117667</c:v>
                </c:pt>
                <c:pt idx="2143">
                  <c:v>2115057</c:v>
                </c:pt>
                <c:pt idx="2144">
                  <c:v>2113890</c:v>
                </c:pt>
                <c:pt idx="2145">
                  <c:v>2111003</c:v>
                </c:pt>
                <c:pt idx="2146">
                  <c:v>2109985</c:v>
                </c:pt>
                <c:pt idx="2147">
                  <c:v>2107748</c:v>
                </c:pt>
                <c:pt idx="2148">
                  <c:v>2105288</c:v>
                </c:pt>
                <c:pt idx="2149">
                  <c:v>2103568</c:v>
                </c:pt>
                <c:pt idx="2150">
                  <c:v>2102165</c:v>
                </c:pt>
                <c:pt idx="2151">
                  <c:v>2101092</c:v>
                </c:pt>
                <c:pt idx="2152">
                  <c:v>2098138</c:v>
                </c:pt>
                <c:pt idx="2153">
                  <c:v>2095719</c:v>
                </c:pt>
                <c:pt idx="2154">
                  <c:v>2095073</c:v>
                </c:pt>
                <c:pt idx="2155">
                  <c:v>2083014</c:v>
                </c:pt>
                <c:pt idx="2156">
                  <c:v>2078689</c:v>
                </c:pt>
                <c:pt idx="2157">
                  <c:v>2074885</c:v>
                </c:pt>
                <c:pt idx="2158">
                  <c:v>2072772</c:v>
                </c:pt>
                <c:pt idx="2159">
                  <c:v>2071301</c:v>
                </c:pt>
                <c:pt idx="2160">
                  <c:v>2070062</c:v>
                </c:pt>
                <c:pt idx="2161">
                  <c:v>2069472</c:v>
                </c:pt>
                <c:pt idx="2162">
                  <c:v>2068594</c:v>
                </c:pt>
                <c:pt idx="2163">
                  <c:v>2066125</c:v>
                </c:pt>
                <c:pt idx="2164">
                  <c:v>2060566</c:v>
                </c:pt>
                <c:pt idx="2165">
                  <c:v>2059922</c:v>
                </c:pt>
                <c:pt idx="2166">
                  <c:v>2058484</c:v>
                </c:pt>
                <c:pt idx="2167">
                  <c:v>2057715</c:v>
                </c:pt>
                <c:pt idx="2168">
                  <c:v>2056004</c:v>
                </c:pt>
                <c:pt idx="2169">
                  <c:v>2054113</c:v>
                </c:pt>
                <c:pt idx="2170">
                  <c:v>2053177</c:v>
                </c:pt>
                <c:pt idx="2171">
                  <c:v>2052714</c:v>
                </c:pt>
                <c:pt idx="2172">
                  <c:v>2052229</c:v>
                </c:pt>
                <c:pt idx="2173">
                  <c:v>2047503</c:v>
                </c:pt>
                <c:pt idx="2174">
                  <c:v>2043804</c:v>
                </c:pt>
                <c:pt idx="2175">
                  <c:v>2036906</c:v>
                </c:pt>
                <c:pt idx="2176">
                  <c:v>2036215</c:v>
                </c:pt>
                <c:pt idx="2177">
                  <c:v>2028264</c:v>
                </c:pt>
                <c:pt idx="2178">
                  <c:v>2026404</c:v>
                </c:pt>
                <c:pt idx="2179">
                  <c:v>2024532</c:v>
                </c:pt>
                <c:pt idx="2180">
                  <c:v>2022628</c:v>
                </c:pt>
                <c:pt idx="2181">
                  <c:v>2017240</c:v>
                </c:pt>
                <c:pt idx="2182">
                  <c:v>2016256</c:v>
                </c:pt>
                <c:pt idx="2183">
                  <c:v>2006856</c:v>
                </c:pt>
                <c:pt idx="2184">
                  <c:v>2003023</c:v>
                </c:pt>
                <c:pt idx="2185">
                  <c:v>2002040</c:v>
                </c:pt>
                <c:pt idx="2186">
                  <c:v>1993600</c:v>
                </c:pt>
                <c:pt idx="2187">
                  <c:v>1992255</c:v>
                </c:pt>
                <c:pt idx="2188">
                  <c:v>1990231</c:v>
                </c:pt>
                <c:pt idx="2189">
                  <c:v>1989469</c:v>
                </c:pt>
                <c:pt idx="2190">
                  <c:v>1987907</c:v>
                </c:pt>
                <c:pt idx="2191">
                  <c:v>1987279</c:v>
                </c:pt>
                <c:pt idx="2192">
                  <c:v>1986238</c:v>
                </c:pt>
                <c:pt idx="2193">
                  <c:v>1978985</c:v>
                </c:pt>
                <c:pt idx="2194">
                  <c:v>1977628</c:v>
                </c:pt>
                <c:pt idx="2195">
                  <c:v>1976003</c:v>
                </c:pt>
                <c:pt idx="2196">
                  <c:v>1970954</c:v>
                </c:pt>
                <c:pt idx="2197">
                  <c:v>1969898</c:v>
                </c:pt>
                <c:pt idx="2198">
                  <c:v>1967705</c:v>
                </c:pt>
                <c:pt idx="2199">
                  <c:v>1967159</c:v>
                </c:pt>
                <c:pt idx="2200">
                  <c:v>1964176</c:v>
                </c:pt>
                <c:pt idx="2201">
                  <c:v>1961786</c:v>
                </c:pt>
                <c:pt idx="2202">
                  <c:v>1958894</c:v>
                </c:pt>
                <c:pt idx="2203">
                  <c:v>1958279</c:v>
                </c:pt>
                <c:pt idx="2204">
                  <c:v>1952275</c:v>
                </c:pt>
                <c:pt idx="2205">
                  <c:v>1950965</c:v>
                </c:pt>
                <c:pt idx="2206">
                  <c:v>1949858</c:v>
                </c:pt>
                <c:pt idx="2207">
                  <c:v>1946754</c:v>
                </c:pt>
                <c:pt idx="2208">
                  <c:v>1944896</c:v>
                </c:pt>
                <c:pt idx="2209">
                  <c:v>1944216</c:v>
                </c:pt>
                <c:pt idx="2210">
                  <c:v>1943469</c:v>
                </c:pt>
                <c:pt idx="2211">
                  <c:v>1941681</c:v>
                </c:pt>
                <c:pt idx="2212">
                  <c:v>1939364</c:v>
                </c:pt>
                <c:pt idx="2213">
                  <c:v>1936132</c:v>
                </c:pt>
                <c:pt idx="2214">
                  <c:v>1934510</c:v>
                </c:pt>
                <c:pt idx="2215">
                  <c:v>1933666</c:v>
                </c:pt>
                <c:pt idx="2216">
                  <c:v>1926548</c:v>
                </c:pt>
                <c:pt idx="2217">
                  <c:v>1925550</c:v>
                </c:pt>
                <c:pt idx="2218">
                  <c:v>1923233</c:v>
                </c:pt>
                <c:pt idx="2219">
                  <c:v>1922010</c:v>
                </c:pt>
                <c:pt idx="2220">
                  <c:v>1918881</c:v>
                </c:pt>
                <c:pt idx="2221">
                  <c:v>1915211</c:v>
                </c:pt>
                <c:pt idx="2222">
                  <c:v>1913938</c:v>
                </c:pt>
                <c:pt idx="2223">
                  <c:v>1911968</c:v>
                </c:pt>
                <c:pt idx="2224">
                  <c:v>1906317</c:v>
                </c:pt>
                <c:pt idx="2225">
                  <c:v>1899607</c:v>
                </c:pt>
                <c:pt idx="2226">
                  <c:v>1896934</c:v>
                </c:pt>
                <c:pt idx="2227">
                  <c:v>1895429</c:v>
                </c:pt>
                <c:pt idx="2228">
                  <c:v>1892128</c:v>
                </c:pt>
                <c:pt idx="2229">
                  <c:v>1878181</c:v>
                </c:pt>
                <c:pt idx="2230">
                  <c:v>1875968</c:v>
                </c:pt>
                <c:pt idx="2231">
                  <c:v>1874514</c:v>
                </c:pt>
                <c:pt idx="2232">
                  <c:v>1872377</c:v>
                </c:pt>
                <c:pt idx="2233">
                  <c:v>1871038</c:v>
                </c:pt>
                <c:pt idx="2234">
                  <c:v>1865967</c:v>
                </c:pt>
                <c:pt idx="2235">
                  <c:v>1864539</c:v>
                </c:pt>
                <c:pt idx="2236">
                  <c:v>1862213</c:v>
                </c:pt>
                <c:pt idx="2237">
                  <c:v>1860947</c:v>
                </c:pt>
                <c:pt idx="2238">
                  <c:v>1860411</c:v>
                </c:pt>
                <c:pt idx="2239">
                  <c:v>1858889</c:v>
                </c:pt>
                <c:pt idx="2240">
                  <c:v>1856869</c:v>
                </c:pt>
                <c:pt idx="2241">
                  <c:v>1850947</c:v>
                </c:pt>
                <c:pt idx="2242">
                  <c:v>1842332</c:v>
                </c:pt>
                <c:pt idx="2243">
                  <c:v>1841179</c:v>
                </c:pt>
                <c:pt idx="2244">
                  <c:v>1839679</c:v>
                </c:pt>
                <c:pt idx="2245">
                  <c:v>1838034</c:v>
                </c:pt>
                <c:pt idx="2246">
                  <c:v>1837303</c:v>
                </c:pt>
                <c:pt idx="2247">
                  <c:v>1836331</c:v>
                </c:pt>
                <c:pt idx="2248">
                  <c:v>1834300</c:v>
                </c:pt>
                <c:pt idx="2249">
                  <c:v>1833080</c:v>
                </c:pt>
                <c:pt idx="2250">
                  <c:v>1830814</c:v>
                </c:pt>
                <c:pt idx="2251">
                  <c:v>1823520</c:v>
                </c:pt>
                <c:pt idx="2252">
                  <c:v>1819892</c:v>
                </c:pt>
                <c:pt idx="2253">
                  <c:v>1819398</c:v>
                </c:pt>
                <c:pt idx="2254">
                  <c:v>1818578</c:v>
                </c:pt>
                <c:pt idx="2255">
                  <c:v>1815675</c:v>
                </c:pt>
                <c:pt idx="2256">
                  <c:v>1811572</c:v>
                </c:pt>
                <c:pt idx="2257">
                  <c:v>1810199</c:v>
                </c:pt>
                <c:pt idx="2258">
                  <c:v>1809477</c:v>
                </c:pt>
                <c:pt idx="2259">
                  <c:v>1808448</c:v>
                </c:pt>
                <c:pt idx="2260">
                  <c:v>1807105</c:v>
                </c:pt>
                <c:pt idx="2261">
                  <c:v>1802954</c:v>
                </c:pt>
                <c:pt idx="2262">
                  <c:v>1785656</c:v>
                </c:pt>
                <c:pt idx="2263">
                  <c:v>1784510</c:v>
                </c:pt>
                <c:pt idx="2264">
                  <c:v>1783473</c:v>
                </c:pt>
                <c:pt idx="2265">
                  <c:v>1781914</c:v>
                </c:pt>
                <c:pt idx="2266">
                  <c:v>1780936</c:v>
                </c:pt>
                <c:pt idx="2267">
                  <c:v>1779918</c:v>
                </c:pt>
                <c:pt idx="2268">
                  <c:v>1776187</c:v>
                </c:pt>
                <c:pt idx="2269">
                  <c:v>1773309</c:v>
                </c:pt>
                <c:pt idx="2270">
                  <c:v>1766238</c:v>
                </c:pt>
                <c:pt idx="2271">
                  <c:v>1760968</c:v>
                </c:pt>
                <c:pt idx="2272">
                  <c:v>1757890</c:v>
                </c:pt>
                <c:pt idx="2273">
                  <c:v>2838551</c:v>
                </c:pt>
                <c:pt idx="2274">
                  <c:v>1741241</c:v>
                </c:pt>
                <c:pt idx="2275">
                  <c:v>1739003</c:v>
                </c:pt>
                <c:pt idx="2276">
                  <c:v>1720435</c:v>
                </c:pt>
                <c:pt idx="2277">
                  <c:v>1718804</c:v>
                </c:pt>
                <c:pt idx="2278">
                  <c:v>1717536</c:v>
                </c:pt>
                <c:pt idx="2279">
                  <c:v>1711834</c:v>
                </c:pt>
                <c:pt idx="2280">
                  <c:v>1709544</c:v>
                </c:pt>
                <c:pt idx="2281">
                  <c:v>1708212</c:v>
                </c:pt>
                <c:pt idx="2282">
                  <c:v>1705070</c:v>
                </c:pt>
                <c:pt idx="2283">
                  <c:v>1704336</c:v>
                </c:pt>
                <c:pt idx="2284">
                  <c:v>1700601</c:v>
                </c:pt>
                <c:pt idx="2285">
                  <c:v>1698101</c:v>
                </c:pt>
                <c:pt idx="2286">
                  <c:v>1691606</c:v>
                </c:pt>
                <c:pt idx="2287">
                  <c:v>1690694</c:v>
                </c:pt>
                <c:pt idx="2288">
                  <c:v>1682617</c:v>
                </c:pt>
                <c:pt idx="2289">
                  <c:v>1675325</c:v>
                </c:pt>
                <c:pt idx="2290">
                  <c:v>1673342</c:v>
                </c:pt>
                <c:pt idx="2291">
                  <c:v>1671792</c:v>
                </c:pt>
                <c:pt idx="2292">
                  <c:v>1669205</c:v>
                </c:pt>
                <c:pt idx="2293">
                  <c:v>1666562</c:v>
                </c:pt>
                <c:pt idx="2294">
                  <c:v>1663660</c:v>
                </c:pt>
                <c:pt idx="2295">
                  <c:v>1662180</c:v>
                </c:pt>
                <c:pt idx="2296">
                  <c:v>1659059</c:v>
                </c:pt>
                <c:pt idx="2297">
                  <c:v>1657054</c:v>
                </c:pt>
                <c:pt idx="2298">
                  <c:v>1651104</c:v>
                </c:pt>
                <c:pt idx="2299">
                  <c:v>1650365</c:v>
                </c:pt>
                <c:pt idx="2300">
                  <c:v>1645461</c:v>
                </c:pt>
                <c:pt idx="2301">
                  <c:v>1642682</c:v>
                </c:pt>
                <c:pt idx="2302">
                  <c:v>1641978</c:v>
                </c:pt>
                <c:pt idx="2303">
                  <c:v>1638647</c:v>
                </c:pt>
                <c:pt idx="2304">
                  <c:v>1636140</c:v>
                </c:pt>
                <c:pt idx="2305">
                  <c:v>1632311</c:v>
                </c:pt>
                <c:pt idx="2306">
                  <c:v>1631153</c:v>
                </c:pt>
                <c:pt idx="2307">
                  <c:v>1630362</c:v>
                </c:pt>
                <c:pt idx="2308">
                  <c:v>1626655</c:v>
                </c:pt>
                <c:pt idx="2309">
                  <c:v>1625348</c:v>
                </c:pt>
                <c:pt idx="2310">
                  <c:v>1623448</c:v>
                </c:pt>
                <c:pt idx="2311">
                  <c:v>1618601</c:v>
                </c:pt>
                <c:pt idx="2312">
                  <c:v>1616728</c:v>
                </c:pt>
                <c:pt idx="2313">
                  <c:v>1613784</c:v>
                </c:pt>
                <c:pt idx="2314">
                  <c:v>1613116</c:v>
                </c:pt>
                <c:pt idx="2315">
                  <c:v>1609004</c:v>
                </c:pt>
                <c:pt idx="2316">
                  <c:v>1607182</c:v>
                </c:pt>
                <c:pt idx="2317">
                  <c:v>1604295</c:v>
                </c:pt>
                <c:pt idx="2318">
                  <c:v>1602820</c:v>
                </c:pt>
                <c:pt idx="2319">
                  <c:v>1599214</c:v>
                </c:pt>
                <c:pt idx="2320">
                  <c:v>1595802</c:v>
                </c:pt>
                <c:pt idx="2321">
                  <c:v>1594133</c:v>
                </c:pt>
                <c:pt idx="2322">
                  <c:v>1588994</c:v>
                </c:pt>
                <c:pt idx="2323">
                  <c:v>1588531</c:v>
                </c:pt>
                <c:pt idx="2324">
                  <c:v>1586169</c:v>
                </c:pt>
                <c:pt idx="2325">
                  <c:v>1582405</c:v>
                </c:pt>
                <c:pt idx="2326">
                  <c:v>1580409</c:v>
                </c:pt>
                <c:pt idx="2327">
                  <c:v>1578280</c:v>
                </c:pt>
                <c:pt idx="2328">
                  <c:v>1577352</c:v>
                </c:pt>
                <c:pt idx="2329">
                  <c:v>1575639</c:v>
                </c:pt>
                <c:pt idx="2330">
                  <c:v>1574079</c:v>
                </c:pt>
                <c:pt idx="2331">
                  <c:v>1573095</c:v>
                </c:pt>
                <c:pt idx="2332">
                  <c:v>1571023</c:v>
                </c:pt>
                <c:pt idx="2333">
                  <c:v>1570431</c:v>
                </c:pt>
                <c:pt idx="2334">
                  <c:v>1569392</c:v>
                </c:pt>
                <c:pt idx="2335">
                  <c:v>1566622</c:v>
                </c:pt>
                <c:pt idx="2336">
                  <c:v>1559039</c:v>
                </c:pt>
                <c:pt idx="2337">
                  <c:v>1557402</c:v>
                </c:pt>
                <c:pt idx="2338">
                  <c:v>1554899</c:v>
                </c:pt>
                <c:pt idx="2339">
                  <c:v>1553939</c:v>
                </c:pt>
                <c:pt idx="2340">
                  <c:v>1552604</c:v>
                </c:pt>
                <c:pt idx="2341">
                  <c:v>1550611</c:v>
                </c:pt>
                <c:pt idx="2342">
                  <c:v>1546589</c:v>
                </c:pt>
                <c:pt idx="2343">
                  <c:v>1543902</c:v>
                </c:pt>
                <c:pt idx="2344">
                  <c:v>1543209</c:v>
                </c:pt>
                <c:pt idx="2345">
                  <c:v>1541220</c:v>
                </c:pt>
                <c:pt idx="2346">
                  <c:v>1540320</c:v>
                </c:pt>
                <c:pt idx="2347">
                  <c:v>1539479</c:v>
                </c:pt>
                <c:pt idx="2348">
                  <c:v>1538940</c:v>
                </c:pt>
                <c:pt idx="2349">
                  <c:v>1538323</c:v>
                </c:pt>
                <c:pt idx="2350">
                  <c:v>1538108</c:v>
                </c:pt>
                <c:pt idx="2351">
                  <c:v>1537749</c:v>
                </c:pt>
                <c:pt idx="2352">
                  <c:v>1537127</c:v>
                </c:pt>
                <c:pt idx="2353">
                  <c:v>1535545</c:v>
                </c:pt>
                <c:pt idx="2354">
                  <c:v>1530903</c:v>
                </c:pt>
                <c:pt idx="2355">
                  <c:v>1530462</c:v>
                </c:pt>
                <c:pt idx="2356">
                  <c:v>1526494</c:v>
                </c:pt>
                <c:pt idx="2357">
                  <c:v>1524512</c:v>
                </c:pt>
                <c:pt idx="2358">
                  <c:v>1523085</c:v>
                </c:pt>
                <c:pt idx="2359">
                  <c:v>1522474</c:v>
                </c:pt>
                <c:pt idx="2360">
                  <c:v>1520493</c:v>
                </c:pt>
                <c:pt idx="2361">
                  <c:v>1514203</c:v>
                </c:pt>
                <c:pt idx="2362">
                  <c:v>1513133</c:v>
                </c:pt>
                <c:pt idx="2363">
                  <c:v>1512502</c:v>
                </c:pt>
                <c:pt idx="2364">
                  <c:v>1511132</c:v>
                </c:pt>
                <c:pt idx="2365">
                  <c:v>1507775</c:v>
                </c:pt>
                <c:pt idx="2366">
                  <c:v>1506758</c:v>
                </c:pt>
                <c:pt idx="2367">
                  <c:v>1505840</c:v>
                </c:pt>
                <c:pt idx="2368">
                  <c:v>1504302</c:v>
                </c:pt>
                <c:pt idx="2369">
                  <c:v>1501164</c:v>
                </c:pt>
                <c:pt idx="2370">
                  <c:v>1495548</c:v>
                </c:pt>
                <c:pt idx="2371">
                  <c:v>1491106</c:v>
                </c:pt>
                <c:pt idx="2372">
                  <c:v>1484974</c:v>
                </c:pt>
                <c:pt idx="2373">
                  <c:v>1483932</c:v>
                </c:pt>
                <c:pt idx="2374">
                  <c:v>1482711</c:v>
                </c:pt>
                <c:pt idx="2375">
                  <c:v>1482437</c:v>
                </c:pt>
                <c:pt idx="2376">
                  <c:v>1479612</c:v>
                </c:pt>
                <c:pt idx="2377">
                  <c:v>1478169</c:v>
                </c:pt>
                <c:pt idx="2378">
                  <c:v>1476805</c:v>
                </c:pt>
                <c:pt idx="2379">
                  <c:v>1466903</c:v>
                </c:pt>
                <c:pt idx="2380">
                  <c:v>1464606</c:v>
                </c:pt>
                <c:pt idx="2381">
                  <c:v>1463227</c:v>
                </c:pt>
                <c:pt idx="2382">
                  <c:v>1461287</c:v>
                </c:pt>
                <c:pt idx="2383">
                  <c:v>1456583</c:v>
                </c:pt>
                <c:pt idx="2384">
                  <c:v>1453703</c:v>
                </c:pt>
                <c:pt idx="2385">
                  <c:v>1451266</c:v>
                </c:pt>
                <c:pt idx="2386">
                  <c:v>1449827</c:v>
                </c:pt>
                <c:pt idx="2387">
                  <c:v>1444395</c:v>
                </c:pt>
                <c:pt idx="2388">
                  <c:v>1443761</c:v>
                </c:pt>
                <c:pt idx="2389">
                  <c:v>1442669</c:v>
                </c:pt>
                <c:pt idx="2390">
                  <c:v>1439246</c:v>
                </c:pt>
                <c:pt idx="2391">
                  <c:v>1436380</c:v>
                </c:pt>
                <c:pt idx="2392">
                  <c:v>1430881</c:v>
                </c:pt>
                <c:pt idx="2393">
                  <c:v>1429231</c:v>
                </c:pt>
                <c:pt idx="2394">
                  <c:v>1428493</c:v>
                </c:pt>
                <c:pt idx="2395">
                  <c:v>1427126</c:v>
                </c:pt>
                <c:pt idx="2396">
                  <c:v>1423687</c:v>
                </c:pt>
                <c:pt idx="2397">
                  <c:v>1422734</c:v>
                </c:pt>
                <c:pt idx="2398">
                  <c:v>1420811</c:v>
                </c:pt>
                <c:pt idx="2399">
                  <c:v>1420297</c:v>
                </c:pt>
                <c:pt idx="2400">
                  <c:v>1419648</c:v>
                </c:pt>
                <c:pt idx="2401">
                  <c:v>1419163</c:v>
                </c:pt>
                <c:pt idx="2402">
                  <c:v>1415249</c:v>
                </c:pt>
                <c:pt idx="2403">
                  <c:v>1413511</c:v>
                </c:pt>
                <c:pt idx="2404">
                  <c:v>1411420</c:v>
                </c:pt>
                <c:pt idx="2405">
                  <c:v>1410465</c:v>
                </c:pt>
                <c:pt idx="2406">
                  <c:v>1409267</c:v>
                </c:pt>
                <c:pt idx="2407">
                  <c:v>1408048</c:v>
                </c:pt>
                <c:pt idx="2408">
                  <c:v>1407202</c:v>
                </c:pt>
                <c:pt idx="2409">
                  <c:v>1403041</c:v>
                </c:pt>
                <c:pt idx="2410">
                  <c:v>1400352</c:v>
                </c:pt>
                <c:pt idx="2411">
                  <c:v>1395742</c:v>
                </c:pt>
                <c:pt idx="2412">
                  <c:v>1395563</c:v>
                </c:pt>
                <c:pt idx="2413">
                  <c:v>1394340</c:v>
                </c:pt>
                <c:pt idx="2414">
                  <c:v>1390761</c:v>
                </c:pt>
                <c:pt idx="2415">
                  <c:v>1388730</c:v>
                </c:pt>
                <c:pt idx="2416">
                  <c:v>1385121</c:v>
                </c:pt>
                <c:pt idx="2417">
                  <c:v>1379530</c:v>
                </c:pt>
                <c:pt idx="2418">
                  <c:v>1373084</c:v>
                </c:pt>
                <c:pt idx="2419">
                  <c:v>1368546</c:v>
                </c:pt>
                <c:pt idx="2420">
                  <c:v>1358919</c:v>
                </c:pt>
                <c:pt idx="2421">
                  <c:v>1357532</c:v>
                </c:pt>
                <c:pt idx="2422">
                  <c:v>1354251</c:v>
                </c:pt>
                <c:pt idx="2423">
                  <c:v>1352509</c:v>
                </c:pt>
                <c:pt idx="2424">
                  <c:v>1351387</c:v>
                </c:pt>
                <c:pt idx="2425">
                  <c:v>1347155</c:v>
                </c:pt>
                <c:pt idx="2426">
                  <c:v>1346633</c:v>
                </c:pt>
                <c:pt idx="2427">
                  <c:v>1345872</c:v>
                </c:pt>
                <c:pt idx="2428">
                  <c:v>1344696</c:v>
                </c:pt>
                <c:pt idx="2429">
                  <c:v>1335562</c:v>
                </c:pt>
                <c:pt idx="2430">
                  <c:v>1333539</c:v>
                </c:pt>
                <c:pt idx="2431">
                  <c:v>1331703</c:v>
                </c:pt>
                <c:pt idx="2432">
                  <c:v>1330838</c:v>
                </c:pt>
                <c:pt idx="2433">
                  <c:v>1328809</c:v>
                </c:pt>
                <c:pt idx="2434">
                  <c:v>1323698</c:v>
                </c:pt>
                <c:pt idx="2435">
                  <c:v>1321999</c:v>
                </c:pt>
                <c:pt idx="2436">
                  <c:v>1320905</c:v>
                </c:pt>
                <c:pt idx="2437">
                  <c:v>1319916</c:v>
                </c:pt>
                <c:pt idx="2438">
                  <c:v>1318932</c:v>
                </c:pt>
                <c:pt idx="2439">
                  <c:v>1313790</c:v>
                </c:pt>
                <c:pt idx="2440">
                  <c:v>1312346</c:v>
                </c:pt>
                <c:pt idx="2441">
                  <c:v>1311595</c:v>
                </c:pt>
                <c:pt idx="2442">
                  <c:v>1310771</c:v>
                </c:pt>
                <c:pt idx="2443">
                  <c:v>1308106</c:v>
                </c:pt>
                <c:pt idx="2444">
                  <c:v>1306827</c:v>
                </c:pt>
                <c:pt idx="2445">
                  <c:v>1304026</c:v>
                </c:pt>
                <c:pt idx="2446">
                  <c:v>1302927</c:v>
                </c:pt>
                <c:pt idx="2447">
                  <c:v>1300835</c:v>
                </c:pt>
                <c:pt idx="2448">
                  <c:v>1291391</c:v>
                </c:pt>
                <c:pt idx="2449">
                  <c:v>1289106</c:v>
                </c:pt>
                <c:pt idx="2450">
                  <c:v>1286997</c:v>
                </c:pt>
                <c:pt idx="2451">
                  <c:v>1286237</c:v>
                </c:pt>
                <c:pt idx="2452">
                  <c:v>1285442</c:v>
                </c:pt>
                <c:pt idx="2453">
                  <c:v>1284396</c:v>
                </c:pt>
                <c:pt idx="2454">
                  <c:v>1282660</c:v>
                </c:pt>
                <c:pt idx="2455">
                  <c:v>1281518</c:v>
                </c:pt>
                <c:pt idx="2456">
                  <c:v>1279966</c:v>
                </c:pt>
                <c:pt idx="2457">
                  <c:v>1278302</c:v>
                </c:pt>
                <c:pt idx="2458">
                  <c:v>1277191</c:v>
                </c:pt>
                <c:pt idx="2459">
                  <c:v>1270523</c:v>
                </c:pt>
                <c:pt idx="2460">
                  <c:v>1269096</c:v>
                </c:pt>
                <c:pt idx="2461">
                  <c:v>1266477</c:v>
                </c:pt>
                <c:pt idx="2462">
                  <c:v>1263945</c:v>
                </c:pt>
                <c:pt idx="2463">
                  <c:v>1263053</c:v>
                </c:pt>
                <c:pt idx="2464">
                  <c:v>1260654</c:v>
                </c:pt>
                <c:pt idx="2465">
                  <c:v>1259948</c:v>
                </c:pt>
                <c:pt idx="2466">
                  <c:v>1255648</c:v>
                </c:pt>
                <c:pt idx="2467">
                  <c:v>1253529</c:v>
                </c:pt>
                <c:pt idx="2468">
                  <c:v>1250281</c:v>
                </c:pt>
                <c:pt idx="2469">
                  <c:v>1248574</c:v>
                </c:pt>
                <c:pt idx="2470">
                  <c:v>1247414</c:v>
                </c:pt>
                <c:pt idx="2471">
                  <c:v>1236670</c:v>
                </c:pt>
                <c:pt idx="2472">
                  <c:v>1235787</c:v>
                </c:pt>
                <c:pt idx="2473">
                  <c:v>1234208</c:v>
                </c:pt>
                <c:pt idx="2474">
                  <c:v>1231825</c:v>
                </c:pt>
                <c:pt idx="2475">
                  <c:v>1230966</c:v>
                </c:pt>
                <c:pt idx="2476">
                  <c:v>1225352</c:v>
                </c:pt>
                <c:pt idx="2477">
                  <c:v>1224280</c:v>
                </c:pt>
                <c:pt idx="2478">
                  <c:v>1220808</c:v>
                </c:pt>
                <c:pt idx="2479">
                  <c:v>1220212</c:v>
                </c:pt>
                <c:pt idx="2480">
                  <c:v>1219637</c:v>
                </c:pt>
                <c:pt idx="2481">
                  <c:v>1215803</c:v>
                </c:pt>
                <c:pt idx="2482">
                  <c:v>1213035</c:v>
                </c:pt>
                <c:pt idx="2483">
                  <c:v>1211247</c:v>
                </c:pt>
                <c:pt idx="2484">
                  <c:v>1210221</c:v>
                </c:pt>
                <c:pt idx="2485">
                  <c:v>1209362</c:v>
                </c:pt>
                <c:pt idx="2486">
                  <c:v>1202621</c:v>
                </c:pt>
                <c:pt idx="2487">
                  <c:v>1201879</c:v>
                </c:pt>
                <c:pt idx="2488">
                  <c:v>1199876</c:v>
                </c:pt>
                <c:pt idx="2489">
                  <c:v>1194397</c:v>
                </c:pt>
                <c:pt idx="2490">
                  <c:v>1192216</c:v>
                </c:pt>
                <c:pt idx="2491">
                  <c:v>1191444</c:v>
                </c:pt>
                <c:pt idx="2492">
                  <c:v>1189119</c:v>
                </c:pt>
                <c:pt idx="2493">
                  <c:v>1188463</c:v>
                </c:pt>
                <c:pt idx="2494">
                  <c:v>1187621</c:v>
                </c:pt>
                <c:pt idx="2495">
                  <c:v>1186981</c:v>
                </c:pt>
                <c:pt idx="2496">
                  <c:v>1184772</c:v>
                </c:pt>
                <c:pt idx="2497">
                  <c:v>1182761</c:v>
                </c:pt>
                <c:pt idx="2498">
                  <c:v>1181458</c:v>
                </c:pt>
                <c:pt idx="2499">
                  <c:v>1177658</c:v>
                </c:pt>
                <c:pt idx="2500">
                  <c:v>1175004</c:v>
                </c:pt>
                <c:pt idx="2501">
                  <c:v>1173037</c:v>
                </c:pt>
                <c:pt idx="2502">
                  <c:v>1172009</c:v>
                </c:pt>
                <c:pt idx="2503">
                  <c:v>1170516</c:v>
                </c:pt>
                <c:pt idx="2504">
                  <c:v>1169319</c:v>
                </c:pt>
                <c:pt idx="2505">
                  <c:v>1167618</c:v>
                </c:pt>
                <c:pt idx="2506">
                  <c:v>1166519</c:v>
                </c:pt>
                <c:pt idx="2507">
                  <c:v>1166058</c:v>
                </c:pt>
                <c:pt idx="2508">
                  <c:v>1160025</c:v>
                </c:pt>
                <c:pt idx="2509">
                  <c:v>1159425</c:v>
                </c:pt>
                <c:pt idx="2510">
                  <c:v>1158366</c:v>
                </c:pt>
                <c:pt idx="2511">
                  <c:v>1154539</c:v>
                </c:pt>
                <c:pt idx="2512">
                  <c:v>1152311</c:v>
                </c:pt>
                <c:pt idx="2513">
                  <c:v>1151416</c:v>
                </c:pt>
                <c:pt idx="2514">
                  <c:v>1148674</c:v>
                </c:pt>
                <c:pt idx="2515">
                  <c:v>1141215</c:v>
                </c:pt>
                <c:pt idx="2516">
                  <c:v>1139865</c:v>
                </c:pt>
                <c:pt idx="2517">
                  <c:v>1138906</c:v>
                </c:pt>
                <c:pt idx="2518">
                  <c:v>1138200</c:v>
                </c:pt>
                <c:pt idx="2519">
                  <c:v>1136364</c:v>
                </c:pt>
                <c:pt idx="2520">
                  <c:v>1135024</c:v>
                </c:pt>
                <c:pt idx="2521">
                  <c:v>1123974</c:v>
                </c:pt>
                <c:pt idx="2522">
                  <c:v>1122868</c:v>
                </c:pt>
                <c:pt idx="2523">
                  <c:v>1122090</c:v>
                </c:pt>
                <c:pt idx="2524">
                  <c:v>1119250</c:v>
                </c:pt>
                <c:pt idx="2525">
                  <c:v>1116600</c:v>
                </c:pt>
                <c:pt idx="2526">
                  <c:v>1114567</c:v>
                </c:pt>
                <c:pt idx="2527">
                  <c:v>1113647</c:v>
                </c:pt>
                <c:pt idx="2528">
                  <c:v>1112179</c:v>
                </c:pt>
                <c:pt idx="2529">
                  <c:v>1111732</c:v>
                </c:pt>
                <c:pt idx="2530">
                  <c:v>1109983</c:v>
                </c:pt>
                <c:pt idx="2531">
                  <c:v>1106489</c:v>
                </c:pt>
                <c:pt idx="2532">
                  <c:v>1101763</c:v>
                </c:pt>
                <c:pt idx="2533">
                  <c:v>1098247</c:v>
                </c:pt>
                <c:pt idx="2534">
                  <c:v>1096781</c:v>
                </c:pt>
                <c:pt idx="2535">
                  <c:v>1095918</c:v>
                </c:pt>
                <c:pt idx="2536">
                  <c:v>1092139</c:v>
                </c:pt>
                <c:pt idx="2537">
                  <c:v>1090561</c:v>
                </c:pt>
                <c:pt idx="2538">
                  <c:v>1088431</c:v>
                </c:pt>
                <c:pt idx="2539">
                  <c:v>1086544</c:v>
                </c:pt>
                <c:pt idx="2540">
                  <c:v>1085526</c:v>
                </c:pt>
                <c:pt idx="2541">
                  <c:v>1080092</c:v>
                </c:pt>
                <c:pt idx="2542">
                  <c:v>1075595</c:v>
                </c:pt>
                <c:pt idx="2543">
                  <c:v>1074800</c:v>
                </c:pt>
                <c:pt idx="2544">
                  <c:v>1073636</c:v>
                </c:pt>
                <c:pt idx="2545">
                  <c:v>1072081</c:v>
                </c:pt>
                <c:pt idx="2546">
                  <c:v>1068802</c:v>
                </c:pt>
                <c:pt idx="2547">
                  <c:v>1068426</c:v>
                </c:pt>
                <c:pt idx="2548">
                  <c:v>1063939</c:v>
                </c:pt>
                <c:pt idx="2549">
                  <c:v>1061481</c:v>
                </c:pt>
                <c:pt idx="2550">
                  <c:v>1060640</c:v>
                </c:pt>
                <c:pt idx="2551">
                  <c:v>1056933</c:v>
                </c:pt>
                <c:pt idx="2552">
                  <c:v>1055428</c:v>
                </c:pt>
                <c:pt idx="2553">
                  <c:v>1053436</c:v>
                </c:pt>
                <c:pt idx="2554">
                  <c:v>1050856</c:v>
                </c:pt>
                <c:pt idx="2555">
                  <c:v>1050219</c:v>
                </c:pt>
                <c:pt idx="2556">
                  <c:v>1049213</c:v>
                </c:pt>
                <c:pt idx="2557">
                  <c:v>1047091</c:v>
                </c:pt>
                <c:pt idx="2558">
                  <c:v>1044936</c:v>
                </c:pt>
                <c:pt idx="2559">
                  <c:v>1044313</c:v>
                </c:pt>
                <c:pt idx="2560">
                  <c:v>1043506</c:v>
                </c:pt>
                <c:pt idx="2561">
                  <c:v>1041878</c:v>
                </c:pt>
                <c:pt idx="2562">
                  <c:v>1040309</c:v>
                </c:pt>
                <c:pt idx="2563">
                  <c:v>1038595</c:v>
                </c:pt>
                <c:pt idx="2564">
                  <c:v>1036538</c:v>
                </c:pt>
                <c:pt idx="2565">
                  <c:v>1033626</c:v>
                </c:pt>
                <c:pt idx="2566">
                  <c:v>1032690</c:v>
                </c:pt>
                <c:pt idx="2567">
                  <c:v>1028989</c:v>
                </c:pt>
                <c:pt idx="2568">
                  <c:v>1028193</c:v>
                </c:pt>
                <c:pt idx="2569">
                  <c:v>1027100</c:v>
                </c:pt>
                <c:pt idx="2570">
                  <c:v>1025952</c:v>
                </c:pt>
                <c:pt idx="2571">
                  <c:v>1023766</c:v>
                </c:pt>
                <c:pt idx="2572">
                  <c:v>1021903</c:v>
                </c:pt>
                <c:pt idx="2573">
                  <c:v>1020974</c:v>
                </c:pt>
                <c:pt idx="2574">
                  <c:v>1019213</c:v>
                </c:pt>
                <c:pt idx="2575">
                  <c:v>1018491</c:v>
                </c:pt>
                <c:pt idx="2576">
                  <c:v>1016843</c:v>
                </c:pt>
                <c:pt idx="2577">
                  <c:v>1011271</c:v>
                </c:pt>
                <c:pt idx="2578">
                  <c:v>1002463</c:v>
                </c:pt>
                <c:pt idx="2579">
                  <c:v>1000068</c:v>
                </c:pt>
                <c:pt idx="2580">
                  <c:v>997999</c:v>
                </c:pt>
                <c:pt idx="2581">
                  <c:v>994759</c:v>
                </c:pt>
                <c:pt idx="2582">
                  <c:v>993912</c:v>
                </c:pt>
                <c:pt idx="2583">
                  <c:v>992936</c:v>
                </c:pt>
                <c:pt idx="2584">
                  <c:v>990541</c:v>
                </c:pt>
                <c:pt idx="2585">
                  <c:v>989643</c:v>
                </c:pt>
                <c:pt idx="2586">
                  <c:v>986984</c:v>
                </c:pt>
                <c:pt idx="2587">
                  <c:v>986177</c:v>
                </c:pt>
                <c:pt idx="2588">
                  <c:v>982660</c:v>
                </c:pt>
                <c:pt idx="2589">
                  <c:v>978994</c:v>
                </c:pt>
                <c:pt idx="2590">
                  <c:v>976624</c:v>
                </c:pt>
                <c:pt idx="2591">
                  <c:v>974937</c:v>
                </c:pt>
                <c:pt idx="2592">
                  <c:v>973882</c:v>
                </c:pt>
                <c:pt idx="2593">
                  <c:v>972039</c:v>
                </c:pt>
                <c:pt idx="2594">
                  <c:v>965722</c:v>
                </c:pt>
                <c:pt idx="2595">
                  <c:v>964352</c:v>
                </c:pt>
                <c:pt idx="2596">
                  <c:v>963814</c:v>
                </c:pt>
                <c:pt idx="2597">
                  <c:v>962687</c:v>
                </c:pt>
                <c:pt idx="2598">
                  <c:v>961440</c:v>
                </c:pt>
                <c:pt idx="2599">
                  <c:v>958161</c:v>
                </c:pt>
                <c:pt idx="2600">
                  <c:v>955486</c:v>
                </c:pt>
                <c:pt idx="2601">
                  <c:v>954601</c:v>
                </c:pt>
                <c:pt idx="2602">
                  <c:v>952978</c:v>
                </c:pt>
                <c:pt idx="2603">
                  <c:v>949848</c:v>
                </c:pt>
                <c:pt idx="2604">
                  <c:v>947680</c:v>
                </c:pt>
                <c:pt idx="2605">
                  <c:v>945405</c:v>
                </c:pt>
                <c:pt idx="2606">
                  <c:v>944110</c:v>
                </c:pt>
                <c:pt idx="2607">
                  <c:v>941965</c:v>
                </c:pt>
                <c:pt idx="2608">
                  <c:v>936827</c:v>
                </c:pt>
                <c:pt idx="2609">
                  <c:v>932902</c:v>
                </c:pt>
                <c:pt idx="2610">
                  <c:v>926651</c:v>
                </c:pt>
                <c:pt idx="2611">
                  <c:v>925287</c:v>
                </c:pt>
                <c:pt idx="2612">
                  <c:v>922479</c:v>
                </c:pt>
                <c:pt idx="2613">
                  <c:v>919124</c:v>
                </c:pt>
                <c:pt idx="2614">
                  <c:v>917498</c:v>
                </c:pt>
                <c:pt idx="2615">
                  <c:v>888616</c:v>
                </c:pt>
                <c:pt idx="2616">
                  <c:v>886886</c:v>
                </c:pt>
                <c:pt idx="2617">
                  <c:v>886230</c:v>
                </c:pt>
                <c:pt idx="2618">
                  <c:v>878201</c:v>
                </c:pt>
                <c:pt idx="2619">
                  <c:v>876894</c:v>
                </c:pt>
                <c:pt idx="2620">
                  <c:v>875654</c:v>
                </c:pt>
                <c:pt idx="2621">
                  <c:v>870877</c:v>
                </c:pt>
                <c:pt idx="2622">
                  <c:v>863755</c:v>
                </c:pt>
                <c:pt idx="2623">
                  <c:v>862277</c:v>
                </c:pt>
                <c:pt idx="2624">
                  <c:v>860768</c:v>
                </c:pt>
                <c:pt idx="2625">
                  <c:v>859733</c:v>
                </c:pt>
                <c:pt idx="2626">
                  <c:v>857790</c:v>
                </c:pt>
                <c:pt idx="2627">
                  <c:v>857084</c:v>
                </c:pt>
                <c:pt idx="2628">
                  <c:v>855437</c:v>
                </c:pt>
                <c:pt idx="2629">
                  <c:v>853769</c:v>
                </c:pt>
                <c:pt idx="2630">
                  <c:v>853461</c:v>
                </c:pt>
                <c:pt idx="2631">
                  <c:v>850600</c:v>
                </c:pt>
                <c:pt idx="2632">
                  <c:v>846609</c:v>
                </c:pt>
                <c:pt idx="2633">
                  <c:v>842763</c:v>
                </c:pt>
                <c:pt idx="2634">
                  <c:v>840927</c:v>
                </c:pt>
                <c:pt idx="2635">
                  <c:v>835726</c:v>
                </c:pt>
                <c:pt idx="2636">
                  <c:v>833583</c:v>
                </c:pt>
                <c:pt idx="2637">
                  <c:v>832216</c:v>
                </c:pt>
                <c:pt idx="2638">
                  <c:v>830116</c:v>
                </c:pt>
                <c:pt idx="2639">
                  <c:v>828986</c:v>
                </c:pt>
                <c:pt idx="2640">
                  <c:v>828348</c:v>
                </c:pt>
                <c:pt idx="2641">
                  <c:v>827654</c:v>
                </c:pt>
                <c:pt idx="2642">
                  <c:v>826413</c:v>
                </c:pt>
                <c:pt idx="2643">
                  <c:v>825903</c:v>
                </c:pt>
                <c:pt idx="2644">
                  <c:v>824897</c:v>
                </c:pt>
                <c:pt idx="2645">
                  <c:v>823002</c:v>
                </c:pt>
                <c:pt idx="2646">
                  <c:v>818189</c:v>
                </c:pt>
                <c:pt idx="2647">
                  <c:v>816318</c:v>
                </c:pt>
                <c:pt idx="2648">
                  <c:v>814886</c:v>
                </c:pt>
                <c:pt idx="2649">
                  <c:v>813953</c:v>
                </c:pt>
                <c:pt idx="2650">
                  <c:v>812432</c:v>
                </c:pt>
                <c:pt idx="2651">
                  <c:v>810862</c:v>
                </c:pt>
                <c:pt idx="2652">
                  <c:v>808304</c:v>
                </c:pt>
                <c:pt idx="2653">
                  <c:v>807002</c:v>
                </c:pt>
                <c:pt idx="2654">
                  <c:v>806022</c:v>
                </c:pt>
                <c:pt idx="2655">
                  <c:v>805314</c:v>
                </c:pt>
                <c:pt idx="2656">
                  <c:v>804461</c:v>
                </c:pt>
                <c:pt idx="2657">
                  <c:v>803701</c:v>
                </c:pt>
                <c:pt idx="2658">
                  <c:v>799756</c:v>
                </c:pt>
                <c:pt idx="2659">
                  <c:v>798121</c:v>
                </c:pt>
                <c:pt idx="2660">
                  <c:v>796905</c:v>
                </c:pt>
                <c:pt idx="2661">
                  <c:v>793499</c:v>
                </c:pt>
                <c:pt idx="2662">
                  <c:v>792082</c:v>
                </c:pt>
                <c:pt idx="2663">
                  <c:v>789448</c:v>
                </c:pt>
                <c:pt idx="2664">
                  <c:v>788726</c:v>
                </c:pt>
                <c:pt idx="2665">
                  <c:v>788005</c:v>
                </c:pt>
                <c:pt idx="2666">
                  <c:v>786511</c:v>
                </c:pt>
                <c:pt idx="2667">
                  <c:v>786004</c:v>
                </c:pt>
                <c:pt idx="2668">
                  <c:v>781411</c:v>
                </c:pt>
                <c:pt idx="2669">
                  <c:v>780064</c:v>
                </c:pt>
                <c:pt idx="2670">
                  <c:v>778893</c:v>
                </c:pt>
                <c:pt idx="2671">
                  <c:v>777579</c:v>
                </c:pt>
                <c:pt idx="2672">
                  <c:v>774886</c:v>
                </c:pt>
                <c:pt idx="2673">
                  <c:v>773361</c:v>
                </c:pt>
                <c:pt idx="2674">
                  <c:v>772586</c:v>
                </c:pt>
                <c:pt idx="2675">
                  <c:v>771406</c:v>
                </c:pt>
                <c:pt idx="2676">
                  <c:v>771033</c:v>
                </c:pt>
                <c:pt idx="2677">
                  <c:v>768897</c:v>
                </c:pt>
                <c:pt idx="2678">
                  <c:v>768210</c:v>
                </c:pt>
                <c:pt idx="2679">
                  <c:v>766941</c:v>
                </c:pt>
                <c:pt idx="2680">
                  <c:v>764270</c:v>
                </c:pt>
                <c:pt idx="2681">
                  <c:v>762093</c:v>
                </c:pt>
                <c:pt idx="2682">
                  <c:v>757497</c:v>
                </c:pt>
                <c:pt idx="2683">
                  <c:v>754107</c:v>
                </c:pt>
                <c:pt idx="2684">
                  <c:v>738800</c:v>
                </c:pt>
                <c:pt idx="2685">
                  <c:v>736940</c:v>
                </c:pt>
                <c:pt idx="2686">
                  <c:v>734947</c:v>
                </c:pt>
                <c:pt idx="2687">
                  <c:v>732720</c:v>
                </c:pt>
                <c:pt idx="2688">
                  <c:v>730184</c:v>
                </c:pt>
                <c:pt idx="2689">
                  <c:v>728417</c:v>
                </c:pt>
                <c:pt idx="2690">
                  <c:v>727552</c:v>
                </c:pt>
                <c:pt idx="2691">
                  <c:v>726792</c:v>
                </c:pt>
                <c:pt idx="2692">
                  <c:v>724580</c:v>
                </c:pt>
                <c:pt idx="2693">
                  <c:v>723775</c:v>
                </c:pt>
                <c:pt idx="2694">
                  <c:v>722375</c:v>
                </c:pt>
                <c:pt idx="2695">
                  <c:v>721536</c:v>
                </c:pt>
                <c:pt idx="2696">
                  <c:v>717599</c:v>
                </c:pt>
                <c:pt idx="2697">
                  <c:v>716026</c:v>
                </c:pt>
                <c:pt idx="2698">
                  <c:v>709777</c:v>
                </c:pt>
                <c:pt idx="2699">
                  <c:v>708745</c:v>
                </c:pt>
                <c:pt idx="2700">
                  <c:v>707685</c:v>
                </c:pt>
                <c:pt idx="2701">
                  <c:v>706956</c:v>
                </c:pt>
                <c:pt idx="2702">
                  <c:v>704656</c:v>
                </c:pt>
                <c:pt idx="2703">
                  <c:v>702584</c:v>
                </c:pt>
                <c:pt idx="2704">
                  <c:v>701238</c:v>
                </c:pt>
                <c:pt idx="2705">
                  <c:v>698395</c:v>
                </c:pt>
                <c:pt idx="2706">
                  <c:v>696735</c:v>
                </c:pt>
                <c:pt idx="2707">
                  <c:v>695026</c:v>
                </c:pt>
                <c:pt idx="2708">
                  <c:v>693276</c:v>
                </c:pt>
                <c:pt idx="2709">
                  <c:v>642758</c:v>
                </c:pt>
                <c:pt idx="2710">
                  <c:v>637677</c:v>
                </c:pt>
                <c:pt idx="2711">
                  <c:v>631294</c:v>
                </c:pt>
                <c:pt idx="2712">
                  <c:v>628659</c:v>
                </c:pt>
                <c:pt idx="2713">
                  <c:v>619985</c:v>
                </c:pt>
                <c:pt idx="2714">
                  <c:v>614990</c:v>
                </c:pt>
                <c:pt idx="2715">
                  <c:v>608712</c:v>
                </c:pt>
                <c:pt idx="2716">
                  <c:v>607043</c:v>
                </c:pt>
                <c:pt idx="2717">
                  <c:v>606184</c:v>
                </c:pt>
                <c:pt idx="2718">
                  <c:v>603437</c:v>
                </c:pt>
                <c:pt idx="2719">
                  <c:v>601834</c:v>
                </c:pt>
                <c:pt idx="2720">
                  <c:v>600672</c:v>
                </c:pt>
                <c:pt idx="2721">
                  <c:v>600214</c:v>
                </c:pt>
                <c:pt idx="2722">
                  <c:v>599549</c:v>
                </c:pt>
                <c:pt idx="2723">
                  <c:v>598614</c:v>
                </c:pt>
                <c:pt idx="2724">
                  <c:v>595194</c:v>
                </c:pt>
                <c:pt idx="2725">
                  <c:v>595030</c:v>
                </c:pt>
                <c:pt idx="2726">
                  <c:v>594499</c:v>
                </c:pt>
                <c:pt idx="2727">
                  <c:v>593369</c:v>
                </c:pt>
                <c:pt idx="2728">
                  <c:v>591675</c:v>
                </c:pt>
                <c:pt idx="2729">
                  <c:v>590754</c:v>
                </c:pt>
                <c:pt idx="2730">
                  <c:v>585225</c:v>
                </c:pt>
                <c:pt idx="2731">
                  <c:v>583258</c:v>
                </c:pt>
                <c:pt idx="2732">
                  <c:v>581134</c:v>
                </c:pt>
                <c:pt idx="2733">
                  <c:v>580266</c:v>
                </c:pt>
                <c:pt idx="2734">
                  <c:v>579536</c:v>
                </c:pt>
                <c:pt idx="2735">
                  <c:v>578875</c:v>
                </c:pt>
                <c:pt idx="2736">
                  <c:v>578285</c:v>
                </c:pt>
                <c:pt idx="2737">
                  <c:v>577457</c:v>
                </c:pt>
                <c:pt idx="2738">
                  <c:v>573130</c:v>
                </c:pt>
                <c:pt idx="2739">
                  <c:v>571892</c:v>
                </c:pt>
                <c:pt idx="2740">
                  <c:v>568066</c:v>
                </c:pt>
                <c:pt idx="2741">
                  <c:v>567448</c:v>
                </c:pt>
                <c:pt idx="2742">
                  <c:v>566668</c:v>
                </c:pt>
                <c:pt idx="2743">
                  <c:v>566241</c:v>
                </c:pt>
                <c:pt idx="2744">
                  <c:v>564200</c:v>
                </c:pt>
                <c:pt idx="2745">
                  <c:v>563291</c:v>
                </c:pt>
                <c:pt idx="2746">
                  <c:v>562080</c:v>
                </c:pt>
                <c:pt idx="2747">
                  <c:v>561069</c:v>
                </c:pt>
                <c:pt idx="2748">
                  <c:v>560114</c:v>
                </c:pt>
                <c:pt idx="2749">
                  <c:v>558788</c:v>
                </c:pt>
                <c:pt idx="2750">
                  <c:v>556202</c:v>
                </c:pt>
                <c:pt idx="2751">
                  <c:v>554943</c:v>
                </c:pt>
                <c:pt idx="2752">
                  <c:v>551004</c:v>
                </c:pt>
                <c:pt idx="2753">
                  <c:v>549023</c:v>
                </c:pt>
                <c:pt idx="2754">
                  <c:v>547377</c:v>
                </c:pt>
                <c:pt idx="2755">
                  <c:v>543666</c:v>
                </c:pt>
                <c:pt idx="2756">
                  <c:v>542021</c:v>
                </c:pt>
                <c:pt idx="2757">
                  <c:v>539745</c:v>
                </c:pt>
                <c:pt idx="2758">
                  <c:v>538378</c:v>
                </c:pt>
                <c:pt idx="2759">
                  <c:v>533872</c:v>
                </c:pt>
                <c:pt idx="2760">
                  <c:v>531497</c:v>
                </c:pt>
                <c:pt idx="2761">
                  <c:v>530411</c:v>
                </c:pt>
                <c:pt idx="2762">
                  <c:v>528623</c:v>
                </c:pt>
                <c:pt idx="2763">
                  <c:v>527163</c:v>
                </c:pt>
                <c:pt idx="2764">
                  <c:v>526674</c:v>
                </c:pt>
                <c:pt idx="2765">
                  <c:v>524910</c:v>
                </c:pt>
                <c:pt idx="2766">
                  <c:v>524186</c:v>
                </c:pt>
                <c:pt idx="2767">
                  <c:v>522521</c:v>
                </c:pt>
                <c:pt idx="2768">
                  <c:v>519883</c:v>
                </c:pt>
                <c:pt idx="2769">
                  <c:v>518651</c:v>
                </c:pt>
                <c:pt idx="2770">
                  <c:v>517166</c:v>
                </c:pt>
                <c:pt idx="2771">
                  <c:v>508854</c:v>
                </c:pt>
                <c:pt idx="2772">
                  <c:v>508148</c:v>
                </c:pt>
                <c:pt idx="2773">
                  <c:v>500588</c:v>
                </c:pt>
                <c:pt idx="2774">
                  <c:v>499984</c:v>
                </c:pt>
                <c:pt idx="2775">
                  <c:v>498586</c:v>
                </c:pt>
                <c:pt idx="2776">
                  <c:v>495188</c:v>
                </c:pt>
                <c:pt idx="2777">
                  <c:v>494203</c:v>
                </c:pt>
                <c:pt idx="2778">
                  <c:v>489863</c:v>
                </c:pt>
                <c:pt idx="2779">
                  <c:v>478571</c:v>
                </c:pt>
                <c:pt idx="2780">
                  <c:v>475797</c:v>
                </c:pt>
                <c:pt idx="2781">
                  <c:v>474105</c:v>
                </c:pt>
                <c:pt idx="2782">
                  <c:v>472624</c:v>
                </c:pt>
                <c:pt idx="2783">
                  <c:v>470166</c:v>
                </c:pt>
                <c:pt idx="2784">
                  <c:v>468809</c:v>
                </c:pt>
                <c:pt idx="2785">
                  <c:v>467914</c:v>
                </c:pt>
                <c:pt idx="2786">
                  <c:v>467280</c:v>
                </c:pt>
                <c:pt idx="2787">
                  <c:v>464649</c:v>
                </c:pt>
                <c:pt idx="2788">
                  <c:v>460889</c:v>
                </c:pt>
                <c:pt idx="2789">
                  <c:v>454987</c:v>
                </c:pt>
                <c:pt idx="2790">
                  <c:v>451444</c:v>
                </c:pt>
                <c:pt idx="2791">
                  <c:v>449009</c:v>
                </c:pt>
                <c:pt idx="2792">
                  <c:v>447528</c:v>
                </c:pt>
                <c:pt idx="2793">
                  <c:v>445793</c:v>
                </c:pt>
                <c:pt idx="2794">
                  <c:v>444540</c:v>
                </c:pt>
                <c:pt idx="2795">
                  <c:v>442295</c:v>
                </c:pt>
                <c:pt idx="2796">
                  <c:v>438812</c:v>
                </c:pt>
                <c:pt idx="2797">
                  <c:v>432586</c:v>
                </c:pt>
                <c:pt idx="2798">
                  <c:v>428740</c:v>
                </c:pt>
                <c:pt idx="2799">
                  <c:v>428078</c:v>
                </c:pt>
                <c:pt idx="2800">
                  <c:v>427261</c:v>
                </c:pt>
                <c:pt idx="2801">
                  <c:v>425416</c:v>
                </c:pt>
                <c:pt idx="2802">
                  <c:v>424317</c:v>
                </c:pt>
                <c:pt idx="2803">
                  <c:v>423577</c:v>
                </c:pt>
                <c:pt idx="2804">
                  <c:v>421567</c:v>
                </c:pt>
                <c:pt idx="2805">
                  <c:v>416283</c:v>
                </c:pt>
                <c:pt idx="2806">
                  <c:v>411809</c:v>
                </c:pt>
                <c:pt idx="2807">
                  <c:v>411540</c:v>
                </c:pt>
                <c:pt idx="2808">
                  <c:v>410009</c:v>
                </c:pt>
                <c:pt idx="2809">
                  <c:v>408580</c:v>
                </c:pt>
                <c:pt idx="2810">
                  <c:v>404239</c:v>
                </c:pt>
                <c:pt idx="2811">
                  <c:v>397152</c:v>
                </c:pt>
                <c:pt idx="2812">
                  <c:v>395301</c:v>
                </c:pt>
                <c:pt idx="2813">
                  <c:v>392007</c:v>
                </c:pt>
                <c:pt idx="2814">
                  <c:v>390459</c:v>
                </c:pt>
                <c:pt idx="2815">
                  <c:v>388471</c:v>
                </c:pt>
                <c:pt idx="2816">
                  <c:v>382537</c:v>
                </c:pt>
                <c:pt idx="2817">
                  <c:v>378215</c:v>
                </c:pt>
                <c:pt idx="2818">
                  <c:v>377781</c:v>
                </c:pt>
                <c:pt idx="2819">
                  <c:v>374809</c:v>
                </c:pt>
                <c:pt idx="2820">
                  <c:v>371792</c:v>
                </c:pt>
                <c:pt idx="2821">
                  <c:v>370297</c:v>
                </c:pt>
                <c:pt idx="2822">
                  <c:v>369249</c:v>
                </c:pt>
                <c:pt idx="2823">
                  <c:v>368088</c:v>
                </c:pt>
                <c:pt idx="2824">
                  <c:v>361180</c:v>
                </c:pt>
                <c:pt idx="2825">
                  <c:v>357578</c:v>
                </c:pt>
                <c:pt idx="2826">
                  <c:v>354228</c:v>
                </c:pt>
                <c:pt idx="2827">
                  <c:v>352882</c:v>
                </c:pt>
                <c:pt idx="2828">
                  <c:v>351347</c:v>
                </c:pt>
                <c:pt idx="2829">
                  <c:v>347874</c:v>
                </c:pt>
                <c:pt idx="2830">
                  <c:v>347030</c:v>
                </c:pt>
                <c:pt idx="2831">
                  <c:v>346131</c:v>
                </c:pt>
                <c:pt idx="2832">
                  <c:v>345362</c:v>
                </c:pt>
                <c:pt idx="2833">
                  <c:v>344348</c:v>
                </c:pt>
                <c:pt idx="2834">
                  <c:v>343649</c:v>
                </c:pt>
                <c:pt idx="2835">
                  <c:v>342011</c:v>
                </c:pt>
                <c:pt idx="2836">
                  <c:v>339478</c:v>
                </c:pt>
                <c:pt idx="2837">
                  <c:v>337384</c:v>
                </c:pt>
                <c:pt idx="2838">
                  <c:v>336593</c:v>
                </c:pt>
                <c:pt idx="2839">
                  <c:v>335217</c:v>
                </c:pt>
                <c:pt idx="2840">
                  <c:v>332304</c:v>
                </c:pt>
                <c:pt idx="2841">
                  <c:v>329124</c:v>
                </c:pt>
                <c:pt idx="2842">
                  <c:v>328063</c:v>
                </c:pt>
                <c:pt idx="2843">
                  <c:v>324055</c:v>
                </c:pt>
                <c:pt idx="2844">
                  <c:v>323424</c:v>
                </c:pt>
                <c:pt idx="2845">
                  <c:v>322338</c:v>
                </c:pt>
                <c:pt idx="2846">
                  <c:v>308578</c:v>
                </c:pt>
                <c:pt idx="2847">
                  <c:v>308176</c:v>
                </c:pt>
                <c:pt idx="2848">
                  <c:v>307709</c:v>
                </c:pt>
                <c:pt idx="2849">
                  <c:v>296166</c:v>
                </c:pt>
                <c:pt idx="2850">
                  <c:v>295205</c:v>
                </c:pt>
                <c:pt idx="2851">
                  <c:v>294772</c:v>
                </c:pt>
                <c:pt idx="2852">
                  <c:v>289720</c:v>
                </c:pt>
                <c:pt idx="2853">
                  <c:v>288686</c:v>
                </c:pt>
                <c:pt idx="2854">
                  <c:v>286553</c:v>
                </c:pt>
                <c:pt idx="2855">
                  <c:v>282607</c:v>
                </c:pt>
                <c:pt idx="2856">
                  <c:v>281112</c:v>
                </c:pt>
                <c:pt idx="2857">
                  <c:v>276608</c:v>
                </c:pt>
                <c:pt idx="2858">
                  <c:v>269352</c:v>
                </c:pt>
                <c:pt idx="2859">
                  <c:v>267808</c:v>
                </c:pt>
                <c:pt idx="2860">
                  <c:v>267284</c:v>
                </c:pt>
                <c:pt idx="2861">
                  <c:v>265901</c:v>
                </c:pt>
                <c:pt idx="2862">
                  <c:v>260446</c:v>
                </c:pt>
                <c:pt idx="2863">
                  <c:v>259333</c:v>
                </c:pt>
                <c:pt idx="2864">
                  <c:v>257361</c:v>
                </c:pt>
                <c:pt idx="2865">
                  <c:v>255907</c:v>
                </c:pt>
                <c:pt idx="2866">
                  <c:v>251306</c:v>
                </c:pt>
                <c:pt idx="2867">
                  <c:v>241358</c:v>
                </c:pt>
                <c:pt idx="2868">
                  <c:v>240238</c:v>
                </c:pt>
                <c:pt idx="2869">
                  <c:v>236272</c:v>
                </c:pt>
                <c:pt idx="2870">
                  <c:v>235144</c:v>
                </c:pt>
                <c:pt idx="2871">
                  <c:v>228412</c:v>
                </c:pt>
                <c:pt idx="2872">
                  <c:v>221463</c:v>
                </c:pt>
                <c:pt idx="2873">
                  <c:v>219022</c:v>
                </c:pt>
                <c:pt idx="2874">
                  <c:v>217856</c:v>
                </c:pt>
                <c:pt idx="2875">
                  <c:v>214440</c:v>
                </c:pt>
                <c:pt idx="2876">
                  <c:v>213432</c:v>
                </c:pt>
                <c:pt idx="2877">
                  <c:v>212705</c:v>
                </c:pt>
                <c:pt idx="2878">
                  <c:v>209385</c:v>
                </c:pt>
                <c:pt idx="2879">
                  <c:v>204929</c:v>
                </c:pt>
                <c:pt idx="2880">
                  <c:v>200598</c:v>
                </c:pt>
                <c:pt idx="2881">
                  <c:v>199731</c:v>
                </c:pt>
                <c:pt idx="2882">
                  <c:v>198312</c:v>
                </c:pt>
                <c:pt idx="2883">
                  <c:v>191409</c:v>
                </c:pt>
                <c:pt idx="2884">
                  <c:v>188504</c:v>
                </c:pt>
                <c:pt idx="2885">
                  <c:v>186522</c:v>
                </c:pt>
                <c:pt idx="2886">
                  <c:v>181205</c:v>
                </c:pt>
                <c:pt idx="2887">
                  <c:v>176387</c:v>
                </c:pt>
                <c:pt idx="2888">
                  <c:v>175889</c:v>
                </c:pt>
                <c:pt idx="2889">
                  <c:v>175388</c:v>
                </c:pt>
                <c:pt idx="2890">
                  <c:v>174321</c:v>
                </c:pt>
                <c:pt idx="2891">
                  <c:v>172850</c:v>
                </c:pt>
                <c:pt idx="2892">
                  <c:v>172277</c:v>
                </c:pt>
                <c:pt idx="2893">
                  <c:v>169523</c:v>
                </c:pt>
                <c:pt idx="2894">
                  <c:v>167648</c:v>
                </c:pt>
                <c:pt idx="2895">
                  <c:v>166344</c:v>
                </c:pt>
                <c:pt idx="2896">
                  <c:v>163959</c:v>
                </c:pt>
                <c:pt idx="2897">
                  <c:v>162389</c:v>
                </c:pt>
                <c:pt idx="2898">
                  <c:v>160391</c:v>
                </c:pt>
                <c:pt idx="2899">
                  <c:v>155575</c:v>
                </c:pt>
                <c:pt idx="2900">
                  <c:v>151861</c:v>
                </c:pt>
                <c:pt idx="2901">
                  <c:v>150771</c:v>
                </c:pt>
                <c:pt idx="2902">
                  <c:v>148864</c:v>
                </c:pt>
                <c:pt idx="2903">
                  <c:v>146966</c:v>
                </c:pt>
                <c:pt idx="2904">
                  <c:v>145931</c:v>
                </c:pt>
                <c:pt idx="2905">
                  <c:v>144550</c:v>
                </c:pt>
                <c:pt idx="2906">
                  <c:v>141808</c:v>
                </c:pt>
                <c:pt idx="2907">
                  <c:v>140080</c:v>
                </c:pt>
                <c:pt idx="2908">
                  <c:v>136719</c:v>
                </c:pt>
                <c:pt idx="2909">
                  <c:v>135179</c:v>
                </c:pt>
                <c:pt idx="2910">
                  <c:v>130572</c:v>
                </c:pt>
                <c:pt idx="2911">
                  <c:v>128950</c:v>
                </c:pt>
                <c:pt idx="2912">
                  <c:v>126706</c:v>
                </c:pt>
                <c:pt idx="2913">
                  <c:v>119782</c:v>
                </c:pt>
                <c:pt idx="2914">
                  <c:v>117675</c:v>
                </c:pt>
                <c:pt idx="2915">
                  <c:v>116590</c:v>
                </c:pt>
                <c:pt idx="2916">
                  <c:v>111543</c:v>
                </c:pt>
                <c:pt idx="2917">
                  <c:v>110170</c:v>
                </c:pt>
                <c:pt idx="2918">
                  <c:v>5119002</c:v>
                </c:pt>
                <c:pt idx="2919">
                  <c:v>5120586</c:v>
                </c:pt>
                <c:pt idx="2920">
                  <c:v>5122861</c:v>
                </c:pt>
                <c:pt idx="2921">
                  <c:v>5123702</c:v>
                </c:pt>
                <c:pt idx="2922">
                  <c:v>5125590</c:v>
                </c:pt>
                <c:pt idx="2923">
                  <c:v>5126487</c:v>
                </c:pt>
                <c:pt idx="2924">
                  <c:v>5127196</c:v>
                </c:pt>
                <c:pt idx="2925">
                  <c:v>5128693</c:v>
                </c:pt>
                <c:pt idx="2926">
                  <c:v>5129606</c:v>
                </c:pt>
                <c:pt idx="2927">
                  <c:v>5131018</c:v>
                </c:pt>
                <c:pt idx="2928">
                  <c:v>5139573</c:v>
                </c:pt>
                <c:pt idx="2929">
                  <c:v>5141955</c:v>
                </c:pt>
                <c:pt idx="2930">
                  <c:v>5147375</c:v>
                </c:pt>
                <c:pt idx="2931">
                  <c:v>5149839</c:v>
                </c:pt>
                <c:pt idx="2932">
                  <c:v>5150762</c:v>
                </c:pt>
                <c:pt idx="2933">
                  <c:v>5152816</c:v>
                </c:pt>
                <c:pt idx="2934">
                  <c:v>5156154</c:v>
                </c:pt>
                <c:pt idx="2935">
                  <c:v>5156917</c:v>
                </c:pt>
                <c:pt idx="2936">
                  <c:v>1966230</c:v>
                </c:pt>
                <c:pt idx="2937">
                  <c:v>2557982</c:v>
                </c:pt>
                <c:pt idx="2938">
                  <c:v>3722243</c:v>
                </c:pt>
                <c:pt idx="2939">
                  <c:v>4845440</c:v>
                </c:pt>
                <c:pt idx="2940">
                  <c:v>4839079</c:v>
                </c:pt>
                <c:pt idx="2941">
                  <c:v>4702715</c:v>
                </c:pt>
                <c:pt idx="2942">
                  <c:v>4683199</c:v>
                </c:pt>
                <c:pt idx="2943">
                  <c:v>4548849</c:v>
                </c:pt>
                <c:pt idx="2944">
                  <c:v>4525265</c:v>
                </c:pt>
                <c:pt idx="2945">
                  <c:v>4462117</c:v>
                </c:pt>
                <c:pt idx="2946">
                  <c:v>4458574</c:v>
                </c:pt>
                <c:pt idx="2947">
                  <c:v>4432701</c:v>
                </c:pt>
                <c:pt idx="2948">
                  <c:v>1349235</c:v>
                </c:pt>
                <c:pt idx="2949">
                  <c:v>1246945</c:v>
                </c:pt>
                <c:pt idx="2950">
                  <c:v>520932</c:v>
                </c:pt>
                <c:pt idx="2951">
                  <c:v>576272</c:v>
                </c:pt>
                <c:pt idx="2952">
                  <c:v>2782711</c:v>
                </c:pt>
                <c:pt idx="2953">
                  <c:v>212032</c:v>
                </c:pt>
                <c:pt idx="2954">
                  <c:v>3581013</c:v>
                </c:pt>
                <c:pt idx="2955">
                  <c:v>2681998</c:v>
                </c:pt>
                <c:pt idx="2956">
                  <c:v>2718413</c:v>
                </c:pt>
                <c:pt idx="2957">
                  <c:v>3050671</c:v>
                </c:pt>
                <c:pt idx="2958">
                  <c:v>3069013</c:v>
                </c:pt>
                <c:pt idx="2959">
                  <c:v>3125260</c:v>
                </c:pt>
                <c:pt idx="2960">
                  <c:v>4165936</c:v>
                </c:pt>
                <c:pt idx="2961">
                  <c:v>16585</c:v>
                </c:pt>
                <c:pt idx="2962">
                  <c:v>5049734</c:v>
                </c:pt>
                <c:pt idx="2963">
                  <c:v>874650</c:v>
                </c:pt>
                <c:pt idx="2964">
                  <c:v>843284</c:v>
                </c:pt>
                <c:pt idx="2965">
                  <c:v>3044560</c:v>
                </c:pt>
                <c:pt idx="2966">
                  <c:v>770504</c:v>
                </c:pt>
                <c:pt idx="2967">
                  <c:v>5007911</c:v>
                </c:pt>
                <c:pt idx="2968">
                  <c:v>5007208</c:v>
                </c:pt>
                <c:pt idx="2969">
                  <c:v>2770360</c:v>
                </c:pt>
                <c:pt idx="2970">
                  <c:v>2489017</c:v>
                </c:pt>
                <c:pt idx="2971">
                  <c:v>2492939</c:v>
                </c:pt>
                <c:pt idx="2972">
                  <c:v>4012513</c:v>
                </c:pt>
                <c:pt idx="2973">
                  <c:v>1822847</c:v>
                </c:pt>
                <c:pt idx="2974">
                  <c:v>5010833</c:v>
                </c:pt>
                <c:pt idx="2975">
                  <c:v>1806344</c:v>
                </c:pt>
                <c:pt idx="2976">
                  <c:v>3338719</c:v>
                </c:pt>
                <c:pt idx="2977">
                  <c:v>3350075</c:v>
                </c:pt>
                <c:pt idx="2978">
                  <c:v>4465649</c:v>
                </c:pt>
                <c:pt idx="2979">
                  <c:v>1695761</c:v>
                </c:pt>
                <c:pt idx="2980">
                  <c:v>2046320</c:v>
                </c:pt>
                <c:pt idx="2981">
                  <c:v>1480714</c:v>
                </c:pt>
                <c:pt idx="2982">
                  <c:v>2358994</c:v>
                </c:pt>
                <c:pt idx="2983">
                  <c:v>2367969</c:v>
                </c:pt>
                <c:pt idx="2984">
                  <c:v>108864</c:v>
                </c:pt>
                <c:pt idx="2985">
                  <c:v>4703486</c:v>
                </c:pt>
                <c:pt idx="2986">
                  <c:v>1877455</c:v>
                </c:pt>
                <c:pt idx="2987">
                  <c:v>3821570</c:v>
                </c:pt>
                <c:pt idx="2988">
                  <c:v>5009118</c:v>
                </c:pt>
                <c:pt idx="2989">
                  <c:v>4831595</c:v>
                </c:pt>
                <c:pt idx="2990">
                  <c:v>2739607</c:v>
                </c:pt>
                <c:pt idx="2991">
                  <c:v>549679</c:v>
                </c:pt>
                <c:pt idx="2992">
                  <c:v>574709</c:v>
                </c:pt>
                <c:pt idx="2993">
                  <c:v>1079136</c:v>
                </c:pt>
                <c:pt idx="2994">
                  <c:v>1326617</c:v>
                </c:pt>
                <c:pt idx="2995">
                  <c:v>1581194</c:v>
                </c:pt>
                <c:pt idx="2996">
                  <c:v>4213941</c:v>
                </c:pt>
                <c:pt idx="2997">
                  <c:v>4419474</c:v>
                </c:pt>
                <c:pt idx="2998">
                  <c:v>873218</c:v>
                </c:pt>
                <c:pt idx="2999">
                  <c:v>3436224</c:v>
                </c:pt>
                <c:pt idx="3000">
                  <c:v>2218836</c:v>
                </c:pt>
                <c:pt idx="3001">
                  <c:v>4825289</c:v>
                </c:pt>
                <c:pt idx="3002">
                  <c:v>2030767</c:v>
                </c:pt>
                <c:pt idx="3003">
                  <c:v>2640867</c:v>
                </c:pt>
                <c:pt idx="3004">
                  <c:v>746440</c:v>
                </c:pt>
                <c:pt idx="3005">
                  <c:v>966597</c:v>
                </c:pt>
                <c:pt idx="3006">
                  <c:v>4623820</c:v>
                </c:pt>
                <c:pt idx="3007">
                  <c:v>4612252</c:v>
                </c:pt>
                <c:pt idx="3008">
                  <c:v>1207463</c:v>
                </c:pt>
                <c:pt idx="3009">
                  <c:v>171358</c:v>
                </c:pt>
                <c:pt idx="3010">
                  <c:v>2499330</c:v>
                </c:pt>
                <c:pt idx="3011">
                  <c:v>2508934</c:v>
                </c:pt>
                <c:pt idx="3012">
                  <c:v>3101070</c:v>
                </c:pt>
                <c:pt idx="3013">
                  <c:v>2350370</c:v>
                </c:pt>
                <c:pt idx="3014">
                  <c:v>4463036</c:v>
                </c:pt>
                <c:pt idx="3015">
                  <c:v>2487676</c:v>
                </c:pt>
                <c:pt idx="3016">
                  <c:v>2492524</c:v>
                </c:pt>
                <c:pt idx="3017">
                  <c:v>4352736</c:v>
                </c:pt>
                <c:pt idx="3018">
                  <c:v>598057</c:v>
                </c:pt>
                <c:pt idx="3019">
                  <c:v>4878550</c:v>
                </c:pt>
                <c:pt idx="3020">
                  <c:v>1937802</c:v>
                </c:pt>
                <c:pt idx="3021">
                  <c:v>2514724</c:v>
                </c:pt>
                <c:pt idx="3022">
                  <c:v>40246</c:v>
                </c:pt>
                <c:pt idx="3023">
                  <c:v>48038</c:v>
                </c:pt>
                <c:pt idx="3024">
                  <c:v>76253</c:v>
                </c:pt>
                <c:pt idx="3025">
                  <c:v>82227</c:v>
                </c:pt>
                <c:pt idx="3026">
                  <c:v>90897</c:v>
                </c:pt>
                <c:pt idx="3027">
                  <c:v>5108525</c:v>
                </c:pt>
                <c:pt idx="3028">
                  <c:v>5098464</c:v>
                </c:pt>
                <c:pt idx="3029">
                  <c:v>5072635</c:v>
                </c:pt>
                <c:pt idx="3030">
                  <c:v>5030235</c:v>
                </c:pt>
                <c:pt idx="3031">
                  <c:v>4952072</c:v>
                </c:pt>
                <c:pt idx="3032">
                  <c:v>4884948</c:v>
                </c:pt>
                <c:pt idx="3033">
                  <c:v>4879656</c:v>
                </c:pt>
                <c:pt idx="3034">
                  <c:v>4790801</c:v>
                </c:pt>
                <c:pt idx="3035">
                  <c:v>4732448</c:v>
                </c:pt>
                <c:pt idx="3036">
                  <c:v>4723611</c:v>
                </c:pt>
                <c:pt idx="3037">
                  <c:v>4714673</c:v>
                </c:pt>
                <c:pt idx="3038">
                  <c:v>4713889</c:v>
                </c:pt>
                <c:pt idx="3039">
                  <c:v>4679301</c:v>
                </c:pt>
                <c:pt idx="3040">
                  <c:v>4662039</c:v>
                </c:pt>
                <c:pt idx="3041">
                  <c:v>4659309</c:v>
                </c:pt>
                <c:pt idx="3042">
                  <c:v>4657566</c:v>
                </c:pt>
                <c:pt idx="3043">
                  <c:v>4639563</c:v>
                </c:pt>
                <c:pt idx="3044">
                  <c:v>4625620</c:v>
                </c:pt>
                <c:pt idx="3045">
                  <c:v>4572976</c:v>
                </c:pt>
                <c:pt idx="3046">
                  <c:v>4500343</c:v>
                </c:pt>
                <c:pt idx="3047">
                  <c:v>4481973</c:v>
                </c:pt>
                <c:pt idx="3048">
                  <c:v>4466544</c:v>
                </c:pt>
                <c:pt idx="3049">
                  <c:v>4424400</c:v>
                </c:pt>
                <c:pt idx="3050">
                  <c:v>4421133</c:v>
                </c:pt>
                <c:pt idx="3051">
                  <c:v>4407929</c:v>
                </c:pt>
                <c:pt idx="3052">
                  <c:v>4293857</c:v>
                </c:pt>
                <c:pt idx="3053">
                  <c:v>4258952</c:v>
                </c:pt>
                <c:pt idx="3054">
                  <c:v>4254252</c:v>
                </c:pt>
                <c:pt idx="3055">
                  <c:v>4195882</c:v>
                </c:pt>
                <c:pt idx="3056">
                  <c:v>4185867</c:v>
                </c:pt>
                <c:pt idx="3057">
                  <c:v>4146832</c:v>
                </c:pt>
                <c:pt idx="3058">
                  <c:v>4141277</c:v>
                </c:pt>
                <c:pt idx="3059">
                  <c:v>4122255</c:v>
                </c:pt>
                <c:pt idx="3060">
                  <c:v>4091685</c:v>
                </c:pt>
                <c:pt idx="3061">
                  <c:v>4030353</c:v>
                </c:pt>
                <c:pt idx="3062">
                  <c:v>3993704</c:v>
                </c:pt>
                <c:pt idx="3063">
                  <c:v>3984900</c:v>
                </c:pt>
                <c:pt idx="3064">
                  <c:v>3956831</c:v>
                </c:pt>
                <c:pt idx="3065">
                  <c:v>3873307</c:v>
                </c:pt>
                <c:pt idx="3066">
                  <c:v>3861759</c:v>
                </c:pt>
                <c:pt idx="3067">
                  <c:v>3812014</c:v>
                </c:pt>
                <c:pt idx="3068">
                  <c:v>3810632</c:v>
                </c:pt>
                <c:pt idx="3069">
                  <c:v>3750220</c:v>
                </c:pt>
                <c:pt idx="3070">
                  <c:v>3736003</c:v>
                </c:pt>
                <c:pt idx="3071">
                  <c:v>3732804</c:v>
                </c:pt>
                <c:pt idx="3072">
                  <c:v>3725296</c:v>
                </c:pt>
                <c:pt idx="3073">
                  <c:v>3689765</c:v>
                </c:pt>
                <c:pt idx="3074">
                  <c:v>3631209</c:v>
                </c:pt>
                <c:pt idx="3075">
                  <c:v>3565995</c:v>
                </c:pt>
                <c:pt idx="3076">
                  <c:v>3545038</c:v>
                </c:pt>
                <c:pt idx="3077">
                  <c:v>3468755</c:v>
                </c:pt>
                <c:pt idx="3078">
                  <c:v>3461584</c:v>
                </c:pt>
                <c:pt idx="3079">
                  <c:v>3423459</c:v>
                </c:pt>
                <c:pt idx="3080">
                  <c:v>3406451</c:v>
                </c:pt>
                <c:pt idx="3081">
                  <c:v>3401145</c:v>
                </c:pt>
                <c:pt idx="3082">
                  <c:v>3399479</c:v>
                </c:pt>
                <c:pt idx="3083">
                  <c:v>3360764</c:v>
                </c:pt>
                <c:pt idx="3084">
                  <c:v>3334301</c:v>
                </c:pt>
                <c:pt idx="3085">
                  <c:v>3306265</c:v>
                </c:pt>
                <c:pt idx="3086">
                  <c:v>3295181</c:v>
                </c:pt>
                <c:pt idx="3087">
                  <c:v>3253855</c:v>
                </c:pt>
                <c:pt idx="3088">
                  <c:v>3214333</c:v>
                </c:pt>
                <c:pt idx="3089">
                  <c:v>3200764</c:v>
                </c:pt>
                <c:pt idx="3090">
                  <c:v>3191500</c:v>
                </c:pt>
                <c:pt idx="3091">
                  <c:v>3184013</c:v>
                </c:pt>
                <c:pt idx="3092">
                  <c:v>3174334</c:v>
                </c:pt>
                <c:pt idx="3093">
                  <c:v>3170052</c:v>
                </c:pt>
                <c:pt idx="3094">
                  <c:v>3157258</c:v>
                </c:pt>
                <c:pt idx="3095">
                  <c:v>3152306</c:v>
                </c:pt>
                <c:pt idx="3096">
                  <c:v>3147173</c:v>
                </c:pt>
                <c:pt idx="3097">
                  <c:v>4285306</c:v>
                </c:pt>
                <c:pt idx="3098">
                  <c:v>3067245</c:v>
                </c:pt>
                <c:pt idx="3099">
                  <c:v>2994475</c:v>
                </c:pt>
                <c:pt idx="3100">
                  <c:v>2962718</c:v>
                </c:pt>
                <c:pt idx="3101">
                  <c:v>2938837</c:v>
                </c:pt>
                <c:pt idx="3102">
                  <c:v>2922867</c:v>
                </c:pt>
                <c:pt idx="3103">
                  <c:v>2902030</c:v>
                </c:pt>
                <c:pt idx="3104">
                  <c:v>2852800</c:v>
                </c:pt>
                <c:pt idx="3105">
                  <c:v>2807867</c:v>
                </c:pt>
                <c:pt idx="3106">
                  <c:v>2778279</c:v>
                </c:pt>
                <c:pt idx="3107">
                  <c:v>2774729</c:v>
                </c:pt>
                <c:pt idx="3108">
                  <c:v>2765430</c:v>
                </c:pt>
                <c:pt idx="3109">
                  <c:v>2761123</c:v>
                </c:pt>
                <c:pt idx="3110">
                  <c:v>2731799</c:v>
                </c:pt>
                <c:pt idx="3111">
                  <c:v>2702546</c:v>
                </c:pt>
                <c:pt idx="3112">
                  <c:v>2617876</c:v>
                </c:pt>
                <c:pt idx="3113">
                  <c:v>2616387</c:v>
                </c:pt>
                <c:pt idx="3114">
                  <c:v>2595012</c:v>
                </c:pt>
                <c:pt idx="3115">
                  <c:v>2590542</c:v>
                </c:pt>
                <c:pt idx="3116">
                  <c:v>2585017</c:v>
                </c:pt>
                <c:pt idx="3117">
                  <c:v>2578667</c:v>
                </c:pt>
                <c:pt idx="3118">
                  <c:v>2575163</c:v>
                </c:pt>
                <c:pt idx="3119">
                  <c:v>2556991</c:v>
                </c:pt>
                <c:pt idx="3120">
                  <c:v>2552353</c:v>
                </c:pt>
                <c:pt idx="3121">
                  <c:v>2548387</c:v>
                </c:pt>
                <c:pt idx="3122">
                  <c:v>2453343</c:v>
                </c:pt>
                <c:pt idx="3123">
                  <c:v>2432103</c:v>
                </c:pt>
                <c:pt idx="3124">
                  <c:v>2400130</c:v>
                </c:pt>
                <c:pt idx="3125">
                  <c:v>2391169</c:v>
                </c:pt>
                <c:pt idx="3126">
                  <c:v>2379403</c:v>
                </c:pt>
                <c:pt idx="3127">
                  <c:v>2345400</c:v>
                </c:pt>
                <c:pt idx="3128">
                  <c:v>2342105</c:v>
                </c:pt>
                <c:pt idx="3129">
                  <c:v>2341416</c:v>
                </c:pt>
                <c:pt idx="3130">
                  <c:v>2334879</c:v>
                </c:pt>
                <c:pt idx="3131">
                  <c:v>2330769</c:v>
                </c:pt>
                <c:pt idx="3132">
                  <c:v>2310734</c:v>
                </c:pt>
                <c:pt idx="3133">
                  <c:v>2286889</c:v>
                </c:pt>
                <c:pt idx="3134">
                  <c:v>2275153</c:v>
                </c:pt>
                <c:pt idx="3135">
                  <c:v>2242838</c:v>
                </c:pt>
                <c:pt idx="3136">
                  <c:v>2217763</c:v>
                </c:pt>
                <c:pt idx="3137">
                  <c:v>2166138</c:v>
                </c:pt>
                <c:pt idx="3138">
                  <c:v>2137452</c:v>
                </c:pt>
                <c:pt idx="3139">
                  <c:v>2121825</c:v>
                </c:pt>
                <c:pt idx="3140">
                  <c:v>2119261</c:v>
                </c:pt>
                <c:pt idx="3141">
                  <c:v>2114402</c:v>
                </c:pt>
                <c:pt idx="3142">
                  <c:v>2099881</c:v>
                </c:pt>
                <c:pt idx="3143">
                  <c:v>2019080</c:v>
                </c:pt>
                <c:pt idx="3144">
                  <c:v>2004426</c:v>
                </c:pt>
                <c:pt idx="3145">
                  <c:v>1947250</c:v>
                </c:pt>
                <c:pt idx="3146">
                  <c:v>1938458</c:v>
                </c:pt>
                <c:pt idx="3147">
                  <c:v>1931107</c:v>
                </c:pt>
                <c:pt idx="3148">
                  <c:v>1929004</c:v>
                </c:pt>
                <c:pt idx="3149">
                  <c:v>1916503</c:v>
                </c:pt>
                <c:pt idx="3150">
                  <c:v>1863023</c:v>
                </c:pt>
                <c:pt idx="3151">
                  <c:v>1847806</c:v>
                </c:pt>
                <c:pt idx="3152">
                  <c:v>1829982</c:v>
                </c:pt>
                <c:pt idx="3153">
                  <c:v>1816656</c:v>
                </c:pt>
                <c:pt idx="3154">
                  <c:v>1762775</c:v>
                </c:pt>
                <c:pt idx="3155">
                  <c:v>1736812</c:v>
                </c:pt>
                <c:pt idx="3156">
                  <c:v>1715121</c:v>
                </c:pt>
                <c:pt idx="3157">
                  <c:v>1706488</c:v>
                </c:pt>
                <c:pt idx="3158">
                  <c:v>1640607</c:v>
                </c:pt>
                <c:pt idx="3159">
                  <c:v>1614527</c:v>
                </c:pt>
                <c:pt idx="3160">
                  <c:v>1598104</c:v>
                </c:pt>
                <c:pt idx="3161">
                  <c:v>1500546</c:v>
                </c:pt>
                <c:pt idx="3162">
                  <c:v>1488232</c:v>
                </c:pt>
                <c:pt idx="3163">
                  <c:v>1459917</c:v>
                </c:pt>
                <c:pt idx="3164">
                  <c:v>1453040</c:v>
                </c:pt>
                <c:pt idx="3165">
                  <c:v>1426149</c:v>
                </c:pt>
                <c:pt idx="3166">
                  <c:v>1418704</c:v>
                </c:pt>
                <c:pt idx="3167">
                  <c:v>1381648</c:v>
                </c:pt>
                <c:pt idx="3168">
                  <c:v>1345031</c:v>
                </c:pt>
                <c:pt idx="3169">
                  <c:v>1305402</c:v>
                </c:pt>
                <c:pt idx="3170">
                  <c:v>1195132</c:v>
                </c:pt>
                <c:pt idx="3171">
                  <c:v>1184210</c:v>
                </c:pt>
                <c:pt idx="3172">
                  <c:v>1175895</c:v>
                </c:pt>
                <c:pt idx="3173">
                  <c:v>1174305</c:v>
                </c:pt>
                <c:pt idx="3174">
                  <c:v>1140533</c:v>
                </c:pt>
                <c:pt idx="3175">
                  <c:v>1020529</c:v>
                </c:pt>
                <c:pt idx="3176">
                  <c:v>999084</c:v>
                </c:pt>
                <c:pt idx="3177">
                  <c:v>985391</c:v>
                </c:pt>
                <c:pt idx="3178">
                  <c:v>930200</c:v>
                </c:pt>
                <c:pt idx="3179">
                  <c:v>919938</c:v>
                </c:pt>
                <c:pt idx="3180">
                  <c:v>883561</c:v>
                </c:pt>
                <c:pt idx="3181">
                  <c:v>880906</c:v>
                </c:pt>
                <c:pt idx="3182">
                  <c:v>858770</c:v>
                </c:pt>
                <c:pt idx="3183">
                  <c:v>783149</c:v>
                </c:pt>
                <c:pt idx="3184">
                  <c:v>731961</c:v>
                </c:pt>
                <c:pt idx="3185">
                  <c:v>681762</c:v>
                </c:pt>
                <c:pt idx="3186">
                  <c:v>680201</c:v>
                </c:pt>
                <c:pt idx="3187">
                  <c:v>678320</c:v>
                </c:pt>
                <c:pt idx="3188">
                  <c:v>660228</c:v>
                </c:pt>
                <c:pt idx="3189">
                  <c:v>636710</c:v>
                </c:pt>
                <c:pt idx="3190">
                  <c:v>609653</c:v>
                </c:pt>
                <c:pt idx="3191">
                  <c:v>602845</c:v>
                </c:pt>
                <c:pt idx="3192">
                  <c:v>570205</c:v>
                </c:pt>
                <c:pt idx="3193">
                  <c:v>565756</c:v>
                </c:pt>
                <c:pt idx="3194">
                  <c:v>546104</c:v>
                </c:pt>
                <c:pt idx="3195">
                  <c:v>536928</c:v>
                </c:pt>
                <c:pt idx="3196">
                  <c:v>535581</c:v>
                </c:pt>
                <c:pt idx="3197">
                  <c:v>529446</c:v>
                </c:pt>
                <c:pt idx="3198">
                  <c:v>487376</c:v>
                </c:pt>
                <c:pt idx="3199">
                  <c:v>482172</c:v>
                </c:pt>
                <c:pt idx="3200">
                  <c:v>429411</c:v>
                </c:pt>
                <c:pt idx="3201">
                  <c:v>414737</c:v>
                </c:pt>
                <c:pt idx="3202">
                  <c:v>404773</c:v>
                </c:pt>
                <c:pt idx="3203">
                  <c:v>379750</c:v>
                </c:pt>
                <c:pt idx="3204">
                  <c:v>349148</c:v>
                </c:pt>
                <c:pt idx="3205">
                  <c:v>338996</c:v>
                </c:pt>
                <c:pt idx="3206">
                  <c:v>285698</c:v>
                </c:pt>
                <c:pt idx="3207">
                  <c:v>252235</c:v>
                </c:pt>
                <c:pt idx="3208">
                  <c:v>242979</c:v>
                </c:pt>
                <c:pt idx="3209">
                  <c:v>194844</c:v>
                </c:pt>
                <c:pt idx="3210">
                  <c:v>191006</c:v>
                </c:pt>
                <c:pt idx="3211">
                  <c:v>182420</c:v>
                </c:pt>
                <c:pt idx="3212">
                  <c:v>113563</c:v>
                </c:pt>
                <c:pt idx="3213">
                  <c:v>79884</c:v>
                </c:pt>
                <c:pt idx="3214">
                  <c:v>4952610</c:v>
                </c:pt>
                <c:pt idx="3215">
                  <c:v>4148444</c:v>
                </c:pt>
                <c:pt idx="3216">
                  <c:v>4122836</c:v>
                </c:pt>
                <c:pt idx="3217">
                  <c:v>4050662</c:v>
                </c:pt>
                <c:pt idx="3218">
                  <c:v>3963969</c:v>
                </c:pt>
                <c:pt idx="3219">
                  <c:v>3962909</c:v>
                </c:pt>
                <c:pt idx="3220">
                  <c:v>3833153</c:v>
                </c:pt>
                <c:pt idx="3221">
                  <c:v>3209189</c:v>
                </c:pt>
                <c:pt idx="3222">
                  <c:v>3156231</c:v>
                </c:pt>
                <c:pt idx="3223">
                  <c:v>3122509</c:v>
                </c:pt>
                <c:pt idx="3224">
                  <c:v>2993790</c:v>
                </c:pt>
                <c:pt idx="3225">
                  <c:v>2968931</c:v>
                </c:pt>
                <c:pt idx="3226">
                  <c:v>2772845</c:v>
                </c:pt>
                <c:pt idx="3227">
                  <c:v>2725601</c:v>
                </c:pt>
                <c:pt idx="3228">
                  <c:v>2662093</c:v>
                </c:pt>
                <c:pt idx="3229">
                  <c:v>2219071</c:v>
                </c:pt>
                <c:pt idx="3230">
                  <c:v>2096550</c:v>
                </c:pt>
                <c:pt idx="3231">
                  <c:v>1831844</c:v>
                </c:pt>
                <c:pt idx="3232">
                  <c:v>1157680</c:v>
                </c:pt>
                <c:pt idx="3233">
                  <c:v>831134</c:v>
                </c:pt>
                <c:pt idx="3234">
                  <c:v>720037</c:v>
                </c:pt>
                <c:pt idx="3235">
                  <c:v>330308</c:v>
                </c:pt>
                <c:pt idx="3236">
                  <c:v>326085</c:v>
                </c:pt>
                <c:pt idx="3237">
                  <c:v>5141308</c:v>
                </c:pt>
                <c:pt idx="3238">
                  <c:v>3988234</c:v>
                </c:pt>
                <c:pt idx="3239">
                  <c:v>580004</c:v>
                </c:pt>
                <c:pt idx="3240">
                  <c:v>683198</c:v>
                </c:pt>
                <c:pt idx="3241">
                  <c:v>1327039</c:v>
                </c:pt>
                <c:pt idx="3242">
                  <c:v>1863697</c:v>
                </c:pt>
                <c:pt idx="3243">
                  <c:v>2112187</c:v>
                </c:pt>
                <c:pt idx="3244">
                  <c:v>2120282</c:v>
                </c:pt>
                <c:pt idx="3245">
                  <c:v>2289877</c:v>
                </c:pt>
                <c:pt idx="3246">
                  <c:v>2439492</c:v>
                </c:pt>
                <c:pt idx="3247">
                  <c:v>2484723</c:v>
                </c:pt>
                <c:pt idx="3248">
                  <c:v>2486834</c:v>
                </c:pt>
                <c:pt idx="3249">
                  <c:v>2490163</c:v>
                </c:pt>
                <c:pt idx="3250">
                  <c:v>2491870</c:v>
                </c:pt>
                <c:pt idx="3251">
                  <c:v>2492130</c:v>
                </c:pt>
                <c:pt idx="3252">
                  <c:v>2505607</c:v>
                </c:pt>
                <c:pt idx="3253">
                  <c:v>2507657</c:v>
                </c:pt>
                <c:pt idx="3254">
                  <c:v>2509515</c:v>
                </c:pt>
                <c:pt idx="3255">
                  <c:v>2513872</c:v>
                </c:pt>
                <c:pt idx="3256">
                  <c:v>2514189</c:v>
                </c:pt>
                <c:pt idx="3257">
                  <c:v>2514950</c:v>
                </c:pt>
                <c:pt idx="3258">
                  <c:v>2515228</c:v>
                </c:pt>
                <c:pt idx="3259">
                  <c:v>2515414</c:v>
                </c:pt>
                <c:pt idx="3260">
                  <c:v>2518755</c:v>
                </c:pt>
                <c:pt idx="3261">
                  <c:v>2521177</c:v>
                </c:pt>
                <c:pt idx="3262">
                  <c:v>2522187</c:v>
                </c:pt>
                <c:pt idx="3263">
                  <c:v>2523468</c:v>
                </c:pt>
                <c:pt idx="3264">
                  <c:v>2523919</c:v>
                </c:pt>
                <c:pt idx="3265">
                  <c:v>2524362</c:v>
                </c:pt>
                <c:pt idx="3266">
                  <c:v>2524953</c:v>
                </c:pt>
                <c:pt idx="3267">
                  <c:v>2533187</c:v>
                </c:pt>
                <c:pt idx="3268">
                  <c:v>2533556</c:v>
                </c:pt>
                <c:pt idx="3269">
                  <c:v>2534199</c:v>
                </c:pt>
                <c:pt idx="3270">
                  <c:v>2534579</c:v>
                </c:pt>
                <c:pt idx="3271">
                  <c:v>2534828</c:v>
                </c:pt>
                <c:pt idx="3272">
                  <c:v>2947500</c:v>
                </c:pt>
                <c:pt idx="3273">
                  <c:v>3021848</c:v>
                </c:pt>
                <c:pt idx="3274">
                  <c:v>3023389</c:v>
                </c:pt>
                <c:pt idx="3275">
                  <c:v>3174795</c:v>
                </c:pt>
                <c:pt idx="3276">
                  <c:v>3288032</c:v>
                </c:pt>
                <c:pt idx="3277">
                  <c:v>3651208</c:v>
                </c:pt>
                <c:pt idx="3278">
                  <c:v>3996782</c:v>
                </c:pt>
                <c:pt idx="3279">
                  <c:v>4099952</c:v>
                </c:pt>
                <c:pt idx="3280">
                  <c:v>4439752</c:v>
                </c:pt>
                <c:pt idx="3281">
                  <c:v>1908916</c:v>
                </c:pt>
                <c:pt idx="3282">
                  <c:v>2084706</c:v>
                </c:pt>
                <c:pt idx="3283">
                  <c:v>2509931</c:v>
                </c:pt>
                <c:pt idx="3284">
                  <c:v>2510560</c:v>
                </c:pt>
                <c:pt idx="3285">
                  <c:v>2527696</c:v>
                </c:pt>
                <c:pt idx="3286">
                  <c:v>4137905</c:v>
                </c:pt>
                <c:pt idx="3287">
                  <c:v>2525652</c:v>
                </c:pt>
                <c:pt idx="3288">
                  <c:v>4260376</c:v>
                </c:pt>
                <c:pt idx="3289">
                  <c:v>3619257</c:v>
                </c:pt>
                <c:pt idx="3290">
                  <c:v>1606230</c:v>
                </c:pt>
                <c:pt idx="3291">
                  <c:v>2482031</c:v>
                </c:pt>
                <c:pt idx="3292">
                  <c:v>2485860</c:v>
                </c:pt>
                <c:pt idx="3293">
                  <c:v>1587254</c:v>
                </c:pt>
                <c:pt idx="3294">
                  <c:v>1602071</c:v>
                </c:pt>
                <c:pt idx="3295">
                  <c:v>3933538</c:v>
                </c:pt>
                <c:pt idx="3296">
                  <c:v>1759659</c:v>
                </c:pt>
                <c:pt idx="3297">
                  <c:v>24564</c:v>
                </c:pt>
                <c:pt idx="3298">
                  <c:v>38817</c:v>
                </c:pt>
                <c:pt idx="3299">
                  <c:v>4286919</c:v>
                </c:pt>
                <c:pt idx="3300">
                  <c:v>4254005</c:v>
                </c:pt>
                <c:pt idx="3301">
                  <c:v>3137279</c:v>
                </c:pt>
                <c:pt idx="3302">
                  <c:v>2478176</c:v>
                </c:pt>
                <c:pt idx="3303">
                  <c:v>2051838</c:v>
                </c:pt>
                <c:pt idx="3304">
                  <c:v>439995</c:v>
                </c:pt>
                <c:pt idx="3305">
                  <c:v>416794</c:v>
                </c:pt>
                <c:pt idx="3306">
                  <c:v>62887</c:v>
                </c:pt>
                <c:pt idx="3307">
                  <c:v>4294908</c:v>
                </c:pt>
                <c:pt idx="3308">
                  <c:v>2687569</c:v>
                </c:pt>
                <c:pt idx="3309">
                  <c:v>2591392</c:v>
                </c:pt>
                <c:pt idx="3310">
                  <c:v>1054577</c:v>
                </c:pt>
                <c:pt idx="3311">
                  <c:v>807850</c:v>
                </c:pt>
                <c:pt idx="3312">
                  <c:v>1892724</c:v>
                </c:pt>
                <c:pt idx="3313">
                  <c:v>1912869</c:v>
                </c:pt>
                <c:pt idx="3314">
                  <c:v>1942689</c:v>
                </c:pt>
                <c:pt idx="3315">
                  <c:v>1955124</c:v>
                </c:pt>
                <c:pt idx="3316">
                  <c:v>1963368</c:v>
                </c:pt>
                <c:pt idx="3317">
                  <c:v>1974655</c:v>
                </c:pt>
                <c:pt idx="3318">
                  <c:v>2008852</c:v>
                </c:pt>
                <c:pt idx="3319">
                  <c:v>2030053</c:v>
                </c:pt>
                <c:pt idx="3320">
                  <c:v>2065064</c:v>
                </c:pt>
                <c:pt idx="3321">
                  <c:v>2073364</c:v>
                </c:pt>
                <c:pt idx="3322">
                  <c:v>2080491</c:v>
                </c:pt>
                <c:pt idx="3323">
                  <c:v>2116673</c:v>
                </c:pt>
                <c:pt idx="3324">
                  <c:v>2155783</c:v>
                </c:pt>
                <c:pt idx="3325">
                  <c:v>2184488</c:v>
                </c:pt>
                <c:pt idx="3326">
                  <c:v>2190931</c:v>
                </c:pt>
                <c:pt idx="3327">
                  <c:v>2194740</c:v>
                </c:pt>
                <c:pt idx="3328">
                  <c:v>2200664</c:v>
                </c:pt>
                <c:pt idx="3329">
                  <c:v>2233214</c:v>
                </c:pt>
                <c:pt idx="3330">
                  <c:v>2249315</c:v>
                </c:pt>
                <c:pt idx="3331">
                  <c:v>2252692</c:v>
                </c:pt>
                <c:pt idx="3332">
                  <c:v>2304603</c:v>
                </c:pt>
                <c:pt idx="3333">
                  <c:v>2328495</c:v>
                </c:pt>
                <c:pt idx="3334">
                  <c:v>2337287</c:v>
                </c:pt>
                <c:pt idx="3335">
                  <c:v>2339969</c:v>
                </c:pt>
                <c:pt idx="3336">
                  <c:v>2351378</c:v>
                </c:pt>
                <c:pt idx="3337">
                  <c:v>2378478</c:v>
                </c:pt>
                <c:pt idx="3338">
                  <c:v>2384540</c:v>
                </c:pt>
                <c:pt idx="3339">
                  <c:v>2491126</c:v>
                </c:pt>
                <c:pt idx="3340">
                  <c:v>2493920</c:v>
                </c:pt>
                <c:pt idx="3341">
                  <c:v>2553812</c:v>
                </c:pt>
                <c:pt idx="3342">
                  <c:v>2580376</c:v>
                </c:pt>
                <c:pt idx="3343">
                  <c:v>2596711</c:v>
                </c:pt>
                <c:pt idx="3344">
                  <c:v>2674038</c:v>
                </c:pt>
                <c:pt idx="3345">
                  <c:v>2715268</c:v>
                </c:pt>
                <c:pt idx="3346">
                  <c:v>1920688</c:v>
                </c:pt>
                <c:pt idx="3347">
                  <c:v>1968361</c:v>
                </c:pt>
                <c:pt idx="3348">
                  <c:v>2011260</c:v>
                </c:pt>
                <c:pt idx="3349">
                  <c:v>2014841</c:v>
                </c:pt>
                <c:pt idx="3350">
                  <c:v>2075703</c:v>
                </c:pt>
                <c:pt idx="3351">
                  <c:v>2173909</c:v>
                </c:pt>
                <c:pt idx="3352">
                  <c:v>2202512</c:v>
                </c:pt>
                <c:pt idx="3353">
                  <c:v>2259555</c:v>
                </c:pt>
                <c:pt idx="3354">
                  <c:v>2325837</c:v>
                </c:pt>
                <c:pt idx="3355">
                  <c:v>2352170</c:v>
                </c:pt>
                <c:pt idx="3356">
                  <c:v>2448034</c:v>
                </c:pt>
                <c:pt idx="3357">
                  <c:v>2449355</c:v>
                </c:pt>
                <c:pt idx="3358">
                  <c:v>2488044</c:v>
                </c:pt>
                <c:pt idx="3359">
                  <c:v>2624793</c:v>
                </c:pt>
                <c:pt idx="3360">
                  <c:v>2654930</c:v>
                </c:pt>
                <c:pt idx="3361">
                  <c:v>2665369</c:v>
                </c:pt>
                <c:pt idx="3362">
                  <c:v>2726056</c:v>
                </c:pt>
                <c:pt idx="3363">
                  <c:v>1712667</c:v>
                </c:pt>
                <c:pt idx="3364">
                  <c:v>1703525</c:v>
                </c:pt>
                <c:pt idx="3365">
                  <c:v>1693093</c:v>
                </c:pt>
                <c:pt idx="3366">
                  <c:v>1681871</c:v>
                </c:pt>
                <c:pt idx="3367">
                  <c:v>1643687</c:v>
                </c:pt>
                <c:pt idx="3368">
                  <c:v>1634283</c:v>
                </c:pt>
                <c:pt idx="3369">
                  <c:v>1579654</c:v>
                </c:pt>
                <c:pt idx="3370">
                  <c:v>1513362</c:v>
                </c:pt>
                <c:pt idx="3371">
                  <c:v>1495127</c:v>
                </c:pt>
                <c:pt idx="3372">
                  <c:v>1483440</c:v>
                </c:pt>
                <c:pt idx="3373">
                  <c:v>1475765</c:v>
                </c:pt>
                <c:pt idx="3374">
                  <c:v>1474159</c:v>
                </c:pt>
                <c:pt idx="3375">
                  <c:v>1455708</c:v>
                </c:pt>
                <c:pt idx="3376">
                  <c:v>1445669</c:v>
                </c:pt>
                <c:pt idx="3377">
                  <c:v>1435667</c:v>
                </c:pt>
                <c:pt idx="3378">
                  <c:v>1401904</c:v>
                </c:pt>
                <c:pt idx="3379">
                  <c:v>1339675</c:v>
                </c:pt>
                <c:pt idx="3380">
                  <c:v>1316396</c:v>
                </c:pt>
                <c:pt idx="3381">
                  <c:v>1299057</c:v>
                </c:pt>
                <c:pt idx="3382">
                  <c:v>1245104</c:v>
                </c:pt>
                <c:pt idx="3383">
                  <c:v>1238876</c:v>
                </c:pt>
                <c:pt idx="3384">
                  <c:v>1237321</c:v>
                </c:pt>
                <c:pt idx="3385">
                  <c:v>1218579</c:v>
                </c:pt>
                <c:pt idx="3386">
                  <c:v>1214696</c:v>
                </c:pt>
                <c:pt idx="3387">
                  <c:v>1146955</c:v>
                </c:pt>
                <c:pt idx="3388">
                  <c:v>1144922</c:v>
                </c:pt>
                <c:pt idx="3389">
                  <c:v>1127138</c:v>
                </c:pt>
                <c:pt idx="3390">
                  <c:v>1030701</c:v>
                </c:pt>
                <c:pt idx="3391">
                  <c:v>997341</c:v>
                </c:pt>
                <c:pt idx="3392">
                  <c:v>991422</c:v>
                </c:pt>
                <c:pt idx="3393">
                  <c:v>950615</c:v>
                </c:pt>
                <c:pt idx="3394">
                  <c:v>946554</c:v>
                </c:pt>
                <c:pt idx="3395">
                  <c:v>929239</c:v>
                </c:pt>
                <c:pt idx="3396">
                  <c:v>1716485</c:v>
                </c:pt>
                <c:pt idx="3397">
                  <c:v>1689888</c:v>
                </c:pt>
                <c:pt idx="3398">
                  <c:v>1672671</c:v>
                </c:pt>
                <c:pt idx="3399">
                  <c:v>1646886</c:v>
                </c:pt>
                <c:pt idx="3400">
                  <c:v>1515309</c:v>
                </c:pt>
                <c:pt idx="3401">
                  <c:v>1483025</c:v>
                </c:pt>
                <c:pt idx="3402">
                  <c:v>1457573</c:v>
                </c:pt>
                <c:pt idx="3403">
                  <c:v>1347838</c:v>
                </c:pt>
                <c:pt idx="3404">
                  <c:v>1314769</c:v>
                </c:pt>
                <c:pt idx="3405">
                  <c:v>1259052</c:v>
                </c:pt>
                <c:pt idx="3406">
                  <c:v>1153443</c:v>
                </c:pt>
                <c:pt idx="3407">
                  <c:v>1134456</c:v>
                </c:pt>
                <c:pt idx="3408">
                  <c:v>945653</c:v>
                </c:pt>
                <c:pt idx="3409">
                  <c:v>3517311</c:v>
                </c:pt>
                <c:pt idx="3410">
                  <c:v>3528746</c:v>
                </c:pt>
                <c:pt idx="3411">
                  <c:v>3559017</c:v>
                </c:pt>
                <c:pt idx="3412">
                  <c:v>3561104</c:v>
                </c:pt>
                <c:pt idx="3413">
                  <c:v>3601073</c:v>
                </c:pt>
                <c:pt idx="3414">
                  <c:v>3642293</c:v>
                </c:pt>
                <c:pt idx="3415">
                  <c:v>3643248</c:v>
                </c:pt>
                <c:pt idx="3416">
                  <c:v>3654669</c:v>
                </c:pt>
                <c:pt idx="3417">
                  <c:v>3704699</c:v>
                </c:pt>
                <c:pt idx="3418">
                  <c:v>3719398</c:v>
                </c:pt>
                <c:pt idx="3419">
                  <c:v>3728867</c:v>
                </c:pt>
                <c:pt idx="3420">
                  <c:v>3744851</c:v>
                </c:pt>
                <c:pt idx="3421">
                  <c:v>3755131</c:v>
                </c:pt>
                <c:pt idx="3422">
                  <c:v>3758084</c:v>
                </c:pt>
                <c:pt idx="3423">
                  <c:v>3777676</c:v>
                </c:pt>
                <c:pt idx="3424">
                  <c:v>3805271</c:v>
                </c:pt>
                <c:pt idx="3425">
                  <c:v>3816994</c:v>
                </c:pt>
                <c:pt idx="3426">
                  <c:v>3852340</c:v>
                </c:pt>
                <c:pt idx="3427">
                  <c:v>3853403</c:v>
                </c:pt>
                <c:pt idx="3428">
                  <c:v>3860716</c:v>
                </c:pt>
                <c:pt idx="3429">
                  <c:v>3867274</c:v>
                </c:pt>
                <c:pt idx="3430">
                  <c:v>3903980</c:v>
                </c:pt>
                <c:pt idx="3431">
                  <c:v>3926340</c:v>
                </c:pt>
                <c:pt idx="3432">
                  <c:v>3936429</c:v>
                </c:pt>
                <c:pt idx="3433">
                  <c:v>3968875</c:v>
                </c:pt>
                <c:pt idx="3434">
                  <c:v>4005196</c:v>
                </c:pt>
                <c:pt idx="3435">
                  <c:v>4027186</c:v>
                </c:pt>
                <c:pt idx="3436">
                  <c:v>4049598</c:v>
                </c:pt>
                <c:pt idx="3437">
                  <c:v>3591917</c:v>
                </c:pt>
                <c:pt idx="3438">
                  <c:v>3706239</c:v>
                </c:pt>
                <c:pt idx="3439">
                  <c:v>3731826</c:v>
                </c:pt>
                <c:pt idx="3440">
                  <c:v>3798597</c:v>
                </c:pt>
                <c:pt idx="3441">
                  <c:v>3800768</c:v>
                </c:pt>
                <c:pt idx="3442">
                  <c:v>4085940</c:v>
                </c:pt>
                <c:pt idx="3443">
                  <c:v>4096999</c:v>
                </c:pt>
                <c:pt idx="3444">
                  <c:v>4400378</c:v>
                </c:pt>
                <c:pt idx="3445">
                  <c:v>4402170</c:v>
                </c:pt>
                <c:pt idx="3446">
                  <c:v>4412536</c:v>
                </c:pt>
                <c:pt idx="3447">
                  <c:v>4488681</c:v>
                </c:pt>
                <c:pt idx="3448">
                  <c:v>4509832</c:v>
                </c:pt>
                <c:pt idx="3449">
                  <c:v>4553504</c:v>
                </c:pt>
                <c:pt idx="3450">
                  <c:v>4583789</c:v>
                </c:pt>
                <c:pt idx="3451">
                  <c:v>4585356</c:v>
                </c:pt>
                <c:pt idx="3452">
                  <c:v>4592456</c:v>
                </c:pt>
                <c:pt idx="3453">
                  <c:v>4604286</c:v>
                </c:pt>
                <c:pt idx="3454">
                  <c:v>4606202</c:v>
                </c:pt>
                <c:pt idx="3455">
                  <c:v>4612845</c:v>
                </c:pt>
                <c:pt idx="3456">
                  <c:v>4618854</c:v>
                </c:pt>
                <c:pt idx="3457">
                  <c:v>4641904</c:v>
                </c:pt>
                <c:pt idx="3458">
                  <c:v>4648384</c:v>
                </c:pt>
                <c:pt idx="3459">
                  <c:v>4649185</c:v>
                </c:pt>
                <c:pt idx="3460">
                  <c:v>4670966</c:v>
                </c:pt>
                <c:pt idx="3461">
                  <c:v>4752680</c:v>
                </c:pt>
                <c:pt idx="3462">
                  <c:v>4756936</c:v>
                </c:pt>
                <c:pt idx="3463">
                  <c:v>4762406</c:v>
                </c:pt>
                <c:pt idx="3464">
                  <c:v>4766789</c:v>
                </c:pt>
                <c:pt idx="3465">
                  <c:v>4801515</c:v>
                </c:pt>
                <c:pt idx="3466">
                  <c:v>4812107</c:v>
                </c:pt>
                <c:pt idx="3467">
                  <c:v>4829889</c:v>
                </c:pt>
                <c:pt idx="3468">
                  <c:v>4840466</c:v>
                </c:pt>
                <c:pt idx="3469">
                  <c:v>4843735</c:v>
                </c:pt>
                <c:pt idx="3470">
                  <c:v>4844547</c:v>
                </c:pt>
                <c:pt idx="3471">
                  <c:v>4382218</c:v>
                </c:pt>
                <c:pt idx="3472">
                  <c:v>4479101</c:v>
                </c:pt>
                <c:pt idx="3473">
                  <c:v>4538903</c:v>
                </c:pt>
                <c:pt idx="3474">
                  <c:v>4569151</c:v>
                </c:pt>
                <c:pt idx="3475">
                  <c:v>4656981</c:v>
                </c:pt>
                <c:pt idx="3476">
                  <c:v>4795208</c:v>
                </c:pt>
                <c:pt idx="3477">
                  <c:v>4805174</c:v>
                </c:pt>
                <c:pt idx="3478">
                  <c:v>3458574</c:v>
                </c:pt>
                <c:pt idx="3479">
                  <c:v>3445957</c:v>
                </c:pt>
                <c:pt idx="3480">
                  <c:v>3425743</c:v>
                </c:pt>
                <c:pt idx="3481">
                  <c:v>3416935</c:v>
                </c:pt>
                <c:pt idx="3482">
                  <c:v>3386873</c:v>
                </c:pt>
                <c:pt idx="3483">
                  <c:v>3357131</c:v>
                </c:pt>
                <c:pt idx="3484">
                  <c:v>3281794</c:v>
                </c:pt>
                <c:pt idx="3485">
                  <c:v>3280396</c:v>
                </c:pt>
                <c:pt idx="3486">
                  <c:v>3260703</c:v>
                </c:pt>
                <c:pt idx="3487">
                  <c:v>3154222</c:v>
                </c:pt>
                <c:pt idx="3488">
                  <c:v>3097015</c:v>
                </c:pt>
                <c:pt idx="3489">
                  <c:v>3435536</c:v>
                </c:pt>
                <c:pt idx="3490">
                  <c:v>3319115</c:v>
                </c:pt>
                <c:pt idx="3491">
                  <c:v>3158840</c:v>
                </c:pt>
                <c:pt idx="3492">
                  <c:v>3145848</c:v>
                </c:pt>
                <c:pt idx="3493">
                  <c:v>3139017</c:v>
                </c:pt>
                <c:pt idx="3494">
                  <c:v>466520</c:v>
                </c:pt>
                <c:pt idx="3495">
                  <c:v>473487</c:v>
                </c:pt>
                <c:pt idx="3496">
                  <c:v>483451</c:v>
                </c:pt>
                <c:pt idx="3497">
                  <c:v>485231</c:v>
                </c:pt>
                <c:pt idx="3498">
                  <c:v>515942</c:v>
                </c:pt>
                <c:pt idx="3499">
                  <c:v>544742</c:v>
                </c:pt>
                <c:pt idx="3500">
                  <c:v>551765</c:v>
                </c:pt>
                <c:pt idx="3501">
                  <c:v>591186</c:v>
                </c:pt>
                <c:pt idx="3502">
                  <c:v>617219</c:v>
                </c:pt>
                <c:pt idx="3503">
                  <c:v>638361</c:v>
                </c:pt>
                <c:pt idx="3504">
                  <c:v>639840</c:v>
                </c:pt>
                <c:pt idx="3505">
                  <c:v>647543</c:v>
                </c:pt>
                <c:pt idx="3506">
                  <c:v>734108</c:v>
                </c:pt>
                <c:pt idx="3507">
                  <c:v>751702</c:v>
                </c:pt>
                <c:pt idx="3508">
                  <c:v>456608</c:v>
                </c:pt>
                <c:pt idx="3509">
                  <c:v>497406</c:v>
                </c:pt>
                <c:pt idx="3510">
                  <c:v>556882</c:v>
                </c:pt>
                <c:pt idx="3511">
                  <c:v>717151</c:v>
                </c:pt>
                <c:pt idx="3512">
                  <c:v>718366</c:v>
                </c:pt>
                <c:pt idx="3513">
                  <c:v>273321</c:v>
                </c:pt>
                <c:pt idx="3514">
                  <c:v>264114</c:v>
                </c:pt>
                <c:pt idx="3515">
                  <c:v>246477</c:v>
                </c:pt>
                <c:pt idx="3516">
                  <c:v>237853</c:v>
                </c:pt>
                <c:pt idx="3517">
                  <c:v>215636</c:v>
                </c:pt>
                <c:pt idx="3518">
                  <c:v>211351</c:v>
                </c:pt>
                <c:pt idx="3519">
                  <c:v>203850</c:v>
                </c:pt>
                <c:pt idx="3520">
                  <c:v>201016</c:v>
                </c:pt>
                <c:pt idx="3521">
                  <c:v>196755</c:v>
                </c:pt>
                <c:pt idx="3522">
                  <c:v>192811</c:v>
                </c:pt>
                <c:pt idx="3523">
                  <c:v>165394</c:v>
                </c:pt>
                <c:pt idx="3524">
                  <c:v>160750</c:v>
                </c:pt>
                <c:pt idx="3525">
                  <c:v>158036</c:v>
                </c:pt>
                <c:pt idx="3526">
                  <c:v>120761</c:v>
                </c:pt>
                <c:pt idx="3527">
                  <c:v>109722</c:v>
                </c:pt>
                <c:pt idx="3528">
                  <c:v>252932</c:v>
                </c:pt>
                <c:pt idx="3529">
                  <c:v>133570</c:v>
                </c:pt>
                <c:pt idx="3530">
                  <c:v>124664</c:v>
                </c:pt>
                <c:pt idx="3531">
                  <c:v>2997840</c:v>
                </c:pt>
                <c:pt idx="3532">
                  <c:v>2992302</c:v>
                </c:pt>
                <c:pt idx="3533">
                  <c:v>2979255</c:v>
                </c:pt>
                <c:pt idx="3534">
                  <c:v>2977717</c:v>
                </c:pt>
                <c:pt idx="3535">
                  <c:v>2945119</c:v>
                </c:pt>
                <c:pt idx="3536">
                  <c:v>2928553</c:v>
                </c:pt>
                <c:pt idx="3537">
                  <c:v>2916159</c:v>
                </c:pt>
                <c:pt idx="3538">
                  <c:v>2895491</c:v>
                </c:pt>
                <c:pt idx="3539">
                  <c:v>2888836</c:v>
                </c:pt>
                <c:pt idx="3540">
                  <c:v>2981928</c:v>
                </c:pt>
                <c:pt idx="3541">
                  <c:v>2940916</c:v>
                </c:pt>
                <c:pt idx="3542">
                  <c:v>5144354</c:v>
                </c:pt>
                <c:pt idx="3543">
                  <c:v>5145166</c:v>
                </c:pt>
                <c:pt idx="3544">
                  <c:v>24818</c:v>
                </c:pt>
                <c:pt idx="3545">
                  <c:v>46571</c:v>
                </c:pt>
                <c:pt idx="3546">
                  <c:v>59333</c:v>
                </c:pt>
                <c:pt idx="3547">
                  <c:v>68317</c:v>
                </c:pt>
                <c:pt idx="3548">
                  <c:v>5117821</c:v>
                </c:pt>
                <c:pt idx="3549">
                  <c:v>5121890</c:v>
                </c:pt>
                <c:pt idx="3550">
                  <c:v>5138972</c:v>
                </c:pt>
                <c:pt idx="3551">
                  <c:v>51395</c:v>
                </c:pt>
                <c:pt idx="3552">
                  <c:v>65873</c:v>
                </c:pt>
                <c:pt idx="3553">
                  <c:v>91528</c:v>
                </c:pt>
                <c:pt idx="3554">
                  <c:v>4212772</c:v>
                </c:pt>
                <c:pt idx="3555">
                  <c:v>4189477</c:v>
                </c:pt>
                <c:pt idx="3556">
                  <c:v>4182758</c:v>
                </c:pt>
                <c:pt idx="3557">
                  <c:v>4167818</c:v>
                </c:pt>
                <c:pt idx="3558">
                  <c:v>4138525</c:v>
                </c:pt>
                <c:pt idx="3559">
                  <c:v>4210326</c:v>
                </c:pt>
                <c:pt idx="3560">
                  <c:v>4197897</c:v>
                </c:pt>
                <c:pt idx="3561">
                  <c:v>1846055</c:v>
                </c:pt>
                <c:pt idx="3562">
                  <c:v>1834889</c:v>
                </c:pt>
                <c:pt idx="3563">
                  <c:v>1820892</c:v>
                </c:pt>
                <c:pt idx="3564">
                  <c:v>4874818</c:v>
                </c:pt>
                <c:pt idx="3565">
                  <c:v>4894488</c:v>
                </c:pt>
                <c:pt idx="3566">
                  <c:v>4899937</c:v>
                </c:pt>
                <c:pt idx="3567">
                  <c:v>4912139</c:v>
                </c:pt>
                <c:pt idx="3568">
                  <c:v>4942097</c:v>
                </c:pt>
                <c:pt idx="3569">
                  <c:v>4949780</c:v>
                </c:pt>
                <c:pt idx="3570">
                  <c:v>4975444</c:v>
                </c:pt>
                <c:pt idx="3571">
                  <c:v>4872010</c:v>
                </c:pt>
                <c:pt idx="3572">
                  <c:v>847395</c:v>
                </c:pt>
                <c:pt idx="3573">
                  <c:v>804941</c:v>
                </c:pt>
                <c:pt idx="3574">
                  <c:v>783844</c:v>
                </c:pt>
                <c:pt idx="3575">
                  <c:v>759734</c:v>
                </c:pt>
                <c:pt idx="3576">
                  <c:v>845009</c:v>
                </c:pt>
                <c:pt idx="3577">
                  <c:v>756392</c:v>
                </c:pt>
                <c:pt idx="3578">
                  <c:v>4336609</c:v>
                </c:pt>
                <c:pt idx="3579">
                  <c:v>4351883</c:v>
                </c:pt>
                <c:pt idx="3580">
                  <c:v>4354575</c:v>
                </c:pt>
                <c:pt idx="3581">
                  <c:v>4372865</c:v>
                </c:pt>
                <c:pt idx="3582">
                  <c:v>333798</c:v>
                </c:pt>
                <c:pt idx="3583">
                  <c:v>340413</c:v>
                </c:pt>
                <c:pt idx="3584">
                  <c:v>373287</c:v>
                </c:pt>
                <c:pt idx="3585">
                  <c:v>396451</c:v>
                </c:pt>
                <c:pt idx="3586">
                  <c:v>5082745</c:v>
                </c:pt>
                <c:pt idx="3587">
                  <c:v>5053641</c:v>
                </c:pt>
                <c:pt idx="3588">
                  <c:v>5039794</c:v>
                </c:pt>
                <c:pt idx="3589">
                  <c:v>2784024</c:v>
                </c:pt>
                <c:pt idx="3590">
                  <c:v>2754933</c:v>
                </c:pt>
                <c:pt idx="3591">
                  <c:v>2749157</c:v>
                </c:pt>
                <c:pt idx="3592">
                  <c:v>2785757</c:v>
                </c:pt>
                <c:pt idx="3593">
                  <c:v>2783154</c:v>
                </c:pt>
                <c:pt idx="3594">
                  <c:v>3052134</c:v>
                </c:pt>
                <c:pt idx="3595">
                  <c:v>3062826</c:v>
                </c:pt>
                <c:pt idx="3596">
                  <c:v>3075132</c:v>
                </c:pt>
                <c:pt idx="3597">
                  <c:v>4998342</c:v>
                </c:pt>
                <c:pt idx="3598">
                  <c:v>4266955</c:v>
                </c:pt>
                <c:pt idx="3599">
                  <c:v>2842441</c:v>
                </c:pt>
                <c:pt idx="3600">
                  <c:v>2816062</c:v>
                </c:pt>
                <c:pt idx="3601">
                  <c:v>885036</c:v>
                </c:pt>
                <c:pt idx="3602">
                  <c:v>308912</c:v>
                </c:pt>
                <c:pt idx="3603">
                  <c:v>313836</c:v>
                </c:pt>
                <c:pt idx="3604">
                  <c:v>4584660</c:v>
                </c:pt>
                <c:pt idx="3605">
                  <c:v>1089322</c:v>
                </c:pt>
                <c:pt idx="3606">
                  <c:v>440308</c:v>
                </c:pt>
                <c:pt idx="3607">
                  <c:v>4829471</c:v>
                </c:pt>
                <c:pt idx="3608">
                  <c:v>4721010</c:v>
                </c:pt>
                <c:pt idx="3609">
                  <c:v>4234204</c:v>
                </c:pt>
                <c:pt idx="3610">
                  <c:v>4215944</c:v>
                </c:pt>
                <c:pt idx="3611">
                  <c:v>3675443</c:v>
                </c:pt>
                <c:pt idx="3612">
                  <c:v>3180710</c:v>
                </c:pt>
                <c:pt idx="3613">
                  <c:v>2274532</c:v>
                </c:pt>
                <c:pt idx="3614">
                  <c:v>2145968</c:v>
                </c:pt>
                <c:pt idx="3615">
                  <c:v>1981978</c:v>
                </c:pt>
                <c:pt idx="3616">
                  <c:v>1605289</c:v>
                </c:pt>
                <c:pt idx="3617">
                  <c:v>1540759</c:v>
                </c:pt>
                <c:pt idx="3618">
                  <c:v>1519423</c:v>
                </c:pt>
                <c:pt idx="3619">
                  <c:v>1078063</c:v>
                </c:pt>
                <c:pt idx="3620">
                  <c:v>941391</c:v>
                </c:pt>
                <c:pt idx="3621">
                  <c:v>729760</c:v>
                </c:pt>
                <c:pt idx="3622">
                  <c:v>511270</c:v>
                </c:pt>
                <c:pt idx="3623">
                  <c:v>231910</c:v>
                </c:pt>
                <c:pt idx="3624">
                  <c:v>4992718</c:v>
                </c:pt>
                <c:pt idx="3625">
                  <c:v>3239148</c:v>
                </c:pt>
                <c:pt idx="3626">
                  <c:v>2517082</c:v>
                </c:pt>
                <c:pt idx="3627">
                  <c:v>2089793</c:v>
                </c:pt>
                <c:pt idx="3628">
                  <c:v>4406085</c:v>
                </c:pt>
                <c:pt idx="3629">
                  <c:v>1541868</c:v>
                </c:pt>
                <c:pt idx="3630">
                  <c:v>11361</c:v>
                </c:pt>
                <c:pt idx="3631">
                  <c:v>216693</c:v>
                </c:pt>
                <c:pt idx="3632">
                  <c:v>274509</c:v>
                </c:pt>
                <c:pt idx="3633">
                  <c:v>331210</c:v>
                </c:pt>
                <c:pt idx="3634">
                  <c:v>503019</c:v>
                </c:pt>
                <c:pt idx="3635">
                  <c:v>553468</c:v>
                </c:pt>
                <c:pt idx="3636">
                  <c:v>595960</c:v>
                </c:pt>
                <c:pt idx="3637">
                  <c:v>611206</c:v>
                </c:pt>
                <c:pt idx="3638">
                  <c:v>697393</c:v>
                </c:pt>
                <c:pt idx="3639">
                  <c:v>848079</c:v>
                </c:pt>
                <c:pt idx="3640">
                  <c:v>879889</c:v>
                </c:pt>
                <c:pt idx="3641">
                  <c:v>933167</c:v>
                </c:pt>
                <c:pt idx="3642">
                  <c:v>1119863</c:v>
                </c:pt>
                <c:pt idx="3643">
                  <c:v>1133454</c:v>
                </c:pt>
                <c:pt idx="3644">
                  <c:v>1143096</c:v>
                </c:pt>
                <c:pt idx="3645">
                  <c:v>1205974</c:v>
                </c:pt>
                <c:pt idx="3646">
                  <c:v>1221353</c:v>
                </c:pt>
                <c:pt idx="3647">
                  <c:v>1349943</c:v>
                </c:pt>
                <c:pt idx="3648">
                  <c:v>1509747</c:v>
                </c:pt>
                <c:pt idx="3649">
                  <c:v>1542572</c:v>
                </c:pt>
                <c:pt idx="3650">
                  <c:v>1574653</c:v>
                </c:pt>
                <c:pt idx="3651">
                  <c:v>1628726</c:v>
                </c:pt>
                <c:pt idx="3652">
                  <c:v>1710852</c:v>
                </c:pt>
                <c:pt idx="3653">
                  <c:v>1880264</c:v>
                </c:pt>
                <c:pt idx="3654">
                  <c:v>1900680</c:v>
                </c:pt>
                <c:pt idx="3655">
                  <c:v>1969136</c:v>
                </c:pt>
                <c:pt idx="3656">
                  <c:v>2012153</c:v>
                </c:pt>
                <c:pt idx="3657">
                  <c:v>2019683</c:v>
                </c:pt>
                <c:pt idx="3658">
                  <c:v>2054966</c:v>
                </c:pt>
                <c:pt idx="3659">
                  <c:v>2121417</c:v>
                </c:pt>
                <c:pt idx="3660">
                  <c:v>2167328</c:v>
                </c:pt>
                <c:pt idx="3661">
                  <c:v>2188685</c:v>
                </c:pt>
                <c:pt idx="3662">
                  <c:v>2190165</c:v>
                </c:pt>
                <c:pt idx="3663">
                  <c:v>2288284</c:v>
                </c:pt>
                <c:pt idx="3664">
                  <c:v>2321396</c:v>
                </c:pt>
                <c:pt idx="3665">
                  <c:v>2442043</c:v>
                </c:pt>
                <c:pt idx="3666">
                  <c:v>2505188</c:v>
                </c:pt>
                <c:pt idx="3667">
                  <c:v>2565046</c:v>
                </c:pt>
                <c:pt idx="3668">
                  <c:v>2569981</c:v>
                </c:pt>
                <c:pt idx="3669">
                  <c:v>2627632</c:v>
                </c:pt>
                <c:pt idx="3670">
                  <c:v>2652649</c:v>
                </c:pt>
                <c:pt idx="3671">
                  <c:v>2657431</c:v>
                </c:pt>
                <c:pt idx="3672">
                  <c:v>2697125</c:v>
                </c:pt>
                <c:pt idx="3673">
                  <c:v>2726626</c:v>
                </c:pt>
                <c:pt idx="3674">
                  <c:v>2743272</c:v>
                </c:pt>
                <c:pt idx="3675">
                  <c:v>2761724</c:v>
                </c:pt>
                <c:pt idx="3676">
                  <c:v>2767602</c:v>
                </c:pt>
                <c:pt idx="3677">
                  <c:v>2770984</c:v>
                </c:pt>
                <c:pt idx="3678">
                  <c:v>2828901</c:v>
                </c:pt>
                <c:pt idx="3679">
                  <c:v>2852151</c:v>
                </c:pt>
                <c:pt idx="3680">
                  <c:v>2857092</c:v>
                </c:pt>
                <c:pt idx="3681">
                  <c:v>2869994</c:v>
                </c:pt>
                <c:pt idx="3682">
                  <c:v>2872501</c:v>
                </c:pt>
                <c:pt idx="3683">
                  <c:v>2893093</c:v>
                </c:pt>
                <c:pt idx="3684">
                  <c:v>2907294</c:v>
                </c:pt>
                <c:pt idx="3685">
                  <c:v>2919589</c:v>
                </c:pt>
                <c:pt idx="3686">
                  <c:v>2950393</c:v>
                </c:pt>
                <c:pt idx="3687">
                  <c:v>2960470</c:v>
                </c:pt>
                <c:pt idx="3688">
                  <c:v>3071658</c:v>
                </c:pt>
                <c:pt idx="3689">
                  <c:v>3092603</c:v>
                </c:pt>
                <c:pt idx="3690">
                  <c:v>3103256</c:v>
                </c:pt>
                <c:pt idx="3691">
                  <c:v>3127723</c:v>
                </c:pt>
                <c:pt idx="3692">
                  <c:v>3172911</c:v>
                </c:pt>
                <c:pt idx="3693">
                  <c:v>3186423</c:v>
                </c:pt>
                <c:pt idx="3694">
                  <c:v>3252970</c:v>
                </c:pt>
                <c:pt idx="3695">
                  <c:v>3286875</c:v>
                </c:pt>
                <c:pt idx="3696">
                  <c:v>3322528</c:v>
                </c:pt>
                <c:pt idx="3697">
                  <c:v>3328513</c:v>
                </c:pt>
                <c:pt idx="3698">
                  <c:v>3396922</c:v>
                </c:pt>
                <c:pt idx="3699">
                  <c:v>3403123</c:v>
                </c:pt>
                <c:pt idx="3700">
                  <c:v>3524836</c:v>
                </c:pt>
                <c:pt idx="3701">
                  <c:v>3539905</c:v>
                </c:pt>
                <c:pt idx="3702">
                  <c:v>3602435</c:v>
                </c:pt>
                <c:pt idx="3703">
                  <c:v>3640018</c:v>
                </c:pt>
                <c:pt idx="3704">
                  <c:v>3686744</c:v>
                </c:pt>
                <c:pt idx="3705">
                  <c:v>3720656</c:v>
                </c:pt>
                <c:pt idx="3706">
                  <c:v>3803817</c:v>
                </c:pt>
                <c:pt idx="3707">
                  <c:v>3830072</c:v>
                </c:pt>
                <c:pt idx="3708">
                  <c:v>3846138</c:v>
                </c:pt>
                <c:pt idx="3709">
                  <c:v>3872103</c:v>
                </c:pt>
                <c:pt idx="3710">
                  <c:v>3892199</c:v>
                </c:pt>
                <c:pt idx="3711">
                  <c:v>3915094</c:v>
                </c:pt>
                <c:pt idx="3712">
                  <c:v>3917514</c:v>
                </c:pt>
                <c:pt idx="3713">
                  <c:v>4004577</c:v>
                </c:pt>
                <c:pt idx="3714">
                  <c:v>4055288</c:v>
                </c:pt>
                <c:pt idx="3715">
                  <c:v>4084420</c:v>
                </c:pt>
                <c:pt idx="3716">
                  <c:v>4115422</c:v>
                </c:pt>
                <c:pt idx="3717">
                  <c:v>4141756</c:v>
                </c:pt>
                <c:pt idx="3718">
                  <c:v>4157726</c:v>
                </c:pt>
                <c:pt idx="3719">
                  <c:v>4475913</c:v>
                </c:pt>
                <c:pt idx="3720">
                  <c:v>4493098</c:v>
                </c:pt>
                <c:pt idx="3721">
                  <c:v>4520040</c:v>
                </c:pt>
                <c:pt idx="3722">
                  <c:v>4536852</c:v>
                </c:pt>
                <c:pt idx="3723">
                  <c:v>4546529</c:v>
                </c:pt>
                <c:pt idx="3724">
                  <c:v>4577742</c:v>
                </c:pt>
                <c:pt idx="3725">
                  <c:v>4624680</c:v>
                </c:pt>
                <c:pt idx="3726">
                  <c:v>4636649</c:v>
                </c:pt>
                <c:pt idx="3727">
                  <c:v>4691893</c:v>
                </c:pt>
                <c:pt idx="3728">
                  <c:v>4697535</c:v>
                </c:pt>
                <c:pt idx="3729">
                  <c:v>4698347</c:v>
                </c:pt>
                <c:pt idx="3730">
                  <c:v>4705219</c:v>
                </c:pt>
                <c:pt idx="3731">
                  <c:v>4793466</c:v>
                </c:pt>
                <c:pt idx="3732">
                  <c:v>4802538</c:v>
                </c:pt>
                <c:pt idx="3733">
                  <c:v>4809417</c:v>
                </c:pt>
                <c:pt idx="3734">
                  <c:v>4818093</c:v>
                </c:pt>
                <c:pt idx="3735">
                  <c:v>4916928</c:v>
                </c:pt>
                <c:pt idx="3736">
                  <c:v>741048</c:v>
                </c:pt>
                <c:pt idx="3737">
                  <c:v>902641</c:v>
                </c:pt>
                <c:pt idx="3738">
                  <c:v>928084</c:v>
                </c:pt>
                <c:pt idx="3739">
                  <c:v>1228095</c:v>
                </c:pt>
                <c:pt idx="3740">
                  <c:v>1498753</c:v>
                </c:pt>
                <c:pt idx="3741">
                  <c:v>1567896</c:v>
                </c:pt>
                <c:pt idx="3742">
                  <c:v>1790809</c:v>
                </c:pt>
                <c:pt idx="3743">
                  <c:v>1984363</c:v>
                </c:pt>
                <c:pt idx="3744">
                  <c:v>2161763</c:v>
                </c:pt>
                <c:pt idx="3745">
                  <c:v>2531490</c:v>
                </c:pt>
                <c:pt idx="3746">
                  <c:v>2695348</c:v>
                </c:pt>
                <c:pt idx="3747">
                  <c:v>2805356</c:v>
                </c:pt>
                <c:pt idx="3748">
                  <c:v>3065141</c:v>
                </c:pt>
                <c:pt idx="3749">
                  <c:v>3266496</c:v>
                </c:pt>
              </c:numCache>
            </c:numRef>
          </c:xVal>
          <c:yVal>
            <c:numRef>
              <c:f>'BLAST top hits'!$B$1:$B$3750</c:f>
              <c:numCache>
                <c:formatCode>General</c:formatCode>
                <c:ptCount val="3750"/>
                <c:pt idx="0">
                  <c:v>386111</c:v>
                </c:pt>
                <c:pt idx="1">
                  <c:v>294085</c:v>
                </c:pt>
                <c:pt idx="2">
                  <c:v>242254</c:v>
                </c:pt>
                <c:pt idx="3">
                  <c:v>229051</c:v>
                </c:pt>
                <c:pt idx="4">
                  <c:v>206732</c:v>
                </c:pt>
                <c:pt idx="5">
                  <c:v>199643</c:v>
                </c:pt>
                <c:pt idx="6">
                  <c:v>193447</c:v>
                </c:pt>
                <c:pt idx="7">
                  <c:v>158279</c:v>
                </c:pt>
                <c:pt idx="8">
                  <c:v>133300</c:v>
                </c:pt>
                <c:pt idx="9">
                  <c:v>127150</c:v>
                </c:pt>
                <c:pt idx="10">
                  <c:v>104091</c:v>
                </c:pt>
                <c:pt idx="11">
                  <c:v>2569558</c:v>
                </c:pt>
                <c:pt idx="12">
                  <c:v>2576295</c:v>
                </c:pt>
                <c:pt idx="13">
                  <c:v>2593742</c:v>
                </c:pt>
                <c:pt idx="14">
                  <c:v>2603186</c:v>
                </c:pt>
                <c:pt idx="15">
                  <c:v>2621662</c:v>
                </c:pt>
                <c:pt idx="16">
                  <c:v>4690589</c:v>
                </c:pt>
                <c:pt idx="17">
                  <c:v>4673401</c:v>
                </c:pt>
                <c:pt idx="18">
                  <c:v>4667250</c:v>
                </c:pt>
                <c:pt idx="19">
                  <c:v>4509239</c:v>
                </c:pt>
                <c:pt idx="20">
                  <c:v>4471317</c:v>
                </c:pt>
                <c:pt idx="21">
                  <c:v>3262500</c:v>
                </c:pt>
                <c:pt idx="22">
                  <c:v>4414629</c:v>
                </c:pt>
                <c:pt idx="23">
                  <c:v>4369198</c:v>
                </c:pt>
                <c:pt idx="24">
                  <c:v>986720</c:v>
                </c:pt>
                <c:pt idx="25">
                  <c:v>987127</c:v>
                </c:pt>
                <c:pt idx="26">
                  <c:v>4303105</c:v>
                </c:pt>
                <c:pt idx="27">
                  <c:v>3275596</c:v>
                </c:pt>
                <c:pt idx="28">
                  <c:v>3276865</c:v>
                </c:pt>
                <c:pt idx="29">
                  <c:v>3280174</c:v>
                </c:pt>
                <c:pt idx="30">
                  <c:v>3304323</c:v>
                </c:pt>
                <c:pt idx="31">
                  <c:v>3313444</c:v>
                </c:pt>
                <c:pt idx="32">
                  <c:v>3345175</c:v>
                </c:pt>
                <c:pt idx="33">
                  <c:v>3932325</c:v>
                </c:pt>
                <c:pt idx="34">
                  <c:v>3931779</c:v>
                </c:pt>
                <c:pt idx="35">
                  <c:v>3929178</c:v>
                </c:pt>
                <c:pt idx="36">
                  <c:v>3922926</c:v>
                </c:pt>
                <c:pt idx="37">
                  <c:v>3901249</c:v>
                </c:pt>
                <c:pt idx="38">
                  <c:v>3896935</c:v>
                </c:pt>
                <c:pt idx="39">
                  <c:v>3977500</c:v>
                </c:pt>
                <c:pt idx="40">
                  <c:v>3963240</c:v>
                </c:pt>
                <c:pt idx="41">
                  <c:v>3953237</c:v>
                </c:pt>
                <c:pt idx="42">
                  <c:v>3379756</c:v>
                </c:pt>
                <c:pt idx="43">
                  <c:v>3544130</c:v>
                </c:pt>
                <c:pt idx="44">
                  <c:v>3544343</c:v>
                </c:pt>
                <c:pt idx="45">
                  <c:v>3548393</c:v>
                </c:pt>
                <c:pt idx="46">
                  <c:v>3567238</c:v>
                </c:pt>
                <c:pt idx="47">
                  <c:v>3568321</c:v>
                </c:pt>
                <c:pt idx="48">
                  <c:v>3574180</c:v>
                </c:pt>
                <c:pt idx="49">
                  <c:v>3574371</c:v>
                </c:pt>
                <c:pt idx="50">
                  <c:v>3583325</c:v>
                </c:pt>
                <c:pt idx="51">
                  <c:v>3618165</c:v>
                </c:pt>
                <c:pt idx="52">
                  <c:v>3618559</c:v>
                </c:pt>
                <c:pt idx="53">
                  <c:v>3622304</c:v>
                </c:pt>
                <c:pt idx="54">
                  <c:v>3708525</c:v>
                </c:pt>
                <c:pt idx="55">
                  <c:v>3744787</c:v>
                </c:pt>
                <c:pt idx="56">
                  <c:v>3830789</c:v>
                </c:pt>
                <c:pt idx="57">
                  <c:v>3385968</c:v>
                </c:pt>
                <c:pt idx="58">
                  <c:v>3313444</c:v>
                </c:pt>
                <c:pt idx="59">
                  <c:v>4191750</c:v>
                </c:pt>
                <c:pt idx="60">
                  <c:v>4236345</c:v>
                </c:pt>
                <c:pt idx="61">
                  <c:v>3169393</c:v>
                </c:pt>
                <c:pt idx="62">
                  <c:v>3106978</c:v>
                </c:pt>
                <c:pt idx="63">
                  <c:v>3102939</c:v>
                </c:pt>
                <c:pt idx="64">
                  <c:v>3086557</c:v>
                </c:pt>
                <c:pt idx="65">
                  <c:v>3026517</c:v>
                </c:pt>
                <c:pt idx="66">
                  <c:v>2982890</c:v>
                </c:pt>
                <c:pt idx="67">
                  <c:v>2869534</c:v>
                </c:pt>
                <c:pt idx="68">
                  <c:v>2859309</c:v>
                </c:pt>
                <c:pt idx="69">
                  <c:v>2810826</c:v>
                </c:pt>
                <c:pt idx="70">
                  <c:v>2728583</c:v>
                </c:pt>
                <c:pt idx="71">
                  <c:v>1741538</c:v>
                </c:pt>
                <c:pt idx="72">
                  <c:v>56391</c:v>
                </c:pt>
                <c:pt idx="73">
                  <c:v>2540247</c:v>
                </c:pt>
                <c:pt idx="74">
                  <c:v>2534770</c:v>
                </c:pt>
                <c:pt idx="75">
                  <c:v>2495784</c:v>
                </c:pt>
                <c:pt idx="76">
                  <c:v>2491734</c:v>
                </c:pt>
                <c:pt idx="77">
                  <c:v>2486874</c:v>
                </c:pt>
                <c:pt idx="78">
                  <c:v>2456274</c:v>
                </c:pt>
                <c:pt idx="79">
                  <c:v>2455638</c:v>
                </c:pt>
                <c:pt idx="80">
                  <c:v>2449059</c:v>
                </c:pt>
                <c:pt idx="81">
                  <c:v>2347081</c:v>
                </c:pt>
                <c:pt idx="82">
                  <c:v>2235421</c:v>
                </c:pt>
                <c:pt idx="83">
                  <c:v>498815</c:v>
                </c:pt>
                <c:pt idx="84">
                  <c:v>515350</c:v>
                </c:pt>
                <c:pt idx="85">
                  <c:v>521105</c:v>
                </c:pt>
                <c:pt idx="86">
                  <c:v>2098315</c:v>
                </c:pt>
                <c:pt idx="87">
                  <c:v>2076992</c:v>
                </c:pt>
                <c:pt idx="88">
                  <c:v>2072154</c:v>
                </c:pt>
                <c:pt idx="89">
                  <c:v>1899405</c:v>
                </c:pt>
                <c:pt idx="90">
                  <c:v>1884210</c:v>
                </c:pt>
                <c:pt idx="91">
                  <c:v>1863319</c:v>
                </c:pt>
                <c:pt idx="92">
                  <c:v>789026</c:v>
                </c:pt>
                <c:pt idx="93">
                  <c:v>693005</c:v>
                </c:pt>
                <c:pt idx="94">
                  <c:v>700111</c:v>
                </c:pt>
                <c:pt idx="95">
                  <c:v>1790721</c:v>
                </c:pt>
                <c:pt idx="96">
                  <c:v>1782999</c:v>
                </c:pt>
                <c:pt idx="97">
                  <c:v>1781700</c:v>
                </c:pt>
                <c:pt idx="98">
                  <c:v>1769687</c:v>
                </c:pt>
                <c:pt idx="99">
                  <c:v>1768286</c:v>
                </c:pt>
                <c:pt idx="100">
                  <c:v>1763653</c:v>
                </c:pt>
                <c:pt idx="101">
                  <c:v>1745453</c:v>
                </c:pt>
                <c:pt idx="102">
                  <c:v>1744079</c:v>
                </c:pt>
                <c:pt idx="103">
                  <c:v>1743789</c:v>
                </c:pt>
                <c:pt idx="104">
                  <c:v>1735462</c:v>
                </c:pt>
                <c:pt idx="105">
                  <c:v>888986</c:v>
                </c:pt>
                <c:pt idx="106">
                  <c:v>974016</c:v>
                </c:pt>
                <c:pt idx="107">
                  <c:v>984469</c:v>
                </c:pt>
                <c:pt idx="108">
                  <c:v>985033</c:v>
                </c:pt>
                <c:pt idx="109">
                  <c:v>987127</c:v>
                </c:pt>
                <c:pt idx="110">
                  <c:v>999132</c:v>
                </c:pt>
                <c:pt idx="111">
                  <c:v>1084327</c:v>
                </c:pt>
                <c:pt idx="112">
                  <c:v>1102186</c:v>
                </c:pt>
                <c:pt idx="113">
                  <c:v>1139054</c:v>
                </c:pt>
                <c:pt idx="114">
                  <c:v>1151965</c:v>
                </c:pt>
                <c:pt idx="115">
                  <c:v>1164514</c:v>
                </c:pt>
                <c:pt idx="116">
                  <c:v>1395793</c:v>
                </c:pt>
                <c:pt idx="117">
                  <c:v>1354213</c:v>
                </c:pt>
                <c:pt idx="118">
                  <c:v>1352393</c:v>
                </c:pt>
                <c:pt idx="119">
                  <c:v>1309752</c:v>
                </c:pt>
                <c:pt idx="120">
                  <c:v>1298598</c:v>
                </c:pt>
                <c:pt idx="121">
                  <c:v>1293641</c:v>
                </c:pt>
                <c:pt idx="122">
                  <c:v>1280723</c:v>
                </c:pt>
                <c:pt idx="123">
                  <c:v>1254916</c:v>
                </c:pt>
                <c:pt idx="124">
                  <c:v>1253443</c:v>
                </c:pt>
                <c:pt idx="125">
                  <c:v>1249576</c:v>
                </c:pt>
                <c:pt idx="126">
                  <c:v>1213474</c:v>
                </c:pt>
                <c:pt idx="127">
                  <c:v>1181018</c:v>
                </c:pt>
                <c:pt idx="128">
                  <c:v>1180839</c:v>
                </c:pt>
                <c:pt idx="129">
                  <c:v>1504771</c:v>
                </c:pt>
                <c:pt idx="130">
                  <c:v>1573578</c:v>
                </c:pt>
                <c:pt idx="131">
                  <c:v>1583225</c:v>
                </c:pt>
                <c:pt idx="132">
                  <c:v>1591901</c:v>
                </c:pt>
                <c:pt idx="133">
                  <c:v>1595234</c:v>
                </c:pt>
                <c:pt idx="134">
                  <c:v>1596820</c:v>
                </c:pt>
                <c:pt idx="135">
                  <c:v>1597138</c:v>
                </c:pt>
                <c:pt idx="136">
                  <c:v>1597982</c:v>
                </c:pt>
                <c:pt idx="137">
                  <c:v>1599346</c:v>
                </c:pt>
                <c:pt idx="138">
                  <c:v>1599759</c:v>
                </c:pt>
                <c:pt idx="139">
                  <c:v>1599950</c:v>
                </c:pt>
                <c:pt idx="140">
                  <c:v>1600347</c:v>
                </c:pt>
                <c:pt idx="141">
                  <c:v>1600727</c:v>
                </c:pt>
                <c:pt idx="142">
                  <c:v>1602339</c:v>
                </c:pt>
                <c:pt idx="143">
                  <c:v>1603757</c:v>
                </c:pt>
                <c:pt idx="144">
                  <c:v>1603939</c:v>
                </c:pt>
                <c:pt idx="145">
                  <c:v>1605994</c:v>
                </c:pt>
                <c:pt idx="146">
                  <c:v>1607440</c:v>
                </c:pt>
                <c:pt idx="147">
                  <c:v>1608473</c:v>
                </c:pt>
                <c:pt idx="148">
                  <c:v>1638693</c:v>
                </c:pt>
                <c:pt idx="149">
                  <c:v>1644044</c:v>
                </c:pt>
                <c:pt idx="150">
                  <c:v>1651339</c:v>
                </c:pt>
                <c:pt idx="151">
                  <c:v>1682950</c:v>
                </c:pt>
                <c:pt idx="152">
                  <c:v>1684940</c:v>
                </c:pt>
                <c:pt idx="153">
                  <c:v>1698529</c:v>
                </c:pt>
                <c:pt idx="154">
                  <c:v>691334</c:v>
                </c:pt>
                <c:pt idx="155">
                  <c:v>678360</c:v>
                </c:pt>
                <c:pt idx="156">
                  <c:v>662931</c:v>
                </c:pt>
                <c:pt idx="157">
                  <c:v>2040382</c:v>
                </c:pt>
                <c:pt idx="158">
                  <c:v>1929125</c:v>
                </c:pt>
                <c:pt idx="159">
                  <c:v>1929796</c:v>
                </c:pt>
                <c:pt idx="160">
                  <c:v>1952197</c:v>
                </c:pt>
                <c:pt idx="161">
                  <c:v>1968822</c:v>
                </c:pt>
                <c:pt idx="162">
                  <c:v>1978473</c:v>
                </c:pt>
                <c:pt idx="163">
                  <c:v>1978892</c:v>
                </c:pt>
                <c:pt idx="164">
                  <c:v>2160953</c:v>
                </c:pt>
                <c:pt idx="165">
                  <c:v>598868</c:v>
                </c:pt>
                <c:pt idx="166">
                  <c:v>1286252</c:v>
                </c:pt>
                <c:pt idx="167">
                  <c:v>569614</c:v>
                </c:pt>
                <c:pt idx="168">
                  <c:v>556259</c:v>
                </c:pt>
                <c:pt idx="169">
                  <c:v>550313</c:v>
                </c:pt>
                <c:pt idx="170">
                  <c:v>1994518</c:v>
                </c:pt>
                <c:pt idx="171">
                  <c:v>491860</c:v>
                </c:pt>
                <c:pt idx="172">
                  <c:v>477798</c:v>
                </c:pt>
                <c:pt idx="173">
                  <c:v>4338619</c:v>
                </c:pt>
                <c:pt idx="174">
                  <c:v>1942235</c:v>
                </c:pt>
                <c:pt idx="175">
                  <c:v>3827782</c:v>
                </c:pt>
                <c:pt idx="176">
                  <c:v>797702</c:v>
                </c:pt>
                <c:pt idx="177">
                  <c:v>1606365</c:v>
                </c:pt>
                <c:pt idx="178">
                  <c:v>1605741</c:v>
                </c:pt>
                <c:pt idx="179">
                  <c:v>1280325</c:v>
                </c:pt>
                <c:pt idx="180">
                  <c:v>1186298</c:v>
                </c:pt>
                <c:pt idx="181">
                  <c:v>1601058</c:v>
                </c:pt>
                <c:pt idx="182">
                  <c:v>1598619</c:v>
                </c:pt>
                <c:pt idx="183">
                  <c:v>2981167</c:v>
                </c:pt>
                <c:pt idx="184">
                  <c:v>3039589</c:v>
                </c:pt>
                <c:pt idx="185">
                  <c:v>2784173</c:v>
                </c:pt>
                <c:pt idx="186">
                  <c:v>223885</c:v>
                </c:pt>
                <c:pt idx="187">
                  <c:v>1758648</c:v>
                </c:pt>
                <c:pt idx="188">
                  <c:v>1758205</c:v>
                </c:pt>
                <c:pt idx="189">
                  <c:v>2235750</c:v>
                </c:pt>
                <c:pt idx="190">
                  <c:v>1596218</c:v>
                </c:pt>
                <c:pt idx="191">
                  <c:v>1940624</c:v>
                </c:pt>
                <c:pt idx="192">
                  <c:v>996689</c:v>
                </c:pt>
                <c:pt idx="193">
                  <c:v>774583</c:v>
                </c:pt>
                <c:pt idx="194">
                  <c:v>1009585</c:v>
                </c:pt>
                <c:pt idx="195">
                  <c:v>1715569</c:v>
                </c:pt>
                <c:pt idx="196">
                  <c:v>386365</c:v>
                </c:pt>
                <c:pt idx="197">
                  <c:v>366765</c:v>
                </c:pt>
                <c:pt idx="198">
                  <c:v>250012</c:v>
                </c:pt>
                <c:pt idx="199">
                  <c:v>236023</c:v>
                </c:pt>
                <c:pt idx="200">
                  <c:v>2736141</c:v>
                </c:pt>
                <c:pt idx="201">
                  <c:v>3101678</c:v>
                </c:pt>
                <c:pt idx="202">
                  <c:v>3167255</c:v>
                </c:pt>
                <c:pt idx="203">
                  <c:v>4227538</c:v>
                </c:pt>
                <c:pt idx="204">
                  <c:v>4194234</c:v>
                </c:pt>
                <c:pt idx="205">
                  <c:v>4103802</c:v>
                </c:pt>
                <c:pt idx="206">
                  <c:v>3794229</c:v>
                </c:pt>
                <c:pt idx="207">
                  <c:v>3636497</c:v>
                </c:pt>
                <c:pt idx="208">
                  <c:v>4657742</c:v>
                </c:pt>
                <c:pt idx="209">
                  <c:v>3299382</c:v>
                </c:pt>
                <c:pt idx="210">
                  <c:v>3253847</c:v>
                </c:pt>
                <c:pt idx="211">
                  <c:v>4681334</c:v>
                </c:pt>
                <c:pt idx="212">
                  <c:v>2631132</c:v>
                </c:pt>
                <c:pt idx="213">
                  <c:v>2556497</c:v>
                </c:pt>
                <c:pt idx="214">
                  <c:v>2503500</c:v>
                </c:pt>
                <c:pt idx="215">
                  <c:v>2319658</c:v>
                </c:pt>
                <c:pt idx="216">
                  <c:v>612132</c:v>
                </c:pt>
                <c:pt idx="217">
                  <c:v>1636763</c:v>
                </c:pt>
                <c:pt idx="218">
                  <c:v>1351819</c:v>
                </c:pt>
                <c:pt idx="219">
                  <c:v>1376283</c:v>
                </c:pt>
                <c:pt idx="220">
                  <c:v>1404848</c:v>
                </c:pt>
                <c:pt idx="221">
                  <c:v>1166116</c:v>
                </c:pt>
                <c:pt idx="222">
                  <c:v>1119196</c:v>
                </c:pt>
                <c:pt idx="223">
                  <c:v>1043980</c:v>
                </c:pt>
                <c:pt idx="224">
                  <c:v>1016368</c:v>
                </c:pt>
                <c:pt idx="225">
                  <c:v>1013286</c:v>
                </c:pt>
                <c:pt idx="226">
                  <c:v>992437</c:v>
                </c:pt>
                <c:pt idx="227">
                  <c:v>738233</c:v>
                </c:pt>
                <c:pt idx="228">
                  <c:v>766973</c:v>
                </c:pt>
                <c:pt idx="229">
                  <c:v>1214321</c:v>
                </c:pt>
                <c:pt idx="230">
                  <c:v>1595568</c:v>
                </c:pt>
                <c:pt idx="231">
                  <c:v>1604385</c:v>
                </c:pt>
                <c:pt idx="232">
                  <c:v>4095314</c:v>
                </c:pt>
                <c:pt idx="233">
                  <c:v>3596872</c:v>
                </c:pt>
                <c:pt idx="234">
                  <c:v>3458579</c:v>
                </c:pt>
                <c:pt idx="235">
                  <c:v>260946</c:v>
                </c:pt>
                <c:pt idx="236">
                  <c:v>1169142</c:v>
                </c:pt>
                <c:pt idx="237">
                  <c:v>1356736</c:v>
                </c:pt>
                <c:pt idx="238">
                  <c:v>1387597</c:v>
                </c:pt>
                <c:pt idx="239">
                  <c:v>1393540</c:v>
                </c:pt>
                <c:pt idx="240">
                  <c:v>1408935</c:v>
                </c:pt>
                <c:pt idx="241">
                  <c:v>1412455</c:v>
                </c:pt>
                <c:pt idx="242">
                  <c:v>1427393</c:v>
                </c:pt>
                <c:pt idx="243">
                  <c:v>1270042</c:v>
                </c:pt>
                <c:pt idx="244">
                  <c:v>1267497</c:v>
                </c:pt>
                <c:pt idx="245">
                  <c:v>1266289</c:v>
                </c:pt>
                <c:pt idx="246">
                  <c:v>1255356</c:v>
                </c:pt>
                <c:pt idx="247">
                  <c:v>1245382</c:v>
                </c:pt>
                <c:pt idx="248">
                  <c:v>1243017</c:v>
                </c:pt>
                <c:pt idx="249">
                  <c:v>1239959</c:v>
                </c:pt>
                <c:pt idx="250">
                  <c:v>1238789</c:v>
                </c:pt>
                <c:pt idx="251">
                  <c:v>1237331</c:v>
                </c:pt>
                <c:pt idx="252">
                  <c:v>1210754</c:v>
                </c:pt>
                <c:pt idx="253">
                  <c:v>1202547</c:v>
                </c:pt>
                <c:pt idx="254">
                  <c:v>1200436</c:v>
                </c:pt>
                <c:pt idx="255">
                  <c:v>1191397</c:v>
                </c:pt>
                <c:pt idx="256">
                  <c:v>1185346</c:v>
                </c:pt>
                <c:pt idx="257">
                  <c:v>1184021</c:v>
                </c:pt>
                <c:pt idx="258">
                  <c:v>1181391</c:v>
                </c:pt>
                <c:pt idx="259">
                  <c:v>1179466</c:v>
                </c:pt>
                <c:pt idx="260">
                  <c:v>1177860</c:v>
                </c:pt>
                <c:pt idx="261">
                  <c:v>1461875</c:v>
                </c:pt>
                <c:pt idx="262">
                  <c:v>1462504</c:v>
                </c:pt>
                <c:pt idx="263">
                  <c:v>1463081</c:v>
                </c:pt>
                <c:pt idx="264">
                  <c:v>1463629</c:v>
                </c:pt>
                <c:pt idx="265">
                  <c:v>1464556</c:v>
                </c:pt>
                <c:pt idx="266">
                  <c:v>1467184</c:v>
                </c:pt>
                <c:pt idx="267">
                  <c:v>1468161</c:v>
                </c:pt>
                <c:pt idx="268">
                  <c:v>1468642</c:v>
                </c:pt>
                <c:pt idx="269">
                  <c:v>1474272</c:v>
                </c:pt>
                <c:pt idx="270">
                  <c:v>1507633</c:v>
                </c:pt>
                <c:pt idx="271">
                  <c:v>1527358</c:v>
                </c:pt>
                <c:pt idx="272">
                  <c:v>1534107</c:v>
                </c:pt>
                <c:pt idx="273">
                  <c:v>1534612</c:v>
                </c:pt>
                <c:pt idx="274">
                  <c:v>1535250</c:v>
                </c:pt>
                <c:pt idx="275">
                  <c:v>1536888</c:v>
                </c:pt>
                <c:pt idx="276">
                  <c:v>1538424</c:v>
                </c:pt>
                <c:pt idx="277">
                  <c:v>1542185</c:v>
                </c:pt>
                <c:pt idx="278">
                  <c:v>1545004</c:v>
                </c:pt>
                <c:pt idx="279">
                  <c:v>1549839</c:v>
                </c:pt>
                <c:pt idx="280">
                  <c:v>1550636</c:v>
                </c:pt>
                <c:pt idx="281">
                  <c:v>1557130</c:v>
                </c:pt>
                <c:pt idx="282">
                  <c:v>1559033</c:v>
                </c:pt>
                <c:pt idx="283">
                  <c:v>1560793</c:v>
                </c:pt>
                <c:pt idx="284">
                  <c:v>1562782</c:v>
                </c:pt>
                <c:pt idx="285">
                  <c:v>1570549</c:v>
                </c:pt>
                <c:pt idx="286">
                  <c:v>1583703</c:v>
                </c:pt>
                <c:pt idx="287">
                  <c:v>1585264</c:v>
                </c:pt>
                <c:pt idx="288">
                  <c:v>1591225</c:v>
                </c:pt>
                <c:pt idx="289">
                  <c:v>1598271</c:v>
                </c:pt>
                <c:pt idx="290">
                  <c:v>1601608</c:v>
                </c:pt>
                <c:pt idx="291">
                  <c:v>1601933</c:v>
                </c:pt>
                <c:pt idx="292">
                  <c:v>1602882</c:v>
                </c:pt>
                <c:pt idx="293">
                  <c:v>1603250</c:v>
                </c:pt>
                <c:pt idx="294">
                  <c:v>1606794</c:v>
                </c:pt>
                <c:pt idx="295">
                  <c:v>1616190</c:v>
                </c:pt>
                <c:pt idx="296">
                  <c:v>1622214</c:v>
                </c:pt>
                <c:pt idx="297">
                  <c:v>1629730</c:v>
                </c:pt>
                <c:pt idx="298">
                  <c:v>1630061</c:v>
                </c:pt>
                <c:pt idx="299">
                  <c:v>1630748</c:v>
                </c:pt>
                <c:pt idx="300">
                  <c:v>1634594</c:v>
                </c:pt>
                <c:pt idx="301">
                  <c:v>1648283</c:v>
                </c:pt>
                <c:pt idx="302">
                  <c:v>1648951</c:v>
                </c:pt>
                <c:pt idx="303">
                  <c:v>1652009</c:v>
                </c:pt>
                <c:pt idx="304">
                  <c:v>1684032</c:v>
                </c:pt>
                <c:pt idx="305">
                  <c:v>1686145</c:v>
                </c:pt>
                <c:pt idx="306">
                  <c:v>217817</c:v>
                </c:pt>
                <c:pt idx="307">
                  <c:v>2925106</c:v>
                </c:pt>
                <c:pt idx="308">
                  <c:v>1694535</c:v>
                </c:pt>
                <c:pt idx="309">
                  <c:v>868350</c:v>
                </c:pt>
                <c:pt idx="310">
                  <c:v>861936</c:v>
                </c:pt>
                <c:pt idx="311">
                  <c:v>861176</c:v>
                </c:pt>
                <c:pt idx="312">
                  <c:v>858926</c:v>
                </c:pt>
                <c:pt idx="313">
                  <c:v>851640</c:v>
                </c:pt>
                <c:pt idx="314">
                  <c:v>850608</c:v>
                </c:pt>
                <c:pt idx="315">
                  <c:v>849463</c:v>
                </c:pt>
                <c:pt idx="316">
                  <c:v>846906</c:v>
                </c:pt>
                <c:pt idx="317">
                  <c:v>811229</c:v>
                </c:pt>
                <c:pt idx="318">
                  <c:v>799411</c:v>
                </c:pt>
                <c:pt idx="319">
                  <c:v>688811</c:v>
                </c:pt>
                <c:pt idx="320">
                  <c:v>688112</c:v>
                </c:pt>
                <c:pt idx="321">
                  <c:v>666235</c:v>
                </c:pt>
                <c:pt idx="322">
                  <c:v>2010386</c:v>
                </c:pt>
                <c:pt idx="323">
                  <c:v>2011231</c:v>
                </c:pt>
                <c:pt idx="324">
                  <c:v>2012992</c:v>
                </c:pt>
                <c:pt idx="325">
                  <c:v>2014176</c:v>
                </c:pt>
                <c:pt idx="326">
                  <c:v>2021856</c:v>
                </c:pt>
                <c:pt idx="327">
                  <c:v>2025566</c:v>
                </c:pt>
                <c:pt idx="328">
                  <c:v>1913948</c:v>
                </c:pt>
                <c:pt idx="329">
                  <c:v>1920791</c:v>
                </c:pt>
                <c:pt idx="330">
                  <c:v>1923736</c:v>
                </c:pt>
                <c:pt idx="331">
                  <c:v>1930561</c:v>
                </c:pt>
                <c:pt idx="332">
                  <c:v>1936170</c:v>
                </c:pt>
                <c:pt idx="333">
                  <c:v>1937988</c:v>
                </c:pt>
                <c:pt idx="334">
                  <c:v>1939065</c:v>
                </c:pt>
                <c:pt idx="335">
                  <c:v>1940897</c:v>
                </c:pt>
                <c:pt idx="336">
                  <c:v>1941453</c:v>
                </c:pt>
                <c:pt idx="337">
                  <c:v>1942685</c:v>
                </c:pt>
                <c:pt idx="338">
                  <c:v>1944504</c:v>
                </c:pt>
                <c:pt idx="339">
                  <c:v>1951846</c:v>
                </c:pt>
                <c:pt idx="340">
                  <c:v>1958257</c:v>
                </c:pt>
                <c:pt idx="341">
                  <c:v>1958757</c:v>
                </c:pt>
                <c:pt idx="342">
                  <c:v>1969828</c:v>
                </c:pt>
                <c:pt idx="343">
                  <c:v>1970400</c:v>
                </c:pt>
                <c:pt idx="344">
                  <c:v>1975422</c:v>
                </c:pt>
                <c:pt idx="345">
                  <c:v>1977013</c:v>
                </c:pt>
                <c:pt idx="346">
                  <c:v>1979175</c:v>
                </c:pt>
                <c:pt idx="347">
                  <c:v>1981416</c:v>
                </c:pt>
                <c:pt idx="348">
                  <c:v>1982850</c:v>
                </c:pt>
                <c:pt idx="349">
                  <c:v>2117077</c:v>
                </c:pt>
                <c:pt idx="350">
                  <c:v>2854343</c:v>
                </c:pt>
                <c:pt idx="351">
                  <c:v>619406</c:v>
                </c:pt>
                <c:pt idx="352">
                  <c:v>604588</c:v>
                </c:pt>
                <c:pt idx="353">
                  <c:v>604080</c:v>
                </c:pt>
                <c:pt idx="354">
                  <c:v>603074</c:v>
                </c:pt>
                <c:pt idx="355">
                  <c:v>601772</c:v>
                </c:pt>
                <c:pt idx="356">
                  <c:v>599631</c:v>
                </c:pt>
                <c:pt idx="357">
                  <c:v>598258</c:v>
                </c:pt>
                <c:pt idx="358">
                  <c:v>597256</c:v>
                </c:pt>
                <c:pt idx="359">
                  <c:v>593152</c:v>
                </c:pt>
                <c:pt idx="360">
                  <c:v>592191</c:v>
                </c:pt>
                <c:pt idx="361">
                  <c:v>589035</c:v>
                </c:pt>
                <c:pt idx="362">
                  <c:v>577960</c:v>
                </c:pt>
                <c:pt idx="363">
                  <c:v>577465</c:v>
                </c:pt>
                <c:pt idx="364">
                  <c:v>571096</c:v>
                </c:pt>
                <c:pt idx="365">
                  <c:v>560520</c:v>
                </c:pt>
                <c:pt idx="366">
                  <c:v>553416</c:v>
                </c:pt>
                <c:pt idx="367">
                  <c:v>552018</c:v>
                </c:pt>
                <c:pt idx="368">
                  <c:v>436319</c:v>
                </c:pt>
                <c:pt idx="369">
                  <c:v>1989097</c:v>
                </c:pt>
                <c:pt idx="370">
                  <c:v>1994855</c:v>
                </c:pt>
                <c:pt idx="371">
                  <c:v>1996626</c:v>
                </c:pt>
                <c:pt idx="372">
                  <c:v>1999350</c:v>
                </c:pt>
                <c:pt idx="373">
                  <c:v>2169737</c:v>
                </c:pt>
                <c:pt idx="374">
                  <c:v>2183288</c:v>
                </c:pt>
                <c:pt idx="375">
                  <c:v>2185256</c:v>
                </c:pt>
                <c:pt idx="376">
                  <c:v>2187650</c:v>
                </c:pt>
                <c:pt idx="377">
                  <c:v>2189911</c:v>
                </c:pt>
                <c:pt idx="378">
                  <c:v>2190887</c:v>
                </c:pt>
                <c:pt idx="379">
                  <c:v>2193111</c:v>
                </c:pt>
                <c:pt idx="380">
                  <c:v>2194615</c:v>
                </c:pt>
                <c:pt idx="381">
                  <c:v>2202783</c:v>
                </c:pt>
                <c:pt idx="382">
                  <c:v>2209315</c:v>
                </c:pt>
                <c:pt idx="383">
                  <c:v>2217321</c:v>
                </c:pt>
                <c:pt idx="384">
                  <c:v>2217919</c:v>
                </c:pt>
                <c:pt idx="385">
                  <c:v>2218746</c:v>
                </c:pt>
                <c:pt idx="386">
                  <c:v>2225005</c:v>
                </c:pt>
                <c:pt idx="387">
                  <c:v>2230092</c:v>
                </c:pt>
                <c:pt idx="388">
                  <c:v>2230419</c:v>
                </c:pt>
                <c:pt idx="389">
                  <c:v>2232954</c:v>
                </c:pt>
                <c:pt idx="390">
                  <c:v>2233930</c:v>
                </c:pt>
                <c:pt idx="391">
                  <c:v>2236197</c:v>
                </c:pt>
                <c:pt idx="392">
                  <c:v>2244094</c:v>
                </c:pt>
                <c:pt idx="393">
                  <c:v>2245289</c:v>
                </c:pt>
                <c:pt idx="394">
                  <c:v>2247137</c:v>
                </c:pt>
                <c:pt idx="395">
                  <c:v>2308981</c:v>
                </c:pt>
                <c:pt idx="396">
                  <c:v>2315595</c:v>
                </c:pt>
                <c:pt idx="397">
                  <c:v>2333546</c:v>
                </c:pt>
                <c:pt idx="398">
                  <c:v>2334558</c:v>
                </c:pt>
                <c:pt idx="399">
                  <c:v>2335011</c:v>
                </c:pt>
                <c:pt idx="400">
                  <c:v>2335380</c:v>
                </c:pt>
                <c:pt idx="401">
                  <c:v>2335930</c:v>
                </c:pt>
                <c:pt idx="402">
                  <c:v>2337035</c:v>
                </c:pt>
                <c:pt idx="403">
                  <c:v>2339547</c:v>
                </c:pt>
                <c:pt idx="404">
                  <c:v>2341311</c:v>
                </c:pt>
                <c:pt idx="405">
                  <c:v>2342367</c:v>
                </c:pt>
                <c:pt idx="406">
                  <c:v>2343685</c:v>
                </c:pt>
                <c:pt idx="407">
                  <c:v>3971420</c:v>
                </c:pt>
                <c:pt idx="408">
                  <c:v>2349983</c:v>
                </c:pt>
                <c:pt idx="409">
                  <c:v>2351259</c:v>
                </c:pt>
                <c:pt idx="410">
                  <c:v>2351259</c:v>
                </c:pt>
                <c:pt idx="411">
                  <c:v>4677272</c:v>
                </c:pt>
                <c:pt idx="412">
                  <c:v>2569558</c:v>
                </c:pt>
                <c:pt idx="413">
                  <c:v>2386507</c:v>
                </c:pt>
                <c:pt idx="414">
                  <c:v>2389108</c:v>
                </c:pt>
                <c:pt idx="415">
                  <c:v>2412638</c:v>
                </c:pt>
                <c:pt idx="416">
                  <c:v>2426853</c:v>
                </c:pt>
                <c:pt idx="417">
                  <c:v>2428255</c:v>
                </c:pt>
                <c:pt idx="418">
                  <c:v>2446163</c:v>
                </c:pt>
                <c:pt idx="419">
                  <c:v>2449625</c:v>
                </c:pt>
                <c:pt idx="420">
                  <c:v>2451563</c:v>
                </c:pt>
                <c:pt idx="421">
                  <c:v>2452291</c:v>
                </c:pt>
                <c:pt idx="422">
                  <c:v>2453638</c:v>
                </c:pt>
                <c:pt idx="423">
                  <c:v>2454857</c:v>
                </c:pt>
                <c:pt idx="424">
                  <c:v>2456888</c:v>
                </c:pt>
                <c:pt idx="425">
                  <c:v>2458115</c:v>
                </c:pt>
                <c:pt idx="426">
                  <c:v>2459164</c:v>
                </c:pt>
                <c:pt idx="427">
                  <c:v>2465055</c:v>
                </c:pt>
                <c:pt idx="428">
                  <c:v>2469228</c:v>
                </c:pt>
                <c:pt idx="429">
                  <c:v>2477651</c:v>
                </c:pt>
                <c:pt idx="430">
                  <c:v>2479538</c:v>
                </c:pt>
                <c:pt idx="431">
                  <c:v>2486215</c:v>
                </c:pt>
                <c:pt idx="432">
                  <c:v>2490587</c:v>
                </c:pt>
                <c:pt idx="433">
                  <c:v>2493520</c:v>
                </c:pt>
                <c:pt idx="434">
                  <c:v>2494980</c:v>
                </c:pt>
                <c:pt idx="435">
                  <c:v>2499369</c:v>
                </c:pt>
                <c:pt idx="436">
                  <c:v>2501940</c:v>
                </c:pt>
                <c:pt idx="437">
                  <c:v>2504748</c:v>
                </c:pt>
                <c:pt idx="438">
                  <c:v>2523521</c:v>
                </c:pt>
                <c:pt idx="439">
                  <c:v>2533604</c:v>
                </c:pt>
                <c:pt idx="440">
                  <c:v>2539598</c:v>
                </c:pt>
                <c:pt idx="441">
                  <c:v>2540593</c:v>
                </c:pt>
                <c:pt idx="442">
                  <c:v>2545606</c:v>
                </c:pt>
                <c:pt idx="443">
                  <c:v>2553103</c:v>
                </c:pt>
                <c:pt idx="444">
                  <c:v>2553407</c:v>
                </c:pt>
                <c:pt idx="445">
                  <c:v>2554401</c:v>
                </c:pt>
                <c:pt idx="446">
                  <c:v>2558798</c:v>
                </c:pt>
                <c:pt idx="447">
                  <c:v>2570320</c:v>
                </c:pt>
                <c:pt idx="448">
                  <c:v>2571889</c:v>
                </c:pt>
                <c:pt idx="449">
                  <c:v>2586665</c:v>
                </c:pt>
                <c:pt idx="450">
                  <c:v>2596555</c:v>
                </c:pt>
                <c:pt idx="451">
                  <c:v>2603648</c:v>
                </c:pt>
                <c:pt idx="452">
                  <c:v>2622477</c:v>
                </c:pt>
                <c:pt idx="453">
                  <c:v>2624925</c:v>
                </c:pt>
                <c:pt idx="454">
                  <c:v>2625388</c:v>
                </c:pt>
                <c:pt idx="455">
                  <c:v>2626027</c:v>
                </c:pt>
                <c:pt idx="456">
                  <c:v>2628945</c:v>
                </c:pt>
                <c:pt idx="457">
                  <c:v>2630253</c:v>
                </c:pt>
                <c:pt idx="458">
                  <c:v>2633349</c:v>
                </c:pt>
                <c:pt idx="459">
                  <c:v>2635185</c:v>
                </c:pt>
                <c:pt idx="460">
                  <c:v>1320474</c:v>
                </c:pt>
                <c:pt idx="461">
                  <c:v>2914920</c:v>
                </c:pt>
                <c:pt idx="462">
                  <c:v>2916129</c:v>
                </c:pt>
                <c:pt idx="463">
                  <c:v>2923505</c:v>
                </c:pt>
                <c:pt idx="464">
                  <c:v>2925106</c:v>
                </c:pt>
                <c:pt idx="465">
                  <c:v>2927648</c:v>
                </c:pt>
                <c:pt idx="466">
                  <c:v>2929030</c:v>
                </c:pt>
                <c:pt idx="467">
                  <c:v>29360</c:v>
                </c:pt>
                <c:pt idx="468">
                  <c:v>4700595</c:v>
                </c:pt>
                <c:pt idx="469">
                  <c:v>26631</c:v>
                </c:pt>
                <c:pt idx="470">
                  <c:v>25577</c:v>
                </c:pt>
                <c:pt idx="471">
                  <c:v>23297</c:v>
                </c:pt>
                <c:pt idx="472">
                  <c:v>22840</c:v>
                </c:pt>
                <c:pt idx="473">
                  <c:v>4692489</c:v>
                </c:pt>
                <c:pt idx="474">
                  <c:v>4691405</c:v>
                </c:pt>
                <c:pt idx="475">
                  <c:v>18742</c:v>
                </c:pt>
                <c:pt idx="476">
                  <c:v>4689451</c:v>
                </c:pt>
                <c:pt idx="477">
                  <c:v>4688568</c:v>
                </c:pt>
                <c:pt idx="478">
                  <c:v>4682540</c:v>
                </c:pt>
                <c:pt idx="479">
                  <c:v>4680581</c:v>
                </c:pt>
                <c:pt idx="480">
                  <c:v>4676532</c:v>
                </c:pt>
                <c:pt idx="481">
                  <c:v>4674822</c:v>
                </c:pt>
                <c:pt idx="482">
                  <c:v>4673959</c:v>
                </c:pt>
                <c:pt idx="483">
                  <c:v>4672943</c:v>
                </c:pt>
                <c:pt idx="484">
                  <c:v>4672088</c:v>
                </c:pt>
                <c:pt idx="485">
                  <c:v>4671416</c:v>
                </c:pt>
                <c:pt idx="486">
                  <c:v>4670509</c:v>
                </c:pt>
                <c:pt idx="487">
                  <c:v>4669812</c:v>
                </c:pt>
                <c:pt idx="488">
                  <c:v>4667777</c:v>
                </c:pt>
                <c:pt idx="489">
                  <c:v>4664607</c:v>
                </c:pt>
                <c:pt idx="490">
                  <c:v>4659497</c:v>
                </c:pt>
                <c:pt idx="491">
                  <c:v>4658701</c:v>
                </c:pt>
                <c:pt idx="492">
                  <c:v>2784996</c:v>
                </c:pt>
                <c:pt idx="493">
                  <c:v>4328415</c:v>
                </c:pt>
                <c:pt idx="494">
                  <c:v>2794161</c:v>
                </c:pt>
                <c:pt idx="495">
                  <c:v>2795481</c:v>
                </c:pt>
                <c:pt idx="496">
                  <c:v>4523796</c:v>
                </c:pt>
                <c:pt idx="497">
                  <c:v>4519189</c:v>
                </c:pt>
                <c:pt idx="498">
                  <c:v>4515798</c:v>
                </c:pt>
                <c:pt idx="499">
                  <c:v>4515271</c:v>
                </c:pt>
                <c:pt idx="500">
                  <c:v>4509654</c:v>
                </c:pt>
                <c:pt idx="501">
                  <c:v>4492609</c:v>
                </c:pt>
                <c:pt idx="502">
                  <c:v>4491623</c:v>
                </c:pt>
                <c:pt idx="503">
                  <c:v>4481704</c:v>
                </c:pt>
                <c:pt idx="504">
                  <c:v>4476631</c:v>
                </c:pt>
                <c:pt idx="505">
                  <c:v>4470813</c:v>
                </c:pt>
                <c:pt idx="506">
                  <c:v>4469792</c:v>
                </c:pt>
                <c:pt idx="507">
                  <c:v>4468529</c:v>
                </c:pt>
                <c:pt idx="508">
                  <c:v>4466987</c:v>
                </c:pt>
                <c:pt idx="509">
                  <c:v>4466267</c:v>
                </c:pt>
                <c:pt idx="510">
                  <c:v>4461047</c:v>
                </c:pt>
                <c:pt idx="511">
                  <c:v>4460206</c:v>
                </c:pt>
                <c:pt idx="512">
                  <c:v>4456246</c:v>
                </c:pt>
                <c:pt idx="513">
                  <c:v>4447308</c:v>
                </c:pt>
                <c:pt idx="514">
                  <c:v>4446603</c:v>
                </c:pt>
                <c:pt idx="515">
                  <c:v>4446010</c:v>
                </c:pt>
                <c:pt idx="516">
                  <c:v>4445673</c:v>
                </c:pt>
                <c:pt idx="517">
                  <c:v>4445431</c:v>
                </c:pt>
                <c:pt idx="518">
                  <c:v>4431409</c:v>
                </c:pt>
                <c:pt idx="519">
                  <c:v>4414296</c:v>
                </c:pt>
                <c:pt idx="520">
                  <c:v>4410168</c:v>
                </c:pt>
                <c:pt idx="521">
                  <c:v>4409697</c:v>
                </c:pt>
                <c:pt idx="522">
                  <c:v>4408887</c:v>
                </c:pt>
                <c:pt idx="523">
                  <c:v>4402585</c:v>
                </c:pt>
                <c:pt idx="524">
                  <c:v>4401039</c:v>
                </c:pt>
                <c:pt idx="525">
                  <c:v>4395866</c:v>
                </c:pt>
                <c:pt idx="526">
                  <c:v>4394353</c:v>
                </c:pt>
                <c:pt idx="527">
                  <c:v>4390380</c:v>
                </c:pt>
                <c:pt idx="528">
                  <c:v>4386950</c:v>
                </c:pt>
                <c:pt idx="529">
                  <c:v>4385623</c:v>
                </c:pt>
                <c:pt idx="530">
                  <c:v>4385021</c:v>
                </c:pt>
                <c:pt idx="531">
                  <c:v>4374448</c:v>
                </c:pt>
                <c:pt idx="532">
                  <c:v>4368528</c:v>
                </c:pt>
                <c:pt idx="533">
                  <c:v>4359689</c:v>
                </c:pt>
                <c:pt idx="534">
                  <c:v>4330261</c:v>
                </c:pt>
                <c:pt idx="535">
                  <c:v>4328415</c:v>
                </c:pt>
                <c:pt idx="536">
                  <c:v>4327555</c:v>
                </c:pt>
                <c:pt idx="537">
                  <c:v>4319505</c:v>
                </c:pt>
                <c:pt idx="538">
                  <c:v>4310804</c:v>
                </c:pt>
                <c:pt idx="539">
                  <c:v>4308437</c:v>
                </c:pt>
                <c:pt idx="540">
                  <c:v>4307314</c:v>
                </c:pt>
                <c:pt idx="541">
                  <c:v>4305737</c:v>
                </c:pt>
                <c:pt idx="542">
                  <c:v>4301898</c:v>
                </c:pt>
                <c:pt idx="543">
                  <c:v>4296015</c:v>
                </c:pt>
                <c:pt idx="544">
                  <c:v>4288010</c:v>
                </c:pt>
                <c:pt idx="545">
                  <c:v>4287171</c:v>
                </c:pt>
                <c:pt idx="546">
                  <c:v>4286325</c:v>
                </c:pt>
                <c:pt idx="547">
                  <c:v>4285629</c:v>
                </c:pt>
                <c:pt idx="548">
                  <c:v>4267897</c:v>
                </c:pt>
                <c:pt idx="549">
                  <c:v>3248484</c:v>
                </c:pt>
                <c:pt idx="550">
                  <c:v>3248990</c:v>
                </c:pt>
                <c:pt idx="551">
                  <c:v>3262500</c:v>
                </c:pt>
                <c:pt idx="552">
                  <c:v>3263696</c:v>
                </c:pt>
                <c:pt idx="553">
                  <c:v>3269992</c:v>
                </c:pt>
                <c:pt idx="554">
                  <c:v>3274220</c:v>
                </c:pt>
                <c:pt idx="555">
                  <c:v>3275040</c:v>
                </c:pt>
                <c:pt idx="556">
                  <c:v>3277264</c:v>
                </c:pt>
                <c:pt idx="557">
                  <c:v>3283529</c:v>
                </c:pt>
                <c:pt idx="558">
                  <c:v>3284125</c:v>
                </c:pt>
                <c:pt idx="559">
                  <c:v>3285240</c:v>
                </c:pt>
                <c:pt idx="560">
                  <c:v>3304711</c:v>
                </c:pt>
                <c:pt idx="561">
                  <c:v>3305260</c:v>
                </c:pt>
                <c:pt idx="562">
                  <c:v>3305893</c:v>
                </c:pt>
                <c:pt idx="563">
                  <c:v>3315662</c:v>
                </c:pt>
                <c:pt idx="564">
                  <c:v>3317188</c:v>
                </c:pt>
                <c:pt idx="565">
                  <c:v>3318559</c:v>
                </c:pt>
                <c:pt idx="566">
                  <c:v>3320871</c:v>
                </c:pt>
                <c:pt idx="567">
                  <c:v>3322294</c:v>
                </c:pt>
                <c:pt idx="568">
                  <c:v>3324651</c:v>
                </c:pt>
                <c:pt idx="569">
                  <c:v>3326183</c:v>
                </c:pt>
                <c:pt idx="570">
                  <c:v>3332686</c:v>
                </c:pt>
                <c:pt idx="571">
                  <c:v>3337156</c:v>
                </c:pt>
                <c:pt idx="572">
                  <c:v>3337942</c:v>
                </c:pt>
                <c:pt idx="573">
                  <c:v>3339705</c:v>
                </c:pt>
                <c:pt idx="574">
                  <c:v>3340146</c:v>
                </c:pt>
                <c:pt idx="575">
                  <c:v>3341728</c:v>
                </c:pt>
                <c:pt idx="576">
                  <c:v>3346043</c:v>
                </c:pt>
                <c:pt idx="577">
                  <c:v>3928393</c:v>
                </c:pt>
                <c:pt idx="578">
                  <c:v>3915894</c:v>
                </c:pt>
                <c:pt idx="579">
                  <c:v>3908309</c:v>
                </c:pt>
                <c:pt idx="580">
                  <c:v>3905206</c:v>
                </c:pt>
                <c:pt idx="581">
                  <c:v>3901489</c:v>
                </c:pt>
                <c:pt idx="582">
                  <c:v>3894504</c:v>
                </c:pt>
                <c:pt idx="583">
                  <c:v>4053414</c:v>
                </c:pt>
                <c:pt idx="584">
                  <c:v>4051795</c:v>
                </c:pt>
                <c:pt idx="585">
                  <c:v>4047259</c:v>
                </c:pt>
                <c:pt idx="586">
                  <c:v>4044849</c:v>
                </c:pt>
                <c:pt idx="587">
                  <c:v>3976754</c:v>
                </c:pt>
                <c:pt idx="588">
                  <c:v>3975124</c:v>
                </c:pt>
                <c:pt idx="589">
                  <c:v>3962427</c:v>
                </c:pt>
                <c:pt idx="590">
                  <c:v>3962089</c:v>
                </c:pt>
                <c:pt idx="591">
                  <c:v>3960321</c:v>
                </c:pt>
                <c:pt idx="592">
                  <c:v>3959587</c:v>
                </c:pt>
                <c:pt idx="593">
                  <c:v>3937816</c:v>
                </c:pt>
                <c:pt idx="594">
                  <c:v>3934113</c:v>
                </c:pt>
                <c:pt idx="595">
                  <c:v>3376527</c:v>
                </c:pt>
                <c:pt idx="596">
                  <c:v>4068083</c:v>
                </c:pt>
                <c:pt idx="597">
                  <c:v>4062207</c:v>
                </c:pt>
                <c:pt idx="598">
                  <c:v>4054223</c:v>
                </c:pt>
                <c:pt idx="599">
                  <c:v>3881910</c:v>
                </c:pt>
                <c:pt idx="600">
                  <c:v>3848185</c:v>
                </c:pt>
                <c:pt idx="601">
                  <c:v>3847845</c:v>
                </c:pt>
                <c:pt idx="602">
                  <c:v>3839117</c:v>
                </c:pt>
                <c:pt idx="603">
                  <c:v>3834585</c:v>
                </c:pt>
                <c:pt idx="604">
                  <c:v>3832134</c:v>
                </c:pt>
                <c:pt idx="605">
                  <c:v>3828295</c:v>
                </c:pt>
                <c:pt idx="606">
                  <c:v>3823858</c:v>
                </c:pt>
                <c:pt idx="607">
                  <c:v>3821684</c:v>
                </c:pt>
                <c:pt idx="608">
                  <c:v>3816635</c:v>
                </c:pt>
                <c:pt idx="609">
                  <c:v>3814390</c:v>
                </c:pt>
                <c:pt idx="610">
                  <c:v>3754458</c:v>
                </c:pt>
                <c:pt idx="611">
                  <c:v>3739722</c:v>
                </c:pt>
                <c:pt idx="612">
                  <c:v>3735258</c:v>
                </c:pt>
                <c:pt idx="613">
                  <c:v>3734790</c:v>
                </c:pt>
                <c:pt idx="614">
                  <c:v>3733975</c:v>
                </c:pt>
                <c:pt idx="615">
                  <c:v>3732846</c:v>
                </c:pt>
                <c:pt idx="616">
                  <c:v>3730352</c:v>
                </c:pt>
                <c:pt idx="617">
                  <c:v>3728203</c:v>
                </c:pt>
                <c:pt idx="618">
                  <c:v>3726225</c:v>
                </c:pt>
                <c:pt idx="619">
                  <c:v>3719575</c:v>
                </c:pt>
                <c:pt idx="620">
                  <c:v>1057119</c:v>
                </c:pt>
                <c:pt idx="621">
                  <c:v>3677462</c:v>
                </c:pt>
                <c:pt idx="622">
                  <c:v>3670171</c:v>
                </c:pt>
                <c:pt idx="623">
                  <c:v>3662349</c:v>
                </c:pt>
                <c:pt idx="624">
                  <c:v>3657454</c:v>
                </c:pt>
                <c:pt idx="625">
                  <c:v>3651503</c:v>
                </c:pt>
                <c:pt idx="626">
                  <c:v>3632247</c:v>
                </c:pt>
                <c:pt idx="627">
                  <c:v>3631602</c:v>
                </c:pt>
                <c:pt idx="628">
                  <c:v>3629809</c:v>
                </c:pt>
                <c:pt idx="629">
                  <c:v>3622492</c:v>
                </c:pt>
                <c:pt idx="630">
                  <c:v>3577835</c:v>
                </c:pt>
                <c:pt idx="631">
                  <c:v>3577275</c:v>
                </c:pt>
                <c:pt idx="632">
                  <c:v>3573191</c:v>
                </c:pt>
                <c:pt idx="633">
                  <c:v>3572589</c:v>
                </c:pt>
                <c:pt idx="634">
                  <c:v>3566262</c:v>
                </c:pt>
                <c:pt idx="635">
                  <c:v>3563172</c:v>
                </c:pt>
                <c:pt idx="636">
                  <c:v>3554607</c:v>
                </c:pt>
                <c:pt idx="637">
                  <c:v>3552669</c:v>
                </c:pt>
                <c:pt idx="638">
                  <c:v>3535968</c:v>
                </c:pt>
                <c:pt idx="639">
                  <c:v>3531513</c:v>
                </c:pt>
                <c:pt idx="640">
                  <c:v>3530300</c:v>
                </c:pt>
                <c:pt idx="641">
                  <c:v>3528647</c:v>
                </c:pt>
                <c:pt idx="642">
                  <c:v>3515123</c:v>
                </c:pt>
                <c:pt idx="643">
                  <c:v>3492158</c:v>
                </c:pt>
                <c:pt idx="644">
                  <c:v>3487047</c:v>
                </c:pt>
                <c:pt idx="645">
                  <c:v>3478442</c:v>
                </c:pt>
                <c:pt idx="646">
                  <c:v>3474381</c:v>
                </c:pt>
                <c:pt idx="647">
                  <c:v>3437306</c:v>
                </c:pt>
                <c:pt idx="648">
                  <c:v>3430562</c:v>
                </c:pt>
                <c:pt idx="649">
                  <c:v>3427736</c:v>
                </c:pt>
                <c:pt idx="650">
                  <c:v>3423538</c:v>
                </c:pt>
                <c:pt idx="651">
                  <c:v>3418459</c:v>
                </c:pt>
                <c:pt idx="652">
                  <c:v>3409957</c:v>
                </c:pt>
                <c:pt idx="653">
                  <c:v>4097591</c:v>
                </c:pt>
                <c:pt idx="654">
                  <c:v>4100622</c:v>
                </c:pt>
                <c:pt idx="655">
                  <c:v>4121767</c:v>
                </c:pt>
                <c:pt idx="656">
                  <c:v>4673401</c:v>
                </c:pt>
                <c:pt idx="657">
                  <c:v>4134513</c:v>
                </c:pt>
                <c:pt idx="658">
                  <c:v>4166837</c:v>
                </c:pt>
                <c:pt idx="659">
                  <c:v>4167722</c:v>
                </c:pt>
                <c:pt idx="660">
                  <c:v>4175038</c:v>
                </c:pt>
                <c:pt idx="661">
                  <c:v>4186436</c:v>
                </c:pt>
                <c:pt idx="662">
                  <c:v>4189985</c:v>
                </c:pt>
                <c:pt idx="663">
                  <c:v>4197885</c:v>
                </c:pt>
                <c:pt idx="664">
                  <c:v>4200422</c:v>
                </c:pt>
                <c:pt idx="665">
                  <c:v>4202379</c:v>
                </c:pt>
                <c:pt idx="666">
                  <c:v>4204897</c:v>
                </c:pt>
                <c:pt idx="667">
                  <c:v>4206982</c:v>
                </c:pt>
                <c:pt idx="668">
                  <c:v>4207908</c:v>
                </c:pt>
                <c:pt idx="669">
                  <c:v>4208926</c:v>
                </c:pt>
                <c:pt idx="670">
                  <c:v>4210826</c:v>
                </c:pt>
                <c:pt idx="671">
                  <c:v>4228421</c:v>
                </c:pt>
                <c:pt idx="672">
                  <c:v>4236931</c:v>
                </c:pt>
                <c:pt idx="673">
                  <c:v>3226351</c:v>
                </c:pt>
                <c:pt idx="674">
                  <c:v>3220975</c:v>
                </c:pt>
                <c:pt idx="675">
                  <c:v>3214673</c:v>
                </c:pt>
                <c:pt idx="676">
                  <c:v>3207935</c:v>
                </c:pt>
                <c:pt idx="677">
                  <c:v>3186872</c:v>
                </c:pt>
                <c:pt idx="678">
                  <c:v>3183655</c:v>
                </c:pt>
                <c:pt idx="679">
                  <c:v>3134308</c:v>
                </c:pt>
                <c:pt idx="680">
                  <c:v>3132073</c:v>
                </c:pt>
                <c:pt idx="681">
                  <c:v>3131108</c:v>
                </c:pt>
                <c:pt idx="682">
                  <c:v>3113418</c:v>
                </c:pt>
                <c:pt idx="683">
                  <c:v>3105785</c:v>
                </c:pt>
                <c:pt idx="684">
                  <c:v>4091609</c:v>
                </c:pt>
                <c:pt idx="685">
                  <c:v>3105480</c:v>
                </c:pt>
                <c:pt idx="686">
                  <c:v>3098115</c:v>
                </c:pt>
                <c:pt idx="687">
                  <c:v>3385968</c:v>
                </c:pt>
                <c:pt idx="688">
                  <c:v>3078613</c:v>
                </c:pt>
                <c:pt idx="689">
                  <c:v>3075791</c:v>
                </c:pt>
                <c:pt idx="690">
                  <c:v>3074607</c:v>
                </c:pt>
                <c:pt idx="691">
                  <c:v>3068818</c:v>
                </c:pt>
                <c:pt idx="692">
                  <c:v>3050981</c:v>
                </c:pt>
                <c:pt idx="693">
                  <c:v>3075791</c:v>
                </c:pt>
                <c:pt idx="694">
                  <c:v>4328415</c:v>
                </c:pt>
                <c:pt idx="695">
                  <c:v>3048496</c:v>
                </c:pt>
                <c:pt idx="696">
                  <c:v>3046619</c:v>
                </c:pt>
                <c:pt idx="697">
                  <c:v>3040541</c:v>
                </c:pt>
                <c:pt idx="698">
                  <c:v>3038591</c:v>
                </c:pt>
                <c:pt idx="699">
                  <c:v>3036837</c:v>
                </c:pt>
                <c:pt idx="700">
                  <c:v>3030706</c:v>
                </c:pt>
                <c:pt idx="701">
                  <c:v>3029323</c:v>
                </c:pt>
                <c:pt idx="702">
                  <c:v>3028373</c:v>
                </c:pt>
                <c:pt idx="703">
                  <c:v>3022314</c:v>
                </c:pt>
                <c:pt idx="704">
                  <c:v>3019685</c:v>
                </c:pt>
                <c:pt idx="705">
                  <c:v>3017834</c:v>
                </c:pt>
                <c:pt idx="706">
                  <c:v>3011008</c:v>
                </c:pt>
                <c:pt idx="707">
                  <c:v>3005081</c:v>
                </c:pt>
                <c:pt idx="708">
                  <c:v>3004349</c:v>
                </c:pt>
                <c:pt idx="709">
                  <c:v>3003544</c:v>
                </c:pt>
                <c:pt idx="710">
                  <c:v>3002783</c:v>
                </c:pt>
                <c:pt idx="711">
                  <c:v>2999513</c:v>
                </c:pt>
                <c:pt idx="712">
                  <c:v>2999115</c:v>
                </c:pt>
                <c:pt idx="713">
                  <c:v>2998229</c:v>
                </c:pt>
                <c:pt idx="714">
                  <c:v>2997300</c:v>
                </c:pt>
                <c:pt idx="715">
                  <c:v>2996042</c:v>
                </c:pt>
                <c:pt idx="716">
                  <c:v>2995629</c:v>
                </c:pt>
                <c:pt idx="717">
                  <c:v>1286252</c:v>
                </c:pt>
                <c:pt idx="718">
                  <c:v>2981752</c:v>
                </c:pt>
                <c:pt idx="719">
                  <c:v>2978779</c:v>
                </c:pt>
                <c:pt idx="720">
                  <c:v>2975924</c:v>
                </c:pt>
                <c:pt idx="721">
                  <c:v>2884055</c:v>
                </c:pt>
                <c:pt idx="722">
                  <c:v>2835706</c:v>
                </c:pt>
                <c:pt idx="723">
                  <c:v>2823871</c:v>
                </c:pt>
                <c:pt idx="724">
                  <c:v>2815018</c:v>
                </c:pt>
                <c:pt idx="725">
                  <c:v>2812835</c:v>
                </c:pt>
                <c:pt idx="726">
                  <c:v>2811975</c:v>
                </c:pt>
                <c:pt idx="727">
                  <c:v>2801074</c:v>
                </c:pt>
                <c:pt idx="728">
                  <c:v>4652284</c:v>
                </c:pt>
                <c:pt idx="729">
                  <c:v>2700838</c:v>
                </c:pt>
                <c:pt idx="730">
                  <c:v>2699024</c:v>
                </c:pt>
                <c:pt idx="731">
                  <c:v>2746638</c:v>
                </c:pt>
                <c:pt idx="732">
                  <c:v>2740725</c:v>
                </c:pt>
                <c:pt idx="733">
                  <c:v>2735746</c:v>
                </c:pt>
                <c:pt idx="734">
                  <c:v>2729284</c:v>
                </c:pt>
                <c:pt idx="735">
                  <c:v>2726811</c:v>
                </c:pt>
                <c:pt idx="736">
                  <c:v>2719859</c:v>
                </c:pt>
                <c:pt idx="737">
                  <c:v>2718768</c:v>
                </c:pt>
                <c:pt idx="738">
                  <c:v>2772177</c:v>
                </c:pt>
                <c:pt idx="739">
                  <c:v>2596555</c:v>
                </c:pt>
                <c:pt idx="740">
                  <c:v>2367305</c:v>
                </c:pt>
                <c:pt idx="741">
                  <c:v>2691668</c:v>
                </c:pt>
                <c:pt idx="742">
                  <c:v>2691166</c:v>
                </c:pt>
                <c:pt idx="743">
                  <c:v>35858</c:v>
                </c:pt>
                <c:pt idx="744">
                  <c:v>37658</c:v>
                </c:pt>
                <c:pt idx="745">
                  <c:v>39545</c:v>
                </c:pt>
                <c:pt idx="746">
                  <c:v>79785</c:v>
                </c:pt>
                <c:pt idx="747">
                  <c:v>84400</c:v>
                </c:pt>
                <c:pt idx="748">
                  <c:v>89292</c:v>
                </c:pt>
                <c:pt idx="749">
                  <c:v>91435</c:v>
                </c:pt>
                <c:pt idx="750">
                  <c:v>92854</c:v>
                </c:pt>
                <c:pt idx="751">
                  <c:v>94848</c:v>
                </c:pt>
                <c:pt idx="752">
                  <c:v>96880</c:v>
                </c:pt>
                <c:pt idx="753">
                  <c:v>97746</c:v>
                </c:pt>
                <c:pt idx="754">
                  <c:v>99817</c:v>
                </c:pt>
                <c:pt idx="755">
                  <c:v>123321</c:v>
                </c:pt>
                <c:pt idx="756">
                  <c:v>126815</c:v>
                </c:pt>
                <c:pt idx="757">
                  <c:v>128194</c:v>
                </c:pt>
                <c:pt idx="758">
                  <c:v>129711</c:v>
                </c:pt>
                <c:pt idx="759">
                  <c:v>155751</c:v>
                </c:pt>
                <c:pt idx="760">
                  <c:v>157528</c:v>
                </c:pt>
                <c:pt idx="761">
                  <c:v>158790</c:v>
                </c:pt>
                <c:pt idx="762">
                  <c:v>162859</c:v>
                </c:pt>
                <c:pt idx="763">
                  <c:v>167231</c:v>
                </c:pt>
                <c:pt idx="764">
                  <c:v>172678</c:v>
                </c:pt>
                <c:pt idx="765">
                  <c:v>176969</c:v>
                </c:pt>
                <c:pt idx="766">
                  <c:v>177856</c:v>
                </c:pt>
                <c:pt idx="767">
                  <c:v>184310</c:v>
                </c:pt>
                <c:pt idx="768">
                  <c:v>190770</c:v>
                </c:pt>
                <c:pt idx="769">
                  <c:v>191793</c:v>
                </c:pt>
                <c:pt idx="770">
                  <c:v>199280</c:v>
                </c:pt>
                <c:pt idx="771">
                  <c:v>202085</c:v>
                </c:pt>
                <c:pt idx="772">
                  <c:v>205223</c:v>
                </c:pt>
                <c:pt idx="773">
                  <c:v>207867</c:v>
                </c:pt>
                <c:pt idx="774">
                  <c:v>209499</c:v>
                </c:pt>
                <c:pt idx="775">
                  <c:v>225021</c:v>
                </c:pt>
                <c:pt idx="776">
                  <c:v>229456</c:v>
                </c:pt>
                <c:pt idx="777">
                  <c:v>230408</c:v>
                </c:pt>
                <c:pt idx="778">
                  <c:v>233621</c:v>
                </c:pt>
                <c:pt idx="779">
                  <c:v>235138</c:v>
                </c:pt>
                <c:pt idx="780">
                  <c:v>239529</c:v>
                </c:pt>
                <c:pt idx="781">
                  <c:v>241527</c:v>
                </c:pt>
                <c:pt idx="782">
                  <c:v>243297</c:v>
                </c:pt>
                <c:pt idx="783">
                  <c:v>244823</c:v>
                </c:pt>
                <c:pt idx="784">
                  <c:v>251083</c:v>
                </c:pt>
                <c:pt idx="785">
                  <c:v>252698</c:v>
                </c:pt>
                <c:pt idx="786">
                  <c:v>256571</c:v>
                </c:pt>
                <c:pt idx="787">
                  <c:v>278396</c:v>
                </c:pt>
                <c:pt idx="788">
                  <c:v>286260</c:v>
                </c:pt>
                <c:pt idx="789">
                  <c:v>286737</c:v>
                </c:pt>
                <c:pt idx="790">
                  <c:v>288347</c:v>
                </c:pt>
                <c:pt idx="791">
                  <c:v>305584</c:v>
                </c:pt>
                <c:pt idx="792">
                  <c:v>311155</c:v>
                </c:pt>
                <c:pt idx="793">
                  <c:v>321464</c:v>
                </c:pt>
                <c:pt idx="794">
                  <c:v>323648</c:v>
                </c:pt>
                <c:pt idx="795">
                  <c:v>324356</c:v>
                </c:pt>
                <c:pt idx="796">
                  <c:v>345145</c:v>
                </c:pt>
                <c:pt idx="797">
                  <c:v>345746</c:v>
                </c:pt>
                <c:pt idx="798">
                  <c:v>347828</c:v>
                </c:pt>
                <c:pt idx="799">
                  <c:v>349077</c:v>
                </c:pt>
                <c:pt idx="800">
                  <c:v>349532</c:v>
                </c:pt>
                <c:pt idx="801">
                  <c:v>351886</c:v>
                </c:pt>
                <c:pt idx="802">
                  <c:v>354085</c:v>
                </c:pt>
                <c:pt idx="803">
                  <c:v>358506</c:v>
                </c:pt>
                <c:pt idx="804">
                  <c:v>359552</c:v>
                </c:pt>
                <c:pt idx="805">
                  <c:v>381411</c:v>
                </c:pt>
                <c:pt idx="806">
                  <c:v>398976</c:v>
                </c:pt>
                <c:pt idx="807">
                  <c:v>402822</c:v>
                </c:pt>
                <c:pt idx="808">
                  <c:v>408763</c:v>
                </c:pt>
                <c:pt idx="809">
                  <c:v>473004</c:v>
                </c:pt>
                <c:pt idx="810">
                  <c:v>479095</c:v>
                </c:pt>
                <c:pt idx="811">
                  <c:v>480632</c:v>
                </c:pt>
                <c:pt idx="812">
                  <c:v>484094</c:v>
                </c:pt>
                <c:pt idx="813">
                  <c:v>490869</c:v>
                </c:pt>
                <c:pt idx="814">
                  <c:v>506590</c:v>
                </c:pt>
                <c:pt idx="815">
                  <c:v>508419</c:v>
                </c:pt>
                <c:pt idx="816">
                  <c:v>518931</c:v>
                </c:pt>
                <c:pt idx="817">
                  <c:v>522905</c:v>
                </c:pt>
                <c:pt idx="818">
                  <c:v>523637</c:v>
                </c:pt>
                <c:pt idx="819">
                  <c:v>526537</c:v>
                </c:pt>
                <c:pt idx="820">
                  <c:v>528652</c:v>
                </c:pt>
                <c:pt idx="821">
                  <c:v>548857</c:v>
                </c:pt>
                <c:pt idx="822">
                  <c:v>412168</c:v>
                </c:pt>
                <c:pt idx="823">
                  <c:v>427037</c:v>
                </c:pt>
                <c:pt idx="824">
                  <c:v>428410</c:v>
                </c:pt>
                <c:pt idx="825">
                  <c:v>2102984</c:v>
                </c:pt>
                <c:pt idx="826">
                  <c:v>2102220</c:v>
                </c:pt>
                <c:pt idx="827">
                  <c:v>2092442</c:v>
                </c:pt>
                <c:pt idx="828">
                  <c:v>2084456</c:v>
                </c:pt>
                <c:pt idx="829">
                  <c:v>2075618</c:v>
                </c:pt>
                <c:pt idx="830">
                  <c:v>2074389</c:v>
                </c:pt>
                <c:pt idx="831">
                  <c:v>2073937</c:v>
                </c:pt>
                <c:pt idx="832">
                  <c:v>2073251</c:v>
                </c:pt>
                <c:pt idx="833">
                  <c:v>2072854</c:v>
                </c:pt>
                <c:pt idx="834">
                  <c:v>2071003</c:v>
                </c:pt>
                <c:pt idx="835">
                  <c:v>2069434</c:v>
                </c:pt>
                <c:pt idx="836">
                  <c:v>2067484</c:v>
                </c:pt>
                <c:pt idx="837">
                  <c:v>2061059</c:v>
                </c:pt>
                <c:pt idx="838">
                  <c:v>2060411</c:v>
                </c:pt>
                <c:pt idx="839">
                  <c:v>2058602</c:v>
                </c:pt>
                <c:pt idx="840">
                  <c:v>1912111</c:v>
                </c:pt>
                <c:pt idx="841">
                  <c:v>1911793</c:v>
                </c:pt>
                <c:pt idx="842">
                  <c:v>1908490</c:v>
                </c:pt>
                <c:pt idx="843">
                  <c:v>1902490</c:v>
                </c:pt>
                <c:pt idx="844">
                  <c:v>1900300</c:v>
                </c:pt>
                <c:pt idx="845">
                  <c:v>1899791</c:v>
                </c:pt>
                <c:pt idx="846">
                  <c:v>1898584</c:v>
                </c:pt>
                <c:pt idx="847">
                  <c:v>1896678</c:v>
                </c:pt>
                <c:pt idx="848">
                  <c:v>1888313</c:v>
                </c:pt>
                <c:pt idx="849">
                  <c:v>1884769</c:v>
                </c:pt>
                <c:pt idx="850">
                  <c:v>1874215</c:v>
                </c:pt>
                <c:pt idx="851">
                  <c:v>1873083</c:v>
                </c:pt>
                <c:pt idx="852">
                  <c:v>1871393</c:v>
                </c:pt>
                <c:pt idx="853">
                  <c:v>1861978</c:v>
                </c:pt>
                <c:pt idx="854">
                  <c:v>1858551</c:v>
                </c:pt>
                <c:pt idx="855">
                  <c:v>1857445</c:v>
                </c:pt>
                <c:pt idx="856">
                  <c:v>1828909</c:v>
                </c:pt>
                <c:pt idx="857">
                  <c:v>1827729</c:v>
                </c:pt>
                <c:pt idx="858">
                  <c:v>754106</c:v>
                </c:pt>
                <c:pt idx="859">
                  <c:v>754849</c:v>
                </c:pt>
                <c:pt idx="860">
                  <c:v>759699</c:v>
                </c:pt>
                <c:pt idx="861">
                  <c:v>762257</c:v>
                </c:pt>
                <c:pt idx="862">
                  <c:v>773720</c:v>
                </c:pt>
                <c:pt idx="863">
                  <c:v>657925</c:v>
                </c:pt>
                <c:pt idx="864">
                  <c:v>701664</c:v>
                </c:pt>
                <c:pt idx="865">
                  <c:v>708311</c:v>
                </c:pt>
                <c:pt idx="866">
                  <c:v>711276</c:v>
                </c:pt>
                <c:pt idx="867">
                  <c:v>717136</c:v>
                </c:pt>
                <c:pt idx="868">
                  <c:v>719429</c:v>
                </c:pt>
                <c:pt idx="869">
                  <c:v>741476</c:v>
                </c:pt>
                <c:pt idx="870">
                  <c:v>737710</c:v>
                </c:pt>
                <c:pt idx="871">
                  <c:v>736980</c:v>
                </c:pt>
                <c:pt idx="872">
                  <c:v>736188</c:v>
                </c:pt>
                <c:pt idx="873">
                  <c:v>2997300</c:v>
                </c:pt>
                <c:pt idx="874">
                  <c:v>1825295</c:v>
                </c:pt>
                <c:pt idx="875">
                  <c:v>1824800</c:v>
                </c:pt>
                <c:pt idx="876">
                  <c:v>1806692</c:v>
                </c:pt>
                <c:pt idx="877">
                  <c:v>1805191</c:v>
                </c:pt>
                <c:pt idx="878">
                  <c:v>1799521</c:v>
                </c:pt>
                <c:pt idx="879">
                  <c:v>1790256</c:v>
                </c:pt>
                <c:pt idx="880">
                  <c:v>1786280</c:v>
                </c:pt>
                <c:pt idx="881">
                  <c:v>1784253</c:v>
                </c:pt>
                <c:pt idx="882">
                  <c:v>1778237</c:v>
                </c:pt>
                <c:pt idx="883">
                  <c:v>1777056</c:v>
                </c:pt>
                <c:pt idx="884">
                  <c:v>1774690</c:v>
                </c:pt>
                <c:pt idx="885">
                  <c:v>1762601</c:v>
                </c:pt>
                <c:pt idx="886">
                  <c:v>1761969</c:v>
                </c:pt>
                <c:pt idx="887">
                  <c:v>1761147</c:v>
                </c:pt>
                <c:pt idx="888">
                  <c:v>1759933</c:v>
                </c:pt>
                <c:pt idx="889">
                  <c:v>1759340</c:v>
                </c:pt>
                <c:pt idx="890">
                  <c:v>1756324</c:v>
                </c:pt>
                <c:pt idx="891">
                  <c:v>1754884</c:v>
                </c:pt>
                <c:pt idx="892">
                  <c:v>1752630</c:v>
                </c:pt>
                <c:pt idx="893">
                  <c:v>1750870</c:v>
                </c:pt>
                <c:pt idx="894">
                  <c:v>1744566</c:v>
                </c:pt>
                <c:pt idx="895">
                  <c:v>1742329</c:v>
                </c:pt>
                <c:pt idx="896">
                  <c:v>1741538</c:v>
                </c:pt>
                <c:pt idx="897">
                  <c:v>1739909</c:v>
                </c:pt>
                <c:pt idx="898">
                  <c:v>1737907</c:v>
                </c:pt>
                <c:pt idx="899">
                  <c:v>1737128</c:v>
                </c:pt>
                <c:pt idx="900">
                  <c:v>1736623</c:v>
                </c:pt>
                <c:pt idx="901">
                  <c:v>874407</c:v>
                </c:pt>
                <c:pt idx="902">
                  <c:v>887858</c:v>
                </c:pt>
                <c:pt idx="903">
                  <c:v>894711</c:v>
                </c:pt>
                <c:pt idx="904">
                  <c:v>898791</c:v>
                </c:pt>
                <c:pt idx="905">
                  <c:v>899948</c:v>
                </c:pt>
                <c:pt idx="906">
                  <c:v>918329</c:v>
                </c:pt>
                <c:pt idx="907">
                  <c:v>919422</c:v>
                </c:pt>
                <c:pt idx="908">
                  <c:v>921205</c:v>
                </c:pt>
                <c:pt idx="909">
                  <c:v>922127</c:v>
                </c:pt>
                <c:pt idx="910">
                  <c:v>939327</c:v>
                </c:pt>
                <c:pt idx="911">
                  <c:v>751253</c:v>
                </c:pt>
                <c:pt idx="912">
                  <c:v>942468</c:v>
                </c:pt>
                <c:pt idx="913">
                  <c:v>951310</c:v>
                </c:pt>
                <c:pt idx="914">
                  <c:v>3098115</c:v>
                </c:pt>
                <c:pt idx="915">
                  <c:v>972451</c:v>
                </c:pt>
                <c:pt idx="916">
                  <c:v>1000254</c:v>
                </c:pt>
                <c:pt idx="917">
                  <c:v>982288</c:v>
                </c:pt>
                <c:pt idx="918">
                  <c:v>988041</c:v>
                </c:pt>
                <c:pt idx="919">
                  <c:v>999693</c:v>
                </c:pt>
                <c:pt idx="920">
                  <c:v>1002072</c:v>
                </c:pt>
                <c:pt idx="921">
                  <c:v>1005212</c:v>
                </c:pt>
                <c:pt idx="922">
                  <c:v>1015228</c:v>
                </c:pt>
                <c:pt idx="923">
                  <c:v>1015972</c:v>
                </c:pt>
                <c:pt idx="924">
                  <c:v>1018753</c:v>
                </c:pt>
                <c:pt idx="925">
                  <c:v>1019326</c:v>
                </c:pt>
                <c:pt idx="926">
                  <c:v>1020661</c:v>
                </c:pt>
                <c:pt idx="927">
                  <c:v>1023009</c:v>
                </c:pt>
                <c:pt idx="928">
                  <c:v>1025997</c:v>
                </c:pt>
                <c:pt idx="929">
                  <c:v>1034914</c:v>
                </c:pt>
                <c:pt idx="930">
                  <c:v>1634924</c:v>
                </c:pt>
                <c:pt idx="931">
                  <c:v>1039172</c:v>
                </c:pt>
                <c:pt idx="932">
                  <c:v>1040668</c:v>
                </c:pt>
                <c:pt idx="933">
                  <c:v>1052276</c:v>
                </c:pt>
                <c:pt idx="934">
                  <c:v>1053222</c:v>
                </c:pt>
                <c:pt idx="935">
                  <c:v>1058203</c:v>
                </c:pt>
                <c:pt idx="936">
                  <c:v>1059192</c:v>
                </c:pt>
                <c:pt idx="937">
                  <c:v>1063869</c:v>
                </c:pt>
                <c:pt idx="938">
                  <c:v>1064895</c:v>
                </c:pt>
                <c:pt idx="939">
                  <c:v>1066469</c:v>
                </c:pt>
                <c:pt idx="940">
                  <c:v>1071401</c:v>
                </c:pt>
                <c:pt idx="941">
                  <c:v>1083292</c:v>
                </c:pt>
                <c:pt idx="942">
                  <c:v>1084956</c:v>
                </c:pt>
                <c:pt idx="943">
                  <c:v>1102942</c:v>
                </c:pt>
                <c:pt idx="944">
                  <c:v>1106112</c:v>
                </c:pt>
                <c:pt idx="945">
                  <c:v>1108669</c:v>
                </c:pt>
                <c:pt idx="946">
                  <c:v>1110424</c:v>
                </c:pt>
                <c:pt idx="947">
                  <c:v>1111263</c:v>
                </c:pt>
                <c:pt idx="948">
                  <c:v>1112165</c:v>
                </c:pt>
                <c:pt idx="949">
                  <c:v>1528072</c:v>
                </c:pt>
                <c:pt idx="950">
                  <c:v>1117402</c:v>
                </c:pt>
                <c:pt idx="951">
                  <c:v>1133691</c:v>
                </c:pt>
                <c:pt idx="952">
                  <c:v>1147423</c:v>
                </c:pt>
                <c:pt idx="953">
                  <c:v>1153952</c:v>
                </c:pt>
                <c:pt idx="954">
                  <c:v>1156807</c:v>
                </c:pt>
                <c:pt idx="955">
                  <c:v>1158271</c:v>
                </c:pt>
                <c:pt idx="956">
                  <c:v>1158996</c:v>
                </c:pt>
                <c:pt idx="957">
                  <c:v>1160986</c:v>
                </c:pt>
                <c:pt idx="958">
                  <c:v>1170733</c:v>
                </c:pt>
                <c:pt idx="959">
                  <c:v>1450352</c:v>
                </c:pt>
                <c:pt idx="960">
                  <c:v>1447191</c:v>
                </c:pt>
                <c:pt idx="961">
                  <c:v>1293194</c:v>
                </c:pt>
                <c:pt idx="962">
                  <c:v>1295063</c:v>
                </c:pt>
                <c:pt idx="963">
                  <c:v>1295972</c:v>
                </c:pt>
                <c:pt idx="964">
                  <c:v>1297529</c:v>
                </c:pt>
                <c:pt idx="965">
                  <c:v>1298076</c:v>
                </c:pt>
                <c:pt idx="966">
                  <c:v>1298896</c:v>
                </c:pt>
                <c:pt idx="967">
                  <c:v>1301193</c:v>
                </c:pt>
                <c:pt idx="968">
                  <c:v>1350167</c:v>
                </c:pt>
                <c:pt idx="969">
                  <c:v>1353544</c:v>
                </c:pt>
                <c:pt idx="970">
                  <c:v>1355282</c:v>
                </c:pt>
                <c:pt idx="971">
                  <c:v>1357842</c:v>
                </c:pt>
                <c:pt idx="972">
                  <c:v>1358942</c:v>
                </c:pt>
                <c:pt idx="973">
                  <c:v>3693313</c:v>
                </c:pt>
                <c:pt idx="974">
                  <c:v>1363520</c:v>
                </c:pt>
                <c:pt idx="975">
                  <c:v>1364026</c:v>
                </c:pt>
                <c:pt idx="976">
                  <c:v>1364540</c:v>
                </c:pt>
                <c:pt idx="977">
                  <c:v>1366074</c:v>
                </c:pt>
                <c:pt idx="978">
                  <c:v>1366237</c:v>
                </c:pt>
                <c:pt idx="979">
                  <c:v>1368378</c:v>
                </c:pt>
                <c:pt idx="980">
                  <c:v>1369100</c:v>
                </c:pt>
                <c:pt idx="981">
                  <c:v>1371791</c:v>
                </c:pt>
                <c:pt idx="982">
                  <c:v>1374590</c:v>
                </c:pt>
                <c:pt idx="983">
                  <c:v>1384501</c:v>
                </c:pt>
                <c:pt idx="984">
                  <c:v>2923505</c:v>
                </c:pt>
                <c:pt idx="985">
                  <c:v>4328415</c:v>
                </c:pt>
                <c:pt idx="986">
                  <c:v>1382422</c:v>
                </c:pt>
                <c:pt idx="987">
                  <c:v>3022314</c:v>
                </c:pt>
                <c:pt idx="988">
                  <c:v>1390759</c:v>
                </c:pt>
                <c:pt idx="989">
                  <c:v>1391666</c:v>
                </c:pt>
                <c:pt idx="990">
                  <c:v>1720139</c:v>
                </c:pt>
                <c:pt idx="991">
                  <c:v>1397031</c:v>
                </c:pt>
                <c:pt idx="992">
                  <c:v>1398270</c:v>
                </c:pt>
                <c:pt idx="993">
                  <c:v>1400080</c:v>
                </c:pt>
                <c:pt idx="994">
                  <c:v>1400977</c:v>
                </c:pt>
                <c:pt idx="995">
                  <c:v>1401553</c:v>
                </c:pt>
                <c:pt idx="996">
                  <c:v>1402690</c:v>
                </c:pt>
                <c:pt idx="997">
                  <c:v>1403643</c:v>
                </c:pt>
                <c:pt idx="998">
                  <c:v>1405735</c:v>
                </c:pt>
                <c:pt idx="999">
                  <c:v>1406941</c:v>
                </c:pt>
                <c:pt idx="1000">
                  <c:v>1411023</c:v>
                </c:pt>
                <c:pt idx="1001">
                  <c:v>1418144</c:v>
                </c:pt>
                <c:pt idx="1002">
                  <c:v>1418863</c:v>
                </c:pt>
                <c:pt idx="1003">
                  <c:v>1420023</c:v>
                </c:pt>
                <c:pt idx="1004">
                  <c:v>1420658</c:v>
                </c:pt>
                <c:pt idx="1005">
                  <c:v>1426543</c:v>
                </c:pt>
                <c:pt idx="1006">
                  <c:v>1428647</c:v>
                </c:pt>
                <c:pt idx="1007">
                  <c:v>1429768</c:v>
                </c:pt>
                <c:pt idx="1008">
                  <c:v>1950865</c:v>
                </c:pt>
                <c:pt idx="1009">
                  <c:v>1430715</c:v>
                </c:pt>
                <c:pt idx="1010">
                  <c:v>1432689</c:v>
                </c:pt>
                <c:pt idx="1011">
                  <c:v>1433481</c:v>
                </c:pt>
                <c:pt idx="1012">
                  <c:v>1694172</c:v>
                </c:pt>
                <c:pt idx="1013">
                  <c:v>1271325</c:v>
                </c:pt>
                <c:pt idx="1014">
                  <c:v>1270860</c:v>
                </c:pt>
                <c:pt idx="1015">
                  <c:v>1267785</c:v>
                </c:pt>
                <c:pt idx="1016">
                  <c:v>1267038</c:v>
                </c:pt>
                <c:pt idx="1017">
                  <c:v>1265392</c:v>
                </c:pt>
                <c:pt idx="1018">
                  <c:v>1264369</c:v>
                </c:pt>
                <c:pt idx="1019">
                  <c:v>1262105</c:v>
                </c:pt>
                <c:pt idx="1020">
                  <c:v>1258493</c:v>
                </c:pt>
                <c:pt idx="1021">
                  <c:v>1258162</c:v>
                </c:pt>
                <c:pt idx="1022">
                  <c:v>1256659</c:v>
                </c:pt>
                <c:pt idx="1023">
                  <c:v>1252329</c:v>
                </c:pt>
                <c:pt idx="1024">
                  <c:v>1250826</c:v>
                </c:pt>
                <c:pt idx="1025">
                  <c:v>1249972</c:v>
                </c:pt>
                <c:pt idx="1026">
                  <c:v>1246857</c:v>
                </c:pt>
                <c:pt idx="1027">
                  <c:v>1245735</c:v>
                </c:pt>
                <c:pt idx="1028">
                  <c:v>1243801</c:v>
                </c:pt>
                <c:pt idx="1029">
                  <c:v>1242233</c:v>
                </c:pt>
                <c:pt idx="1030">
                  <c:v>1240965</c:v>
                </c:pt>
                <c:pt idx="1031">
                  <c:v>3944535</c:v>
                </c:pt>
                <c:pt idx="1032">
                  <c:v>1222923</c:v>
                </c:pt>
                <c:pt idx="1033">
                  <c:v>1224620</c:v>
                </c:pt>
                <c:pt idx="1034">
                  <c:v>1226101</c:v>
                </c:pt>
                <c:pt idx="1035">
                  <c:v>1227304</c:v>
                </c:pt>
                <c:pt idx="1036">
                  <c:v>1227765</c:v>
                </c:pt>
                <c:pt idx="1037">
                  <c:v>1232397</c:v>
                </c:pt>
                <c:pt idx="1038">
                  <c:v>1233711</c:v>
                </c:pt>
                <c:pt idx="1039">
                  <c:v>1218617</c:v>
                </c:pt>
                <c:pt idx="1040">
                  <c:v>1217684</c:v>
                </c:pt>
                <c:pt idx="1041">
                  <c:v>1216918</c:v>
                </c:pt>
                <c:pt idx="1042">
                  <c:v>1216302</c:v>
                </c:pt>
                <c:pt idx="1043">
                  <c:v>1214807</c:v>
                </c:pt>
                <c:pt idx="1044">
                  <c:v>1214321</c:v>
                </c:pt>
                <c:pt idx="1045">
                  <c:v>1212173</c:v>
                </c:pt>
                <c:pt idx="1046">
                  <c:v>1208377</c:v>
                </c:pt>
                <c:pt idx="1047">
                  <c:v>1206208</c:v>
                </c:pt>
                <c:pt idx="1048">
                  <c:v>1204066</c:v>
                </c:pt>
                <c:pt idx="1049">
                  <c:v>1201930</c:v>
                </c:pt>
                <c:pt idx="1050">
                  <c:v>1191679</c:v>
                </c:pt>
                <c:pt idx="1051">
                  <c:v>1190396</c:v>
                </c:pt>
                <c:pt idx="1052">
                  <c:v>1188721</c:v>
                </c:pt>
                <c:pt idx="1053">
                  <c:v>1186908</c:v>
                </c:pt>
                <c:pt idx="1054">
                  <c:v>1183492</c:v>
                </c:pt>
                <c:pt idx="1055">
                  <c:v>1182213</c:v>
                </c:pt>
                <c:pt idx="1056">
                  <c:v>1180293</c:v>
                </c:pt>
                <c:pt idx="1057">
                  <c:v>1178417</c:v>
                </c:pt>
                <c:pt idx="1058">
                  <c:v>1176595</c:v>
                </c:pt>
                <c:pt idx="1059">
                  <c:v>1175477</c:v>
                </c:pt>
                <c:pt idx="1060">
                  <c:v>1174040</c:v>
                </c:pt>
                <c:pt idx="1061">
                  <c:v>1172770</c:v>
                </c:pt>
                <c:pt idx="1062">
                  <c:v>1457968</c:v>
                </c:pt>
                <c:pt idx="1063">
                  <c:v>1459605</c:v>
                </c:pt>
                <c:pt idx="1064">
                  <c:v>3082936</c:v>
                </c:pt>
                <c:pt idx="1065">
                  <c:v>1469283</c:v>
                </c:pt>
                <c:pt idx="1066">
                  <c:v>1471220</c:v>
                </c:pt>
                <c:pt idx="1067">
                  <c:v>1472572</c:v>
                </c:pt>
                <c:pt idx="1068">
                  <c:v>1473352</c:v>
                </c:pt>
                <c:pt idx="1069">
                  <c:v>1475073</c:v>
                </c:pt>
                <c:pt idx="1070">
                  <c:v>1476857</c:v>
                </c:pt>
                <c:pt idx="1071">
                  <c:v>1477909</c:v>
                </c:pt>
                <c:pt idx="1072">
                  <c:v>1480737</c:v>
                </c:pt>
                <c:pt idx="1073">
                  <c:v>1487261</c:v>
                </c:pt>
                <c:pt idx="1074">
                  <c:v>1488548</c:v>
                </c:pt>
                <c:pt idx="1075">
                  <c:v>1491619</c:v>
                </c:pt>
                <c:pt idx="1076">
                  <c:v>1492176</c:v>
                </c:pt>
                <c:pt idx="1077">
                  <c:v>1494203</c:v>
                </c:pt>
                <c:pt idx="1078">
                  <c:v>1495851</c:v>
                </c:pt>
                <c:pt idx="1079">
                  <c:v>1496880</c:v>
                </c:pt>
                <c:pt idx="1080">
                  <c:v>1499326</c:v>
                </c:pt>
                <c:pt idx="1081">
                  <c:v>1500691</c:v>
                </c:pt>
                <c:pt idx="1082">
                  <c:v>1501588</c:v>
                </c:pt>
                <c:pt idx="1083">
                  <c:v>1502834</c:v>
                </c:pt>
                <c:pt idx="1084">
                  <c:v>1503803</c:v>
                </c:pt>
                <c:pt idx="1085">
                  <c:v>1505969</c:v>
                </c:pt>
                <c:pt idx="1086">
                  <c:v>1509044</c:v>
                </c:pt>
                <c:pt idx="1087">
                  <c:v>1514445</c:v>
                </c:pt>
                <c:pt idx="1088">
                  <c:v>1515192</c:v>
                </c:pt>
                <c:pt idx="1089">
                  <c:v>1516363</c:v>
                </c:pt>
                <c:pt idx="1090">
                  <c:v>1517832</c:v>
                </c:pt>
                <c:pt idx="1091">
                  <c:v>3498192</c:v>
                </c:pt>
                <c:pt idx="1092">
                  <c:v>1518881</c:v>
                </c:pt>
                <c:pt idx="1093">
                  <c:v>1515192</c:v>
                </c:pt>
                <c:pt idx="1094">
                  <c:v>1412455</c:v>
                </c:pt>
                <c:pt idx="1095">
                  <c:v>1166502</c:v>
                </c:pt>
                <c:pt idx="1096">
                  <c:v>1523433</c:v>
                </c:pt>
                <c:pt idx="1097">
                  <c:v>1524293</c:v>
                </c:pt>
                <c:pt idx="1098">
                  <c:v>1525610</c:v>
                </c:pt>
                <c:pt idx="1099">
                  <c:v>1528072</c:v>
                </c:pt>
                <c:pt idx="1100">
                  <c:v>1531078</c:v>
                </c:pt>
                <c:pt idx="1101">
                  <c:v>3923568</c:v>
                </c:pt>
                <c:pt idx="1102">
                  <c:v>1532992</c:v>
                </c:pt>
                <c:pt idx="1103">
                  <c:v>1535474</c:v>
                </c:pt>
                <c:pt idx="1104">
                  <c:v>1539875</c:v>
                </c:pt>
                <c:pt idx="1105">
                  <c:v>1541228</c:v>
                </c:pt>
                <c:pt idx="1106">
                  <c:v>1542806</c:v>
                </c:pt>
                <c:pt idx="1107">
                  <c:v>1543896</c:v>
                </c:pt>
                <c:pt idx="1108">
                  <c:v>1545533</c:v>
                </c:pt>
                <c:pt idx="1109">
                  <c:v>1429768</c:v>
                </c:pt>
                <c:pt idx="1110">
                  <c:v>1546364</c:v>
                </c:pt>
                <c:pt idx="1111">
                  <c:v>1548037</c:v>
                </c:pt>
                <c:pt idx="1112">
                  <c:v>1552647</c:v>
                </c:pt>
                <c:pt idx="1113">
                  <c:v>1553116</c:v>
                </c:pt>
                <c:pt idx="1114">
                  <c:v>1554559</c:v>
                </c:pt>
                <c:pt idx="1115">
                  <c:v>1555702</c:v>
                </c:pt>
                <c:pt idx="1116">
                  <c:v>1558272</c:v>
                </c:pt>
                <c:pt idx="1117">
                  <c:v>1563781</c:v>
                </c:pt>
                <c:pt idx="1118">
                  <c:v>1565139</c:v>
                </c:pt>
                <c:pt idx="1119">
                  <c:v>1566094</c:v>
                </c:pt>
                <c:pt idx="1120">
                  <c:v>1572051</c:v>
                </c:pt>
                <c:pt idx="1121">
                  <c:v>1574148</c:v>
                </c:pt>
                <c:pt idx="1122">
                  <c:v>1575954</c:v>
                </c:pt>
                <c:pt idx="1123">
                  <c:v>1577981</c:v>
                </c:pt>
                <c:pt idx="1124">
                  <c:v>1579077</c:v>
                </c:pt>
                <c:pt idx="1125">
                  <c:v>1581347</c:v>
                </c:pt>
                <c:pt idx="1126">
                  <c:v>1584176</c:v>
                </c:pt>
                <c:pt idx="1127">
                  <c:v>1586758</c:v>
                </c:pt>
                <c:pt idx="1128">
                  <c:v>1587830</c:v>
                </c:pt>
                <c:pt idx="1129">
                  <c:v>1593964</c:v>
                </c:pt>
                <c:pt idx="1130">
                  <c:v>1617463</c:v>
                </c:pt>
                <c:pt idx="1131">
                  <c:v>1617846</c:v>
                </c:pt>
                <c:pt idx="1132">
                  <c:v>1622583</c:v>
                </c:pt>
                <c:pt idx="1133">
                  <c:v>1627076</c:v>
                </c:pt>
                <c:pt idx="1134">
                  <c:v>1632301</c:v>
                </c:pt>
                <c:pt idx="1135">
                  <c:v>1637423</c:v>
                </c:pt>
                <c:pt idx="1136">
                  <c:v>1638868</c:v>
                </c:pt>
                <c:pt idx="1137">
                  <c:v>1641052</c:v>
                </c:pt>
                <c:pt idx="1138">
                  <c:v>1642776</c:v>
                </c:pt>
                <c:pt idx="1139">
                  <c:v>1644672</c:v>
                </c:pt>
                <c:pt idx="1140">
                  <c:v>1645083</c:v>
                </c:pt>
                <c:pt idx="1141">
                  <c:v>1645506</c:v>
                </c:pt>
                <c:pt idx="1142">
                  <c:v>1650357</c:v>
                </c:pt>
                <c:pt idx="1143">
                  <c:v>1654098</c:v>
                </c:pt>
                <c:pt idx="1144">
                  <c:v>1656787</c:v>
                </c:pt>
                <c:pt idx="1145">
                  <c:v>1658514</c:v>
                </c:pt>
                <c:pt idx="1146">
                  <c:v>1664763</c:v>
                </c:pt>
                <c:pt idx="1147">
                  <c:v>1665626</c:v>
                </c:pt>
                <c:pt idx="1148">
                  <c:v>1666219</c:v>
                </c:pt>
                <c:pt idx="1149">
                  <c:v>1666922</c:v>
                </c:pt>
                <c:pt idx="1150">
                  <c:v>1667295</c:v>
                </c:pt>
                <c:pt idx="1151">
                  <c:v>696604</c:v>
                </c:pt>
                <c:pt idx="1152">
                  <c:v>1672980</c:v>
                </c:pt>
                <c:pt idx="1153">
                  <c:v>1674279</c:v>
                </c:pt>
                <c:pt idx="1154">
                  <c:v>1675496</c:v>
                </c:pt>
                <c:pt idx="1155">
                  <c:v>1675994</c:v>
                </c:pt>
                <c:pt idx="1156">
                  <c:v>1676460</c:v>
                </c:pt>
                <c:pt idx="1157">
                  <c:v>1677035</c:v>
                </c:pt>
                <c:pt idx="1158">
                  <c:v>1677903</c:v>
                </c:pt>
                <c:pt idx="1159">
                  <c:v>1678375</c:v>
                </c:pt>
                <c:pt idx="1160">
                  <c:v>1685478</c:v>
                </c:pt>
                <c:pt idx="1161">
                  <c:v>1691757</c:v>
                </c:pt>
                <c:pt idx="1162">
                  <c:v>2202086</c:v>
                </c:pt>
                <c:pt idx="1163">
                  <c:v>3063070</c:v>
                </c:pt>
                <c:pt idx="1164">
                  <c:v>2819064</c:v>
                </c:pt>
                <c:pt idx="1165">
                  <c:v>1695378</c:v>
                </c:pt>
                <c:pt idx="1166">
                  <c:v>1696849</c:v>
                </c:pt>
                <c:pt idx="1167">
                  <c:v>3449644</c:v>
                </c:pt>
                <c:pt idx="1168">
                  <c:v>1576734</c:v>
                </c:pt>
                <c:pt idx="1169">
                  <c:v>1697600</c:v>
                </c:pt>
                <c:pt idx="1170">
                  <c:v>1698933</c:v>
                </c:pt>
                <c:pt idx="1171">
                  <c:v>2601015</c:v>
                </c:pt>
                <c:pt idx="1172">
                  <c:v>1699556</c:v>
                </c:pt>
                <c:pt idx="1173">
                  <c:v>1700204</c:v>
                </c:pt>
                <c:pt idx="1174">
                  <c:v>1701686</c:v>
                </c:pt>
                <c:pt idx="1175">
                  <c:v>1706709</c:v>
                </c:pt>
                <c:pt idx="1176">
                  <c:v>1707761</c:v>
                </c:pt>
                <c:pt idx="1177">
                  <c:v>1710280</c:v>
                </c:pt>
                <c:pt idx="1178">
                  <c:v>1711202</c:v>
                </c:pt>
                <c:pt idx="1179">
                  <c:v>1715855</c:v>
                </c:pt>
                <c:pt idx="1180">
                  <c:v>1720994</c:v>
                </c:pt>
                <c:pt idx="1181">
                  <c:v>1719015</c:v>
                </c:pt>
                <c:pt idx="1182">
                  <c:v>1724411</c:v>
                </c:pt>
                <c:pt idx="1183">
                  <c:v>1724838</c:v>
                </c:pt>
                <c:pt idx="1184">
                  <c:v>2719859</c:v>
                </c:pt>
                <c:pt idx="1185">
                  <c:v>1727066</c:v>
                </c:pt>
                <c:pt idx="1186">
                  <c:v>1731129</c:v>
                </c:pt>
                <c:pt idx="1187">
                  <c:v>1733772</c:v>
                </c:pt>
                <c:pt idx="1188">
                  <c:v>871162</c:v>
                </c:pt>
                <c:pt idx="1189">
                  <c:v>870075</c:v>
                </c:pt>
                <c:pt idx="1190">
                  <c:v>869344</c:v>
                </c:pt>
                <c:pt idx="1191">
                  <c:v>865526</c:v>
                </c:pt>
                <c:pt idx="1192">
                  <c:v>864685</c:v>
                </c:pt>
                <c:pt idx="1193">
                  <c:v>864374</c:v>
                </c:pt>
                <c:pt idx="1194">
                  <c:v>862829</c:v>
                </c:pt>
                <c:pt idx="1195">
                  <c:v>859402</c:v>
                </c:pt>
                <c:pt idx="1196">
                  <c:v>149219</c:v>
                </c:pt>
                <c:pt idx="1197">
                  <c:v>858004</c:v>
                </c:pt>
                <c:pt idx="1198">
                  <c:v>856831</c:v>
                </c:pt>
                <c:pt idx="1199">
                  <c:v>1090851</c:v>
                </c:pt>
                <c:pt idx="1200">
                  <c:v>1092617</c:v>
                </c:pt>
                <c:pt idx="1201">
                  <c:v>852973</c:v>
                </c:pt>
                <c:pt idx="1202">
                  <c:v>843119</c:v>
                </c:pt>
                <c:pt idx="1203">
                  <c:v>842226</c:v>
                </c:pt>
                <c:pt idx="1204">
                  <c:v>841437</c:v>
                </c:pt>
                <c:pt idx="1205">
                  <c:v>840787</c:v>
                </c:pt>
                <c:pt idx="1206">
                  <c:v>840121</c:v>
                </c:pt>
                <c:pt idx="1207">
                  <c:v>836629</c:v>
                </c:pt>
                <c:pt idx="1208">
                  <c:v>836313</c:v>
                </c:pt>
                <c:pt idx="1209">
                  <c:v>834458</c:v>
                </c:pt>
                <c:pt idx="1210">
                  <c:v>834027</c:v>
                </c:pt>
                <c:pt idx="1211">
                  <c:v>833283</c:v>
                </c:pt>
                <c:pt idx="1212">
                  <c:v>832488</c:v>
                </c:pt>
                <c:pt idx="1213">
                  <c:v>830861</c:v>
                </c:pt>
                <c:pt idx="1214">
                  <c:v>830223</c:v>
                </c:pt>
                <c:pt idx="1215">
                  <c:v>822197</c:v>
                </c:pt>
                <c:pt idx="1216">
                  <c:v>820477</c:v>
                </c:pt>
                <c:pt idx="1217">
                  <c:v>819097</c:v>
                </c:pt>
                <c:pt idx="1218">
                  <c:v>816385</c:v>
                </c:pt>
                <c:pt idx="1219">
                  <c:v>815737</c:v>
                </c:pt>
                <c:pt idx="1220">
                  <c:v>815407</c:v>
                </c:pt>
                <c:pt idx="1221">
                  <c:v>813942</c:v>
                </c:pt>
                <c:pt idx="1222">
                  <c:v>811546</c:v>
                </c:pt>
                <c:pt idx="1223">
                  <c:v>810655</c:v>
                </c:pt>
                <c:pt idx="1224">
                  <c:v>809031</c:v>
                </c:pt>
                <c:pt idx="1225">
                  <c:v>808746</c:v>
                </c:pt>
                <c:pt idx="1226">
                  <c:v>806271</c:v>
                </c:pt>
                <c:pt idx="1227">
                  <c:v>803062</c:v>
                </c:pt>
                <c:pt idx="1228">
                  <c:v>800397</c:v>
                </c:pt>
                <c:pt idx="1229">
                  <c:v>796821</c:v>
                </c:pt>
                <c:pt idx="1230">
                  <c:v>690750</c:v>
                </c:pt>
                <c:pt idx="1231">
                  <c:v>686313</c:v>
                </c:pt>
                <c:pt idx="1232">
                  <c:v>681635</c:v>
                </c:pt>
                <c:pt idx="1233">
                  <c:v>680130</c:v>
                </c:pt>
                <c:pt idx="1234">
                  <c:v>678908</c:v>
                </c:pt>
                <c:pt idx="1235">
                  <c:v>677330</c:v>
                </c:pt>
                <c:pt idx="1236">
                  <c:v>676644</c:v>
                </c:pt>
                <c:pt idx="1237">
                  <c:v>675529</c:v>
                </c:pt>
                <c:pt idx="1238">
                  <c:v>674231</c:v>
                </c:pt>
                <c:pt idx="1239">
                  <c:v>673743</c:v>
                </c:pt>
                <c:pt idx="1240">
                  <c:v>672130</c:v>
                </c:pt>
                <c:pt idx="1241">
                  <c:v>670719</c:v>
                </c:pt>
                <c:pt idx="1242">
                  <c:v>667848</c:v>
                </c:pt>
                <c:pt idx="1243">
                  <c:v>3437306</c:v>
                </c:pt>
                <c:pt idx="1244">
                  <c:v>664133</c:v>
                </c:pt>
                <c:pt idx="1245">
                  <c:v>663290</c:v>
                </c:pt>
                <c:pt idx="1246">
                  <c:v>661529</c:v>
                </c:pt>
                <c:pt idx="1247">
                  <c:v>659076</c:v>
                </c:pt>
                <c:pt idx="1248">
                  <c:v>646685</c:v>
                </c:pt>
                <c:pt idx="1249">
                  <c:v>645326</c:v>
                </c:pt>
                <c:pt idx="1250">
                  <c:v>644057</c:v>
                </c:pt>
                <c:pt idx="1251">
                  <c:v>643254</c:v>
                </c:pt>
                <c:pt idx="1252">
                  <c:v>641019</c:v>
                </c:pt>
                <c:pt idx="1253">
                  <c:v>639431</c:v>
                </c:pt>
                <c:pt idx="1254">
                  <c:v>636233</c:v>
                </c:pt>
                <c:pt idx="1255">
                  <c:v>635698</c:v>
                </c:pt>
                <c:pt idx="1256">
                  <c:v>634861</c:v>
                </c:pt>
                <c:pt idx="1257">
                  <c:v>634274</c:v>
                </c:pt>
                <c:pt idx="1258">
                  <c:v>2009345</c:v>
                </c:pt>
                <c:pt idx="1259">
                  <c:v>2012067</c:v>
                </c:pt>
                <c:pt idx="1260">
                  <c:v>2019007</c:v>
                </c:pt>
                <c:pt idx="1261">
                  <c:v>3098115</c:v>
                </c:pt>
                <c:pt idx="1262">
                  <c:v>2022572</c:v>
                </c:pt>
                <c:pt idx="1263">
                  <c:v>2023030</c:v>
                </c:pt>
                <c:pt idx="1264">
                  <c:v>2024600</c:v>
                </c:pt>
                <c:pt idx="1265">
                  <c:v>2026897</c:v>
                </c:pt>
                <c:pt idx="1266">
                  <c:v>2040729</c:v>
                </c:pt>
                <c:pt idx="1267">
                  <c:v>2041686</c:v>
                </c:pt>
                <c:pt idx="1268">
                  <c:v>2042349</c:v>
                </c:pt>
                <c:pt idx="1269">
                  <c:v>2049285</c:v>
                </c:pt>
                <c:pt idx="1270">
                  <c:v>2052592</c:v>
                </c:pt>
                <c:pt idx="1271">
                  <c:v>2053909</c:v>
                </c:pt>
                <c:pt idx="1272">
                  <c:v>1913608</c:v>
                </c:pt>
                <c:pt idx="1273">
                  <c:v>1914529</c:v>
                </c:pt>
                <c:pt idx="1274">
                  <c:v>1915764</c:v>
                </c:pt>
                <c:pt idx="1275">
                  <c:v>1917036</c:v>
                </c:pt>
                <c:pt idx="1276">
                  <c:v>1918431</c:v>
                </c:pt>
                <c:pt idx="1277">
                  <c:v>1919054</c:v>
                </c:pt>
                <c:pt idx="1278">
                  <c:v>1922597</c:v>
                </c:pt>
                <c:pt idx="1279">
                  <c:v>1923118</c:v>
                </c:pt>
                <c:pt idx="1280">
                  <c:v>1925350</c:v>
                </c:pt>
                <c:pt idx="1281">
                  <c:v>1927016</c:v>
                </c:pt>
                <c:pt idx="1282">
                  <c:v>1928140</c:v>
                </c:pt>
                <c:pt idx="1283">
                  <c:v>1931955</c:v>
                </c:pt>
                <c:pt idx="1284">
                  <c:v>1932860</c:v>
                </c:pt>
                <c:pt idx="1285">
                  <c:v>1934865</c:v>
                </c:pt>
                <c:pt idx="1286">
                  <c:v>1943098</c:v>
                </c:pt>
                <c:pt idx="1287">
                  <c:v>1948215</c:v>
                </c:pt>
                <c:pt idx="1288">
                  <c:v>1949287</c:v>
                </c:pt>
                <c:pt idx="1289">
                  <c:v>1952652</c:v>
                </c:pt>
                <c:pt idx="1290">
                  <c:v>1955396</c:v>
                </c:pt>
                <c:pt idx="1291">
                  <c:v>1959209</c:v>
                </c:pt>
                <c:pt idx="1292">
                  <c:v>1966549</c:v>
                </c:pt>
                <c:pt idx="1293">
                  <c:v>1963417</c:v>
                </c:pt>
                <c:pt idx="1294">
                  <c:v>1960255</c:v>
                </c:pt>
                <c:pt idx="1295">
                  <c:v>1960255</c:v>
                </c:pt>
                <c:pt idx="1296">
                  <c:v>1967190</c:v>
                </c:pt>
                <c:pt idx="1297">
                  <c:v>1971556</c:v>
                </c:pt>
                <c:pt idx="1298">
                  <c:v>1973946</c:v>
                </c:pt>
                <c:pt idx="1299">
                  <c:v>1974703</c:v>
                </c:pt>
                <c:pt idx="1300">
                  <c:v>1979723</c:v>
                </c:pt>
                <c:pt idx="1301">
                  <c:v>1980521</c:v>
                </c:pt>
                <c:pt idx="1302">
                  <c:v>1984045</c:v>
                </c:pt>
                <c:pt idx="1303">
                  <c:v>2113215</c:v>
                </c:pt>
                <c:pt idx="1304">
                  <c:v>2114490</c:v>
                </c:pt>
                <c:pt idx="1305">
                  <c:v>2116461</c:v>
                </c:pt>
                <c:pt idx="1306">
                  <c:v>2117601</c:v>
                </c:pt>
                <c:pt idx="1307">
                  <c:v>2119964</c:v>
                </c:pt>
                <c:pt idx="1308">
                  <c:v>2121431</c:v>
                </c:pt>
                <c:pt idx="1309">
                  <c:v>2126496</c:v>
                </c:pt>
                <c:pt idx="1310">
                  <c:v>2127939</c:v>
                </c:pt>
                <c:pt idx="1311">
                  <c:v>2130247</c:v>
                </c:pt>
                <c:pt idx="1312">
                  <c:v>2132027</c:v>
                </c:pt>
                <c:pt idx="1313">
                  <c:v>2133393</c:v>
                </c:pt>
                <c:pt idx="1314">
                  <c:v>2143616</c:v>
                </c:pt>
                <c:pt idx="1315">
                  <c:v>2148447</c:v>
                </c:pt>
                <c:pt idx="1316">
                  <c:v>2149683</c:v>
                </c:pt>
                <c:pt idx="1317">
                  <c:v>2150836</c:v>
                </c:pt>
                <c:pt idx="1318">
                  <c:v>2151448</c:v>
                </c:pt>
                <c:pt idx="1319">
                  <c:v>2160513</c:v>
                </c:pt>
                <c:pt idx="1320">
                  <c:v>2162583</c:v>
                </c:pt>
                <c:pt idx="1321">
                  <c:v>2157997</c:v>
                </c:pt>
                <c:pt idx="1322">
                  <c:v>2156691</c:v>
                </c:pt>
                <c:pt idx="1323">
                  <c:v>2154739</c:v>
                </c:pt>
                <c:pt idx="1324">
                  <c:v>631868</c:v>
                </c:pt>
                <c:pt idx="1325">
                  <c:v>631110</c:v>
                </c:pt>
                <c:pt idx="1326">
                  <c:v>630451</c:v>
                </c:pt>
                <c:pt idx="1327">
                  <c:v>629711</c:v>
                </c:pt>
                <c:pt idx="1328">
                  <c:v>628503</c:v>
                </c:pt>
                <c:pt idx="1329">
                  <c:v>626140</c:v>
                </c:pt>
                <c:pt idx="1330">
                  <c:v>623786</c:v>
                </c:pt>
                <c:pt idx="1331">
                  <c:v>616426</c:v>
                </c:pt>
                <c:pt idx="1332">
                  <c:v>2354023</c:v>
                </c:pt>
                <c:pt idx="1333">
                  <c:v>615481</c:v>
                </c:pt>
                <c:pt idx="1334">
                  <c:v>614274</c:v>
                </c:pt>
                <c:pt idx="1335">
                  <c:v>613193</c:v>
                </c:pt>
                <c:pt idx="1336">
                  <c:v>610902</c:v>
                </c:pt>
                <c:pt idx="1337">
                  <c:v>609707</c:v>
                </c:pt>
                <c:pt idx="1338">
                  <c:v>608252</c:v>
                </c:pt>
                <c:pt idx="1339">
                  <c:v>607808</c:v>
                </c:pt>
                <c:pt idx="1340">
                  <c:v>605427</c:v>
                </c:pt>
                <c:pt idx="1341">
                  <c:v>602161</c:v>
                </c:pt>
                <c:pt idx="1342">
                  <c:v>601342</c:v>
                </c:pt>
                <c:pt idx="1343">
                  <c:v>596704</c:v>
                </c:pt>
                <c:pt idx="1344">
                  <c:v>594751</c:v>
                </c:pt>
                <c:pt idx="1345">
                  <c:v>593824</c:v>
                </c:pt>
                <c:pt idx="1346">
                  <c:v>591480</c:v>
                </c:pt>
                <c:pt idx="1347">
                  <c:v>590585</c:v>
                </c:pt>
                <c:pt idx="1348">
                  <c:v>609707</c:v>
                </c:pt>
                <c:pt idx="1349">
                  <c:v>4455159</c:v>
                </c:pt>
                <c:pt idx="1350">
                  <c:v>589553</c:v>
                </c:pt>
                <c:pt idx="1351">
                  <c:v>586250</c:v>
                </c:pt>
                <c:pt idx="1352">
                  <c:v>584658</c:v>
                </c:pt>
                <c:pt idx="1353">
                  <c:v>582098</c:v>
                </c:pt>
                <c:pt idx="1354">
                  <c:v>581130</c:v>
                </c:pt>
                <c:pt idx="1355">
                  <c:v>579351</c:v>
                </c:pt>
                <c:pt idx="1356">
                  <c:v>576741</c:v>
                </c:pt>
                <c:pt idx="1357">
                  <c:v>576206</c:v>
                </c:pt>
                <c:pt idx="1358">
                  <c:v>575148</c:v>
                </c:pt>
                <c:pt idx="1359">
                  <c:v>574406</c:v>
                </c:pt>
                <c:pt idx="1360">
                  <c:v>573784</c:v>
                </c:pt>
                <c:pt idx="1361">
                  <c:v>570009</c:v>
                </c:pt>
                <c:pt idx="1362">
                  <c:v>569155</c:v>
                </c:pt>
                <c:pt idx="1363">
                  <c:v>567278</c:v>
                </c:pt>
                <c:pt idx="1364">
                  <c:v>561686</c:v>
                </c:pt>
                <c:pt idx="1365">
                  <c:v>560875</c:v>
                </c:pt>
                <c:pt idx="1366">
                  <c:v>557129</c:v>
                </c:pt>
                <c:pt idx="1367">
                  <c:v>555733</c:v>
                </c:pt>
                <c:pt idx="1368">
                  <c:v>555407</c:v>
                </c:pt>
                <c:pt idx="1369">
                  <c:v>554145</c:v>
                </c:pt>
                <c:pt idx="1370">
                  <c:v>550865</c:v>
                </c:pt>
                <c:pt idx="1371">
                  <c:v>431889</c:v>
                </c:pt>
                <c:pt idx="1372">
                  <c:v>432481</c:v>
                </c:pt>
                <c:pt idx="1373">
                  <c:v>433387</c:v>
                </c:pt>
                <c:pt idx="1374">
                  <c:v>410739</c:v>
                </c:pt>
                <c:pt idx="1375">
                  <c:v>1990547</c:v>
                </c:pt>
                <c:pt idx="1376">
                  <c:v>2000137</c:v>
                </c:pt>
                <c:pt idx="1377">
                  <c:v>2170394</c:v>
                </c:pt>
                <c:pt idx="1378">
                  <c:v>2172551</c:v>
                </c:pt>
                <c:pt idx="1379">
                  <c:v>2173441</c:v>
                </c:pt>
                <c:pt idx="1380">
                  <c:v>2174879</c:v>
                </c:pt>
                <c:pt idx="1381">
                  <c:v>2175728</c:v>
                </c:pt>
                <c:pt idx="1382">
                  <c:v>2177332</c:v>
                </c:pt>
                <c:pt idx="1383">
                  <c:v>2178920</c:v>
                </c:pt>
                <c:pt idx="1384">
                  <c:v>2179962</c:v>
                </c:pt>
                <c:pt idx="1385">
                  <c:v>2180661</c:v>
                </c:pt>
                <c:pt idx="1386">
                  <c:v>2182091</c:v>
                </c:pt>
                <c:pt idx="1387">
                  <c:v>2186005</c:v>
                </c:pt>
                <c:pt idx="1388">
                  <c:v>2186505</c:v>
                </c:pt>
                <c:pt idx="1389">
                  <c:v>2188193</c:v>
                </c:pt>
                <c:pt idx="1390">
                  <c:v>2195108</c:v>
                </c:pt>
                <c:pt idx="1391">
                  <c:v>2195804</c:v>
                </c:pt>
                <c:pt idx="1392">
                  <c:v>2197014</c:v>
                </c:pt>
                <c:pt idx="1393">
                  <c:v>2200409</c:v>
                </c:pt>
                <c:pt idx="1394">
                  <c:v>2201109</c:v>
                </c:pt>
                <c:pt idx="1395">
                  <c:v>2203348</c:v>
                </c:pt>
                <c:pt idx="1396">
                  <c:v>2204102</c:v>
                </c:pt>
                <c:pt idx="1397">
                  <c:v>2205303</c:v>
                </c:pt>
                <c:pt idx="1398">
                  <c:v>2207645</c:v>
                </c:pt>
                <c:pt idx="1399">
                  <c:v>3548744</c:v>
                </c:pt>
                <c:pt idx="1400">
                  <c:v>2219380</c:v>
                </c:pt>
                <c:pt idx="1401">
                  <c:v>2220896</c:v>
                </c:pt>
                <c:pt idx="1402">
                  <c:v>2221404</c:v>
                </c:pt>
                <c:pt idx="1403">
                  <c:v>2223485</c:v>
                </c:pt>
                <c:pt idx="1404">
                  <c:v>2227126</c:v>
                </c:pt>
                <c:pt idx="1405">
                  <c:v>2231799</c:v>
                </c:pt>
                <c:pt idx="1406">
                  <c:v>2234207</c:v>
                </c:pt>
                <c:pt idx="1407">
                  <c:v>2237766</c:v>
                </c:pt>
                <c:pt idx="1408">
                  <c:v>3671382</c:v>
                </c:pt>
                <c:pt idx="1409">
                  <c:v>2242309</c:v>
                </c:pt>
                <c:pt idx="1410">
                  <c:v>2244922</c:v>
                </c:pt>
                <c:pt idx="1411">
                  <c:v>2246091</c:v>
                </c:pt>
                <c:pt idx="1412">
                  <c:v>2248460</c:v>
                </c:pt>
                <c:pt idx="1413">
                  <c:v>2252101</c:v>
                </c:pt>
                <c:pt idx="1414">
                  <c:v>2252789</c:v>
                </c:pt>
                <c:pt idx="1415">
                  <c:v>2253699</c:v>
                </c:pt>
                <c:pt idx="1416">
                  <c:v>2255310</c:v>
                </c:pt>
                <c:pt idx="1417">
                  <c:v>2255751</c:v>
                </c:pt>
                <c:pt idx="1418">
                  <c:v>2257447</c:v>
                </c:pt>
                <c:pt idx="1419">
                  <c:v>2258730</c:v>
                </c:pt>
                <c:pt idx="1420">
                  <c:v>2259479</c:v>
                </c:pt>
                <c:pt idx="1421">
                  <c:v>2259792</c:v>
                </c:pt>
                <c:pt idx="1422">
                  <c:v>2259962</c:v>
                </c:pt>
                <c:pt idx="1423">
                  <c:v>2266963</c:v>
                </c:pt>
                <c:pt idx="1424">
                  <c:v>2268875</c:v>
                </c:pt>
                <c:pt idx="1425">
                  <c:v>2269363</c:v>
                </c:pt>
                <c:pt idx="1426">
                  <c:v>2271069</c:v>
                </c:pt>
                <c:pt idx="1427">
                  <c:v>2272827</c:v>
                </c:pt>
                <c:pt idx="1428">
                  <c:v>2273087</c:v>
                </c:pt>
                <c:pt idx="1429">
                  <c:v>2269620</c:v>
                </c:pt>
                <c:pt idx="1430">
                  <c:v>239529</c:v>
                </c:pt>
                <c:pt idx="1431">
                  <c:v>2282876</c:v>
                </c:pt>
                <c:pt idx="1432">
                  <c:v>2283391</c:v>
                </c:pt>
                <c:pt idx="1433">
                  <c:v>2284991</c:v>
                </c:pt>
                <c:pt idx="1434">
                  <c:v>2286706</c:v>
                </c:pt>
                <c:pt idx="1435">
                  <c:v>2286894</c:v>
                </c:pt>
                <c:pt idx="1436">
                  <c:v>2288135</c:v>
                </c:pt>
                <c:pt idx="1437">
                  <c:v>2289975</c:v>
                </c:pt>
                <c:pt idx="1438">
                  <c:v>2291507</c:v>
                </c:pt>
                <c:pt idx="1439">
                  <c:v>2292366</c:v>
                </c:pt>
                <c:pt idx="1440">
                  <c:v>2292920</c:v>
                </c:pt>
                <c:pt idx="1441">
                  <c:v>2293382</c:v>
                </c:pt>
                <c:pt idx="1442">
                  <c:v>2296623</c:v>
                </c:pt>
                <c:pt idx="1443">
                  <c:v>2300204</c:v>
                </c:pt>
                <c:pt idx="1444">
                  <c:v>1974703</c:v>
                </c:pt>
                <c:pt idx="1445">
                  <c:v>3499790</c:v>
                </c:pt>
                <c:pt idx="1446">
                  <c:v>3501037</c:v>
                </c:pt>
                <c:pt idx="1447">
                  <c:v>3503212</c:v>
                </c:pt>
                <c:pt idx="1448">
                  <c:v>3504066</c:v>
                </c:pt>
                <c:pt idx="1449">
                  <c:v>2312958</c:v>
                </c:pt>
                <c:pt idx="1450">
                  <c:v>2316301</c:v>
                </c:pt>
                <c:pt idx="1451">
                  <c:v>2318136</c:v>
                </c:pt>
                <c:pt idx="1452">
                  <c:v>2320281</c:v>
                </c:pt>
                <c:pt idx="1453">
                  <c:v>2320728</c:v>
                </c:pt>
                <c:pt idx="1454">
                  <c:v>2321294</c:v>
                </c:pt>
                <c:pt idx="1455">
                  <c:v>2322459</c:v>
                </c:pt>
                <c:pt idx="1456">
                  <c:v>2324813</c:v>
                </c:pt>
                <c:pt idx="1457">
                  <c:v>2326019</c:v>
                </c:pt>
                <c:pt idx="1458">
                  <c:v>2329880</c:v>
                </c:pt>
                <c:pt idx="1459">
                  <c:v>3511190</c:v>
                </c:pt>
                <c:pt idx="1460">
                  <c:v>2332618</c:v>
                </c:pt>
                <c:pt idx="1461">
                  <c:v>1541228</c:v>
                </c:pt>
                <c:pt idx="1462">
                  <c:v>4251447</c:v>
                </c:pt>
                <c:pt idx="1463">
                  <c:v>2313953</c:v>
                </c:pt>
                <c:pt idx="1464">
                  <c:v>2340585</c:v>
                </c:pt>
                <c:pt idx="1465">
                  <c:v>2341664</c:v>
                </c:pt>
                <c:pt idx="1466">
                  <c:v>2342597</c:v>
                </c:pt>
                <c:pt idx="1467">
                  <c:v>2344643</c:v>
                </c:pt>
                <c:pt idx="1468">
                  <c:v>2346116</c:v>
                </c:pt>
                <c:pt idx="1469">
                  <c:v>2347532</c:v>
                </c:pt>
                <c:pt idx="1470">
                  <c:v>402822</c:v>
                </c:pt>
                <c:pt idx="1471">
                  <c:v>2352792</c:v>
                </c:pt>
                <c:pt idx="1472">
                  <c:v>222519</c:v>
                </c:pt>
                <c:pt idx="1473">
                  <c:v>2374574</c:v>
                </c:pt>
                <c:pt idx="1474">
                  <c:v>2998229</c:v>
                </c:pt>
                <c:pt idx="1475">
                  <c:v>4184567</c:v>
                </c:pt>
                <c:pt idx="1476">
                  <c:v>4673401</c:v>
                </c:pt>
                <c:pt idx="1477">
                  <c:v>4184567</c:v>
                </c:pt>
                <c:pt idx="1478">
                  <c:v>4678419</c:v>
                </c:pt>
                <c:pt idx="1479">
                  <c:v>3408185</c:v>
                </c:pt>
                <c:pt idx="1480">
                  <c:v>3620309</c:v>
                </c:pt>
                <c:pt idx="1481">
                  <c:v>2376822</c:v>
                </c:pt>
                <c:pt idx="1482">
                  <c:v>2378693</c:v>
                </c:pt>
                <c:pt idx="1483">
                  <c:v>2382104</c:v>
                </c:pt>
                <c:pt idx="1484">
                  <c:v>2382577</c:v>
                </c:pt>
                <c:pt idx="1485">
                  <c:v>2386812</c:v>
                </c:pt>
                <c:pt idx="1486">
                  <c:v>2387770</c:v>
                </c:pt>
                <c:pt idx="1487">
                  <c:v>2388163</c:v>
                </c:pt>
                <c:pt idx="1488">
                  <c:v>2391189</c:v>
                </c:pt>
                <c:pt idx="1489">
                  <c:v>2401474</c:v>
                </c:pt>
                <c:pt idx="1490">
                  <c:v>4300941</c:v>
                </c:pt>
                <c:pt idx="1491">
                  <c:v>3878726</c:v>
                </c:pt>
                <c:pt idx="1492">
                  <c:v>4070205</c:v>
                </c:pt>
                <c:pt idx="1493">
                  <c:v>2317108</c:v>
                </c:pt>
                <c:pt idx="1494">
                  <c:v>3568321</c:v>
                </c:pt>
                <c:pt idx="1495">
                  <c:v>3433057</c:v>
                </c:pt>
                <c:pt idx="1496">
                  <c:v>3343733</c:v>
                </c:pt>
                <c:pt idx="1497">
                  <c:v>2903724</c:v>
                </c:pt>
                <c:pt idx="1498">
                  <c:v>2677746</c:v>
                </c:pt>
                <c:pt idx="1499">
                  <c:v>4624849</c:v>
                </c:pt>
                <c:pt idx="1500">
                  <c:v>2680624</c:v>
                </c:pt>
                <c:pt idx="1501">
                  <c:v>4623101</c:v>
                </c:pt>
                <c:pt idx="1502">
                  <c:v>4622103</c:v>
                </c:pt>
                <c:pt idx="1503">
                  <c:v>4621054</c:v>
                </c:pt>
                <c:pt idx="1504">
                  <c:v>2410512</c:v>
                </c:pt>
                <c:pt idx="1505">
                  <c:v>2413688</c:v>
                </c:pt>
                <c:pt idx="1506">
                  <c:v>2415224</c:v>
                </c:pt>
                <c:pt idx="1507">
                  <c:v>2416890</c:v>
                </c:pt>
                <c:pt idx="1508">
                  <c:v>2417623</c:v>
                </c:pt>
                <c:pt idx="1509">
                  <c:v>2418426</c:v>
                </c:pt>
                <c:pt idx="1510">
                  <c:v>2419510</c:v>
                </c:pt>
                <c:pt idx="1511">
                  <c:v>2421820</c:v>
                </c:pt>
                <c:pt idx="1512">
                  <c:v>2422245</c:v>
                </c:pt>
                <c:pt idx="1513">
                  <c:v>2424232</c:v>
                </c:pt>
                <c:pt idx="1514">
                  <c:v>2425118</c:v>
                </c:pt>
                <c:pt idx="1515">
                  <c:v>2426377</c:v>
                </c:pt>
                <c:pt idx="1516">
                  <c:v>2427088</c:v>
                </c:pt>
                <c:pt idx="1517">
                  <c:v>2427570</c:v>
                </c:pt>
                <c:pt idx="1518">
                  <c:v>2428953</c:v>
                </c:pt>
                <c:pt idx="1519">
                  <c:v>2430704</c:v>
                </c:pt>
                <c:pt idx="1520">
                  <c:v>2431797</c:v>
                </c:pt>
                <c:pt idx="1521">
                  <c:v>2432953</c:v>
                </c:pt>
                <c:pt idx="1522">
                  <c:v>656921</c:v>
                </c:pt>
                <c:pt idx="1523">
                  <c:v>2188193</c:v>
                </c:pt>
                <c:pt idx="1524">
                  <c:v>2444271</c:v>
                </c:pt>
                <c:pt idx="1525">
                  <c:v>2445577</c:v>
                </c:pt>
                <c:pt idx="1526">
                  <c:v>2447126</c:v>
                </c:pt>
                <c:pt idx="1527">
                  <c:v>2448615</c:v>
                </c:pt>
                <c:pt idx="1528">
                  <c:v>2450222</c:v>
                </c:pt>
                <c:pt idx="1529">
                  <c:v>2459470</c:v>
                </c:pt>
                <c:pt idx="1530">
                  <c:v>2459901</c:v>
                </c:pt>
                <c:pt idx="1531">
                  <c:v>2464376</c:v>
                </c:pt>
                <c:pt idx="1532">
                  <c:v>2465434</c:v>
                </c:pt>
                <c:pt idx="1533">
                  <c:v>2466595</c:v>
                </c:pt>
                <c:pt idx="1534">
                  <c:v>2467158</c:v>
                </c:pt>
                <c:pt idx="1535">
                  <c:v>2470742</c:v>
                </c:pt>
                <c:pt idx="1536">
                  <c:v>2475770</c:v>
                </c:pt>
                <c:pt idx="1537">
                  <c:v>2476392</c:v>
                </c:pt>
                <c:pt idx="1538">
                  <c:v>2477187</c:v>
                </c:pt>
                <c:pt idx="1539">
                  <c:v>2477947</c:v>
                </c:pt>
                <c:pt idx="1540">
                  <c:v>2478312</c:v>
                </c:pt>
                <c:pt idx="1541">
                  <c:v>2479870</c:v>
                </c:pt>
                <c:pt idx="1542">
                  <c:v>2480834</c:v>
                </c:pt>
                <c:pt idx="1543">
                  <c:v>2484618</c:v>
                </c:pt>
                <c:pt idx="1544">
                  <c:v>2492567</c:v>
                </c:pt>
                <c:pt idx="1545">
                  <c:v>2494350</c:v>
                </c:pt>
                <c:pt idx="1546">
                  <c:v>2496709</c:v>
                </c:pt>
                <c:pt idx="1547">
                  <c:v>2497982</c:v>
                </c:pt>
                <c:pt idx="1548">
                  <c:v>2503964</c:v>
                </c:pt>
                <c:pt idx="1549">
                  <c:v>2506610</c:v>
                </c:pt>
                <c:pt idx="1550">
                  <c:v>2510106</c:v>
                </c:pt>
                <c:pt idx="1551">
                  <c:v>3463838</c:v>
                </c:pt>
                <c:pt idx="1552">
                  <c:v>2512636</c:v>
                </c:pt>
                <c:pt idx="1553">
                  <c:v>2514047</c:v>
                </c:pt>
                <c:pt idx="1554">
                  <c:v>2516780</c:v>
                </c:pt>
                <c:pt idx="1555">
                  <c:v>2517389</c:v>
                </c:pt>
                <c:pt idx="1556">
                  <c:v>2519467</c:v>
                </c:pt>
                <c:pt idx="1557">
                  <c:v>2526615</c:v>
                </c:pt>
                <c:pt idx="1558">
                  <c:v>2528823</c:v>
                </c:pt>
                <c:pt idx="1559">
                  <c:v>2529780</c:v>
                </c:pt>
                <c:pt idx="1560">
                  <c:v>2530583</c:v>
                </c:pt>
                <c:pt idx="1561">
                  <c:v>2531273</c:v>
                </c:pt>
                <c:pt idx="1562">
                  <c:v>2535138</c:v>
                </c:pt>
                <c:pt idx="1563">
                  <c:v>2536254</c:v>
                </c:pt>
                <c:pt idx="1564">
                  <c:v>2537109</c:v>
                </c:pt>
                <c:pt idx="1565">
                  <c:v>2537968</c:v>
                </c:pt>
                <c:pt idx="1566">
                  <c:v>2541342</c:v>
                </c:pt>
                <c:pt idx="1567">
                  <c:v>2546836</c:v>
                </c:pt>
                <c:pt idx="1568">
                  <c:v>2550308</c:v>
                </c:pt>
                <c:pt idx="1569">
                  <c:v>2552536</c:v>
                </c:pt>
                <c:pt idx="1570">
                  <c:v>2553858</c:v>
                </c:pt>
                <c:pt idx="1571">
                  <c:v>2555440</c:v>
                </c:pt>
                <c:pt idx="1572">
                  <c:v>2596555</c:v>
                </c:pt>
                <c:pt idx="1573">
                  <c:v>2557229</c:v>
                </c:pt>
                <c:pt idx="1574">
                  <c:v>2562092</c:v>
                </c:pt>
                <c:pt idx="1575">
                  <c:v>2563076</c:v>
                </c:pt>
                <c:pt idx="1576">
                  <c:v>2563922</c:v>
                </c:pt>
                <c:pt idx="1577">
                  <c:v>3802923</c:v>
                </c:pt>
                <c:pt idx="1578">
                  <c:v>2573016</c:v>
                </c:pt>
                <c:pt idx="1579">
                  <c:v>2574435</c:v>
                </c:pt>
                <c:pt idx="1580">
                  <c:v>2577043</c:v>
                </c:pt>
                <c:pt idx="1581">
                  <c:v>2578004</c:v>
                </c:pt>
                <c:pt idx="1582">
                  <c:v>2579002</c:v>
                </c:pt>
                <c:pt idx="1583">
                  <c:v>2584393</c:v>
                </c:pt>
                <c:pt idx="1584">
                  <c:v>2585036</c:v>
                </c:pt>
                <c:pt idx="1585">
                  <c:v>2585631</c:v>
                </c:pt>
                <c:pt idx="1586">
                  <c:v>2588539</c:v>
                </c:pt>
                <c:pt idx="1587">
                  <c:v>2590117</c:v>
                </c:pt>
                <c:pt idx="1588">
                  <c:v>2592572</c:v>
                </c:pt>
                <c:pt idx="1589">
                  <c:v>2599602</c:v>
                </c:pt>
                <c:pt idx="1590">
                  <c:v>2601015</c:v>
                </c:pt>
                <c:pt idx="1591">
                  <c:v>2608798</c:v>
                </c:pt>
                <c:pt idx="1592">
                  <c:v>2612147</c:v>
                </c:pt>
                <c:pt idx="1593">
                  <c:v>2620009</c:v>
                </c:pt>
                <c:pt idx="1594">
                  <c:v>2620520</c:v>
                </c:pt>
                <c:pt idx="1595">
                  <c:v>2627618</c:v>
                </c:pt>
                <c:pt idx="1596">
                  <c:v>2631517</c:v>
                </c:pt>
                <c:pt idx="1597">
                  <c:v>2632362</c:v>
                </c:pt>
                <c:pt idx="1598">
                  <c:v>2634001</c:v>
                </c:pt>
                <c:pt idx="1599">
                  <c:v>2635974</c:v>
                </c:pt>
                <c:pt idx="1600">
                  <c:v>3243482</c:v>
                </c:pt>
                <c:pt idx="1601">
                  <c:v>3244447</c:v>
                </c:pt>
                <c:pt idx="1602">
                  <c:v>3245250</c:v>
                </c:pt>
                <c:pt idx="1603">
                  <c:v>4520337</c:v>
                </c:pt>
                <c:pt idx="1604">
                  <c:v>2397425</c:v>
                </c:pt>
                <c:pt idx="1605">
                  <c:v>4331164</c:v>
                </c:pt>
                <c:pt idx="1606">
                  <c:v>3354570</c:v>
                </c:pt>
                <c:pt idx="1607">
                  <c:v>2197014</c:v>
                </c:pt>
                <c:pt idx="1608">
                  <c:v>2925106</c:v>
                </c:pt>
                <c:pt idx="1609">
                  <c:v>613193</c:v>
                </c:pt>
                <c:pt idx="1610">
                  <c:v>3821992</c:v>
                </c:pt>
                <c:pt idx="1611">
                  <c:v>3878378</c:v>
                </c:pt>
                <c:pt idx="1612">
                  <c:v>2685453</c:v>
                </c:pt>
                <c:pt idx="1613">
                  <c:v>1320474</c:v>
                </c:pt>
                <c:pt idx="1614">
                  <c:v>4212295</c:v>
                </c:pt>
                <c:pt idx="1615">
                  <c:v>4212295</c:v>
                </c:pt>
                <c:pt idx="1616">
                  <c:v>2916830</c:v>
                </c:pt>
                <c:pt idx="1617">
                  <c:v>2919316</c:v>
                </c:pt>
                <c:pt idx="1618">
                  <c:v>2926309</c:v>
                </c:pt>
                <c:pt idx="1619">
                  <c:v>3147488</c:v>
                </c:pt>
                <c:pt idx="1620">
                  <c:v>3149625</c:v>
                </c:pt>
                <c:pt idx="1621">
                  <c:v>24703</c:v>
                </c:pt>
                <c:pt idx="1622">
                  <c:v>4689844</c:v>
                </c:pt>
                <c:pt idx="1623">
                  <c:v>4687363</c:v>
                </c:pt>
                <c:pt idx="1624">
                  <c:v>4684930</c:v>
                </c:pt>
                <c:pt idx="1625">
                  <c:v>4683417</c:v>
                </c:pt>
                <c:pt idx="1626">
                  <c:v>4678419</c:v>
                </c:pt>
                <c:pt idx="1627">
                  <c:v>4677272</c:v>
                </c:pt>
                <c:pt idx="1628">
                  <c:v>4675621</c:v>
                </c:pt>
                <c:pt idx="1629">
                  <c:v>4670300</c:v>
                </c:pt>
                <c:pt idx="1630">
                  <c:v>4665498</c:v>
                </c:pt>
                <c:pt idx="1631">
                  <c:v>4663912</c:v>
                </c:pt>
                <c:pt idx="1632">
                  <c:v>4663280</c:v>
                </c:pt>
                <c:pt idx="1633">
                  <c:v>3241101</c:v>
                </c:pt>
                <c:pt idx="1634">
                  <c:v>4653516</c:v>
                </c:pt>
                <c:pt idx="1635">
                  <c:v>4652857</c:v>
                </c:pt>
                <c:pt idx="1636">
                  <c:v>2781489</c:v>
                </c:pt>
                <c:pt idx="1637">
                  <c:v>2782772</c:v>
                </c:pt>
                <c:pt idx="1638">
                  <c:v>2786261</c:v>
                </c:pt>
                <c:pt idx="1639">
                  <c:v>3526438</c:v>
                </c:pt>
                <c:pt idx="1640">
                  <c:v>431889</c:v>
                </c:pt>
                <c:pt idx="1641">
                  <c:v>2787776</c:v>
                </c:pt>
                <c:pt idx="1642">
                  <c:v>1237331</c:v>
                </c:pt>
                <c:pt idx="1643">
                  <c:v>4452622</c:v>
                </c:pt>
                <c:pt idx="1644">
                  <c:v>57728</c:v>
                </c:pt>
                <c:pt idx="1645">
                  <c:v>2791574</c:v>
                </c:pt>
                <c:pt idx="1646">
                  <c:v>2795997</c:v>
                </c:pt>
                <c:pt idx="1647">
                  <c:v>2394167</c:v>
                </c:pt>
                <c:pt idx="1648">
                  <c:v>2797544</c:v>
                </c:pt>
                <c:pt idx="1649">
                  <c:v>1343521</c:v>
                </c:pt>
                <c:pt idx="1650">
                  <c:v>1336324</c:v>
                </c:pt>
                <c:pt idx="1651">
                  <c:v>4587473</c:v>
                </c:pt>
                <c:pt idx="1652">
                  <c:v>2407184</c:v>
                </c:pt>
                <c:pt idx="1653">
                  <c:v>2408431</c:v>
                </c:pt>
                <c:pt idx="1654">
                  <c:v>2293382</c:v>
                </c:pt>
                <c:pt idx="1655">
                  <c:v>2374574</c:v>
                </c:pt>
                <c:pt idx="1656">
                  <c:v>2296623</c:v>
                </c:pt>
                <c:pt idx="1657">
                  <c:v>4523113</c:v>
                </c:pt>
                <c:pt idx="1658">
                  <c:v>4522764</c:v>
                </c:pt>
                <c:pt idx="1659">
                  <c:v>4522061</c:v>
                </c:pt>
                <c:pt idx="1660">
                  <c:v>4520337</c:v>
                </c:pt>
                <c:pt idx="1661">
                  <c:v>4518350</c:v>
                </c:pt>
                <c:pt idx="1662">
                  <c:v>4517220</c:v>
                </c:pt>
                <c:pt idx="1663">
                  <c:v>4516720</c:v>
                </c:pt>
                <c:pt idx="1664">
                  <c:v>4512673</c:v>
                </c:pt>
                <c:pt idx="1665">
                  <c:v>4509654</c:v>
                </c:pt>
                <c:pt idx="1666">
                  <c:v>4511427</c:v>
                </c:pt>
                <c:pt idx="1667">
                  <c:v>4508553</c:v>
                </c:pt>
                <c:pt idx="1668">
                  <c:v>4507396</c:v>
                </c:pt>
                <c:pt idx="1669">
                  <c:v>4507023</c:v>
                </c:pt>
                <c:pt idx="1670">
                  <c:v>4504654</c:v>
                </c:pt>
                <c:pt idx="1671">
                  <c:v>645326</c:v>
                </c:pt>
                <c:pt idx="1672">
                  <c:v>4502651</c:v>
                </c:pt>
                <c:pt idx="1673">
                  <c:v>4501181</c:v>
                </c:pt>
                <c:pt idx="1674">
                  <c:v>4499428</c:v>
                </c:pt>
                <c:pt idx="1675">
                  <c:v>4498885</c:v>
                </c:pt>
                <c:pt idx="1676">
                  <c:v>4498076</c:v>
                </c:pt>
                <c:pt idx="1677">
                  <c:v>4495384</c:v>
                </c:pt>
                <c:pt idx="1678">
                  <c:v>4493398</c:v>
                </c:pt>
                <c:pt idx="1679">
                  <c:v>4184567</c:v>
                </c:pt>
                <c:pt idx="1680">
                  <c:v>4487728</c:v>
                </c:pt>
                <c:pt idx="1681">
                  <c:v>4484156</c:v>
                </c:pt>
                <c:pt idx="1682">
                  <c:v>4479479</c:v>
                </c:pt>
                <c:pt idx="1683">
                  <c:v>4476878</c:v>
                </c:pt>
                <c:pt idx="1684">
                  <c:v>4473842</c:v>
                </c:pt>
                <c:pt idx="1685">
                  <c:v>4473262</c:v>
                </c:pt>
                <c:pt idx="1686">
                  <c:v>4464424</c:v>
                </c:pt>
                <c:pt idx="1687">
                  <c:v>4463242</c:v>
                </c:pt>
                <c:pt idx="1688">
                  <c:v>4458212</c:v>
                </c:pt>
                <c:pt idx="1689">
                  <c:v>4455159</c:v>
                </c:pt>
                <c:pt idx="1690">
                  <c:v>4454349</c:v>
                </c:pt>
                <c:pt idx="1691">
                  <c:v>4452622</c:v>
                </c:pt>
                <c:pt idx="1692">
                  <c:v>4449836</c:v>
                </c:pt>
                <c:pt idx="1693">
                  <c:v>4447836</c:v>
                </c:pt>
                <c:pt idx="1694">
                  <c:v>4300017</c:v>
                </c:pt>
                <c:pt idx="1695">
                  <c:v>4443811</c:v>
                </c:pt>
                <c:pt idx="1696">
                  <c:v>4442108</c:v>
                </c:pt>
                <c:pt idx="1697">
                  <c:v>4441165</c:v>
                </c:pt>
                <c:pt idx="1698">
                  <c:v>4440588</c:v>
                </c:pt>
                <c:pt idx="1699">
                  <c:v>4439445</c:v>
                </c:pt>
                <c:pt idx="1700">
                  <c:v>1927016</c:v>
                </c:pt>
                <c:pt idx="1701">
                  <c:v>1805191</c:v>
                </c:pt>
                <c:pt idx="1702">
                  <c:v>4432515</c:v>
                </c:pt>
                <c:pt idx="1703">
                  <c:v>4431815</c:v>
                </c:pt>
                <c:pt idx="1704">
                  <c:v>4430954</c:v>
                </c:pt>
                <c:pt idx="1705">
                  <c:v>4424792</c:v>
                </c:pt>
                <c:pt idx="1706">
                  <c:v>4422708</c:v>
                </c:pt>
                <c:pt idx="1707">
                  <c:v>4422312</c:v>
                </c:pt>
                <c:pt idx="1708">
                  <c:v>4419400</c:v>
                </c:pt>
                <c:pt idx="1709">
                  <c:v>4417400</c:v>
                </c:pt>
                <c:pt idx="1710">
                  <c:v>4415166</c:v>
                </c:pt>
                <c:pt idx="1711">
                  <c:v>4413441</c:v>
                </c:pt>
                <c:pt idx="1712">
                  <c:v>4410970</c:v>
                </c:pt>
                <c:pt idx="1713">
                  <c:v>4407640</c:v>
                </c:pt>
                <c:pt idx="1714">
                  <c:v>4403416</c:v>
                </c:pt>
                <c:pt idx="1715">
                  <c:v>4401675</c:v>
                </c:pt>
                <c:pt idx="1716">
                  <c:v>4398808</c:v>
                </c:pt>
                <c:pt idx="1717">
                  <c:v>4392641</c:v>
                </c:pt>
                <c:pt idx="1718">
                  <c:v>4391440</c:v>
                </c:pt>
                <c:pt idx="1719">
                  <c:v>4390679</c:v>
                </c:pt>
                <c:pt idx="1720">
                  <c:v>4387701</c:v>
                </c:pt>
                <c:pt idx="1721">
                  <c:v>4386078</c:v>
                </c:pt>
                <c:pt idx="1722">
                  <c:v>4384321</c:v>
                </c:pt>
                <c:pt idx="1723">
                  <c:v>4383776</c:v>
                </c:pt>
                <c:pt idx="1724">
                  <c:v>4383534</c:v>
                </c:pt>
                <c:pt idx="1725">
                  <c:v>4382193</c:v>
                </c:pt>
                <c:pt idx="1726">
                  <c:v>4381390</c:v>
                </c:pt>
                <c:pt idx="1727">
                  <c:v>4380338</c:v>
                </c:pt>
                <c:pt idx="1728">
                  <c:v>4376698</c:v>
                </c:pt>
                <c:pt idx="1729">
                  <c:v>4375475</c:v>
                </c:pt>
                <c:pt idx="1730">
                  <c:v>4372547</c:v>
                </c:pt>
                <c:pt idx="1731">
                  <c:v>4370577</c:v>
                </c:pt>
                <c:pt idx="1732">
                  <c:v>4366488</c:v>
                </c:pt>
                <c:pt idx="1733">
                  <c:v>4366180</c:v>
                </c:pt>
                <c:pt idx="1734">
                  <c:v>4364393</c:v>
                </c:pt>
                <c:pt idx="1735">
                  <c:v>4360134</c:v>
                </c:pt>
                <c:pt idx="1736">
                  <c:v>1036839</c:v>
                </c:pt>
                <c:pt idx="1737">
                  <c:v>4356048</c:v>
                </c:pt>
                <c:pt idx="1738">
                  <c:v>4352856</c:v>
                </c:pt>
                <c:pt idx="1739">
                  <c:v>4352235</c:v>
                </c:pt>
                <c:pt idx="1740">
                  <c:v>4351756</c:v>
                </c:pt>
                <c:pt idx="1741">
                  <c:v>4350041</c:v>
                </c:pt>
                <c:pt idx="1742">
                  <c:v>4348459</c:v>
                </c:pt>
                <c:pt idx="1743">
                  <c:v>4346638</c:v>
                </c:pt>
                <c:pt idx="1744">
                  <c:v>4345679</c:v>
                </c:pt>
                <c:pt idx="1745">
                  <c:v>4144752</c:v>
                </c:pt>
                <c:pt idx="1746">
                  <c:v>4345195</c:v>
                </c:pt>
                <c:pt idx="1747">
                  <c:v>4345019</c:v>
                </c:pt>
                <c:pt idx="1748">
                  <c:v>4344467</c:v>
                </c:pt>
                <c:pt idx="1749">
                  <c:v>4343673</c:v>
                </c:pt>
                <c:pt idx="1750">
                  <c:v>4341580</c:v>
                </c:pt>
                <c:pt idx="1751">
                  <c:v>4339888</c:v>
                </c:pt>
                <c:pt idx="1752">
                  <c:v>4338761</c:v>
                </c:pt>
                <c:pt idx="1753">
                  <c:v>4336477</c:v>
                </c:pt>
                <c:pt idx="1754">
                  <c:v>4334864</c:v>
                </c:pt>
                <c:pt idx="1755">
                  <c:v>4333932</c:v>
                </c:pt>
                <c:pt idx="1756">
                  <c:v>4332861</c:v>
                </c:pt>
                <c:pt idx="1757">
                  <c:v>4331164</c:v>
                </c:pt>
                <c:pt idx="1758">
                  <c:v>4325618</c:v>
                </c:pt>
                <c:pt idx="1759">
                  <c:v>4324436</c:v>
                </c:pt>
                <c:pt idx="1760">
                  <c:v>4322991</c:v>
                </c:pt>
                <c:pt idx="1761">
                  <c:v>4321733</c:v>
                </c:pt>
                <c:pt idx="1762">
                  <c:v>4320743</c:v>
                </c:pt>
                <c:pt idx="1763">
                  <c:v>4318861</c:v>
                </c:pt>
                <c:pt idx="1764">
                  <c:v>4317506</c:v>
                </c:pt>
                <c:pt idx="1765">
                  <c:v>4315044</c:v>
                </c:pt>
                <c:pt idx="1766">
                  <c:v>4312972</c:v>
                </c:pt>
                <c:pt idx="1767">
                  <c:v>4308708</c:v>
                </c:pt>
                <c:pt idx="1768">
                  <c:v>4304008</c:v>
                </c:pt>
                <c:pt idx="1769">
                  <c:v>4300941</c:v>
                </c:pt>
                <c:pt idx="1770">
                  <c:v>4300017</c:v>
                </c:pt>
                <c:pt idx="1771">
                  <c:v>4299174</c:v>
                </c:pt>
                <c:pt idx="1772">
                  <c:v>4297889</c:v>
                </c:pt>
                <c:pt idx="1773">
                  <c:v>4297597</c:v>
                </c:pt>
                <c:pt idx="1774">
                  <c:v>4294991</c:v>
                </c:pt>
                <c:pt idx="1775">
                  <c:v>4294620</c:v>
                </c:pt>
                <c:pt idx="1776">
                  <c:v>4293301</c:v>
                </c:pt>
                <c:pt idx="1777">
                  <c:v>4292651</c:v>
                </c:pt>
                <c:pt idx="1778">
                  <c:v>4290297</c:v>
                </c:pt>
                <c:pt idx="1779">
                  <c:v>4284929</c:v>
                </c:pt>
                <c:pt idx="1780">
                  <c:v>4283992</c:v>
                </c:pt>
                <c:pt idx="1781">
                  <c:v>333026</c:v>
                </c:pt>
                <c:pt idx="1782">
                  <c:v>2555440</c:v>
                </c:pt>
                <c:pt idx="1783">
                  <c:v>2893803</c:v>
                </c:pt>
                <c:pt idx="1784">
                  <c:v>960180</c:v>
                </c:pt>
                <c:pt idx="1785">
                  <c:v>4270712</c:v>
                </c:pt>
                <c:pt idx="1786">
                  <c:v>4269099</c:v>
                </c:pt>
                <c:pt idx="1787">
                  <c:v>4266645</c:v>
                </c:pt>
                <c:pt idx="1788">
                  <c:v>4266645</c:v>
                </c:pt>
                <c:pt idx="1789">
                  <c:v>4261376</c:v>
                </c:pt>
                <c:pt idx="1790">
                  <c:v>4261053</c:v>
                </c:pt>
                <c:pt idx="1791">
                  <c:v>4257188</c:v>
                </c:pt>
                <c:pt idx="1792">
                  <c:v>4255509</c:v>
                </c:pt>
                <c:pt idx="1793">
                  <c:v>4254174</c:v>
                </c:pt>
                <c:pt idx="1794">
                  <c:v>4253422</c:v>
                </c:pt>
                <c:pt idx="1795">
                  <c:v>4252580</c:v>
                </c:pt>
                <c:pt idx="1796">
                  <c:v>4251447</c:v>
                </c:pt>
                <c:pt idx="1797">
                  <c:v>4250446</c:v>
                </c:pt>
                <c:pt idx="1798">
                  <c:v>4249505</c:v>
                </c:pt>
                <c:pt idx="1799">
                  <c:v>4247861</c:v>
                </c:pt>
                <c:pt idx="1800">
                  <c:v>3238881</c:v>
                </c:pt>
                <c:pt idx="1801">
                  <c:v>3241101</c:v>
                </c:pt>
                <c:pt idx="1802">
                  <c:v>3246951</c:v>
                </c:pt>
                <c:pt idx="1803">
                  <c:v>3252673</c:v>
                </c:pt>
                <c:pt idx="1804">
                  <c:v>3254469</c:v>
                </c:pt>
                <c:pt idx="1805">
                  <c:v>31866</c:v>
                </c:pt>
                <c:pt idx="1806">
                  <c:v>30240</c:v>
                </c:pt>
                <c:pt idx="1807">
                  <c:v>3258147</c:v>
                </c:pt>
                <c:pt idx="1808">
                  <c:v>3259383</c:v>
                </c:pt>
                <c:pt idx="1809">
                  <c:v>3260771</c:v>
                </c:pt>
                <c:pt idx="1810">
                  <c:v>3264354</c:v>
                </c:pt>
                <c:pt idx="1811">
                  <c:v>3265540</c:v>
                </c:pt>
                <c:pt idx="1812">
                  <c:v>3266727</c:v>
                </c:pt>
                <c:pt idx="1813">
                  <c:v>3268944</c:v>
                </c:pt>
                <c:pt idx="1814">
                  <c:v>3271459</c:v>
                </c:pt>
                <c:pt idx="1815">
                  <c:v>3272344</c:v>
                </c:pt>
                <c:pt idx="1816">
                  <c:v>3277778</c:v>
                </c:pt>
                <c:pt idx="1817">
                  <c:v>3278325</c:v>
                </c:pt>
                <c:pt idx="1818">
                  <c:v>3280670</c:v>
                </c:pt>
                <c:pt idx="1819">
                  <c:v>3281968</c:v>
                </c:pt>
                <c:pt idx="1820">
                  <c:v>3286021</c:v>
                </c:pt>
                <c:pt idx="1821">
                  <c:v>3286952</c:v>
                </c:pt>
                <c:pt idx="1822">
                  <c:v>3288221</c:v>
                </c:pt>
                <c:pt idx="1823">
                  <c:v>3289502</c:v>
                </c:pt>
                <c:pt idx="1824">
                  <c:v>3290145</c:v>
                </c:pt>
                <c:pt idx="1825">
                  <c:v>3293024</c:v>
                </c:pt>
                <c:pt idx="1826">
                  <c:v>3302479</c:v>
                </c:pt>
                <c:pt idx="1827">
                  <c:v>3306855</c:v>
                </c:pt>
                <c:pt idx="1828">
                  <c:v>3309642</c:v>
                </c:pt>
                <c:pt idx="1829">
                  <c:v>3311024</c:v>
                </c:pt>
                <c:pt idx="1830">
                  <c:v>3311636</c:v>
                </c:pt>
                <c:pt idx="1831">
                  <c:v>3314148</c:v>
                </c:pt>
                <c:pt idx="1832">
                  <c:v>3314809</c:v>
                </c:pt>
                <c:pt idx="1833">
                  <c:v>3317828</c:v>
                </c:pt>
                <c:pt idx="1834">
                  <c:v>3320125</c:v>
                </c:pt>
                <c:pt idx="1835">
                  <c:v>3321228</c:v>
                </c:pt>
                <c:pt idx="1836">
                  <c:v>3323571</c:v>
                </c:pt>
                <c:pt idx="1837">
                  <c:v>3331807</c:v>
                </c:pt>
                <c:pt idx="1838">
                  <c:v>3333983</c:v>
                </c:pt>
                <c:pt idx="1839">
                  <c:v>3335330</c:v>
                </c:pt>
                <c:pt idx="1840">
                  <c:v>3336299</c:v>
                </c:pt>
                <c:pt idx="1841">
                  <c:v>3340440</c:v>
                </c:pt>
                <c:pt idx="1842">
                  <c:v>3342513</c:v>
                </c:pt>
                <c:pt idx="1843">
                  <c:v>3343733</c:v>
                </c:pt>
                <c:pt idx="1844">
                  <c:v>3345402</c:v>
                </c:pt>
                <c:pt idx="1845">
                  <c:v>3347018</c:v>
                </c:pt>
                <c:pt idx="1846">
                  <c:v>3348684</c:v>
                </c:pt>
                <c:pt idx="1847">
                  <c:v>3349336</c:v>
                </c:pt>
                <c:pt idx="1848">
                  <c:v>3357781</c:v>
                </c:pt>
                <c:pt idx="1849">
                  <c:v>3929466</c:v>
                </c:pt>
                <c:pt idx="1850">
                  <c:v>3927689</c:v>
                </c:pt>
                <c:pt idx="1851">
                  <c:v>3927201</c:v>
                </c:pt>
                <c:pt idx="1852">
                  <c:v>3925876</c:v>
                </c:pt>
                <c:pt idx="1853">
                  <c:v>3924867</c:v>
                </c:pt>
                <c:pt idx="1854">
                  <c:v>3916561</c:v>
                </c:pt>
                <c:pt idx="1855">
                  <c:v>3914355</c:v>
                </c:pt>
                <c:pt idx="1856">
                  <c:v>3909233</c:v>
                </c:pt>
                <c:pt idx="1857">
                  <c:v>3907228</c:v>
                </c:pt>
                <c:pt idx="1858">
                  <c:v>3906255</c:v>
                </c:pt>
                <c:pt idx="1859">
                  <c:v>3902366</c:v>
                </c:pt>
                <c:pt idx="1860">
                  <c:v>3898276</c:v>
                </c:pt>
                <c:pt idx="1861">
                  <c:v>3897315</c:v>
                </c:pt>
                <c:pt idx="1862">
                  <c:v>3895245</c:v>
                </c:pt>
                <c:pt idx="1863">
                  <c:v>3893266</c:v>
                </c:pt>
                <c:pt idx="1864">
                  <c:v>3892744</c:v>
                </c:pt>
                <c:pt idx="1865">
                  <c:v>4050031</c:v>
                </c:pt>
                <c:pt idx="1866">
                  <c:v>4048528</c:v>
                </c:pt>
                <c:pt idx="1867">
                  <c:v>4047615</c:v>
                </c:pt>
                <c:pt idx="1868">
                  <c:v>3985081</c:v>
                </c:pt>
                <c:pt idx="1869">
                  <c:v>3984368</c:v>
                </c:pt>
                <c:pt idx="1870">
                  <c:v>3982695</c:v>
                </c:pt>
                <c:pt idx="1871">
                  <c:v>3981351</c:v>
                </c:pt>
                <c:pt idx="1872">
                  <c:v>3979788</c:v>
                </c:pt>
                <c:pt idx="1873">
                  <c:v>3978738</c:v>
                </c:pt>
                <c:pt idx="1874">
                  <c:v>3977694</c:v>
                </c:pt>
                <c:pt idx="1875">
                  <c:v>3660312</c:v>
                </c:pt>
                <c:pt idx="1876">
                  <c:v>3977234</c:v>
                </c:pt>
                <c:pt idx="1877">
                  <c:v>3971420</c:v>
                </c:pt>
                <c:pt idx="1878">
                  <c:v>3969977</c:v>
                </c:pt>
                <c:pt idx="1879">
                  <c:v>3965612</c:v>
                </c:pt>
                <c:pt idx="1880">
                  <c:v>3965032</c:v>
                </c:pt>
                <c:pt idx="1881">
                  <c:v>3964620</c:v>
                </c:pt>
                <c:pt idx="1882">
                  <c:v>3955382</c:v>
                </c:pt>
                <c:pt idx="1883">
                  <c:v>3954109</c:v>
                </c:pt>
                <c:pt idx="1884">
                  <c:v>3949726</c:v>
                </c:pt>
                <c:pt idx="1885">
                  <c:v>3946880</c:v>
                </c:pt>
                <c:pt idx="1886">
                  <c:v>3945588</c:v>
                </c:pt>
                <c:pt idx="1887">
                  <c:v>3943363</c:v>
                </c:pt>
                <c:pt idx="1888">
                  <c:v>3941942</c:v>
                </c:pt>
                <c:pt idx="1889">
                  <c:v>3941110</c:v>
                </c:pt>
                <c:pt idx="1890">
                  <c:v>3938706</c:v>
                </c:pt>
                <c:pt idx="1891">
                  <c:v>3932660</c:v>
                </c:pt>
                <c:pt idx="1892">
                  <c:v>3358722</c:v>
                </c:pt>
                <c:pt idx="1893">
                  <c:v>3359978</c:v>
                </c:pt>
                <c:pt idx="1894">
                  <c:v>3361348</c:v>
                </c:pt>
                <c:pt idx="1895">
                  <c:v>3362088</c:v>
                </c:pt>
                <c:pt idx="1896">
                  <c:v>3618559</c:v>
                </c:pt>
                <c:pt idx="1897">
                  <c:v>3369690</c:v>
                </c:pt>
                <c:pt idx="1898">
                  <c:v>3370594</c:v>
                </c:pt>
                <c:pt idx="1899">
                  <c:v>3374049</c:v>
                </c:pt>
                <c:pt idx="1900">
                  <c:v>3375339</c:v>
                </c:pt>
                <c:pt idx="1901">
                  <c:v>3377934</c:v>
                </c:pt>
                <c:pt idx="1902">
                  <c:v>3379454</c:v>
                </c:pt>
                <c:pt idx="1903">
                  <c:v>1229447</c:v>
                </c:pt>
                <c:pt idx="1904">
                  <c:v>3381027</c:v>
                </c:pt>
                <c:pt idx="1905">
                  <c:v>3382214</c:v>
                </c:pt>
                <c:pt idx="1906">
                  <c:v>3384927</c:v>
                </c:pt>
                <c:pt idx="1907">
                  <c:v>3385968</c:v>
                </c:pt>
                <c:pt idx="1908">
                  <c:v>3387302</c:v>
                </c:pt>
                <c:pt idx="1909">
                  <c:v>3403040</c:v>
                </c:pt>
                <c:pt idx="1910">
                  <c:v>3404433</c:v>
                </c:pt>
                <c:pt idx="1911">
                  <c:v>3408185</c:v>
                </c:pt>
                <c:pt idx="1912">
                  <c:v>3411165</c:v>
                </c:pt>
                <c:pt idx="1913">
                  <c:v>3412749</c:v>
                </c:pt>
                <c:pt idx="1914">
                  <c:v>3413552</c:v>
                </c:pt>
                <c:pt idx="1915">
                  <c:v>3415091</c:v>
                </c:pt>
                <c:pt idx="1916">
                  <c:v>3421124</c:v>
                </c:pt>
                <c:pt idx="1917">
                  <c:v>3423133</c:v>
                </c:pt>
                <c:pt idx="1918">
                  <c:v>3424447</c:v>
                </c:pt>
                <c:pt idx="1919">
                  <c:v>3425055</c:v>
                </c:pt>
                <c:pt idx="1920">
                  <c:v>3426963</c:v>
                </c:pt>
                <c:pt idx="1921">
                  <c:v>3429266</c:v>
                </c:pt>
                <c:pt idx="1922">
                  <c:v>3433057</c:v>
                </c:pt>
                <c:pt idx="1923">
                  <c:v>3435312</c:v>
                </c:pt>
                <c:pt idx="1924">
                  <c:v>3438820</c:v>
                </c:pt>
                <c:pt idx="1925">
                  <c:v>3444200</c:v>
                </c:pt>
                <c:pt idx="1926">
                  <c:v>3449050</c:v>
                </c:pt>
                <c:pt idx="1927">
                  <c:v>3458978</c:v>
                </c:pt>
                <c:pt idx="1928">
                  <c:v>3461262</c:v>
                </c:pt>
                <c:pt idx="1929">
                  <c:v>3461916</c:v>
                </c:pt>
                <c:pt idx="1930">
                  <c:v>3463838</c:v>
                </c:pt>
                <c:pt idx="1931">
                  <c:v>3464742</c:v>
                </c:pt>
                <c:pt idx="1932">
                  <c:v>3466182</c:v>
                </c:pt>
                <c:pt idx="1933">
                  <c:v>3467001</c:v>
                </c:pt>
                <c:pt idx="1934">
                  <c:v>3468055</c:v>
                </c:pt>
                <c:pt idx="1935">
                  <c:v>3468441</c:v>
                </c:pt>
                <c:pt idx="1936">
                  <c:v>3468942</c:v>
                </c:pt>
                <c:pt idx="1937">
                  <c:v>3470591</c:v>
                </c:pt>
                <c:pt idx="1938">
                  <c:v>3472085</c:v>
                </c:pt>
                <c:pt idx="1939">
                  <c:v>3473265</c:v>
                </c:pt>
                <c:pt idx="1940">
                  <c:v>3475213</c:v>
                </c:pt>
                <c:pt idx="1941">
                  <c:v>3477293</c:v>
                </c:pt>
                <c:pt idx="1942">
                  <c:v>3480183</c:v>
                </c:pt>
                <c:pt idx="1943">
                  <c:v>3482213</c:v>
                </c:pt>
                <c:pt idx="1944">
                  <c:v>3484483</c:v>
                </c:pt>
                <c:pt idx="1945">
                  <c:v>3488162</c:v>
                </c:pt>
                <c:pt idx="1946">
                  <c:v>3489053</c:v>
                </c:pt>
                <c:pt idx="1947">
                  <c:v>3489967</c:v>
                </c:pt>
                <c:pt idx="1948">
                  <c:v>1542185</c:v>
                </c:pt>
                <c:pt idx="1949">
                  <c:v>3506296</c:v>
                </c:pt>
                <c:pt idx="1950">
                  <c:v>313916</c:v>
                </c:pt>
                <c:pt idx="1951">
                  <c:v>3507680</c:v>
                </c:pt>
                <c:pt idx="1952">
                  <c:v>3509808</c:v>
                </c:pt>
                <c:pt idx="1953">
                  <c:v>3512758</c:v>
                </c:pt>
                <c:pt idx="1954">
                  <c:v>3513331</c:v>
                </c:pt>
                <c:pt idx="1955">
                  <c:v>4356048</c:v>
                </c:pt>
                <c:pt idx="1956">
                  <c:v>925415</c:v>
                </c:pt>
                <c:pt idx="1957">
                  <c:v>3514033</c:v>
                </c:pt>
                <c:pt idx="1958">
                  <c:v>3514533</c:v>
                </c:pt>
                <c:pt idx="1959">
                  <c:v>3516075</c:v>
                </c:pt>
                <c:pt idx="1960">
                  <c:v>3517251</c:v>
                </c:pt>
                <c:pt idx="1961">
                  <c:v>3518375</c:v>
                </c:pt>
                <c:pt idx="1962">
                  <c:v>3519882</c:v>
                </c:pt>
                <c:pt idx="1963">
                  <c:v>3520571</c:v>
                </c:pt>
                <c:pt idx="1964">
                  <c:v>3523058</c:v>
                </c:pt>
                <c:pt idx="1965">
                  <c:v>3524352</c:v>
                </c:pt>
                <c:pt idx="1966">
                  <c:v>3525452</c:v>
                </c:pt>
                <c:pt idx="1967">
                  <c:v>3528245</c:v>
                </c:pt>
                <c:pt idx="1968">
                  <c:v>3534366</c:v>
                </c:pt>
                <c:pt idx="1969">
                  <c:v>3539201</c:v>
                </c:pt>
                <c:pt idx="1970">
                  <c:v>3540416</c:v>
                </c:pt>
                <c:pt idx="1971">
                  <c:v>3541563</c:v>
                </c:pt>
                <c:pt idx="1972">
                  <c:v>3545006</c:v>
                </c:pt>
                <c:pt idx="1973">
                  <c:v>3546002</c:v>
                </c:pt>
                <c:pt idx="1974">
                  <c:v>3553920</c:v>
                </c:pt>
                <c:pt idx="1975">
                  <c:v>3557681</c:v>
                </c:pt>
                <c:pt idx="1976">
                  <c:v>3558706</c:v>
                </c:pt>
                <c:pt idx="1977">
                  <c:v>3560642</c:v>
                </c:pt>
                <c:pt idx="1978">
                  <c:v>3563837</c:v>
                </c:pt>
                <c:pt idx="1979">
                  <c:v>3565528</c:v>
                </c:pt>
                <c:pt idx="1980">
                  <c:v>3569145</c:v>
                </c:pt>
                <c:pt idx="1981">
                  <c:v>3569815</c:v>
                </c:pt>
                <c:pt idx="1982">
                  <c:v>3570104</c:v>
                </c:pt>
                <c:pt idx="1983">
                  <c:v>3575004</c:v>
                </c:pt>
                <c:pt idx="1984">
                  <c:v>3578488</c:v>
                </c:pt>
                <c:pt idx="1985">
                  <c:v>3580633</c:v>
                </c:pt>
                <c:pt idx="1986">
                  <c:v>3583821</c:v>
                </c:pt>
                <c:pt idx="1987">
                  <c:v>3588731</c:v>
                </c:pt>
                <c:pt idx="1988">
                  <c:v>3592843</c:v>
                </c:pt>
                <c:pt idx="1989">
                  <c:v>3593143</c:v>
                </c:pt>
                <c:pt idx="1990">
                  <c:v>3595062</c:v>
                </c:pt>
                <c:pt idx="1991">
                  <c:v>3597129</c:v>
                </c:pt>
                <c:pt idx="1992">
                  <c:v>3601533</c:v>
                </c:pt>
                <c:pt idx="1993">
                  <c:v>3618559</c:v>
                </c:pt>
                <c:pt idx="1994">
                  <c:v>2605075</c:v>
                </c:pt>
                <c:pt idx="1995">
                  <c:v>1450352</c:v>
                </c:pt>
                <c:pt idx="1996">
                  <c:v>3199411</c:v>
                </c:pt>
                <c:pt idx="1997">
                  <c:v>3200633</c:v>
                </c:pt>
                <c:pt idx="1998">
                  <c:v>3602059</c:v>
                </c:pt>
                <c:pt idx="1999">
                  <c:v>3602681</c:v>
                </c:pt>
                <c:pt idx="2000">
                  <c:v>705224</c:v>
                </c:pt>
                <c:pt idx="2001">
                  <c:v>3607687</c:v>
                </c:pt>
                <c:pt idx="2002">
                  <c:v>3612613</c:v>
                </c:pt>
                <c:pt idx="2003">
                  <c:v>3613405</c:v>
                </c:pt>
                <c:pt idx="2004">
                  <c:v>3614337</c:v>
                </c:pt>
                <c:pt idx="2005">
                  <c:v>3616842</c:v>
                </c:pt>
                <c:pt idx="2006">
                  <c:v>3619307</c:v>
                </c:pt>
                <c:pt idx="2007">
                  <c:v>3620309</c:v>
                </c:pt>
                <c:pt idx="2008">
                  <c:v>85451</c:v>
                </c:pt>
                <c:pt idx="2009">
                  <c:v>86502</c:v>
                </c:pt>
                <c:pt idx="2010">
                  <c:v>3634268</c:v>
                </c:pt>
                <c:pt idx="2011">
                  <c:v>3637227</c:v>
                </c:pt>
                <c:pt idx="2012">
                  <c:v>3639199</c:v>
                </c:pt>
                <c:pt idx="2013">
                  <c:v>3640859</c:v>
                </c:pt>
                <c:pt idx="2014">
                  <c:v>3641763</c:v>
                </c:pt>
                <c:pt idx="2015">
                  <c:v>3643296</c:v>
                </c:pt>
                <c:pt idx="2016">
                  <c:v>3644330</c:v>
                </c:pt>
                <c:pt idx="2017">
                  <c:v>3656948</c:v>
                </c:pt>
                <c:pt idx="2018">
                  <c:v>3662803</c:v>
                </c:pt>
                <c:pt idx="2019">
                  <c:v>3666139</c:v>
                </c:pt>
                <c:pt idx="2020">
                  <c:v>3666694</c:v>
                </c:pt>
                <c:pt idx="2021">
                  <c:v>2654973</c:v>
                </c:pt>
                <c:pt idx="2022">
                  <c:v>3671382</c:v>
                </c:pt>
                <c:pt idx="2023">
                  <c:v>3675481</c:v>
                </c:pt>
                <c:pt idx="2024">
                  <c:v>3678051</c:v>
                </c:pt>
                <c:pt idx="2025">
                  <c:v>3678978</c:v>
                </c:pt>
                <c:pt idx="2026">
                  <c:v>3681390</c:v>
                </c:pt>
                <c:pt idx="2027">
                  <c:v>3682523</c:v>
                </c:pt>
                <c:pt idx="2028">
                  <c:v>3684031</c:v>
                </c:pt>
                <c:pt idx="2029">
                  <c:v>2205303</c:v>
                </c:pt>
                <c:pt idx="2030">
                  <c:v>3691432</c:v>
                </c:pt>
                <c:pt idx="2031">
                  <c:v>3692198</c:v>
                </c:pt>
                <c:pt idx="2032">
                  <c:v>3694223</c:v>
                </c:pt>
                <c:pt idx="2033">
                  <c:v>1055591</c:v>
                </c:pt>
                <c:pt idx="2034">
                  <c:v>3696168</c:v>
                </c:pt>
                <c:pt idx="2035">
                  <c:v>3696866</c:v>
                </c:pt>
                <c:pt idx="2036">
                  <c:v>972451</c:v>
                </c:pt>
                <c:pt idx="2037">
                  <c:v>2590931</c:v>
                </c:pt>
                <c:pt idx="2038">
                  <c:v>4487728</c:v>
                </c:pt>
                <c:pt idx="2039">
                  <c:v>1058203</c:v>
                </c:pt>
                <c:pt idx="2040">
                  <c:v>4197885</c:v>
                </c:pt>
                <c:pt idx="2041">
                  <c:v>645326</c:v>
                </c:pt>
                <c:pt idx="2042">
                  <c:v>1147423</c:v>
                </c:pt>
                <c:pt idx="2043">
                  <c:v>3706883</c:v>
                </c:pt>
                <c:pt idx="2044">
                  <c:v>3708928</c:v>
                </c:pt>
                <c:pt idx="2045">
                  <c:v>3711075</c:v>
                </c:pt>
                <c:pt idx="2046">
                  <c:v>3714435</c:v>
                </c:pt>
                <c:pt idx="2047">
                  <c:v>3714977</c:v>
                </c:pt>
                <c:pt idx="2048">
                  <c:v>3715961</c:v>
                </c:pt>
                <c:pt idx="2049">
                  <c:v>3717418</c:v>
                </c:pt>
                <c:pt idx="2050">
                  <c:v>3720727</c:v>
                </c:pt>
                <c:pt idx="2051">
                  <c:v>3724926</c:v>
                </c:pt>
                <c:pt idx="2052">
                  <c:v>3726732</c:v>
                </c:pt>
                <c:pt idx="2053">
                  <c:v>3728685</c:v>
                </c:pt>
                <c:pt idx="2054">
                  <c:v>3731887</c:v>
                </c:pt>
                <c:pt idx="2055">
                  <c:v>3735620</c:v>
                </c:pt>
                <c:pt idx="2056">
                  <c:v>3736612</c:v>
                </c:pt>
                <c:pt idx="2057">
                  <c:v>3736981</c:v>
                </c:pt>
                <c:pt idx="2058">
                  <c:v>3737294</c:v>
                </c:pt>
                <c:pt idx="2059">
                  <c:v>3738435</c:v>
                </c:pt>
                <c:pt idx="2060">
                  <c:v>3740285</c:v>
                </c:pt>
                <c:pt idx="2061">
                  <c:v>3742684</c:v>
                </c:pt>
                <c:pt idx="2062">
                  <c:v>3743991</c:v>
                </c:pt>
                <c:pt idx="2063">
                  <c:v>3745462</c:v>
                </c:pt>
                <c:pt idx="2064">
                  <c:v>3746207</c:v>
                </c:pt>
                <c:pt idx="2065">
                  <c:v>3752353</c:v>
                </c:pt>
                <c:pt idx="2066">
                  <c:v>3756752</c:v>
                </c:pt>
                <c:pt idx="2067">
                  <c:v>3757715</c:v>
                </c:pt>
                <c:pt idx="2068">
                  <c:v>3758728</c:v>
                </c:pt>
                <c:pt idx="2069">
                  <c:v>3765393</c:v>
                </c:pt>
                <c:pt idx="2070">
                  <c:v>3228612</c:v>
                </c:pt>
                <c:pt idx="2071">
                  <c:v>3766247</c:v>
                </c:pt>
                <c:pt idx="2072">
                  <c:v>3767844</c:v>
                </c:pt>
                <c:pt idx="2073">
                  <c:v>4335245</c:v>
                </c:pt>
                <c:pt idx="2074">
                  <c:v>2560613</c:v>
                </c:pt>
                <c:pt idx="2075">
                  <c:v>144576</c:v>
                </c:pt>
                <c:pt idx="2076">
                  <c:v>3783691</c:v>
                </c:pt>
                <c:pt idx="2077">
                  <c:v>3784379</c:v>
                </c:pt>
                <c:pt idx="2078">
                  <c:v>3785358</c:v>
                </c:pt>
                <c:pt idx="2079">
                  <c:v>3786399</c:v>
                </c:pt>
                <c:pt idx="2080">
                  <c:v>2654973</c:v>
                </c:pt>
                <c:pt idx="2081">
                  <c:v>1181391</c:v>
                </c:pt>
                <c:pt idx="2082">
                  <c:v>2213929</c:v>
                </c:pt>
                <c:pt idx="2083">
                  <c:v>3791850</c:v>
                </c:pt>
                <c:pt idx="2084">
                  <c:v>3793349</c:v>
                </c:pt>
                <c:pt idx="2085">
                  <c:v>3796031</c:v>
                </c:pt>
                <c:pt idx="2086">
                  <c:v>3796878</c:v>
                </c:pt>
                <c:pt idx="2087">
                  <c:v>3797826</c:v>
                </c:pt>
                <c:pt idx="2088">
                  <c:v>3799005</c:v>
                </c:pt>
                <c:pt idx="2089">
                  <c:v>3804068</c:v>
                </c:pt>
                <c:pt idx="2090">
                  <c:v>3805694</c:v>
                </c:pt>
                <c:pt idx="2091">
                  <c:v>3806652</c:v>
                </c:pt>
                <c:pt idx="2092">
                  <c:v>3808613</c:v>
                </c:pt>
                <c:pt idx="2093">
                  <c:v>3809639</c:v>
                </c:pt>
                <c:pt idx="2094">
                  <c:v>3818196</c:v>
                </c:pt>
                <c:pt idx="2095">
                  <c:v>3819160</c:v>
                </c:pt>
                <c:pt idx="2096">
                  <c:v>3820950</c:v>
                </c:pt>
                <c:pt idx="2097">
                  <c:v>3821992</c:v>
                </c:pt>
                <c:pt idx="2098">
                  <c:v>3832844</c:v>
                </c:pt>
                <c:pt idx="2099">
                  <c:v>3835104</c:v>
                </c:pt>
                <c:pt idx="2100">
                  <c:v>3835825</c:v>
                </c:pt>
                <c:pt idx="2101">
                  <c:v>3837805</c:v>
                </c:pt>
                <c:pt idx="2102">
                  <c:v>3839735</c:v>
                </c:pt>
                <c:pt idx="2103">
                  <c:v>3845071</c:v>
                </c:pt>
                <c:pt idx="2104">
                  <c:v>2562092</c:v>
                </c:pt>
                <c:pt idx="2105">
                  <c:v>3848815</c:v>
                </c:pt>
                <c:pt idx="2106">
                  <c:v>3851874</c:v>
                </c:pt>
                <c:pt idx="2107">
                  <c:v>3856368</c:v>
                </c:pt>
                <c:pt idx="2108">
                  <c:v>3857184</c:v>
                </c:pt>
                <c:pt idx="2109">
                  <c:v>420312</c:v>
                </c:pt>
                <c:pt idx="2110">
                  <c:v>3878726</c:v>
                </c:pt>
                <c:pt idx="2111">
                  <c:v>3880236</c:v>
                </c:pt>
                <c:pt idx="2112">
                  <c:v>2073251</c:v>
                </c:pt>
                <c:pt idx="2113">
                  <c:v>1280325</c:v>
                </c:pt>
                <c:pt idx="2114">
                  <c:v>3888679</c:v>
                </c:pt>
                <c:pt idx="2115">
                  <c:v>3889694</c:v>
                </c:pt>
                <c:pt idx="2116">
                  <c:v>4055476</c:v>
                </c:pt>
                <c:pt idx="2117">
                  <c:v>4056927</c:v>
                </c:pt>
                <c:pt idx="2118">
                  <c:v>4060148</c:v>
                </c:pt>
                <c:pt idx="2119">
                  <c:v>4066031</c:v>
                </c:pt>
                <c:pt idx="2120">
                  <c:v>4070205</c:v>
                </c:pt>
                <c:pt idx="2121">
                  <c:v>4071114</c:v>
                </c:pt>
                <c:pt idx="2122">
                  <c:v>4072031</c:v>
                </c:pt>
                <c:pt idx="2123">
                  <c:v>4073052</c:v>
                </c:pt>
                <c:pt idx="2124">
                  <c:v>4080892</c:v>
                </c:pt>
                <c:pt idx="2125">
                  <c:v>4081662</c:v>
                </c:pt>
                <c:pt idx="2126">
                  <c:v>4084748</c:v>
                </c:pt>
                <c:pt idx="2127">
                  <c:v>4088852</c:v>
                </c:pt>
                <c:pt idx="2128">
                  <c:v>4089550</c:v>
                </c:pt>
                <c:pt idx="2129">
                  <c:v>4094672</c:v>
                </c:pt>
                <c:pt idx="2130">
                  <c:v>4099071</c:v>
                </c:pt>
                <c:pt idx="2131">
                  <c:v>4101505</c:v>
                </c:pt>
                <c:pt idx="2132">
                  <c:v>3772800</c:v>
                </c:pt>
                <c:pt idx="2133">
                  <c:v>3019685</c:v>
                </c:pt>
                <c:pt idx="2134">
                  <c:v>3302479</c:v>
                </c:pt>
                <c:pt idx="2135">
                  <c:v>3311636</c:v>
                </c:pt>
                <c:pt idx="2136">
                  <c:v>3305260</c:v>
                </c:pt>
                <c:pt idx="2137">
                  <c:v>1000254</c:v>
                </c:pt>
                <c:pt idx="2138">
                  <c:v>4105157</c:v>
                </c:pt>
                <c:pt idx="2139">
                  <c:v>4107574</c:v>
                </c:pt>
                <c:pt idx="2140">
                  <c:v>4107819</c:v>
                </c:pt>
                <c:pt idx="2141">
                  <c:v>252698</c:v>
                </c:pt>
                <c:pt idx="2142">
                  <c:v>4113277</c:v>
                </c:pt>
                <c:pt idx="2143">
                  <c:v>4115070</c:v>
                </c:pt>
                <c:pt idx="2144">
                  <c:v>4117317</c:v>
                </c:pt>
                <c:pt idx="2145">
                  <c:v>4119547</c:v>
                </c:pt>
                <c:pt idx="2146">
                  <c:v>4120727</c:v>
                </c:pt>
                <c:pt idx="2147">
                  <c:v>2569558</c:v>
                </c:pt>
                <c:pt idx="2148">
                  <c:v>4678419</c:v>
                </c:pt>
                <c:pt idx="2149">
                  <c:v>4194841</c:v>
                </c:pt>
                <c:pt idx="2150">
                  <c:v>2998229</c:v>
                </c:pt>
                <c:pt idx="2151">
                  <c:v>4677272</c:v>
                </c:pt>
                <c:pt idx="2152">
                  <c:v>4243863</c:v>
                </c:pt>
                <c:pt idx="2153">
                  <c:v>3934654</c:v>
                </c:pt>
                <c:pt idx="2154">
                  <c:v>885873</c:v>
                </c:pt>
                <c:pt idx="2155">
                  <c:v>3791850</c:v>
                </c:pt>
                <c:pt idx="2156">
                  <c:v>4135117</c:v>
                </c:pt>
                <c:pt idx="2157">
                  <c:v>4138531</c:v>
                </c:pt>
                <c:pt idx="2158">
                  <c:v>4140918</c:v>
                </c:pt>
                <c:pt idx="2159">
                  <c:v>4141679</c:v>
                </c:pt>
                <c:pt idx="2160">
                  <c:v>4144752</c:v>
                </c:pt>
                <c:pt idx="2161">
                  <c:v>4148167</c:v>
                </c:pt>
                <c:pt idx="2162">
                  <c:v>4148793</c:v>
                </c:pt>
                <c:pt idx="2163">
                  <c:v>4149495</c:v>
                </c:pt>
                <c:pt idx="2164">
                  <c:v>4155915</c:v>
                </c:pt>
                <c:pt idx="2165">
                  <c:v>4158722</c:v>
                </c:pt>
                <c:pt idx="2166">
                  <c:v>4159368</c:v>
                </c:pt>
                <c:pt idx="2167">
                  <c:v>4160797</c:v>
                </c:pt>
                <c:pt idx="2168">
                  <c:v>4161631</c:v>
                </c:pt>
                <c:pt idx="2169">
                  <c:v>4243386</c:v>
                </c:pt>
                <c:pt idx="2170">
                  <c:v>4164383</c:v>
                </c:pt>
                <c:pt idx="2171">
                  <c:v>4165284</c:v>
                </c:pt>
                <c:pt idx="2172">
                  <c:v>4165659</c:v>
                </c:pt>
                <c:pt idx="2173">
                  <c:v>4169473</c:v>
                </c:pt>
                <c:pt idx="2174">
                  <c:v>4172286</c:v>
                </c:pt>
                <c:pt idx="2175">
                  <c:v>1099068</c:v>
                </c:pt>
                <c:pt idx="2176">
                  <c:v>3505584</c:v>
                </c:pt>
                <c:pt idx="2177">
                  <c:v>2590931</c:v>
                </c:pt>
                <c:pt idx="2178">
                  <c:v>4178946</c:v>
                </c:pt>
                <c:pt idx="2179">
                  <c:v>4180833</c:v>
                </c:pt>
                <c:pt idx="2180">
                  <c:v>4183910</c:v>
                </c:pt>
                <c:pt idx="2181">
                  <c:v>4190897</c:v>
                </c:pt>
                <c:pt idx="2182">
                  <c:v>4192346</c:v>
                </c:pt>
                <c:pt idx="2183">
                  <c:v>4201753</c:v>
                </c:pt>
                <c:pt idx="2184">
                  <c:v>4205893</c:v>
                </c:pt>
                <c:pt idx="2185">
                  <c:v>4205893</c:v>
                </c:pt>
                <c:pt idx="2186">
                  <c:v>4212295</c:v>
                </c:pt>
                <c:pt idx="2187">
                  <c:v>4215081</c:v>
                </c:pt>
                <c:pt idx="2188">
                  <c:v>1424894</c:v>
                </c:pt>
                <c:pt idx="2189">
                  <c:v>4218356</c:v>
                </c:pt>
                <c:pt idx="2190">
                  <c:v>4219205</c:v>
                </c:pt>
                <c:pt idx="2191">
                  <c:v>4222554</c:v>
                </c:pt>
                <c:pt idx="2192">
                  <c:v>4222897</c:v>
                </c:pt>
                <c:pt idx="2193">
                  <c:v>4229701</c:v>
                </c:pt>
                <c:pt idx="2194">
                  <c:v>4231339</c:v>
                </c:pt>
                <c:pt idx="2195">
                  <c:v>4233708</c:v>
                </c:pt>
                <c:pt idx="2196">
                  <c:v>4237512</c:v>
                </c:pt>
                <c:pt idx="2197">
                  <c:v>4240149</c:v>
                </c:pt>
                <c:pt idx="2198">
                  <c:v>4242667</c:v>
                </c:pt>
                <c:pt idx="2199">
                  <c:v>4243386</c:v>
                </c:pt>
                <c:pt idx="2200">
                  <c:v>3235893</c:v>
                </c:pt>
                <c:pt idx="2201">
                  <c:v>3233506</c:v>
                </c:pt>
                <c:pt idx="2202">
                  <c:v>3225742</c:v>
                </c:pt>
                <c:pt idx="2203">
                  <c:v>3225127</c:v>
                </c:pt>
                <c:pt idx="2204">
                  <c:v>3219134</c:v>
                </c:pt>
                <c:pt idx="2205">
                  <c:v>3217849</c:v>
                </c:pt>
                <c:pt idx="2206">
                  <c:v>3215624</c:v>
                </c:pt>
                <c:pt idx="2207">
                  <c:v>3214163</c:v>
                </c:pt>
                <c:pt idx="2208">
                  <c:v>3212293</c:v>
                </c:pt>
                <c:pt idx="2209">
                  <c:v>3211625</c:v>
                </c:pt>
                <c:pt idx="2210">
                  <c:v>3210873</c:v>
                </c:pt>
                <c:pt idx="2211">
                  <c:v>3209094</c:v>
                </c:pt>
                <c:pt idx="2212">
                  <c:v>3206788</c:v>
                </c:pt>
                <c:pt idx="2213">
                  <c:v>3203573</c:v>
                </c:pt>
                <c:pt idx="2214">
                  <c:v>3201916</c:v>
                </c:pt>
                <c:pt idx="2215">
                  <c:v>3990550</c:v>
                </c:pt>
                <c:pt idx="2216">
                  <c:v>225378</c:v>
                </c:pt>
                <c:pt idx="2217">
                  <c:v>3189745</c:v>
                </c:pt>
                <c:pt idx="2218">
                  <c:v>3187339</c:v>
                </c:pt>
                <c:pt idx="2219">
                  <c:v>3185960</c:v>
                </c:pt>
                <c:pt idx="2220">
                  <c:v>3182726</c:v>
                </c:pt>
                <c:pt idx="2221">
                  <c:v>3179123</c:v>
                </c:pt>
                <c:pt idx="2222">
                  <c:v>3177854</c:v>
                </c:pt>
                <c:pt idx="2223">
                  <c:v>3176006</c:v>
                </c:pt>
                <c:pt idx="2224">
                  <c:v>3174670</c:v>
                </c:pt>
                <c:pt idx="2225">
                  <c:v>3763337</c:v>
                </c:pt>
                <c:pt idx="2226">
                  <c:v>3170513</c:v>
                </c:pt>
                <c:pt idx="2227">
                  <c:v>3168988</c:v>
                </c:pt>
                <c:pt idx="2228">
                  <c:v>3165779</c:v>
                </c:pt>
                <c:pt idx="2229">
                  <c:v>3153269</c:v>
                </c:pt>
                <c:pt idx="2230">
                  <c:v>3151076</c:v>
                </c:pt>
                <c:pt idx="2231">
                  <c:v>3149625</c:v>
                </c:pt>
                <c:pt idx="2232">
                  <c:v>3147488</c:v>
                </c:pt>
                <c:pt idx="2233">
                  <c:v>3146173</c:v>
                </c:pt>
                <c:pt idx="2234">
                  <c:v>3141102</c:v>
                </c:pt>
                <c:pt idx="2235">
                  <c:v>3139674</c:v>
                </c:pt>
                <c:pt idx="2236">
                  <c:v>3137341</c:v>
                </c:pt>
                <c:pt idx="2237">
                  <c:v>3136074</c:v>
                </c:pt>
                <c:pt idx="2238">
                  <c:v>556259</c:v>
                </c:pt>
                <c:pt idx="2239">
                  <c:v>3135393</c:v>
                </c:pt>
                <c:pt idx="2240">
                  <c:v>3133415</c:v>
                </c:pt>
                <c:pt idx="2241">
                  <c:v>3129806</c:v>
                </c:pt>
                <c:pt idx="2242">
                  <c:v>3119203</c:v>
                </c:pt>
                <c:pt idx="2243">
                  <c:v>3118050</c:v>
                </c:pt>
                <c:pt idx="2244">
                  <c:v>3116578</c:v>
                </c:pt>
                <c:pt idx="2245">
                  <c:v>3114915</c:v>
                </c:pt>
                <c:pt idx="2246">
                  <c:v>3114214</c:v>
                </c:pt>
                <c:pt idx="2247">
                  <c:v>3113418</c:v>
                </c:pt>
                <c:pt idx="2248">
                  <c:v>3111461</c:v>
                </c:pt>
                <c:pt idx="2249">
                  <c:v>3110252</c:v>
                </c:pt>
                <c:pt idx="2250">
                  <c:v>3108254</c:v>
                </c:pt>
                <c:pt idx="2251">
                  <c:v>3103163</c:v>
                </c:pt>
                <c:pt idx="2252">
                  <c:v>3099522</c:v>
                </c:pt>
                <c:pt idx="2253">
                  <c:v>3099031</c:v>
                </c:pt>
                <c:pt idx="2254">
                  <c:v>3098115</c:v>
                </c:pt>
                <c:pt idx="2255">
                  <c:v>3097166</c:v>
                </c:pt>
                <c:pt idx="2256">
                  <c:v>3087246</c:v>
                </c:pt>
                <c:pt idx="2257">
                  <c:v>3085881</c:v>
                </c:pt>
                <c:pt idx="2258">
                  <c:v>3085142</c:v>
                </c:pt>
                <c:pt idx="2259">
                  <c:v>3384927</c:v>
                </c:pt>
                <c:pt idx="2260">
                  <c:v>3386657</c:v>
                </c:pt>
                <c:pt idx="2261">
                  <c:v>3386657</c:v>
                </c:pt>
                <c:pt idx="2262">
                  <c:v>2818021</c:v>
                </c:pt>
                <c:pt idx="2263">
                  <c:v>550865</c:v>
                </c:pt>
                <c:pt idx="2264">
                  <c:v>3560642</c:v>
                </c:pt>
                <c:pt idx="2265">
                  <c:v>3561607</c:v>
                </c:pt>
                <c:pt idx="2266">
                  <c:v>3559736</c:v>
                </c:pt>
                <c:pt idx="2267">
                  <c:v>550865</c:v>
                </c:pt>
                <c:pt idx="2268">
                  <c:v>1152219</c:v>
                </c:pt>
                <c:pt idx="2269">
                  <c:v>1529498</c:v>
                </c:pt>
                <c:pt idx="2270">
                  <c:v>4584729</c:v>
                </c:pt>
                <c:pt idx="2271">
                  <c:v>3074801</c:v>
                </c:pt>
                <c:pt idx="2272">
                  <c:v>3071727</c:v>
                </c:pt>
                <c:pt idx="2273">
                  <c:v>2798838</c:v>
                </c:pt>
                <c:pt idx="2274">
                  <c:v>2098315</c:v>
                </c:pt>
                <c:pt idx="2275">
                  <c:v>711276</c:v>
                </c:pt>
                <c:pt idx="2276">
                  <c:v>3068330</c:v>
                </c:pt>
                <c:pt idx="2277">
                  <c:v>3066709</c:v>
                </c:pt>
                <c:pt idx="2278">
                  <c:v>3065439</c:v>
                </c:pt>
                <c:pt idx="2279">
                  <c:v>3059742</c:v>
                </c:pt>
                <c:pt idx="2280">
                  <c:v>3057537</c:v>
                </c:pt>
                <c:pt idx="2281">
                  <c:v>3056285</c:v>
                </c:pt>
                <c:pt idx="2282">
                  <c:v>3053160</c:v>
                </c:pt>
                <c:pt idx="2283">
                  <c:v>3052426</c:v>
                </c:pt>
                <c:pt idx="2284">
                  <c:v>4392641</c:v>
                </c:pt>
                <c:pt idx="2285">
                  <c:v>182217</c:v>
                </c:pt>
                <c:pt idx="2286">
                  <c:v>3043629</c:v>
                </c:pt>
                <c:pt idx="2287">
                  <c:v>3042717</c:v>
                </c:pt>
                <c:pt idx="2288">
                  <c:v>3034582</c:v>
                </c:pt>
                <c:pt idx="2289">
                  <c:v>3027284</c:v>
                </c:pt>
                <c:pt idx="2290">
                  <c:v>3025303</c:v>
                </c:pt>
                <c:pt idx="2291">
                  <c:v>3023756</c:v>
                </c:pt>
                <c:pt idx="2292">
                  <c:v>3021209</c:v>
                </c:pt>
                <c:pt idx="2293">
                  <c:v>3018605</c:v>
                </c:pt>
                <c:pt idx="2294">
                  <c:v>3015688</c:v>
                </c:pt>
                <c:pt idx="2295">
                  <c:v>3014208</c:v>
                </c:pt>
                <c:pt idx="2296">
                  <c:v>3009329</c:v>
                </c:pt>
                <c:pt idx="2297">
                  <c:v>3007328</c:v>
                </c:pt>
                <c:pt idx="2298">
                  <c:v>3000771</c:v>
                </c:pt>
                <c:pt idx="2299">
                  <c:v>3000023</c:v>
                </c:pt>
                <c:pt idx="2300">
                  <c:v>2995058</c:v>
                </c:pt>
                <c:pt idx="2301">
                  <c:v>2990405</c:v>
                </c:pt>
                <c:pt idx="2302">
                  <c:v>2989611</c:v>
                </c:pt>
                <c:pt idx="2303">
                  <c:v>4283992</c:v>
                </c:pt>
                <c:pt idx="2304">
                  <c:v>3938706</c:v>
                </c:pt>
                <c:pt idx="2305">
                  <c:v>2983369</c:v>
                </c:pt>
                <c:pt idx="2306">
                  <c:v>2982247</c:v>
                </c:pt>
                <c:pt idx="2307">
                  <c:v>2981454</c:v>
                </c:pt>
                <c:pt idx="2308">
                  <c:v>2977694</c:v>
                </c:pt>
                <c:pt idx="2309">
                  <c:v>2976403</c:v>
                </c:pt>
                <c:pt idx="2310">
                  <c:v>2974500</c:v>
                </c:pt>
                <c:pt idx="2311">
                  <c:v>2969711</c:v>
                </c:pt>
                <c:pt idx="2312">
                  <c:v>2967729</c:v>
                </c:pt>
                <c:pt idx="2313">
                  <c:v>2964806</c:v>
                </c:pt>
                <c:pt idx="2314">
                  <c:v>2964120</c:v>
                </c:pt>
                <c:pt idx="2315">
                  <c:v>2959622</c:v>
                </c:pt>
                <c:pt idx="2316">
                  <c:v>2933666</c:v>
                </c:pt>
                <c:pt idx="2317">
                  <c:v>2946257</c:v>
                </c:pt>
                <c:pt idx="2318">
                  <c:v>237246</c:v>
                </c:pt>
                <c:pt idx="2319">
                  <c:v>4014710</c:v>
                </c:pt>
                <c:pt idx="2320">
                  <c:v>2958269</c:v>
                </c:pt>
                <c:pt idx="2321">
                  <c:v>295442</c:v>
                </c:pt>
                <c:pt idx="2322">
                  <c:v>4251447</c:v>
                </c:pt>
                <c:pt idx="2323">
                  <c:v>295442</c:v>
                </c:pt>
                <c:pt idx="2324">
                  <c:v>2930641</c:v>
                </c:pt>
                <c:pt idx="2325">
                  <c:v>2890661</c:v>
                </c:pt>
                <c:pt idx="2326">
                  <c:v>2888672</c:v>
                </c:pt>
                <c:pt idx="2327">
                  <c:v>2886674</c:v>
                </c:pt>
                <c:pt idx="2328">
                  <c:v>2885745</c:v>
                </c:pt>
                <c:pt idx="2329">
                  <c:v>2883370</c:v>
                </c:pt>
                <c:pt idx="2330">
                  <c:v>2881834</c:v>
                </c:pt>
                <c:pt idx="2331">
                  <c:v>2880828</c:v>
                </c:pt>
                <c:pt idx="2332">
                  <c:v>2878769</c:v>
                </c:pt>
                <c:pt idx="2333">
                  <c:v>2878177</c:v>
                </c:pt>
                <c:pt idx="2334">
                  <c:v>2877153</c:v>
                </c:pt>
                <c:pt idx="2335">
                  <c:v>2874266</c:v>
                </c:pt>
                <c:pt idx="2336">
                  <c:v>1882812</c:v>
                </c:pt>
                <c:pt idx="2337">
                  <c:v>2866168</c:v>
                </c:pt>
                <c:pt idx="2338">
                  <c:v>2683759</c:v>
                </c:pt>
                <c:pt idx="2339">
                  <c:v>2682455</c:v>
                </c:pt>
                <c:pt idx="2340">
                  <c:v>2899943</c:v>
                </c:pt>
                <c:pt idx="2341">
                  <c:v>185567</c:v>
                </c:pt>
                <c:pt idx="2342">
                  <c:v>1058203</c:v>
                </c:pt>
                <c:pt idx="2343">
                  <c:v>941110</c:v>
                </c:pt>
                <c:pt idx="2344">
                  <c:v>2680624</c:v>
                </c:pt>
                <c:pt idx="2345">
                  <c:v>2678646</c:v>
                </c:pt>
                <c:pt idx="2346">
                  <c:v>2677746</c:v>
                </c:pt>
                <c:pt idx="2347">
                  <c:v>2676875</c:v>
                </c:pt>
                <c:pt idx="2348">
                  <c:v>4626863</c:v>
                </c:pt>
                <c:pt idx="2349">
                  <c:v>4627279</c:v>
                </c:pt>
                <c:pt idx="2350">
                  <c:v>4629147</c:v>
                </c:pt>
                <c:pt idx="2351">
                  <c:v>2675740</c:v>
                </c:pt>
                <c:pt idx="2352">
                  <c:v>4629776</c:v>
                </c:pt>
                <c:pt idx="2353">
                  <c:v>280429</c:v>
                </c:pt>
                <c:pt idx="2354">
                  <c:v>2740725</c:v>
                </c:pt>
                <c:pt idx="2355">
                  <c:v>3513331</c:v>
                </c:pt>
                <c:pt idx="2356">
                  <c:v>3687282</c:v>
                </c:pt>
                <c:pt idx="2357">
                  <c:v>2860483</c:v>
                </c:pt>
                <c:pt idx="2358">
                  <c:v>2858971</c:v>
                </c:pt>
                <c:pt idx="2359">
                  <c:v>2858275</c:v>
                </c:pt>
                <c:pt idx="2360">
                  <c:v>731013</c:v>
                </c:pt>
                <c:pt idx="2361">
                  <c:v>2851828</c:v>
                </c:pt>
                <c:pt idx="2362">
                  <c:v>2850008</c:v>
                </c:pt>
                <c:pt idx="2363">
                  <c:v>2849386</c:v>
                </c:pt>
                <c:pt idx="2364">
                  <c:v>2848043</c:v>
                </c:pt>
                <c:pt idx="2365">
                  <c:v>2845659</c:v>
                </c:pt>
                <c:pt idx="2366">
                  <c:v>2844636</c:v>
                </c:pt>
                <c:pt idx="2367">
                  <c:v>2843577</c:v>
                </c:pt>
                <c:pt idx="2368">
                  <c:v>2889462</c:v>
                </c:pt>
                <c:pt idx="2369">
                  <c:v>2890661</c:v>
                </c:pt>
                <c:pt idx="2370">
                  <c:v>2837881</c:v>
                </c:pt>
                <c:pt idx="2371">
                  <c:v>2834516</c:v>
                </c:pt>
                <c:pt idx="2372">
                  <c:v>2828444</c:v>
                </c:pt>
                <c:pt idx="2373">
                  <c:v>2827432</c:v>
                </c:pt>
                <c:pt idx="2374">
                  <c:v>2826208</c:v>
                </c:pt>
                <c:pt idx="2375">
                  <c:v>2825935</c:v>
                </c:pt>
                <c:pt idx="2376">
                  <c:v>2821871</c:v>
                </c:pt>
                <c:pt idx="2377">
                  <c:v>2820428</c:v>
                </c:pt>
                <c:pt idx="2378">
                  <c:v>2819064</c:v>
                </c:pt>
                <c:pt idx="2379">
                  <c:v>2807674</c:v>
                </c:pt>
                <c:pt idx="2380">
                  <c:v>2806762</c:v>
                </c:pt>
                <c:pt idx="2381">
                  <c:v>2805404</c:v>
                </c:pt>
                <c:pt idx="2382">
                  <c:v>2803383</c:v>
                </c:pt>
                <c:pt idx="2383">
                  <c:v>2798838</c:v>
                </c:pt>
                <c:pt idx="2384">
                  <c:v>2706505</c:v>
                </c:pt>
                <c:pt idx="2385">
                  <c:v>2704074</c:v>
                </c:pt>
                <c:pt idx="2386">
                  <c:v>2702552</c:v>
                </c:pt>
                <c:pt idx="2387">
                  <c:v>2697150</c:v>
                </c:pt>
                <c:pt idx="2388">
                  <c:v>2696542</c:v>
                </c:pt>
                <c:pt idx="2389">
                  <c:v>2695477</c:v>
                </c:pt>
                <c:pt idx="2390">
                  <c:v>2692112</c:v>
                </c:pt>
                <c:pt idx="2391">
                  <c:v>1888313</c:v>
                </c:pt>
                <c:pt idx="2392">
                  <c:v>412726</c:v>
                </c:pt>
                <c:pt idx="2393">
                  <c:v>2752555</c:v>
                </c:pt>
                <c:pt idx="2394">
                  <c:v>2751695</c:v>
                </c:pt>
                <c:pt idx="2395">
                  <c:v>2750295</c:v>
                </c:pt>
                <c:pt idx="2396">
                  <c:v>2746845</c:v>
                </c:pt>
                <c:pt idx="2397">
                  <c:v>2745877</c:v>
                </c:pt>
                <c:pt idx="2398">
                  <c:v>2743954</c:v>
                </c:pt>
                <c:pt idx="2399">
                  <c:v>2743462</c:v>
                </c:pt>
                <c:pt idx="2400">
                  <c:v>2742819</c:v>
                </c:pt>
                <c:pt idx="2401">
                  <c:v>2742336</c:v>
                </c:pt>
                <c:pt idx="2402">
                  <c:v>2738358</c:v>
                </c:pt>
                <c:pt idx="2403">
                  <c:v>2736620</c:v>
                </c:pt>
                <c:pt idx="2404">
                  <c:v>2734680</c:v>
                </c:pt>
                <c:pt idx="2405">
                  <c:v>2733670</c:v>
                </c:pt>
                <c:pt idx="2406">
                  <c:v>2732478</c:v>
                </c:pt>
                <c:pt idx="2407">
                  <c:v>2731259</c:v>
                </c:pt>
                <c:pt idx="2408">
                  <c:v>2730416</c:v>
                </c:pt>
                <c:pt idx="2409">
                  <c:v>2726258</c:v>
                </c:pt>
                <c:pt idx="2410">
                  <c:v>2725458</c:v>
                </c:pt>
                <c:pt idx="2411">
                  <c:v>2721621</c:v>
                </c:pt>
                <c:pt idx="2412">
                  <c:v>2721621</c:v>
                </c:pt>
                <c:pt idx="2413">
                  <c:v>2720398</c:v>
                </c:pt>
                <c:pt idx="2414">
                  <c:v>2716100</c:v>
                </c:pt>
                <c:pt idx="2415">
                  <c:v>2714094</c:v>
                </c:pt>
                <c:pt idx="2416">
                  <c:v>2779673</c:v>
                </c:pt>
                <c:pt idx="2417">
                  <c:v>2774422</c:v>
                </c:pt>
                <c:pt idx="2418">
                  <c:v>1382422</c:v>
                </c:pt>
                <c:pt idx="2419">
                  <c:v>340658</c:v>
                </c:pt>
                <c:pt idx="2420">
                  <c:v>1557130</c:v>
                </c:pt>
                <c:pt idx="2421">
                  <c:v>1555702</c:v>
                </c:pt>
                <c:pt idx="2422">
                  <c:v>2767961</c:v>
                </c:pt>
                <c:pt idx="2423">
                  <c:v>4375475</c:v>
                </c:pt>
                <c:pt idx="2424">
                  <c:v>2766055</c:v>
                </c:pt>
                <c:pt idx="2425">
                  <c:v>2761866</c:v>
                </c:pt>
                <c:pt idx="2426">
                  <c:v>2761350</c:v>
                </c:pt>
                <c:pt idx="2427">
                  <c:v>2760601</c:v>
                </c:pt>
                <c:pt idx="2428">
                  <c:v>2759260</c:v>
                </c:pt>
                <c:pt idx="2429">
                  <c:v>38643</c:v>
                </c:pt>
                <c:pt idx="2430">
                  <c:v>40579</c:v>
                </c:pt>
                <c:pt idx="2431">
                  <c:v>41685</c:v>
                </c:pt>
                <c:pt idx="2432">
                  <c:v>43517</c:v>
                </c:pt>
                <c:pt idx="2433">
                  <c:v>4449836</c:v>
                </c:pt>
                <c:pt idx="2434">
                  <c:v>48852</c:v>
                </c:pt>
                <c:pt idx="2435">
                  <c:v>51834</c:v>
                </c:pt>
                <c:pt idx="2436">
                  <c:v>53358</c:v>
                </c:pt>
                <c:pt idx="2437">
                  <c:v>54590</c:v>
                </c:pt>
                <c:pt idx="2438">
                  <c:v>55435</c:v>
                </c:pt>
                <c:pt idx="2439">
                  <c:v>60435</c:v>
                </c:pt>
                <c:pt idx="2440">
                  <c:v>61528</c:v>
                </c:pt>
                <c:pt idx="2441">
                  <c:v>62962</c:v>
                </c:pt>
                <c:pt idx="2442">
                  <c:v>63507</c:v>
                </c:pt>
                <c:pt idx="2443">
                  <c:v>64503</c:v>
                </c:pt>
                <c:pt idx="2444">
                  <c:v>67062</c:v>
                </c:pt>
                <c:pt idx="2445">
                  <c:v>69930</c:v>
                </c:pt>
                <c:pt idx="2446">
                  <c:v>3774688</c:v>
                </c:pt>
                <c:pt idx="2447">
                  <c:v>986720</c:v>
                </c:pt>
                <c:pt idx="2448">
                  <c:v>2929030</c:v>
                </c:pt>
                <c:pt idx="2449">
                  <c:v>77453</c:v>
                </c:pt>
                <c:pt idx="2450">
                  <c:v>81005</c:v>
                </c:pt>
                <c:pt idx="2451">
                  <c:v>81612</c:v>
                </c:pt>
                <c:pt idx="2452">
                  <c:v>82440</c:v>
                </c:pt>
                <c:pt idx="2453">
                  <c:v>83295</c:v>
                </c:pt>
                <c:pt idx="2454">
                  <c:v>4372547</c:v>
                </c:pt>
                <c:pt idx="2455">
                  <c:v>85032</c:v>
                </c:pt>
                <c:pt idx="2456">
                  <c:v>480632</c:v>
                </c:pt>
                <c:pt idx="2457">
                  <c:v>87961</c:v>
                </c:pt>
                <c:pt idx="2458">
                  <c:v>3712569</c:v>
                </c:pt>
                <c:pt idx="2459">
                  <c:v>92578</c:v>
                </c:pt>
                <c:pt idx="2460">
                  <c:v>93560</c:v>
                </c:pt>
                <c:pt idx="2461">
                  <c:v>95307</c:v>
                </c:pt>
                <c:pt idx="2462">
                  <c:v>98558</c:v>
                </c:pt>
                <c:pt idx="2463">
                  <c:v>98984</c:v>
                </c:pt>
                <c:pt idx="2464">
                  <c:v>100956</c:v>
                </c:pt>
                <c:pt idx="2465">
                  <c:v>102326</c:v>
                </c:pt>
                <c:pt idx="2466">
                  <c:v>3971420</c:v>
                </c:pt>
                <c:pt idx="2467">
                  <c:v>106017</c:v>
                </c:pt>
                <c:pt idx="2468">
                  <c:v>108422</c:v>
                </c:pt>
                <c:pt idx="2469">
                  <c:v>4519189</c:v>
                </c:pt>
                <c:pt idx="2470">
                  <c:v>110525</c:v>
                </c:pt>
                <c:pt idx="2471">
                  <c:v>113946</c:v>
                </c:pt>
                <c:pt idx="2472">
                  <c:v>120917</c:v>
                </c:pt>
                <c:pt idx="2473">
                  <c:v>121784</c:v>
                </c:pt>
                <c:pt idx="2474">
                  <c:v>124416</c:v>
                </c:pt>
                <c:pt idx="2475">
                  <c:v>125912</c:v>
                </c:pt>
                <c:pt idx="2476">
                  <c:v>130654</c:v>
                </c:pt>
                <c:pt idx="2477">
                  <c:v>132200</c:v>
                </c:pt>
                <c:pt idx="2478">
                  <c:v>136252</c:v>
                </c:pt>
                <c:pt idx="2479">
                  <c:v>136782</c:v>
                </c:pt>
                <c:pt idx="2480">
                  <c:v>137375</c:v>
                </c:pt>
                <c:pt idx="2481">
                  <c:v>139292</c:v>
                </c:pt>
                <c:pt idx="2482">
                  <c:v>4372547</c:v>
                </c:pt>
                <c:pt idx="2483">
                  <c:v>143598</c:v>
                </c:pt>
                <c:pt idx="2484">
                  <c:v>144576</c:v>
                </c:pt>
                <c:pt idx="2485">
                  <c:v>145552</c:v>
                </c:pt>
                <c:pt idx="2486">
                  <c:v>149219</c:v>
                </c:pt>
                <c:pt idx="2487">
                  <c:v>152524</c:v>
                </c:pt>
                <c:pt idx="2488">
                  <c:v>153358</c:v>
                </c:pt>
                <c:pt idx="2489">
                  <c:v>160083</c:v>
                </c:pt>
                <c:pt idx="2490">
                  <c:v>160735</c:v>
                </c:pt>
                <c:pt idx="2491">
                  <c:v>162030</c:v>
                </c:pt>
                <c:pt idx="2492">
                  <c:v>163521</c:v>
                </c:pt>
                <c:pt idx="2493">
                  <c:v>164999</c:v>
                </c:pt>
                <c:pt idx="2494">
                  <c:v>165652</c:v>
                </c:pt>
                <c:pt idx="2495">
                  <c:v>166502</c:v>
                </c:pt>
                <c:pt idx="2496">
                  <c:v>167920</c:v>
                </c:pt>
                <c:pt idx="2497">
                  <c:v>170298</c:v>
                </c:pt>
                <c:pt idx="2498">
                  <c:v>171430</c:v>
                </c:pt>
                <c:pt idx="2499">
                  <c:v>178900</c:v>
                </c:pt>
                <c:pt idx="2500">
                  <c:v>181450</c:v>
                </c:pt>
                <c:pt idx="2501">
                  <c:v>184649</c:v>
                </c:pt>
                <c:pt idx="2502">
                  <c:v>1164808</c:v>
                </c:pt>
                <c:pt idx="2503">
                  <c:v>185567</c:v>
                </c:pt>
                <c:pt idx="2504">
                  <c:v>186284</c:v>
                </c:pt>
                <c:pt idx="2505">
                  <c:v>33984</c:v>
                </c:pt>
                <c:pt idx="2506">
                  <c:v>189155</c:v>
                </c:pt>
                <c:pt idx="2507">
                  <c:v>190210</c:v>
                </c:pt>
                <c:pt idx="2508">
                  <c:v>194187</c:v>
                </c:pt>
                <c:pt idx="2509">
                  <c:v>196876</c:v>
                </c:pt>
                <c:pt idx="2510">
                  <c:v>197386</c:v>
                </c:pt>
                <c:pt idx="2511">
                  <c:v>200175</c:v>
                </c:pt>
                <c:pt idx="2512">
                  <c:v>203188</c:v>
                </c:pt>
                <c:pt idx="2513">
                  <c:v>204128</c:v>
                </c:pt>
                <c:pt idx="2514">
                  <c:v>207089</c:v>
                </c:pt>
                <c:pt idx="2515">
                  <c:v>212777</c:v>
                </c:pt>
                <c:pt idx="2516">
                  <c:v>215437</c:v>
                </c:pt>
                <c:pt idx="2517">
                  <c:v>215920</c:v>
                </c:pt>
                <c:pt idx="2518">
                  <c:v>217004</c:v>
                </c:pt>
                <c:pt idx="2519">
                  <c:v>217817</c:v>
                </c:pt>
                <c:pt idx="2520">
                  <c:v>219217</c:v>
                </c:pt>
                <c:pt idx="2521">
                  <c:v>2369189</c:v>
                </c:pt>
                <c:pt idx="2522">
                  <c:v>2368083</c:v>
                </c:pt>
                <c:pt idx="2523">
                  <c:v>2367305</c:v>
                </c:pt>
                <c:pt idx="2524">
                  <c:v>2364515</c:v>
                </c:pt>
                <c:pt idx="2525">
                  <c:v>4218356</c:v>
                </c:pt>
                <c:pt idx="2526">
                  <c:v>4219205</c:v>
                </c:pt>
                <c:pt idx="2527">
                  <c:v>2363666</c:v>
                </c:pt>
                <c:pt idx="2528">
                  <c:v>2359012</c:v>
                </c:pt>
                <c:pt idx="2529">
                  <c:v>224468</c:v>
                </c:pt>
                <c:pt idx="2530">
                  <c:v>925415</c:v>
                </c:pt>
                <c:pt idx="2531">
                  <c:v>226732</c:v>
                </c:pt>
                <c:pt idx="2532">
                  <c:v>230898</c:v>
                </c:pt>
                <c:pt idx="2533">
                  <c:v>236350</c:v>
                </c:pt>
                <c:pt idx="2534">
                  <c:v>237246</c:v>
                </c:pt>
                <c:pt idx="2535">
                  <c:v>238599</c:v>
                </c:pt>
                <c:pt idx="2536">
                  <c:v>242656</c:v>
                </c:pt>
                <c:pt idx="2537">
                  <c:v>243919</c:v>
                </c:pt>
                <c:pt idx="2538">
                  <c:v>246068</c:v>
                </c:pt>
                <c:pt idx="2539">
                  <c:v>246980</c:v>
                </c:pt>
                <c:pt idx="2540">
                  <c:v>249067</c:v>
                </c:pt>
                <c:pt idx="2541">
                  <c:v>255069</c:v>
                </c:pt>
                <c:pt idx="2542">
                  <c:v>257603</c:v>
                </c:pt>
                <c:pt idx="2543">
                  <c:v>258850</c:v>
                </c:pt>
                <c:pt idx="2544">
                  <c:v>259559</c:v>
                </c:pt>
                <c:pt idx="2545">
                  <c:v>261530</c:v>
                </c:pt>
                <c:pt idx="2546">
                  <c:v>280429</c:v>
                </c:pt>
                <c:pt idx="2547">
                  <c:v>281105</c:v>
                </c:pt>
                <c:pt idx="2548">
                  <c:v>281646</c:v>
                </c:pt>
                <c:pt idx="2549">
                  <c:v>283543</c:v>
                </c:pt>
                <c:pt idx="2550">
                  <c:v>285774</c:v>
                </c:pt>
                <c:pt idx="2551">
                  <c:v>288585</c:v>
                </c:pt>
                <c:pt idx="2552">
                  <c:v>290139</c:v>
                </c:pt>
                <c:pt idx="2553">
                  <c:v>292537</c:v>
                </c:pt>
                <c:pt idx="2554">
                  <c:v>177856</c:v>
                </c:pt>
                <c:pt idx="2555">
                  <c:v>295442</c:v>
                </c:pt>
                <c:pt idx="2556">
                  <c:v>297630</c:v>
                </c:pt>
                <c:pt idx="2557">
                  <c:v>3217849</c:v>
                </c:pt>
                <c:pt idx="2558">
                  <c:v>300634</c:v>
                </c:pt>
                <c:pt idx="2559">
                  <c:v>302541</c:v>
                </c:pt>
                <c:pt idx="2560">
                  <c:v>303095</c:v>
                </c:pt>
                <c:pt idx="2561">
                  <c:v>304110</c:v>
                </c:pt>
                <c:pt idx="2562">
                  <c:v>306127</c:v>
                </c:pt>
                <c:pt idx="2563">
                  <c:v>307625</c:v>
                </c:pt>
                <c:pt idx="2564">
                  <c:v>309031</c:v>
                </c:pt>
                <c:pt idx="2565">
                  <c:v>312274</c:v>
                </c:pt>
                <c:pt idx="2566">
                  <c:v>313916</c:v>
                </c:pt>
                <c:pt idx="2567">
                  <c:v>316714</c:v>
                </c:pt>
                <c:pt idx="2568">
                  <c:v>318416</c:v>
                </c:pt>
                <c:pt idx="2569">
                  <c:v>319321</c:v>
                </c:pt>
                <c:pt idx="2570">
                  <c:v>320319</c:v>
                </c:pt>
                <c:pt idx="2571">
                  <c:v>323133</c:v>
                </c:pt>
                <c:pt idx="2572">
                  <c:v>325386</c:v>
                </c:pt>
                <c:pt idx="2573">
                  <c:v>326132</c:v>
                </c:pt>
                <c:pt idx="2574">
                  <c:v>3965612</c:v>
                </c:pt>
                <c:pt idx="2575">
                  <c:v>3618559</c:v>
                </c:pt>
                <c:pt idx="2576">
                  <c:v>3616842</c:v>
                </c:pt>
                <c:pt idx="2577">
                  <c:v>1656787</c:v>
                </c:pt>
                <c:pt idx="2578">
                  <c:v>328290</c:v>
                </c:pt>
                <c:pt idx="2579">
                  <c:v>329689</c:v>
                </c:pt>
                <c:pt idx="2580">
                  <c:v>331389</c:v>
                </c:pt>
                <c:pt idx="2581">
                  <c:v>333026</c:v>
                </c:pt>
                <c:pt idx="2582">
                  <c:v>335635</c:v>
                </c:pt>
                <c:pt idx="2583">
                  <c:v>336488</c:v>
                </c:pt>
                <c:pt idx="2584">
                  <c:v>339161</c:v>
                </c:pt>
                <c:pt idx="2585">
                  <c:v>339871</c:v>
                </c:pt>
                <c:pt idx="2586">
                  <c:v>340658</c:v>
                </c:pt>
                <c:pt idx="2587">
                  <c:v>343567</c:v>
                </c:pt>
                <c:pt idx="2588">
                  <c:v>346539</c:v>
                </c:pt>
                <c:pt idx="2589">
                  <c:v>350975</c:v>
                </c:pt>
                <c:pt idx="2590">
                  <c:v>352369</c:v>
                </c:pt>
                <c:pt idx="2591">
                  <c:v>354450</c:v>
                </c:pt>
                <c:pt idx="2592">
                  <c:v>355543</c:v>
                </c:pt>
                <c:pt idx="2593">
                  <c:v>356606</c:v>
                </c:pt>
                <c:pt idx="2594">
                  <c:v>364026</c:v>
                </c:pt>
                <c:pt idx="2595">
                  <c:v>364787</c:v>
                </c:pt>
                <c:pt idx="2596">
                  <c:v>366171</c:v>
                </c:pt>
                <c:pt idx="2597">
                  <c:v>367189</c:v>
                </c:pt>
                <c:pt idx="2598">
                  <c:v>367836</c:v>
                </c:pt>
                <c:pt idx="2599">
                  <c:v>369358</c:v>
                </c:pt>
                <c:pt idx="2600">
                  <c:v>3696866</c:v>
                </c:pt>
                <c:pt idx="2601">
                  <c:v>376430</c:v>
                </c:pt>
                <c:pt idx="2602">
                  <c:v>376577</c:v>
                </c:pt>
                <c:pt idx="2603">
                  <c:v>380458</c:v>
                </c:pt>
                <c:pt idx="2604">
                  <c:v>383288</c:v>
                </c:pt>
                <c:pt idx="2605">
                  <c:v>385858</c:v>
                </c:pt>
                <c:pt idx="2606">
                  <c:v>386867</c:v>
                </c:pt>
                <c:pt idx="2607">
                  <c:v>387528</c:v>
                </c:pt>
                <c:pt idx="2608">
                  <c:v>391256</c:v>
                </c:pt>
                <c:pt idx="2609">
                  <c:v>396247</c:v>
                </c:pt>
                <c:pt idx="2610">
                  <c:v>400309</c:v>
                </c:pt>
                <c:pt idx="2611">
                  <c:v>401576</c:v>
                </c:pt>
                <c:pt idx="2612">
                  <c:v>404609</c:v>
                </c:pt>
                <c:pt idx="2613">
                  <c:v>407995</c:v>
                </c:pt>
                <c:pt idx="2614">
                  <c:v>409459</c:v>
                </c:pt>
                <c:pt idx="2615">
                  <c:v>474787</c:v>
                </c:pt>
                <c:pt idx="2616">
                  <c:v>475611</c:v>
                </c:pt>
                <c:pt idx="2617">
                  <c:v>477222</c:v>
                </c:pt>
                <c:pt idx="2618">
                  <c:v>485076</c:v>
                </c:pt>
                <c:pt idx="2619">
                  <c:v>485768</c:v>
                </c:pt>
                <c:pt idx="2620">
                  <c:v>486958</c:v>
                </c:pt>
                <c:pt idx="2621">
                  <c:v>492239</c:v>
                </c:pt>
                <c:pt idx="2622">
                  <c:v>499255</c:v>
                </c:pt>
                <c:pt idx="2623">
                  <c:v>500035</c:v>
                </c:pt>
                <c:pt idx="2624">
                  <c:v>501639</c:v>
                </c:pt>
                <c:pt idx="2625">
                  <c:v>503125</c:v>
                </c:pt>
                <c:pt idx="2626">
                  <c:v>505146</c:v>
                </c:pt>
                <c:pt idx="2627">
                  <c:v>506032</c:v>
                </c:pt>
                <c:pt idx="2628">
                  <c:v>4406047</c:v>
                </c:pt>
                <c:pt idx="2629">
                  <c:v>507629</c:v>
                </c:pt>
                <c:pt idx="2630">
                  <c:v>508009</c:v>
                </c:pt>
                <c:pt idx="2631">
                  <c:v>508863</c:v>
                </c:pt>
                <c:pt idx="2632">
                  <c:v>514487</c:v>
                </c:pt>
                <c:pt idx="2633">
                  <c:v>518413</c:v>
                </c:pt>
                <c:pt idx="2634">
                  <c:v>519822</c:v>
                </c:pt>
                <c:pt idx="2635">
                  <c:v>521875</c:v>
                </c:pt>
                <c:pt idx="2636">
                  <c:v>524325</c:v>
                </c:pt>
                <c:pt idx="2637">
                  <c:v>524933</c:v>
                </c:pt>
                <c:pt idx="2638">
                  <c:v>527568</c:v>
                </c:pt>
                <c:pt idx="2639">
                  <c:v>529238</c:v>
                </c:pt>
                <c:pt idx="2640">
                  <c:v>529565</c:v>
                </c:pt>
                <c:pt idx="2641">
                  <c:v>530172</c:v>
                </c:pt>
                <c:pt idx="2642">
                  <c:v>530917</c:v>
                </c:pt>
                <c:pt idx="2643">
                  <c:v>532196</c:v>
                </c:pt>
                <c:pt idx="2644">
                  <c:v>532794</c:v>
                </c:pt>
                <c:pt idx="2645">
                  <c:v>2053909</c:v>
                </c:pt>
                <c:pt idx="2646">
                  <c:v>542151</c:v>
                </c:pt>
                <c:pt idx="2647">
                  <c:v>542981</c:v>
                </c:pt>
                <c:pt idx="2648">
                  <c:v>544710</c:v>
                </c:pt>
                <c:pt idx="2649">
                  <c:v>546162</c:v>
                </c:pt>
                <c:pt idx="2650">
                  <c:v>547235</c:v>
                </c:pt>
                <c:pt idx="2651">
                  <c:v>549777</c:v>
                </c:pt>
                <c:pt idx="2652">
                  <c:v>412726</c:v>
                </c:pt>
                <c:pt idx="2653">
                  <c:v>415084</c:v>
                </c:pt>
                <c:pt idx="2654">
                  <c:v>1502834</c:v>
                </c:pt>
                <c:pt idx="2655">
                  <c:v>417027</c:v>
                </c:pt>
                <c:pt idx="2656">
                  <c:v>418142</c:v>
                </c:pt>
                <c:pt idx="2657">
                  <c:v>419596</c:v>
                </c:pt>
                <c:pt idx="2658">
                  <c:v>4300017</c:v>
                </c:pt>
                <c:pt idx="2659">
                  <c:v>424142</c:v>
                </c:pt>
                <c:pt idx="2660">
                  <c:v>425925</c:v>
                </c:pt>
                <c:pt idx="2661">
                  <c:v>429828</c:v>
                </c:pt>
                <c:pt idx="2662">
                  <c:v>430608</c:v>
                </c:pt>
                <c:pt idx="2663">
                  <c:v>2112298</c:v>
                </c:pt>
                <c:pt idx="2664">
                  <c:v>2111572</c:v>
                </c:pt>
                <c:pt idx="2665">
                  <c:v>2110873</c:v>
                </c:pt>
                <c:pt idx="2666">
                  <c:v>2109383</c:v>
                </c:pt>
                <c:pt idx="2667">
                  <c:v>2108889</c:v>
                </c:pt>
                <c:pt idx="2668">
                  <c:v>2107109</c:v>
                </c:pt>
                <c:pt idx="2669">
                  <c:v>2105759</c:v>
                </c:pt>
                <c:pt idx="2670">
                  <c:v>3098115</c:v>
                </c:pt>
                <c:pt idx="2671">
                  <c:v>2104033</c:v>
                </c:pt>
                <c:pt idx="2672">
                  <c:v>2101344</c:v>
                </c:pt>
                <c:pt idx="2673">
                  <c:v>2099873</c:v>
                </c:pt>
                <c:pt idx="2674">
                  <c:v>2099101</c:v>
                </c:pt>
                <c:pt idx="2675">
                  <c:v>2097862</c:v>
                </c:pt>
                <c:pt idx="2676">
                  <c:v>2097483</c:v>
                </c:pt>
                <c:pt idx="2677">
                  <c:v>2095841</c:v>
                </c:pt>
                <c:pt idx="2678">
                  <c:v>2095222</c:v>
                </c:pt>
                <c:pt idx="2679">
                  <c:v>2093906</c:v>
                </c:pt>
                <c:pt idx="2680">
                  <c:v>2090247</c:v>
                </c:pt>
                <c:pt idx="2681">
                  <c:v>2088070</c:v>
                </c:pt>
                <c:pt idx="2682">
                  <c:v>2083490</c:v>
                </c:pt>
                <c:pt idx="2683">
                  <c:v>2080097</c:v>
                </c:pt>
                <c:pt idx="2684">
                  <c:v>2064619</c:v>
                </c:pt>
                <c:pt idx="2685">
                  <c:v>2062758</c:v>
                </c:pt>
                <c:pt idx="2686">
                  <c:v>2059872</c:v>
                </c:pt>
                <c:pt idx="2687">
                  <c:v>1720139</c:v>
                </c:pt>
                <c:pt idx="2688">
                  <c:v>2056031</c:v>
                </c:pt>
                <c:pt idx="2689">
                  <c:v>1911242</c:v>
                </c:pt>
                <c:pt idx="2690">
                  <c:v>1910394</c:v>
                </c:pt>
                <c:pt idx="2691">
                  <c:v>1909564</c:v>
                </c:pt>
                <c:pt idx="2692">
                  <c:v>1907357</c:v>
                </c:pt>
                <c:pt idx="2693">
                  <c:v>1906551</c:v>
                </c:pt>
                <c:pt idx="2694">
                  <c:v>1905143</c:v>
                </c:pt>
                <c:pt idx="2695">
                  <c:v>1904305</c:v>
                </c:pt>
                <c:pt idx="2696">
                  <c:v>1902023</c:v>
                </c:pt>
                <c:pt idx="2697">
                  <c:v>1900452</c:v>
                </c:pt>
                <c:pt idx="2698">
                  <c:v>1894202</c:v>
                </c:pt>
                <c:pt idx="2699">
                  <c:v>1893241</c:v>
                </c:pt>
                <c:pt idx="2700">
                  <c:v>1892208</c:v>
                </c:pt>
                <c:pt idx="2701">
                  <c:v>1891406</c:v>
                </c:pt>
                <c:pt idx="2702">
                  <c:v>1889094</c:v>
                </c:pt>
                <c:pt idx="2703">
                  <c:v>1886971</c:v>
                </c:pt>
                <c:pt idx="2704">
                  <c:v>1885625</c:v>
                </c:pt>
                <c:pt idx="2705">
                  <c:v>1882812</c:v>
                </c:pt>
                <c:pt idx="2706">
                  <c:v>1881155</c:v>
                </c:pt>
                <c:pt idx="2707">
                  <c:v>1878885</c:v>
                </c:pt>
                <c:pt idx="2708">
                  <c:v>1877226</c:v>
                </c:pt>
                <c:pt idx="2709">
                  <c:v>1870768</c:v>
                </c:pt>
                <c:pt idx="2710">
                  <c:v>1865666</c:v>
                </c:pt>
                <c:pt idx="2711">
                  <c:v>1859337</c:v>
                </c:pt>
                <c:pt idx="2712">
                  <c:v>1856873</c:v>
                </c:pt>
                <c:pt idx="2713">
                  <c:v>1833346</c:v>
                </c:pt>
                <c:pt idx="2714">
                  <c:v>1828372</c:v>
                </c:pt>
                <c:pt idx="2715">
                  <c:v>758763</c:v>
                </c:pt>
                <c:pt idx="2716">
                  <c:v>760450</c:v>
                </c:pt>
                <c:pt idx="2717">
                  <c:v>761483</c:v>
                </c:pt>
                <c:pt idx="2718">
                  <c:v>764150</c:v>
                </c:pt>
                <c:pt idx="2719">
                  <c:v>765697</c:v>
                </c:pt>
                <c:pt idx="2720">
                  <c:v>766587</c:v>
                </c:pt>
                <c:pt idx="2721">
                  <c:v>767239</c:v>
                </c:pt>
                <c:pt idx="2722">
                  <c:v>767448</c:v>
                </c:pt>
                <c:pt idx="2723">
                  <c:v>768317</c:v>
                </c:pt>
                <c:pt idx="2724">
                  <c:v>771697</c:v>
                </c:pt>
                <c:pt idx="2725">
                  <c:v>771697</c:v>
                </c:pt>
                <c:pt idx="2726">
                  <c:v>772441</c:v>
                </c:pt>
                <c:pt idx="2727">
                  <c:v>774028</c:v>
                </c:pt>
                <c:pt idx="2728">
                  <c:v>775362</c:v>
                </c:pt>
                <c:pt idx="2729">
                  <c:v>777321</c:v>
                </c:pt>
                <c:pt idx="2730">
                  <c:v>778720</c:v>
                </c:pt>
                <c:pt idx="2731">
                  <c:v>781229</c:v>
                </c:pt>
                <c:pt idx="2732">
                  <c:v>783238</c:v>
                </c:pt>
                <c:pt idx="2733">
                  <c:v>785243</c:v>
                </c:pt>
                <c:pt idx="2734">
                  <c:v>786516</c:v>
                </c:pt>
                <c:pt idx="2735">
                  <c:v>786957</c:v>
                </c:pt>
                <c:pt idx="2736">
                  <c:v>787583</c:v>
                </c:pt>
                <c:pt idx="2737">
                  <c:v>788180</c:v>
                </c:pt>
                <c:pt idx="2738">
                  <c:v>792000</c:v>
                </c:pt>
                <c:pt idx="2739">
                  <c:v>793676</c:v>
                </c:pt>
                <c:pt idx="2740">
                  <c:v>693711</c:v>
                </c:pt>
                <c:pt idx="2741">
                  <c:v>651148</c:v>
                </c:pt>
                <c:pt idx="2742">
                  <c:v>651744</c:v>
                </c:pt>
                <c:pt idx="2743">
                  <c:v>652501</c:v>
                </c:pt>
                <c:pt idx="2744">
                  <c:v>653677</c:v>
                </c:pt>
                <c:pt idx="2745">
                  <c:v>656921</c:v>
                </c:pt>
                <c:pt idx="2746">
                  <c:v>658319</c:v>
                </c:pt>
                <c:pt idx="2747">
                  <c:v>655258</c:v>
                </c:pt>
                <c:pt idx="2748">
                  <c:v>655258</c:v>
                </c:pt>
                <c:pt idx="2749">
                  <c:v>695067</c:v>
                </c:pt>
                <c:pt idx="2750">
                  <c:v>698178</c:v>
                </c:pt>
                <c:pt idx="2751">
                  <c:v>699029</c:v>
                </c:pt>
                <c:pt idx="2752">
                  <c:v>3051610</c:v>
                </c:pt>
                <c:pt idx="2753">
                  <c:v>704655</c:v>
                </c:pt>
                <c:pt idx="2754">
                  <c:v>705224</c:v>
                </c:pt>
                <c:pt idx="2755">
                  <c:v>3723623</c:v>
                </c:pt>
                <c:pt idx="2756">
                  <c:v>709534</c:v>
                </c:pt>
                <c:pt idx="2757">
                  <c:v>712427</c:v>
                </c:pt>
                <c:pt idx="2758">
                  <c:v>713606</c:v>
                </c:pt>
                <c:pt idx="2759">
                  <c:v>717914</c:v>
                </c:pt>
                <c:pt idx="2760">
                  <c:v>720549</c:v>
                </c:pt>
                <c:pt idx="2761">
                  <c:v>721767</c:v>
                </c:pt>
                <c:pt idx="2762">
                  <c:v>723753</c:v>
                </c:pt>
                <c:pt idx="2763">
                  <c:v>724598</c:v>
                </c:pt>
                <c:pt idx="2764">
                  <c:v>751253</c:v>
                </c:pt>
                <c:pt idx="2765">
                  <c:v>747892</c:v>
                </c:pt>
                <c:pt idx="2766">
                  <c:v>747184</c:v>
                </c:pt>
                <c:pt idx="2767">
                  <c:v>745520</c:v>
                </c:pt>
                <c:pt idx="2768">
                  <c:v>742867</c:v>
                </c:pt>
                <c:pt idx="2769">
                  <c:v>741782</c:v>
                </c:pt>
                <c:pt idx="2770">
                  <c:v>740288</c:v>
                </c:pt>
                <c:pt idx="2771">
                  <c:v>734119</c:v>
                </c:pt>
                <c:pt idx="2772">
                  <c:v>3322777</c:v>
                </c:pt>
                <c:pt idx="2773">
                  <c:v>1824291</c:v>
                </c:pt>
                <c:pt idx="2774">
                  <c:v>1823691</c:v>
                </c:pt>
                <c:pt idx="2775">
                  <c:v>1822293</c:v>
                </c:pt>
                <c:pt idx="2776">
                  <c:v>1818894</c:v>
                </c:pt>
                <c:pt idx="2777">
                  <c:v>1817900</c:v>
                </c:pt>
                <c:pt idx="2778">
                  <c:v>1813503</c:v>
                </c:pt>
                <c:pt idx="2779">
                  <c:v>1803150</c:v>
                </c:pt>
                <c:pt idx="2780">
                  <c:v>1800369</c:v>
                </c:pt>
                <c:pt idx="2781">
                  <c:v>589553</c:v>
                </c:pt>
                <c:pt idx="2782">
                  <c:v>1797207</c:v>
                </c:pt>
                <c:pt idx="2783">
                  <c:v>1794641</c:v>
                </c:pt>
                <c:pt idx="2784">
                  <c:v>1793272</c:v>
                </c:pt>
                <c:pt idx="2785">
                  <c:v>1792319</c:v>
                </c:pt>
                <c:pt idx="2786">
                  <c:v>1791686</c:v>
                </c:pt>
                <c:pt idx="2787">
                  <c:v>1789066</c:v>
                </c:pt>
                <c:pt idx="2788">
                  <c:v>1785317</c:v>
                </c:pt>
                <c:pt idx="2789">
                  <c:v>1779415</c:v>
                </c:pt>
                <c:pt idx="2790">
                  <c:v>1775776</c:v>
                </c:pt>
                <c:pt idx="2791">
                  <c:v>1773341</c:v>
                </c:pt>
                <c:pt idx="2792">
                  <c:v>1771860</c:v>
                </c:pt>
                <c:pt idx="2793">
                  <c:v>1769998</c:v>
                </c:pt>
                <c:pt idx="2794">
                  <c:v>1768745</c:v>
                </c:pt>
                <c:pt idx="2795">
                  <c:v>1766556</c:v>
                </c:pt>
                <c:pt idx="2796">
                  <c:v>1763070</c:v>
                </c:pt>
                <c:pt idx="2797">
                  <c:v>1756844</c:v>
                </c:pt>
                <c:pt idx="2798">
                  <c:v>1752996</c:v>
                </c:pt>
                <c:pt idx="2799">
                  <c:v>1752334</c:v>
                </c:pt>
                <c:pt idx="2800">
                  <c:v>1751532</c:v>
                </c:pt>
                <c:pt idx="2801">
                  <c:v>1749588</c:v>
                </c:pt>
                <c:pt idx="2802">
                  <c:v>1748489</c:v>
                </c:pt>
                <c:pt idx="2803">
                  <c:v>1747749</c:v>
                </c:pt>
                <c:pt idx="2804">
                  <c:v>1745741</c:v>
                </c:pt>
                <c:pt idx="2805">
                  <c:v>1740460</c:v>
                </c:pt>
                <c:pt idx="2806">
                  <c:v>1735988</c:v>
                </c:pt>
                <c:pt idx="2807">
                  <c:v>1735719</c:v>
                </c:pt>
                <c:pt idx="2808">
                  <c:v>1734186</c:v>
                </c:pt>
                <c:pt idx="2809">
                  <c:v>872970</c:v>
                </c:pt>
                <c:pt idx="2810">
                  <c:v>878336</c:v>
                </c:pt>
                <c:pt idx="2811">
                  <c:v>884676</c:v>
                </c:pt>
                <c:pt idx="2812">
                  <c:v>886520</c:v>
                </c:pt>
                <c:pt idx="2813">
                  <c:v>890210</c:v>
                </c:pt>
                <c:pt idx="2814">
                  <c:v>891062</c:v>
                </c:pt>
                <c:pt idx="2815">
                  <c:v>892534</c:v>
                </c:pt>
                <c:pt idx="2816">
                  <c:v>895869</c:v>
                </c:pt>
                <c:pt idx="2817">
                  <c:v>1473352</c:v>
                </c:pt>
                <c:pt idx="2818">
                  <c:v>918763</c:v>
                </c:pt>
                <c:pt idx="2819">
                  <c:v>4066031</c:v>
                </c:pt>
                <c:pt idx="2820">
                  <c:v>919812</c:v>
                </c:pt>
                <c:pt idx="2821">
                  <c:v>751253</c:v>
                </c:pt>
                <c:pt idx="2822">
                  <c:v>924872</c:v>
                </c:pt>
                <c:pt idx="2823">
                  <c:v>925415</c:v>
                </c:pt>
                <c:pt idx="2824">
                  <c:v>930061</c:v>
                </c:pt>
                <c:pt idx="2825">
                  <c:v>932124</c:v>
                </c:pt>
                <c:pt idx="2826">
                  <c:v>935738</c:v>
                </c:pt>
                <c:pt idx="2827">
                  <c:v>939803</c:v>
                </c:pt>
                <c:pt idx="2828">
                  <c:v>941110</c:v>
                </c:pt>
                <c:pt idx="2829">
                  <c:v>944277</c:v>
                </c:pt>
                <c:pt idx="2830">
                  <c:v>945334</c:v>
                </c:pt>
                <c:pt idx="2831">
                  <c:v>946167</c:v>
                </c:pt>
                <c:pt idx="2832">
                  <c:v>947056</c:v>
                </c:pt>
                <c:pt idx="2833">
                  <c:v>947839</c:v>
                </c:pt>
                <c:pt idx="2834">
                  <c:v>948912</c:v>
                </c:pt>
                <c:pt idx="2835">
                  <c:v>949595</c:v>
                </c:pt>
                <c:pt idx="2836">
                  <c:v>952829</c:v>
                </c:pt>
                <c:pt idx="2837">
                  <c:v>954324</c:v>
                </c:pt>
                <c:pt idx="2838">
                  <c:v>956193</c:v>
                </c:pt>
                <c:pt idx="2839">
                  <c:v>956730</c:v>
                </c:pt>
                <c:pt idx="2840">
                  <c:v>958788</c:v>
                </c:pt>
                <c:pt idx="2841">
                  <c:v>962422</c:v>
                </c:pt>
                <c:pt idx="2842">
                  <c:v>966867</c:v>
                </c:pt>
                <c:pt idx="2843">
                  <c:v>969795</c:v>
                </c:pt>
                <c:pt idx="2844">
                  <c:v>970513</c:v>
                </c:pt>
                <c:pt idx="2845">
                  <c:v>971152</c:v>
                </c:pt>
                <c:pt idx="2846">
                  <c:v>985875</c:v>
                </c:pt>
                <c:pt idx="2847">
                  <c:v>986241</c:v>
                </c:pt>
                <c:pt idx="2848">
                  <c:v>986720</c:v>
                </c:pt>
                <c:pt idx="2849">
                  <c:v>997106</c:v>
                </c:pt>
                <c:pt idx="2850">
                  <c:v>997863</c:v>
                </c:pt>
                <c:pt idx="2851">
                  <c:v>998569</c:v>
                </c:pt>
                <c:pt idx="2852">
                  <c:v>1003087</c:v>
                </c:pt>
                <c:pt idx="2853">
                  <c:v>1004049</c:v>
                </c:pt>
                <c:pt idx="2854">
                  <c:v>1005862</c:v>
                </c:pt>
                <c:pt idx="2855">
                  <c:v>1007290</c:v>
                </c:pt>
                <c:pt idx="2856">
                  <c:v>1009585</c:v>
                </c:pt>
                <c:pt idx="2857">
                  <c:v>1013850</c:v>
                </c:pt>
                <c:pt idx="2858">
                  <c:v>1021276</c:v>
                </c:pt>
                <c:pt idx="2859">
                  <c:v>1023613</c:v>
                </c:pt>
                <c:pt idx="2860">
                  <c:v>1024477</c:v>
                </c:pt>
                <c:pt idx="2861">
                  <c:v>1025131</c:v>
                </c:pt>
                <c:pt idx="2862">
                  <c:v>1031232</c:v>
                </c:pt>
                <c:pt idx="2863">
                  <c:v>1034057</c:v>
                </c:pt>
                <c:pt idx="2864">
                  <c:v>1036002</c:v>
                </c:pt>
                <c:pt idx="2865">
                  <c:v>333026</c:v>
                </c:pt>
                <c:pt idx="2866">
                  <c:v>3107447</c:v>
                </c:pt>
                <c:pt idx="2867">
                  <c:v>1049609</c:v>
                </c:pt>
                <c:pt idx="2868">
                  <c:v>1051468</c:v>
                </c:pt>
                <c:pt idx="2869">
                  <c:v>1055591</c:v>
                </c:pt>
                <c:pt idx="2870">
                  <c:v>1057119</c:v>
                </c:pt>
                <c:pt idx="2871">
                  <c:v>1062078</c:v>
                </c:pt>
                <c:pt idx="2872">
                  <c:v>1067675</c:v>
                </c:pt>
                <c:pt idx="2873">
                  <c:v>1072622</c:v>
                </c:pt>
                <c:pt idx="2874">
                  <c:v>1073685</c:v>
                </c:pt>
                <c:pt idx="2875">
                  <c:v>1077132</c:v>
                </c:pt>
                <c:pt idx="2876">
                  <c:v>1078382</c:v>
                </c:pt>
                <c:pt idx="2877">
                  <c:v>1079310</c:v>
                </c:pt>
                <c:pt idx="2878">
                  <c:v>1081543</c:v>
                </c:pt>
                <c:pt idx="2879">
                  <c:v>1086373</c:v>
                </c:pt>
                <c:pt idx="2880">
                  <c:v>1097789</c:v>
                </c:pt>
                <c:pt idx="2881">
                  <c:v>1098243</c:v>
                </c:pt>
                <c:pt idx="2882">
                  <c:v>1099068</c:v>
                </c:pt>
                <c:pt idx="2883">
                  <c:v>1104047</c:v>
                </c:pt>
                <c:pt idx="2884">
                  <c:v>1108090</c:v>
                </c:pt>
                <c:pt idx="2885">
                  <c:v>1109650</c:v>
                </c:pt>
                <c:pt idx="2886">
                  <c:v>1114599</c:v>
                </c:pt>
                <c:pt idx="2887">
                  <c:v>1119736</c:v>
                </c:pt>
                <c:pt idx="2888">
                  <c:v>1120788</c:v>
                </c:pt>
                <c:pt idx="2889">
                  <c:v>1121256</c:v>
                </c:pt>
                <c:pt idx="2890">
                  <c:v>1121813</c:v>
                </c:pt>
                <c:pt idx="2891">
                  <c:v>1122907</c:v>
                </c:pt>
                <c:pt idx="2892">
                  <c:v>1124447</c:v>
                </c:pt>
                <c:pt idx="2893">
                  <c:v>1126030</c:v>
                </c:pt>
                <c:pt idx="2894">
                  <c:v>1134319</c:v>
                </c:pt>
                <c:pt idx="2895">
                  <c:v>1135610</c:v>
                </c:pt>
                <c:pt idx="2896">
                  <c:v>1137719</c:v>
                </c:pt>
                <c:pt idx="2897">
                  <c:v>1139354</c:v>
                </c:pt>
                <c:pt idx="2898">
                  <c:v>1142340</c:v>
                </c:pt>
                <c:pt idx="2899">
                  <c:v>1146045</c:v>
                </c:pt>
                <c:pt idx="2900">
                  <c:v>1149020</c:v>
                </c:pt>
                <c:pt idx="2901">
                  <c:v>1151008</c:v>
                </c:pt>
                <c:pt idx="2902">
                  <c:v>1152219</c:v>
                </c:pt>
                <c:pt idx="2903">
                  <c:v>1154250</c:v>
                </c:pt>
                <c:pt idx="2904">
                  <c:v>1155900</c:v>
                </c:pt>
                <c:pt idx="2905">
                  <c:v>1157709</c:v>
                </c:pt>
                <c:pt idx="2906">
                  <c:v>1159733</c:v>
                </c:pt>
                <c:pt idx="2907">
                  <c:v>2803383</c:v>
                </c:pt>
                <c:pt idx="2908">
                  <c:v>1161804</c:v>
                </c:pt>
                <c:pt idx="2909">
                  <c:v>1162868</c:v>
                </c:pt>
                <c:pt idx="2910">
                  <c:v>1166502</c:v>
                </c:pt>
                <c:pt idx="2911">
                  <c:v>1169870</c:v>
                </c:pt>
                <c:pt idx="2912">
                  <c:v>1456694</c:v>
                </c:pt>
                <c:pt idx="2913">
                  <c:v>1451151</c:v>
                </c:pt>
                <c:pt idx="2914">
                  <c:v>1448978</c:v>
                </c:pt>
                <c:pt idx="2915">
                  <c:v>1447863</c:v>
                </c:pt>
                <c:pt idx="2916">
                  <c:v>1442804</c:v>
                </c:pt>
                <c:pt idx="2917">
                  <c:v>1441431</c:v>
                </c:pt>
                <c:pt idx="2918">
                  <c:v>1279666</c:v>
                </c:pt>
                <c:pt idx="2919">
                  <c:v>1281250</c:v>
                </c:pt>
                <c:pt idx="2920">
                  <c:v>1283527</c:v>
                </c:pt>
                <c:pt idx="2921">
                  <c:v>1284364</c:v>
                </c:pt>
                <c:pt idx="2922">
                  <c:v>1286252</c:v>
                </c:pt>
                <c:pt idx="2923">
                  <c:v>1287149</c:v>
                </c:pt>
                <c:pt idx="2924">
                  <c:v>1287858</c:v>
                </c:pt>
                <c:pt idx="2925">
                  <c:v>1289379</c:v>
                </c:pt>
                <c:pt idx="2926">
                  <c:v>1290295</c:v>
                </c:pt>
                <c:pt idx="2927">
                  <c:v>1291739</c:v>
                </c:pt>
                <c:pt idx="2928">
                  <c:v>1300288</c:v>
                </c:pt>
                <c:pt idx="2929">
                  <c:v>1302671</c:v>
                </c:pt>
                <c:pt idx="2930">
                  <c:v>1308059</c:v>
                </c:pt>
                <c:pt idx="2931">
                  <c:v>1310548</c:v>
                </c:pt>
                <c:pt idx="2932">
                  <c:v>1311447</c:v>
                </c:pt>
                <c:pt idx="2933">
                  <c:v>1348696</c:v>
                </c:pt>
                <c:pt idx="2934">
                  <c:v>1352034</c:v>
                </c:pt>
                <c:pt idx="2935">
                  <c:v>1352797</c:v>
                </c:pt>
                <c:pt idx="2936">
                  <c:v>3237917</c:v>
                </c:pt>
                <c:pt idx="2937">
                  <c:v>3645454</c:v>
                </c:pt>
                <c:pt idx="2938">
                  <c:v>2605075</c:v>
                </c:pt>
                <c:pt idx="2939">
                  <c:v>1619773</c:v>
                </c:pt>
                <c:pt idx="2940">
                  <c:v>1626017</c:v>
                </c:pt>
                <c:pt idx="2941">
                  <c:v>1722945</c:v>
                </c:pt>
                <c:pt idx="2942">
                  <c:v>864100</c:v>
                </c:pt>
                <c:pt idx="2943">
                  <c:v>635285</c:v>
                </c:pt>
                <c:pt idx="2944">
                  <c:v>2021279</c:v>
                </c:pt>
                <c:pt idx="2945">
                  <c:v>1950865</c:v>
                </c:pt>
                <c:pt idx="2946">
                  <c:v>1954422</c:v>
                </c:pt>
                <c:pt idx="2947">
                  <c:v>764150</c:v>
                </c:pt>
                <c:pt idx="2948">
                  <c:v>2763971</c:v>
                </c:pt>
                <c:pt idx="2949">
                  <c:v>111957</c:v>
                </c:pt>
                <c:pt idx="2950">
                  <c:v>744001</c:v>
                </c:pt>
                <c:pt idx="2951">
                  <c:v>789572</c:v>
                </c:pt>
                <c:pt idx="2952">
                  <c:v>3443609</c:v>
                </c:pt>
                <c:pt idx="2953">
                  <c:v>1079968</c:v>
                </c:pt>
                <c:pt idx="2954">
                  <c:v>4681828</c:v>
                </c:pt>
                <c:pt idx="2955">
                  <c:v>3535052</c:v>
                </c:pt>
                <c:pt idx="2956">
                  <c:v>3509050</c:v>
                </c:pt>
                <c:pt idx="2957">
                  <c:v>3344460</c:v>
                </c:pt>
                <c:pt idx="2958">
                  <c:v>3325114</c:v>
                </c:pt>
                <c:pt idx="2959">
                  <c:v>3270493</c:v>
                </c:pt>
                <c:pt idx="2960">
                  <c:v>2243482</c:v>
                </c:pt>
                <c:pt idx="2961">
                  <c:v>1372477</c:v>
                </c:pt>
                <c:pt idx="2962">
                  <c:v>1209876</c:v>
                </c:pt>
                <c:pt idx="2963">
                  <c:v>488094</c:v>
                </c:pt>
                <c:pt idx="2964">
                  <c:v>516912</c:v>
                </c:pt>
                <c:pt idx="2965">
                  <c:v>3350823</c:v>
                </c:pt>
                <c:pt idx="2966">
                  <c:v>2097022</c:v>
                </c:pt>
                <c:pt idx="2967">
                  <c:v>1461590</c:v>
                </c:pt>
                <c:pt idx="2968">
                  <c:v>1462277</c:v>
                </c:pt>
                <c:pt idx="2969">
                  <c:v>3457845</c:v>
                </c:pt>
                <c:pt idx="2970">
                  <c:v>2603186</c:v>
                </c:pt>
                <c:pt idx="2971">
                  <c:v>2263903</c:v>
                </c:pt>
                <c:pt idx="2972">
                  <c:v>2377810</c:v>
                </c:pt>
                <c:pt idx="2973">
                  <c:v>3102489</c:v>
                </c:pt>
                <c:pt idx="2974">
                  <c:v>1459285</c:v>
                </c:pt>
                <c:pt idx="2975">
                  <c:v>1550636</c:v>
                </c:pt>
                <c:pt idx="2976">
                  <c:v>4416224</c:v>
                </c:pt>
                <c:pt idx="2977">
                  <c:v>4428642</c:v>
                </c:pt>
                <c:pt idx="2978">
                  <c:v>1947391</c:v>
                </c:pt>
                <c:pt idx="2979">
                  <c:v>3047452</c:v>
                </c:pt>
                <c:pt idx="2980">
                  <c:v>4170940</c:v>
                </c:pt>
                <c:pt idx="2981">
                  <c:v>2822960</c:v>
                </c:pt>
                <c:pt idx="2982">
                  <c:v>3733231</c:v>
                </c:pt>
                <c:pt idx="2983">
                  <c:v>3723623</c:v>
                </c:pt>
                <c:pt idx="2984">
                  <c:v>1440125</c:v>
                </c:pt>
                <c:pt idx="2985">
                  <c:v>2514047</c:v>
                </c:pt>
                <c:pt idx="2986">
                  <c:v>3152597</c:v>
                </c:pt>
                <c:pt idx="2987">
                  <c:v>3794229</c:v>
                </c:pt>
                <c:pt idx="2988">
                  <c:v>1460301</c:v>
                </c:pt>
                <c:pt idx="2989">
                  <c:v>1633451</c:v>
                </c:pt>
                <c:pt idx="2990">
                  <c:v>3483731</c:v>
                </c:pt>
                <c:pt idx="2991">
                  <c:v>703568</c:v>
                </c:pt>
                <c:pt idx="2992">
                  <c:v>790520</c:v>
                </c:pt>
                <c:pt idx="2993">
                  <c:v>255554</c:v>
                </c:pt>
                <c:pt idx="2994">
                  <c:v>48132</c:v>
                </c:pt>
                <c:pt idx="2995">
                  <c:v>2889462</c:v>
                </c:pt>
                <c:pt idx="2996">
                  <c:v>2197894</c:v>
                </c:pt>
                <c:pt idx="2997">
                  <c:v>1987380</c:v>
                </c:pt>
                <c:pt idx="2998">
                  <c:v>489172</c:v>
                </c:pt>
                <c:pt idx="2999">
                  <c:v>1087966</c:v>
                </c:pt>
                <c:pt idx="3000">
                  <c:v>3878378</c:v>
                </c:pt>
                <c:pt idx="3001">
                  <c:v>1639388</c:v>
                </c:pt>
                <c:pt idx="3002">
                  <c:v>4176855</c:v>
                </c:pt>
                <c:pt idx="3003">
                  <c:v>3576708</c:v>
                </c:pt>
                <c:pt idx="3004">
                  <c:v>2072257</c:v>
                </c:pt>
                <c:pt idx="3005">
                  <c:v>361317</c:v>
                </c:pt>
                <c:pt idx="3006">
                  <c:v>822954</c:v>
                </c:pt>
                <c:pt idx="3007">
                  <c:v>854145</c:v>
                </c:pt>
                <c:pt idx="3008">
                  <c:v>146816</c:v>
                </c:pt>
                <c:pt idx="3009">
                  <c:v>1124936</c:v>
                </c:pt>
                <c:pt idx="3010">
                  <c:v>954324</c:v>
                </c:pt>
                <c:pt idx="3011">
                  <c:v>2278344</c:v>
                </c:pt>
                <c:pt idx="3012">
                  <c:v>3293577</c:v>
                </c:pt>
                <c:pt idx="3013">
                  <c:v>3741720</c:v>
                </c:pt>
                <c:pt idx="3014">
                  <c:v>1950474</c:v>
                </c:pt>
                <c:pt idx="3015">
                  <c:v>4573583</c:v>
                </c:pt>
                <c:pt idx="3016">
                  <c:v>4570020</c:v>
                </c:pt>
                <c:pt idx="3017">
                  <c:v>618037</c:v>
                </c:pt>
                <c:pt idx="3018">
                  <c:v>769209</c:v>
                </c:pt>
                <c:pt idx="3019">
                  <c:v>1587595</c:v>
                </c:pt>
                <c:pt idx="3020">
                  <c:v>3205254</c:v>
                </c:pt>
                <c:pt idx="3021">
                  <c:v>4563042</c:v>
                </c:pt>
                <c:pt idx="3022">
                  <c:v>1382422</c:v>
                </c:pt>
                <c:pt idx="3023">
                  <c:v>1390170</c:v>
                </c:pt>
                <c:pt idx="3024">
                  <c:v>1409622</c:v>
                </c:pt>
                <c:pt idx="3025">
                  <c:v>1415620</c:v>
                </c:pt>
                <c:pt idx="3026">
                  <c:v>1424274</c:v>
                </c:pt>
                <c:pt idx="3027">
                  <c:v>1269425</c:v>
                </c:pt>
                <c:pt idx="3028">
                  <c:v>1259303</c:v>
                </c:pt>
                <c:pt idx="3029">
                  <c:v>4452622</c:v>
                </c:pt>
                <c:pt idx="3030">
                  <c:v>1119736</c:v>
                </c:pt>
                <c:pt idx="3031">
                  <c:v>1519665</c:v>
                </c:pt>
                <c:pt idx="3032">
                  <c:v>1579934</c:v>
                </c:pt>
                <c:pt idx="3033">
                  <c:v>1585991</c:v>
                </c:pt>
                <c:pt idx="3034">
                  <c:v>1674818</c:v>
                </c:pt>
                <c:pt idx="3035">
                  <c:v>3878726</c:v>
                </c:pt>
                <c:pt idx="3036">
                  <c:v>1902807</c:v>
                </c:pt>
                <c:pt idx="3037">
                  <c:v>1713190</c:v>
                </c:pt>
                <c:pt idx="3038">
                  <c:v>1714787</c:v>
                </c:pt>
                <c:pt idx="3039">
                  <c:v>860206</c:v>
                </c:pt>
                <c:pt idx="3040">
                  <c:v>847443</c:v>
                </c:pt>
                <c:pt idx="3041">
                  <c:v>4310804</c:v>
                </c:pt>
                <c:pt idx="3042">
                  <c:v>845172</c:v>
                </c:pt>
                <c:pt idx="3043">
                  <c:v>829236</c:v>
                </c:pt>
                <c:pt idx="3044">
                  <c:v>824747</c:v>
                </c:pt>
                <c:pt idx="3045">
                  <c:v>672988</c:v>
                </c:pt>
                <c:pt idx="3046">
                  <c:v>1912606</c:v>
                </c:pt>
                <c:pt idx="3047">
                  <c:v>1931302</c:v>
                </c:pt>
                <c:pt idx="3048">
                  <c:v>1945045</c:v>
                </c:pt>
                <c:pt idx="3049">
                  <c:v>1983062</c:v>
                </c:pt>
                <c:pt idx="3050">
                  <c:v>1984508</c:v>
                </c:pt>
                <c:pt idx="3051">
                  <c:v>1406941</c:v>
                </c:pt>
                <c:pt idx="3052">
                  <c:v>572126</c:v>
                </c:pt>
                <c:pt idx="3053">
                  <c:v>1992941</c:v>
                </c:pt>
                <c:pt idx="3054">
                  <c:v>1997107</c:v>
                </c:pt>
                <c:pt idx="3055">
                  <c:v>2215178</c:v>
                </c:pt>
                <c:pt idx="3056">
                  <c:v>2225469</c:v>
                </c:pt>
                <c:pt idx="3057">
                  <c:v>2265925</c:v>
                </c:pt>
                <c:pt idx="3058">
                  <c:v>2270774</c:v>
                </c:pt>
                <c:pt idx="3059">
                  <c:v>2284496</c:v>
                </c:pt>
                <c:pt idx="3060">
                  <c:v>3501890</c:v>
                </c:pt>
                <c:pt idx="3061">
                  <c:v>2373741</c:v>
                </c:pt>
                <c:pt idx="3062">
                  <c:v>4477533</c:v>
                </c:pt>
                <c:pt idx="3063">
                  <c:v>1270042</c:v>
                </c:pt>
                <c:pt idx="3064">
                  <c:v>2000137</c:v>
                </c:pt>
                <c:pt idx="3065">
                  <c:v>2461021</c:v>
                </c:pt>
                <c:pt idx="3066">
                  <c:v>2472429</c:v>
                </c:pt>
                <c:pt idx="3067">
                  <c:v>1502834</c:v>
                </c:pt>
                <c:pt idx="3068">
                  <c:v>2515456</c:v>
                </c:pt>
                <c:pt idx="3069">
                  <c:v>2573819</c:v>
                </c:pt>
                <c:pt idx="3070">
                  <c:v>2590931</c:v>
                </c:pt>
                <c:pt idx="3071">
                  <c:v>2594142</c:v>
                </c:pt>
                <c:pt idx="3072">
                  <c:v>2602340</c:v>
                </c:pt>
                <c:pt idx="3073">
                  <c:v>2636980</c:v>
                </c:pt>
                <c:pt idx="3074">
                  <c:v>2922394</c:v>
                </c:pt>
                <c:pt idx="3075">
                  <c:v>4666757</c:v>
                </c:pt>
                <c:pt idx="3076">
                  <c:v>2786793</c:v>
                </c:pt>
                <c:pt idx="3077">
                  <c:v>4521622</c:v>
                </c:pt>
                <c:pt idx="3078">
                  <c:v>134010</c:v>
                </c:pt>
                <c:pt idx="3079">
                  <c:v>4494191</c:v>
                </c:pt>
                <c:pt idx="3080">
                  <c:v>4480837</c:v>
                </c:pt>
                <c:pt idx="3081">
                  <c:v>4475586</c:v>
                </c:pt>
                <c:pt idx="3082">
                  <c:v>4474386</c:v>
                </c:pt>
                <c:pt idx="3083">
                  <c:v>4438748</c:v>
                </c:pt>
                <c:pt idx="3084">
                  <c:v>4411804</c:v>
                </c:pt>
                <c:pt idx="3085">
                  <c:v>4382969</c:v>
                </c:pt>
                <c:pt idx="3086">
                  <c:v>4370109</c:v>
                </c:pt>
                <c:pt idx="3087">
                  <c:v>4335245</c:v>
                </c:pt>
                <c:pt idx="3088">
                  <c:v>4295402</c:v>
                </c:pt>
                <c:pt idx="3089">
                  <c:v>4280977</c:v>
                </c:pt>
                <c:pt idx="3090">
                  <c:v>4656232</c:v>
                </c:pt>
                <c:pt idx="3091">
                  <c:v>4271760</c:v>
                </c:pt>
                <c:pt idx="3092">
                  <c:v>4263248</c:v>
                </c:pt>
                <c:pt idx="3093">
                  <c:v>4258966</c:v>
                </c:pt>
                <c:pt idx="3094">
                  <c:v>4247002</c:v>
                </c:pt>
                <c:pt idx="3095">
                  <c:v>3239885</c:v>
                </c:pt>
                <c:pt idx="3096">
                  <c:v>3249747</c:v>
                </c:pt>
                <c:pt idx="3097">
                  <c:v>4423690</c:v>
                </c:pt>
                <c:pt idx="3098">
                  <c:v>3327211</c:v>
                </c:pt>
                <c:pt idx="3099">
                  <c:v>3920232</c:v>
                </c:pt>
                <c:pt idx="3100">
                  <c:v>4045414</c:v>
                </c:pt>
                <c:pt idx="3101">
                  <c:v>3966935</c:v>
                </c:pt>
                <c:pt idx="3102">
                  <c:v>3951251</c:v>
                </c:pt>
                <c:pt idx="3103">
                  <c:v>1984508</c:v>
                </c:pt>
                <c:pt idx="3104">
                  <c:v>3405700</c:v>
                </c:pt>
                <c:pt idx="3105">
                  <c:v>3416749</c:v>
                </c:pt>
                <c:pt idx="3106">
                  <c:v>3447507</c:v>
                </c:pt>
                <c:pt idx="3107">
                  <c:v>3449644</c:v>
                </c:pt>
                <c:pt idx="3108">
                  <c:v>3462557</c:v>
                </c:pt>
                <c:pt idx="3109">
                  <c:v>3465763</c:v>
                </c:pt>
                <c:pt idx="3110">
                  <c:v>3490858</c:v>
                </c:pt>
                <c:pt idx="3111">
                  <c:v>3521236</c:v>
                </c:pt>
                <c:pt idx="3112">
                  <c:v>3597768</c:v>
                </c:pt>
                <c:pt idx="3113">
                  <c:v>3599956</c:v>
                </c:pt>
                <c:pt idx="3114">
                  <c:v>3611286</c:v>
                </c:pt>
                <c:pt idx="3115">
                  <c:v>3615969</c:v>
                </c:pt>
                <c:pt idx="3116">
                  <c:v>3621275</c:v>
                </c:pt>
                <c:pt idx="3117">
                  <c:v>3624657</c:v>
                </c:pt>
                <c:pt idx="3118">
                  <c:v>3626016</c:v>
                </c:pt>
                <c:pt idx="3119">
                  <c:v>3646074</c:v>
                </c:pt>
                <c:pt idx="3120">
                  <c:v>3651954</c:v>
                </c:pt>
                <c:pt idx="3121">
                  <c:v>3652859</c:v>
                </c:pt>
                <c:pt idx="3122">
                  <c:v>2537109</c:v>
                </c:pt>
                <c:pt idx="3123">
                  <c:v>3687282</c:v>
                </c:pt>
                <c:pt idx="3124">
                  <c:v>1401699</c:v>
                </c:pt>
                <c:pt idx="3125">
                  <c:v>3019685</c:v>
                </c:pt>
                <c:pt idx="3126">
                  <c:v>3712569</c:v>
                </c:pt>
                <c:pt idx="3127">
                  <c:v>3746565</c:v>
                </c:pt>
                <c:pt idx="3128">
                  <c:v>3748768</c:v>
                </c:pt>
                <c:pt idx="3129">
                  <c:v>1823691</c:v>
                </c:pt>
                <c:pt idx="3130">
                  <c:v>3755668</c:v>
                </c:pt>
                <c:pt idx="3131">
                  <c:v>3764327</c:v>
                </c:pt>
                <c:pt idx="3132">
                  <c:v>4624849</c:v>
                </c:pt>
                <c:pt idx="3133">
                  <c:v>3802923</c:v>
                </c:pt>
                <c:pt idx="3134">
                  <c:v>3815065</c:v>
                </c:pt>
                <c:pt idx="3135">
                  <c:v>3843663</c:v>
                </c:pt>
                <c:pt idx="3136">
                  <c:v>3877309</c:v>
                </c:pt>
                <c:pt idx="3137">
                  <c:v>4087344</c:v>
                </c:pt>
                <c:pt idx="3138">
                  <c:v>3385968</c:v>
                </c:pt>
                <c:pt idx="3139">
                  <c:v>4109017</c:v>
                </c:pt>
                <c:pt idx="3140">
                  <c:v>4111855</c:v>
                </c:pt>
                <c:pt idx="3141">
                  <c:v>4116811</c:v>
                </c:pt>
                <c:pt idx="3142">
                  <c:v>2213929</c:v>
                </c:pt>
                <c:pt idx="3143">
                  <c:v>4189411</c:v>
                </c:pt>
                <c:pt idx="3144">
                  <c:v>4203660</c:v>
                </c:pt>
                <c:pt idx="3145">
                  <c:v>1617846</c:v>
                </c:pt>
                <c:pt idx="3146">
                  <c:v>3205895</c:v>
                </c:pt>
                <c:pt idx="3147">
                  <c:v>3991274</c:v>
                </c:pt>
                <c:pt idx="3148">
                  <c:v>4458212</c:v>
                </c:pt>
                <c:pt idx="3149">
                  <c:v>3180433</c:v>
                </c:pt>
                <c:pt idx="3150">
                  <c:v>3138151</c:v>
                </c:pt>
                <c:pt idx="3151">
                  <c:v>3125932</c:v>
                </c:pt>
                <c:pt idx="3152">
                  <c:v>3107447</c:v>
                </c:pt>
                <c:pt idx="3153">
                  <c:v>3096021</c:v>
                </c:pt>
                <c:pt idx="3154">
                  <c:v>3076546</c:v>
                </c:pt>
                <c:pt idx="3155">
                  <c:v>3934654</c:v>
                </c:pt>
                <c:pt idx="3156">
                  <c:v>3063070</c:v>
                </c:pt>
                <c:pt idx="3157">
                  <c:v>3054552</c:v>
                </c:pt>
                <c:pt idx="3158">
                  <c:v>2988248</c:v>
                </c:pt>
                <c:pt idx="3159">
                  <c:v>2965591</c:v>
                </c:pt>
                <c:pt idx="3160">
                  <c:v>2930641</c:v>
                </c:pt>
                <c:pt idx="3161">
                  <c:v>2842905</c:v>
                </c:pt>
                <c:pt idx="3162">
                  <c:v>2831660</c:v>
                </c:pt>
                <c:pt idx="3163">
                  <c:v>2802013</c:v>
                </c:pt>
                <c:pt idx="3164">
                  <c:v>2705847</c:v>
                </c:pt>
                <c:pt idx="3165">
                  <c:v>2749318</c:v>
                </c:pt>
                <c:pt idx="3166">
                  <c:v>2741830</c:v>
                </c:pt>
                <c:pt idx="3167">
                  <c:v>2776206</c:v>
                </c:pt>
                <c:pt idx="3168">
                  <c:v>2759583</c:v>
                </c:pt>
                <c:pt idx="3169">
                  <c:v>68376</c:v>
                </c:pt>
                <c:pt idx="3170">
                  <c:v>159291</c:v>
                </c:pt>
                <c:pt idx="3171">
                  <c:v>169427</c:v>
                </c:pt>
                <c:pt idx="3172">
                  <c:v>179615</c:v>
                </c:pt>
                <c:pt idx="3173">
                  <c:v>183642</c:v>
                </c:pt>
                <c:pt idx="3174">
                  <c:v>214473</c:v>
                </c:pt>
                <c:pt idx="3175">
                  <c:v>327734</c:v>
                </c:pt>
                <c:pt idx="3176">
                  <c:v>330487</c:v>
                </c:pt>
                <c:pt idx="3177">
                  <c:v>344207</c:v>
                </c:pt>
                <c:pt idx="3178">
                  <c:v>396637</c:v>
                </c:pt>
                <c:pt idx="3179">
                  <c:v>405557</c:v>
                </c:pt>
                <c:pt idx="3180">
                  <c:v>479507</c:v>
                </c:pt>
                <c:pt idx="3181">
                  <c:v>482100</c:v>
                </c:pt>
                <c:pt idx="3182">
                  <c:v>503984</c:v>
                </c:pt>
                <c:pt idx="3183">
                  <c:v>2788442</c:v>
                </c:pt>
                <c:pt idx="3184">
                  <c:v>2057809</c:v>
                </c:pt>
                <c:pt idx="3185">
                  <c:v>1347395</c:v>
                </c:pt>
                <c:pt idx="3186">
                  <c:v>4587473</c:v>
                </c:pt>
                <c:pt idx="3187">
                  <c:v>2603186</c:v>
                </c:pt>
                <c:pt idx="3188">
                  <c:v>2282566</c:v>
                </c:pt>
                <c:pt idx="3189">
                  <c:v>1864702</c:v>
                </c:pt>
                <c:pt idx="3190">
                  <c:v>757465</c:v>
                </c:pt>
                <c:pt idx="3191">
                  <c:v>765004</c:v>
                </c:pt>
                <c:pt idx="3192">
                  <c:v>691882</c:v>
                </c:pt>
                <c:pt idx="3193">
                  <c:v>652957</c:v>
                </c:pt>
                <c:pt idx="3194">
                  <c:v>706863</c:v>
                </c:pt>
                <c:pt idx="3195">
                  <c:v>714813</c:v>
                </c:pt>
                <c:pt idx="3196">
                  <c:v>717405</c:v>
                </c:pt>
                <c:pt idx="3197">
                  <c:v>722777</c:v>
                </c:pt>
                <c:pt idx="3198">
                  <c:v>2605075</c:v>
                </c:pt>
                <c:pt idx="3199">
                  <c:v>1889094</c:v>
                </c:pt>
                <c:pt idx="3200">
                  <c:v>1753667</c:v>
                </c:pt>
                <c:pt idx="3201">
                  <c:v>1738914</c:v>
                </c:pt>
                <c:pt idx="3202">
                  <c:v>875039</c:v>
                </c:pt>
                <c:pt idx="3203">
                  <c:v>917512</c:v>
                </c:pt>
                <c:pt idx="3204">
                  <c:v>943281</c:v>
                </c:pt>
                <c:pt idx="3205">
                  <c:v>953683</c:v>
                </c:pt>
                <c:pt idx="3206">
                  <c:v>1043980</c:v>
                </c:pt>
                <c:pt idx="3207">
                  <c:v>1038173</c:v>
                </c:pt>
                <c:pt idx="3208">
                  <c:v>1045994</c:v>
                </c:pt>
                <c:pt idx="3209">
                  <c:v>1808787</c:v>
                </c:pt>
                <c:pt idx="3210">
                  <c:v>1105578</c:v>
                </c:pt>
                <c:pt idx="3211">
                  <c:v>1113396</c:v>
                </c:pt>
                <c:pt idx="3212">
                  <c:v>1444803</c:v>
                </c:pt>
                <c:pt idx="3213">
                  <c:v>1413128</c:v>
                </c:pt>
                <c:pt idx="3214">
                  <c:v>1518320</c:v>
                </c:pt>
                <c:pt idx="3215">
                  <c:v>2263903</c:v>
                </c:pt>
                <c:pt idx="3216">
                  <c:v>2284020</c:v>
                </c:pt>
                <c:pt idx="3217">
                  <c:v>2337370</c:v>
                </c:pt>
                <c:pt idx="3218">
                  <c:v>3191634</c:v>
                </c:pt>
                <c:pt idx="3219">
                  <c:v>663290</c:v>
                </c:pt>
                <c:pt idx="3220">
                  <c:v>2502456</c:v>
                </c:pt>
                <c:pt idx="3221">
                  <c:v>4289313</c:v>
                </c:pt>
                <c:pt idx="3222">
                  <c:v>4245790</c:v>
                </c:pt>
                <c:pt idx="3223">
                  <c:v>3273529</c:v>
                </c:pt>
                <c:pt idx="3224">
                  <c:v>3919546</c:v>
                </c:pt>
                <c:pt idx="3225">
                  <c:v>4052181</c:v>
                </c:pt>
                <c:pt idx="3226">
                  <c:v>3452582</c:v>
                </c:pt>
                <c:pt idx="3227">
                  <c:v>3499436</c:v>
                </c:pt>
                <c:pt idx="3228">
                  <c:v>3555466</c:v>
                </c:pt>
                <c:pt idx="3229">
                  <c:v>1345510</c:v>
                </c:pt>
                <c:pt idx="3230">
                  <c:v>4123967</c:v>
                </c:pt>
                <c:pt idx="3231">
                  <c:v>3109248</c:v>
                </c:pt>
                <c:pt idx="3232">
                  <c:v>198414</c:v>
                </c:pt>
                <c:pt idx="3233">
                  <c:v>527094</c:v>
                </c:pt>
                <c:pt idx="3234">
                  <c:v>1902807</c:v>
                </c:pt>
                <c:pt idx="3235">
                  <c:v>961627</c:v>
                </c:pt>
                <c:pt idx="3236">
                  <c:v>967833</c:v>
                </c:pt>
                <c:pt idx="3237">
                  <c:v>1302024</c:v>
                </c:pt>
                <c:pt idx="3238">
                  <c:v>4615229</c:v>
                </c:pt>
                <c:pt idx="3239">
                  <c:v>786102</c:v>
                </c:pt>
                <c:pt idx="3240">
                  <c:v>4584729</c:v>
                </c:pt>
                <c:pt idx="3241">
                  <c:v>46512</c:v>
                </c:pt>
                <c:pt idx="3242">
                  <c:v>3138825</c:v>
                </c:pt>
                <c:pt idx="3243">
                  <c:v>4117847</c:v>
                </c:pt>
                <c:pt idx="3244">
                  <c:v>4110434</c:v>
                </c:pt>
                <c:pt idx="3245">
                  <c:v>3799915</c:v>
                </c:pt>
                <c:pt idx="3246">
                  <c:v>3683152</c:v>
                </c:pt>
                <c:pt idx="3247">
                  <c:v>4576127</c:v>
                </c:pt>
                <c:pt idx="3248">
                  <c:v>4574259</c:v>
                </c:pt>
                <c:pt idx="3249">
                  <c:v>4572254</c:v>
                </c:pt>
                <c:pt idx="3250">
                  <c:v>4570673</c:v>
                </c:pt>
                <c:pt idx="3251">
                  <c:v>4570242</c:v>
                </c:pt>
                <c:pt idx="3252">
                  <c:v>4564285</c:v>
                </c:pt>
                <c:pt idx="3253">
                  <c:v>2277067</c:v>
                </c:pt>
                <c:pt idx="3254">
                  <c:v>2282036</c:v>
                </c:pt>
                <c:pt idx="3255">
                  <c:v>4563802</c:v>
                </c:pt>
                <c:pt idx="3256">
                  <c:v>4563320</c:v>
                </c:pt>
                <c:pt idx="3257">
                  <c:v>4562810</c:v>
                </c:pt>
                <c:pt idx="3258">
                  <c:v>4562577</c:v>
                </c:pt>
                <c:pt idx="3259">
                  <c:v>4561704</c:v>
                </c:pt>
                <c:pt idx="3260">
                  <c:v>4557878</c:v>
                </c:pt>
                <c:pt idx="3261">
                  <c:v>4556098</c:v>
                </c:pt>
                <c:pt idx="3262">
                  <c:v>4554809</c:v>
                </c:pt>
                <c:pt idx="3263">
                  <c:v>4554354</c:v>
                </c:pt>
                <c:pt idx="3264">
                  <c:v>4553850</c:v>
                </c:pt>
                <c:pt idx="3265">
                  <c:v>4553267</c:v>
                </c:pt>
                <c:pt idx="3266">
                  <c:v>4552577</c:v>
                </c:pt>
                <c:pt idx="3267">
                  <c:v>4541524</c:v>
                </c:pt>
                <c:pt idx="3268">
                  <c:v>4540881</c:v>
                </c:pt>
                <c:pt idx="3269">
                  <c:v>4540491</c:v>
                </c:pt>
                <c:pt idx="3270">
                  <c:v>4540234</c:v>
                </c:pt>
                <c:pt idx="3271">
                  <c:v>4538608</c:v>
                </c:pt>
                <c:pt idx="3272">
                  <c:v>3975711</c:v>
                </c:pt>
                <c:pt idx="3273">
                  <c:v>3019685</c:v>
                </c:pt>
                <c:pt idx="3274">
                  <c:v>1031232</c:v>
                </c:pt>
                <c:pt idx="3275">
                  <c:v>4266645</c:v>
                </c:pt>
                <c:pt idx="3276">
                  <c:v>4363061</c:v>
                </c:pt>
                <c:pt idx="3277">
                  <c:v>3938706</c:v>
                </c:pt>
                <c:pt idx="3278">
                  <c:v>2393186</c:v>
                </c:pt>
                <c:pt idx="3279">
                  <c:v>2305953</c:v>
                </c:pt>
                <c:pt idx="3280">
                  <c:v>1969207</c:v>
                </c:pt>
                <c:pt idx="3281">
                  <c:v>952829</c:v>
                </c:pt>
                <c:pt idx="3282">
                  <c:v>4583323</c:v>
                </c:pt>
                <c:pt idx="3283">
                  <c:v>4648147</c:v>
                </c:pt>
                <c:pt idx="3284">
                  <c:v>2798838</c:v>
                </c:pt>
                <c:pt idx="3285">
                  <c:v>4547264</c:v>
                </c:pt>
                <c:pt idx="3286">
                  <c:v>2274528</c:v>
                </c:pt>
                <c:pt idx="3287">
                  <c:v>4551002</c:v>
                </c:pt>
                <c:pt idx="3288">
                  <c:v>1992439</c:v>
                </c:pt>
                <c:pt idx="3289">
                  <c:v>3147488</c:v>
                </c:pt>
                <c:pt idx="3290">
                  <c:v>2932726</c:v>
                </c:pt>
                <c:pt idx="3291">
                  <c:v>2257447</c:v>
                </c:pt>
                <c:pt idx="3292">
                  <c:v>4575101</c:v>
                </c:pt>
                <c:pt idx="3293">
                  <c:v>2932726</c:v>
                </c:pt>
                <c:pt idx="3294">
                  <c:v>2957435</c:v>
                </c:pt>
                <c:pt idx="3295">
                  <c:v>2901965</c:v>
                </c:pt>
                <c:pt idx="3296">
                  <c:v>3073496</c:v>
                </c:pt>
                <c:pt idx="3297">
                  <c:v>266799</c:v>
                </c:pt>
                <c:pt idx="3298">
                  <c:v>1380996</c:v>
                </c:pt>
                <c:pt idx="3299">
                  <c:v>565199</c:v>
                </c:pt>
                <c:pt idx="3300">
                  <c:v>1999097</c:v>
                </c:pt>
                <c:pt idx="3301">
                  <c:v>3259021</c:v>
                </c:pt>
                <c:pt idx="3302">
                  <c:v>3665461</c:v>
                </c:pt>
                <c:pt idx="3303">
                  <c:v>4166199</c:v>
                </c:pt>
                <c:pt idx="3304">
                  <c:v>1764253</c:v>
                </c:pt>
                <c:pt idx="3305">
                  <c:v>1741007</c:v>
                </c:pt>
                <c:pt idx="3306">
                  <c:v>1396148</c:v>
                </c:pt>
                <c:pt idx="3307">
                  <c:v>573206</c:v>
                </c:pt>
                <c:pt idx="3308">
                  <c:v>3529931</c:v>
                </c:pt>
                <c:pt idx="3309">
                  <c:v>3614978</c:v>
                </c:pt>
                <c:pt idx="3310">
                  <c:v>291564</c:v>
                </c:pt>
                <c:pt idx="3311">
                  <c:v>414647</c:v>
                </c:pt>
                <c:pt idx="3312">
                  <c:v>3166391</c:v>
                </c:pt>
                <c:pt idx="3313">
                  <c:v>3176881</c:v>
                </c:pt>
                <c:pt idx="3314">
                  <c:v>3210141</c:v>
                </c:pt>
                <c:pt idx="3315">
                  <c:v>3221975</c:v>
                </c:pt>
                <c:pt idx="3316">
                  <c:v>3235055</c:v>
                </c:pt>
                <c:pt idx="3317">
                  <c:v>4235337</c:v>
                </c:pt>
                <c:pt idx="3318">
                  <c:v>4199787</c:v>
                </c:pt>
                <c:pt idx="3319">
                  <c:v>4178222</c:v>
                </c:pt>
                <c:pt idx="3320">
                  <c:v>4151906</c:v>
                </c:pt>
                <c:pt idx="3321">
                  <c:v>4139446</c:v>
                </c:pt>
                <c:pt idx="3322">
                  <c:v>4125879</c:v>
                </c:pt>
                <c:pt idx="3323">
                  <c:v>4114082</c:v>
                </c:pt>
                <c:pt idx="3324">
                  <c:v>4099528</c:v>
                </c:pt>
                <c:pt idx="3325">
                  <c:v>4069112</c:v>
                </c:pt>
                <c:pt idx="3326">
                  <c:v>4063299</c:v>
                </c:pt>
                <c:pt idx="3327">
                  <c:v>4059272</c:v>
                </c:pt>
                <c:pt idx="3328">
                  <c:v>1808787</c:v>
                </c:pt>
                <c:pt idx="3329">
                  <c:v>3852632</c:v>
                </c:pt>
                <c:pt idx="3330">
                  <c:v>3837066</c:v>
                </c:pt>
                <c:pt idx="3331">
                  <c:v>3834139</c:v>
                </c:pt>
                <c:pt idx="3332">
                  <c:v>3548744</c:v>
                </c:pt>
                <c:pt idx="3333">
                  <c:v>2988248</c:v>
                </c:pt>
                <c:pt idx="3334">
                  <c:v>3753308</c:v>
                </c:pt>
                <c:pt idx="3335">
                  <c:v>2592572</c:v>
                </c:pt>
                <c:pt idx="3336">
                  <c:v>3740906</c:v>
                </c:pt>
                <c:pt idx="3337">
                  <c:v>3713548</c:v>
                </c:pt>
                <c:pt idx="3338">
                  <c:v>3707779</c:v>
                </c:pt>
                <c:pt idx="3339">
                  <c:v>4571020</c:v>
                </c:pt>
                <c:pt idx="3340">
                  <c:v>2268875</c:v>
                </c:pt>
                <c:pt idx="3341">
                  <c:v>3449644</c:v>
                </c:pt>
                <c:pt idx="3342">
                  <c:v>3624023</c:v>
                </c:pt>
                <c:pt idx="3343">
                  <c:v>3606022</c:v>
                </c:pt>
                <c:pt idx="3344">
                  <c:v>3543495</c:v>
                </c:pt>
                <c:pt idx="3345">
                  <c:v>3511190</c:v>
                </c:pt>
                <c:pt idx="3346">
                  <c:v>3184533</c:v>
                </c:pt>
                <c:pt idx="3347">
                  <c:v>4241894</c:v>
                </c:pt>
                <c:pt idx="3348">
                  <c:v>4196921</c:v>
                </c:pt>
                <c:pt idx="3349">
                  <c:v>4192813</c:v>
                </c:pt>
                <c:pt idx="3350">
                  <c:v>4135649</c:v>
                </c:pt>
                <c:pt idx="3351">
                  <c:v>4074593</c:v>
                </c:pt>
                <c:pt idx="3352">
                  <c:v>3891115</c:v>
                </c:pt>
                <c:pt idx="3353">
                  <c:v>3825719</c:v>
                </c:pt>
                <c:pt idx="3354">
                  <c:v>3229096</c:v>
                </c:pt>
                <c:pt idx="3355">
                  <c:v>3740638</c:v>
                </c:pt>
                <c:pt idx="3356">
                  <c:v>3674682</c:v>
                </c:pt>
                <c:pt idx="3357">
                  <c:v>3673255</c:v>
                </c:pt>
                <c:pt idx="3358">
                  <c:v>4573389</c:v>
                </c:pt>
                <c:pt idx="3359">
                  <c:v>3590699</c:v>
                </c:pt>
                <c:pt idx="3360">
                  <c:v>3561607</c:v>
                </c:pt>
                <c:pt idx="3361">
                  <c:v>3548744</c:v>
                </c:pt>
                <c:pt idx="3362">
                  <c:v>3497518</c:v>
                </c:pt>
                <c:pt idx="3363">
                  <c:v>3060615</c:v>
                </c:pt>
                <c:pt idx="3364">
                  <c:v>3051610</c:v>
                </c:pt>
                <c:pt idx="3365">
                  <c:v>3045105</c:v>
                </c:pt>
                <c:pt idx="3366">
                  <c:v>3033865</c:v>
                </c:pt>
                <c:pt idx="3367">
                  <c:v>2991597</c:v>
                </c:pt>
                <c:pt idx="3368">
                  <c:v>2985310</c:v>
                </c:pt>
                <c:pt idx="3369">
                  <c:v>2888018</c:v>
                </c:pt>
                <c:pt idx="3370">
                  <c:v>2850193</c:v>
                </c:pt>
                <c:pt idx="3371">
                  <c:v>2837478</c:v>
                </c:pt>
                <c:pt idx="3372">
                  <c:v>2826937</c:v>
                </c:pt>
                <c:pt idx="3373">
                  <c:v>2818021</c:v>
                </c:pt>
                <c:pt idx="3374">
                  <c:v>2816419</c:v>
                </c:pt>
                <c:pt idx="3375">
                  <c:v>4651661</c:v>
                </c:pt>
                <c:pt idx="3376">
                  <c:v>2698556</c:v>
                </c:pt>
                <c:pt idx="3377">
                  <c:v>2755877</c:v>
                </c:pt>
                <c:pt idx="3378">
                  <c:v>3768863</c:v>
                </c:pt>
                <c:pt idx="3379">
                  <c:v>2687211</c:v>
                </c:pt>
                <c:pt idx="3380">
                  <c:v>57728</c:v>
                </c:pt>
                <c:pt idx="3381">
                  <c:v>1659763</c:v>
                </c:pt>
                <c:pt idx="3382">
                  <c:v>745520</c:v>
                </c:pt>
                <c:pt idx="3383">
                  <c:v>4484156</c:v>
                </c:pt>
                <c:pt idx="3384">
                  <c:v>2362061</c:v>
                </c:pt>
                <c:pt idx="3385">
                  <c:v>137932</c:v>
                </c:pt>
                <c:pt idx="3386">
                  <c:v>141852</c:v>
                </c:pt>
                <c:pt idx="3387">
                  <c:v>208977</c:v>
                </c:pt>
                <c:pt idx="3388">
                  <c:v>210301</c:v>
                </c:pt>
                <c:pt idx="3389">
                  <c:v>2372353</c:v>
                </c:pt>
                <c:pt idx="3390">
                  <c:v>314927</c:v>
                </c:pt>
                <c:pt idx="3391">
                  <c:v>332625</c:v>
                </c:pt>
                <c:pt idx="3392">
                  <c:v>337462</c:v>
                </c:pt>
                <c:pt idx="3393">
                  <c:v>378256</c:v>
                </c:pt>
                <c:pt idx="3394">
                  <c:v>383880</c:v>
                </c:pt>
                <c:pt idx="3395">
                  <c:v>397959</c:v>
                </c:pt>
                <c:pt idx="3396">
                  <c:v>3064464</c:v>
                </c:pt>
                <c:pt idx="3397">
                  <c:v>3041885</c:v>
                </c:pt>
                <c:pt idx="3398">
                  <c:v>3024632</c:v>
                </c:pt>
                <c:pt idx="3399">
                  <c:v>2996457</c:v>
                </c:pt>
                <c:pt idx="3400">
                  <c:v>2852910</c:v>
                </c:pt>
                <c:pt idx="3401">
                  <c:v>2826522</c:v>
                </c:pt>
                <c:pt idx="3402">
                  <c:v>2799716</c:v>
                </c:pt>
                <c:pt idx="3403">
                  <c:v>2762531</c:v>
                </c:pt>
                <c:pt idx="3404">
                  <c:v>59016</c:v>
                </c:pt>
                <c:pt idx="3405">
                  <c:v>102919</c:v>
                </c:pt>
                <c:pt idx="3406">
                  <c:v>202085</c:v>
                </c:pt>
                <c:pt idx="3407">
                  <c:v>220700</c:v>
                </c:pt>
                <c:pt idx="3408">
                  <c:v>384989</c:v>
                </c:pt>
                <c:pt idx="3409">
                  <c:v>1344324</c:v>
                </c:pt>
                <c:pt idx="3410">
                  <c:v>3526438</c:v>
                </c:pt>
                <c:pt idx="3411">
                  <c:v>4659817</c:v>
                </c:pt>
                <c:pt idx="3412">
                  <c:v>4661996</c:v>
                </c:pt>
                <c:pt idx="3413">
                  <c:v>32625</c:v>
                </c:pt>
                <c:pt idx="3414">
                  <c:v>3772800</c:v>
                </c:pt>
                <c:pt idx="3415">
                  <c:v>3773747</c:v>
                </c:pt>
                <c:pt idx="3416">
                  <c:v>2024600</c:v>
                </c:pt>
                <c:pt idx="3417">
                  <c:v>561686</c:v>
                </c:pt>
                <c:pt idx="3418">
                  <c:v>2607734</c:v>
                </c:pt>
                <c:pt idx="3419">
                  <c:v>2598324</c:v>
                </c:pt>
                <c:pt idx="3420">
                  <c:v>2584000</c:v>
                </c:pt>
                <c:pt idx="3421">
                  <c:v>2569012</c:v>
                </c:pt>
                <c:pt idx="3422">
                  <c:v>2565730</c:v>
                </c:pt>
                <c:pt idx="3423">
                  <c:v>2548900</c:v>
                </c:pt>
                <c:pt idx="3424">
                  <c:v>2519983</c:v>
                </c:pt>
                <c:pt idx="3425">
                  <c:v>2511138</c:v>
                </c:pt>
                <c:pt idx="3426">
                  <c:v>2483199</c:v>
                </c:pt>
                <c:pt idx="3427">
                  <c:v>2481801</c:v>
                </c:pt>
                <c:pt idx="3428">
                  <c:v>2474816</c:v>
                </c:pt>
                <c:pt idx="3429">
                  <c:v>2468308</c:v>
                </c:pt>
                <c:pt idx="3430">
                  <c:v>797702</c:v>
                </c:pt>
                <c:pt idx="3431">
                  <c:v>2411821</c:v>
                </c:pt>
                <c:pt idx="3432">
                  <c:v>3344460</c:v>
                </c:pt>
                <c:pt idx="3433">
                  <c:v>2864121</c:v>
                </c:pt>
                <c:pt idx="3434">
                  <c:v>2384225</c:v>
                </c:pt>
                <c:pt idx="3435">
                  <c:v>1441431</c:v>
                </c:pt>
                <c:pt idx="3436">
                  <c:v>2338503</c:v>
                </c:pt>
                <c:pt idx="3437">
                  <c:v>20827</c:v>
                </c:pt>
                <c:pt idx="3438">
                  <c:v>2623860</c:v>
                </c:pt>
                <c:pt idx="3439">
                  <c:v>2595693</c:v>
                </c:pt>
                <c:pt idx="3440">
                  <c:v>2527893</c:v>
                </c:pt>
                <c:pt idx="3441">
                  <c:v>2524647</c:v>
                </c:pt>
                <c:pt idx="3442">
                  <c:v>2317108</c:v>
                </c:pt>
                <c:pt idx="3443">
                  <c:v>4247861</c:v>
                </c:pt>
                <c:pt idx="3444">
                  <c:v>2130969</c:v>
                </c:pt>
                <c:pt idx="3445">
                  <c:v>3217849</c:v>
                </c:pt>
                <c:pt idx="3446">
                  <c:v>2118255</c:v>
                </c:pt>
                <c:pt idx="3447">
                  <c:v>1924303</c:v>
                </c:pt>
                <c:pt idx="3448">
                  <c:v>2046595</c:v>
                </c:pt>
                <c:pt idx="3449">
                  <c:v>642311</c:v>
                </c:pt>
                <c:pt idx="3450">
                  <c:v>683711</c:v>
                </c:pt>
                <c:pt idx="3451">
                  <c:v>685276</c:v>
                </c:pt>
                <c:pt idx="3452">
                  <c:v>794714</c:v>
                </c:pt>
                <c:pt idx="3453">
                  <c:v>804905</c:v>
                </c:pt>
                <c:pt idx="3454">
                  <c:v>806886</c:v>
                </c:pt>
                <c:pt idx="3455">
                  <c:v>812211</c:v>
                </c:pt>
                <c:pt idx="3456">
                  <c:v>817981</c:v>
                </c:pt>
                <c:pt idx="3457">
                  <c:v>831580</c:v>
                </c:pt>
                <c:pt idx="3458">
                  <c:v>837943</c:v>
                </c:pt>
                <c:pt idx="3459">
                  <c:v>838760</c:v>
                </c:pt>
                <c:pt idx="3460">
                  <c:v>1089886</c:v>
                </c:pt>
                <c:pt idx="3461">
                  <c:v>1124936</c:v>
                </c:pt>
                <c:pt idx="3462">
                  <c:v>2762531</c:v>
                </c:pt>
                <c:pt idx="3463">
                  <c:v>3684031</c:v>
                </c:pt>
                <c:pt idx="3464">
                  <c:v>1694172</c:v>
                </c:pt>
                <c:pt idx="3465">
                  <c:v>1663728</c:v>
                </c:pt>
                <c:pt idx="3466">
                  <c:v>1652801</c:v>
                </c:pt>
                <c:pt idx="3467">
                  <c:v>1634924</c:v>
                </c:pt>
                <c:pt idx="3468">
                  <c:v>1623304</c:v>
                </c:pt>
                <c:pt idx="3469">
                  <c:v>1621415</c:v>
                </c:pt>
                <c:pt idx="3470">
                  <c:v>1620432</c:v>
                </c:pt>
                <c:pt idx="3471">
                  <c:v>2161735</c:v>
                </c:pt>
                <c:pt idx="3472">
                  <c:v>1934192</c:v>
                </c:pt>
                <c:pt idx="3473">
                  <c:v>2015235</c:v>
                </c:pt>
                <c:pt idx="3474">
                  <c:v>667092</c:v>
                </c:pt>
                <c:pt idx="3475">
                  <c:v>844589</c:v>
                </c:pt>
                <c:pt idx="3476">
                  <c:v>1670009</c:v>
                </c:pt>
                <c:pt idx="3477">
                  <c:v>1659763</c:v>
                </c:pt>
                <c:pt idx="3478">
                  <c:v>3105785</c:v>
                </c:pt>
                <c:pt idx="3479">
                  <c:v>4513470</c:v>
                </c:pt>
                <c:pt idx="3480">
                  <c:v>4496666</c:v>
                </c:pt>
                <c:pt idx="3481">
                  <c:v>4489740</c:v>
                </c:pt>
                <c:pt idx="3482">
                  <c:v>4465165</c:v>
                </c:pt>
                <c:pt idx="3483">
                  <c:v>4435262</c:v>
                </c:pt>
                <c:pt idx="3484">
                  <c:v>153358</c:v>
                </c:pt>
                <c:pt idx="3485">
                  <c:v>3437306</c:v>
                </c:pt>
                <c:pt idx="3486">
                  <c:v>4343055</c:v>
                </c:pt>
                <c:pt idx="3487">
                  <c:v>4243863</c:v>
                </c:pt>
                <c:pt idx="3488">
                  <c:v>3295220</c:v>
                </c:pt>
                <c:pt idx="3489">
                  <c:v>4506259</c:v>
                </c:pt>
                <c:pt idx="3490">
                  <c:v>4396714</c:v>
                </c:pt>
                <c:pt idx="3491">
                  <c:v>4248580</c:v>
                </c:pt>
                <c:pt idx="3492">
                  <c:v>3251113</c:v>
                </c:pt>
                <c:pt idx="3493">
                  <c:v>30717</c:v>
                </c:pt>
                <c:pt idx="3494">
                  <c:v>1790926</c:v>
                </c:pt>
                <c:pt idx="3495">
                  <c:v>1798074</c:v>
                </c:pt>
                <c:pt idx="3496">
                  <c:v>1807018</c:v>
                </c:pt>
                <c:pt idx="3497">
                  <c:v>1808787</c:v>
                </c:pt>
                <c:pt idx="3498">
                  <c:v>739060</c:v>
                </c:pt>
                <c:pt idx="3499">
                  <c:v>708807</c:v>
                </c:pt>
                <c:pt idx="3500">
                  <c:v>702279</c:v>
                </c:pt>
                <c:pt idx="3501">
                  <c:v>776891</c:v>
                </c:pt>
                <c:pt idx="3502">
                  <c:v>1830578</c:v>
                </c:pt>
                <c:pt idx="3503">
                  <c:v>1866350</c:v>
                </c:pt>
                <c:pt idx="3504">
                  <c:v>1867850</c:v>
                </c:pt>
                <c:pt idx="3505">
                  <c:v>1875430</c:v>
                </c:pt>
                <c:pt idx="3506">
                  <c:v>2059033</c:v>
                </c:pt>
                <c:pt idx="3507">
                  <c:v>2077665</c:v>
                </c:pt>
                <c:pt idx="3508">
                  <c:v>1781036</c:v>
                </c:pt>
                <c:pt idx="3509">
                  <c:v>1821113</c:v>
                </c:pt>
                <c:pt idx="3510">
                  <c:v>696604</c:v>
                </c:pt>
                <c:pt idx="3511">
                  <c:v>1901575</c:v>
                </c:pt>
                <c:pt idx="3512">
                  <c:v>1902807</c:v>
                </c:pt>
                <c:pt idx="3513">
                  <c:v>1018453</c:v>
                </c:pt>
                <c:pt idx="3514">
                  <c:v>1026613</c:v>
                </c:pt>
                <c:pt idx="3515">
                  <c:v>1042701</c:v>
                </c:pt>
                <c:pt idx="3516">
                  <c:v>1053827</c:v>
                </c:pt>
                <c:pt idx="3517">
                  <c:v>1075976</c:v>
                </c:pt>
                <c:pt idx="3518">
                  <c:v>1080662</c:v>
                </c:pt>
                <c:pt idx="3519">
                  <c:v>1087966</c:v>
                </c:pt>
                <c:pt idx="3520">
                  <c:v>1095103</c:v>
                </c:pt>
                <c:pt idx="3521">
                  <c:v>1100607</c:v>
                </c:pt>
                <c:pt idx="3522">
                  <c:v>1103749</c:v>
                </c:pt>
                <c:pt idx="3523">
                  <c:v>1136844</c:v>
                </c:pt>
                <c:pt idx="3524">
                  <c:v>1140790</c:v>
                </c:pt>
                <c:pt idx="3525">
                  <c:v>1142703</c:v>
                </c:pt>
                <c:pt idx="3526">
                  <c:v>1452160</c:v>
                </c:pt>
                <c:pt idx="3527">
                  <c:v>1440983</c:v>
                </c:pt>
                <c:pt idx="3528">
                  <c:v>1036839</c:v>
                </c:pt>
                <c:pt idx="3529">
                  <c:v>1164808</c:v>
                </c:pt>
                <c:pt idx="3530">
                  <c:v>3374049</c:v>
                </c:pt>
                <c:pt idx="3531">
                  <c:v>3923568</c:v>
                </c:pt>
                <c:pt idx="3532">
                  <c:v>3918138</c:v>
                </c:pt>
                <c:pt idx="3533">
                  <c:v>3900848</c:v>
                </c:pt>
                <c:pt idx="3534">
                  <c:v>3899369</c:v>
                </c:pt>
                <c:pt idx="3535">
                  <c:v>3973350</c:v>
                </c:pt>
                <c:pt idx="3536">
                  <c:v>3956662</c:v>
                </c:pt>
                <c:pt idx="3537">
                  <c:v>3944535</c:v>
                </c:pt>
                <c:pt idx="3538">
                  <c:v>3363104</c:v>
                </c:pt>
                <c:pt idx="3539">
                  <c:v>3371682</c:v>
                </c:pt>
                <c:pt idx="3540">
                  <c:v>3903549</c:v>
                </c:pt>
                <c:pt idx="3541">
                  <c:v>3969048</c:v>
                </c:pt>
                <c:pt idx="3542">
                  <c:v>1305069</c:v>
                </c:pt>
                <c:pt idx="3543">
                  <c:v>1305890</c:v>
                </c:pt>
                <c:pt idx="3544">
                  <c:v>1313849</c:v>
                </c:pt>
                <c:pt idx="3545">
                  <c:v>1388700</c:v>
                </c:pt>
                <c:pt idx="3546">
                  <c:v>1392696</c:v>
                </c:pt>
                <c:pt idx="3547">
                  <c:v>1401699</c:v>
                </c:pt>
                <c:pt idx="3548">
                  <c:v>1278485</c:v>
                </c:pt>
                <c:pt idx="3549">
                  <c:v>1282554</c:v>
                </c:pt>
                <c:pt idx="3550">
                  <c:v>1299687</c:v>
                </c:pt>
                <c:pt idx="3551">
                  <c:v>3945588</c:v>
                </c:pt>
                <c:pt idx="3552">
                  <c:v>1399210</c:v>
                </c:pt>
                <c:pt idx="3553">
                  <c:v>1424894</c:v>
                </c:pt>
                <c:pt idx="3554">
                  <c:v>2199170</c:v>
                </c:pt>
                <c:pt idx="3555">
                  <c:v>2222231</c:v>
                </c:pt>
                <c:pt idx="3556">
                  <c:v>2229102</c:v>
                </c:pt>
                <c:pt idx="3557">
                  <c:v>2239207</c:v>
                </c:pt>
                <c:pt idx="3558">
                  <c:v>2274196</c:v>
                </c:pt>
                <c:pt idx="3559">
                  <c:v>2202086</c:v>
                </c:pt>
                <c:pt idx="3560">
                  <c:v>2213929</c:v>
                </c:pt>
                <c:pt idx="3561">
                  <c:v>3122931</c:v>
                </c:pt>
                <c:pt idx="3562">
                  <c:v>3111920</c:v>
                </c:pt>
                <c:pt idx="3563">
                  <c:v>3100522</c:v>
                </c:pt>
                <c:pt idx="3564">
                  <c:v>1588650</c:v>
                </c:pt>
                <c:pt idx="3565">
                  <c:v>1568303</c:v>
                </c:pt>
                <c:pt idx="3566">
                  <c:v>1564285</c:v>
                </c:pt>
                <c:pt idx="3567">
                  <c:v>1551814</c:v>
                </c:pt>
                <c:pt idx="3568">
                  <c:v>1522709</c:v>
                </c:pt>
                <c:pt idx="3569">
                  <c:v>1521966</c:v>
                </c:pt>
                <c:pt idx="3570">
                  <c:v>1493650</c:v>
                </c:pt>
                <c:pt idx="3571">
                  <c:v>1592626</c:v>
                </c:pt>
                <c:pt idx="3572">
                  <c:v>513945</c:v>
                </c:pt>
                <c:pt idx="3573">
                  <c:v>417741</c:v>
                </c:pt>
                <c:pt idx="3574">
                  <c:v>2789207</c:v>
                </c:pt>
                <c:pt idx="3575">
                  <c:v>2085798</c:v>
                </c:pt>
                <c:pt idx="3576">
                  <c:v>515909</c:v>
                </c:pt>
                <c:pt idx="3577">
                  <c:v>2082384</c:v>
                </c:pt>
                <c:pt idx="3578">
                  <c:v>605113</c:v>
                </c:pt>
                <c:pt idx="3579">
                  <c:v>617184</c:v>
                </c:pt>
                <c:pt idx="3580">
                  <c:v>619973</c:v>
                </c:pt>
                <c:pt idx="3581">
                  <c:v>2158674</c:v>
                </c:pt>
                <c:pt idx="3582">
                  <c:v>958238</c:v>
                </c:pt>
                <c:pt idx="3583">
                  <c:v>951860</c:v>
                </c:pt>
                <c:pt idx="3584">
                  <c:v>3768863</c:v>
                </c:pt>
                <c:pt idx="3585">
                  <c:v>885873</c:v>
                </c:pt>
                <c:pt idx="3586">
                  <c:v>1244625</c:v>
                </c:pt>
                <c:pt idx="3587">
                  <c:v>1214057</c:v>
                </c:pt>
                <c:pt idx="3588">
                  <c:v>1199904</c:v>
                </c:pt>
                <c:pt idx="3589">
                  <c:v>3441011</c:v>
                </c:pt>
                <c:pt idx="3590">
                  <c:v>3471066</c:v>
                </c:pt>
                <c:pt idx="3591">
                  <c:v>3476197</c:v>
                </c:pt>
                <c:pt idx="3592">
                  <c:v>3439430</c:v>
                </c:pt>
                <c:pt idx="3593">
                  <c:v>3442895</c:v>
                </c:pt>
                <c:pt idx="3594">
                  <c:v>3343090</c:v>
                </c:pt>
                <c:pt idx="3595">
                  <c:v>3333453</c:v>
                </c:pt>
                <c:pt idx="3596">
                  <c:v>3319207</c:v>
                </c:pt>
                <c:pt idx="3597">
                  <c:v>1470685</c:v>
                </c:pt>
                <c:pt idx="3598">
                  <c:v>435217</c:v>
                </c:pt>
                <c:pt idx="3599">
                  <c:v>2680624</c:v>
                </c:pt>
                <c:pt idx="3600">
                  <c:v>4587473</c:v>
                </c:pt>
                <c:pt idx="3601">
                  <c:v>478158</c:v>
                </c:pt>
                <c:pt idx="3602">
                  <c:v>985589</c:v>
                </c:pt>
                <c:pt idx="3603">
                  <c:v>980393</c:v>
                </c:pt>
                <c:pt idx="3604">
                  <c:v>684776</c:v>
                </c:pt>
                <c:pt idx="3605">
                  <c:v>245816</c:v>
                </c:pt>
                <c:pt idx="3606">
                  <c:v>1764566</c:v>
                </c:pt>
                <c:pt idx="3607">
                  <c:v>1636416</c:v>
                </c:pt>
                <c:pt idx="3608">
                  <c:v>1709014</c:v>
                </c:pt>
                <c:pt idx="3609">
                  <c:v>2178578</c:v>
                </c:pt>
                <c:pt idx="3610">
                  <c:v>2196292</c:v>
                </c:pt>
                <c:pt idx="3611">
                  <c:v>3353705</c:v>
                </c:pt>
                <c:pt idx="3612">
                  <c:v>4268631</c:v>
                </c:pt>
                <c:pt idx="3613">
                  <c:v>3815893</c:v>
                </c:pt>
                <c:pt idx="3614">
                  <c:v>340658</c:v>
                </c:pt>
                <c:pt idx="3615">
                  <c:v>4227855</c:v>
                </c:pt>
                <c:pt idx="3616">
                  <c:v>2931726</c:v>
                </c:pt>
                <c:pt idx="3617">
                  <c:v>2678185</c:v>
                </c:pt>
                <c:pt idx="3618">
                  <c:v>2855287</c:v>
                </c:pt>
                <c:pt idx="3619">
                  <c:v>256999</c:v>
                </c:pt>
                <c:pt idx="3620">
                  <c:v>389570</c:v>
                </c:pt>
                <c:pt idx="3621">
                  <c:v>2055621</c:v>
                </c:pt>
                <c:pt idx="3622">
                  <c:v>736545</c:v>
                </c:pt>
                <c:pt idx="3623">
                  <c:v>1061159</c:v>
                </c:pt>
                <c:pt idx="3624">
                  <c:v>1476380</c:v>
                </c:pt>
                <c:pt idx="3625">
                  <c:v>4320342</c:v>
                </c:pt>
                <c:pt idx="3626">
                  <c:v>4560004</c:v>
                </c:pt>
                <c:pt idx="3627">
                  <c:v>2322459</c:v>
                </c:pt>
                <c:pt idx="3628">
                  <c:v>2124738</c:v>
                </c:pt>
                <c:pt idx="3629">
                  <c:v>2679289</c:v>
                </c:pt>
                <c:pt idx="3630">
                  <c:v>1367154</c:v>
                </c:pt>
                <c:pt idx="3631">
                  <c:v>1074740</c:v>
                </c:pt>
                <c:pt idx="3632">
                  <c:v>1016627</c:v>
                </c:pt>
                <c:pt idx="3633">
                  <c:v>960180</c:v>
                </c:pt>
                <c:pt idx="3634">
                  <c:v>752537</c:v>
                </c:pt>
                <c:pt idx="3635">
                  <c:v>700503</c:v>
                </c:pt>
                <c:pt idx="3636">
                  <c:v>769644</c:v>
                </c:pt>
                <c:pt idx="3637">
                  <c:v>755857</c:v>
                </c:pt>
                <c:pt idx="3638">
                  <c:v>1881810</c:v>
                </c:pt>
                <c:pt idx="3639">
                  <c:v>511307</c:v>
                </c:pt>
                <c:pt idx="3640">
                  <c:v>483347</c:v>
                </c:pt>
                <c:pt idx="3641">
                  <c:v>392631</c:v>
                </c:pt>
                <c:pt idx="3642">
                  <c:v>2365128</c:v>
                </c:pt>
                <c:pt idx="3643">
                  <c:v>221149</c:v>
                </c:pt>
                <c:pt idx="3644">
                  <c:v>211444</c:v>
                </c:pt>
                <c:pt idx="3645">
                  <c:v>147731</c:v>
                </c:pt>
                <c:pt idx="3646">
                  <c:v>134010</c:v>
                </c:pt>
                <c:pt idx="3647">
                  <c:v>4406047</c:v>
                </c:pt>
                <c:pt idx="3648">
                  <c:v>225378</c:v>
                </c:pt>
                <c:pt idx="3649">
                  <c:v>2679989</c:v>
                </c:pt>
                <c:pt idx="3650">
                  <c:v>2882426</c:v>
                </c:pt>
                <c:pt idx="3651">
                  <c:v>2979860</c:v>
                </c:pt>
                <c:pt idx="3652">
                  <c:v>3058775</c:v>
                </c:pt>
                <c:pt idx="3653">
                  <c:v>3155456</c:v>
                </c:pt>
                <c:pt idx="3654">
                  <c:v>3761069</c:v>
                </c:pt>
                <c:pt idx="3655">
                  <c:v>4241245</c:v>
                </c:pt>
                <c:pt idx="3656">
                  <c:v>4194841</c:v>
                </c:pt>
                <c:pt idx="3657">
                  <c:v>4187460</c:v>
                </c:pt>
                <c:pt idx="3658">
                  <c:v>4163390</c:v>
                </c:pt>
                <c:pt idx="3659">
                  <c:v>4110091</c:v>
                </c:pt>
                <c:pt idx="3660">
                  <c:v>4085683</c:v>
                </c:pt>
                <c:pt idx="3661">
                  <c:v>4064735</c:v>
                </c:pt>
                <c:pt idx="3662">
                  <c:v>4063770</c:v>
                </c:pt>
                <c:pt idx="3663">
                  <c:v>3801154</c:v>
                </c:pt>
                <c:pt idx="3664">
                  <c:v>3768863</c:v>
                </c:pt>
                <c:pt idx="3665">
                  <c:v>3680300</c:v>
                </c:pt>
                <c:pt idx="3666">
                  <c:v>4564983</c:v>
                </c:pt>
                <c:pt idx="3667">
                  <c:v>3637585</c:v>
                </c:pt>
                <c:pt idx="3668">
                  <c:v>3633000</c:v>
                </c:pt>
                <c:pt idx="3669">
                  <c:v>3589827</c:v>
                </c:pt>
                <c:pt idx="3670">
                  <c:v>3564685</c:v>
                </c:pt>
                <c:pt idx="3671">
                  <c:v>3559736</c:v>
                </c:pt>
                <c:pt idx="3672">
                  <c:v>3526438</c:v>
                </c:pt>
                <c:pt idx="3673">
                  <c:v>3492941</c:v>
                </c:pt>
                <c:pt idx="3674">
                  <c:v>2090247</c:v>
                </c:pt>
                <c:pt idx="3675">
                  <c:v>3465155</c:v>
                </c:pt>
                <c:pt idx="3676">
                  <c:v>3459379</c:v>
                </c:pt>
                <c:pt idx="3677">
                  <c:v>3454428</c:v>
                </c:pt>
                <c:pt idx="3678">
                  <c:v>2098315</c:v>
                </c:pt>
                <c:pt idx="3679">
                  <c:v>3407601</c:v>
                </c:pt>
                <c:pt idx="3680">
                  <c:v>3389482</c:v>
                </c:pt>
                <c:pt idx="3681">
                  <c:v>3386657</c:v>
                </c:pt>
                <c:pt idx="3682">
                  <c:v>3382798</c:v>
                </c:pt>
                <c:pt idx="3683">
                  <c:v>3367507</c:v>
                </c:pt>
                <c:pt idx="3684">
                  <c:v>3935673</c:v>
                </c:pt>
                <c:pt idx="3685">
                  <c:v>1110424</c:v>
                </c:pt>
                <c:pt idx="3686">
                  <c:v>3661312</c:v>
                </c:pt>
                <c:pt idx="3687">
                  <c:v>4043285</c:v>
                </c:pt>
                <c:pt idx="3688">
                  <c:v>3322777</c:v>
                </c:pt>
                <c:pt idx="3689">
                  <c:v>3300892</c:v>
                </c:pt>
                <c:pt idx="3690">
                  <c:v>3291404</c:v>
                </c:pt>
                <c:pt idx="3691">
                  <c:v>3267081</c:v>
                </c:pt>
                <c:pt idx="3692">
                  <c:v>4261819</c:v>
                </c:pt>
                <c:pt idx="3693">
                  <c:v>4274134</c:v>
                </c:pt>
                <c:pt idx="3694">
                  <c:v>4334345</c:v>
                </c:pt>
                <c:pt idx="3695">
                  <c:v>4361946</c:v>
                </c:pt>
                <c:pt idx="3696">
                  <c:v>4400103</c:v>
                </c:pt>
                <c:pt idx="3697">
                  <c:v>4406047</c:v>
                </c:pt>
                <c:pt idx="3698">
                  <c:v>4471823</c:v>
                </c:pt>
                <c:pt idx="3699">
                  <c:v>4477533</c:v>
                </c:pt>
                <c:pt idx="3700">
                  <c:v>3977694</c:v>
                </c:pt>
                <c:pt idx="3701">
                  <c:v>3526438</c:v>
                </c:pt>
                <c:pt idx="3702">
                  <c:v>33984</c:v>
                </c:pt>
                <c:pt idx="3703">
                  <c:v>3770519</c:v>
                </c:pt>
                <c:pt idx="3704">
                  <c:v>3241959</c:v>
                </c:pt>
                <c:pt idx="3705">
                  <c:v>2605979</c:v>
                </c:pt>
                <c:pt idx="3706">
                  <c:v>2522143</c:v>
                </c:pt>
                <c:pt idx="3707">
                  <c:v>2505966</c:v>
                </c:pt>
                <c:pt idx="3708">
                  <c:v>2487880</c:v>
                </c:pt>
                <c:pt idx="3709">
                  <c:v>2463443</c:v>
                </c:pt>
                <c:pt idx="3710">
                  <c:v>2443668</c:v>
                </c:pt>
                <c:pt idx="3711">
                  <c:v>2422976</c:v>
                </c:pt>
                <c:pt idx="3712">
                  <c:v>2420394</c:v>
                </c:pt>
                <c:pt idx="3713">
                  <c:v>2385810</c:v>
                </c:pt>
                <c:pt idx="3714">
                  <c:v>2535138</c:v>
                </c:pt>
                <c:pt idx="3715">
                  <c:v>2319149</c:v>
                </c:pt>
                <c:pt idx="3716">
                  <c:v>2291827</c:v>
                </c:pt>
                <c:pt idx="3717">
                  <c:v>2270348</c:v>
                </c:pt>
                <c:pt idx="3718">
                  <c:v>2251094</c:v>
                </c:pt>
                <c:pt idx="3719">
                  <c:v>1936668</c:v>
                </c:pt>
                <c:pt idx="3720">
                  <c:v>1919652</c:v>
                </c:pt>
                <c:pt idx="3721">
                  <c:v>2025906</c:v>
                </c:pt>
                <c:pt idx="3722">
                  <c:v>2017032</c:v>
                </c:pt>
                <c:pt idx="3723">
                  <c:v>632925</c:v>
                </c:pt>
                <c:pt idx="3724">
                  <c:v>677749</c:v>
                </c:pt>
                <c:pt idx="3725">
                  <c:v>823814</c:v>
                </c:pt>
                <c:pt idx="3726">
                  <c:v>826325</c:v>
                </c:pt>
                <c:pt idx="3727">
                  <c:v>1732406</c:v>
                </c:pt>
                <c:pt idx="3728">
                  <c:v>1726380</c:v>
                </c:pt>
                <c:pt idx="3729">
                  <c:v>1725166</c:v>
                </c:pt>
                <c:pt idx="3730">
                  <c:v>3124833</c:v>
                </c:pt>
                <c:pt idx="3731">
                  <c:v>1671220</c:v>
                </c:pt>
                <c:pt idx="3732">
                  <c:v>1661812</c:v>
                </c:pt>
                <c:pt idx="3733">
                  <c:v>1655082</c:v>
                </c:pt>
                <c:pt idx="3734">
                  <c:v>1646246</c:v>
                </c:pt>
                <c:pt idx="3735">
                  <c:v>1547025</c:v>
                </c:pt>
                <c:pt idx="3736">
                  <c:v>2066861</c:v>
                </c:pt>
                <c:pt idx="3737">
                  <c:v>437715</c:v>
                </c:pt>
                <c:pt idx="3738">
                  <c:v>399335</c:v>
                </c:pt>
                <c:pt idx="3739">
                  <c:v>128846</c:v>
                </c:pt>
                <c:pt idx="3740">
                  <c:v>2841104</c:v>
                </c:pt>
                <c:pt idx="3741">
                  <c:v>2875648</c:v>
                </c:pt>
                <c:pt idx="3742">
                  <c:v>4627920</c:v>
                </c:pt>
                <c:pt idx="3743">
                  <c:v>4224055</c:v>
                </c:pt>
                <c:pt idx="3744">
                  <c:v>4091609</c:v>
                </c:pt>
                <c:pt idx="3745">
                  <c:v>4541880</c:v>
                </c:pt>
                <c:pt idx="3746">
                  <c:v>3557681</c:v>
                </c:pt>
                <c:pt idx="3747">
                  <c:v>3420571</c:v>
                </c:pt>
                <c:pt idx="3748">
                  <c:v>3328082</c:v>
                </c:pt>
                <c:pt idx="3749">
                  <c:v>4347140</c:v>
                </c:pt>
              </c:numCache>
            </c:numRef>
          </c:yVal>
          <c:smooth val="0"/>
          <c:extLst>
            <c:ext xmlns:c16="http://schemas.microsoft.com/office/drawing/2014/chart" uri="{C3380CC4-5D6E-409C-BE32-E72D297353CC}">
              <c16:uniqueId val="{00000000-BC43-AA4A-9A2C-D291FFEC458A}"/>
            </c:ext>
          </c:extLst>
        </c:ser>
        <c:dLbls>
          <c:showLegendKey val="0"/>
          <c:showVal val="0"/>
          <c:showCatName val="0"/>
          <c:showSerName val="0"/>
          <c:showPercent val="0"/>
          <c:showBubbleSize val="0"/>
        </c:dLbls>
        <c:axId val="919120239"/>
        <c:axId val="699202847"/>
      </c:scatterChart>
      <c:valAx>
        <c:axId val="9191202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hydrophila, ZYAH72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202847"/>
        <c:crosses val="autoZero"/>
        <c:crossBetween val="midCat"/>
      </c:valAx>
      <c:valAx>
        <c:axId val="69920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caviae, R25-6</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20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BLAST Top Hits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8110468452674"/>
          <c:y val="1.5129899351100011E-2"/>
          <c:w val="0.85952245761679968"/>
          <c:h val="0.8475226484337724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'BLAST top hits'!$A$1:$A$3750</c:f>
              <c:numCache>
                <c:formatCode>General</c:formatCode>
                <c:ptCount val="3750"/>
                <c:pt idx="0">
                  <c:v>945149</c:v>
                </c:pt>
                <c:pt idx="1">
                  <c:v>1052029</c:v>
                </c:pt>
                <c:pt idx="2">
                  <c:v>1092837</c:v>
                </c:pt>
                <c:pt idx="3">
                  <c:v>1106052</c:v>
                </c:pt>
                <c:pt idx="4">
                  <c:v>1149475</c:v>
                </c:pt>
                <c:pt idx="5">
                  <c:v>1156663</c:v>
                </c:pt>
                <c:pt idx="6">
                  <c:v>1162750</c:v>
                </c:pt>
                <c:pt idx="7">
                  <c:v>1196432</c:v>
                </c:pt>
                <c:pt idx="8">
                  <c:v>1223746</c:v>
                </c:pt>
                <c:pt idx="9">
                  <c:v>1229602</c:v>
                </c:pt>
                <c:pt idx="10">
                  <c:v>1257742</c:v>
                </c:pt>
                <c:pt idx="11">
                  <c:v>3754339</c:v>
                </c:pt>
                <c:pt idx="12">
                  <c:v>3747644</c:v>
                </c:pt>
                <c:pt idx="13">
                  <c:v>3734334</c:v>
                </c:pt>
                <c:pt idx="14">
                  <c:v>3724771</c:v>
                </c:pt>
                <c:pt idx="15">
                  <c:v>3708118</c:v>
                </c:pt>
                <c:pt idx="16">
                  <c:v>3589437</c:v>
                </c:pt>
                <c:pt idx="17">
                  <c:v>3572521</c:v>
                </c:pt>
                <c:pt idx="18">
                  <c:v>3566486</c:v>
                </c:pt>
                <c:pt idx="19">
                  <c:v>3439514</c:v>
                </c:pt>
                <c:pt idx="20">
                  <c:v>3396417</c:v>
                </c:pt>
                <c:pt idx="21">
                  <c:v>3391463</c:v>
                </c:pt>
                <c:pt idx="22">
                  <c:v>3337123</c:v>
                </c:pt>
                <c:pt idx="23">
                  <c:v>3294249</c:v>
                </c:pt>
                <c:pt idx="24">
                  <c:v>3279827</c:v>
                </c:pt>
                <c:pt idx="25">
                  <c:v>3277803</c:v>
                </c:pt>
                <c:pt idx="26">
                  <c:v>3221805</c:v>
                </c:pt>
                <c:pt idx="27">
                  <c:v>3119372</c:v>
                </c:pt>
                <c:pt idx="28">
                  <c:v>3118947</c:v>
                </c:pt>
                <c:pt idx="29">
                  <c:v>3115751</c:v>
                </c:pt>
                <c:pt idx="30">
                  <c:v>3090372</c:v>
                </c:pt>
                <c:pt idx="31">
                  <c:v>3080918</c:v>
                </c:pt>
                <c:pt idx="32">
                  <c:v>3050439</c:v>
                </c:pt>
                <c:pt idx="33">
                  <c:v>3006163</c:v>
                </c:pt>
                <c:pt idx="34">
                  <c:v>3005617</c:v>
                </c:pt>
                <c:pt idx="35">
                  <c:v>3003017</c:v>
                </c:pt>
                <c:pt idx="36">
                  <c:v>2997199</c:v>
                </c:pt>
                <c:pt idx="37">
                  <c:v>2979656</c:v>
                </c:pt>
                <c:pt idx="38">
                  <c:v>2975260</c:v>
                </c:pt>
                <c:pt idx="39">
                  <c:v>2949227</c:v>
                </c:pt>
                <c:pt idx="40">
                  <c:v>2935139</c:v>
                </c:pt>
                <c:pt idx="41">
                  <c:v>2925011</c:v>
                </c:pt>
                <c:pt idx="42">
                  <c:v>2877241</c:v>
                </c:pt>
                <c:pt idx="43">
                  <c:v>2673754</c:v>
                </c:pt>
                <c:pt idx="44">
                  <c:v>2673382</c:v>
                </c:pt>
                <c:pt idx="45">
                  <c:v>2669383</c:v>
                </c:pt>
                <c:pt idx="46">
                  <c:v>2649893</c:v>
                </c:pt>
                <c:pt idx="47">
                  <c:v>2649003</c:v>
                </c:pt>
                <c:pt idx="48">
                  <c:v>2643677</c:v>
                </c:pt>
                <c:pt idx="49">
                  <c:v>2643050</c:v>
                </c:pt>
                <c:pt idx="50">
                  <c:v>2634481</c:v>
                </c:pt>
                <c:pt idx="51">
                  <c:v>2588914</c:v>
                </c:pt>
                <c:pt idx="52">
                  <c:v>2588022</c:v>
                </c:pt>
                <c:pt idx="53">
                  <c:v>2584840</c:v>
                </c:pt>
                <c:pt idx="54">
                  <c:v>2384300</c:v>
                </c:pt>
                <c:pt idx="55">
                  <c:v>2347976</c:v>
                </c:pt>
                <c:pt idx="56">
                  <c:v>2255117</c:v>
                </c:pt>
                <c:pt idx="57">
                  <c:v>2145322</c:v>
                </c:pt>
                <c:pt idx="58">
                  <c:v>2131424</c:v>
                </c:pt>
                <c:pt idx="59">
                  <c:v>2016654</c:v>
                </c:pt>
                <c:pt idx="60">
                  <c:v>1974105</c:v>
                </c:pt>
                <c:pt idx="61">
                  <c:v>1895807</c:v>
                </c:pt>
                <c:pt idx="62">
                  <c:v>1829512</c:v>
                </c:pt>
                <c:pt idx="63">
                  <c:v>1823296</c:v>
                </c:pt>
                <c:pt idx="64">
                  <c:v>1810884</c:v>
                </c:pt>
                <c:pt idx="65">
                  <c:v>1674555</c:v>
                </c:pt>
                <c:pt idx="66">
                  <c:v>1631804</c:v>
                </c:pt>
                <c:pt idx="67">
                  <c:v>1561685</c:v>
                </c:pt>
                <c:pt idx="68">
                  <c:v>1523426</c:v>
                </c:pt>
                <c:pt idx="69">
                  <c:v>1468679</c:v>
                </c:pt>
                <c:pt idx="70">
                  <c:v>1405366</c:v>
                </c:pt>
                <c:pt idx="71">
                  <c:v>1354861</c:v>
                </c:pt>
                <c:pt idx="72">
                  <c:v>1317694</c:v>
                </c:pt>
                <c:pt idx="73">
                  <c:v>3787061</c:v>
                </c:pt>
                <c:pt idx="74">
                  <c:v>3792424</c:v>
                </c:pt>
                <c:pt idx="75">
                  <c:v>3839987</c:v>
                </c:pt>
                <c:pt idx="76">
                  <c:v>3844164</c:v>
                </c:pt>
                <c:pt idx="77">
                  <c:v>3848959</c:v>
                </c:pt>
                <c:pt idx="78">
                  <c:v>3879524</c:v>
                </c:pt>
                <c:pt idx="79">
                  <c:v>3880124</c:v>
                </c:pt>
                <c:pt idx="80">
                  <c:v>3886815</c:v>
                </c:pt>
                <c:pt idx="81">
                  <c:v>4041675</c:v>
                </c:pt>
                <c:pt idx="82">
                  <c:v>4177043</c:v>
                </c:pt>
                <c:pt idx="83">
                  <c:v>864541</c:v>
                </c:pt>
                <c:pt idx="84">
                  <c:v>846040</c:v>
                </c:pt>
                <c:pt idx="85">
                  <c:v>836640</c:v>
                </c:pt>
                <c:pt idx="86">
                  <c:v>771801</c:v>
                </c:pt>
                <c:pt idx="87">
                  <c:v>751028</c:v>
                </c:pt>
                <c:pt idx="88">
                  <c:v>746337</c:v>
                </c:pt>
                <c:pt idx="89">
                  <c:v>714998</c:v>
                </c:pt>
                <c:pt idx="90">
                  <c:v>699793</c:v>
                </c:pt>
                <c:pt idx="91">
                  <c:v>635276</c:v>
                </c:pt>
                <c:pt idx="92">
                  <c:v>576984</c:v>
                </c:pt>
                <c:pt idx="93">
                  <c:v>569355</c:v>
                </c:pt>
                <c:pt idx="94">
                  <c:v>554662</c:v>
                </c:pt>
                <c:pt idx="95">
                  <c:v>466316</c:v>
                </c:pt>
                <c:pt idx="96">
                  <c:v>458572</c:v>
                </c:pt>
                <c:pt idx="97">
                  <c:v>457272</c:v>
                </c:pt>
                <c:pt idx="98">
                  <c:v>445482</c:v>
                </c:pt>
                <c:pt idx="99">
                  <c:v>444081</c:v>
                </c:pt>
                <c:pt idx="100">
                  <c:v>439395</c:v>
                </c:pt>
                <c:pt idx="101">
                  <c:v>421279</c:v>
                </c:pt>
                <c:pt idx="102">
                  <c:v>419903</c:v>
                </c:pt>
                <c:pt idx="103">
                  <c:v>419613</c:v>
                </c:pt>
                <c:pt idx="104">
                  <c:v>411283</c:v>
                </c:pt>
                <c:pt idx="105">
                  <c:v>393127</c:v>
                </c:pt>
                <c:pt idx="106">
                  <c:v>320188</c:v>
                </c:pt>
                <c:pt idx="107">
                  <c:v>309872</c:v>
                </c:pt>
                <c:pt idx="108">
                  <c:v>309404</c:v>
                </c:pt>
                <c:pt idx="109">
                  <c:v>306967</c:v>
                </c:pt>
                <c:pt idx="110">
                  <c:v>294087</c:v>
                </c:pt>
                <c:pt idx="111">
                  <c:v>207821</c:v>
                </c:pt>
                <c:pt idx="112">
                  <c:v>194212</c:v>
                </c:pt>
                <c:pt idx="113">
                  <c:v>163722</c:v>
                </c:pt>
                <c:pt idx="114">
                  <c:v>150507</c:v>
                </c:pt>
                <c:pt idx="115">
                  <c:v>134716</c:v>
                </c:pt>
                <c:pt idx="116">
                  <c:v>62532</c:v>
                </c:pt>
                <c:pt idx="117">
                  <c:v>5158333</c:v>
                </c:pt>
                <c:pt idx="118">
                  <c:v>5156513</c:v>
                </c:pt>
                <c:pt idx="119">
                  <c:v>5149056</c:v>
                </c:pt>
                <c:pt idx="120">
                  <c:v>5137880</c:v>
                </c:pt>
                <c:pt idx="121">
                  <c:v>5132921</c:v>
                </c:pt>
                <c:pt idx="122">
                  <c:v>5120059</c:v>
                </c:pt>
                <c:pt idx="123">
                  <c:v>5092849</c:v>
                </c:pt>
                <c:pt idx="124">
                  <c:v>5091376</c:v>
                </c:pt>
                <c:pt idx="125">
                  <c:v>5087508</c:v>
                </c:pt>
                <c:pt idx="126">
                  <c:v>5053281</c:v>
                </c:pt>
                <c:pt idx="127">
                  <c:v>5020460</c:v>
                </c:pt>
                <c:pt idx="128">
                  <c:v>5020281</c:v>
                </c:pt>
                <c:pt idx="129">
                  <c:v>4963979</c:v>
                </c:pt>
                <c:pt idx="130">
                  <c:v>4890720</c:v>
                </c:pt>
                <c:pt idx="131">
                  <c:v>4882652</c:v>
                </c:pt>
                <c:pt idx="132">
                  <c:v>4873317</c:v>
                </c:pt>
                <c:pt idx="133">
                  <c:v>4870392</c:v>
                </c:pt>
                <c:pt idx="134">
                  <c:v>4868815</c:v>
                </c:pt>
                <c:pt idx="135">
                  <c:v>4867978</c:v>
                </c:pt>
                <c:pt idx="136">
                  <c:v>4867677</c:v>
                </c:pt>
                <c:pt idx="137">
                  <c:v>4866178</c:v>
                </c:pt>
                <c:pt idx="138">
                  <c:v>4865987</c:v>
                </c:pt>
                <c:pt idx="139">
                  <c:v>4865739</c:v>
                </c:pt>
                <c:pt idx="140">
                  <c:v>4865223</c:v>
                </c:pt>
                <c:pt idx="141">
                  <c:v>4864894</c:v>
                </c:pt>
                <c:pt idx="142">
                  <c:v>4863064</c:v>
                </c:pt>
                <c:pt idx="143">
                  <c:v>4862000</c:v>
                </c:pt>
                <c:pt idx="144">
                  <c:v>4861560</c:v>
                </c:pt>
                <c:pt idx="145">
                  <c:v>4859586</c:v>
                </c:pt>
                <c:pt idx="146">
                  <c:v>4857507</c:v>
                </c:pt>
                <c:pt idx="147">
                  <c:v>4857080</c:v>
                </c:pt>
                <c:pt idx="148">
                  <c:v>4827259</c:v>
                </c:pt>
                <c:pt idx="149">
                  <c:v>4821436</c:v>
                </c:pt>
                <c:pt idx="150">
                  <c:v>4814214</c:v>
                </c:pt>
                <c:pt idx="151">
                  <c:v>4782982</c:v>
                </c:pt>
                <c:pt idx="152">
                  <c:v>4781549</c:v>
                </c:pt>
                <c:pt idx="153">
                  <c:v>4753675</c:v>
                </c:pt>
                <c:pt idx="154">
                  <c:v>4591914</c:v>
                </c:pt>
                <c:pt idx="155">
                  <c:v>4578457</c:v>
                </c:pt>
                <c:pt idx="156">
                  <c:v>4565007</c:v>
                </c:pt>
                <c:pt idx="157">
                  <c:v>4518338</c:v>
                </c:pt>
                <c:pt idx="158">
                  <c:v>4484332</c:v>
                </c:pt>
                <c:pt idx="159">
                  <c:v>4483390</c:v>
                </c:pt>
                <c:pt idx="160">
                  <c:v>4461451</c:v>
                </c:pt>
                <c:pt idx="161">
                  <c:v>4440407</c:v>
                </c:pt>
                <c:pt idx="162">
                  <c:v>4428908</c:v>
                </c:pt>
                <c:pt idx="163">
                  <c:v>4428647</c:v>
                </c:pt>
                <c:pt idx="164">
                  <c:v>4383096</c:v>
                </c:pt>
                <c:pt idx="165">
                  <c:v>4330333</c:v>
                </c:pt>
                <c:pt idx="166">
                  <c:v>4311848</c:v>
                </c:pt>
                <c:pt idx="167">
                  <c:v>4291333</c:v>
                </c:pt>
                <c:pt idx="168">
                  <c:v>4277298</c:v>
                </c:pt>
                <c:pt idx="169">
                  <c:v>4271224</c:v>
                </c:pt>
                <c:pt idx="170">
                  <c:v>4258476</c:v>
                </c:pt>
                <c:pt idx="171">
                  <c:v>871592</c:v>
                </c:pt>
                <c:pt idx="172">
                  <c:v>885908</c:v>
                </c:pt>
                <c:pt idx="173">
                  <c:v>3256270</c:v>
                </c:pt>
                <c:pt idx="174">
                  <c:v>4471287</c:v>
                </c:pt>
                <c:pt idx="175">
                  <c:v>2259128</c:v>
                </c:pt>
                <c:pt idx="176">
                  <c:v>4595397</c:v>
                </c:pt>
                <c:pt idx="177">
                  <c:v>4859182</c:v>
                </c:pt>
                <c:pt idx="178">
                  <c:v>4860082</c:v>
                </c:pt>
                <c:pt idx="179">
                  <c:v>5119661</c:v>
                </c:pt>
                <c:pt idx="180">
                  <c:v>5025170</c:v>
                </c:pt>
                <c:pt idx="181">
                  <c:v>4864341</c:v>
                </c:pt>
                <c:pt idx="182">
                  <c:v>4866605</c:v>
                </c:pt>
                <c:pt idx="183">
                  <c:v>1630031</c:v>
                </c:pt>
                <c:pt idx="184">
                  <c:v>1687640</c:v>
                </c:pt>
                <c:pt idx="185">
                  <c:v>3548023</c:v>
                </c:pt>
                <c:pt idx="186">
                  <c:v>4032687</c:v>
                </c:pt>
                <c:pt idx="187">
                  <c:v>434391</c:v>
                </c:pt>
                <c:pt idx="188">
                  <c:v>433947</c:v>
                </c:pt>
                <c:pt idx="189">
                  <c:v>4176768</c:v>
                </c:pt>
                <c:pt idx="190">
                  <c:v>4869114</c:v>
                </c:pt>
                <c:pt idx="191">
                  <c:v>4472997</c:v>
                </c:pt>
                <c:pt idx="192">
                  <c:v>296718</c:v>
                </c:pt>
                <c:pt idx="193">
                  <c:v>592589</c:v>
                </c:pt>
                <c:pt idx="194">
                  <c:v>1531762</c:v>
                </c:pt>
                <c:pt idx="195">
                  <c:v>4713686</c:v>
                </c:pt>
                <c:pt idx="196">
                  <c:v>944748</c:v>
                </c:pt>
                <c:pt idx="197">
                  <c:v>963339</c:v>
                </c:pt>
                <c:pt idx="198">
                  <c:v>1084548</c:v>
                </c:pt>
                <c:pt idx="199">
                  <c:v>1099012</c:v>
                </c:pt>
                <c:pt idx="200">
                  <c:v>1412886</c:v>
                </c:pt>
                <c:pt idx="201">
                  <c:v>1822033</c:v>
                </c:pt>
                <c:pt idx="202">
                  <c:v>1893690</c:v>
                </c:pt>
                <c:pt idx="203">
                  <c:v>1982389</c:v>
                </c:pt>
                <c:pt idx="204">
                  <c:v>2014416</c:v>
                </c:pt>
                <c:pt idx="205">
                  <c:v>2152070</c:v>
                </c:pt>
                <c:pt idx="206">
                  <c:v>2295318</c:v>
                </c:pt>
                <c:pt idx="207">
                  <c:v>2566919</c:v>
                </c:pt>
                <c:pt idx="208">
                  <c:v>3059554</c:v>
                </c:pt>
                <c:pt idx="209">
                  <c:v>3094185</c:v>
                </c:pt>
                <c:pt idx="210">
                  <c:v>3143777</c:v>
                </c:pt>
                <c:pt idx="211">
                  <c:v>3580518</c:v>
                </c:pt>
                <c:pt idx="212">
                  <c:v>3696428</c:v>
                </c:pt>
                <c:pt idx="213">
                  <c:v>3769750</c:v>
                </c:pt>
                <c:pt idx="214">
                  <c:v>3832667</c:v>
                </c:pt>
                <c:pt idx="215">
                  <c:v>4083866</c:v>
                </c:pt>
                <c:pt idx="216">
                  <c:v>4343319</c:v>
                </c:pt>
                <c:pt idx="217">
                  <c:v>4828768</c:v>
                </c:pt>
                <c:pt idx="218">
                  <c:v>5155939</c:v>
                </c:pt>
                <c:pt idx="219">
                  <c:v>20391</c:v>
                </c:pt>
                <c:pt idx="220">
                  <c:v>71466</c:v>
                </c:pt>
                <c:pt idx="221">
                  <c:v>133015</c:v>
                </c:pt>
                <c:pt idx="222">
                  <c:v>177415</c:v>
                </c:pt>
                <c:pt idx="223">
                  <c:v>245467</c:v>
                </c:pt>
                <c:pt idx="224">
                  <c:v>275186</c:v>
                </c:pt>
                <c:pt idx="225">
                  <c:v>277999</c:v>
                </c:pt>
                <c:pt idx="226">
                  <c:v>297305</c:v>
                </c:pt>
                <c:pt idx="227">
                  <c:v>515110</c:v>
                </c:pt>
                <c:pt idx="228">
                  <c:v>600463</c:v>
                </c:pt>
                <c:pt idx="229">
                  <c:v>5054269</c:v>
                </c:pt>
                <c:pt idx="230">
                  <c:v>4869737</c:v>
                </c:pt>
                <c:pt idx="231">
                  <c:v>4860223</c:v>
                </c:pt>
                <c:pt idx="232">
                  <c:v>2158945</c:v>
                </c:pt>
                <c:pt idx="233">
                  <c:v>2620580</c:v>
                </c:pt>
                <c:pt idx="234">
                  <c:v>2769977</c:v>
                </c:pt>
                <c:pt idx="235">
                  <c:v>1073090</c:v>
                </c:pt>
                <c:pt idx="236">
                  <c:v>129741</c:v>
                </c:pt>
                <c:pt idx="237">
                  <c:v>1612</c:v>
                </c:pt>
                <c:pt idx="238">
                  <c:v>45432</c:v>
                </c:pt>
                <c:pt idx="239">
                  <c:v>60277</c:v>
                </c:pt>
                <c:pt idx="240">
                  <c:v>75466</c:v>
                </c:pt>
                <c:pt idx="241">
                  <c:v>79200</c:v>
                </c:pt>
                <c:pt idx="242">
                  <c:v>94083</c:v>
                </c:pt>
                <c:pt idx="243">
                  <c:v>5109142</c:v>
                </c:pt>
                <c:pt idx="244">
                  <c:v>5106596</c:v>
                </c:pt>
                <c:pt idx="245">
                  <c:v>5105397</c:v>
                </c:pt>
                <c:pt idx="246">
                  <c:v>5093289</c:v>
                </c:pt>
                <c:pt idx="247">
                  <c:v>5083502</c:v>
                </c:pt>
                <c:pt idx="248">
                  <c:v>5081210</c:v>
                </c:pt>
                <c:pt idx="249">
                  <c:v>5078238</c:v>
                </c:pt>
                <c:pt idx="250">
                  <c:v>5077070</c:v>
                </c:pt>
                <c:pt idx="251">
                  <c:v>5075612</c:v>
                </c:pt>
                <c:pt idx="252">
                  <c:v>5050550</c:v>
                </c:pt>
                <c:pt idx="253">
                  <c:v>5042437</c:v>
                </c:pt>
                <c:pt idx="254">
                  <c:v>5040326</c:v>
                </c:pt>
                <c:pt idx="255">
                  <c:v>5031277</c:v>
                </c:pt>
                <c:pt idx="256">
                  <c:v>5024208</c:v>
                </c:pt>
                <c:pt idx="257">
                  <c:v>5023425</c:v>
                </c:pt>
                <c:pt idx="258">
                  <c:v>5020833</c:v>
                </c:pt>
                <c:pt idx="259">
                  <c:v>5018889</c:v>
                </c:pt>
                <c:pt idx="260">
                  <c:v>5017292</c:v>
                </c:pt>
                <c:pt idx="261">
                  <c:v>5007440</c:v>
                </c:pt>
                <c:pt idx="262">
                  <c:v>5006716</c:v>
                </c:pt>
                <c:pt idx="263">
                  <c:v>5006034</c:v>
                </c:pt>
                <c:pt idx="264">
                  <c:v>5005174</c:v>
                </c:pt>
                <c:pt idx="265">
                  <c:v>5002685</c:v>
                </c:pt>
                <c:pt idx="266">
                  <c:v>5001857</c:v>
                </c:pt>
                <c:pt idx="267">
                  <c:v>5001133</c:v>
                </c:pt>
                <c:pt idx="268">
                  <c:v>5000285</c:v>
                </c:pt>
                <c:pt idx="269">
                  <c:v>4994476</c:v>
                </c:pt>
                <c:pt idx="270">
                  <c:v>4961129</c:v>
                </c:pt>
                <c:pt idx="271">
                  <c:v>4937628</c:v>
                </c:pt>
                <c:pt idx="272">
                  <c:v>4930846</c:v>
                </c:pt>
                <c:pt idx="273">
                  <c:v>4930275</c:v>
                </c:pt>
                <c:pt idx="274">
                  <c:v>4929921</c:v>
                </c:pt>
                <c:pt idx="275">
                  <c:v>4927036</c:v>
                </c:pt>
                <c:pt idx="276">
                  <c:v>4925563</c:v>
                </c:pt>
                <c:pt idx="277">
                  <c:v>4922597</c:v>
                </c:pt>
                <c:pt idx="278">
                  <c:v>4919817</c:v>
                </c:pt>
                <c:pt idx="279">
                  <c:v>4914305</c:v>
                </c:pt>
                <c:pt idx="280">
                  <c:v>4913545</c:v>
                </c:pt>
                <c:pt idx="281">
                  <c:v>4906591</c:v>
                </c:pt>
                <c:pt idx="282">
                  <c:v>4904428</c:v>
                </c:pt>
                <c:pt idx="283">
                  <c:v>4902265</c:v>
                </c:pt>
                <c:pt idx="284">
                  <c:v>4901220</c:v>
                </c:pt>
                <c:pt idx="285">
                  <c:v>4892944</c:v>
                </c:pt>
                <c:pt idx="286">
                  <c:v>4882134</c:v>
                </c:pt>
                <c:pt idx="287">
                  <c:v>4880465</c:v>
                </c:pt>
                <c:pt idx="288">
                  <c:v>4874273</c:v>
                </c:pt>
                <c:pt idx="289">
                  <c:v>4867322</c:v>
                </c:pt>
                <c:pt idx="290">
                  <c:v>4864025</c:v>
                </c:pt>
                <c:pt idx="291">
                  <c:v>4863611</c:v>
                </c:pt>
                <c:pt idx="292">
                  <c:v>4862701</c:v>
                </c:pt>
                <c:pt idx="293">
                  <c:v>4862186</c:v>
                </c:pt>
                <c:pt idx="294">
                  <c:v>4858522</c:v>
                </c:pt>
                <c:pt idx="295">
                  <c:v>4848719</c:v>
                </c:pt>
                <c:pt idx="296">
                  <c:v>4843324</c:v>
                </c:pt>
                <c:pt idx="297">
                  <c:v>4836093</c:v>
                </c:pt>
                <c:pt idx="298">
                  <c:v>4835290</c:v>
                </c:pt>
                <c:pt idx="299">
                  <c:v>4833646</c:v>
                </c:pt>
                <c:pt idx="300">
                  <c:v>4831223</c:v>
                </c:pt>
                <c:pt idx="301">
                  <c:v>4817334</c:v>
                </c:pt>
                <c:pt idx="302">
                  <c:v>4816381</c:v>
                </c:pt>
                <c:pt idx="303">
                  <c:v>4813498</c:v>
                </c:pt>
                <c:pt idx="304">
                  <c:v>4782034</c:v>
                </c:pt>
                <c:pt idx="305">
                  <c:v>4779254</c:v>
                </c:pt>
                <c:pt idx="306">
                  <c:v>4772571</c:v>
                </c:pt>
                <c:pt idx="307">
                  <c:v>4771678</c:v>
                </c:pt>
                <c:pt idx="308">
                  <c:v>4765960</c:v>
                </c:pt>
                <c:pt idx="309">
                  <c:v>4687395</c:v>
                </c:pt>
                <c:pt idx="310">
                  <c:v>4681032</c:v>
                </c:pt>
                <c:pt idx="311">
                  <c:v>4680271</c:v>
                </c:pt>
                <c:pt idx="312">
                  <c:v>4675952</c:v>
                </c:pt>
                <c:pt idx="313">
                  <c:v>4666248</c:v>
                </c:pt>
                <c:pt idx="314">
                  <c:v>4665210</c:v>
                </c:pt>
                <c:pt idx="315">
                  <c:v>4664054</c:v>
                </c:pt>
                <c:pt idx="316">
                  <c:v>4661522</c:v>
                </c:pt>
                <c:pt idx="317">
                  <c:v>4611284</c:v>
                </c:pt>
                <c:pt idx="318">
                  <c:v>4597133</c:v>
                </c:pt>
                <c:pt idx="319">
                  <c:v>4588893</c:v>
                </c:pt>
                <c:pt idx="320">
                  <c:v>4588194</c:v>
                </c:pt>
                <c:pt idx="321">
                  <c:v>4568301</c:v>
                </c:pt>
                <c:pt idx="322">
                  <c:v>4544686</c:v>
                </c:pt>
                <c:pt idx="323">
                  <c:v>4543567</c:v>
                </c:pt>
                <c:pt idx="324">
                  <c:v>4541584</c:v>
                </c:pt>
                <c:pt idx="325">
                  <c:v>4540460</c:v>
                </c:pt>
                <c:pt idx="326">
                  <c:v>4524398</c:v>
                </c:pt>
                <c:pt idx="327">
                  <c:v>4521006</c:v>
                </c:pt>
                <c:pt idx="328">
                  <c:v>4499448</c:v>
                </c:pt>
                <c:pt idx="329">
                  <c:v>4491719</c:v>
                </c:pt>
                <c:pt idx="330">
                  <c:v>4489896</c:v>
                </c:pt>
                <c:pt idx="331">
                  <c:v>4482627</c:v>
                </c:pt>
                <c:pt idx="332">
                  <c:v>4477227</c:v>
                </c:pt>
                <c:pt idx="333">
                  <c:v>4475081</c:v>
                </c:pt>
                <c:pt idx="334">
                  <c:v>4473430</c:v>
                </c:pt>
                <c:pt idx="335">
                  <c:v>4472451</c:v>
                </c:pt>
                <c:pt idx="336">
                  <c:v>4471667</c:v>
                </c:pt>
                <c:pt idx="337">
                  <c:v>4470856</c:v>
                </c:pt>
                <c:pt idx="338">
                  <c:v>4468838</c:v>
                </c:pt>
                <c:pt idx="339">
                  <c:v>4461765</c:v>
                </c:pt>
                <c:pt idx="340">
                  <c:v>4455210</c:v>
                </c:pt>
                <c:pt idx="341">
                  <c:v>4454761</c:v>
                </c:pt>
                <c:pt idx="342">
                  <c:v>4439224</c:v>
                </c:pt>
                <c:pt idx="343">
                  <c:v>4438195</c:v>
                </c:pt>
                <c:pt idx="344">
                  <c:v>4433780</c:v>
                </c:pt>
                <c:pt idx="345">
                  <c:v>4429517</c:v>
                </c:pt>
                <c:pt idx="346">
                  <c:v>4428148</c:v>
                </c:pt>
                <c:pt idx="347">
                  <c:v>4425639</c:v>
                </c:pt>
                <c:pt idx="348">
                  <c:v>4425386</c:v>
                </c:pt>
                <c:pt idx="349">
                  <c:v>4414913</c:v>
                </c:pt>
                <c:pt idx="350">
                  <c:v>4404496</c:v>
                </c:pt>
                <c:pt idx="351">
                  <c:v>4354064</c:v>
                </c:pt>
                <c:pt idx="352">
                  <c:v>4336164</c:v>
                </c:pt>
                <c:pt idx="353">
                  <c:v>4335631</c:v>
                </c:pt>
                <c:pt idx="354">
                  <c:v>4334628</c:v>
                </c:pt>
                <c:pt idx="355">
                  <c:v>4333326</c:v>
                </c:pt>
                <c:pt idx="356">
                  <c:v>4331097</c:v>
                </c:pt>
                <c:pt idx="357">
                  <c:v>4329720</c:v>
                </c:pt>
                <c:pt idx="358">
                  <c:v>4328720</c:v>
                </c:pt>
                <c:pt idx="359">
                  <c:v>4324652</c:v>
                </c:pt>
                <c:pt idx="360">
                  <c:v>4323756</c:v>
                </c:pt>
                <c:pt idx="361">
                  <c:v>4310375</c:v>
                </c:pt>
                <c:pt idx="362">
                  <c:v>4299586</c:v>
                </c:pt>
                <c:pt idx="363">
                  <c:v>4299090</c:v>
                </c:pt>
                <c:pt idx="364">
                  <c:v>4292826</c:v>
                </c:pt>
                <c:pt idx="365">
                  <c:v>4281403</c:v>
                </c:pt>
                <c:pt idx="366">
                  <c:v>4274323</c:v>
                </c:pt>
                <c:pt idx="367">
                  <c:v>4272937</c:v>
                </c:pt>
                <c:pt idx="368">
                  <c:v>4265548</c:v>
                </c:pt>
                <c:pt idx="369">
                  <c:v>4262872</c:v>
                </c:pt>
                <c:pt idx="370">
                  <c:v>4256800</c:v>
                </c:pt>
                <c:pt idx="371">
                  <c:v>4256207</c:v>
                </c:pt>
                <c:pt idx="372">
                  <c:v>4252234</c:v>
                </c:pt>
                <c:pt idx="373">
                  <c:v>4242803</c:v>
                </c:pt>
                <c:pt idx="374">
                  <c:v>4228348</c:v>
                </c:pt>
                <c:pt idx="375">
                  <c:v>4227317</c:v>
                </c:pt>
                <c:pt idx="376">
                  <c:v>4225393</c:v>
                </c:pt>
                <c:pt idx="377">
                  <c:v>4222791</c:v>
                </c:pt>
                <c:pt idx="378">
                  <c:v>4220233</c:v>
                </c:pt>
                <c:pt idx="379">
                  <c:v>4218961</c:v>
                </c:pt>
                <c:pt idx="380">
                  <c:v>4218218</c:v>
                </c:pt>
                <c:pt idx="381">
                  <c:v>4209816</c:v>
                </c:pt>
                <c:pt idx="382">
                  <c:v>4203516</c:v>
                </c:pt>
                <c:pt idx="383">
                  <c:v>4195246</c:v>
                </c:pt>
                <c:pt idx="384">
                  <c:v>4194399</c:v>
                </c:pt>
                <c:pt idx="385">
                  <c:v>4193720</c:v>
                </c:pt>
                <c:pt idx="386">
                  <c:v>4187423</c:v>
                </c:pt>
                <c:pt idx="387">
                  <c:v>4182424</c:v>
                </c:pt>
                <c:pt idx="388">
                  <c:v>4181074</c:v>
                </c:pt>
                <c:pt idx="389">
                  <c:v>4178943</c:v>
                </c:pt>
                <c:pt idx="390">
                  <c:v>4178643</c:v>
                </c:pt>
                <c:pt idx="391">
                  <c:v>4175375</c:v>
                </c:pt>
                <c:pt idx="392">
                  <c:v>4164858</c:v>
                </c:pt>
                <c:pt idx="393">
                  <c:v>4163669</c:v>
                </c:pt>
                <c:pt idx="394">
                  <c:v>4161374</c:v>
                </c:pt>
                <c:pt idx="395">
                  <c:v>4095973</c:v>
                </c:pt>
                <c:pt idx="396">
                  <c:v>4087884</c:v>
                </c:pt>
                <c:pt idx="397">
                  <c:v>4064356</c:v>
                </c:pt>
                <c:pt idx="398">
                  <c:v>4063640</c:v>
                </c:pt>
                <c:pt idx="399">
                  <c:v>4063294</c:v>
                </c:pt>
                <c:pt idx="400">
                  <c:v>4062706</c:v>
                </c:pt>
                <c:pt idx="401">
                  <c:v>4061821</c:v>
                </c:pt>
                <c:pt idx="402">
                  <c:v>4051906</c:v>
                </c:pt>
                <c:pt idx="403">
                  <c:v>4048730</c:v>
                </c:pt>
                <c:pt idx="404">
                  <c:v>4047616</c:v>
                </c:pt>
                <c:pt idx="405">
                  <c:v>4046549</c:v>
                </c:pt>
                <c:pt idx="406">
                  <c:v>4044640</c:v>
                </c:pt>
                <c:pt idx="407">
                  <c:v>4039282</c:v>
                </c:pt>
                <c:pt idx="408">
                  <c:v>4036475</c:v>
                </c:pt>
                <c:pt idx="409">
                  <c:v>4034648</c:v>
                </c:pt>
                <c:pt idx="410">
                  <c:v>4034489</c:v>
                </c:pt>
                <c:pt idx="411">
                  <c:v>4026078</c:v>
                </c:pt>
                <c:pt idx="412">
                  <c:v>4017010</c:v>
                </c:pt>
                <c:pt idx="413">
                  <c:v>4004238</c:v>
                </c:pt>
                <c:pt idx="414">
                  <c:v>4000243</c:v>
                </c:pt>
                <c:pt idx="415">
                  <c:v>3925893</c:v>
                </c:pt>
                <c:pt idx="416">
                  <c:v>3912362</c:v>
                </c:pt>
                <c:pt idx="417">
                  <c:v>3910706</c:v>
                </c:pt>
                <c:pt idx="418">
                  <c:v>3889433</c:v>
                </c:pt>
                <c:pt idx="419">
                  <c:v>3886227</c:v>
                </c:pt>
                <c:pt idx="420">
                  <c:v>3884545</c:v>
                </c:pt>
                <c:pt idx="421">
                  <c:v>3882760</c:v>
                </c:pt>
                <c:pt idx="422">
                  <c:v>3881527</c:v>
                </c:pt>
                <c:pt idx="423">
                  <c:v>3880749</c:v>
                </c:pt>
                <c:pt idx="424">
                  <c:v>3878283</c:v>
                </c:pt>
                <c:pt idx="425">
                  <c:v>3877239</c:v>
                </c:pt>
                <c:pt idx="426">
                  <c:v>3877003</c:v>
                </c:pt>
                <c:pt idx="427">
                  <c:v>3871053</c:v>
                </c:pt>
                <c:pt idx="428">
                  <c:v>3865890</c:v>
                </c:pt>
                <c:pt idx="429">
                  <c:v>3858590</c:v>
                </c:pt>
                <c:pt idx="430">
                  <c:v>3856535</c:v>
                </c:pt>
                <c:pt idx="431">
                  <c:v>3849915</c:v>
                </c:pt>
                <c:pt idx="432">
                  <c:v>3845252</c:v>
                </c:pt>
                <c:pt idx="433">
                  <c:v>3842372</c:v>
                </c:pt>
                <c:pt idx="434">
                  <c:v>3840871</c:v>
                </c:pt>
                <c:pt idx="435">
                  <c:v>3834837</c:v>
                </c:pt>
                <c:pt idx="436">
                  <c:v>3834176</c:v>
                </c:pt>
                <c:pt idx="437">
                  <c:v>3830738</c:v>
                </c:pt>
                <c:pt idx="438">
                  <c:v>3802806</c:v>
                </c:pt>
                <c:pt idx="439">
                  <c:v>3792795</c:v>
                </c:pt>
                <c:pt idx="440">
                  <c:v>3787405</c:v>
                </c:pt>
                <c:pt idx="441">
                  <c:v>3786352</c:v>
                </c:pt>
                <c:pt idx="442">
                  <c:v>3780833</c:v>
                </c:pt>
                <c:pt idx="443">
                  <c:v>3774277</c:v>
                </c:pt>
                <c:pt idx="444">
                  <c:v>3773741</c:v>
                </c:pt>
                <c:pt idx="445">
                  <c:v>3771291</c:v>
                </c:pt>
                <c:pt idx="446">
                  <c:v>3763543</c:v>
                </c:pt>
                <c:pt idx="447">
                  <c:v>3753035</c:v>
                </c:pt>
                <c:pt idx="448">
                  <c:v>3751684</c:v>
                </c:pt>
                <c:pt idx="449">
                  <c:v>3740402</c:v>
                </c:pt>
                <c:pt idx="450">
                  <c:v>3730063</c:v>
                </c:pt>
                <c:pt idx="451">
                  <c:v>3723204</c:v>
                </c:pt>
                <c:pt idx="452">
                  <c:v>3707106</c:v>
                </c:pt>
                <c:pt idx="453">
                  <c:v>3702397</c:v>
                </c:pt>
                <c:pt idx="454">
                  <c:v>3701784</c:v>
                </c:pt>
                <c:pt idx="455">
                  <c:v>3700271</c:v>
                </c:pt>
                <c:pt idx="456">
                  <c:v>3698007</c:v>
                </c:pt>
                <c:pt idx="457">
                  <c:v>3696895</c:v>
                </c:pt>
                <c:pt idx="458">
                  <c:v>3693954</c:v>
                </c:pt>
                <c:pt idx="459">
                  <c:v>3691858</c:v>
                </c:pt>
                <c:pt idx="460">
                  <c:v>3657892</c:v>
                </c:pt>
                <c:pt idx="461">
                  <c:v>3639000</c:v>
                </c:pt>
                <c:pt idx="462">
                  <c:v>3637877</c:v>
                </c:pt>
                <c:pt idx="463">
                  <c:v>3629703</c:v>
                </c:pt>
                <c:pt idx="464">
                  <c:v>3628676</c:v>
                </c:pt>
                <c:pt idx="465">
                  <c:v>3625704</c:v>
                </c:pt>
                <c:pt idx="466">
                  <c:v>3624973</c:v>
                </c:pt>
                <c:pt idx="467">
                  <c:v>3600070</c:v>
                </c:pt>
                <c:pt idx="468">
                  <c:v>3599551</c:v>
                </c:pt>
                <c:pt idx="469">
                  <c:v>3597781</c:v>
                </c:pt>
                <c:pt idx="470">
                  <c:v>3596727</c:v>
                </c:pt>
                <c:pt idx="471">
                  <c:v>3594452</c:v>
                </c:pt>
                <c:pt idx="472">
                  <c:v>3593985</c:v>
                </c:pt>
                <c:pt idx="473">
                  <c:v>3591341</c:v>
                </c:pt>
                <c:pt idx="474">
                  <c:v>3590261</c:v>
                </c:pt>
                <c:pt idx="475">
                  <c:v>3589817</c:v>
                </c:pt>
                <c:pt idx="476">
                  <c:v>3588374</c:v>
                </c:pt>
                <c:pt idx="477">
                  <c:v>3587515</c:v>
                </c:pt>
                <c:pt idx="478">
                  <c:v>3581725</c:v>
                </c:pt>
                <c:pt idx="479">
                  <c:v>3579765</c:v>
                </c:pt>
                <c:pt idx="480">
                  <c:v>3575676</c:v>
                </c:pt>
                <c:pt idx="481">
                  <c:v>3573948</c:v>
                </c:pt>
                <c:pt idx="482">
                  <c:v>3573079</c:v>
                </c:pt>
                <c:pt idx="483">
                  <c:v>3572116</c:v>
                </c:pt>
                <c:pt idx="484">
                  <c:v>3571326</c:v>
                </c:pt>
                <c:pt idx="485">
                  <c:v>3570652</c:v>
                </c:pt>
                <c:pt idx="486">
                  <c:v>3569748</c:v>
                </c:pt>
                <c:pt idx="487">
                  <c:v>3569051</c:v>
                </c:pt>
                <c:pt idx="488">
                  <c:v>3567013</c:v>
                </c:pt>
                <c:pt idx="489">
                  <c:v>3563831</c:v>
                </c:pt>
                <c:pt idx="490">
                  <c:v>3558697</c:v>
                </c:pt>
                <c:pt idx="491">
                  <c:v>3557887</c:v>
                </c:pt>
                <c:pt idx="492">
                  <c:v>3546704</c:v>
                </c:pt>
                <c:pt idx="493">
                  <c:v>3542226</c:v>
                </c:pt>
                <c:pt idx="494">
                  <c:v>3523380</c:v>
                </c:pt>
                <c:pt idx="495">
                  <c:v>3523117</c:v>
                </c:pt>
                <c:pt idx="496">
                  <c:v>3470888</c:v>
                </c:pt>
                <c:pt idx="497">
                  <c:v>3451301</c:v>
                </c:pt>
                <c:pt idx="498">
                  <c:v>3448322</c:v>
                </c:pt>
                <c:pt idx="499">
                  <c:v>3447724</c:v>
                </c:pt>
                <c:pt idx="500">
                  <c:v>3439903</c:v>
                </c:pt>
                <c:pt idx="501">
                  <c:v>3421903</c:v>
                </c:pt>
                <c:pt idx="502">
                  <c:v>3420918</c:v>
                </c:pt>
                <c:pt idx="503">
                  <c:v>3407328</c:v>
                </c:pt>
                <c:pt idx="504">
                  <c:v>3402185</c:v>
                </c:pt>
                <c:pt idx="505">
                  <c:v>3395908</c:v>
                </c:pt>
                <c:pt idx="506">
                  <c:v>3392212</c:v>
                </c:pt>
                <c:pt idx="507">
                  <c:v>3390288</c:v>
                </c:pt>
                <c:pt idx="508">
                  <c:v>3388746</c:v>
                </c:pt>
                <c:pt idx="509">
                  <c:v>3388026</c:v>
                </c:pt>
                <c:pt idx="510">
                  <c:v>3382741</c:v>
                </c:pt>
                <c:pt idx="511">
                  <c:v>3381905</c:v>
                </c:pt>
                <c:pt idx="512">
                  <c:v>3378493</c:v>
                </c:pt>
                <c:pt idx="513">
                  <c:v>3369373</c:v>
                </c:pt>
                <c:pt idx="514">
                  <c:v>3368648</c:v>
                </c:pt>
                <c:pt idx="515">
                  <c:v>3368063</c:v>
                </c:pt>
                <c:pt idx="516">
                  <c:v>3367727</c:v>
                </c:pt>
                <c:pt idx="517">
                  <c:v>3367485</c:v>
                </c:pt>
                <c:pt idx="518">
                  <c:v>3352881</c:v>
                </c:pt>
                <c:pt idx="519">
                  <c:v>3336826</c:v>
                </c:pt>
                <c:pt idx="520">
                  <c:v>3332672</c:v>
                </c:pt>
                <c:pt idx="521">
                  <c:v>3332152</c:v>
                </c:pt>
                <c:pt idx="522">
                  <c:v>3331365</c:v>
                </c:pt>
                <c:pt idx="523">
                  <c:v>3325067</c:v>
                </c:pt>
                <c:pt idx="524">
                  <c:v>3323491</c:v>
                </c:pt>
                <c:pt idx="525">
                  <c:v>3318312</c:v>
                </c:pt>
                <c:pt idx="526">
                  <c:v>3317569</c:v>
                </c:pt>
                <c:pt idx="527">
                  <c:v>3313604</c:v>
                </c:pt>
                <c:pt idx="528">
                  <c:v>3310215</c:v>
                </c:pt>
                <c:pt idx="529">
                  <c:v>3308888</c:v>
                </c:pt>
                <c:pt idx="530">
                  <c:v>3308286</c:v>
                </c:pt>
                <c:pt idx="531">
                  <c:v>3299595</c:v>
                </c:pt>
                <c:pt idx="532">
                  <c:v>3293578</c:v>
                </c:pt>
                <c:pt idx="533">
                  <c:v>3284588</c:v>
                </c:pt>
                <c:pt idx="534">
                  <c:v>3248923</c:v>
                </c:pt>
                <c:pt idx="535">
                  <c:v>3247080</c:v>
                </c:pt>
                <c:pt idx="536">
                  <c:v>3246220</c:v>
                </c:pt>
                <c:pt idx="537">
                  <c:v>3238375</c:v>
                </c:pt>
                <c:pt idx="538">
                  <c:v>3229576</c:v>
                </c:pt>
                <c:pt idx="539">
                  <c:v>3227136</c:v>
                </c:pt>
                <c:pt idx="540">
                  <c:v>3226013</c:v>
                </c:pt>
                <c:pt idx="541">
                  <c:v>3224436</c:v>
                </c:pt>
                <c:pt idx="542">
                  <c:v>3220599</c:v>
                </c:pt>
                <c:pt idx="543">
                  <c:v>3214935</c:v>
                </c:pt>
                <c:pt idx="544">
                  <c:v>3207886</c:v>
                </c:pt>
                <c:pt idx="545">
                  <c:v>3207047</c:v>
                </c:pt>
                <c:pt idx="546">
                  <c:v>3206102</c:v>
                </c:pt>
                <c:pt idx="547">
                  <c:v>3205406</c:v>
                </c:pt>
                <c:pt idx="548">
                  <c:v>3180120</c:v>
                </c:pt>
                <c:pt idx="549">
                  <c:v>3149275</c:v>
                </c:pt>
                <c:pt idx="550">
                  <c:v>3148574</c:v>
                </c:pt>
                <c:pt idx="551">
                  <c:v>3133576</c:v>
                </c:pt>
                <c:pt idx="552">
                  <c:v>3132468</c:v>
                </c:pt>
                <c:pt idx="553">
                  <c:v>3126298</c:v>
                </c:pt>
                <c:pt idx="554">
                  <c:v>3121241</c:v>
                </c:pt>
                <c:pt idx="555">
                  <c:v>3120644</c:v>
                </c:pt>
                <c:pt idx="556">
                  <c:v>3118608</c:v>
                </c:pt>
                <c:pt idx="557">
                  <c:v>3112207</c:v>
                </c:pt>
                <c:pt idx="558">
                  <c:v>3110935</c:v>
                </c:pt>
                <c:pt idx="559">
                  <c:v>3110131</c:v>
                </c:pt>
                <c:pt idx="560">
                  <c:v>3089824</c:v>
                </c:pt>
                <c:pt idx="561">
                  <c:v>3089271</c:v>
                </c:pt>
                <c:pt idx="562">
                  <c:v>3088174</c:v>
                </c:pt>
                <c:pt idx="563">
                  <c:v>3078614</c:v>
                </c:pt>
                <c:pt idx="564">
                  <c:v>3077311</c:v>
                </c:pt>
                <c:pt idx="565">
                  <c:v>3075972</c:v>
                </c:pt>
                <c:pt idx="566">
                  <c:v>3073934</c:v>
                </c:pt>
                <c:pt idx="567">
                  <c:v>3072440</c:v>
                </c:pt>
                <c:pt idx="568">
                  <c:v>3070050</c:v>
                </c:pt>
                <c:pt idx="569">
                  <c:v>3068020</c:v>
                </c:pt>
                <c:pt idx="570">
                  <c:v>3063374</c:v>
                </c:pt>
                <c:pt idx="571">
                  <c:v>3057940</c:v>
                </c:pt>
                <c:pt idx="572">
                  <c:v>3056176</c:v>
                </c:pt>
                <c:pt idx="573">
                  <c:v>3055796</c:v>
                </c:pt>
                <c:pt idx="574">
                  <c:v>3055355</c:v>
                </c:pt>
                <c:pt idx="575">
                  <c:v>3053376</c:v>
                </c:pt>
                <c:pt idx="576">
                  <c:v>3049408</c:v>
                </c:pt>
                <c:pt idx="577">
                  <c:v>3002231</c:v>
                </c:pt>
                <c:pt idx="578">
                  <c:v>2989991</c:v>
                </c:pt>
                <c:pt idx="579">
                  <c:v>2986566</c:v>
                </c:pt>
                <c:pt idx="580">
                  <c:v>2983496</c:v>
                </c:pt>
                <c:pt idx="581">
                  <c:v>2979896</c:v>
                </c:pt>
                <c:pt idx="582">
                  <c:v>2972713</c:v>
                </c:pt>
                <c:pt idx="583">
                  <c:v>2970120</c:v>
                </c:pt>
                <c:pt idx="584">
                  <c:v>2968542</c:v>
                </c:pt>
                <c:pt idx="585">
                  <c:v>2964587</c:v>
                </c:pt>
                <c:pt idx="586">
                  <c:v>2962106</c:v>
                </c:pt>
                <c:pt idx="587">
                  <c:v>2948457</c:v>
                </c:pt>
                <c:pt idx="588">
                  <c:v>2946972</c:v>
                </c:pt>
                <c:pt idx="589">
                  <c:v>2934325</c:v>
                </c:pt>
                <c:pt idx="590">
                  <c:v>2933987</c:v>
                </c:pt>
                <c:pt idx="591">
                  <c:v>2932219</c:v>
                </c:pt>
                <c:pt idx="592">
                  <c:v>2931486</c:v>
                </c:pt>
                <c:pt idx="593">
                  <c:v>2909435</c:v>
                </c:pt>
                <c:pt idx="594">
                  <c:v>2906852</c:v>
                </c:pt>
                <c:pt idx="595">
                  <c:v>2882013</c:v>
                </c:pt>
                <c:pt idx="596">
                  <c:v>2185569</c:v>
                </c:pt>
                <c:pt idx="597">
                  <c:v>2191544</c:v>
                </c:pt>
                <c:pt idx="598">
                  <c:v>2199504</c:v>
                </c:pt>
                <c:pt idx="599">
                  <c:v>2211070</c:v>
                </c:pt>
                <c:pt idx="600">
                  <c:v>2238861</c:v>
                </c:pt>
                <c:pt idx="601">
                  <c:v>2239453</c:v>
                </c:pt>
                <c:pt idx="602">
                  <c:v>2247435</c:v>
                </c:pt>
                <c:pt idx="603">
                  <c:v>2252087</c:v>
                </c:pt>
                <c:pt idx="604">
                  <c:v>2254368</c:v>
                </c:pt>
                <c:pt idx="605">
                  <c:v>2256533</c:v>
                </c:pt>
                <c:pt idx="606">
                  <c:v>2261690</c:v>
                </c:pt>
                <c:pt idx="607">
                  <c:v>2265170</c:v>
                </c:pt>
                <c:pt idx="608">
                  <c:v>2272883</c:v>
                </c:pt>
                <c:pt idx="609">
                  <c:v>2276045</c:v>
                </c:pt>
                <c:pt idx="610">
                  <c:v>2336129</c:v>
                </c:pt>
                <c:pt idx="611">
                  <c:v>2352698</c:v>
                </c:pt>
                <c:pt idx="612">
                  <c:v>2357379</c:v>
                </c:pt>
                <c:pt idx="613">
                  <c:v>2357894</c:v>
                </c:pt>
                <c:pt idx="614">
                  <c:v>2358163</c:v>
                </c:pt>
                <c:pt idx="615">
                  <c:v>2359824</c:v>
                </c:pt>
                <c:pt idx="616">
                  <c:v>2361211</c:v>
                </c:pt>
                <c:pt idx="617">
                  <c:v>2364439</c:v>
                </c:pt>
                <c:pt idx="618">
                  <c:v>2366292</c:v>
                </c:pt>
                <c:pt idx="619">
                  <c:v>2372526</c:v>
                </c:pt>
                <c:pt idx="620">
                  <c:v>2393532</c:v>
                </c:pt>
                <c:pt idx="621">
                  <c:v>2445684</c:v>
                </c:pt>
                <c:pt idx="622">
                  <c:v>2452157</c:v>
                </c:pt>
                <c:pt idx="623">
                  <c:v>2481674</c:v>
                </c:pt>
                <c:pt idx="624">
                  <c:v>2546596</c:v>
                </c:pt>
                <c:pt idx="625">
                  <c:v>2553251</c:v>
                </c:pt>
                <c:pt idx="626">
                  <c:v>2571173</c:v>
                </c:pt>
                <c:pt idx="627">
                  <c:v>2571881</c:v>
                </c:pt>
                <c:pt idx="628">
                  <c:v>2572870</c:v>
                </c:pt>
                <c:pt idx="629">
                  <c:v>2584299</c:v>
                </c:pt>
                <c:pt idx="630">
                  <c:v>2639558</c:v>
                </c:pt>
                <c:pt idx="631">
                  <c:v>2640298</c:v>
                </c:pt>
                <c:pt idx="632">
                  <c:v>2643856</c:v>
                </c:pt>
                <c:pt idx="633">
                  <c:v>2644964</c:v>
                </c:pt>
                <c:pt idx="634">
                  <c:v>2650905</c:v>
                </c:pt>
                <c:pt idx="635">
                  <c:v>2654477</c:v>
                </c:pt>
                <c:pt idx="636">
                  <c:v>2662659</c:v>
                </c:pt>
                <c:pt idx="637">
                  <c:v>2664120</c:v>
                </c:pt>
                <c:pt idx="638">
                  <c:v>2679100</c:v>
                </c:pt>
                <c:pt idx="639">
                  <c:v>2683994</c:v>
                </c:pt>
                <c:pt idx="640">
                  <c:v>2686364</c:v>
                </c:pt>
                <c:pt idx="641">
                  <c:v>2687933</c:v>
                </c:pt>
                <c:pt idx="642">
                  <c:v>2709617</c:v>
                </c:pt>
                <c:pt idx="643">
                  <c:v>2731081</c:v>
                </c:pt>
                <c:pt idx="644">
                  <c:v>2736081</c:v>
                </c:pt>
                <c:pt idx="645">
                  <c:v>2746335</c:v>
                </c:pt>
                <c:pt idx="646">
                  <c:v>2751198</c:v>
                </c:pt>
                <c:pt idx="647">
                  <c:v>2787960</c:v>
                </c:pt>
                <c:pt idx="648">
                  <c:v>2793761</c:v>
                </c:pt>
                <c:pt idx="649">
                  <c:v>2796989</c:v>
                </c:pt>
                <c:pt idx="650">
                  <c:v>2801892</c:v>
                </c:pt>
                <c:pt idx="651">
                  <c:v>2805968</c:v>
                </c:pt>
                <c:pt idx="652">
                  <c:v>2849010</c:v>
                </c:pt>
                <c:pt idx="653">
                  <c:v>2157453</c:v>
                </c:pt>
                <c:pt idx="654">
                  <c:v>2155075</c:v>
                </c:pt>
                <c:pt idx="655">
                  <c:v>2108849</c:v>
                </c:pt>
                <c:pt idx="656">
                  <c:v>2103031</c:v>
                </c:pt>
                <c:pt idx="657">
                  <c:v>2079256</c:v>
                </c:pt>
                <c:pt idx="658">
                  <c:v>2050865</c:v>
                </c:pt>
                <c:pt idx="659">
                  <c:v>2049277</c:v>
                </c:pt>
                <c:pt idx="660">
                  <c:v>2035625</c:v>
                </c:pt>
                <c:pt idx="661">
                  <c:v>2021556</c:v>
                </c:pt>
                <c:pt idx="662">
                  <c:v>2018156</c:v>
                </c:pt>
                <c:pt idx="663">
                  <c:v>2009771</c:v>
                </c:pt>
                <c:pt idx="664">
                  <c:v>2007387</c:v>
                </c:pt>
                <c:pt idx="665">
                  <c:v>2005440</c:v>
                </c:pt>
                <c:pt idx="666">
                  <c:v>2003137</c:v>
                </c:pt>
                <c:pt idx="667">
                  <c:v>2001028</c:v>
                </c:pt>
                <c:pt idx="668">
                  <c:v>2000093</c:v>
                </c:pt>
                <c:pt idx="669">
                  <c:v>1998376</c:v>
                </c:pt>
                <c:pt idx="670">
                  <c:v>1997422</c:v>
                </c:pt>
                <c:pt idx="671">
                  <c:v>1980526</c:v>
                </c:pt>
                <c:pt idx="672">
                  <c:v>1973537</c:v>
                </c:pt>
                <c:pt idx="673">
                  <c:v>1959503</c:v>
                </c:pt>
                <c:pt idx="674">
                  <c:v>1954124</c:v>
                </c:pt>
                <c:pt idx="675">
                  <c:v>1948894</c:v>
                </c:pt>
                <c:pt idx="676">
                  <c:v>1940509</c:v>
                </c:pt>
                <c:pt idx="677">
                  <c:v>1922868</c:v>
                </c:pt>
                <c:pt idx="678">
                  <c:v>1919810</c:v>
                </c:pt>
                <c:pt idx="679">
                  <c:v>1857781</c:v>
                </c:pt>
                <c:pt idx="680">
                  <c:v>1855543</c:v>
                </c:pt>
                <c:pt idx="681">
                  <c:v>1853939</c:v>
                </c:pt>
                <c:pt idx="682">
                  <c:v>1836452</c:v>
                </c:pt>
                <c:pt idx="683">
                  <c:v>1828312</c:v>
                </c:pt>
                <c:pt idx="684">
                  <c:v>1826757</c:v>
                </c:pt>
                <c:pt idx="685">
                  <c:v>1825790</c:v>
                </c:pt>
                <c:pt idx="686">
                  <c:v>1817731</c:v>
                </c:pt>
                <c:pt idx="687">
                  <c:v>1807731</c:v>
                </c:pt>
                <c:pt idx="688">
                  <c:v>1764929</c:v>
                </c:pt>
                <c:pt idx="689">
                  <c:v>1761942</c:v>
                </c:pt>
                <c:pt idx="690">
                  <c:v>1760783</c:v>
                </c:pt>
                <c:pt idx="691">
                  <c:v>1720923</c:v>
                </c:pt>
                <c:pt idx="692">
                  <c:v>1702898</c:v>
                </c:pt>
                <c:pt idx="693">
                  <c:v>1702118</c:v>
                </c:pt>
                <c:pt idx="694">
                  <c:v>1699245</c:v>
                </c:pt>
                <c:pt idx="695">
                  <c:v>1696811</c:v>
                </c:pt>
                <c:pt idx="696">
                  <c:v>1695034</c:v>
                </c:pt>
                <c:pt idx="697">
                  <c:v>1688543</c:v>
                </c:pt>
                <c:pt idx="698">
                  <c:v>1686711</c:v>
                </c:pt>
                <c:pt idx="699">
                  <c:v>1684887</c:v>
                </c:pt>
                <c:pt idx="700">
                  <c:v>1678763</c:v>
                </c:pt>
                <c:pt idx="701">
                  <c:v>1677374</c:v>
                </c:pt>
                <c:pt idx="702">
                  <c:v>1676464</c:v>
                </c:pt>
                <c:pt idx="703">
                  <c:v>1670301</c:v>
                </c:pt>
                <c:pt idx="704">
                  <c:v>1667680</c:v>
                </c:pt>
                <c:pt idx="705">
                  <c:v>1665805</c:v>
                </c:pt>
                <c:pt idx="706">
                  <c:v>1660772</c:v>
                </c:pt>
                <c:pt idx="707">
                  <c:v>1654817</c:v>
                </c:pt>
                <c:pt idx="708">
                  <c:v>1654137</c:v>
                </c:pt>
                <c:pt idx="709">
                  <c:v>1653334</c:v>
                </c:pt>
                <c:pt idx="710">
                  <c:v>1652573</c:v>
                </c:pt>
                <c:pt idx="711">
                  <c:v>1649930</c:v>
                </c:pt>
                <c:pt idx="712">
                  <c:v>1649532</c:v>
                </c:pt>
                <c:pt idx="713">
                  <c:v>1648644</c:v>
                </c:pt>
                <c:pt idx="714">
                  <c:v>1647714</c:v>
                </c:pt>
                <c:pt idx="715">
                  <c:v>1646475</c:v>
                </c:pt>
                <c:pt idx="716">
                  <c:v>1646062</c:v>
                </c:pt>
                <c:pt idx="717">
                  <c:v>1635301</c:v>
                </c:pt>
                <c:pt idx="718">
                  <c:v>1630654</c:v>
                </c:pt>
                <c:pt idx="719">
                  <c:v>1627743</c:v>
                </c:pt>
                <c:pt idx="720">
                  <c:v>1624863</c:v>
                </c:pt>
                <c:pt idx="721">
                  <c:v>1576228</c:v>
                </c:pt>
                <c:pt idx="722">
                  <c:v>1492311</c:v>
                </c:pt>
                <c:pt idx="723">
                  <c:v>1481646</c:v>
                </c:pt>
                <c:pt idx="724">
                  <c:v>1472753</c:v>
                </c:pt>
                <c:pt idx="725">
                  <c:v>1470711</c:v>
                </c:pt>
                <c:pt idx="726">
                  <c:v>1469832</c:v>
                </c:pt>
                <c:pt idx="727">
                  <c:v>1458939</c:v>
                </c:pt>
                <c:pt idx="728">
                  <c:v>1455057</c:v>
                </c:pt>
                <c:pt idx="729">
                  <c:v>1448126</c:v>
                </c:pt>
                <c:pt idx="730">
                  <c:v>1446277</c:v>
                </c:pt>
                <c:pt idx="731">
                  <c:v>1423480</c:v>
                </c:pt>
                <c:pt idx="732">
                  <c:v>1417608</c:v>
                </c:pt>
                <c:pt idx="733">
                  <c:v>1412471</c:v>
                </c:pt>
                <c:pt idx="734">
                  <c:v>1406066</c:v>
                </c:pt>
                <c:pt idx="735">
                  <c:v>1403594</c:v>
                </c:pt>
                <c:pt idx="736">
                  <c:v>1393810</c:v>
                </c:pt>
                <c:pt idx="737">
                  <c:v>1392718</c:v>
                </c:pt>
                <c:pt idx="738">
                  <c:v>1378133</c:v>
                </c:pt>
                <c:pt idx="739">
                  <c:v>1374455</c:v>
                </c:pt>
                <c:pt idx="740">
                  <c:v>1371427</c:v>
                </c:pt>
                <c:pt idx="741">
                  <c:v>1344138</c:v>
                </c:pt>
                <c:pt idx="742">
                  <c:v>1343630</c:v>
                </c:pt>
                <c:pt idx="743">
                  <c:v>1337587</c:v>
                </c:pt>
                <c:pt idx="744">
                  <c:v>1336484</c:v>
                </c:pt>
                <c:pt idx="745">
                  <c:v>1334543</c:v>
                </c:pt>
                <c:pt idx="746">
                  <c:v>1287612</c:v>
                </c:pt>
                <c:pt idx="747">
                  <c:v>1281987</c:v>
                </c:pt>
                <c:pt idx="748">
                  <c:v>1272560</c:v>
                </c:pt>
                <c:pt idx="749">
                  <c:v>1270866</c:v>
                </c:pt>
                <c:pt idx="750">
                  <c:v>1269923</c:v>
                </c:pt>
                <c:pt idx="751">
                  <c:v>1267869</c:v>
                </c:pt>
                <c:pt idx="752">
                  <c:v>1265316</c:v>
                </c:pt>
                <c:pt idx="753">
                  <c:v>1264340</c:v>
                </c:pt>
                <c:pt idx="754">
                  <c:v>1261965</c:v>
                </c:pt>
                <c:pt idx="755">
                  <c:v>1233118</c:v>
                </c:pt>
                <c:pt idx="756">
                  <c:v>1230730</c:v>
                </c:pt>
                <c:pt idx="757">
                  <c:v>1228894</c:v>
                </c:pt>
                <c:pt idx="758">
                  <c:v>1227030</c:v>
                </c:pt>
                <c:pt idx="759">
                  <c:v>1197574</c:v>
                </c:pt>
                <c:pt idx="760">
                  <c:v>1196847</c:v>
                </c:pt>
                <c:pt idx="761">
                  <c:v>1195963</c:v>
                </c:pt>
                <c:pt idx="762">
                  <c:v>1190582</c:v>
                </c:pt>
                <c:pt idx="763">
                  <c:v>1186208</c:v>
                </c:pt>
                <c:pt idx="764">
                  <c:v>1180848</c:v>
                </c:pt>
                <c:pt idx="765">
                  <c:v>1179261</c:v>
                </c:pt>
                <c:pt idx="766">
                  <c:v>1178187</c:v>
                </c:pt>
                <c:pt idx="767">
                  <c:v>1174063</c:v>
                </c:pt>
                <c:pt idx="768">
                  <c:v>1165078</c:v>
                </c:pt>
                <c:pt idx="769">
                  <c:v>1163326</c:v>
                </c:pt>
                <c:pt idx="770">
                  <c:v>1157153</c:v>
                </c:pt>
                <c:pt idx="771">
                  <c:v>1153309</c:v>
                </c:pt>
                <c:pt idx="772">
                  <c:v>1150031</c:v>
                </c:pt>
                <c:pt idx="773">
                  <c:v>1147623</c:v>
                </c:pt>
                <c:pt idx="774">
                  <c:v>1145604</c:v>
                </c:pt>
                <c:pt idx="775">
                  <c:v>1111200</c:v>
                </c:pt>
                <c:pt idx="776">
                  <c:v>1104909</c:v>
                </c:pt>
                <c:pt idx="777">
                  <c:v>1104512</c:v>
                </c:pt>
                <c:pt idx="778">
                  <c:v>1100240</c:v>
                </c:pt>
                <c:pt idx="779">
                  <c:v>1099698</c:v>
                </c:pt>
                <c:pt idx="780">
                  <c:v>1093906</c:v>
                </c:pt>
                <c:pt idx="781">
                  <c:v>1093231</c:v>
                </c:pt>
                <c:pt idx="782">
                  <c:v>1091615</c:v>
                </c:pt>
                <c:pt idx="783">
                  <c:v>1089794</c:v>
                </c:pt>
                <c:pt idx="784">
                  <c:v>1082892</c:v>
                </c:pt>
                <c:pt idx="785">
                  <c:v>1081097</c:v>
                </c:pt>
                <c:pt idx="786">
                  <c:v>1078662</c:v>
                </c:pt>
                <c:pt idx="787">
                  <c:v>1070744</c:v>
                </c:pt>
                <c:pt idx="788">
                  <c:v>1060148</c:v>
                </c:pt>
                <c:pt idx="789">
                  <c:v>1058792</c:v>
                </c:pt>
                <c:pt idx="790">
                  <c:v>1058401</c:v>
                </c:pt>
                <c:pt idx="791">
                  <c:v>1041544</c:v>
                </c:pt>
                <c:pt idx="792">
                  <c:v>1035186</c:v>
                </c:pt>
                <c:pt idx="793">
                  <c:v>1024759</c:v>
                </c:pt>
                <c:pt idx="794">
                  <c:v>1023274</c:v>
                </c:pt>
                <c:pt idx="795">
                  <c:v>1022480</c:v>
                </c:pt>
                <c:pt idx="796">
                  <c:v>984773</c:v>
                </c:pt>
                <c:pt idx="797">
                  <c:v>984067</c:v>
                </c:pt>
                <c:pt idx="798">
                  <c:v>981464</c:v>
                </c:pt>
                <c:pt idx="799">
                  <c:v>980911</c:v>
                </c:pt>
                <c:pt idx="800">
                  <c:v>979581</c:v>
                </c:pt>
                <c:pt idx="801">
                  <c:v>978445</c:v>
                </c:pt>
                <c:pt idx="802">
                  <c:v>976162</c:v>
                </c:pt>
                <c:pt idx="803">
                  <c:v>970919</c:v>
                </c:pt>
                <c:pt idx="804">
                  <c:v>969891</c:v>
                </c:pt>
                <c:pt idx="805">
                  <c:v>949366</c:v>
                </c:pt>
                <c:pt idx="806">
                  <c:v>928794</c:v>
                </c:pt>
                <c:pt idx="807">
                  <c:v>923687</c:v>
                </c:pt>
                <c:pt idx="808">
                  <c:v>918526</c:v>
                </c:pt>
                <c:pt idx="809">
                  <c:v>889370</c:v>
                </c:pt>
                <c:pt idx="810">
                  <c:v>884568</c:v>
                </c:pt>
                <c:pt idx="811">
                  <c:v>881950</c:v>
                </c:pt>
                <c:pt idx="812">
                  <c:v>878965</c:v>
                </c:pt>
                <c:pt idx="813">
                  <c:v>871914</c:v>
                </c:pt>
                <c:pt idx="814">
                  <c:v>854441</c:v>
                </c:pt>
                <c:pt idx="815">
                  <c:v>852964</c:v>
                </c:pt>
                <c:pt idx="816">
                  <c:v>841972</c:v>
                </c:pt>
                <c:pt idx="817">
                  <c:v>835084</c:v>
                </c:pt>
                <c:pt idx="818">
                  <c:v>834269</c:v>
                </c:pt>
                <c:pt idx="819">
                  <c:v>831507</c:v>
                </c:pt>
                <c:pt idx="820">
                  <c:v>829321</c:v>
                </c:pt>
                <c:pt idx="821">
                  <c:v>811314</c:v>
                </c:pt>
                <c:pt idx="822">
                  <c:v>810368</c:v>
                </c:pt>
                <c:pt idx="823">
                  <c:v>795477</c:v>
                </c:pt>
                <c:pt idx="824">
                  <c:v>794144</c:v>
                </c:pt>
                <c:pt idx="825">
                  <c:v>776524</c:v>
                </c:pt>
                <c:pt idx="826">
                  <c:v>775752</c:v>
                </c:pt>
                <c:pt idx="827">
                  <c:v>766468</c:v>
                </c:pt>
                <c:pt idx="828">
                  <c:v>758479</c:v>
                </c:pt>
                <c:pt idx="829">
                  <c:v>749653</c:v>
                </c:pt>
                <c:pt idx="830">
                  <c:v>748395</c:v>
                </c:pt>
                <c:pt idx="831">
                  <c:v>747943</c:v>
                </c:pt>
                <c:pt idx="832">
                  <c:v>747254</c:v>
                </c:pt>
                <c:pt idx="833">
                  <c:v>746857</c:v>
                </c:pt>
                <c:pt idx="834">
                  <c:v>745186</c:v>
                </c:pt>
                <c:pt idx="835">
                  <c:v>743617</c:v>
                </c:pt>
                <c:pt idx="836">
                  <c:v>741671</c:v>
                </c:pt>
                <c:pt idx="837">
                  <c:v>736177</c:v>
                </c:pt>
                <c:pt idx="838">
                  <c:v>735483</c:v>
                </c:pt>
                <c:pt idx="839">
                  <c:v>733676</c:v>
                </c:pt>
                <c:pt idx="840">
                  <c:v>729286</c:v>
                </c:pt>
                <c:pt idx="841">
                  <c:v>728968</c:v>
                </c:pt>
                <c:pt idx="842">
                  <c:v>725718</c:v>
                </c:pt>
                <c:pt idx="843">
                  <c:v>718032</c:v>
                </c:pt>
                <c:pt idx="844">
                  <c:v>715874</c:v>
                </c:pt>
                <c:pt idx="845">
                  <c:v>715372</c:v>
                </c:pt>
                <c:pt idx="846">
                  <c:v>714174</c:v>
                </c:pt>
                <c:pt idx="847">
                  <c:v>712256</c:v>
                </c:pt>
                <c:pt idx="848">
                  <c:v>703870</c:v>
                </c:pt>
                <c:pt idx="849">
                  <c:v>700355</c:v>
                </c:pt>
                <c:pt idx="850">
                  <c:v>646311</c:v>
                </c:pt>
                <c:pt idx="851">
                  <c:v>645063</c:v>
                </c:pt>
                <c:pt idx="852">
                  <c:v>643376</c:v>
                </c:pt>
                <c:pt idx="853">
                  <c:v>633935</c:v>
                </c:pt>
                <c:pt idx="854">
                  <c:v>630336</c:v>
                </c:pt>
                <c:pt idx="855">
                  <c:v>629230</c:v>
                </c:pt>
                <c:pt idx="856">
                  <c:v>615527</c:v>
                </c:pt>
                <c:pt idx="857">
                  <c:v>614347</c:v>
                </c:pt>
                <c:pt idx="858">
                  <c:v>613717</c:v>
                </c:pt>
                <c:pt idx="859">
                  <c:v>612610</c:v>
                </c:pt>
                <c:pt idx="860">
                  <c:v>608043</c:v>
                </c:pt>
                <c:pt idx="861">
                  <c:v>605383</c:v>
                </c:pt>
                <c:pt idx="862">
                  <c:v>593935</c:v>
                </c:pt>
                <c:pt idx="863">
                  <c:v>562762</c:v>
                </c:pt>
                <c:pt idx="864">
                  <c:v>553019</c:v>
                </c:pt>
                <c:pt idx="865">
                  <c:v>545564</c:v>
                </c:pt>
                <c:pt idx="866">
                  <c:v>541054</c:v>
                </c:pt>
                <c:pt idx="867">
                  <c:v>535785</c:v>
                </c:pt>
                <c:pt idx="868">
                  <c:v>532842</c:v>
                </c:pt>
                <c:pt idx="869">
                  <c:v>518357</c:v>
                </c:pt>
                <c:pt idx="870">
                  <c:v>514486</c:v>
                </c:pt>
                <c:pt idx="871">
                  <c:v>511715</c:v>
                </c:pt>
                <c:pt idx="872">
                  <c:v>510917</c:v>
                </c:pt>
                <c:pt idx="873">
                  <c:v>506928</c:v>
                </c:pt>
                <c:pt idx="874">
                  <c:v>501540</c:v>
                </c:pt>
                <c:pt idx="875">
                  <c:v>501097</c:v>
                </c:pt>
                <c:pt idx="876">
                  <c:v>483125</c:v>
                </c:pt>
                <c:pt idx="877">
                  <c:v>480622</c:v>
                </c:pt>
                <c:pt idx="878">
                  <c:v>474953</c:v>
                </c:pt>
                <c:pt idx="879">
                  <c:v>465839</c:v>
                </c:pt>
                <c:pt idx="880">
                  <c:v>461854</c:v>
                </c:pt>
                <c:pt idx="881">
                  <c:v>459825</c:v>
                </c:pt>
                <c:pt idx="882">
                  <c:v>453905</c:v>
                </c:pt>
                <c:pt idx="883">
                  <c:v>452769</c:v>
                </c:pt>
                <c:pt idx="884">
                  <c:v>450358</c:v>
                </c:pt>
                <c:pt idx="885">
                  <c:v>438340</c:v>
                </c:pt>
                <c:pt idx="886">
                  <c:v>437708</c:v>
                </c:pt>
                <c:pt idx="887">
                  <c:v>436886</c:v>
                </c:pt>
                <c:pt idx="888">
                  <c:v>435672</c:v>
                </c:pt>
                <c:pt idx="889">
                  <c:v>435079</c:v>
                </c:pt>
                <c:pt idx="890">
                  <c:v>432065</c:v>
                </c:pt>
                <c:pt idx="891">
                  <c:v>430622</c:v>
                </c:pt>
                <c:pt idx="892">
                  <c:v>428374</c:v>
                </c:pt>
                <c:pt idx="893">
                  <c:v>426599</c:v>
                </c:pt>
                <c:pt idx="894">
                  <c:v>420392</c:v>
                </c:pt>
                <c:pt idx="895">
                  <c:v>418152</c:v>
                </c:pt>
                <c:pt idx="896">
                  <c:v>417361</c:v>
                </c:pt>
                <c:pt idx="897">
                  <c:v>415732</c:v>
                </c:pt>
                <c:pt idx="898">
                  <c:v>413729</c:v>
                </c:pt>
                <c:pt idx="899">
                  <c:v>412950</c:v>
                </c:pt>
                <c:pt idx="900">
                  <c:v>412451</c:v>
                </c:pt>
                <c:pt idx="901">
                  <c:v>407942</c:v>
                </c:pt>
                <c:pt idx="902">
                  <c:v>394086</c:v>
                </c:pt>
                <c:pt idx="903">
                  <c:v>387640</c:v>
                </c:pt>
                <c:pt idx="904">
                  <c:v>381782</c:v>
                </c:pt>
                <c:pt idx="905">
                  <c:v>380676</c:v>
                </c:pt>
                <c:pt idx="906">
                  <c:v>379547</c:v>
                </c:pt>
                <c:pt idx="907">
                  <c:v>377169</c:v>
                </c:pt>
                <c:pt idx="908">
                  <c:v>371065</c:v>
                </c:pt>
                <c:pt idx="909">
                  <c:v>369727</c:v>
                </c:pt>
                <c:pt idx="910">
                  <c:v>353534</c:v>
                </c:pt>
                <c:pt idx="911">
                  <c:v>352519</c:v>
                </c:pt>
                <c:pt idx="912">
                  <c:v>350129</c:v>
                </c:pt>
                <c:pt idx="913">
                  <c:v>341461</c:v>
                </c:pt>
                <c:pt idx="914">
                  <c:v>334305</c:v>
                </c:pt>
                <c:pt idx="915">
                  <c:v>320763</c:v>
                </c:pt>
                <c:pt idx="916">
                  <c:v>312578</c:v>
                </c:pt>
                <c:pt idx="917">
                  <c:v>310418</c:v>
                </c:pt>
                <c:pt idx="918">
                  <c:v>301425</c:v>
                </c:pt>
                <c:pt idx="919">
                  <c:v>293706</c:v>
                </c:pt>
                <c:pt idx="920">
                  <c:v>290761</c:v>
                </c:pt>
                <c:pt idx="921">
                  <c:v>287905</c:v>
                </c:pt>
                <c:pt idx="922">
                  <c:v>275914</c:v>
                </c:pt>
                <c:pt idx="923">
                  <c:v>275495</c:v>
                </c:pt>
                <c:pt idx="924">
                  <c:v>272635</c:v>
                </c:pt>
                <c:pt idx="925">
                  <c:v>271273</c:v>
                </c:pt>
                <c:pt idx="926">
                  <c:v>270761</c:v>
                </c:pt>
                <c:pt idx="927">
                  <c:v>268516</c:v>
                </c:pt>
                <c:pt idx="928">
                  <c:v>265260</c:v>
                </c:pt>
                <c:pt idx="929">
                  <c:v>258234</c:v>
                </c:pt>
                <c:pt idx="930">
                  <c:v>254411</c:v>
                </c:pt>
                <c:pt idx="931">
                  <c:v>249725</c:v>
                </c:pt>
                <c:pt idx="932">
                  <c:v>248187</c:v>
                </c:pt>
                <c:pt idx="933">
                  <c:v>239043</c:v>
                </c:pt>
                <c:pt idx="934">
                  <c:v>238562</c:v>
                </c:pt>
                <c:pt idx="935">
                  <c:v>234116</c:v>
                </c:pt>
                <c:pt idx="936">
                  <c:v>232832</c:v>
                </c:pt>
                <c:pt idx="937">
                  <c:v>227350</c:v>
                </c:pt>
                <c:pt idx="938">
                  <c:v>225813</c:v>
                </c:pt>
                <c:pt idx="939">
                  <c:v>224772</c:v>
                </c:pt>
                <c:pt idx="940">
                  <c:v>220240</c:v>
                </c:pt>
                <c:pt idx="941">
                  <c:v>208542</c:v>
                </c:pt>
                <c:pt idx="942">
                  <c:v>206400</c:v>
                </c:pt>
                <c:pt idx="943">
                  <c:v>193267</c:v>
                </c:pt>
                <c:pt idx="944">
                  <c:v>189102</c:v>
                </c:pt>
                <c:pt idx="945">
                  <c:v>187852</c:v>
                </c:pt>
                <c:pt idx="946">
                  <c:v>185634</c:v>
                </c:pt>
                <c:pt idx="947">
                  <c:v>184735</c:v>
                </c:pt>
                <c:pt idx="948">
                  <c:v>183581</c:v>
                </c:pt>
                <c:pt idx="949">
                  <c:v>179789</c:v>
                </c:pt>
                <c:pt idx="950">
                  <c:v>178270</c:v>
                </c:pt>
                <c:pt idx="951">
                  <c:v>168878</c:v>
                </c:pt>
                <c:pt idx="952">
                  <c:v>153807</c:v>
                </c:pt>
                <c:pt idx="953">
                  <c:v>148679</c:v>
                </c:pt>
                <c:pt idx="954">
                  <c:v>144981</c:v>
                </c:pt>
                <c:pt idx="955">
                  <c:v>143799</c:v>
                </c:pt>
                <c:pt idx="956">
                  <c:v>143088</c:v>
                </c:pt>
                <c:pt idx="957">
                  <c:v>137846</c:v>
                </c:pt>
                <c:pt idx="958">
                  <c:v>127940</c:v>
                </c:pt>
                <c:pt idx="959">
                  <c:v>118981</c:v>
                </c:pt>
                <c:pt idx="960">
                  <c:v>115934</c:v>
                </c:pt>
                <c:pt idx="961">
                  <c:v>5132474</c:v>
                </c:pt>
                <c:pt idx="962">
                  <c:v>5134343</c:v>
                </c:pt>
                <c:pt idx="963">
                  <c:v>5135253</c:v>
                </c:pt>
                <c:pt idx="964">
                  <c:v>5136810</c:v>
                </c:pt>
                <c:pt idx="965">
                  <c:v>5137357</c:v>
                </c:pt>
                <c:pt idx="966">
                  <c:v>5138181</c:v>
                </c:pt>
                <c:pt idx="967">
                  <c:v>5140478</c:v>
                </c:pt>
                <c:pt idx="968">
                  <c:v>5154287</c:v>
                </c:pt>
                <c:pt idx="969">
                  <c:v>5157664</c:v>
                </c:pt>
                <c:pt idx="970">
                  <c:v>223</c:v>
                </c:pt>
                <c:pt idx="971">
                  <c:v>2718</c:v>
                </c:pt>
                <c:pt idx="972">
                  <c:v>3818</c:v>
                </c:pt>
                <c:pt idx="973">
                  <c:v>6790</c:v>
                </c:pt>
                <c:pt idx="974">
                  <c:v>7729</c:v>
                </c:pt>
                <c:pt idx="975">
                  <c:v>8235</c:v>
                </c:pt>
                <c:pt idx="976">
                  <c:v>8747</c:v>
                </c:pt>
                <c:pt idx="977">
                  <c:v>10281</c:v>
                </c:pt>
                <c:pt idx="978">
                  <c:v>10444</c:v>
                </c:pt>
                <c:pt idx="979">
                  <c:v>12493</c:v>
                </c:pt>
                <c:pt idx="980">
                  <c:v>13207</c:v>
                </c:pt>
                <c:pt idx="981">
                  <c:v>15899</c:v>
                </c:pt>
                <c:pt idx="982">
                  <c:v>18698</c:v>
                </c:pt>
                <c:pt idx="983">
                  <c:v>42336</c:v>
                </c:pt>
                <c:pt idx="984">
                  <c:v>48552</c:v>
                </c:pt>
                <c:pt idx="985">
                  <c:v>49699</c:v>
                </c:pt>
                <c:pt idx="986">
                  <c:v>52606</c:v>
                </c:pt>
                <c:pt idx="987">
                  <c:v>55022</c:v>
                </c:pt>
                <c:pt idx="988">
                  <c:v>56713</c:v>
                </c:pt>
                <c:pt idx="989">
                  <c:v>57619</c:v>
                </c:pt>
                <c:pt idx="990">
                  <c:v>58656</c:v>
                </c:pt>
                <c:pt idx="991">
                  <c:v>63785</c:v>
                </c:pt>
                <c:pt idx="992">
                  <c:v>65032</c:v>
                </c:pt>
                <c:pt idx="993">
                  <c:v>66687</c:v>
                </c:pt>
                <c:pt idx="994">
                  <c:v>67585</c:v>
                </c:pt>
                <c:pt idx="995">
                  <c:v>68171</c:v>
                </c:pt>
                <c:pt idx="996">
                  <c:v>69308</c:v>
                </c:pt>
                <c:pt idx="997">
                  <c:v>70261</c:v>
                </c:pt>
                <c:pt idx="998">
                  <c:v>72367</c:v>
                </c:pt>
                <c:pt idx="999">
                  <c:v>73571</c:v>
                </c:pt>
                <c:pt idx="1000">
                  <c:v>77628</c:v>
                </c:pt>
                <c:pt idx="1001">
                  <c:v>84752</c:v>
                </c:pt>
                <c:pt idx="1002">
                  <c:v>85474</c:v>
                </c:pt>
                <c:pt idx="1003">
                  <c:v>86648</c:v>
                </c:pt>
                <c:pt idx="1004">
                  <c:v>87274</c:v>
                </c:pt>
                <c:pt idx="1005">
                  <c:v>93230</c:v>
                </c:pt>
                <c:pt idx="1006">
                  <c:v>95336</c:v>
                </c:pt>
                <c:pt idx="1007">
                  <c:v>96457</c:v>
                </c:pt>
                <c:pt idx="1008">
                  <c:v>98374</c:v>
                </c:pt>
                <c:pt idx="1009">
                  <c:v>99541</c:v>
                </c:pt>
                <c:pt idx="1010">
                  <c:v>101494</c:v>
                </c:pt>
                <c:pt idx="1011">
                  <c:v>102307</c:v>
                </c:pt>
                <c:pt idx="1012">
                  <c:v>5111784</c:v>
                </c:pt>
                <c:pt idx="1013">
                  <c:v>5110425</c:v>
                </c:pt>
                <c:pt idx="1014">
                  <c:v>5109960</c:v>
                </c:pt>
                <c:pt idx="1015">
                  <c:v>5106885</c:v>
                </c:pt>
                <c:pt idx="1016">
                  <c:v>5106149</c:v>
                </c:pt>
                <c:pt idx="1017">
                  <c:v>5104500</c:v>
                </c:pt>
                <c:pt idx="1018">
                  <c:v>5103477</c:v>
                </c:pt>
                <c:pt idx="1019">
                  <c:v>5101212</c:v>
                </c:pt>
                <c:pt idx="1020">
                  <c:v>5097623</c:v>
                </c:pt>
                <c:pt idx="1021">
                  <c:v>5097294</c:v>
                </c:pt>
                <c:pt idx="1022">
                  <c:v>5094593</c:v>
                </c:pt>
                <c:pt idx="1023">
                  <c:v>5090262</c:v>
                </c:pt>
                <c:pt idx="1024">
                  <c:v>5088762</c:v>
                </c:pt>
                <c:pt idx="1025">
                  <c:v>5087895</c:v>
                </c:pt>
                <c:pt idx="1026">
                  <c:v>5084793</c:v>
                </c:pt>
                <c:pt idx="1027">
                  <c:v>5083822</c:v>
                </c:pt>
                <c:pt idx="1028">
                  <c:v>5081915</c:v>
                </c:pt>
                <c:pt idx="1029">
                  <c:v>5080426</c:v>
                </c:pt>
                <c:pt idx="1030">
                  <c:v>5079161</c:v>
                </c:pt>
                <c:pt idx="1031">
                  <c:v>5071643</c:v>
                </c:pt>
                <c:pt idx="1032">
                  <c:v>5070037</c:v>
                </c:pt>
                <c:pt idx="1033">
                  <c:v>5068382</c:v>
                </c:pt>
                <c:pt idx="1034">
                  <c:v>5067219</c:v>
                </c:pt>
                <c:pt idx="1035">
                  <c:v>5066826</c:v>
                </c:pt>
                <c:pt idx="1036">
                  <c:v>5065487</c:v>
                </c:pt>
                <c:pt idx="1037">
                  <c:v>5063972</c:v>
                </c:pt>
                <c:pt idx="1038">
                  <c:v>5062885</c:v>
                </c:pt>
                <c:pt idx="1039">
                  <c:v>5057784</c:v>
                </c:pt>
                <c:pt idx="1040">
                  <c:v>5056851</c:v>
                </c:pt>
                <c:pt idx="1041">
                  <c:v>5056060</c:v>
                </c:pt>
                <c:pt idx="1042">
                  <c:v>5055437</c:v>
                </c:pt>
                <c:pt idx="1043">
                  <c:v>5054522</c:v>
                </c:pt>
                <c:pt idx="1044">
                  <c:v>5053911</c:v>
                </c:pt>
                <c:pt idx="1045">
                  <c:v>5051970</c:v>
                </c:pt>
                <c:pt idx="1046">
                  <c:v>5048259</c:v>
                </c:pt>
                <c:pt idx="1047">
                  <c:v>5046090</c:v>
                </c:pt>
                <c:pt idx="1048">
                  <c:v>5043950</c:v>
                </c:pt>
                <c:pt idx="1049">
                  <c:v>5041820</c:v>
                </c:pt>
                <c:pt idx="1050">
                  <c:v>5031541</c:v>
                </c:pt>
                <c:pt idx="1051">
                  <c:v>5029353</c:v>
                </c:pt>
                <c:pt idx="1052">
                  <c:v>5027669</c:v>
                </c:pt>
                <c:pt idx="1053">
                  <c:v>5025775</c:v>
                </c:pt>
                <c:pt idx="1054">
                  <c:v>5022898</c:v>
                </c:pt>
                <c:pt idx="1055">
                  <c:v>5021655</c:v>
                </c:pt>
                <c:pt idx="1056">
                  <c:v>5019732</c:v>
                </c:pt>
                <c:pt idx="1057">
                  <c:v>5017829</c:v>
                </c:pt>
                <c:pt idx="1058">
                  <c:v>5016025</c:v>
                </c:pt>
                <c:pt idx="1059">
                  <c:v>5015166</c:v>
                </c:pt>
                <c:pt idx="1060">
                  <c:v>5013810</c:v>
                </c:pt>
                <c:pt idx="1061">
                  <c:v>5012543</c:v>
                </c:pt>
                <c:pt idx="1062">
                  <c:v>5011217</c:v>
                </c:pt>
                <c:pt idx="1063">
                  <c:v>5010393</c:v>
                </c:pt>
                <c:pt idx="1064">
                  <c:v>5008108</c:v>
                </c:pt>
                <c:pt idx="1065">
                  <c:v>4998877</c:v>
                </c:pt>
                <c:pt idx="1066">
                  <c:v>4996954</c:v>
                </c:pt>
                <c:pt idx="1067">
                  <c:v>4996262</c:v>
                </c:pt>
                <c:pt idx="1068">
                  <c:v>4995264</c:v>
                </c:pt>
                <c:pt idx="1069">
                  <c:v>4993174</c:v>
                </c:pt>
                <c:pt idx="1070">
                  <c:v>4991995</c:v>
                </c:pt>
                <c:pt idx="1071">
                  <c:v>4988842</c:v>
                </c:pt>
                <c:pt idx="1072">
                  <c:v>4988222</c:v>
                </c:pt>
                <c:pt idx="1073">
                  <c:v>4981266</c:v>
                </c:pt>
                <c:pt idx="1074">
                  <c:v>4977858</c:v>
                </c:pt>
                <c:pt idx="1075">
                  <c:v>4977406</c:v>
                </c:pt>
                <c:pt idx="1076">
                  <c:v>4975859</c:v>
                </c:pt>
                <c:pt idx="1077">
                  <c:v>4973832</c:v>
                </c:pt>
                <c:pt idx="1078">
                  <c:v>4972586</c:v>
                </c:pt>
                <c:pt idx="1079">
                  <c:v>4970356</c:v>
                </c:pt>
                <c:pt idx="1080">
                  <c:v>4969269</c:v>
                </c:pt>
                <c:pt idx="1081">
                  <c:v>4968379</c:v>
                </c:pt>
                <c:pt idx="1082">
                  <c:v>4967202</c:v>
                </c:pt>
                <c:pt idx="1083">
                  <c:v>4966177</c:v>
                </c:pt>
                <c:pt idx="1084">
                  <c:v>4965152</c:v>
                </c:pt>
                <c:pt idx="1085">
                  <c:v>4962316</c:v>
                </c:pt>
                <c:pt idx="1086">
                  <c:v>4958630</c:v>
                </c:pt>
                <c:pt idx="1087">
                  <c:v>4955829</c:v>
                </c:pt>
                <c:pt idx="1088">
                  <c:v>4954788</c:v>
                </c:pt>
                <c:pt idx="1089">
                  <c:v>4953856</c:v>
                </c:pt>
                <c:pt idx="1090">
                  <c:v>4953379</c:v>
                </c:pt>
                <c:pt idx="1091">
                  <c:v>4951480</c:v>
                </c:pt>
                <c:pt idx="1092">
                  <c:v>4950726</c:v>
                </c:pt>
                <c:pt idx="1093">
                  <c:v>4948886</c:v>
                </c:pt>
                <c:pt idx="1094">
                  <c:v>4948164</c:v>
                </c:pt>
                <c:pt idx="1095">
                  <c:v>4942966</c:v>
                </c:pt>
                <c:pt idx="1096">
                  <c:v>4941322</c:v>
                </c:pt>
                <c:pt idx="1097">
                  <c:v>4940353</c:v>
                </c:pt>
                <c:pt idx="1098">
                  <c:v>4938432</c:v>
                </c:pt>
                <c:pt idx="1099">
                  <c:v>4936111</c:v>
                </c:pt>
                <c:pt idx="1100">
                  <c:v>4933669</c:v>
                </c:pt>
                <c:pt idx="1101">
                  <c:v>4932557</c:v>
                </c:pt>
                <c:pt idx="1102">
                  <c:v>4931598</c:v>
                </c:pt>
                <c:pt idx="1103">
                  <c:v>4928584</c:v>
                </c:pt>
                <c:pt idx="1104">
                  <c:v>4924123</c:v>
                </c:pt>
                <c:pt idx="1105">
                  <c:v>4923122</c:v>
                </c:pt>
                <c:pt idx="1106">
                  <c:v>4921400</c:v>
                </c:pt>
                <c:pt idx="1107">
                  <c:v>4920283</c:v>
                </c:pt>
                <c:pt idx="1108">
                  <c:v>4919204</c:v>
                </c:pt>
                <c:pt idx="1109">
                  <c:v>4918626</c:v>
                </c:pt>
                <c:pt idx="1110">
                  <c:v>4917931</c:v>
                </c:pt>
                <c:pt idx="1111">
                  <c:v>4916003</c:v>
                </c:pt>
                <c:pt idx="1112">
                  <c:v>4911687</c:v>
                </c:pt>
                <c:pt idx="1113">
                  <c:v>4910286</c:v>
                </c:pt>
                <c:pt idx="1114">
                  <c:v>4909216</c:v>
                </c:pt>
                <c:pt idx="1115">
                  <c:v>4907656</c:v>
                </c:pt>
                <c:pt idx="1116">
                  <c:v>4905929</c:v>
                </c:pt>
                <c:pt idx="1117">
                  <c:v>4900702</c:v>
                </c:pt>
                <c:pt idx="1118">
                  <c:v>4898832</c:v>
                </c:pt>
                <c:pt idx="1119">
                  <c:v>4896703</c:v>
                </c:pt>
                <c:pt idx="1120">
                  <c:v>4891475</c:v>
                </c:pt>
                <c:pt idx="1121">
                  <c:v>4888927</c:v>
                </c:pt>
                <c:pt idx="1122">
                  <c:v>4888265</c:v>
                </c:pt>
                <c:pt idx="1123">
                  <c:v>4887161</c:v>
                </c:pt>
                <c:pt idx="1124">
                  <c:v>4886420</c:v>
                </c:pt>
                <c:pt idx="1125">
                  <c:v>4883409</c:v>
                </c:pt>
                <c:pt idx="1126">
                  <c:v>4881127</c:v>
                </c:pt>
                <c:pt idx="1127">
                  <c:v>4878855</c:v>
                </c:pt>
                <c:pt idx="1128">
                  <c:v>4877751</c:v>
                </c:pt>
                <c:pt idx="1129">
                  <c:v>4871060</c:v>
                </c:pt>
                <c:pt idx="1130">
                  <c:v>4848044</c:v>
                </c:pt>
                <c:pt idx="1131">
                  <c:v>4846191</c:v>
                </c:pt>
                <c:pt idx="1132">
                  <c:v>4842844</c:v>
                </c:pt>
                <c:pt idx="1133">
                  <c:v>4836424</c:v>
                </c:pt>
                <c:pt idx="1134">
                  <c:v>4832594</c:v>
                </c:pt>
                <c:pt idx="1135">
                  <c:v>4827694</c:v>
                </c:pt>
                <c:pt idx="1136">
                  <c:v>4826942</c:v>
                </c:pt>
                <c:pt idx="1137">
                  <c:v>4823804</c:v>
                </c:pt>
                <c:pt idx="1138">
                  <c:v>4822206</c:v>
                </c:pt>
                <c:pt idx="1139">
                  <c:v>4821050</c:v>
                </c:pt>
                <c:pt idx="1140">
                  <c:v>4820700</c:v>
                </c:pt>
                <c:pt idx="1141">
                  <c:v>4820087</c:v>
                </c:pt>
                <c:pt idx="1142">
                  <c:v>4815074</c:v>
                </c:pt>
                <c:pt idx="1143">
                  <c:v>4811170</c:v>
                </c:pt>
                <c:pt idx="1144">
                  <c:v>4807880</c:v>
                </c:pt>
                <c:pt idx="1145">
                  <c:v>4806709</c:v>
                </c:pt>
                <c:pt idx="1146">
                  <c:v>4800582</c:v>
                </c:pt>
                <c:pt idx="1147">
                  <c:v>4799989</c:v>
                </c:pt>
                <c:pt idx="1148">
                  <c:v>4799342</c:v>
                </c:pt>
                <c:pt idx="1149">
                  <c:v>4799023</c:v>
                </c:pt>
                <c:pt idx="1150">
                  <c:v>4797279</c:v>
                </c:pt>
                <c:pt idx="1151">
                  <c:v>4796311</c:v>
                </c:pt>
                <c:pt idx="1152">
                  <c:v>4792192</c:v>
                </c:pt>
                <c:pt idx="1153">
                  <c:v>4791550</c:v>
                </c:pt>
                <c:pt idx="1154">
                  <c:v>4790343</c:v>
                </c:pt>
                <c:pt idx="1155">
                  <c:v>4789783</c:v>
                </c:pt>
                <c:pt idx="1156">
                  <c:v>4789233</c:v>
                </c:pt>
                <c:pt idx="1157">
                  <c:v>4788412</c:v>
                </c:pt>
                <c:pt idx="1158">
                  <c:v>4787952</c:v>
                </c:pt>
                <c:pt idx="1159">
                  <c:v>4784227</c:v>
                </c:pt>
                <c:pt idx="1160">
                  <c:v>4780910</c:v>
                </c:pt>
                <c:pt idx="1161">
                  <c:v>4774170</c:v>
                </c:pt>
                <c:pt idx="1162">
                  <c:v>4770982</c:v>
                </c:pt>
                <c:pt idx="1163">
                  <c:v>4769859</c:v>
                </c:pt>
                <c:pt idx="1164">
                  <c:v>4768304</c:v>
                </c:pt>
                <c:pt idx="1165">
                  <c:v>4764512</c:v>
                </c:pt>
                <c:pt idx="1166">
                  <c:v>4763593</c:v>
                </c:pt>
                <c:pt idx="1167">
                  <c:v>4759789</c:v>
                </c:pt>
                <c:pt idx="1168">
                  <c:v>4756264</c:v>
                </c:pt>
                <c:pt idx="1169">
                  <c:v>4754046</c:v>
                </c:pt>
                <c:pt idx="1170">
                  <c:v>4752041</c:v>
                </c:pt>
                <c:pt idx="1171">
                  <c:v>4738240</c:v>
                </c:pt>
                <c:pt idx="1172">
                  <c:v>4732117</c:v>
                </c:pt>
                <c:pt idx="1173">
                  <c:v>4730368</c:v>
                </c:pt>
                <c:pt idx="1174">
                  <c:v>4726481</c:v>
                </c:pt>
                <c:pt idx="1175">
                  <c:v>4725345</c:v>
                </c:pt>
                <c:pt idx="1176">
                  <c:v>4722325</c:v>
                </c:pt>
                <c:pt idx="1177">
                  <c:v>4720541</c:v>
                </c:pt>
                <c:pt idx="1178">
                  <c:v>4716277</c:v>
                </c:pt>
                <c:pt idx="1179">
                  <c:v>4712833</c:v>
                </c:pt>
                <c:pt idx="1180">
                  <c:v>4707380</c:v>
                </c:pt>
                <c:pt idx="1181">
                  <c:v>4706885</c:v>
                </c:pt>
                <c:pt idx="1182">
                  <c:v>4701130</c:v>
                </c:pt>
                <c:pt idx="1183">
                  <c:v>4700643</c:v>
                </c:pt>
                <c:pt idx="1184">
                  <c:v>4700212</c:v>
                </c:pt>
                <c:pt idx="1185">
                  <c:v>4695442</c:v>
                </c:pt>
                <c:pt idx="1186">
                  <c:v>4693123</c:v>
                </c:pt>
                <c:pt idx="1187">
                  <c:v>4691474</c:v>
                </c:pt>
                <c:pt idx="1188">
                  <c:v>4690154</c:v>
                </c:pt>
                <c:pt idx="1189">
                  <c:v>4689070</c:v>
                </c:pt>
                <c:pt idx="1190">
                  <c:v>4688339</c:v>
                </c:pt>
                <c:pt idx="1191">
                  <c:v>4684555</c:v>
                </c:pt>
                <c:pt idx="1192">
                  <c:v>4683760</c:v>
                </c:pt>
                <c:pt idx="1193">
                  <c:v>4683449</c:v>
                </c:pt>
                <c:pt idx="1194">
                  <c:v>4681928</c:v>
                </c:pt>
                <c:pt idx="1195">
                  <c:v>4678550</c:v>
                </c:pt>
                <c:pt idx="1196">
                  <c:v>4676481</c:v>
                </c:pt>
                <c:pt idx="1197">
                  <c:v>4675172</c:v>
                </c:pt>
                <c:pt idx="1198">
                  <c:v>4674001</c:v>
                </c:pt>
                <c:pt idx="1199">
                  <c:v>4670044</c:v>
                </c:pt>
                <c:pt idx="1200">
                  <c:v>4668840</c:v>
                </c:pt>
                <c:pt idx="1201">
                  <c:v>4667605</c:v>
                </c:pt>
                <c:pt idx="1202">
                  <c:v>4655511</c:v>
                </c:pt>
                <c:pt idx="1203">
                  <c:v>4654606</c:v>
                </c:pt>
                <c:pt idx="1204">
                  <c:v>4653803</c:v>
                </c:pt>
                <c:pt idx="1205">
                  <c:v>4651351</c:v>
                </c:pt>
                <c:pt idx="1206">
                  <c:v>4650571</c:v>
                </c:pt>
                <c:pt idx="1207">
                  <c:v>4647046</c:v>
                </c:pt>
                <c:pt idx="1208">
                  <c:v>4646712</c:v>
                </c:pt>
                <c:pt idx="1209">
                  <c:v>4644877</c:v>
                </c:pt>
                <c:pt idx="1210">
                  <c:v>4644446</c:v>
                </c:pt>
                <c:pt idx="1211">
                  <c:v>4643701</c:v>
                </c:pt>
                <c:pt idx="1212">
                  <c:v>4642902</c:v>
                </c:pt>
                <c:pt idx="1213">
                  <c:v>4641278</c:v>
                </c:pt>
                <c:pt idx="1214">
                  <c:v>4640642</c:v>
                </c:pt>
                <c:pt idx="1215">
                  <c:v>4623057</c:v>
                </c:pt>
                <c:pt idx="1216">
                  <c:v>4621337</c:v>
                </c:pt>
                <c:pt idx="1217">
                  <c:v>4619967</c:v>
                </c:pt>
                <c:pt idx="1218">
                  <c:v>4617055</c:v>
                </c:pt>
                <c:pt idx="1219">
                  <c:v>4616385</c:v>
                </c:pt>
                <c:pt idx="1220">
                  <c:v>4616064</c:v>
                </c:pt>
                <c:pt idx="1221">
                  <c:v>4614615</c:v>
                </c:pt>
                <c:pt idx="1222">
                  <c:v>4611603</c:v>
                </c:pt>
                <c:pt idx="1223">
                  <c:v>4610710</c:v>
                </c:pt>
                <c:pt idx="1224">
                  <c:v>4609084</c:v>
                </c:pt>
                <c:pt idx="1225">
                  <c:v>4608793</c:v>
                </c:pt>
                <c:pt idx="1226">
                  <c:v>4605672</c:v>
                </c:pt>
                <c:pt idx="1227">
                  <c:v>4602458</c:v>
                </c:pt>
                <c:pt idx="1228">
                  <c:v>4598133</c:v>
                </c:pt>
                <c:pt idx="1229">
                  <c:v>4594563</c:v>
                </c:pt>
                <c:pt idx="1230">
                  <c:v>4591324</c:v>
                </c:pt>
                <c:pt idx="1231">
                  <c:v>4586393</c:v>
                </c:pt>
                <c:pt idx="1232">
                  <c:v>4581731</c:v>
                </c:pt>
                <c:pt idx="1233">
                  <c:v>4580226</c:v>
                </c:pt>
                <c:pt idx="1234">
                  <c:v>4579004</c:v>
                </c:pt>
                <c:pt idx="1235">
                  <c:v>4577386</c:v>
                </c:pt>
                <c:pt idx="1236">
                  <c:v>4576688</c:v>
                </c:pt>
                <c:pt idx="1237">
                  <c:v>4575585</c:v>
                </c:pt>
                <c:pt idx="1238">
                  <c:v>4574281</c:v>
                </c:pt>
                <c:pt idx="1239">
                  <c:v>4573793</c:v>
                </c:pt>
                <c:pt idx="1240">
                  <c:v>4572101</c:v>
                </c:pt>
                <c:pt idx="1241">
                  <c:v>4570652</c:v>
                </c:pt>
                <c:pt idx="1242">
                  <c:v>4569898</c:v>
                </c:pt>
                <c:pt idx="1243">
                  <c:v>4566615</c:v>
                </c:pt>
                <c:pt idx="1244">
                  <c:v>4566203</c:v>
                </c:pt>
                <c:pt idx="1245">
                  <c:v>4565366</c:v>
                </c:pt>
                <c:pt idx="1246">
                  <c:v>4563635</c:v>
                </c:pt>
                <c:pt idx="1247">
                  <c:v>4561167</c:v>
                </c:pt>
                <c:pt idx="1248">
                  <c:v>4557881</c:v>
                </c:pt>
                <c:pt idx="1249">
                  <c:v>4556520</c:v>
                </c:pt>
                <c:pt idx="1250">
                  <c:v>4555244</c:v>
                </c:pt>
                <c:pt idx="1251">
                  <c:v>4554441</c:v>
                </c:pt>
                <c:pt idx="1252">
                  <c:v>4552214</c:v>
                </c:pt>
                <c:pt idx="1253">
                  <c:v>4550621</c:v>
                </c:pt>
                <c:pt idx="1254">
                  <c:v>4549857</c:v>
                </c:pt>
                <c:pt idx="1255">
                  <c:v>4549322</c:v>
                </c:pt>
                <c:pt idx="1256">
                  <c:v>4548459</c:v>
                </c:pt>
                <c:pt idx="1257">
                  <c:v>4547872</c:v>
                </c:pt>
                <c:pt idx="1258">
                  <c:v>4545318</c:v>
                </c:pt>
                <c:pt idx="1259">
                  <c:v>4542674</c:v>
                </c:pt>
                <c:pt idx="1260">
                  <c:v>4534710</c:v>
                </c:pt>
                <c:pt idx="1261">
                  <c:v>4533842</c:v>
                </c:pt>
                <c:pt idx="1262">
                  <c:v>4524054</c:v>
                </c:pt>
                <c:pt idx="1263">
                  <c:v>4522411</c:v>
                </c:pt>
                <c:pt idx="1264">
                  <c:v>4521522</c:v>
                </c:pt>
                <c:pt idx="1265">
                  <c:v>4518783</c:v>
                </c:pt>
                <c:pt idx="1266">
                  <c:v>4517316</c:v>
                </c:pt>
                <c:pt idx="1267">
                  <c:v>4516842</c:v>
                </c:pt>
                <c:pt idx="1268">
                  <c:v>4512523</c:v>
                </c:pt>
                <c:pt idx="1269">
                  <c:v>4509195</c:v>
                </c:pt>
                <c:pt idx="1270">
                  <c:v>4506924</c:v>
                </c:pt>
                <c:pt idx="1271">
                  <c:v>4501413</c:v>
                </c:pt>
                <c:pt idx="1272">
                  <c:v>4499886</c:v>
                </c:pt>
                <c:pt idx="1273">
                  <c:v>4498011</c:v>
                </c:pt>
                <c:pt idx="1274">
                  <c:v>4496629</c:v>
                </c:pt>
                <c:pt idx="1275">
                  <c:v>4495486</c:v>
                </c:pt>
                <c:pt idx="1276">
                  <c:v>4494712</c:v>
                </c:pt>
                <c:pt idx="1277">
                  <c:v>4494116</c:v>
                </c:pt>
                <c:pt idx="1278">
                  <c:v>4490886</c:v>
                </c:pt>
                <c:pt idx="1279">
                  <c:v>4490436</c:v>
                </c:pt>
                <c:pt idx="1280">
                  <c:v>4487015</c:v>
                </c:pt>
                <c:pt idx="1281">
                  <c:v>4485898</c:v>
                </c:pt>
                <c:pt idx="1282">
                  <c:v>4484889</c:v>
                </c:pt>
                <c:pt idx="1283">
                  <c:v>4481308</c:v>
                </c:pt>
                <c:pt idx="1284">
                  <c:v>4480151</c:v>
                </c:pt>
                <c:pt idx="1285">
                  <c:v>4477805</c:v>
                </c:pt>
                <c:pt idx="1286">
                  <c:v>4470099</c:v>
                </c:pt>
                <c:pt idx="1287">
                  <c:v>4464858</c:v>
                </c:pt>
                <c:pt idx="1288">
                  <c:v>4463440</c:v>
                </c:pt>
                <c:pt idx="1289">
                  <c:v>4459694</c:v>
                </c:pt>
                <c:pt idx="1290">
                  <c:v>4455713</c:v>
                </c:pt>
                <c:pt idx="1291">
                  <c:v>4453826</c:v>
                </c:pt>
                <c:pt idx="1292">
                  <c:v>4453061</c:v>
                </c:pt>
                <c:pt idx="1293">
                  <c:v>4447708</c:v>
                </c:pt>
                <c:pt idx="1294">
                  <c:v>4447298</c:v>
                </c:pt>
                <c:pt idx="1295">
                  <c:v>4446907</c:v>
                </c:pt>
                <c:pt idx="1296">
                  <c:v>4440755</c:v>
                </c:pt>
                <c:pt idx="1297">
                  <c:v>4435610</c:v>
                </c:pt>
                <c:pt idx="1298">
                  <c:v>4434864</c:v>
                </c:pt>
                <c:pt idx="1299">
                  <c:v>4434287</c:v>
                </c:pt>
                <c:pt idx="1300">
                  <c:v>4427307</c:v>
                </c:pt>
                <c:pt idx="1301">
                  <c:v>4426940</c:v>
                </c:pt>
                <c:pt idx="1302">
                  <c:v>4423966</c:v>
                </c:pt>
                <c:pt idx="1303">
                  <c:v>4418005</c:v>
                </c:pt>
                <c:pt idx="1304">
                  <c:v>4416132</c:v>
                </c:pt>
                <c:pt idx="1305">
                  <c:v>4415400</c:v>
                </c:pt>
                <c:pt idx="1306">
                  <c:v>4414382</c:v>
                </c:pt>
                <c:pt idx="1307">
                  <c:v>4411029</c:v>
                </c:pt>
                <c:pt idx="1308">
                  <c:v>4410015</c:v>
                </c:pt>
                <c:pt idx="1309">
                  <c:v>4405578</c:v>
                </c:pt>
                <c:pt idx="1310">
                  <c:v>4403498</c:v>
                </c:pt>
                <c:pt idx="1311">
                  <c:v>4401499</c:v>
                </c:pt>
                <c:pt idx="1312">
                  <c:v>4399130</c:v>
                </c:pt>
                <c:pt idx="1313">
                  <c:v>4397147</c:v>
                </c:pt>
                <c:pt idx="1314">
                  <c:v>4391329</c:v>
                </c:pt>
                <c:pt idx="1315">
                  <c:v>4390357</c:v>
                </c:pt>
                <c:pt idx="1316">
                  <c:v>4388908</c:v>
                </c:pt>
                <c:pt idx="1317">
                  <c:v>4388446</c:v>
                </c:pt>
                <c:pt idx="1318">
                  <c:v>4387366</c:v>
                </c:pt>
                <c:pt idx="1319">
                  <c:v>4383802</c:v>
                </c:pt>
                <c:pt idx="1320">
                  <c:v>4380822</c:v>
                </c:pt>
                <c:pt idx="1321">
                  <c:v>4372128</c:v>
                </c:pt>
                <c:pt idx="1322">
                  <c:v>4370806</c:v>
                </c:pt>
                <c:pt idx="1323">
                  <c:v>4368857</c:v>
                </c:pt>
                <c:pt idx="1324">
                  <c:v>4367718</c:v>
                </c:pt>
                <c:pt idx="1325">
                  <c:v>4366960</c:v>
                </c:pt>
                <c:pt idx="1326">
                  <c:v>4366301</c:v>
                </c:pt>
                <c:pt idx="1327">
                  <c:v>4365561</c:v>
                </c:pt>
                <c:pt idx="1328">
                  <c:v>4364353</c:v>
                </c:pt>
                <c:pt idx="1329">
                  <c:v>4361969</c:v>
                </c:pt>
                <c:pt idx="1330">
                  <c:v>4359620</c:v>
                </c:pt>
                <c:pt idx="1331">
                  <c:v>4351125</c:v>
                </c:pt>
                <c:pt idx="1332">
                  <c:v>4347691</c:v>
                </c:pt>
                <c:pt idx="1333">
                  <c:v>4346711</c:v>
                </c:pt>
                <c:pt idx="1334">
                  <c:v>4345489</c:v>
                </c:pt>
                <c:pt idx="1335">
                  <c:v>4344379</c:v>
                </c:pt>
                <c:pt idx="1336">
                  <c:v>4342093</c:v>
                </c:pt>
                <c:pt idx="1337">
                  <c:v>4340897</c:v>
                </c:pt>
                <c:pt idx="1338">
                  <c:v>4339372</c:v>
                </c:pt>
                <c:pt idx="1339">
                  <c:v>4338907</c:v>
                </c:pt>
                <c:pt idx="1340">
                  <c:v>4337013</c:v>
                </c:pt>
                <c:pt idx="1341">
                  <c:v>4333709</c:v>
                </c:pt>
                <c:pt idx="1342">
                  <c:v>4332929</c:v>
                </c:pt>
                <c:pt idx="1343">
                  <c:v>4328165</c:v>
                </c:pt>
                <c:pt idx="1344">
                  <c:v>4326251</c:v>
                </c:pt>
                <c:pt idx="1345">
                  <c:v>4325324</c:v>
                </c:pt>
                <c:pt idx="1346">
                  <c:v>4323048</c:v>
                </c:pt>
                <c:pt idx="1347">
                  <c:v>4322170</c:v>
                </c:pt>
                <c:pt idx="1348">
                  <c:v>4319218</c:v>
                </c:pt>
                <c:pt idx="1349">
                  <c:v>4318028</c:v>
                </c:pt>
                <c:pt idx="1350">
                  <c:v>4310858</c:v>
                </c:pt>
                <c:pt idx="1351">
                  <c:v>4307591</c:v>
                </c:pt>
                <c:pt idx="1352">
                  <c:v>4306115</c:v>
                </c:pt>
                <c:pt idx="1353">
                  <c:v>4303638</c:v>
                </c:pt>
                <c:pt idx="1354">
                  <c:v>4302756</c:v>
                </c:pt>
                <c:pt idx="1355">
                  <c:v>4300977</c:v>
                </c:pt>
                <c:pt idx="1356">
                  <c:v>4298366</c:v>
                </c:pt>
                <c:pt idx="1357">
                  <c:v>4297893</c:v>
                </c:pt>
                <c:pt idx="1358">
                  <c:v>4296835</c:v>
                </c:pt>
                <c:pt idx="1359">
                  <c:v>4296108</c:v>
                </c:pt>
                <c:pt idx="1360">
                  <c:v>4295486</c:v>
                </c:pt>
                <c:pt idx="1361">
                  <c:v>4291728</c:v>
                </c:pt>
                <c:pt idx="1362">
                  <c:v>4290874</c:v>
                </c:pt>
                <c:pt idx="1363">
                  <c:v>4288998</c:v>
                </c:pt>
                <c:pt idx="1364">
                  <c:v>4282587</c:v>
                </c:pt>
                <c:pt idx="1365">
                  <c:v>4281758</c:v>
                </c:pt>
                <c:pt idx="1366">
                  <c:v>4278147</c:v>
                </c:pt>
                <c:pt idx="1367">
                  <c:v>4276772</c:v>
                </c:pt>
                <c:pt idx="1368">
                  <c:v>4276426</c:v>
                </c:pt>
                <c:pt idx="1369">
                  <c:v>4275055</c:v>
                </c:pt>
                <c:pt idx="1370">
                  <c:v>4271779</c:v>
                </c:pt>
                <c:pt idx="1371">
                  <c:v>4270570</c:v>
                </c:pt>
                <c:pt idx="1372">
                  <c:v>4270016</c:v>
                </c:pt>
                <c:pt idx="1373">
                  <c:v>4267895</c:v>
                </c:pt>
                <c:pt idx="1374">
                  <c:v>4264392</c:v>
                </c:pt>
                <c:pt idx="1375">
                  <c:v>4261302</c:v>
                </c:pt>
                <c:pt idx="1376">
                  <c:v>4249257</c:v>
                </c:pt>
                <c:pt idx="1377">
                  <c:v>4240447</c:v>
                </c:pt>
                <c:pt idx="1378">
                  <c:v>4239756</c:v>
                </c:pt>
                <c:pt idx="1379">
                  <c:v>4238177</c:v>
                </c:pt>
                <c:pt idx="1380">
                  <c:v>4237402</c:v>
                </c:pt>
                <c:pt idx="1381">
                  <c:v>4235705</c:v>
                </c:pt>
                <c:pt idx="1382">
                  <c:v>4234728</c:v>
                </c:pt>
                <c:pt idx="1383">
                  <c:v>4233173</c:v>
                </c:pt>
                <c:pt idx="1384">
                  <c:v>4232457</c:v>
                </c:pt>
                <c:pt idx="1385">
                  <c:v>4231043</c:v>
                </c:pt>
                <c:pt idx="1386">
                  <c:v>4229925</c:v>
                </c:pt>
                <c:pt idx="1387">
                  <c:v>4226691</c:v>
                </c:pt>
                <c:pt idx="1388">
                  <c:v>4225582</c:v>
                </c:pt>
                <c:pt idx="1389">
                  <c:v>4223285</c:v>
                </c:pt>
                <c:pt idx="1390">
                  <c:v>4217662</c:v>
                </c:pt>
                <c:pt idx="1391">
                  <c:v>4216784</c:v>
                </c:pt>
                <c:pt idx="1392">
                  <c:v>4215058</c:v>
                </c:pt>
                <c:pt idx="1393">
                  <c:v>4212038</c:v>
                </c:pt>
                <c:pt idx="1394">
                  <c:v>4211040</c:v>
                </c:pt>
                <c:pt idx="1395">
                  <c:v>4209019</c:v>
                </c:pt>
                <c:pt idx="1396">
                  <c:v>4207952</c:v>
                </c:pt>
                <c:pt idx="1397">
                  <c:v>4205432</c:v>
                </c:pt>
                <c:pt idx="1398">
                  <c:v>4204048</c:v>
                </c:pt>
                <c:pt idx="1399">
                  <c:v>4199089</c:v>
                </c:pt>
                <c:pt idx="1400">
                  <c:v>4192600</c:v>
                </c:pt>
                <c:pt idx="1401">
                  <c:v>4191673</c:v>
                </c:pt>
                <c:pt idx="1402">
                  <c:v>4190802</c:v>
                </c:pt>
                <c:pt idx="1403">
                  <c:v>4187905</c:v>
                </c:pt>
                <c:pt idx="1404">
                  <c:v>4183768</c:v>
                </c:pt>
                <c:pt idx="1405">
                  <c:v>4179831</c:v>
                </c:pt>
                <c:pt idx="1406">
                  <c:v>4177597</c:v>
                </c:pt>
                <c:pt idx="1407">
                  <c:v>4173611</c:v>
                </c:pt>
                <c:pt idx="1408">
                  <c:v>4171746</c:v>
                </c:pt>
                <c:pt idx="1409">
                  <c:v>4166672</c:v>
                </c:pt>
                <c:pt idx="1410">
                  <c:v>4164489</c:v>
                </c:pt>
                <c:pt idx="1411">
                  <c:v>4162672</c:v>
                </c:pt>
                <c:pt idx="1412">
                  <c:v>4158911</c:v>
                </c:pt>
                <c:pt idx="1413">
                  <c:v>4157061</c:v>
                </c:pt>
                <c:pt idx="1414">
                  <c:v>4156211</c:v>
                </c:pt>
                <c:pt idx="1415">
                  <c:v>4154791</c:v>
                </c:pt>
                <c:pt idx="1416">
                  <c:v>4154194</c:v>
                </c:pt>
                <c:pt idx="1417">
                  <c:v>4152363</c:v>
                </c:pt>
                <c:pt idx="1418">
                  <c:v>4151027</c:v>
                </c:pt>
                <c:pt idx="1419">
                  <c:v>4150842</c:v>
                </c:pt>
                <c:pt idx="1420">
                  <c:v>4150375</c:v>
                </c:pt>
                <c:pt idx="1421">
                  <c:v>4150099</c:v>
                </c:pt>
                <c:pt idx="1422">
                  <c:v>4149686</c:v>
                </c:pt>
                <c:pt idx="1423">
                  <c:v>4146007</c:v>
                </c:pt>
                <c:pt idx="1424">
                  <c:v>4142943</c:v>
                </c:pt>
                <c:pt idx="1425">
                  <c:v>4142689</c:v>
                </c:pt>
                <c:pt idx="1426">
                  <c:v>4140892</c:v>
                </c:pt>
                <c:pt idx="1427">
                  <c:v>4139885</c:v>
                </c:pt>
                <c:pt idx="1428">
                  <c:v>4138899</c:v>
                </c:pt>
                <c:pt idx="1429">
                  <c:v>4130910</c:v>
                </c:pt>
                <c:pt idx="1430">
                  <c:v>4129710</c:v>
                </c:pt>
                <c:pt idx="1431">
                  <c:v>4124174</c:v>
                </c:pt>
                <c:pt idx="1432">
                  <c:v>4123635</c:v>
                </c:pt>
                <c:pt idx="1433">
                  <c:v>4120524</c:v>
                </c:pt>
                <c:pt idx="1434">
                  <c:v>4120342</c:v>
                </c:pt>
                <c:pt idx="1435">
                  <c:v>4119089</c:v>
                </c:pt>
                <c:pt idx="1436">
                  <c:v>4118166</c:v>
                </c:pt>
                <c:pt idx="1437">
                  <c:v>4116811</c:v>
                </c:pt>
                <c:pt idx="1438">
                  <c:v>4115970</c:v>
                </c:pt>
                <c:pt idx="1439">
                  <c:v>4114865</c:v>
                </c:pt>
                <c:pt idx="1440">
                  <c:v>4114446</c:v>
                </c:pt>
                <c:pt idx="1441">
                  <c:v>4113657</c:v>
                </c:pt>
                <c:pt idx="1442">
                  <c:v>4109115</c:v>
                </c:pt>
                <c:pt idx="1443">
                  <c:v>4108732</c:v>
                </c:pt>
                <c:pt idx="1444">
                  <c:v>4098430</c:v>
                </c:pt>
                <c:pt idx="1445">
                  <c:v>4094128</c:v>
                </c:pt>
                <c:pt idx="1446">
                  <c:v>4092970</c:v>
                </c:pt>
                <c:pt idx="1447">
                  <c:v>4090819</c:v>
                </c:pt>
                <c:pt idx="1448">
                  <c:v>4089851</c:v>
                </c:pt>
                <c:pt idx="1449">
                  <c:v>4088832</c:v>
                </c:pt>
                <c:pt idx="1450">
                  <c:v>4086983</c:v>
                </c:pt>
                <c:pt idx="1451">
                  <c:v>4085101</c:v>
                </c:pt>
                <c:pt idx="1452">
                  <c:v>4083392</c:v>
                </c:pt>
                <c:pt idx="1453">
                  <c:v>4082801</c:v>
                </c:pt>
                <c:pt idx="1454">
                  <c:v>4081772</c:v>
                </c:pt>
                <c:pt idx="1455">
                  <c:v>4079490</c:v>
                </c:pt>
                <c:pt idx="1456">
                  <c:v>4078062</c:v>
                </c:pt>
                <c:pt idx="1457">
                  <c:v>4073411</c:v>
                </c:pt>
                <c:pt idx="1458">
                  <c:v>4070429</c:v>
                </c:pt>
                <c:pt idx="1459">
                  <c:v>4065979</c:v>
                </c:pt>
                <c:pt idx="1460">
                  <c:v>4065121</c:v>
                </c:pt>
                <c:pt idx="1461">
                  <c:v>4056262</c:v>
                </c:pt>
                <c:pt idx="1462">
                  <c:v>4054145</c:v>
                </c:pt>
                <c:pt idx="1463">
                  <c:v>4052578</c:v>
                </c:pt>
                <c:pt idx="1464">
                  <c:v>4047862</c:v>
                </c:pt>
                <c:pt idx="1465">
                  <c:v>4046834</c:v>
                </c:pt>
                <c:pt idx="1466">
                  <c:v>4045566</c:v>
                </c:pt>
                <c:pt idx="1467">
                  <c:v>4043082</c:v>
                </c:pt>
                <c:pt idx="1468">
                  <c:v>4042124</c:v>
                </c:pt>
                <c:pt idx="1469">
                  <c:v>4041207</c:v>
                </c:pt>
                <c:pt idx="1470">
                  <c:v>4037508</c:v>
                </c:pt>
                <c:pt idx="1471">
                  <c:v>4033238</c:v>
                </c:pt>
                <c:pt idx="1472">
                  <c:v>4031324</c:v>
                </c:pt>
                <c:pt idx="1473">
                  <c:v>4029205</c:v>
                </c:pt>
                <c:pt idx="1474">
                  <c:v>4024783</c:v>
                </c:pt>
                <c:pt idx="1475">
                  <c:v>4022558</c:v>
                </c:pt>
                <c:pt idx="1476">
                  <c:v>4021910</c:v>
                </c:pt>
                <c:pt idx="1477">
                  <c:v>4019975</c:v>
                </c:pt>
                <c:pt idx="1478">
                  <c:v>4017746</c:v>
                </c:pt>
                <c:pt idx="1479">
                  <c:v>4015786</c:v>
                </c:pt>
                <c:pt idx="1480">
                  <c:v>4014394</c:v>
                </c:pt>
                <c:pt idx="1481">
                  <c:v>4013250</c:v>
                </c:pt>
                <c:pt idx="1482">
                  <c:v>4010524</c:v>
                </c:pt>
                <c:pt idx="1483">
                  <c:v>4009025</c:v>
                </c:pt>
                <c:pt idx="1484">
                  <c:v>4007451</c:v>
                </c:pt>
                <c:pt idx="1485">
                  <c:v>4003212</c:v>
                </c:pt>
                <c:pt idx="1486">
                  <c:v>4002792</c:v>
                </c:pt>
                <c:pt idx="1487">
                  <c:v>4001807</c:v>
                </c:pt>
                <c:pt idx="1488">
                  <c:v>3997798</c:v>
                </c:pt>
                <c:pt idx="1489">
                  <c:v>3995568</c:v>
                </c:pt>
                <c:pt idx="1490">
                  <c:v>3992855</c:v>
                </c:pt>
                <c:pt idx="1491">
                  <c:v>3991101</c:v>
                </c:pt>
                <c:pt idx="1492">
                  <c:v>3983770</c:v>
                </c:pt>
                <c:pt idx="1493">
                  <c:v>3982754</c:v>
                </c:pt>
                <c:pt idx="1494">
                  <c:v>3980862</c:v>
                </c:pt>
                <c:pt idx="1495">
                  <c:v>3954351</c:v>
                </c:pt>
                <c:pt idx="1496">
                  <c:v>3937137</c:v>
                </c:pt>
                <c:pt idx="1497">
                  <c:v>3935393</c:v>
                </c:pt>
                <c:pt idx="1498">
                  <c:v>3934613</c:v>
                </c:pt>
                <c:pt idx="1499">
                  <c:v>3934178</c:v>
                </c:pt>
                <c:pt idx="1500">
                  <c:v>3931646</c:v>
                </c:pt>
                <c:pt idx="1501">
                  <c:v>3930677</c:v>
                </c:pt>
                <c:pt idx="1502">
                  <c:v>3929691</c:v>
                </c:pt>
                <c:pt idx="1503">
                  <c:v>3928646</c:v>
                </c:pt>
                <c:pt idx="1504">
                  <c:v>3927155</c:v>
                </c:pt>
                <c:pt idx="1505">
                  <c:v>3924621</c:v>
                </c:pt>
                <c:pt idx="1506">
                  <c:v>3923679</c:v>
                </c:pt>
                <c:pt idx="1507">
                  <c:v>3921813</c:v>
                </c:pt>
                <c:pt idx="1508">
                  <c:v>3921000</c:v>
                </c:pt>
                <c:pt idx="1509">
                  <c:v>3919883</c:v>
                </c:pt>
                <c:pt idx="1510">
                  <c:v>3918932</c:v>
                </c:pt>
                <c:pt idx="1511">
                  <c:v>3917084</c:v>
                </c:pt>
                <c:pt idx="1512">
                  <c:v>3916353</c:v>
                </c:pt>
                <c:pt idx="1513">
                  <c:v>3914315</c:v>
                </c:pt>
                <c:pt idx="1514">
                  <c:v>3913059</c:v>
                </c:pt>
                <c:pt idx="1515">
                  <c:v>3912577</c:v>
                </c:pt>
                <c:pt idx="1516">
                  <c:v>3911854</c:v>
                </c:pt>
                <c:pt idx="1517">
                  <c:v>3911297</c:v>
                </c:pt>
                <c:pt idx="1518">
                  <c:v>3908769</c:v>
                </c:pt>
                <c:pt idx="1519">
                  <c:v>3907635</c:v>
                </c:pt>
                <c:pt idx="1520">
                  <c:v>3906525</c:v>
                </c:pt>
                <c:pt idx="1521">
                  <c:v>3905600</c:v>
                </c:pt>
                <c:pt idx="1522">
                  <c:v>3895462</c:v>
                </c:pt>
                <c:pt idx="1523">
                  <c:v>3892875</c:v>
                </c:pt>
                <c:pt idx="1524">
                  <c:v>3891218</c:v>
                </c:pt>
                <c:pt idx="1525">
                  <c:v>3890378</c:v>
                </c:pt>
                <c:pt idx="1526">
                  <c:v>3887897</c:v>
                </c:pt>
                <c:pt idx="1527">
                  <c:v>3887482</c:v>
                </c:pt>
                <c:pt idx="1528">
                  <c:v>3885060</c:v>
                </c:pt>
                <c:pt idx="1529">
                  <c:v>3876706</c:v>
                </c:pt>
                <c:pt idx="1530">
                  <c:v>3875517</c:v>
                </c:pt>
                <c:pt idx="1531">
                  <c:v>3871478</c:v>
                </c:pt>
                <c:pt idx="1532">
                  <c:v>3869966</c:v>
                </c:pt>
                <c:pt idx="1533">
                  <c:v>3869455</c:v>
                </c:pt>
                <c:pt idx="1534">
                  <c:v>3868326</c:v>
                </c:pt>
                <c:pt idx="1535">
                  <c:v>3864120</c:v>
                </c:pt>
                <c:pt idx="1536">
                  <c:v>3860070</c:v>
                </c:pt>
                <c:pt idx="1537">
                  <c:v>3859215</c:v>
                </c:pt>
                <c:pt idx="1538">
                  <c:v>3858915</c:v>
                </c:pt>
                <c:pt idx="1539">
                  <c:v>3858233</c:v>
                </c:pt>
                <c:pt idx="1540">
                  <c:v>3857135</c:v>
                </c:pt>
                <c:pt idx="1541">
                  <c:v>3855765</c:v>
                </c:pt>
                <c:pt idx="1542">
                  <c:v>3855248</c:v>
                </c:pt>
                <c:pt idx="1543">
                  <c:v>3850477</c:v>
                </c:pt>
                <c:pt idx="1544">
                  <c:v>3843178</c:v>
                </c:pt>
                <c:pt idx="1545">
                  <c:v>3841720</c:v>
                </c:pt>
                <c:pt idx="1546">
                  <c:v>3838730</c:v>
                </c:pt>
                <c:pt idx="1547">
                  <c:v>3837295</c:v>
                </c:pt>
                <c:pt idx="1548">
                  <c:v>3831870</c:v>
                </c:pt>
                <c:pt idx="1549">
                  <c:v>3826554</c:v>
                </c:pt>
                <c:pt idx="1550">
                  <c:v>3825587</c:v>
                </c:pt>
                <c:pt idx="1551">
                  <c:v>3818422</c:v>
                </c:pt>
                <c:pt idx="1552">
                  <c:v>3815979</c:v>
                </c:pt>
                <c:pt idx="1553">
                  <c:v>3814179</c:v>
                </c:pt>
                <c:pt idx="1554">
                  <c:v>3810051</c:v>
                </c:pt>
                <c:pt idx="1555">
                  <c:v>3808228</c:v>
                </c:pt>
                <c:pt idx="1556">
                  <c:v>3807428</c:v>
                </c:pt>
                <c:pt idx="1557">
                  <c:v>3799537</c:v>
                </c:pt>
                <c:pt idx="1558">
                  <c:v>3797893</c:v>
                </c:pt>
                <c:pt idx="1559">
                  <c:v>3797157</c:v>
                </c:pt>
                <c:pt idx="1560">
                  <c:v>3796372</c:v>
                </c:pt>
                <c:pt idx="1561">
                  <c:v>3794167</c:v>
                </c:pt>
                <c:pt idx="1562">
                  <c:v>3791366</c:v>
                </c:pt>
                <c:pt idx="1563">
                  <c:v>3790764</c:v>
                </c:pt>
                <c:pt idx="1564">
                  <c:v>3789667</c:v>
                </c:pt>
                <c:pt idx="1565">
                  <c:v>3788101</c:v>
                </c:pt>
                <c:pt idx="1566">
                  <c:v>3785445</c:v>
                </c:pt>
                <c:pt idx="1567">
                  <c:v>3778727</c:v>
                </c:pt>
                <c:pt idx="1568">
                  <c:v>3775116</c:v>
                </c:pt>
                <c:pt idx="1569">
                  <c:v>3774512</c:v>
                </c:pt>
                <c:pt idx="1570">
                  <c:v>3773350</c:v>
                </c:pt>
                <c:pt idx="1571">
                  <c:v>3770225</c:v>
                </c:pt>
                <c:pt idx="1572">
                  <c:v>3765825</c:v>
                </c:pt>
                <c:pt idx="1573">
                  <c:v>3764239</c:v>
                </c:pt>
                <c:pt idx="1574">
                  <c:v>3762546</c:v>
                </c:pt>
                <c:pt idx="1575">
                  <c:v>3761636</c:v>
                </c:pt>
                <c:pt idx="1576">
                  <c:v>3760056</c:v>
                </c:pt>
                <c:pt idx="1577">
                  <c:v>3756822</c:v>
                </c:pt>
                <c:pt idx="1578">
                  <c:v>3750714</c:v>
                </c:pt>
                <c:pt idx="1579">
                  <c:v>3749208</c:v>
                </c:pt>
                <c:pt idx="1580">
                  <c:v>3746632</c:v>
                </c:pt>
                <c:pt idx="1581">
                  <c:v>3745581</c:v>
                </c:pt>
                <c:pt idx="1582">
                  <c:v>3745270</c:v>
                </c:pt>
                <c:pt idx="1583">
                  <c:v>3744306</c:v>
                </c:pt>
                <c:pt idx="1584">
                  <c:v>3742716</c:v>
                </c:pt>
                <c:pt idx="1585">
                  <c:v>3741623</c:v>
                </c:pt>
                <c:pt idx="1586">
                  <c:v>3738310</c:v>
                </c:pt>
                <c:pt idx="1587">
                  <c:v>3737500</c:v>
                </c:pt>
                <c:pt idx="1588">
                  <c:v>3734617</c:v>
                </c:pt>
                <c:pt idx="1589">
                  <c:v>3727655</c:v>
                </c:pt>
                <c:pt idx="1590">
                  <c:v>3726201</c:v>
                </c:pt>
                <c:pt idx="1591">
                  <c:v>3716279</c:v>
                </c:pt>
                <c:pt idx="1592">
                  <c:v>3713241</c:v>
                </c:pt>
                <c:pt idx="1593">
                  <c:v>3711049</c:v>
                </c:pt>
                <c:pt idx="1594">
                  <c:v>3708913</c:v>
                </c:pt>
                <c:pt idx="1595">
                  <c:v>3698913</c:v>
                </c:pt>
                <c:pt idx="1596">
                  <c:v>3695437</c:v>
                </c:pt>
                <c:pt idx="1597">
                  <c:v>3694718</c:v>
                </c:pt>
                <c:pt idx="1598">
                  <c:v>3692849</c:v>
                </c:pt>
                <c:pt idx="1599">
                  <c:v>3690710</c:v>
                </c:pt>
                <c:pt idx="1600">
                  <c:v>3685794</c:v>
                </c:pt>
                <c:pt idx="1601">
                  <c:v>3685004</c:v>
                </c:pt>
                <c:pt idx="1602">
                  <c:v>3683611</c:v>
                </c:pt>
                <c:pt idx="1603">
                  <c:v>3682257</c:v>
                </c:pt>
                <c:pt idx="1604">
                  <c:v>3680869</c:v>
                </c:pt>
                <c:pt idx="1605">
                  <c:v>3679424</c:v>
                </c:pt>
                <c:pt idx="1606">
                  <c:v>3672430</c:v>
                </c:pt>
                <c:pt idx="1607">
                  <c:v>3670899</c:v>
                </c:pt>
                <c:pt idx="1608">
                  <c:v>3669746</c:v>
                </c:pt>
                <c:pt idx="1609">
                  <c:v>3667774</c:v>
                </c:pt>
                <c:pt idx="1610">
                  <c:v>3666260</c:v>
                </c:pt>
                <c:pt idx="1611">
                  <c:v>3660043</c:v>
                </c:pt>
                <c:pt idx="1612">
                  <c:v>3658594</c:v>
                </c:pt>
                <c:pt idx="1613">
                  <c:v>3657461</c:v>
                </c:pt>
                <c:pt idx="1614">
                  <c:v>3650028</c:v>
                </c:pt>
                <c:pt idx="1615">
                  <c:v>3648142</c:v>
                </c:pt>
                <c:pt idx="1616">
                  <c:v>3635504</c:v>
                </c:pt>
                <c:pt idx="1617">
                  <c:v>3632271</c:v>
                </c:pt>
                <c:pt idx="1618">
                  <c:v>3627367</c:v>
                </c:pt>
                <c:pt idx="1619">
                  <c:v>3622708</c:v>
                </c:pt>
                <c:pt idx="1620">
                  <c:v>3621341</c:v>
                </c:pt>
                <c:pt idx="1621">
                  <c:v>3595856</c:v>
                </c:pt>
                <c:pt idx="1622">
                  <c:v>3588671</c:v>
                </c:pt>
                <c:pt idx="1623">
                  <c:v>3586250</c:v>
                </c:pt>
                <c:pt idx="1624">
                  <c:v>3584040</c:v>
                </c:pt>
                <c:pt idx="1625">
                  <c:v>3582602</c:v>
                </c:pt>
                <c:pt idx="1626">
                  <c:v>3577564</c:v>
                </c:pt>
                <c:pt idx="1627">
                  <c:v>3576416</c:v>
                </c:pt>
                <c:pt idx="1628">
                  <c:v>3574747</c:v>
                </c:pt>
                <c:pt idx="1629">
                  <c:v>3569539</c:v>
                </c:pt>
                <c:pt idx="1630">
                  <c:v>3564724</c:v>
                </c:pt>
                <c:pt idx="1631">
                  <c:v>3563123</c:v>
                </c:pt>
                <c:pt idx="1632">
                  <c:v>3562495</c:v>
                </c:pt>
                <c:pt idx="1633">
                  <c:v>3557243</c:v>
                </c:pt>
                <c:pt idx="1634">
                  <c:v>3555609</c:v>
                </c:pt>
                <c:pt idx="1635">
                  <c:v>3555067</c:v>
                </c:pt>
                <c:pt idx="1636">
                  <c:v>3550300</c:v>
                </c:pt>
                <c:pt idx="1637">
                  <c:v>3548764</c:v>
                </c:pt>
                <c:pt idx="1638">
                  <c:v>3546078</c:v>
                </c:pt>
                <c:pt idx="1639">
                  <c:v>3543887</c:v>
                </c:pt>
                <c:pt idx="1640">
                  <c:v>3538183</c:v>
                </c:pt>
                <c:pt idx="1641">
                  <c:v>3537011</c:v>
                </c:pt>
                <c:pt idx="1642">
                  <c:v>3534325</c:v>
                </c:pt>
                <c:pt idx="1643">
                  <c:v>3532463</c:v>
                </c:pt>
                <c:pt idx="1644">
                  <c:v>3531186</c:v>
                </c:pt>
                <c:pt idx="1645">
                  <c:v>3530835</c:v>
                </c:pt>
                <c:pt idx="1646">
                  <c:v>3521451</c:v>
                </c:pt>
                <c:pt idx="1647">
                  <c:v>3520097</c:v>
                </c:pt>
                <c:pt idx="1648">
                  <c:v>3518915</c:v>
                </c:pt>
                <c:pt idx="1649">
                  <c:v>3516508</c:v>
                </c:pt>
                <c:pt idx="1650">
                  <c:v>3512096</c:v>
                </c:pt>
                <c:pt idx="1651">
                  <c:v>3508591</c:v>
                </c:pt>
                <c:pt idx="1652">
                  <c:v>3501061</c:v>
                </c:pt>
                <c:pt idx="1653">
                  <c:v>3488989</c:v>
                </c:pt>
                <c:pt idx="1654">
                  <c:v>3486829</c:v>
                </c:pt>
                <c:pt idx="1655">
                  <c:v>3485533</c:v>
                </c:pt>
                <c:pt idx="1656">
                  <c:v>3481765</c:v>
                </c:pt>
                <c:pt idx="1657">
                  <c:v>3470284</c:v>
                </c:pt>
                <c:pt idx="1658">
                  <c:v>3469944</c:v>
                </c:pt>
                <c:pt idx="1659">
                  <c:v>3469218</c:v>
                </c:pt>
                <c:pt idx="1660">
                  <c:v>3452449</c:v>
                </c:pt>
                <c:pt idx="1661">
                  <c:v>3450457</c:v>
                </c:pt>
                <c:pt idx="1662">
                  <c:v>3449337</c:v>
                </c:pt>
                <c:pt idx="1663">
                  <c:v>3448832</c:v>
                </c:pt>
                <c:pt idx="1664">
                  <c:v>3445160</c:v>
                </c:pt>
                <c:pt idx="1665">
                  <c:v>3442811</c:v>
                </c:pt>
                <c:pt idx="1666">
                  <c:v>3441673</c:v>
                </c:pt>
                <c:pt idx="1667">
                  <c:v>3438828</c:v>
                </c:pt>
                <c:pt idx="1668">
                  <c:v>3437704</c:v>
                </c:pt>
                <c:pt idx="1669">
                  <c:v>3437331</c:v>
                </c:pt>
                <c:pt idx="1670">
                  <c:v>3433930</c:v>
                </c:pt>
                <c:pt idx="1671">
                  <c:v>3432706</c:v>
                </c:pt>
                <c:pt idx="1672">
                  <c:v>3431968</c:v>
                </c:pt>
                <c:pt idx="1673">
                  <c:v>3430494</c:v>
                </c:pt>
                <c:pt idx="1674">
                  <c:v>3428716</c:v>
                </c:pt>
                <c:pt idx="1675">
                  <c:v>3428172</c:v>
                </c:pt>
                <c:pt idx="1676">
                  <c:v>3427342</c:v>
                </c:pt>
                <c:pt idx="1677">
                  <c:v>3424652</c:v>
                </c:pt>
                <c:pt idx="1678">
                  <c:v>3422666</c:v>
                </c:pt>
                <c:pt idx="1679">
                  <c:v>3419146</c:v>
                </c:pt>
                <c:pt idx="1680">
                  <c:v>3415072</c:v>
                </c:pt>
                <c:pt idx="1681">
                  <c:v>3411500</c:v>
                </c:pt>
                <c:pt idx="1682">
                  <c:v>3405093</c:v>
                </c:pt>
                <c:pt idx="1683">
                  <c:v>3402432</c:v>
                </c:pt>
                <c:pt idx="1684">
                  <c:v>3398946</c:v>
                </c:pt>
                <c:pt idx="1685">
                  <c:v>3398363</c:v>
                </c:pt>
                <c:pt idx="1686">
                  <c:v>3386181</c:v>
                </c:pt>
                <c:pt idx="1687">
                  <c:v>3384939</c:v>
                </c:pt>
                <c:pt idx="1688">
                  <c:v>3380006</c:v>
                </c:pt>
                <c:pt idx="1689">
                  <c:v>3377406</c:v>
                </c:pt>
                <c:pt idx="1690">
                  <c:v>3376596</c:v>
                </c:pt>
                <c:pt idx="1691">
                  <c:v>3374844</c:v>
                </c:pt>
                <c:pt idx="1692">
                  <c:v>3372058</c:v>
                </c:pt>
                <c:pt idx="1693">
                  <c:v>3370049</c:v>
                </c:pt>
                <c:pt idx="1694">
                  <c:v>3366665</c:v>
                </c:pt>
                <c:pt idx="1695">
                  <c:v>3365863</c:v>
                </c:pt>
                <c:pt idx="1696">
                  <c:v>3364156</c:v>
                </c:pt>
                <c:pt idx="1697">
                  <c:v>3363190</c:v>
                </c:pt>
                <c:pt idx="1698">
                  <c:v>3362611</c:v>
                </c:pt>
                <c:pt idx="1699">
                  <c:v>3361462</c:v>
                </c:pt>
                <c:pt idx="1700">
                  <c:v>3360111</c:v>
                </c:pt>
                <c:pt idx="1701">
                  <c:v>3355053</c:v>
                </c:pt>
                <c:pt idx="1702">
                  <c:v>3354472</c:v>
                </c:pt>
                <c:pt idx="1703">
                  <c:v>3353786</c:v>
                </c:pt>
                <c:pt idx="1704">
                  <c:v>3352425</c:v>
                </c:pt>
                <c:pt idx="1705">
                  <c:v>3346210</c:v>
                </c:pt>
                <c:pt idx="1706">
                  <c:v>3345206</c:v>
                </c:pt>
                <c:pt idx="1707">
                  <c:v>3344786</c:v>
                </c:pt>
                <c:pt idx="1708">
                  <c:v>3341898</c:v>
                </c:pt>
                <c:pt idx="1709">
                  <c:v>3339897</c:v>
                </c:pt>
                <c:pt idx="1710">
                  <c:v>3337649</c:v>
                </c:pt>
                <c:pt idx="1711">
                  <c:v>3335935</c:v>
                </c:pt>
                <c:pt idx="1712">
                  <c:v>3333466</c:v>
                </c:pt>
                <c:pt idx="1713">
                  <c:v>3330112</c:v>
                </c:pt>
                <c:pt idx="1714">
                  <c:v>3325890</c:v>
                </c:pt>
                <c:pt idx="1715">
                  <c:v>3324148</c:v>
                </c:pt>
                <c:pt idx="1716">
                  <c:v>3321230</c:v>
                </c:pt>
                <c:pt idx="1717">
                  <c:v>3315857</c:v>
                </c:pt>
                <c:pt idx="1718">
                  <c:v>3314656</c:v>
                </c:pt>
                <c:pt idx="1719">
                  <c:v>3313897</c:v>
                </c:pt>
                <c:pt idx="1720">
                  <c:v>3310966</c:v>
                </c:pt>
                <c:pt idx="1721">
                  <c:v>3309343</c:v>
                </c:pt>
                <c:pt idx="1722">
                  <c:v>3307517</c:v>
                </c:pt>
                <c:pt idx="1723">
                  <c:v>3306983</c:v>
                </c:pt>
                <c:pt idx="1724">
                  <c:v>3306741</c:v>
                </c:pt>
                <c:pt idx="1725">
                  <c:v>3305433</c:v>
                </c:pt>
                <c:pt idx="1726">
                  <c:v>3304529</c:v>
                </c:pt>
                <c:pt idx="1727">
                  <c:v>3303456</c:v>
                </c:pt>
                <c:pt idx="1728">
                  <c:v>3301780</c:v>
                </c:pt>
                <c:pt idx="1729">
                  <c:v>3300557</c:v>
                </c:pt>
                <c:pt idx="1730">
                  <c:v>3297528</c:v>
                </c:pt>
                <c:pt idx="1731">
                  <c:v>3295664</c:v>
                </c:pt>
                <c:pt idx="1732">
                  <c:v>3291533</c:v>
                </c:pt>
                <c:pt idx="1733">
                  <c:v>3291184</c:v>
                </c:pt>
                <c:pt idx="1734">
                  <c:v>3289397</c:v>
                </c:pt>
                <c:pt idx="1735">
                  <c:v>3285063</c:v>
                </c:pt>
                <c:pt idx="1736">
                  <c:v>3278515</c:v>
                </c:pt>
                <c:pt idx="1737">
                  <c:v>3277073</c:v>
                </c:pt>
                <c:pt idx="1738">
                  <c:v>3273880</c:v>
                </c:pt>
                <c:pt idx="1739">
                  <c:v>3273258</c:v>
                </c:pt>
                <c:pt idx="1740">
                  <c:v>3272736</c:v>
                </c:pt>
                <c:pt idx="1741">
                  <c:v>3269484</c:v>
                </c:pt>
                <c:pt idx="1742">
                  <c:v>3267805</c:v>
                </c:pt>
                <c:pt idx="1743">
                  <c:v>3266000</c:v>
                </c:pt>
                <c:pt idx="1744">
                  <c:v>3265041</c:v>
                </c:pt>
                <c:pt idx="1745">
                  <c:v>3263816</c:v>
                </c:pt>
                <c:pt idx="1746">
                  <c:v>3263237</c:v>
                </c:pt>
                <c:pt idx="1747">
                  <c:v>3263041</c:v>
                </c:pt>
                <c:pt idx="1748">
                  <c:v>3262489</c:v>
                </c:pt>
                <c:pt idx="1749">
                  <c:v>3261364</c:v>
                </c:pt>
                <c:pt idx="1750">
                  <c:v>3259230</c:v>
                </c:pt>
                <c:pt idx="1751">
                  <c:v>3257538</c:v>
                </c:pt>
                <c:pt idx="1752">
                  <c:v>3256411</c:v>
                </c:pt>
                <c:pt idx="1753">
                  <c:v>3255034</c:v>
                </c:pt>
                <c:pt idx="1754">
                  <c:v>3253511</c:v>
                </c:pt>
                <c:pt idx="1755">
                  <c:v>3252563</c:v>
                </c:pt>
                <c:pt idx="1756">
                  <c:v>3251492</c:v>
                </c:pt>
                <c:pt idx="1757">
                  <c:v>3249826</c:v>
                </c:pt>
                <c:pt idx="1758">
                  <c:v>3244411</c:v>
                </c:pt>
                <c:pt idx="1759">
                  <c:v>3243229</c:v>
                </c:pt>
                <c:pt idx="1760">
                  <c:v>3241836</c:v>
                </c:pt>
                <c:pt idx="1761">
                  <c:v>3240578</c:v>
                </c:pt>
                <c:pt idx="1762">
                  <c:v>3239630</c:v>
                </c:pt>
                <c:pt idx="1763">
                  <c:v>3237694</c:v>
                </c:pt>
                <c:pt idx="1764">
                  <c:v>3236324</c:v>
                </c:pt>
                <c:pt idx="1765">
                  <c:v>3233849</c:v>
                </c:pt>
                <c:pt idx="1766">
                  <c:v>3231738</c:v>
                </c:pt>
                <c:pt idx="1767">
                  <c:v>3227407</c:v>
                </c:pt>
                <c:pt idx="1768">
                  <c:v>3222708</c:v>
                </c:pt>
                <c:pt idx="1769">
                  <c:v>3219668</c:v>
                </c:pt>
                <c:pt idx="1770">
                  <c:v>3218755</c:v>
                </c:pt>
                <c:pt idx="1771">
                  <c:v>3217877</c:v>
                </c:pt>
                <c:pt idx="1772">
                  <c:v>3216774</c:v>
                </c:pt>
                <c:pt idx="1773">
                  <c:v>3216518</c:v>
                </c:pt>
                <c:pt idx="1774">
                  <c:v>3213922</c:v>
                </c:pt>
                <c:pt idx="1775">
                  <c:v>3213530</c:v>
                </c:pt>
                <c:pt idx="1776">
                  <c:v>3212164</c:v>
                </c:pt>
                <c:pt idx="1777">
                  <c:v>3211507</c:v>
                </c:pt>
                <c:pt idx="1778">
                  <c:v>3210200</c:v>
                </c:pt>
                <c:pt idx="1779">
                  <c:v>3204713</c:v>
                </c:pt>
                <c:pt idx="1780">
                  <c:v>3203808</c:v>
                </c:pt>
                <c:pt idx="1781">
                  <c:v>3198980</c:v>
                </c:pt>
                <c:pt idx="1782">
                  <c:v>3196316</c:v>
                </c:pt>
                <c:pt idx="1783">
                  <c:v>3194803</c:v>
                </c:pt>
                <c:pt idx="1784">
                  <c:v>3193704</c:v>
                </c:pt>
                <c:pt idx="1785">
                  <c:v>3182952</c:v>
                </c:pt>
                <c:pt idx="1786">
                  <c:v>3181325</c:v>
                </c:pt>
                <c:pt idx="1787">
                  <c:v>3178795</c:v>
                </c:pt>
                <c:pt idx="1788">
                  <c:v>3177316</c:v>
                </c:pt>
                <c:pt idx="1789">
                  <c:v>3172465</c:v>
                </c:pt>
                <c:pt idx="1790">
                  <c:v>3172142</c:v>
                </c:pt>
                <c:pt idx="1791">
                  <c:v>3167171</c:v>
                </c:pt>
                <c:pt idx="1792">
                  <c:v>3165694</c:v>
                </c:pt>
                <c:pt idx="1793">
                  <c:v>3164405</c:v>
                </c:pt>
                <c:pt idx="1794">
                  <c:v>3163653</c:v>
                </c:pt>
                <c:pt idx="1795">
                  <c:v>3162811</c:v>
                </c:pt>
                <c:pt idx="1796">
                  <c:v>3161678</c:v>
                </c:pt>
                <c:pt idx="1797">
                  <c:v>3160677</c:v>
                </c:pt>
                <c:pt idx="1798">
                  <c:v>3159756</c:v>
                </c:pt>
                <c:pt idx="1799">
                  <c:v>3158124</c:v>
                </c:pt>
                <c:pt idx="1800">
                  <c:v>3152964</c:v>
                </c:pt>
                <c:pt idx="1801">
                  <c:v>3151452</c:v>
                </c:pt>
                <c:pt idx="1802">
                  <c:v>3150002</c:v>
                </c:pt>
                <c:pt idx="1803">
                  <c:v>3144272</c:v>
                </c:pt>
                <c:pt idx="1804">
                  <c:v>3140648</c:v>
                </c:pt>
                <c:pt idx="1805">
                  <c:v>3140139</c:v>
                </c:pt>
                <c:pt idx="1806">
                  <c:v>3138589</c:v>
                </c:pt>
                <c:pt idx="1807">
                  <c:v>3137701</c:v>
                </c:pt>
                <c:pt idx="1808">
                  <c:v>3135883</c:v>
                </c:pt>
                <c:pt idx="1809">
                  <c:v>3134236</c:v>
                </c:pt>
                <c:pt idx="1810">
                  <c:v>3131188</c:v>
                </c:pt>
                <c:pt idx="1811">
                  <c:v>3129981</c:v>
                </c:pt>
                <c:pt idx="1812">
                  <c:v>3129595</c:v>
                </c:pt>
                <c:pt idx="1813">
                  <c:v>3126766</c:v>
                </c:pt>
                <c:pt idx="1814">
                  <c:v>3124247</c:v>
                </c:pt>
                <c:pt idx="1815">
                  <c:v>3123239</c:v>
                </c:pt>
                <c:pt idx="1816">
                  <c:v>3117967</c:v>
                </c:pt>
                <c:pt idx="1817">
                  <c:v>3116091</c:v>
                </c:pt>
                <c:pt idx="1818">
                  <c:v>3114292</c:v>
                </c:pt>
                <c:pt idx="1819">
                  <c:v>3112905</c:v>
                </c:pt>
                <c:pt idx="1820">
                  <c:v>3109203</c:v>
                </c:pt>
                <c:pt idx="1821">
                  <c:v>3108077</c:v>
                </c:pt>
                <c:pt idx="1822">
                  <c:v>3106661</c:v>
                </c:pt>
                <c:pt idx="1823">
                  <c:v>3106007</c:v>
                </c:pt>
                <c:pt idx="1824">
                  <c:v>3104830</c:v>
                </c:pt>
                <c:pt idx="1825">
                  <c:v>3102919</c:v>
                </c:pt>
                <c:pt idx="1826">
                  <c:v>3090677</c:v>
                </c:pt>
                <c:pt idx="1827">
                  <c:v>3085448</c:v>
                </c:pt>
                <c:pt idx="1828">
                  <c:v>3084001</c:v>
                </c:pt>
                <c:pt idx="1829">
                  <c:v>3083462</c:v>
                </c:pt>
                <c:pt idx="1830">
                  <c:v>3081595</c:v>
                </c:pt>
                <c:pt idx="1831">
                  <c:v>3080484</c:v>
                </c:pt>
                <c:pt idx="1832">
                  <c:v>3079350</c:v>
                </c:pt>
                <c:pt idx="1833">
                  <c:v>3076559</c:v>
                </c:pt>
                <c:pt idx="1834">
                  <c:v>3074432</c:v>
                </c:pt>
                <c:pt idx="1835">
                  <c:v>3072963</c:v>
                </c:pt>
                <c:pt idx="1836">
                  <c:v>3070548</c:v>
                </c:pt>
                <c:pt idx="1837">
                  <c:v>3064327</c:v>
                </c:pt>
                <c:pt idx="1838">
                  <c:v>3061571</c:v>
                </c:pt>
                <c:pt idx="1839">
                  <c:v>3060602</c:v>
                </c:pt>
                <c:pt idx="1840">
                  <c:v>3058882</c:v>
                </c:pt>
                <c:pt idx="1841">
                  <c:v>3054179</c:v>
                </c:pt>
                <c:pt idx="1842">
                  <c:v>3052771</c:v>
                </c:pt>
                <c:pt idx="1843">
                  <c:v>3051404</c:v>
                </c:pt>
                <c:pt idx="1844">
                  <c:v>3049879</c:v>
                </c:pt>
                <c:pt idx="1845">
                  <c:v>3047248</c:v>
                </c:pt>
                <c:pt idx="1846">
                  <c:v>3046580</c:v>
                </c:pt>
                <c:pt idx="1847">
                  <c:v>3045174</c:v>
                </c:pt>
                <c:pt idx="1848">
                  <c:v>3006488</c:v>
                </c:pt>
                <c:pt idx="1849">
                  <c:v>3003305</c:v>
                </c:pt>
                <c:pt idx="1850">
                  <c:v>3001527</c:v>
                </c:pt>
                <c:pt idx="1851">
                  <c:v>3001037</c:v>
                </c:pt>
                <c:pt idx="1852">
                  <c:v>2999679</c:v>
                </c:pt>
                <c:pt idx="1853">
                  <c:v>2998671</c:v>
                </c:pt>
                <c:pt idx="1854">
                  <c:v>2990666</c:v>
                </c:pt>
                <c:pt idx="1855">
                  <c:v>2988449</c:v>
                </c:pt>
                <c:pt idx="1856">
                  <c:v>2987506</c:v>
                </c:pt>
                <c:pt idx="1857">
                  <c:v>2985512</c:v>
                </c:pt>
                <c:pt idx="1858">
                  <c:v>2984491</c:v>
                </c:pt>
                <c:pt idx="1859">
                  <c:v>2980773</c:v>
                </c:pt>
                <c:pt idx="1860">
                  <c:v>2976619</c:v>
                </c:pt>
                <c:pt idx="1861">
                  <c:v>2975653</c:v>
                </c:pt>
                <c:pt idx="1862">
                  <c:v>2973460</c:v>
                </c:pt>
                <c:pt idx="1863">
                  <c:v>2971448</c:v>
                </c:pt>
                <c:pt idx="1864">
                  <c:v>2970957</c:v>
                </c:pt>
                <c:pt idx="1865">
                  <c:v>2966780</c:v>
                </c:pt>
                <c:pt idx="1866">
                  <c:v>2965814</c:v>
                </c:pt>
                <c:pt idx="1867">
                  <c:v>2964940</c:v>
                </c:pt>
                <c:pt idx="1868">
                  <c:v>2958816</c:v>
                </c:pt>
                <c:pt idx="1869">
                  <c:v>2958104</c:v>
                </c:pt>
                <c:pt idx="1870">
                  <c:v>2956416</c:v>
                </c:pt>
                <c:pt idx="1871">
                  <c:v>2955071</c:v>
                </c:pt>
                <c:pt idx="1872">
                  <c:v>2953499</c:v>
                </c:pt>
                <c:pt idx="1873">
                  <c:v>2952449</c:v>
                </c:pt>
                <c:pt idx="1874">
                  <c:v>2951393</c:v>
                </c:pt>
                <c:pt idx="1875">
                  <c:v>2949403</c:v>
                </c:pt>
                <c:pt idx="1876">
                  <c:v>2948961</c:v>
                </c:pt>
                <c:pt idx="1877">
                  <c:v>2943334</c:v>
                </c:pt>
                <c:pt idx="1878">
                  <c:v>2941851</c:v>
                </c:pt>
                <c:pt idx="1879">
                  <c:v>2937514</c:v>
                </c:pt>
                <c:pt idx="1880">
                  <c:v>2936959</c:v>
                </c:pt>
                <c:pt idx="1881">
                  <c:v>2936520</c:v>
                </c:pt>
                <c:pt idx="1882">
                  <c:v>2927273</c:v>
                </c:pt>
                <c:pt idx="1883">
                  <c:v>2925883</c:v>
                </c:pt>
                <c:pt idx="1884">
                  <c:v>2921344</c:v>
                </c:pt>
                <c:pt idx="1885">
                  <c:v>2918498</c:v>
                </c:pt>
                <c:pt idx="1886">
                  <c:v>2917212</c:v>
                </c:pt>
                <c:pt idx="1887">
                  <c:v>2914988</c:v>
                </c:pt>
                <c:pt idx="1888">
                  <c:v>2913567</c:v>
                </c:pt>
                <c:pt idx="1889">
                  <c:v>2912735</c:v>
                </c:pt>
                <c:pt idx="1890">
                  <c:v>2910329</c:v>
                </c:pt>
                <c:pt idx="1891">
                  <c:v>2905397</c:v>
                </c:pt>
                <c:pt idx="1892">
                  <c:v>2900773</c:v>
                </c:pt>
                <c:pt idx="1893">
                  <c:v>2899611</c:v>
                </c:pt>
                <c:pt idx="1894">
                  <c:v>2898504</c:v>
                </c:pt>
                <c:pt idx="1895">
                  <c:v>2897497</c:v>
                </c:pt>
                <c:pt idx="1896">
                  <c:v>2896653</c:v>
                </c:pt>
                <c:pt idx="1897">
                  <c:v>2892248</c:v>
                </c:pt>
                <c:pt idx="1898">
                  <c:v>2891283</c:v>
                </c:pt>
                <c:pt idx="1899">
                  <c:v>2887627</c:v>
                </c:pt>
                <c:pt idx="1900">
                  <c:v>2886214</c:v>
                </c:pt>
                <c:pt idx="1901">
                  <c:v>2880341</c:v>
                </c:pt>
                <c:pt idx="1902">
                  <c:v>2880177</c:v>
                </c:pt>
                <c:pt idx="1903">
                  <c:v>2878319</c:v>
                </c:pt>
                <c:pt idx="1904">
                  <c:v>2875055</c:v>
                </c:pt>
                <c:pt idx="1905">
                  <c:v>2874459</c:v>
                </c:pt>
                <c:pt idx="1906">
                  <c:v>2871385</c:v>
                </c:pt>
                <c:pt idx="1907">
                  <c:v>2870605</c:v>
                </c:pt>
                <c:pt idx="1908">
                  <c:v>2868497</c:v>
                </c:pt>
                <c:pt idx="1909">
                  <c:v>2855801</c:v>
                </c:pt>
                <c:pt idx="1910">
                  <c:v>2854469</c:v>
                </c:pt>
                <c:pt idx="1911">
                  <c:v>2850352</c:v>
                </c:pt>
                <c:pt idx="1912">
                  <c:v>2847430</c:v>
                </c:pt>
                <c:pt idx="1913">
                  <c:v>2846764</c:v>
                </c:pt>
                <c:pt idx="1914">
                  <c:v>2845154</c:v>
                </c:pt>
                <c:pt idx="1915">
                  <c:v>2844683</c:v>
                </c:pt>
                <c:pt idx="1916">
                  <c:v>2802969</c:v>
                </c:pt>
                <c:pt idx="1917">
                  <c:v>2802703</c:v>
                </c:pt>
                <c:pt idx="1918">
                  <c:v>2801285</c:v>
                </c:pt>
                <c:pt idx="1919">
                  <c:v>2799619</c:v>
                </c:pt>
                <c:pt idx="1920">
                  <c:v>2798572</c:v>
                </c:pt>
                <c:pt idx="1921">
                  <c:v>2795707</c:v>
                </c:pt>
                <c:pt idx="1922">
                  <c:v>2791268</c:v>
                </c:pt>
                <c:pt idx="1923">
                  <c:v>2789680</c:v>
                </c:pt>
                <c:pt idx="1924">
                  <c:v>2787178</c:v>
                </c:pt>
                <c:pt idx="1925">
                  <c:v>2779851</c:v>
                </c:pt>
                <c:pt idx="1926">
                  <c:v>2777685</c:v>
                </c:pt>
                <c:pt idx="1927">
                  <c:v>2769383</c:v>
                </c:pt>
                <c:pt idx="1928">
                  <c:v>2767158</c:v>
                </c:pt>
                <c:pt idx="1929">
                  <c:v>2766276</c:v>
                </c:pt>
                <c:pt idx="1930">
                  <c:v>2764243</c:v>
                </c:pt>
                <c:pt idx="1931">
                  <c:v>2763732</c:v>
                </c:pt>
                <c:pt idx="1932">
                  <c:v>2760593</c:v>
                </c:pt>
                <c:pt idx="1933">
                  <c:v>2759391</c:v>
                </c:pt>
                <c:pt idx="1934">
                  <c:v>2758360</c:v>
                </c:pt>
                <c:pt idx="1935">
                  <c:v>2757915</c:v>
                </c:pt>
                <c:pt idx="1936">
                  <c:v>2756465</c:v>
                </c:pt>
                <c:pt idx="1937">
                  <c:v>2755829</c:v>
                </c:pt>
                <c:pt idx="1938">
                  <c:v>2753743</c:v>
                </c:pt>
                <c:pt idx="1939">
                  <c:v>2752323</c:v>
                </c:pt>
                <c:pt idx="1940">
                  <c:v>2750258</c:v>
                </c:pt>
                <c:pt idx="1941">
                  <c:v>2748234</c:v>
                </c:pt>
                <c:pt idx="1942">
                  <c:v>2745406</c:v>
                </c:pt>
                <c:pt idx="1943">
                  <c:v>2740296</c:v>
                </c:pt>
                <c:pt idx="1944">
                  <c:v>2738270</c:v>
                </c:pt>
                <c:pt idx="1945">
                  <c:v>2735178</c:v>
                </c:pt>
                <c:pt idx="1946">
                  <c:v>2734263</c:v>
                </c:pt>
                <c:pt idx="1947">
                  <c:v>2733196</c:v>
                </c:pt>
                <c:pt idx="1948">
                  <c:v>2724292</c:v>
                </c:pt>
                <c:pt idx="1949">
                  <c:v>2723118</c:v>
                </c:pt>
                <c:pt idx="1950">
                  <c:v>2722044</c:v>
                </c:pt>
                <c:pt idx="1951">
                  <c:v>2719467</c:v>
                </c:pt>
                <c:pt idx="1952">
                  <c:v>2717033</c:v>
                </c:pt>
                <c:pt idx="1953">
                  <c:v>2714434</c:v>
                </c:pt>
                <c:pt idx="1954">
                  <c:v>2713899</c:v>
                </c:pt>
                <c:pt idx="1955">
                  <c:v>2713220</c:v>
                </c:pt>
                <c:pt idx="1956">
                  <c:v>2711871</c:v>
                </c:pt>
                <c:pt idx="1957">
                  <c:v>2711239</c:v>
                </c:pt>
                <c:pt idx="1958">
                  <c:v>2710618</c:v>
                </c:pt>
                <c:pt idx="1959">
                  <c:v>2708516</c:v>
                </c:pt>
                <c:pt idx="1960">
                  <c:v>2707600</c:v>
                </c:pt>
                <c:pt idx="1961">
                  <c:v>2705876</c:v>
                </c:pt>
                <c:pt idx="1962">
                  <c:v>2704405</c:v>
                </c:pt>
                <c:pt idx="1963">
                  <c:v>2704001</c:v>
                </c:pt>
                <c:pt idx="1964">
                  <c:v>2701256</c:v>
                </c:pt>
                <c:pt idx="1965">
                  <c:v>2699847</c:v>
                </c:pt>
                <c:pt idx="1966">
                  <c:v>2698858</c:v>
                </c:pt>
                <c:pt idx="1967">
                  <c:v>2689235</c:v>
                </c:pt>
                <c:pt idx="1968">
                  <c:v>2682765</c:v>
                </c:pt>
                <c:pt idx="1969">
                  <c:v>2677517</c:v>
                </c:pt>
                <c:pt idx="1970">
                  <c:v>2676755</c:v>
                </c:pt>
                <c:pt idx="1971">
                  <c:v>2674590</c:v>
                </c:pt>
                <c:pt idx="1972">
                  <c:v>2672083</c:v>
                </c:pt>
                <c:pt idx="1973">
                  <c:v>2669683</c:v>
                </c:pt>
                <c:pt idx="1974">
                  <c:v>2663517</c:v>
                </c:pt>
                <c:pt idx="1975">
                  <c:v>2659345</c:v>
                </c:pt>
                <c:pt idx="1976">
                  <c:v>2658413</c:v>
                </c:pt>
                <c:pt idx="1977">
                  <c:v>2656444</c:v>
                </c:pt>
                <c:pt idx="1978">
                  <c:v>2653654</c:v>
                </c:pt>
                <c:pt idx="1979">
                  <c:v>2651900</c:v>
                </c:pt>
                <c:pt idx="1980">
                  <c:v>2648248</c:v>
                </c:pt>
                <c:pt idx="1981">
                  <c:v>2648073</c:v>
                </c:pt>
                <c:pt idx="1982">
                  <c:v>2645545</c:v>
                </c:pt>
                <c:pt idx="1983">
                  <c:v>2641609</c:v>
                </c:pt>
                <c:pt idx="1984">
                  <c:v>2637534</c:v>
                </c:pt>
                <c:pt idx="1985">
                  <c:v>2634775</c:v>
                </c:pt>
                <c:pt idx="1986">
                  <c:v>2629343</c:v>
                </c:pt>
                <c:pt idx="1987">
                  <c:v>2628256</c:v>
                </c:pt>
                <c:pt idx="1988">
                  <c:v>2624563</c:v>
                </c:pt>
                <c:pt idx="1989">
                  <c:v>2622566</c:v>
                </c:pt>
                <c:pt idx="1990">
                  <c:v>2620920</c:v>
                </c:pt>
                <c:pt idx="1991">
                  <c:v>2619937</c:v>
                </c:pt>
                <c:pt idx="1992">
                  <c:v>2615794</c:v>
                </c:pt>
                <c:pt idx="1993">
                  <c:v>2612689</c:v>
                </c:pt>
                <c:pt idx="1994">
                  <c:v>2610586</c:v>
                </c:pt>
                <c:pt idx="1995">
                  <c:v>2609934</c:v>
                </c:pt>
                <c:pt idx="1996">
                  <c:v>2603165</c:v>
                </c:pt>
                <c:pt idx="1997">
                  <c:v>2602266</c:v>
                </c:pt>
                <c:pt idx="1998">
                  <c:v>2601485</c:v>
                </c:pt>
                <c:pt idx="1999">
                  <c:v>2600899</c:v>
                </c:pt>
                <c:pt idx="2000">
                  <c:v>2598269</c:v>
                </c:pt>
                <c:pt idx="2001">
                  <c:v>2596221</c:v>
                </c:pt>
                <c:pt idx="2002">
                  <c:v>2593934</c:v>
                </c:pt>
                <c:pt idx="2003">
                  <c:v>2592965</c:v>
                </c:pt>
                <c:pt idx="2004">
                  <c:v>2592339</c:v>
                </c:pt>
                <c:pt idx="2005">
                  <c:v>2589233</c:v>
                </c:pt>
                <c:pt idx="2006">
                  <c:v>2587073</c:v>
                </c:pt>
                <c:pt idx="2007">
                  <c:v>2586044</c:v>
                </c:pt>
                <c:pt idx="2008">
                  <c:v>2582340</c:v>
                </c:pt>
                <c:pt idx="2009">
                  <c:v>2581144</c:v>
                </c:pt>
                <c:pt idx="2010">
                  <c:v>2567761</c:v>
                </c:pt>
                <c:pt idx="2011">
                  <c:v>2566562</c:v>
                </c:pt>
                <c:pt idx="2012">
                  <c:v>2563747</c:v>
                </c:pt>
                <c:pt idx="2013">
                  <c:v>2562618</c:v>
                </c:pt>
                <c:pt idx="2014">
                  <c:v>2561173</c:v>
                </c:pt>
                <c:pt idx="2015">
                  <c:v>2559751</c:v>
                </c:pt>
                <c:pt idx="2016">
                  <c:v>2558654</c:v>
                </c:pt>
                <c:pt idx="2017">
                  <c:v>2547751</c:v>
                </c:pt>
                <c:pt idx="2018">
                  <c:v>2479006</c:v>
                </c:pt>
                <c:pt idx="2019">
                  <c:v>2477769</c:v>
                </c:pt>
                <c:pt idx="2020">
                  <c:v>2476647</c:v>
                </c:pt>
                <c:pt idx="2021">
                  <c:v>2473255</c:v>
                </c:pt>
                <c:pt idx="2022">
                  <c:v>2450411</c:v>
                </c:pt>
                <c:pt idx="2023">
                  <c:v>2445994</c:v>
                </c:pt>
                <c:pt idx="2024">
                  <c:v>2444448</c:v>
                </c:pt>
                <c:pt idx="2025">
                  <c:v>2443110</c:v>
                </c:pt>
                <c:pt idx="2026">
                  <c:v>2440876</c:v>
                </c:pt>
                <c:pt idx="2027">
                  <c:v>2440241</c:v>
                </c:pt>
                <c:pt idx="2028">
                  <c:v>2438217</c:v>
                </c:pt>
                <c:pt idx="2029">
                  <c:v>2436071</c:v>
                </c:pt>
                <c:pt idx="2030">
                  <c:v>2431149</c:v>
                </c:pt>
                <c:pt idx="2031">
                  <c:v>2430521</c:v>
                </c:pt>
                <c:pt idx="2032">
                  <c:v>2428832</c:v>
                </c:pt>
                <c:pt idx="2033">
                  <c:v>2426670</c:v>
                </c:pt>
                <c:pt idx="2034">
                  <c:v>2425371</c:v>
                </c:pt>
                <c:pt idx="2035">
                  <c:v>2422017</c:v>
                </c:pt>
                <c:pt idx="2036">
                  <c:v>2416109</c:v>
                </c:pt>
                <c:pt idx="2037">
                  <c:v>2412966</c:v>
                </c:pt>
                <c:pt idx="2038">
                  <c:v>2404638</c:v>
                </c:pt>
                <c:pt idx="2039">
                  <c:v>2399026</c:v>
                </c:pt>
                <c:pt idx="2040">
                  <c:v>2397506</c:v>
                </c:pt>
                <c:pt idx="2041">
                  <c:v>2396170</c:v>
                </c:pt>
                <c:pt idx="2042">
                  <c:v>2394847</c:v>
                </c:pt>
                <c:pt idx="2043">
                  <c:v>2385202</c:v>
                </c:pt>
                <c:pt idx="2044">
                  <c:v>2381857</c:v>
                </c:pt>
                <c:pt idx="2045">
                  <c:v>2380547</c:v>
                </c:pt>
                <c:pt idx="2046">
                  <c:v>2377912</c:v>
                </c:pt>
                <c:pt idx="2047">
                  <c:v>2376902</c:v>
                </c:pt>
                <c:pt idx="2048">
                  <c:v>2375403</c:v>
                </c:pt>
                <c:pt idx="2049">
                  <c:v>2373886</c:v>
                </c:pt>
                <c:pt idx="2050">
                  <c:v>2370817</c:v>
                </c:pt>
                <c:pt idx="2051">
                  <c:v>2366809</c:v>
                </c:pt>
                <c:pt idx="2052">
                  <c:v>2364993</c:v>
                </c:pt>
                <c:pt idx="2053">
                  <c:v>2362859</c:v>
                </c:pt>
                <c:pt idx="2054">
                  <c:v>2360102</c:v>
                </c:pt>
                <c:pt idx="2055">
                  <c:v>2356612</c:v>
                </c:pt>
                <c:pt idx="2056">
                  <c:v>2355991</c:v>
                </c:pt>
                <c:pt idx="2057">
                  <c:v>2355638</c:v>
                </c:pt>
                <c:pt idx="2058">
                  <c:v>2354765</c:v>
                </c:pt>
                <c:pt idx="2059">
                  <c:v>2353338</c:v>
                </c:pt>
                <c:pt idx="2060">
                  <c:v>2352513</c:v>
                </c:pt>
                <c:pt idx="2061">
                  <c:v>2349106</c:v>
                </c:pt>
                <c:pt idx="2062">
                  <c:v>2348318</c:v>
                </c:pt>
                <c:pt idx="2063">
                  <c:v>2347264</c:v>
                </c:pt>
                <c:pt idx="2064">
                  <c:v>2346927</c:v>
                </c:pt>
                <c:pt idx="2065">
                  <c:v>2338427</c:v>
                </c:pt>
                <c:pt idx="2066">
                  <c:v>2333871</c:v>
                </c:pt>
                <c:pt idx="2067">
                  <c:v>2332766</c:v>
                </c:pt>
                <c:pt idx="2068">
                  <c:v>2331887</c:v>
                </c:pt>
                <c:pt idx="2069">
                  <c:v>2329887</c:v>
                </c:pt>
                <c:pt idx="2070">
                  <c:v>2327762</c:v>
                </c:pt>
                <c:pt idx="2071">
                  <c:v>2324290</c:v>
                </c:pt>
                <c:pt idx="2072">
                  <c:v>2323230</c:v>
                </c:pt>
                <c:pt idx="2073">
                  <c:v>2320418</c:v>
                </c:pt>
                <c:pt idx="2074">
                  <c:v>2319099</c:v>
                </c:pt>
                <c:pt idx="2075">
                  <c:v>2317925</c:v>
                </c:pt>
                <c:pt idx="2076">
                  <c:v>2317238</c:v>
                </c:pt>
                <c:pt idx="2077">
                  <c:v>2316259</c:v>
                </c:pt>
                <c:pt idx="2078">
                  <c:v>2315292</c:v>
                </c:pt>
                <c:pt idx="2079">
                  <c:v>2314248</c:v>
                </c:pt>
                <c:pt idx="2080">
                  <c:v>2311629</c:v>
                </c:pt>
                <c:pt idx="2081">
                  <c:v>2310270</c:v>
                </c:pt>
                <c:pt idx="2082">
                  <c:v>2303396</c:v>
                </c:pt>
                <c:pt idx="2083">
                  <c:v>2297918</c:v>
                </c:pt>
                <c:pt idx="2084">
                  <c:v>2296846</c:v>
                </c:pt>
                <c:pt idx="2085">
                  <c:v>2294167</c:v>
                </c:pt>
                <c:pt idx="2086">
                  <c:v>2293173</c:v>
                </c:pt>
                <c:pt idx="2087">
                  <c:v>2292042</c:v>
                </c:pt>
                <c:pt idx="2088">
                  <c:v>2291174</c:v>
                </c:pt>
                <c:pt idx="2089">
                  <c:v>2285291</c:v>
                </c:pt>
                <c:pt idx="2090">
                  <c:v>2284442</c:v>
                </c:pt>
                <c:pt idx="2091">
                  <c:v>2282481</c:v>
                </c:pt>
                <c:pt idx="2092">
                  <c:v>2281528</c:v>
                </c:pt>
                <c:pt idx="2093">
                  <c:v>2281094</c:v>
                </c:pt>
                <c:pt idx="2094">
                  <c:v>2268184</c:v>
                </c:pt>
                <c:pt idx="2095">
                  <c:v>2266220</c:v>
                </c:pt>
                <c:pt idx="2096">
                  <c:v>2265591</c:v>
                </c:pt>
                <c:pt idx="2097">
                  <c:v>2263518</c:v>
                </c:pt>
                <c:pt idx="2098">
                  <c:v>2252950</c:v>
                </c:pt>
                <c:pt idx="2099">
                  <c:v>2251423</c:v>
                </c:pt>
                <c:pt idx="2100">
                  <c:v>2250097</c:v>
                </c:pt>
                <c:pt idx="2101">
                  <c:v>2248087</c:v>
                </c:pt>
                <c:pt idx="2102">
                  <c:v>2243961</c:v>
                </c:pt>
                <c:pt idx="2103">
                  <c:v>2240837</c:v>
                </c:pt>
                <c:pt idx="2104">
                  <c:v>2239870</c:v>
                </c:pt>
                <c:pt idx="2105">
                  <c:v>2235924</c:v>
                </c:pt>
                <c:pt idx="2106">
                  <c:v>2234962</c:v>
                </c:pt>
                <c:pt idx="2107">
                  <c:v>2232311</c:v>
                </c:pt>
                <c:pt idx="2108">
                  <c:v>2231432</c:v>
                </c:pt>
                <c:pt idx="2109">
                  <c:v>2229314</c:v>
                </c:pt>
                <c:pt idx="2110">
                  <c:v>2214514</c:v>
                </c:pt>
                <c:pt idx="2111">
                  <c:v>2212617</c:v>
                </c:pt>
                <c:pt idx="2112">
                  <c:v>2206923</c:v>
                </c:pt>
                <c:pt idx="2113">
                  <c:v>2206504</c:v>
                </c:pt>
                <c:pt idx="2114">
                  <c:v>2205436</c:v>
                </c:pt>
                <c:pt idx="2115">
                  <c:v>2203964</c:v>
                </c:pt>
                <c:pt idx="2116">
                  <c:v>2198007</c:v>
                </c:pt>
                <c:pt idx="2117">
                  <c:v>2196748</c:v>
                </c:pt>
                <c:pt idx="2118">
                  <c:v>2192981</c:v>
                </c:pt>
                <c:pt idx="2119">
                  <c:v>2186654</c:v>
                </c:pt>
                <c:pt idx="2120">
                  <c:v>2183641</c:v>
                </c:pt>
                <c:pt idx="2121">
                  <c:v>2182797</c:v>
                </c:pt>
                <c:pt idx="2122">
                  <c:v>2181693</c:v>
                </c:pt>
                <c:pt idx="2123">
                  <c:v>2180073</c:v>
                </c:pt>
                <c:pt idx="2124">
                  <c:v>2173043</c:v>
                </c:pt>
                <c:pt idx="2125">
                  <c:v>2169933</c:v>
                </c:pt>
                <c:pt idx="2126">
                  <c:v>2169013</c:v>
                </c:pt>
                <c:pt idx="2127">
                  <c:v>2165261</c:v>
                </c:pt>
                <c:pt idx="2128">
                  <c:v>2163115</c:v>
                </c:pt>
                <c:pt idx="2129">
                  <c:v>2159476</c:v>
                </c:pt>
                <c:pt idx="2130">
                  <c:v>2156881</c:v>
                </c:pt>
                <c:pt idx="2131">
                  <c:v>2152907</c:v>
                </c:pt>
                <c:pt idx="2132">
                  <c:v>2151087</c:v>
                </c:pt>
                <c:pt idx="2133">
                  <c:v>2148947</c:v>
                </c:pt>
                <c:pt idx="2134">
                  <c:v>2135569</c:v>
                </c:pt>
                <c:pt idx="2135">
                  <c:v>2132815</c:v>
                </c:pt>
                <c:pt idx="2136">
                  <c:v>2132239</c:v>
                </c:pt>
                <c:pt idx="2137">
                  <c:v>2126630</c:v>
                </c:pt>
                <c:pt idx="2138">
                  <c:v>2124195</c:v>
                </c:pt>
                <c:pt idx="2139">
                  <c:v>2123938</c:v>
                </c:pt>
                <c:pt idx="2140">
                  <c:v>2122826</c:v>
                </c:pt>
                <c:pt idx="2141">
                  <c:v>2118473</c:v>
                </c:pt>
                <c:pt idx="2142">
                  <c:v>2117667</c:v>
                </c:pt>
                <c:pt idx="2143">
                  <c:v>2115057</c:v>
                </c:pt>
                <c:pt idx="2144">
                  <c:v>2113890</c:v>
                </c:pt>
                <c:pt idx="2145">
                  <c:v>2111003</c:v>
                </c:pt>
                <c:pt idx="2146">
                  <c:v>2109985</c:v>
                </c:pt>
                <c:pt idx="2147">
                  <c:v>2107748</c:v>
                </c:pt>
                <c:pt idx="2148">
                  <c:v>2105288</c:v>
                </c:pt>
                <c:pt idx="2149">
                  <c:v>2103568</c:v>
                </c:pt>
                <c:pt idx="2150">
                  <c:v>2102165</c:v>
                </c:pt>
                <c:pt idx="2151">
                  <c:v>2101092</c:v>
                </c:pt>
                <c:pt idx="2152">
                  <c:v>2098138</c:v>
                </c:pt>
                <c:pt idx="2153">
                  <c:v>2095719</c:v>
                </c:pt>
                <c:pt idx="2154">
                  <c:v>2095073</c:v>
                </c:pt>
                <c:pt idx="2155">
                  <c:v>2083014</c:v>
                </c:pt>
                <c:pt idx="2156">
                  <c:v>2078689</c:v>
                </c:pt>
                <c:pt idx="2157">
                  <c:v>2074885</c:v>
                </c:pt>
                <c:pt idx="2158">
                  <c:v>2072772</c:v>
                </c:pt>
                <c:pt idx="2159">
                  <c:v>2071301</c:v>
                </c:pt>
                <c:pt idx="2160">
                  <c:v>2070062</c:v>
                </c:pt>
                <c:pt idx="2161">
                  <c:v>2069472</c:v>
                </c:pt>
                <c:pt idx="2162">
                  <c:v>2068594</c:v>
                </c:pt>
                <c:pt idx="2163">
                  <c:v>2066125</c:v>
                </c:pt>
                <c:pt idx="2164">
                  <c:v>2060566</c:v>
                </c:pt>
                <c:pt idx="2165">
                  <c:v>2059922</c:v>
                </c:pt>
                <c:pt idx="2166">
                  <c:v>2058484</c:v>
                </c:pt>
                <c:pt idx="2167">
                  <c:v>2057715</c:v>
                </c:pt>
                <c:pt idx="2168">
                  <c:v>2056004</c:v>
                </c:pt>
                <c:pt idx="2169">
                  <c:v>2054113</c:v>
                </c:pt>
                <c:pt idx="2170">
                  <c:v>2053177</c:v>
                </c:pt>
                <c:pt idx="2171">
                  <c:v>2052714</c:v>
                </c:pt>
                <c:pt idx="2172">
                  <c:v>2052229</c:v>
                </c:pt>
                <c:pt idx="2173">
                  <c:v>2047503</c:v>
                </c:pt>
                <c:pt idx="2174">
                  <c:v>2043804</c:v>
                </c:pt>
                <c:pt idx="2175">
                  <c:v>2036906</c:v>
                </c:pt>
                <c:pt idx="2176">
                  <c:v>2036215</c:v>
                </c:pt>
                <c:pt idx="2177">
                  <c:v>2028264</c:v>
                </c:pt>
                <c:pt idx="2178">
                  <c:v>2026404</c:v>
                </c:pt>
                <c:pt idx="2179">
                  <c:v>2024532</c:v>
                </c:pt>
                <c:pt idx="2180">
                  <c:v>2022628</c:v>
                </c:pt>
                <c:pt idx="2181">
                  <c:v>2017240</c:v>
                </c:pt>
                <c:pt idx="2182">
                  <c:v>2016256</c:v>
                </c:pt>
                <c:pt idx="2183">
                  <c:v>2006856</c:v>
                </c:pt>
                <c:pt idx="2184">
                  <c:v>2003023</c:v>
                </c:pt>
                <c:pt idx="2185">
                  <c:v>2002040</c:v>
                </c:pt>
                <c:pt idx="2186">
                  <c:v>1993600</c:v>
                </c:pt>
                <c:pt idx="2187">
                  <c:v>1992255</c:v>
                </c:pt>
                <c:pt idx="2188">
                  <c:v>1990231</c:v>
                </c:pt>
                <c:pt idx="2189">
                  <c:v>1989469</c:v>
                </c:pt>
                <c:pt idx="2190">
                  <c:v>1987907</c:v>
                </c:pt>
                <c:pt idx="2191">
                  <c:v>1987279</c:v>
                </c:pt>
                <c:pt idx="2192">
                  <c:v>1986238</c:v>
                </c:pt>
                <c:pt idx="2193">
                  <c:v>1978985</c:v>
                </c:pt>
                <c:pt idx="2194">
                  <c:v>1977628</c:v>
                </c:pt>
                <c:pt idx="2195">
                  <c:v>1976003</c:v>
                </c:pt>
                <c:pt idx="2196">
                  <c:v>1970954</c:v>
                </c:pt>
                <c:pt idx="2197">
                  <c:v>1969898</c:v>
                </c:pt>
                <c:pt idx="2198">
                  <c:v>1967705</c:v>
                </c:pt>
                <c:pt idx="2199">
                  <c:v>1967159</c:v>
                </c:pt>
                <c:pt idx="2200">
                  <c:v>1964176</c:v>
                </c:pt>
                <c:pt idx="2201">
                  <c:v>1961786</c:v>
                </c:pt>
                <c:pt idx="2202">
                  <c:v>1958894</c:v>
                </c:pt>
                <c:pt idx="2203">
                  <c:v>1958279</c:v>
                </c:pt>
                <c:pt idx="2204">
                  <c:v>1952275</c:v>
                </c:pt>
                <c:pt idx="2205">
                  <c:v>1950965</c:v>
                </c:pt>
                <c:pt idx="2206">
                  <c:v>1949858</c:v>
                </c:pt>
                <c:pt idx="2207">
                  <c:v>1946754</c:v>
                </c:pt>
                <c:pt idx="2208">
                  <c:v>1944896</c:v>
                </c:pt>
                <c:pt idx="2209">
                  <c:v>1944216</c:v>
                </c:pt>
                <c:pt idx="2210">
                  <c:v>1943469</c:v>
                </c:pt>
                <c:pt idx="2211">
                  <c:v>1941681</c:v>
                </c:pt>
                <c:pt idx="2212">
                  <c:v>1939364</c:v>
                </c:pt>
                <c:pt idx="2213">
                  <c:v>1936132</c:v>
                </c:pt>
                <c:pt idx="2214">
                  <c:v>1934510</c:v>
                </c:pt>
                <c:pt idx="2215">
                  <c:v>1933666</c:v>
                </c:pt>
                <c:pt idx="2216">
                  <c:v>1926548</c:v>
                </c:pt>
                <c:pt idx="2217">
                  <c:v>1925550</c:v>
                </c:pt>
                <c:pt idx="2218">
                  <c:v>1923233</c:v>
                </c:pt>
                <c:pt idx="2219">
                  <c:v>1922010</c:v>
                </c:pt>
                <c:pt idx="2220">
                  <c:v>1918881</c:v>
                </c:pt>
                <c:pt idx="2221">
                  <c:v>1915211</c:v>
                </c:pt>
                <c:pt idx="2222">
                  <c:v>1913938</c:v>
                </c:pt>
                <c:pt idx="2223">
                  <c:v>1911968</c:v>
                </c:pt>
                <c:pt idx="2224">
                  <c:v>1906317</c:v>
                </c:pt>
                <c:pt idx="2225">
                  <c:v>1899607</c:v>
                </c:pt>
                <c:pt idx="2226">
                  <c:v>1896934</c:v>
                </c:pt>
                <c:pt idx="2227">
                  <c:v>1895429</c:v>
                </c:pt>
                <c:pt idx="2228">
                  <c:v>1892128</c:v>
                </c:pt>
                <c:pt idx="2229">
                  <c:v>1878181</c:v>
                </c:pt>
                <c:pt idx="2230">
                  <c:v>1875968</c:v>
                </c:pt>
                <c:pt idx="2231">
                  <c:v>1874514</c:v>
                </c:pt>
                <c:pt idx="2232">
                  <c:v>1872377</c:v>
                </c:pt>
                <c:pt idx="2233">
                  <c:v>1871038</c:v>
                </c:pt>
                <c:pt idx="2234">
                  <c:v>1865967</c:v>
                </c:pt>
                <c:pt idx="2235">
                  <c:v>1864539</c:v>
                </c:pt>
                <c:pt idx="2236">
                  <c:v>1862213</c:v>
                </c:pt>
                <c:pt idx="2237">
                  <c:v>1860947</c:v>
                </c:pt>
                <c:pt idx="2238">
                  <c:v>1860411</c:v>
                </c:pt>
                <c:pt idx="2239">
                  <c:v>1858889</c:v>
                </c:pt>
                <c:pt idx="2240">
                  <c:v>1856869</c:v>
                </c:pt>
                <c:pt idx="2241">
                  <c:v>1850947</c:v>
                </c:pt>
                <c:pt idx="2242">
                  <c:v>1842332</c:v>
                </c:pt>
                <c:pt idx="2243">
                  <c:v>1841179</c:v>
                </c:pt>
                <c:pt idx="2244">
                  <c:v>1839679</c:v>
                </c:pt>
                <c:pt idx="2245">
                  <c:v>1838034</c:v>
                </c:pt>
                <c:pt idx="2246">
                  <c:v>1837303</c:v>
                </c:pt>
                <c:pt idx="2247">
                  <c:v>1836331</c:v>
                </c:pt>
                <c:pt idx="2248">
                  <c:v>1834300</c:v>
                </c:pt>
                <c:pt idx="2249">
                  <c:v>1833080</c:v>
                </c:pt>
                <c:pt idx="2250">
                  <c:v>1830814</c:v>
                </c:pt>
                <c:pt idx="2251">
                  <c:v>1823520</c:v>
                </c:pt>
                <c:pt idx="2252">
                  <c:v>1819892</c:v>
                </c:pt>
                <c:pt idx="2253">
                  <c:v>1819398</c:v>
                </c:pt>
                <c:pt idx="2254">
                  <c:v>1818578</c:v>
                </c:pt>
                <c:pt idx="2255">
                  <c:v>1815675</c:v>
                </c:pt>
                <c:pt idx="2256">
                  <c:v>1811572</c:v>
                </c:pt>
                <c:pt idx="2257">
                  <c:v>1810199</c:v>
                </c:pt>
                <c:pt idx="2258">
                  <c:v>1809477</c:v>
                </c:pt>
                <c:pt idx="2259">
                  <c:v>1808448</c:v>
                </c:pt>
                <c:pt idx="2260">
                  <c:v>1807105</c:v>
                </c:pt>
                <c:pt idx="2261">
                  <c:v>1802954</c:v>
                </c:pt>
                <c:pt idx="2262">
                  <c:v>1785656</c:v>
                </c:pt>
                <c:pt idx="2263">
                  <c:v>1784510</c:v>
                </c:pt>
                <c:pt idx="2264">
                  <c:v>1783473</c:v>
                </c:pt>
                <c:pt idx="2265">
                  <c:v>1781914</c:v>
                </c:pt>
                <c:pt idx="2266">
                  <c:v>1780936</c:v>
                </c:pt>
                <c:pt idx="2267">
                  <c:v>1779918</c:v>
                </c:pt>
                <c:pt idx="2268">
                  <c:v>1776187</c:v>
                </c:pt>
                <c:pt idx="2269">
                  <c:v>1773309</c:v>
                </c:pt>
                <c:pt idx="2270">
                  <c:v>1766238</c:v>
                </c:pt>
                <c:pt idx="2271">
                  <c:v>1760968</c:v>
                </c:pt>
                <c:pt idx="2272">
                  <c:v>1757890</c:v>
                </c:pt>
                <c:pt idx="2273">
                  <c:v>2838551</c:v>
                </c:pt>
                <c:pt idx="2274">
                  <c:v>1741241</c:v>
                </c:pt>
                <c:pt idx="2275">
                  <c:v>1739003</c:v>
                </c:pt>
                <c:pt idx="2276">
                  <c:v>1720435</c:v>
                </c:pt>
                <c:pt idx="2277">
                  <c:v>1718804</c:v>
                </c:pt>
                <c:pt idx="2278">
                  <c:v>1717536</c:v>
                </c:pt>
                <c:pt idx="2279">
                  <c:v>1711834</c:v>
                </c:pt>
                <c:pt idx="2280">
                  <c:v>1709544</c:v>
                </c:pt>
                <c:pt idx="2281">
                  <c:v>1708212</c:v>
                </c:pt>
                <c:pt idx="2282">
                  <c:v>1705070</c:v>
                </c:pt>
                <c:pt idx="2283">
                  <c:v>1704336</c:v>
                </c:pt>
                <c:pt idx="2284">
                  <c:v>1700601</c:v>
                </c:pt>
                <c:pt idx="2285">
                  <c:v>1698101</c:v>
                </c:pt>
                <c:pt idx="2286">
                  <c:v>1691606</c:v>
                </c:pt>
                <c:pt idx="2287">
                  <c:v>1690694</c:v>
                </c:pt>
                <c:pt idx="2288">
                  <c:v>1682617</c:v>
                </c:pt>
                <c:pt idx="2289">
                  <c:v>1675325</c:v>
                </c:pt>
                <c:pt idx="2290">
                  <c:v>1673342</c:v>
                </c:pt>
                <c:pt idx="2291">
                  <c:v>1671792</c:v>
                </c:pt>
                <c:pt idx="2292">
                  <c:v>1669205</c:v>
                </c:pt>
                <c:pt idx="2293">
                  <c:v>1666562</c:v>
                </c:pt>
                <c:pt idx="2294">
                  <c:v>1663660</c:v>
                </c:pt>
                <c:pt idx="2295">
                  <c:v>1662180</c:v>
                </c:pt>
                <c:pt idx="2296">
                  <c:v>1659059</c:v>
                </c:pt>
                <c:pt idx="2297">
                  <c:v>1657054</c:v>
                </c:pt>
                <c:pt idx="2298">
                  <c:v>1651104</c:v>
                </c:pt>
                <c:pt idx="2299">
                  <c:v>1650365</c:v>
                </c:pt>
                <c:pt idx="2300">
                  <c:v>1645461</c:v>
                </c:pt>
                <c:pt idx="2301">
                  <c:v>1642682</c:v>
                </c:pt>
                <c:pt idx="2302">
                  <c:v>1641978</c:v>
                </c:pt>
                <c:pt idx="2303">
                  <c:v>1638647</c:v>
                </c:pt>
                <c:pt idx="2304">
                  <c:v>1636140</c:v>
                </c:pt>
                <c:pt idx="2305">
                  <c:v>1632311</c:v>
                </c:pt>
                <c:pt idx="2306">
                  <c:v>1631153</c:v>
                </c:pt>
                <c:pt idx="2307">
                  <c:v>1630362</c:v>
                </c:pt>
                <c:pt idx="2308">
                  <c:v>1626655</c:v>
                </c:pt>
                <c:pt idx="2309">
                  <c:v>1625348</c:v>
                </c:pt>
                <c:pt idx="2310">
                  <c:v>1623448</c:v>
                </c:pt>
                <c:pt idx="2311">
                  <c:v>1618601</c:v>
                </c:pt>
                <c:pt idx="2312">
                  <c:v>1616728</c:v>
                </c:pt>
                <c:pt idx="2313">
                  <c:v>1613784</c:v>
                </c:pt>
                <c:pt idx="2314">
                  <c:v>1613116</c:v>
                </c:pt>
                <c:pt idx="2315">
                  <c:v>1609004</c:v>
                </c:pt>
                <c:pt idx="2316">
                  <c:v>1607182</c:v>
                </c:pt>
                <c:pt idx="2317">
                  <c:v>1604295</c:v>
                </c:pt>
                <c:pt idx="2318">
                  <c:v>1602820</c:v>
                </c:pt>
                <c:pt idx="2319">
                  <c:v>1599214</c:v>
                </c:pt>
                <c:pt idx="2320">
                  <c:v>1595802</c:v>
                </c:pt>
                <c:pt idx="2321">
                  <c:v>1594133</c:v>
                </c:pt>
                <c:pt idx="2322">
                  <c:v>1588994</c:v>
                </c:pt>
                <c:pt idx="2323">
                  <c:v>1588531</c:v>
                </c:pt>
                <c:pt idx="2324">
                  <c:v>1586169</c:v>
                </c:pt>
                <c:pt idx="2325">
                  <c:v>1582405</c:v>
                </c:pt>
                <c:pt idx="2326">
                  <c:v>1580409</c:v>
                </c:pt>
                <c:pt idx="2327">
                  <c:v>1578280</c:v>
                </c:pt>
                <c:pt idx="2328">
                  <c:v>1577352</c:v>
                </c:pt>
                <c:pt idx="2329">
                  <c:v>1575639</c:v>
                </c:pt>
                <c:pt idx="2330">
                  <c:v>1574079</c:v>
                </c:pt>
                <c:pt idx="2331">
                  <c:v>1573095</c:v>
                </c:pt>
                <c:pt idx="2332">
                  <c:v>1571023</c:v>
                </c:pt>
                <c:pt idx="2333">
                  <c:v>1570431</c:v>
                </c:pt>
                <c:pt idx="2334">
                  <c:v>1569392</c:v>
                </c:pt>
                <c:pt idx="2335">
                  <c:v>1566622</c:v>
                </c:pt>
                <c:pt idx="2336">
                  <c:v>1559039</c:v>
                </c:pt>
                <c:pt idx="2337">
                  <c:v>1557402</c:v>
                </c:pt>
                <c:pt idx="2338">
                  <c:v>1554899</c:v>
                </c:pt>
                <c:pt idx="2339">
                  <c:v>1553939</c:v>
                </c:pt>
                <c:pt idx="2340">
                  <c:v>1552604</c:v>
                </c:pt>
                <c:pt idx="2341">
                  <c:v>1550611</c:v>
                </c:pt>
                <c:pt idx="2342">
                  <c:v>1546589</c:v>
                </c:pt>
                <c:pt idx="2343">
                  <c:v>1543902</c:v>
                </c:pt>
                <c:pt idx="2344">
                  <c:v>1543209</c:v>
                </c:pt>
                <c:pt idx="2345">
                  <c:v>1541220</c:v>
                </c:pt>
                <c:pt idx="2346">
                  <c:v>1540320</c:v>
                </c:pt>
                <c:pt idx="2347">
                  <c:v>1539479</c:v>
                </c:pt>
                <c:pt idx="2348">
                  <c:v>1538940</c:v>
                </c:pt>
                <c:pt idx="2349">
                  <c:v>1538323</c:v>
                </c:pt>
                <c:pt idx="2350">
                  <c:v>1538108</c:v>
                </c:pt>
                <c:pt idx="2351">
                  <c:v>1537749</c:v>
                </c:pt>
                <c:pt idx="2352">
                  <c:v>1537127</c:v>
                </c:pt>
                <c:pt idx="2353">
                  <c:v>1535545</c:v>
                </c:pt>
                <c:pt idx="2354">
                  <c:v>1530903</c:v>
                </c:pt>
                <c:pt idx="2355">
                  <c:v>1530462</c:v>
                </c:pt>
                <c:pt idx="2356">
                  <c:v>1526494</c:v>
                </c:pt>
                <c:pt idx="2357">
                  <c:v>1524512</c:v>
                </c:pt>
                <c:pt idx="2358">
                  <c:v>1523085</c:v>
                </c:pt>
                <c:pt idx="2359">
                  <c:v>1522474</c:v>
                </c:pt>
                <c:pt idx="2360">
                  <c:v>1520493</c:v>
                </c:pt>
                <c:pt idx="2361">
                  <c:v>1514203</c:v>
                </c:pt>
                <c:pt idx="2362">
                  <c:v>1513133</c:v>
                </c:pt>
                <c:pt idx="2363">
                  <c:v>1512502</c:v>
                </c:pt>
                <c:pt idx="2364">
                  <c:v>1511132</c:v>
                </c:pt>
                <c:pt idx="2365">
                  <c:v>1507775</c:v>
                </c:pt>
                <c:pt idx="2366">
                  <c:v>1506758</c:v>
                </c:pt>
                <c:pt idx="2367">
                  <c:v>1505840</c:v>
                </c:pt>
                <c:pt idx="2368">
                  <c:v>1504302</c:v>
                </c:pt>
                <c:pt idx="2369">
                  <c:v>1501164</c:v>
                </c:pt>
                <c:pt idx="2370">
                  <c:v>1495548</c:v>
                </c:pt>
                <c:pt idx="2371">
                  <c:v>1491106</c:v>
                </c:pt>
                <c:pt idx="2372">
                  <c:v>1484974</c:v>
                </c:pt>
                <c:pt idx="2373">
                  <c:v>1483932</c:v>
                </c:pt>
                <c:pt idx="2374">
                  <c:v>1482711</c:v>
                </c:pt>
                <c:pt idx="2375">
                  <c:v>1482437</c:v>
                </c:pt>
                <c:pt idx="2376">
                  <c:v>1479612</c:v>
                </c:pt>
                <c:pt idx="2377">
                  <c:v>1478169</c:v>
                </c:pt>
                <c:pt idx="2378">
                  <c:v>1476805</c:v>
                </c:pt>
                <c:pt idx="2379">
                  <c:v>1466903</c:v>
                </c:pt>
                <c:pt idx="2380">
                  <c:v>1464606</c:v>
                </c:pt>
                <c:pt idx="2381">
                  <c:v>1463227</c:v>
                </c:pt>
                <c:pt idx="2382">
                  <c:v>1461287</c:v>
                </c:pt>
                <c:pt idx="2383">
                  <c:v>1456583</c:v>
                </c:pt>
                <c:pt idx="2384">
                  <c:v>1453703</c:v>
                </c:pt>
                <c:pt idx="2385">
                  <c:v>1451266</c:v>
                </c:pt>
                <c:pt idx="2386">
                  <c:v>1449827</c:v>
                </c:pt>
                <c:pt idx="2387">
                  <c:v>1444395</c:v>
                </c:pt>
                <c:pt idx="2388">
                  <c:v>1443761</c:v>
                </c:pt>
                <c:pt idx="2389">
                  <c:v>1442669</c:v>
                </c:pt>
                <c:pt idx="2390">
                  <c:v>1439246</c:v>
                </c:pt>
                <c:pt idx="2391">
                  <c:v>1436380</c:v>
                </c:pt>
                <c:pt idx="2392">
                  <c:v>1430881</c:v>
                </c:pt>
                <c:pt idx="2393">
                  <c:v>1429231</c:v>
                </c:pt>
                <c:pt idx="2394">
                  <c:v>1428493</c:v>
                </c:pt>
                <c:pt idx="2395">
                  <c:v>1427126</c:v>
                </c:pt>
                <c:pt idx="2396">
                  <c:v>1423687</c:v>
                </c:pt>
                <c:pt idx="2397">
                  <c:v>1422734</c:v>
                </c:pt>
                <c:pt idx="2398">
                  <c:v>1420811</c:v>
                </c:pt>
                <c:pt idx="2399">
                  <c:v>1420297</c:v>
                </c:pt>
                <c:pt idx="2400">
                  <c:v>1419648</c:v>
                </c:pt>
                <c:pt idx="2401">
                  <c:v>1419163</c:v>
                </c:pt>
                <c:pt idx="2402">
                  <c:v>1415249</c:v>
                </c:pt>
                <c:pt idx="2403">
                  <c:v>1413511</c:v>
                </c:pt>
                <c:pt idx="2404">
                  <c:v>1411420</c:v>
                </c:pt>
                <c:pt idx="2405">
                  <c:v>1410465</c:v>
                </c:pt>
                <c:pt idx="2406">
                  <c:v>1409267</c:v>
                </c:pt>
                <c:pt idx="2407">
                  <c:v>1408048</c:v>
                </c:pt>
                <c:pt idx="2408">
                  <c:v>1407202</c:v>
                </c:pt>
                <c:pt idx="2409">
                  <c:v>1403041</c:v>
                </c:pt>
                <c:pt idx="2410">
                  <c:v>1400352</c:v>
                </c:pt>
                <c:pt idx="2411">
                  <c:v>1395742</c:v>
                </c:pt>
                <c:pt idx="2412">
                  <c:v>1395563</c:v>
                </c:pt>
                <c:pt idx="2413">
                  <c:v>1394340</c:v>
                </c:pt>
                <c:pt idx="2414">
                  <c:v>1390761</c:v>
                </c:pt>
                <c:pt idx="2415">
                  <c:v>1388730</c:v>
                </c:pt>
                <c:pt idx="2416">
                  <c:v>1385121</c:v>
                </c:pt>
                <c:pt idx="2417">
                  <c:v>1379530</c:v>
                </c:pt>
                <c:pt idx="2418">
                  <c:v>1373084</c:v>
                </c:pt>
                <c:pt idx="2419">
                  <c:v>1368546</c:v>
                </c:pt>
                <c:pt idx="2420">
                  <c:v>1358919</c:v>
                </c:pt>
                <c:pt idx="2421">
                  <c:v>1357532</c:v>
                </c:pt>
                <c:pt idx="2422">
                  <c:v>1354251</c:v>
                </c:pt>
                <c:pt idx="2423">
                  <c:v>1352509</c:v>
                </c:pt>
                <c:pt idx="2424">
                  <c:v>1351387</c:v>
                </c:pt>
                <c:pt idx="2425">
                  <c:v>1347155</c:v>
                </c:pt>
                <c:pt idx="2426">
                  <c:v>1346633</c:v>
                </c:pt>
                <c:pt idx="2427">
                  <c:v>1345872</c:v>
                </c:pt>
                <c:pt idx="2428">
                  <c:v>1344696</c:v>
                </c:pt>
                <c:pt idx="2429">
                  <c:v>1335562</c:v>
                </c:pt>
                <c:pt idx="2430">
                  <c:v>1333539</c:v>
                </c:pt>
                <c:pt idx="2431">
                  <c:v>1331703</c:v>
                </c:pt>
                <c:pt idx="2432">
                  <c:v>1330838</c:v>
                </c:pt>
                <c:pt idx="2433">
                  <c:v>1328809</c:v>
                </c:pt>
                <c:pt idx="2434">
                  <c:v>1323698</c:v>
                </c:pt>
                <c:pt idx="2435">
                  <c:v>1321999</c:v>
                </c:pt>
                <c:pt idx="2436">
                  <c:v>1320905</c:v>
                </c:pt>
                <c:pt idx="2437">
                  <c:v>1319916</c:v>
                </c:pt>
                <c:pt idx="2438">
                  <c:v>1318932</c:v>
                </c:pt>
                <c:pt idx="2439">
                  <c:v>1313790</c:v>
                </c:pt>
                <c:pt idx="2440">
                  <c:v>1312346</c:v>
                </c:pt>
                <c:pt idx="2441">
                  <c:v>1311595</c:v>
                </c:pt>
                <c:pt idx="2442">
                  <c:v>1310771</c:v>
                </c:pt>
                <c:pt idx="2443">
                  <c:v>1308106</c:v>
                </c:pt>
                <c:pt idx="2444">
                  <c:v>1306827</c:v>
                </c:pt>
                <c:pt idx="2445">
                  <c:v>1304026</c:v>
                </c:pt>
                <c:pt idx="2446">
                  <c:v>1302927</c:v>
                </c:pt>
                <c:pt idx="2447">
                  <c:v>1300835</c:v>
                </c:pt>
                <c:pt idx="2448">
                  <c:v>1291391</c:v>
                </c:pt>
                <c:pt idx="2449">
                  <c:v>1289106</c:v>
                </c:pt>
                <c:pt idx="2450">
                  <c:v>1286997</c:v>
                </c:pt>
                <c:pt idx="2451">
                  <c:v>1286237</c:v>
                </c:pt>
                <c:pt idx="2452">
                  <c:v>1285442</c:v>
                </c:pt>
                <c:pt idx="2453">
                  <c:v>1284396</c:v>
                </c:pt>
                <c:pt idx="2454">
                  <c:v>1282660</c:v>
                </c:pt>
                <c:pt idx="2455">
                  <c:v>1281518</c:v>
                </c:pt>
                <c:pt idx="2456">
                  <c:v>1279966</c:v>
                </c:pt>
                <c:pt idx="2457">
                  <c:v>1278302</c:v>
                </c:pt>
                <c:pt idx="2458">
                  <c:v>1277191</c:v>
                </c:pt>
                <c:pt idx="2459">
                  <c:v>1270523</c:v>
                </c:pt>
                <c:pt idx="2460">
                  <c:v>1269096</c:v>
                </c:pt>
                <c:pt idx="2461">
                  <c:v>1266477</c:v>
                </c:pt>
                <c:pt idx="2462">
                  <c:v>1263945</c:v>
                </c:pt>
                <c:pt idx="2463">
                  <c:v>1263053</c:v>
                </c:pt>
                <c:pt idx="2464">
                  <c:v>1260654</c:v>
                </c:pt>
                <c:pt idx="2465">
                  <c:v>1259948</c:v>
                </c:pt>
                <c:pt idx="2466">
                  <c:v>1255648</c:v>
                </c:pt>
                <c:pt idx="2467">
                  <c:v>1253529</c:v>
                </c:pt>
                <c:pt idx="2468">
                  <c:v>1250281</c:v>
                </c:pt>
                <c:pt idx="2469">
                  <c:v>1248574</c:v>
                </c:pt>
                <c:pt idx="2470">
                  <c:v>1247414</c:v>
                </c:pt>
                <c:pt idx="2471">
                  <c:v>1236670</c:v>
                </c:pt>
                <c:pt idx="2472">
                  <c:v>1235787</c:v>
                </c:pt>
                <c:pt idx="2473">
                  <c:v>1234208</c:v>
                </c:pt>
                <c:pt idx="2474">
                  <c:v>1231825</c:v>
                </c:pt>
                <c:pt idx="2475">
                  <c:v>1230966</c:v>
                </c:pt>
                <c:pt idx="2476">
                  <c:v>1225352</c:v>
                </c:pt>
                <c:pt idx="2477">
                  <c:v>1224280</c:v>
                </c:pt>
                <c:pt idx="2478">
                  <c:v>1220808</c:v>
                </c:pt>
                <c:pt idx="2479">
                  <c:v>1220212</c:v>
                </c:pt>
                <c:pt idx="2480">
                  <c:v>1219637</c:v>
                </c:pt>
                <c:pt idx="2481">
                  <c:v>1215803</c:v>
                </c:pt>
                <c:pt idx="2482">
                  <c:v>1213035</c:v>
                </c:pt>
                <c:pt idx="2483">
                  <c:v>1211247</c:v>
                </c:pt>
                <c:pt idx="2484">
                  <c:v>1210221</c:v>
                </c:pt>
                <c:pt idx="2485">
                  <c:v>1209362</c:v>
                </c:pt>
                <c:pt idx="2486">
                  <c:v>1202621</c:v>
                </c:pt>
                <c:pt idx="2487">
                  <c:v>1201879</c:v>
                </c:pt>
                <c:pt idx="2488">
                  <c:v>1199876</c:v>
                </c:pt>
                <c:pt idx="2489">
                  <c:v>1194397</c:v>
                </c:pt>
                <c:pt idx="2490">
                  <c:v>1192216</c:v>
                </c:pt>
                <c:pt idx="2491">
                  <c:v>1191444</c:v>
                </c:pt>
                <c:pt idx="2492">
                  <c:v>1189119</c:v>
                </c:pt>
                <c:pt idx="2493">
                  <c:v>1188463</c:v>
                </c:pt>
                <c:pt idx="2494">
                  <c:v>1187621</c:v>
                </c:pt>
                <c:pt idx="2495">
                  <c:v>1186981</c:v>
                </c:pt>
                <c:pt idx="2496">
                  <c:v>1184772</c:v>
                </c:pt>
                <c:pt idx="2497">
                  <c:v>1182761</c:v>
                </c:pt>
                <c:pt idx="2498">
                  <c:v>1181458</c:v>
                </c:pt>
                <c:pt idx="2499">
                  <c:v>1177658</c:v>
                </c:pt>
                <c:pt idx="2500">
                  <c:v>1175004</c:v>
                </c:pt>
                <c:pt idx="2501">
                  <c:v>1173037</c:v>
                </c:pt>
                <c:pt idx="2502">
                  <c:v>1172009</c:v>
                </c:pt>
                <c:pt idx="2503">
                  <c:v>1170516</c:v>
                </c:pt>
                <c:pt idx="2504">
                  <c:v>1169319</c:v>
                </c:pt>
                <c:pt idx="2505">
                  <c:v>1167618</c:v>
                </c:pt>
                <c:pt idx="2506">
                  <c:v>1166519</c:v>
                </c:pt>
                <c:pt idx="2507">
                  <c:v>1166058</c:v>
                </c:pt>
                <c:pt idx="2508">
                  <c:v>1160025</c:v>
                </c:pt>
                <c:pt idx="2509">
                  <c:v>1159425</c:v>
                </c:pt>
                <c:pt idx="2510">
                  <c:v>1158366</c:v>
                </c:pt>
                <c:pt idx="2511">
                  <c:v>1154539</c:v>
                </c:pt>
                <c:pt idx="2512">
                  <c:v>1152311</c:v>
                </c:pt>
                <c:pt idx="2513">
                  <c:v>1151416</c:v>
                </c:pt>
                <c:pt idx="2514">
                  <c:v>1148674</c:v>
                </c:pt>
                <c:pt idx="2515">
                  <c:v>1141215</c:v>
                </c:pt>
                <c:pt idx="2516">
                  <c:v>1139865</c:v>
                </c:pt>
                <c:pt idx="2517">
                  <c:v>1138906</c:v>
                </c:pt>
                <c:pt idx="2518">
                  <c:v>1138200</c:v>
                </c:pt>
                <c:pt idx="2519">
                  <c:v>1136364</c:v>
                </c:pt>
                <c:pt idx="2520">
                  <c:v>1135024</c:v>
                </c:pt>
                <c:pt idx="2521">
                  <c:v>1123974</c:v>
                </c:pt>
                <c:pt idx="2522">
                  <c:v>1122868</c:v>
                </c:pt>
                <c:pt idx="2523">
                  <c:v>1122090</c:v>
                </c:pt>
                <c:pt idx="2524">
                  <c:v>1119250</c:v>
                </c:pt>
                <c:pt idx="2525">
                  <c:v>1116600</c:v>
                </c:pt>
                <c:pt idx="2526">
                  <c:v>1114567</c:v>
                </c:pt>
                <c:pt idx="2527">
                  <c:v>1113647</c:v>
                </c:pt>
                <c:pt idx="2528">
                  <c:v>1112179</c:v>
                </c:pt>
                <c:pt idx="2529">
                  <c:v>1111732</c:v>
                </c:pt>
                <c:pt idx="2530">
                  <c:v>1109983</c:v>
                </c:pt>
                <c:pt idx="2531">
                  <c:v>1106489</c:v>
                </c:pt>
                <c:pt idx="2532">
                  <c:v>1101763</c:v>
                </c:pt>
                <c:pt idx="2533">
                  <c:v>1098247</c:v>
                </c:pt>
                <c:pt idx="2534">
                  <c:v>1096781</c:v>
                </c:pt>
                <c:pt idx="2535">
                  <c:v>1095918</c:v>
                </c:pt>
                <c:pt idx="2536">
                  <c:v>1092139</c:v>
                </c:pt>
                <c:pt idx="2537">
                  <c:v>1090561</c:v>
                </c:pt>
                <c:pt idx="2538">
                  <c:v>1088431</c:v>
                </c:pt>
                <c:pt idx="2539">
                  <c:v>1086544</c:v>
                </c:pt>
                <c:pt idx="2540">
                  <c:v>1085526</c:v>
                </c:pt>
                <c:pt idx="2541">
                  <c:v>1080092</c:v>
                </c:pt>
                <c:pt idx="2542">
                  <c:v>1075595</c:v>
                </c:pt>
                <c:pt idx="2543">
                  <c:v>1074800</c:v>
                </c:pt>
                <c:pt idx="2544">
                  <c:v>1073636</c:v>
                </c:pt>
                <c:pt idx="2545">
                  <c:v>1072081</c:v>
                </c:pt>
                <c:pt idx="2546">
                  <c:v>1068802</c:v>
                </c:pt>
                <c:pt idx="2547">
                  <c:v>1068426</c:v>
                </c:pt>
                <c:pt idx="2548">
                  <c:v>1063939</c:v>
                </c:pt>
                <c:pt idx="2549">
                  <c:v>1061481</c:v>
                </c:pt>
                <c:pt idx="2550">
                  <c:v>1060640</c:v>
                </c:pt>
                <c:pt idx="2551">
                  <c:v>1056933</c:v>
                </c:pt>
                <c:pt idx="2552">
                  <c:v>1055428</c:v>
                </c:pt>
                <c:pt idx="2553">
                  <c:v>1053436</c:v>
                </c:pt>
                <c:pt idx="2554">
                  <c:v>1050856</c:v>
                </c:pt>
                <c:pt idx="2555">
                  <c:v>1050219</c:v>
                </c:pt>
                <c:pt idx="2556">
                  <c:v>1049213</c:v>
                </c:pt>
                <c:pt idx="2557">
                  <c:v>1047091</c:v>
                </c:pt>
                <c:pt idx="2558">
                  <c:v>1044936</c:v>
                </c:pt>
                <c:pt idx="2559">
                  <c:v>1044313</c:v>
                </c:pt>
                <c:pt idx="2560">
                  <c:v>1043506</c:v>
                </c:pt>
                <c:pt idx="2561">
                  <c:v>1041878</c:v>
                </c:pt>
                <c:pt idx="2562">
                  <c:v>1040309</c:v>
                </c:pt>
                <c:pt idx="2563">
                  <c:v>1038595</c:v>
                </c:pt>
                <c:pt idx="2564">
                  <c:v>1036538</c:v>
                </c:pt>
                <c:pt idx="2565">
                  <c:v>1033626</c:v>
                </c:pt>
                <c:pt idx="2566">
                  <c:v>1032690</c:v>
                </c:pt>
                <c:pt idx="2567">
                  <c:v>1028989</c:v>
                </c:pt>
                <c:pt idx="2568">
                  <c:v>1028193</c:v>
                </c:pt>
                <c:pt idx="2569">
                  <c:v>1027100</c:v>
                </c:pt>
                <c:pt idx="2570">
                  <c:v>1025952</c:v>
                </c:pt>
                <c:pt idx="2571">
                  <c:v>1023766</c:v>
                </c:pt>
                <c:pt idx="2572">
                  <c:v>1021903</c:v>
                </c:pt>
                <c:pt idx="2573">
                  <c:v>1020974</c:v>
                </c:pt>
                <c:pt idx="2574">
                  <c:v>1019213</c:v>
                </c:pt>
                <c:pt idx="2575">
                  <c:v>1018491</c:v>
                </c:pt>
                <c:pt idx="2576">
                  <c:v>1016843</c:v>
                </c:pt>
                <c:pt idx="2577">
                  <c:v>1011271</c:v>
                </c:pt>
                <c:pt idx="2578">
                  <c:v>1002463</c:v>
                </c:pt>
                <c:pt idx="2579">
                  <c:v>1000068</c:v>
                </c:pt>
                <c:pt idx="2580">
                  <c:v>997999</c:v>
                </c:pt>
                <c:pt idx="2581">
                  <c:v>994759</c:v>
                </c:pt>
                <c:pt idx="2582">
                  <c:v>993912</c:v>
                </c:pt>
                <c:pt idx="2583">
                  <c:v>992936</c:v>
                </c:pt>
                <c:pt idx="2584">
                  <c:v>990541</c:v>
                </c:pt>
                <c:pt idx="2585">
                  <c:v>989643</c:v>
                </c:pt>
                <c:pt idx="2586">
                  <c:v>986984</c:v>
                </c:pt>
                <c:pt idx="2587">
                  <c:v>986177</c:v>
                </c:pt>
                <c:pt idx="2588">
                  <c:v>982660</c:v>
                </c:pt>
                <c:pt idx="2589">
                  <c:v>978994</c:v>
                </c:pt>
                <c:pt idx="2590">
                  <c:v>976624</c:v>
                </c:pt>
                <c:pt idx="2591">
                  <c:v>974937</c:v>
                </c:pt>
                <c:pt idx="2592">
                  <c:v>973882</c:v>
                </c:pt>
                <c:pt idx="2593">
                  <c:v>972039</c:v>
                </c:pt>
                <c:pt idx="2594">
                  <c:v>965722</c:v>
                </c:pt>
                <c:pt idx="2595">
                  <c:v>964352</c:v>
                </c:pt>
                <c:pt idx="2596">
                  <c:v>963814</c:v>
                </c:pt>
                <c:pt idx="2597">
                  <c:v>962687</c:v>
                </c:pt>
                <c:pt idx="2598">
                  <c:v>961440</c:v>
                </c:pt>
                <c:pt idx="2599">
                  <c:v>958161</c:v>
                </c:pt>
                <c:pt idx="2600">
                  <c:v>955486</c:v>
                </c:pt>
                <c:pt idx="2601">
                  <c:v>954601</c:v>
                </c:pt>
                <c:pt idx="2602">
                  <c:v>952978</c:v>
                </c:pt>
                <c:pt idx="2603">
                  <c:v>949848</c:v>
                </c:pt>
                <c:pt idx="2604">
                  <c:v>947680</c:v>
                </c:pt>
                <c:pt idx="2605">
                  <c:v>945405</c:v>
                </c:pt>
                <c:pt idx="2606">
                  <c:v>944110</c:v>
                </c:pt>
                <c:pt idx="2607">
                  <c:v>941965</c:v>
                </c:pt>
                <c:pt idx="2608">
                  <c:v>936827</c:v>
                </c:pt>
                <c:pt idx="2609">
                  <c:v>932902</c:v>
                </c:pt>
                <c:pt idx="2610">
                  <c:v>926651</c:v>
                </c:pt>
                <c:pt idx="2611">
                  <c:v>925287</c:v>
                </c:pt>
                <c:pt idx="2612">
                  <c:v>922479</c:v>
                </c:pt>
                <c:pt idx="2613">
                  <c:v>919124</c:v>
                </c:pt>
                <c:pt idx="2614">
                  <c:v>917498</c:v>
                </c:pt>
                <c:pt idx="2615">
                  <c:v>888616</c:v>
                </c:pt>
                <c:pt idx="2616">
                  <c:v>886886</c:v>
                </c:pt>
                <c:pt idx="2617">
                  <c:v>886230</c:v>
                </c:pt>
                <c:pt idx="2618">
                  <c:v>878201</c:v>
                </c:pt>
                <c:pt idx="2619">
                  <c:v>876894</c:v>
                </c:pt>
                <c:pt idx="2620">
                  <c:v>875654</c:v>
                </c:pt>
                <c:pt idx="2621">
                  <c:v>870877</c:v>
                </c:pt>
                <c:pt idx="2622">
                  <c:v>863755</c:v>
                </c:pt>
                <c:pt idx="2623">
                  <c:v>862277</c:v>
                </c:pt>
                <c:pt idx="2624">
                  <c:v>860768</c:v>
                </c:pt>
                <c:pt idx="2625">
                  <c:v>859733</c:v>
                </c:pt>
                <c:pt idx="2626">
                  <c:v>857790</c:v>
                </c:pt>
                <c:pt idx="2627">
                  <c:v>857084</c:v>
                </c:pt>
                <c:pt idx="2628">
                  <c:v>855437</c:v>
                </c:pt>
                <c:pt idx="2629">
                  <c:v>853769</c:v>
                </c:pt>
                <c:pt idx="2630">
                  <c:v>853461</c:v>
                </c:pt>
                <c:pt idx="2631">
                  <c:v>850600</c:v>
                </c:pt>
                <c:pt idx="2632">
                  <c:v>846609</c:v>
                </c:pt>
                <c:pt idx="2633">
                  <c:v>842763</c:v>
                </c:pt>
                <c:pt idx="2634">
                  <c:v>840927</c:v>
                </c:pt>
                <c:pt idx="2635">
                  <c:v>835726</c:v>
                </c:pt>
                <c:pt idx="2636">
                  <c:v>833583</c:v>
                </c:pt>
                <c:pt idx="2637">
                  <c:v>832216</c:v>
                </c:pt>
                <c:pt idx="2638">
                  <c:v>830116</c:v>
                </c:pt>
                <c:pt idx="2639">
                  <c:v>828986</c:v>
                </c:pt>
                <c:pt idx="2640">
                  <c:v>828348</c:v>
                </c:pt>
                <c:pt idx="2641">
                  <c:v>827654</c:v>
                </c:pt>
                <c:pt idx="2642">
                  <c:v>826413</c:v>
                </c:pt>
                <c:pt idx="2643">
                  <c:v>825903</c:v>
                </c:pt>
                <c:pt idx="2644">
                  <c:v>824897</c:v>
                </c:pt>
                <c:pt idx="2645">
                  <c:v>823002</c:v>
                </c:pt>
                <c:pt idx="2646">
                  <c:v>818189</c:v>
                </c:pt>
                <c:pt idx="2647">
                  <c:v>816318</c:v>
                </c:pt>
                <c:pt idx="2648">
                  <c:v>814886</c:v>
                </c:pt>
                <c:pt idx="2649">
                  <c:v>813953</c:v>
                </c:pt>
                <c:pt idx="2650">
                  <c:v>812432</c:v>
                </c:pt>
                <c:pt idx="2651">
                  <c:v>810862</c:v>
                </c:pt>
                <c:pt idx="2652">
                  <c:v>808304</c:v>
                </c:pt>
                <c:pt idx="2653">
                  <c:v>807002</c:v>
                </c:pt>
                <c:pt idx="2654">
                  <c:v>806022</c:v>
                </c:pt>
                <c:pt idx="2655">
                  <c:v>805314</c:v>
                </c:pt>
                <c:pt idx="2656">
                  <c:v>804461</c:v>
                </c:pt>
                <c:pt idx="2657">
                  <c:v>803701</c:v>
                </c:pt>
                <c:pt idx="2658">
                  <c:v>799756</c:v>
                </c:pt>
                <c:pt idx="2659">
                  <c:v>798121</c:v>
                </c:pt>
                <c:pt idx="2660">
                  <c:v>796905</c:v>
                </c:pt>
                <c:pt idx="2661">
                  <c:v>793499</c:v>
                </c:pt>
                <c:pt idx="2662">
                  <c:v>792082</c:v>
                </c:pt>
                <c:pt idx="2663">
                  <c:v>789448</c:v>
                </c:pt>
                <c:pt idx="2664">
                  <c:v>788726</c:v>
                </c:pt>
                <c:pt idx="2665">
                  <c:v>788005</c:v>
                </c:pt>
                <c:pt idx="2666">
                  <c:v>786511</c:v>
                </c:pt>
                <c:pt idx="2667">
                  <c:v>786004</c:v>
                </c:pt>
                <c:pt idx="2668">
                  <c:v>781411</c:v>
                </c:pt>
                <c:pt idx="2669">
                  <c:v>780064</c:v>
                </c:pt>
                <c:pt idx="2670">
                  <c:v>778893</c:v>
                </c:pt>
                <c:pt idx="2671">
                  <c:v>777579</c:v>
                </c:pt>
                <c:pt idx="2672">
                  <c:v>774886</c:v>
                </c:pt>
                <c:pt idx="2673">
                  <c:v>773361</c:v>
                </c:pt>
                <c:pt idx="2674">
                  <c:v>772586</c:v>
                </c:pt>
                <c:pt idx="2675">
                  <c:v>771406</c:v>
                </c:pt>
                <c:pt idx="2676">
                  <c:v>771033</c:v>
                </c:pt>
                <c:pt idx="2677">
                  <c:v>768897</c:v>
                </c:pt>
                <c:pt idx="2678">
                  <c:v>768210</c:v>
                </c:pt>
                <c:pt idx="2679">
                  <c:v>766941</c:v>
                </c:pt>
                <c:pt idx="2680">
                  <c:v>764270</c:v>
                </c:pt>
                <c:pt idx="2681">
                  <c:v>762093</c:v>
                </c:pt>
                <c:pt idx="2682">
                  <c:v>757497</c:v>
                </c:pt>
                <c:pt idx="2683">
                  <c:v>754107</c:v>
                </c:pt>
                <c:pt idx="2684">
                  <c:v>738800</c:v>
                </c:pt>
                <c:pt idx="2685">
                  <c:v>736940</c:v>
                </c:pt>
                <c:pt idx="2686">
                  <c:v>734947</c:v>
                </c:pt>
                <c:pt idx="2687">
                  <c:v>732720</c:v>
                </c:pt>
                <c:pt idx="2688">
                  <c:v>730184</c:v>
                </c:pt>
                <c:pt idx="2689">
                  <c:v>728417</c:v>
                </c:pt>
                <c:pt idx="2690">
                  <c:v>727552</c:v>
                </c:pt>
                <c:pt idx="2691">
                  <c:v>726792</c:v>
                </c:pt>
                <c:pt idx="2692">
                  <c:v>724580</c:v>
                </c:pt>
                <c:pt idx="2693">
                  <c:v>723775</c:v>
                </c:pt>
                <c:pt idx="2694">
                  <c:v>722375</c:v>
                </c:pt>
                <c:pt idx="2695">
                  <c:v>721536</c:v>
                </c:pt>
                <c:pt idx="2696">
                  <c:v>717599</c:v>
                </c:pt>
                <c:pt idx="2697">
                  <c:v>716026</c:v>
                </c:pt>
                <c:pt idx="2698">
                  <c:v>709777</c:v>
                </c:pt>
                <c:pt idx="2699">
                  <c:v>708745</c:v>
                </c:pt>
                <c:pt idx="2700">
                  <c:v>707685</c:v>
                </c:pt>
                <c:pt idx="2701">
                  <c:v>706956</c:v>
                </c:pt>
                <c:pt idx="2702">
                  <c:v>704656</c:v>
                </c:pt>
                <c:pt idx="2703">
                  <c:v>702584</c:v>
                </c:pt>
                <c:pt idx="2704">
                  <c:v>701238</c:v>
                </c:pt>
                <c:pt idx="2705">
                  <c:v>698395</c:v>
                </c:pt>
                <c:pt idx="2706">
                  <c:v>696735</c:v>
                </c:pt>
                <c:pt idx="2707">
                  <c:v>695026</c:v>
                </c:pt>
                <c:pt idx="2708">
                  <c:v>693276</c:v>
                </c:pt>
                <c:pt idx="2709">
                  <c:v>642758</c:v>
                </c:pt>
                <c:pt idx="2710">
                  <c:v>637677</c:v>
                </c:pt>
                <c:pt idx="2711">
                  <c:v>631294</c:v>
                </c:pt>
                <c:pt idx="2712">
                  <c:v>628659</c:v>
                </c:pt>
                <c:pt idx="2713">
                  <c:v>619985</c:v>
                </c:pt>
                <c:pt idx="2714">
                  <c:v>614990</c:v>
                </c:pt>
                <c:pt idx="2715">
                  <c:v>608712</c:v>
                </c:pt>
                <c:pt idx="2716">
                  <c:v>607043</c:v>
                </c:pt>
                <c:pt idx="2717">
                  <c:v>606184</c:v>
                </c:pt>
                <c:pt idx="2718">
                  <c:v>603437</c:v>
                </c:pt>
                <c:pt idx="2719">
                  <c:v>601834</c:v>
                </c:pt>
                <c:pt idx="2720">
                  <c:v>600672</c:v>
                </c:pt>
                <c:pt idx="2721">
                  <c:v>600214</c:v>
                </c:pt>
                <c:pt idx="2722">
                  <c:v>599549</c:v>
                </c:pt>
                <c:pt idx="2723">
                  <c:v>598614</c:v>
                </c:pt>
                <c:pt idx="2724">
                  <c:v>595194</c:v>
                </c:pt>
                <c:pt idx="2725">
                  <c:v>595030</c:v>
                </c:pt>
                <c:pt idx="2726">
                  <c:v>594499</c:v>
                </c:pt>
                <c:pt idx="2727">
                  <c:v>593369</c:v>
                </c:pt>
                <c:pt idx="2728">
                  <c:v>591675</c:v>
                </c:pt>
                <c:pt idx="2729">
                  <c:v>590754</c:v>
                </c:pt>
                <c:pt idx="2730">
                  <c:v>585225</c:v>
                </c:pt>
                <c:pt idx="2731">
                  <c:v>583258</c:v>
                </c:pt>
                <c:pt idx="2732">
                  <c:v>581134</c:v>
                </c:pt>
                <c:pt idx="2733">
                  <c:v>580266</c:v>
                </c:pt>
                <c:pt idx="2734">
                  <c:v>579536</c:v>
                </c:pt>
                <c:pt idx="2735">
                  <c:v>578875</c:v>
                </c:pt>
                <c:pt idx="2736">
                  <c:v>578285</c:v>
                </c:pt>
                <c:pt idx="2737">
                  <c:v>577457</c:v>
                </c:pt>
                <c:pt idx="2738">
                  <c:v>573130</c:v>
                </c:pt>
                <c:pt idx="2739">
                  <c:v>571892</c:v>
                </c:pt>
                <c:pt idx="2740">
                  <c:v>568066</c:v>
                </c:pt>
                <c:pt idx="2741">
                  <c:v>567448</c:v>
                </c:pt>
                <c:pt idx="2742">
                  <c:v>566668</c:v>
                </c:pt>
                <c:pt idx="2743">
                  <c:v>566241</c:v>
                </c:pt>
                <c:pt idx="2744">
                  <c:v>564200</c:v>
                </c:pt>
                <c:pt idx="2745">
                  <c:v>563291</c:v>
                </c:pt>
                <c:pt idx="2746">
                  <c:v>562080</c:v>
                </c:pt>
                <c:pt idx="2747">
                  <c:v>561069</c:v>
                </c:pt>
                <c:pt idx="2748">
                  <c:v>560114</c:v>
                </c:pt>
                <c:pt idx="2749">
                  <c:v>558788</c:v>
                </c:pt>
                <c:pt idx="2750">
                  <c:v>556202</c:v>
                </c:pt>
                <c:pt idx="2751">
                  <c:v>554943</c:v>
                </c:pt>
                <c:pt idx="2752">
                  <c:v>551004</c:v>
                </c:pt>
                <c:pt idx="2753">
                  <c:v>549023</c:v>
                </c:pt>
                <c:pt idx="2754">
                  <c:v>547377</c:v>
                </c:pt>
                <c:pt idx="2755">
                  <c:v>543666</c:v>
                </c:pt>
                <c:pt idx="2756">
                  <c:v>542021</c:v>
                </c:pt>
                <c:pt idx="2757">
                  <c:v>539745</c:v>
                </c:pt>
                <c:pt idx="2758">
                  <c:v>538378</c:v>
                </c:pt>
                <c:pt idx="2759">
                  <c:v>533872</c:v>
                </c:pt>
                <c:pt idx="2760">
                  <c:v>531497</c:v>
                </c:pt>
                <c:pt idx="2761">
                  <c:v>530411</c:v>
                </c:pt>
                <c:pt idx="2762">
                  <c:v>528623</c:v>
                </c:pt>
                <c:pt idx="2763">
                  <c:v>527163</c:v>
                </c:pt>
                <c:pt idx="2764">
                  <c:v>526674</c:v>
                </c:pt>
                <c:pt idx="2765">
                  <c:v>524910</c:v>
                </c:pt>
                <c:pt idx="2766">
                  <c:v>524186</c:v>
                </c:pt>
                <c:pt idx="2767">
                  <c:v>522521</c:v>
                </c:pt>
                <c:pt idx="2768">
                  <c:v>519883</c:v>
                </c:pt>
                <c:pt idx="2769">
                  <c:v>518651</c:v>
                </c:pt>
                <c:pt idx="2770">
                  <c:v>517166</c:v>
                </c:pt>
                <c:pt idx="2771">
                  <c:v>508854</c:v>
                </c:pt>
                <c:pt idx="2772">
                  <c:v>508148</c:v>
                </c:pt>
                <c:pt idx="2773">
                  <c:v>500588</c:v>
                </c:pt>
                <c:pt idx="2774">
                  <c:v>499984</c:v>
                </c:pt>
                <c:pt idx="2775">
                  <c:v>498586</c:v>
                </c:pt>
                <c:pt idx="2776">
                  <c:v>495188</c:v>
                </c:pt>
                <c:pt idx="2777">
                  <c:v>494203</c:v>
                </c:pt>
                <c:pt idx="2778">
                  <c:v>489863</c:v>
                </c:pt>
                <c:pt idx="2779">
                  <c:v>478571</c:v>
                </c:pt>
                <c:pt idx="2780">
                  <c:v>475797</c:v>
                </c:pt>
                <c:pt idx="2781">
                  <c:v>474105</c:v>
                </c:pt>
                <c:pt idx="2782">
                  <c:v>472624</c:v>
                </c:pt>
                <c:pt idx="2783">
                  <c:v>470166</c:v>
                </c:pt>
                <c:pt idx="2784">
                  <c:v>468809</c:v>
                </c:pt>
                <c:pt idx="2785">
                  <c:v>467914</c:v>
                </c:pt>
                <c:pt idx="2786">
                  <c:v>467280</c:v>
                </c:pt>
                <c:pt idx="2787">
                  <c:v>464649</c:v>
                </c:pt>
                <c:pt idx="2788">
                  <c:v>460889</c:v>
                </c:pt>
                <c:pt idx="2789">
                  <c:v>454987</c:v>
                </c:pt>
                <c:pt idx="2790">
                  <c:v>451444</c:v>
                </c:pt>
                <c:pt idx="2791">
                  <c:v>449009</c:v>
                </c:pt>
                <c:pt idx="2792">
                  <c:v>447528</c:v>
                </c:pt>
                <c:pt idx="2793">
                  <c:v>445793</c:v>
                </c:pt>
                <c:pt idx="2794">
                  <c:v>444540</c:v>
                </c:pt>
                <c:pt idx="2795">
                  <c:v>442295</c:v>
                </c:pt>
                <c:pt idx="2796">
                  <c:v>438812</c:v>
                </c:pt>
                <c:pt idx="2797">
                  <c:v>432586</c:v>
                </c:pt>
                <c:pt idx="2798">
                  <c:v>428740</c:v>
                </c:pt>
                <c:pt idx="2799">
                  <c:v>428078</c:v>
                </c:pt>
                <c:pt idx="2800">
                  <c:v>427261</c:v>
                </c:pt>
                <c:pt idx="2801">
                  <c:v>425416</c:v>
                </c:pt>
                <c:pt idx="2802">
                  <c:v>424317</c:v>
                </c:pt>
                <c:pt idx="2803">
                  <c:v>423577</c:v>
                </c:pt>
                <c:pt idx="2804">
                  <c:v>421567</c:v>
                </c:pt>
                <c:pt idx="2805">
                  <c:v>416283</c:v>
                </c:pt>
                <c:pt idx="2806">
                  <c:v>411809</c:v>
                </c:pt>
                <c:pt idx="2807">
                  <c:v>411540</c:v>
                </c:pt>
                <c:pt idx="2808">
                  <c:v>410009</c:v>
                </c:pt>
                <c:pt idx="2809">
                  <c:v>408580</c:v>
                </c:pt>
                <c:pt idx="2810">
                  <c:v>404239</c:v>
                </c:pt>
                <c:pt idx="2811">
                  <c:v>397152</c:v>
                </c:pt>
                <c:pt idx="2812">
                  <c:v>395301</c:v>
                </c:pt>
                <c:pt idx="2813">
                  <c:v>392007</c:v>
                </c:pt>
                <c:pt idx="2814">
                  <c:v>390459</c:v>
                </c:pt>
                <c:pt idx="2815">
                  <c:v>388471</c:v>
                </c:pt>
                <c:pt idx="2816">
                  <c:v>382537</c:v>
                </c:pt>
                <c:pt idx="2817">
                  <c:v>378215</c:v>
                </c:pt>
                <c:pt idx="2818">
                  <c:v>377781</c:v>
                </c:pt>
                <c:pt idx="2819">
                  <c:v>374809</c:v>
                </c:pt>
                <c:pt idx="2820">
                  <c:v>371792</c:v>
                </c:pt>
                <c:pt idx="2821">
                  <c:v>370297</c:v>
                </c:pt>
                <c:pt idx="2822">
                  <c:v>369249</c:v>
                </c:pt>
                <c:pt idx="2823">
                  <c:v>368088</c:v>
                </c:pt>
                <c:pt idx="2824">
                  <c:v>361180</c:v>
                </c:pt>
                <c:pt idx="2825">
                  <c:v>357578</c:v>
                </c:pt>
                <c:pt idx="2826">
                  <c:v>354228</c:v>
                </c:pt>
                <c:pt idx="2827">
                  <c:v>352882</c:v>
                </c:pt>
                <c:pt idx="2828">
                  <c:v>351347</c:v>
                </c:pt>
                <c:pt idx="2829">
                  <c:v>347874</c:v>
                </c:pt>
                <c:pt idx="2830">
                  <c:v>347030</c:v>
                </c:pt>
                <c:pt idx="2831">
                  <c:v>346131</c:v>
                </c:pt>
                <c:pt idx="2832">
                  <c:v>345362</c:v>
                </c:pt>
                <c:pt idx="2833">
                  <c:v>344348</c:v>
                </c:pt>
                <c:pt idx="2834">
                  <c:v>343649</c:v>
                </c:pt>
                <c:pt idx="2835">
                  <c:v>342011</c:v>
                </c:pt>
                <c:pt idx="2836">
                  <c:v>339478</c:v>
                </c:pt>
                <c:pt idx="2837">
                  <c:v>337384</c:v>
                </c:pt>
                <c:pt idx="2838">
                  <c:v>336593</c:v>
                </c:pt>
                <c:pt idx="2839">
                  <c:v>335217</c:v>
                </c:pt>
                <c:pt idx="2840">
                  <c:v>332304</c:v>
                </c:pt>
                <c:pt idx="2841">
                  <c:v>329124</c:v>
                </c:pt>
                <c:pt idx="2842">
                  <c:v>328063</c:v>
                </c:pt>
                <c:pt idx="2843">
                  <c:v>324055</c:v>
                </c:pt>
                <c:pt idx="2844">
                  <c:v>323424</c:v>
                </c:pt>
                <c:pt idx="2845">
                  <c:v>322338</c:v>
                </c:pt>
                <c:pt idx="2846">
                  <c:v>308578</c:v>
                </c:pt>
                <c:pt idx="2847">
                  <c:v>308176</c:v>
                </c:pt>
                <c:pt idx="2848">
                  <c:v>307709</c:v>
                </c:pt>
                <c:pt idx="2849">
                  <c:v>296166</c:v>
                </c:pt>
                <c:pt idx="2850">
                  <c:v>295205</c:v>
                </c:pt>
                <c:pt idx="2851">
                  <c:v>294772</c:v>
                </c:pt>
                <c:pt idx="2852">
                  <c:v>289720</c:v>
                </c:pt>
                <c:pt idx="2853">
                  <c:v>288686</c:v>
                </c:pt>
                <c:pt idx="2854">
                  <c:v>286553</c:v>
                </c:pt>
                <c:pt idx="2855">
                  <c:v>282607</c:v>
                </c:pt>
                <c:pt idx="2856">
                  <c:v>281112</c:v>
                </c:pt>
                <c:pt idx="2857">
                  <c:v>276608</c:v>
                </c:pt>
                <c:pt idx="2858">
                  <c:v>269352</c:v>
                </c:pt>
                <c:pt idx="2859">
                  <c:v>267808</c:v>
                </c:pt>
                <c:pt idx="2860">
                  <c:v>267284</c:v>
                </c:pt>
                <c:pt idx="2861">
                  <c:v>265901</c:v>
                </c:pt>
                <c:pt idx="2862">
                  <c:v>260446</c:v>
                </c:pt>
                <c:pt idx="2863">
                  <c:v>259333</c:v>
                </c:pt>
                <c:pt idx="2864">
                  <c:v>257361</c:v>
                </c:pt>
                <c:pt idx="2865">
                  <c:v>255907</c:v>
                </c:pt>
                <c:pt idx="2866">
                  <c:v>251306</c:v>
                </c:pt>
                <c:pt idx="2867">
                  <c:v>241358</c:v>
                </c:pt>
                <c:pt idx="2868">
                  <c:v>240238</c:v>
                </c:pt>
                <c:pt idx="2869">
                  <c:v>236272</c:v>
                </c:pt>
                <c:pt idx="2870">
                  <c:v>235144</c:v>
                </c:pt>
                <c:pt idx="2871">
                  <c:v>228412</c:v>
                </c:pt>
                <c:pt idx="2872">
                  <c:v>221463</c:v>
                </c:pt>
                <c:pt idx="2873">
                  <c:v>219022</c:v>
                </c:pt>
                <c:pt idx="2874">
                  <c:v>217856</c:v>
                </c:pt>
                <c:pt idx="2875">
                  <c:v>214440</c:v>
                </c:pt>
                <c:pt idx="2876">
                  <c:v>213432</c:v>
                </c:pt>
                <c:pt idx="2877">
                  <c:v>212705</c:v>
                </c:pt>
                <c:pt idx="2878">
                  <c:v>209385</c:v>
                </c:pt>
                <c:pt idx="2879">
                  <c:v>204929</c:v>
                </c:pt>
                <c:pt idx="2880">
                  <c:v>200598</c:v>
                </c:pt>
                <c:pt idx="2881">
                  <c:v>199731</c:v>
                </c:pt>
                <c:pt idx="2882">
                  <c:v>198312</c:v>
                </c:pt>
                <c:pt idx="2883">
                  <c:v>191409</c:v>
                </c:pt>
                <c:pt idx="2884">
                  <c:v>188504</c:v>
                </c:pt>
                <c:pt idx="2885">
                  <c:v>186522</c:v>
                </c:pt>
                <c:pt idx="2886">
                  <c:v>181205</c:v>
                </c:pt>
                <c:pt idx="2887">
                  <c:v>176387</c:v>
                </c:pt>
                <c:pt idx="2888">
                  <c:v>175889</c:v>
                </c:pt>
                <c:pt idx="2889">
                  <c:v>175388</c:v>
                </c:pt>
                <c:pt idx="2890">
                  <c:v>174321</c:v>
                </c:pt>
                <c:pt idx="2891">
                  <c:v>172850</c:v>
                </c:pt>
                <c:pt idx="2892">
                  <c:v>172277</c:v>
                </c:pt>
                <c:pt idx="2893">
                  <c:v>169523</c:v>
                </c:pt>
                <c:pt idx="2894">
                  <c:v>167648</c:v>
                </c:pt>
                <c:pt idx="2895">
                  <c:v>166344</c:v>
                </c:pt>
                <c:pt idx="2896">
                  <c:v>163959</c:v>
                </c:pt>
                <c:pt idx="2897">
                  <c:v>162389</c:v>
                </c:pt>
                <c:pt idx="2898">
                  <c:v>160391</c:v>
                </c:pt>
                <c:pt idx="2899">
                  <c:v>155575</c:v>
                </c:pt>
                <c:pt idx="2900">
                  <c:v>151861</c:v>
                </c:pt>
                <c:pt idx="2901">
                  <c:v>150771</c:v>
                </c:pt>
                <c:pt idx="2902">
                  <c:v>148864</c:v>
                </c:pt>
                <c:pt idx="2903">
                  <c:v>146966</c:v>
                </c:pt>
                <c:pt idx="2904">
                  <c:v>145931</c:v>
                </c:pt>
                <c:pt idx="2905">
                  <c:v>144550</c:v>
                </c:pt>
                <c:pt idx="2906">
                  <c:v>141808</c:v>
                </c:pt>
                <c:pt idx="2907">
                  <c:v>140080</c:v>
                </c:pt>
                <c:pt idx="2908">
                  <c:v>136719</c:v>
                </c:pt>
                <c:pt idx="2909">
                  <c:v>135179</c:v>
                </c:pt>
                <c:pt idx="2910">
                  <c:v>130572</c:v>
                </c:pt>
                <c:pt idx="2911">
                  <c:v>128950</c:v>
                </c:pt>
                <c:pt idx="2912">
                  <c:v>126706</c:v>
                </c:pt>
                <c:pt idx="2913">
                  <c:v>119782</c:v>
                </c:pt>
                <c:pt idx="2914">
                  <c:v>117675</c:v>
                </c:pt>
                <c:pt idx="2915">
                  <c:v>116590</c:v>
                </c:pt>
                <c:pt idx="2916">
                  <c:v>111543</c:v>
                </c:pt>
                <c:pt idx="2917">
                  <c:v>110170</c:v>
                </c:pt>
                <c:pt idx="2918">
                  <c:v>5119002</c:v>
                </c:pt>
                <c:pt idx="2919">
                  <c:v>5120586</c:v>
                </c:pt>
                <c:pt idx="2920">
                  <c:v>5122861</c:v>
                </c:pt>
                <c:pt idx="2921">
                  <c:v>5123702</c:v>
                </c:pt>
                <c:pt idx="2922">
                  <c:v>5125590</c:v>
                </c:pt>
                <c:pt idx="2923">
                  <c:v>5126487</c:v>
                </c:pt>
                <c:pt idx="2924">
                  <c:v>5127196</c:v>
                </c:pt>
                <c:pt idx="2925">
                  <c:v>5128693</c:v>
                </c:pt>
                <c:pt idx="2926">
                  <c:v>5129606</c:v>
                </c:pt>
                <c:pt idx="2927">
                  <c:v>5131018</c:v>
                </c:pt>
                <c:pt idx="2928">
                  <c:v>5139573</c:v>
                </c:pt>
                <c:pt idx="2929">
                  <c:v>5141955</c:v>
                </c:pt>
                <c:pt idx="2930">
                  <c:v>5147375</c:v>
                </c:pt>
                <c:pt idx="2931">
                  <c:v>5149839</c:v>
                </c:pt>
                <c:pt idx="2932">
                  <c:v>5150762</c:v>
                </c:pt>
                <c:pt idx="2933">
                  <c:v>5152816</c:v>
                </c:pt>
                <c:pt idx="2934">
                  <c:v>5156154</c:v>
                </c:pt>
                <c:pt idx="2935">
                  <c:v>5156917</c:v>
                </c:pt>
                <c:pt idx="2936">
                  <c:v>1966230</c:v>
                </c:pt>
                <c:pt idx="2937">
                  <c:v>2557982</c:v>
                </c:pt>
                <c:pt idx="2938">
                  <c:v>3722243</c:v>
                </c:pt>
                <c:pt idx="2939">
                  <c:v>4845440</c:v>
                </c:pt>
                <c:pt idx="2940">
                  <c:v>4839079</c:v>
                </c:pt>
                <c:pt idx="2941">
                  <c:v>4702715</c:v>
                </c:pt>
                <c:pt idx="2942">
                  <c:v>4683199</c:v>
                </c:pt>
                <c:pt idx="2943">
                  <c:v>4548849</c:v>
                </c:pt>
                <c:pt idx="2944">
                  <c:v>4525265</c:v>
                </c:pt>
                <c:pt idx="2945">
                  <c:v>4462117</c:v>
                </c:pt>
                <c:pt idx="2946">
                  <c:v>4458574</c:v>
                </c:pt>
                <c:pt idx="2947">
                  <c:v>4432701</c:v>
                </c:pt>
                <c:pt idx="2948">
                  <c:v>1349235</c:v>
                </c:pt>
                <c:pt idx="2949">
                  <c:v>1246945</c:v>
                </c:pt>
                <c:pt idx="2950">
                  <c:v>520932</c:v>
                </c:pt>
                <c:pt idx="2951">
                  <c:v>576272</c:v>
                </c:pt>
                <c:pt idx="2952">
                  <c:v>2782711</c:v>
                </c:pt>
                <c:pt idx="2953">
                  <c:v>212032</c:v>
                </c:pt>
                <c:pt idx="2954">
                  <c:v>3581013</c:v>
                </c:pt>
                <c:pt idx="2955">
                  <c:v>2681998</c:v>
                </c:pt>
                <c:pt idx="2956">
                  <c:v>2718413</c:v>
                </c:pt>
                <c:pt idx="2957">
                  <c:v>3050671</c:v>
                </c:pt>
                <c:pt idx="2958">
                  <c:v>3069013</c:v>
                </c:pt>
                <c:pt idx="2959">
                  <c:v>3125260</c:v>
                </c:pt>
                <c:pt idx="2960">
                  <c:v>4165936</c:v>
                </c:pt>
                <c:pt idx="2961">
                  <c:v>16585</c:v>
                </c:pt>
                <c:pt idx="2962">
                  <c:v>5049734</c:v>
                </c:pt>
                <c:pt idx="2963">
                  <c:v>874650</c:v>
                </c:pt>
                <c:pt idx="2964">
                  <c:v>843284</c:v>
                </c:pt>
                <c:pt idx="2965">
                  <c:v>3044560</c:v>
                </c:pt>
                <c:pt idx="2966">
                  <c:v>770504</c:v>
                </c:pt>
                <c:pt idx="2967">
                  <c:v>5007911</c:v>
                </c:pt>
                <c:pt idx="2968">
                  <c:v>5007208</c:v>
                </c:pt>
                <c:pt idx="2969">
                  <c:v>2770360</c:v>
                </c:pt>
                <c:pt idx="2970">
                  <c:v>2489017</c:v>
                </c:pt>
                <c:pt idx="2971">
                  <c:v>2492939</c:v>
                </c:pt>
                <c:pt idx="2972">
                  <c:v>4012513</c:v>
                </c:pt>
                <c:pt idx="2973">
                  <c:v>1822847</c:v>
                </c:pt>
                <c:pt idx="2974">
                  <c:v>5010833</c:v>
                </c:pt>
                <c:pt idx="2975">
                  <c:v>1806344</c:v>
                </c:pt>
                <c:pt idx="2976">
                  <c:v>3338719</c:v>
                </c:pt>
                <c:pt idx="2977">
                  <c:v>3350075</c:v>
                </c:pt>
                <c:pt idx="2978">
                  <c:v>4465649</c:v>
                </c:pt>
                <c:pt idx="2979">
                  <c:v>1695761</c:v>
                </c:pt>
                <c:pt idx="2980">
                  <c:v>2046320</c:v>
                </c:pt>
                <c:pt idx="2981">
                  <c:v>1480714</c:v>
                </c:pt>
                <c:pt idx="2982">
                  <c:v>2358994</c:v>
                </c:pt>
                <c:pt idx="2983">
                  <c:v>2367969</c:v>
                </c:pt>
                <c:pt idx="2984">
                  <c:v>108864</c:v>
                </c:pt>
                <c:pt idx="2985">
                  <c:v>4703486</c:v>
                </c:pt>
                <c:pt idx="2986">
                  <c:v>1877455</c:v>
                </c:pt>
                <c:pt idx="2987">
                  <c:v>3821570</c:v>
                </c:pt>
                <c:pt idx="2988">
                  <c:v>5009118</c:v>
                </c:pt>
                <c:pt idx="2989">
                  <c:v>4831595</c:v>
                </c:pt>
                <c:pt idx="2990">
                  <c:v>2739607</c:v>
                </c:pt>
                <c:pt idx="2991">
                  <c:v>549679</c:v>
                </c:pt>
                <c:pt idx="2992">
                  <c:v>574709</c:v>
                </c:pt>
                <c:pt idx="2993">
                  <c:v>1079136</c:v>
                </c:pt>
                <c:pt idx="2994">
                  <c:v>1326617</c:v>
                </c:pt>
                <c:pt idx="2995">
                  <c:v>1581194</c:v>
                </c:pt>
                <c:pt idx="2996">
                  <c:v>4213941</c:v>
                </c:pt>
                <c:pt idx="2997">
                  <c:v>4419474</c:v>
                </c:pt>
                <c:pt idx="2998">
                  <c:v>873218</c:v>
                </c:pt>
                <c:pt idx="2999">
                  <c:v>3436224</c:v>
                </c:pt>
                <c:pt idx="3000">
                  <c:v>2218836</c:v>
                </c:pt>
                <c:pt idx="3001">
                  <c:v>4825289</c:v>
                </c:pt>
                <c:pt idx="3002">
                  <c:v>2030767</c:v>
                </c:pt>
                <c:pt idx="3003">
                  <c:v>2640867</c:v>
                </c:pt>
                <c:pt idx="3004">
                  <c:v>746440</c:v>
                </c:pt>
                <c:pt idx="3005">
                  <c:v>966597</c:v>
                </c:pt>
                <c:pt idx="3006">
                  <c:v>4623820</c:v>
                </c:pt>
                <c:pt idx="3007">
                  <c:v>4612252</c:v>
                </c:pt>
                <c:pt idx="3008">
                  <c:v>1207463</c:v>
                </c:pt>
                <c:pt idx="3009">
                  <c:v>171358</c:v>
                </c:pt>
                <c:pt idx="3010">
                  <c:v>2499330</c:v>
                </c:pt>
                <c:pt idx="3011">
                  <c:v>2508934</c:v>
                </c:pt>
                <c:pt idx="3012">
                  <c:v>3101070</c:v>
                </c:pt>
                <c:pt idx="3013">
                  <c:v>2350370</c:v>
                </c:pt>
                <c:pt idx="3014">
                  <c:v>4463036</c:v>
                </c:pt>
                <c:pt idx="3015">
                  <c:v>2487676</c:v>
                </c:pt>
                <c:pt idx="3016">
                  <c:v>2492524</c:v>
                </c:pt>
                <c:pt idx="3017">
                  <c:v>4352736</c:v>
                </c:pt>
                <c:pt idx="3018">
                  <c:v>598057</c:v>
                </c:pt>
                <c:pt idx="3019">
                  <c:v>4878550</c:v>
                </c:pt>
                <c:pt idx="3020">
                  <c:v>1937802</c:v>
                </c:pt>
                <c:pt idx="3021">
                  <c:v>2514724</c:v>
                </c:pt>
                <c:pt idx="3022">
                  <c:v>40246</c:v>
                </c:pt>
                <c:pt idx="3023">
                  <c:v>48038</c:v>
                </c:pt>
                <c:pt idx="3024">
                  <c:v>76253</c:v>
                </c:pt>
                <c:pt idx="3025">
                  <c:v>82227</c:v>
                </c:pt>
                <c:pt idx="3026">
                  <c:v>90897</c:v>
                </c:pt>
                <c:pt idx="3027">
                  <c:v>5108525</c:v>
                </c:pt>
                <c:pt idx="3028">
                  <c:v>5098464</c:v>
                </c:pt>
                <c:pt idx="3029">
                  <c:v>5072635</c:v>
                </c:pt>
                <c:pt idx="3030">
                  <c:v>5030235</c:v>
                </c:pt>
                <c:pt idx="3031">
                  <c:v>4952072</c:v>
                </c:pt>
                <c:pt idx="3032">
                  <c:v>4884948</c:v>
                </c:pt>
                <c:pt idx="3033">
                  <c:v>4879656</c:v>
                </c:pt>
                <c:pt idx="3034">
                  <c:v>4790801</c:v>
                </c:pt>
                <c:pt idx="3035">
                  <c:v>4732448</c:v>
                </c:pt>
                <c:pt idx="3036">
                  <c:v>4723611</c:v>
                </c:pt>
                <c:pt idx="3037">
                  <c:v>4714673</c:v>
                </c:pt>
                <c:pt idx="3038">
                  <c:v>4713889</c:v>
                </c:pt>
                <c:pt idx="3039">
                  <c:v>4679301</c:v>
                </c:pt>
                <c:pt idx="3040">
                  <c:v>4662039</c:v>
                </c:pt>
                <c:pt idx="3041">
                  <c:v>4659309</c:v>
                </c:pt>
                <c:pt idx="3042">
                  <c:v>4657566</c:v>
                </c:pt>
                <c:pt idx="3043">
                  <c:v>4639563</c:v>
                </c:pt>
                <c:pt idx="3044">
                  <c:v>4625620</c:v>
                </c:pt>
                <c:pt idx="3045">
                  <c:v>4572976</c:v>
                </c:pt>
                <c:pt idx="3046">
                  <c:v>4500343</c:v>
                </c:pt>
                <c:pt idx="3047">
                  <c:v>4481973</c:v>
                </c:pt>
                <c:pt idx="3048">
                  <c:v>4466544</c:v>
                </c:pt>
                <c:pt idx="3049">
                  <c:v>4424400</c:v>
                </c:pt>
                <c:pt idx="3050">
                  <c:v>4421133</c:v>
                </c:pt>
                <c:pt idx="3051">
                  <c:v>4407929</c:v>
                </c:pt>
                <c:pt idx="3052">
                  <c:v>4293857</c:v>
                </c:pt>
                <c:pt idx="3053">
                  <c:v>4258952</c:v>
                </c:pt>
                <c:pt idx="3054">
                  <c:v>4254252</c:v>
                </c:pt>
                <c:pt idx="3055">
                  <c:v>4195882</c:v>
                </c:pt>
                <c:pt idx="3056">
                  <c:v>4185867</c:v>
                </c:pt>
                <c:pt idx="3057">
                  <c:v>4146832</c:v>
                </c:pt>
                <c:pt idx="3058">
                  <c:v>4141277</c:v>
                </c:pt>
                <c:pt idx="3059">
                  <c:v>4122255</c:v>
                </c:pt>
                <c:pt idx="3060">
                  <c:v>4091685</c:v>
                </c:pt>
                <c:pt idx="3061">
                  <c:v>4030353</c:v>
                </c:pt>
                <c:pt idx="3062">
                  <c:v>3993704</c:v>
                </c:pt>
                <c:pt idx="3063">
                  <c:v>3984900</c:v>
                </c:pt>
                <c:pt idx="3064">
                  <c:v>3956831</c:v>
                </c:pt>
                <c:pt idx="3065">
                  <c:v>3873307</c:v>
                </c:pt>
                <c:pt idx="3066">
                  <c:v>3861759</c:v>
                </c:pt>
                <c:pt idx="3067">
                  <c:v>3812014</c:v>
                </c:pt>
                <c:pt idx="3068">
                  <c:v>3810632</c:v>
                </c:pt>
                <c:pt idx="3069">
                  <c:v>3750220</c:v>
                </c:pt>
                <c:pt idx="3070">
                  <c:v>3736003</c:v>
                </c:pt>
                <c:pt idx="3071">
                  <c:v>3732804</c:v>
                </c:pt>
                <c:pt idx="3072">
                  <c:v>3725296</c:v>
                </c:pt>
                <c:pt idx="3073">
                  <c:v>3689765</c:v>
                </c:pt>
                <c:pt idx="3074">
                  <c:v>3631209</c:v>
                </c:pt>
                <c:pt idx="3075">
                  <c:v>3565995</c:v>
                </c:pt>
                <c:pt idx="3076">
                  <c:v>3545038</c:v>
                </c:pt>
                <c:pt idx="3077">
                  <c:v>3468755</c:v>
                </c:pt>
                <c:pt idx="3078">
                  <c:v>3461584</c:v>
                </c:pt>
                <c:pt idx="3079">
                  <c:v>3423459</c:v>
                </c:pt>
                <c:pt idx="3080">
                  <c:v>3406451</c:v>
                </c:pt>
                <c:pt idx="3081">
                  <c:v>3401145</c:v>
                </c:pt>
                <c:pt idx="3082">
                  <c:v>3399479</c:v>
                </c:pt>
                <c:pt idx="3083">
                  <c:v>3360764</c:v>
                </c:pt>
                <c:pt idx="3084">
                  <c:v>3334301</c:v>
                </c:pt>
                <c:pt idx="3085">
                  <c:v>3306265</c:v>
                </c:pt>
                <c:pt idx="3086">
                  <c:v>3295181</c:v>
                </c:pt>
                <c:pt idx="3087">
                  <c:v>3253855</c:v>
                </c:pt>
                <c:pt idx="3088">
                  <c:v>3214333</c:v>
                </c:pt>
                <c:pt idx="3089">
                  <c:v>3200764</c:v>
                </c:pt>
                <c:pt idx="3090">
                  <c:v>3191500</c:v>
                </c:pt>
                <c:pt idx="3091">
                  <c:v>3184013</c:v>
                </c:pt>
                <c:pt idx="3092">
                  <c:v>3174334</c:v>
                </c:pt>
                <c:pt idx="3093">
                  <c:v>3170052</c:v>
                </c:pt>
                <c:pt idx="3094">
                  <c:v>3157258</c:v>
                </c:pt>
                <c:pt idx="3095">
                  <c:v>3152306</c:v>
                </c:pt>
                <c:pt idx="3096">
                  <c:v>3147173</c:v>
                </c:pt>
                <c:pt idx="3097">
                  <c:v>4285306</c:v>
                </c:pt>
                <c:pt idx="3098">
                  <c:v>3067245</c:v>
                </c:pt>
                <c:pt idx="3099">
                  <c:v>2994475</c:v>
                </c:pt>
                <c:pt idx="3100">
                  <c:v>2962718</c:v>
                </c:pt>
                <c:pt idx="3101">
                  <c:v>2938837</c:v>
                </c:pt>
                <c:pt idx="3102">
                  <c:v>2922867</c:v>
                </c:pt>
                <c:pt idx="3103">
                  <c:v>2902030</c:v>
                </c:pt>
                <c:pt idx="3104">
                  <c:v>2852800</c:v>
                </c:pt>
                <c:pt idx="3105">
                  <c:v>2807867</c:v>
                </c:pt>
                <c:pt idx="3106">
                  <c:v>2778279</c:v>
                </c:pt>
                <c:pt idx="3107">
                  <c:v>2774729</c:v>
                </c:pt>
                <c:pt idx="3108">
                  <c:v>2765430</c:v>
                </c:pt>
                <c:pt idx="3109">
                  <c:v>2761123</c:v>
                </c:pt>
                <c:pt idx="3110">
                  <c:v>2731799</c:v>
                </c:pt>
                <c:pt idx="3111">
                  <c:v>2702546</c:v>
                </c:pt>
                <c:pt idx="3112">
                  <c:v>2617876</c:v>
                </c:pt>
                <c:pt idx="3113">
                  <c:v>2616387</c:v>
                </c:pt>
                <c:pt idx="3114">
                  <c:v>2595012</c:v>
                </c:pt>
                <c:pt idx="3115">
                  <c:v>2590542</c:v>
                </c:pt>
                <c:pt idx="3116">
                  <c:v>2585017</c:v>
                </c:pt>
                <c:pt idx="3117">
                  <c:v>2578667</c:v>
                </c:pt>
                <c:pt idx="3118">
                  <c:v>2575163</c:v>
                </c:pt>
                <c:pt idx="3119">
                  <c:v>2556991</c:v>
                </c:pt>
                <c:pt idx="3120">
                  <c:v>2552353</c:v>
                </c:pt>
                <c:pt idx="3121">
                  <c:v>2548387</c:v>
                </c:pt>
                <c:pt idx="3122">
                  <c:v>2453343</c:v>
                </c:pt>
                <c:pt idx="3123">
                  <c:v>2432103</c:v>
                </c:pt>
                <c:pt idx="3124">
                  <c:v>2400130</c:v>
                </c:pt>
                <c:pt idx="3125">
                  <c:v>2391169</c:v>
                </c:pt>
                <c:pt idx="3126">
                  <c:v>2379403</c:v>
                </c:pt>
                <c:pt idx="3127">
                  <c:v>2345400</c:v>
                </c:pt>
                <c:pt idx="3128">
                  <c:v>2342105</c:v>
                </c:pt>
                <c:pt idx="3129">
                  <c:v>2341416</c:v>
                </c:pt>
                <c:pt idx="3130">
                  <c:v>2334879</c:v>
                </c:pt>
                <c:pt idx="3131">
                  <c:v>2330769</c:v>
                </c:pt>
                <c:pt idx="3132">
                  <c:v>2310734</c:v>
                </c:pt>
                <c:pt idx="3133">
                  <c:v>2286889</c:v>
                </c:pt>
                <c:pt idx="3134">
                  <c:v>2275153</c:v>
                </c:pt>
                <c:pt idx="3135">
                  <c:v>2242838</c:v>
                </c:pt>
                <c:pt idx="3136">
                  <c:v>2217763</c:v>
                </c:pt>
                <c:pt idx="3137">
                  <c:v>2166138</c:v>
                </c:pt>
                <c:pt idx="3138">
                  <c:v>2137452</c:v>
                </c:pt>
                <c:pt idx="3139">
                  <c:v>2121825</c:v>
                </c:pt>
                <c:pt idx="3140">
                  <c:v>2119261</c:v>
                </c:pt>
                <c:pt idx="3141">
                  <c:v>2114402</c:v>
                </c:pt>
                <c:pt idx="3142">
                  <c:v>2099881</c:v>
                </c:pt>
                <c:pt idx="3143">
                  <c:v>2019080</c:v>
                </c:pt>
                <c:pt idx="3144">
                  <c:v>2004426</c:v>
                </c:pt>
                <c:pt idx="3145">
                  <c:v>1947250</c:v>
                </c:pt>
                <c:pt idx="3146">
                  <c:v>1938458</c:v>
                </c:pt>
                <c:pt idx="3147">
                  <c:v>1931107</c:v>
                </c:pt>
                <c:pt idx="3148">
                  <c:v>1929004</c:v>
                </c:pt>
                <c:pt idx="3149">
                  <c:v>1916503</c:v>
                </c:pt>
                <c:pt idx="3150">
                  <c:v>1863023</c:v>
                </c:pt>
                <c:pt idx="3151">
                  <c:v>1847806</c:v>
                </c:pt>
                <c:pt idx="3152">
                  <c:v>1829982</c:v>
                </c:pt>
                <c:pt idx="3153">
                  <c:v>1816656</c:v>
                </c:pt>
                <c:pt idx="3154">
                  <c:v>1762775</c:v>
                </c:pt>
                <c:pt idx="3155">
                  <c:v>1736812</c:v>
                </c:pt>
                <c:pt idx="3156">
                  <c:v>1715121</c:v>
                </c:pt>
                <c:pt idx="3157">
                  <c:v>1706488</c:v>
                </c:pt>
                <c:pt idx="3158">
                  <c:v>1640607</c:v>
                </c:pt>
                <c:pt idx="3159">
                  <c:v>1614527</c:v>
                </c:pt>
                <c:pt idx="3160">
                  <c:v>1598104</c:v>
                </c:pt>
                <c:pt idx="3161">
                  <c:v>1500546</c:v>
                </c:pt>
                <c:pt idx="3162">
                  <c:v>1488232</c:v>
                </c:pt>
                <c:pt idx="3163">
                  <c:v>1459917</c:v>
                </c:pt>
                <c:pt idx="3164">
                  <c:v>1453040</c:v>
                </c:pt>
                <c:pt idx="3165">
                  <c:v>1426149</c:v>
                </c:pt>
                <c:pt idx="3166">
                  <c:v>1418704</c:v>
                </c:pt>
                <c:pt idx="3167">
                  <c:v>1381648</c:v>
                </c:pt>
                <c:pt idx="3168">
                  <c:v>1345031</c:v>
                </c:pt>
                <c:pt idx="3169">
                  <c:v>1305402</c:v>
                </c:pt>
                <c:pt idx="3170">
                  <c:v>1195132</c:v>
                </c:pt>
                <c:pt idx="3171">
                  <c:v>1184210</c:v>
                </c:pt>
                <c:pt idx="3172">
                  <c:v>1175895</c:v>
                </c:pt>
                <c:pt idx="3173">
                  <c:v>1174305</c:v>
                </c:pt>
                <c:pt idx="3174">
                  <c:v>1140533</c:v>
                </c:pt>
                <c:pt idx="3175">
                  <c:v>1020529</c:v>
                </c:pt>
                <c:pt idx="3176">
                  <c:v>999084</c:v>
                </c:pt>
                <c:pt idx="3177">
                  <c:v>985391</c:v>
                </c:pt>
                <c:pt idx="3178">
                  <c:v>930200</c:v>
                </c:pt>
                <c:pt idx="3179">
                  <c:v>919938</c:v>
                </c:pt>
                <c:pt idx="3180">
                  <c:v>883561</c:v>
                </c:pt>
                <c:pt idx="3181">
                  <c:v>880906</c:v>
                </c:pt>
                <c:pt idx="3182">
                  <c:v>858770</c:v>
                </c:pt>
                <c:pt idx="3183">
                  <c:v>783149</c:v>
                </c:pt>
                <c:pt idx="3184">
                  <c:v>731961</c:v>
                </c:pt>
                <c:pt idx="3185">
                  <c:v>681762</c:v>
                </c:pt>
                <c:pt idx="3186">
                  <c:v>680201</c:v>
                </c:pt>
                <c:pt idx="3187">
                  <c:v>678320</c:v>
                </c:pt>
                <c:pt idx="3188">
                  <c:v>660228</c:v>
                </c:pt>
                <c:pt idx="3189">
                  <c:v>636710</c:v>
                </c:pt>
                <c:pt idx="3190">
                  <c:v>609653</c:v>
                </c:pt>
                <c:pt idx="3191">
                  <c:v>602845</c:v>
                </c:pt>
                <c:pt idx="3192">
                  <c:v>570205</c:v>
                </c:pt>
                <c:pt idx="3193">
                  <c:v>565756</c:v>
                </c:pt>
                <c:pt idx="3194">
                  <c:v>546104</c:v>
                </c:pt>
                <c:pt idx="3195">
                  <c:v>536928</c:v>
                </c:pt>
                <c:pt idx="3196">
                  <c:v>535581</c:v>
                </c:pt>
                <c:pt idx="3197">
                  <c:v>529446</c:v>
                </c:pt>
                <c:pt idx="3198">
                  <c:v>487376</c:v>
                </c:pt>
                <c:pt idx="3199">
                  <c:v>482172</c:v>
                </c:pt>
                <c:pt idx="3200">
                  <c:v>429411</c:v>
                </c:pt>
                <c:pt idx="3201">
                  <c:v>414737</c:v>
                </c:pt>
                <c:pt idx="3202">
                  <c:v>404773</c:v>
                </c:pt>
                <c:pt idx="3203">
                  <c:v>379750</c:v>
                </c:pt>
                <c:pt idx="3204">
                  <c:v>349148</c:v>
                </c:pt>
                <c:pt idx="3205">
                  <c:v>338996</c:v>
                </c:pt>
                <c:pt idx="3206">
                  <c:v>285698</c:v>
                </c:pt>
                <c:pt idx="3207">
                  <c:v>252235</c:v>
                </c:pt>
                <c:pt idx="3208">
                  <c:v>242979</c:v>
                </c:pt>
                <c:pt idx="3209">
                  <c:v>194844</c:v>
                </c:pt>
                <c:pt idx="3210">
                  <c:v>191006</c:v>
                </c:pt>
                <c:pt idx="3211">
                  <c:v>182420</c:v>
                </c:pt>
                <c:pt idx="3212">
                  <c:v>113563</c:v>
                </c:pt>
                <c:pt idx="3213">
                  <c:v>79884</c:v>
                </c:pt>
                <c:pt idx="3214">
                  <c:v>4952610</c:v>
                </c:pt>
                <c:pt idx="3215">
                  <c:v>4148444</c:v>
                </c:pt>
                <c:pt idx="3216">
                  <c:v>4122836</c:v>
                </c:pt>
                <c:pt idx="3217">
                  <c:v>4050662</c:v>
                </c:pt>
                <c:pt idx="3218">
                  <c:v>3963969</c:v>
                </c:pt>
                <c:pt idx="3219">
                  <c:v>3962909</c:v>
                </c:pt>
                <c:pt idx="3220">
                  <c:v>3833153</c:v>
                </c:pt>
                <c:pt idx="3221">
                  <c:v>3209189</c:v>
                </c:pt>
                <c:pt idx="3222">
                  <c:v>3156231</c:v>
                </c:pt>
                <c:pt idx="3223">
                  <c:v>3122509</c:v>
                </c:pt>
                <c:pt idx="3224">
                  <c:v>2993790</c:v>
                </c:pt>
                <c:pt idx="3225">
                  <c:v>2968931</c:v>
                </c:pt>
                <c:pt idx="3226">
                  <c:v>2772845</c:v>
                </c:pt>
                <c:pt idx="3227">
                  <c:v>2725601</c:v>
                </c:pt>
                <c:pt idx="3228">
                  <c:v>2662093</c:v>
                </c:pt>
                <c:pt idx="3229">
                  <c:v>2219071</c:v>
                </c:pt>
                <c:pt idx="3230">
                  <c:v>2096550</c:v>
                </c:pt>
                <c:pt idx="3231">
                  <c:v>1831844</c:v>
                </c:pt>
                <c:pt idx="3232">
                  <c:v>1157680</c:v>
                </c:pt>
                <c:pt idx="3233">
                  <c:v>831134</c:v>
                </c:pt>
                <c:pt idx="3234">
                  <c:v>720037</c:v>
                </c:pt>
                <c:pt idx="3235">
                  <c:v>330308</c:v>
                </c:pt>
                <c:pt idx="3236">
                  <c:v>326085</c:v>
                </c:pt>
                <c:pt idx="3237">
                  <c:v>5141308</c:v>
                </c:pt>
                <c:pt idx="3238">
                  <c:v>3988234</c:v>
                </c:pt>
                <c:pt idx="3239">
                  <c:v>580004</c:v>
                </c:pt>
                <c:pt idx="3240">
                  <c:v>683198</c:v>
                </c:pt>
                <c:pt idx="3241">
                  <c:v>1327039</c:v>
                </c:pt>
                <c:pt idx="3242">
                  <c:v>1863697</c:v>
                </c:pt>
                <c:pt idx="3243">
                  <c:v>2112187</c:v>
                </c:pt>
                <c:pt idx="3244">
                  <c:v>2120282</c:v>
                </c:pt>
                <c:pt idx="3245">
                  <c:v>2289877</c:v>
                </c:pt>
                <c:pt idx="3246">
                  <c:v>2439492</c:v>
                </c:pt>
                <c:pt idx="3247">
                  <c:v>2484723</c:v>
                </c:pt>
                <c:pt idx="3248">
                  <c:v>2486834</c:v>
                </c:pt>
                <c:pt idx="3249">
                  <c:v>2490163</c:v>
                </c:pt>
                <c:pt idx="3250">
                  <c:v>2491870</c:v>
                </c:pt>
                <c:pt idx="3251">
                  <c:v>2492130</c:v>
                </c:pt>
                <c:pt idx="3252">
                  <c:v>2505607</c:v>
                </c:pt>
                <c:pt idx="3253">
                  <c:v>2507657</c:v>
                </c:pt>
                <c:pt idx="3254">
                  <c:v>2509515</c:v>
                </c:pt>
                <c:pt idx="3255">
                  <c:v>2513872</c:v>
                </c:pt>
                <c:pt idx="3256">
                  <c:v>2514189</c:v>
                </c:pt>
                <c:pt idx="3257">
                  <c:v>2514950</c:v>
                </c:pt>
                <c:pt idx="3258">
                  <c:v>2515228</c:v>
                </c:pt>
                <c:pt idx="3259">
                  <c:v>2515414</c:v>
                </c:pt>
                <c:pt idx="3260">
                  <c:v>2518755</c:v>
                </c:pt>
                <c:pt idx="3261">
                  <c:v>2521177</c:v>
                </c:pt>
                <c:pt idx="3262">
                  <c:v>2522187</c:v>
                </c:pt>
                <c:pt idx="3263">
                  <c:v>2523468</c:v>
                </c:pt>
                <c:pt idx="3264">
                  <c:v>2523919</c:v>
                </c:pt>
                <c:pt idx="3265">
                  <c:v>2524362</c:v>
                </c:pt>
                <c:pt idx="3266">
                  <c:v>2524953</c:v>
                </c:pt>
                <c:pt idx="3267">
                  <c:v>2533187</c:v>
                </c:pt>
                <c:pt idx="3268">
                  <c:v>2533556</c:v>
                </c:pt>
                <c:pt idx="3269">
                  <c:v>2534199</c:v>
                </c:pt>
                <c:pt idx="3270">
                  <c:v>2534579</c:v>
                </c:pt>
                <c:pt idx="3271">
                  <c:v>2534828</c:v>
                </c:pt>
                <c:pt idx="3272">
                  <c:v>2947500</c:v>
                </c:pt>
                <c:pt idx="3273">
                  <c:v>3021848</c:v>
                </c:pt>
                <c:pt idx="3274">
                  <c:v>3023389</c:v>
                </c:pt>
                <c:pt idx="3275">
                  <c:v>3174795</c:v>
                </c:pt>
                <c:pt idx="3276">
                  <c:v>3288032</c:v>
                </c:pt>
                <c:pt idx="3277">
                  <c:v>3651208</c:v>
                </c:pt>
                <c:pt idx="3278">
                  <c:v>3996782</c:v>
                </c:pt>
                <c:pt idx="3279">
                  <c:v>4099952</c:v>
                </c:pt>
                <c:pt idx="3280">
                  <c:v>4439752</c:v>
                </c:pt>
                <c:pt idx="3281">
                  <c:v>1908916</c:v>
                </c:pt>
                <c:pt idx="3282">
                  <c:v>2084706</c:v>
                </c:pt>
                <c:pt idx="3283">
                  <c:v>2509931</c:v>
                </c:pt>
                <c:pt idx="3284">
                  <c:v>2510560</c:v>
                </c:pt>
                <c:pt idx="3285">
                  <c:v>2527696</c:v>
                </c:pt>
                <c:pt idx="3286">
                  <c:v>4137905</c:v>
                </c:pt>
                <c:pt idx="3287">
                  <c:v>2525652</c:v>
                </c:pt>
                <c:pt idx="3288">
                  <c:v>4260376</c:v>
                </c:pt>
                <c:pt idx="3289">
                  <c:v>3619257</c:v>
                </c:pt>
                <c:pt idx="3290">
                  <c:v>1606230</c:v>
                </c:pt>
                <c:pt idx="3291">
                  <c:v>2482031</c:v>
                </c:pt>
                <c:pt idx="3292">
                  <c:v>2485860</c:v>
                </c:pt>
                <c:pt idx="3293">
                  <c:v>1587254</c:v>
                </c:pt>
                <c:pt idx="3294">
                  <c:v>1602071</c:v>
                </c:pt>
                <c:pt idx="3295">
                  <c:v>3933538</c:v>
                </c:pt>
                <c:pt idx="3296">
                  <c:v>1759659</c:v>
                </c:pt>
                <c:pt idx="3297">
                  <c:v>24564</c:v>
                </c:pt>
                <c:pt idx="3298">
                  <c:v>38817</c:v>
                </c:pt>
                <c:pt idx="3299">
                  <c:v>4286919</c:v>
                </c:pt>
                <c:pt idx="3300">
                  <c:v>4254005</c:v>
                </c:pt>
                <c:pt idx="3301">
                  <c:v>3137279</c:v>
                </c:pt>
                <c:pt idx="3302">
                  <c:v>2478176</c:v>
                </c:pt>
                <c:pt idx="3303">
                  <c:v>2051838</c:v>
                </c:pt>
                <c:pt idx="3304">
                  <c:v>439995</c:v>
                </c:pt>
                <c:pt idx="3305">
                  <c:v>416794</c:v>
                </c:pt>
                <c:pt idx="3306">
                  <c:v>62887</c:v>
                </c:pt>
                <c:pt idx="3307">
                  <c:v>4294908</c:v>
                </c:pt>
                <c:pt idx="3308">
                  <c:v>2687569</c:v>
                </c:pt>
                <c:pt idx="3309">
                  <c:v>2591392</c:v>
                </c:pt>
                <c:pt idx="3310">
                  <c:v>1054577</c:v>
                </c:pt>
                <c:pt idx="3311">
                  <c:v>807850</c:v>
                </c:pt>
                <c:pt idx="3312">
                  <c:v>1892724</c:v>
                </c:pt>
                <c:pt idx="3313">
                  <c:v>1912869</c:v>
                </c:pt>
                <c:pt idx="3314">
                  <c:v>1942689</c:v>
                </c:pt>
                <c:pt idx="3315">
                  <c:v>1955124</c:v>
                </c:pt>
                <c:pt idx="3316">
                  <c:v>1963368</c:v>
                </c:pt>
                <c:pt idx="3317">
                  <c:v>1974655</c:v>
                </c:pt>
                <c:pt idx="3318">
                  <c:v>2008852</c:v>
                </c:pt>
                <c:pt idx="3319">
                  <c:v>2030053</c:v>
                </c:pt>
                <c:pt idx="3320">
                  <c:v>2065064</c:v>
                </c:pt>
                <c:pt idx="3321">
                  <c:v>2073364</c:v>
                </c:pt>
                <c:pt idx="3322">
                  <c:v>2080491</c:v>
                </c:pt>
                <c:pt idx="3323">
                  <c:v>2116673</c:v>
                </c:pt>
                <c:pt idx="3324">
                  <c:v>2155783</c:v>
                </c:pt>
                <c:pt idx="3325">
                  <c:v>2184488</c:v>
                </c:pt>
                <c:pt idx="3326">
                  <c:v>2190931</c:v>
                </c:pt>
                <c:pt idx="3327">
                  <c:v>2194740</c:v>
                </c:pt>
                <c:pt idx="3328">
                  <c:v>2200664</c:v>
                </c:pt>
                <c:pt idx="3329">
                  <c:v>2233214</c:v>
                </c:pt>
                <c:pt idx="3330">
                  <c:v>2249315</c:v>
                </c:pt>
                <c:pt idx="3331">
                  <c:v>2252692</c:v>
                </c:pt>
                <c:pt idx="3332">
                  <c:v>2304603</c:v>
                </c:pt>
                <c:pt idx="3333">
                  <c:v>2328495</c:v>
                </c:pt>
                <c:pt idx="3334">
                  <c:v>2337287</c:v>
                </c:pt>
                <c:pt idx="3335">
                  <c:v>2339969</c:v>
                </c:pt>
                <c:pt idx="3336">
                  <c:v>2351378</c:v>
                </c:pt>
                <c:pt idx="3337">
                  <c:v>2378478</c:v>
                </c:pt>
                <c:pt idx="3338">
                  <c:v>2384540</c:v>
                </c:pt>
                <c:pt idx="3339">
                  <c:v>2491126</c:v>
                </c:pt>
                <c:pt idx="3340">
                  <c:v>2493920</c:v>
                </c:pt>
                <c:pt idx="3341">
                  <c:v>2553812</c:v>
                </c:pt>
                <c:pt idx="3342">
                  <c:v>2580376</c:v>
                </c:pt>
                <c:pt idx="3343">
                  <c:v>2596711</c:v>
                </c:pt>
                <c:pt idx="3344">
                  <c:v>2674038</c:v>
                </c:pt>
                <c:pt idx="3345">
                  <c:v>2715268</c:v>
                </c:pt>
                <c:pt idx="3346">
                  <c:v>1920688</c:v>
                </c:pt>
                <c:pt idx="3347">
                  <c:v>1968361</c:v>
                </c:pt>
                <c:pt idx="3348">
                  <c:v>2011260</c:v>
                </c:pt>
                <c:pt idx="3349">
                  <c:v>2014841</c:v>
                </c:pt>
                <c:pt idx="3350">
                  <c:v>2075703</c:v>
                </c:pt>
                <c:pt idx="3351">
                  <c:v>2173909</c:v>
                </c:pt>
                <c:pt idx="3352">
                  <c:v>2202512</c:v>
                </c:pt>
                <c:pt idx="3353">
                  <c:v>2259555</c:v>
                </c:pt>
                <c:pt idx="3354">
                  <c:v>2325837</c:v>
                </c:pt>
                <c:pt idx="3355">
                  <c:v>2352170</c:v>
                </c:pt>
                <c:pt idx="3356">
                  <c:v>2448034</c:v>
                </c:pt>
                <c:pt idx="3357">
                  <c:v>2449355</c:v>
                </c:pt>
                <c:pt idx="3358">
                  <c:v>2488044</c:v>
                </c:pt>
                <c:pt idx="3359">
                  <c:v>2624793</c:v>
                </c:pt>
                <c:pt idx="3360">
                  <c:v>2654930</c:v>
                </c:pt>
                <c:pt idx="3361">
                  <c:v>2665369</c:v>
                </c:pt>
                <c:pt idx="3362">
                  <c:v>2726056</c:v>
                </c:pt>
                <c:pt idx="3363">
                  <c:v>1712667</c:v>
                </c:pt>
                <c:pt idx="3364">
                  <c:v>1703525</c:v>
                </c:pt>
                <c:pt idx="3365">
                  <c:v>1693093</c:v>
                </c:pt>
                <c:pt idx="3366">
                  <c:v>1681871</c:v>
                </c:pt>
                <c:pt idx="3367">
                  <c:v>1643687</c:v>
                </c:pt>
                <c:pt idx="3368">
                  <c:v>1634283</c:v>
                </c:pt>
                <c:pt idx="3369">
                  <c:v>1579654</c:v>
                </c:pt>
                <c:pt idx="3370">
                  <c:v>1513362</c:v>
                </c:pt>
                <c:pt idx="3371">
                  <c:v>1495127</c:v>
                </c:pt>
                <c:pt idx="3372">
                  <c:v>1483440</c:v>
                </c:pt>
                <c:pt idx="3373">
                  <c:v>1475765</c:v>
                </c:pt>
                <c:pt idx="3374">
                  <c:v>1474159</c:v>
                </c:pt>
                <c:pt idx="3375">
                  <c:v>1455708</c:v>
                </c:pt>
                <c:pt idx="3376">
                  <c:v>1445669</c:v>
                </c:pt>
                <c:pt idx="3377">
                  <c:v>1435667</c:v>
                </c:pt>
                <c:pt idx="3378">
                  <c:v>1401904</c:v>
                </c:pt>
                <c:pt idx="3379">
                  <c:v>1339675</c:v>
                </c:pt>
                <c:pt idx="3380">
                  <c:v>1316396</c:v>
                </c:pt>
                <c:pt idx="3381">
                  <c:v>1299057</c:v>
                </c:pt>
                <c:pt idx="3382">
                  <c:v>1245104</c:v>
                </c:pt>
                <c:pt idx="3383">
                  <c:v>1238876</c:v>
                </c:pt>
                <c:pt idx="3384">
                  <c:v>1237321</c:v>
                </c:pt>
                <c:pt idx="3385">
                  <c:v>1218579</c:v>
                </c:pt>
                <c:pt idx="3386">
                  <c:v>1214696</c:v>
                </c:pt>
                <c:pt idx="3387">
                  <c:v>1146955</c:v>
                </c:pt>
                <c:pt idx="3388">
                  <c:v>1144922</c:v>
                </c:pt>
                <c:pt idx="3389">
                  <c:v>1127138</c:v>
                </c:pt>
                <c:pt idx="3390">
                  <c:v>1030701</c:v>
                </c:pt>
                <c:pt idx="3391">
                  <c:v>997341</c:v>
                </c:pt>
                <c:pt idx="3392">
                  <c:v>991422</c:v>
                </c:pt>
                <c:pt idx="3393">
                  <c:v>950615</c:v>
                </c:pt>
                <c:pt idx="3394">
                  <c:v>946554</c:v>
                </c:pt>
                <c:pt idx="3395">
                  <c:v>929239</c:v>
                </c:pt>
                <c:pt idx="3396">
                  <c:v>1716485</c:v>
                </c:pt>
                <c:pt idx="3397">
                  <c:v>1689888</c:v>
                </c:pt>
                <c:pt idx="3398">
                  <c:v>1672671</c:v>
                </c:pt>
                <c:pt idx="3399">
                  <c:v>1646886</c:v>
                </c:pt>
                <c:pt idx="3400">
                  <c:v>1515309</c:v>
                </c:pt>
                <c:pt idx="3401">
                  <c:v>1483025</c:v>
                </c:pt>
                <c:pt idx="3402">
                  <c:v>1457573</c:v>
                </c:pt>
                <c:pt idx="3403">
                  <c:v>1347838</c:v>
                </c:pt>
                <c:pt idx="3404">
                  <c:v>1314769</c:v>
                </c:pt>
                <c:pt idx="3405">
                  <c:v>1259052</c:v>
                </c:pt>
                <c:pt idx="3406">
                  <c:v>1153443</c:v>
                </c:pt>
                <c:pt idx="3407">
                  <c:v>1134456</c:v>
                </c:pt>
                <c:pt idx="3408">
                  <c:v>945653</c:v>
                </c:pt>
                <c:pt idx="3409">
                  <c:v>3517311</c:v>
                </c:pt>
                <c:pt idx="3410">
                  <c:v>3528746</c:v>
                </c:pt>
                <c:pt idx="3411">
                  <c:v>3559017</c:v>
                </c:pt>
                <c:pt idx="3412">
                  <c:v>3561104</c:v>
                </c:pt>
                <c:pt idx="3413">
                  <c:v>3601073</c:v>
                </c:pt>
                <c:pt idx="3414">
                  <c:v>3642293</c:v>
                </c:pt>
                <c:pt idx="3415">
                  <c:v>3643248</c:v>
                </c:pt>
                <c:pt idx="3416">
                  <c:v>3654669</c:v>
                </c:pt>
                <c:pt idx="3417">
                  <c:v>3704699</c:v>
                </c:pt>
                <c:pt idx="3418">
                  <c:v>3719398</c:v>
                </c:pt>
                <c:pt idx="3419">
                  <c:v>3728867</c:v>
                </c:pt>
                <c:pt idx="3420">
                  <c:v>3744851</c:v>
                </c:pt>
                <c:pt idx="3421">
                  <c:v>3755131</c:v>
                </c:pt>
                <c:pt idx="3422">
                  <c:v>3758084</c:v>
                </c:pt>
                <c:pt idx="3423">
                  <c:v>3777676</c:v>
                </c:pt>
                <c:pt idx="3424">
                  <c:v>3805271</c:v>
                </c:pt>
                <c:pt idx="3425">
                  <c:v>3816994</c:v>
                </c:pt>
                <c:pt idx="3426">
                  <c:v>3852340</c:v>
                </c:pt>
                <c:pt idx="3427">
                  <c:v>3853403</c:v>
                </c:pt>
                <c:pt idx="3428">
                  <c:v>3860716</c:v>
                </c:pt>
                <c:pt idx="3429">
                  <c:v>3867274</c:v>
                </c:pt>
                <c:pt idx="3430">
                  <c:v>3903980</c:v>
                </c:pt>
                <c:pt idx="3431">
                  <c:v>3926340</c:v>
                </c:pt>
                <c:pt idx="3432">
                  <c:v>3936429</c:v>
                </c:pt>
                <c:pt idx="3433">
                  <c:v>3968875</c:v>
                </c:pt>
                <c:pt idx="3434">
                  <c:v>4005196</c:v>
                </c:pt>
                <c:pt idx="3435">
                  <c:v>4027186</c:v>
                </c:pt>
                <c:pt idx="3436">
                  <c:v>4049598</c:v>
                </c:pt>
                <c:pt idx="3437">
                  <c:v>3591917</c:v>
                </c:pt>
                <c:pt idx="3438">
                  <c:v>3706239</c:v>
                </c:pt>
                <c:pt idx="3439">
                  <c:v>3731826</c:v>
                </c:pt>
                <c:pt idx="3440">
                  <c:v>3798597</c:v>
                </c:pt>
                <c:pt idx="3441">
                  <c:v>3800768</c:v>
                </c:pt>
                <c:pt idx="3442">
                  <c:v>4085940</c:v>
                </c:pt>
                <c:pt idx="3443">
                  <c:v>4096999</c:v>
                </c:pt>
                <c:pt idx="3444">
                  <c:v>4400378</c:v>
                </c:pt>
                <c:pt idx="3445">
                  <c:v>4402170</c:v>
                </c:pt>
                <c:pt idx="3446">
                  <c:v>4412536</c:v>
                </c:pt>
                <c:pt idx="3447">
                  <c:v>4488681</c:v>
                </c:pt>
                <c:pt idx="3448">
                  <c:v>4509832</c:v>
                </c:pt>
                <c:pt idx="3449">
                  <c:v>4553504</c:v>
                </c:pt>
                <c:pt idx="3450">
                  <c:v>4583789</c:v>
                </c:pt>
                <c:pt idx="3451">
                  <c:v>4585356</c:v>
                </c:pt>
                <c:pt idx="3452">
                  <c:v>4592456</c:v>
                </c:pt>
                <c:pt idx="3453">
                  <c:v>4604286</c:v>
                </c:pt>
                <c:pt idx="3454">
                  <c:v>4606202</c:v>
                </c:pt>
                <c:pt idx="3455">
                  <c:v>4612845</c:v>
                </c:pt>
                <c:pt idx="3456">
                  <c:v>4618854</c:v>
                </c:pt>
                <c:pt idx="3457">
                  <c:v>4641904</c:v>
                </c:pt>
                <c:pt idx="3458">
                  <c:v>4648384</c:v>
                </c:pt>
                <c:pt idx="3459">
                  <c:v>4649185</c:v>
                </c:pt>
                <c:pt idx="3460">
                  <c:v>4670966</c:v>
                </c:pt>
                <c:pt idx="3461">
                  <c:v>4752680</c:v>
                </c:pt>
                <c:pt idx="3462">
                  <c:v>4756936</c:v>
                </c:pt>
                <c:pt idx="3463">
                  <c:v>4762406</c:v>
                </c:pt>
                <c:pt idx="3464">
                  <c:v>4766789</c:v>
                </c:pt>
                <c:pt idx="3465">
                  <c:v>4801515</c:v>
                </c:pt>
                <c:pt idx="3466">
                  <c:v>4812107</c:v>
                </c:pt>
                <c:pt idx="3467">
                  <c:v>4829889</c:v>
                </c:pt>
                <c:pt idx="3468">
                  <c:v>4840466</c:v>
                </c:pt>
                <c:pt idx="3469">
                  <c:v>4843735</c:v>
                </c:pt>
                <c:pt idx="3470">
                  <c:v>4844547</c:v>
                </c:pt>
                <c:pt idx="3471">
                  <c:v>4382218</c:v>
                </c:pt>
                <c:pt idx="3472">
                  <c:v>4479101</c:v>
                </c:pt>
                <c:pt idx="3473">
                  <c:v>4538903</c:v>
                </c:pt>
                <c:pt idx="3474">
                  <c:v>4569151</c:v>
                </c:pt>
                <c:pt idx="3475">
                  <c:v>4656981</c:v>
                </c:pt>
                <c:pt idx="3476">
                  <c:v>4795208</c:v>
                </c:pt>
                <c:pt idx="3477">
                  <c:v>4805174</c:v>
                </c:pt>
                <c:pt idx="3478">
                  <c:v>3458574</c:v>
                </c:pt>
                <c:pt idx="3479">
                  <c:v>3445957</c:v>
                </c:pt>
                <c:pt idx="3480">
                  <c:v>3425743</c:v>
                </c:pt>
                <c:pt idx="3481">
                  <c:v>3416935</c:v>
                </c:pt>
                <c:pt idx="3482">
                  <c:v>3386873</c:v>
                </c:pt>
                <c:pt idx="3483">
                  <c:v>3357131</c:v>
                </c:pt>
                <c:pt idx="3484">
                  <c:v>3281794</c:v>
                </c:pt>
                <c:pt idx="3485">
                  <c:v>3280396</c:v>
                </c:pt>
                <c:pt idx="3486">
                  <c:v>3260703</c:v>
                </c:pt>
                <c:pt idx="3487">
                  <c:v>3154222</c:v>
                </c:pt>
                <c:pt idx="3488">
                  <c:v>3097015</c:v>
                </c:pt>
                <c:pt idx="3489">
                  <c:v>3435536</c:v>
                </c:pt>
                <c:pt idx="3490">
                  <c:v>3319115</c:v>
                </c:pt>
                <c:pt idx="3491">
                  <c:v>3158840</c:v>
                </c:pt>
                <c:pt idx="3492">
                  <c:v>3145848</c:v>
                </c:pt>
                <c:pt idx="3493">
                  <c:v>3139017</c:v>
                </c:pt>
                <c:pt idx="3494">
                  <c:v>466520</c:v>
                </c:pt>
                <c:pt idx="3495">
                  <c:v>473487</c:v>
                </c:pt>
                <c:pt idx="3496">
                  <c:v>483451</c:v>
                </c:pt>
                <c:pt idx="3497">
                  <c:v>485231</c:v>
                </c:pt>
                <c:pt idx="3498">
                  <c:v>515942</c:v>
                </c:pt>
                <c:pt idx="3499">
                  <c:v>544742</c:v>
                </c:pt>
                <c:pt idx="3500">
                  <c:v>551765</c:v>
                </c:pt>
                <c:pt idx="3501">
                  <c:v>591186</c:v>
                </c:pt>
                <c:pt idx="3502">
                  <c:v>617219</c:v>
                </c:pt>
                <c:pt idx="3503">
                  <c:v>638361</c:v>
                </c:pt>
                <c:pt idx="3504">
                  <c:v>639840</c:v>
                </c:pt>
                <c:pt idx="3505">
                  <c:v>647543</c:v>
                </c:pt>
                <c:pt idx="3506">
                  <c:v>734108</c:v>
                </c:pt>
                <c:pt idx="3507">
                  <c:v>751702</c:v>
                </c:pt>
                <c:pt idx="3508">
                  <c:v>456608</c:v>
                </c:pt>
                <c:pt idx="3509">
                  <c:v>497406</c:v>
                </c:pt>
                <c:pt idx="3510">
                  <c:v>556882</c:v>
                </c:pt>
                <c:pt idx="3511">
                  <c:v>717151</c:v>
                </c:pt>
                <c:pt idx="3512">
                  <c:v>718366</c:v>
                </c:pt>
                <c:pt idx="3513">
                  <c:v>273321</c:v>
                </c:pt>
                <c:pt idx="3514">
                  <c:v>264114</c:v>
                </c:pt>
                <c:pt idx="3515">
                  <c:v>246477</c:v>
                </c:pt>
                <c:pt idx="3516">
                  <c:v>237853</c:v>
                </c:pt>
                <c:pt idx="3517">
                  <c:v>215636</c:v>
                </c:pt>
                <c:pt idx="3518">
                  <c:v>211351</c:v>
                </c:pt>
                <c:pt idx="3519">
                  <c:v>203850</c:v>
                </c:pt>
                <c:pt idx="3520">
                  <c:v>201016</c:v>
                </c:pt>
                <c:pt idx="3521">
                  <c:v>196755</c:v>
                </c:pt>
                <c:pt idx="3522">
                  <c:v>192811</c:v>
                </c:pt>
                <c:pt idx="3523">
                  <c:v>165394</c:v>
                </c:pt>
                <c:pt idx="3524">
                  <c:v>160750</c:v>
                </c:pt>
                <c:pt idx="3525">
                  <c:v>158036</c:v>
                </c:pt>
                <c:pt idx="3526">
                  <c:v>120761</c:v>
                </c:pt>
                <c:pt idx="3527">
                  <c:v>109722</c:v>
                </c:pt>
                <c:pt idx="3528">
                  <c:v>252932</c:v>
                </c:pt>
                <c:pt idx="3529">
                  <c:v>133570</c:v>
                </c:pt>
                <c:pt idx="3530">
                  <c:v>124664</c:v>
                </c:pt>
                <c:pt idx="3531">
                  <c:v>2997840</c:v>
                </c:pt>
                <c:pt idx="3532">
                  <c:v>2992302</c:v>
                </c:pt>
                <c:pt idx="3533">
                  <c:v>2979255</c:v>
                </c:pt>
                <c:pt idx="3534">
                  <c:v>2977717</c:v>
                </c:pt>
                <c:pt idx="3535">
                  <c:v>2945119</c:v>
                </c:pt>
                <c:pt idx="3536">
                  <c:v>2928553</c:v>
                </c:pt>
                <c:pt idx="3537">
                  <c:v>2916159</c:v>
                </c:pt>
                <c:pt idx="3538">
                  <c:v>2895491</c:v>
                </c:pt>
                <c:pt idx="3539">
                  <c:v>2888836</c:v>
                </c:pt>
                <c:pt idx="3540">
                  <c:v>2981928</c:v>
                </c:pt>
                <c:pt idx="3541">
                  <c:v>2940916</c:v>
                </c:pt>
                <c:pt idx="3542">
                  <c:v>5144354</c:v>
                </c:pt>
                <c:pt idx="3543">
                  <c:v>5145166</c:v>
                </c:pt>
                <c:pt idx="3544">
                  <c:v>24818</c:v>
                </c:pt>
                <c:pt idx="3545">
                  <c:v>46571</c:v>
                </c:pt>
                <c:pt idx="3546">
                  <c:v>59333</c:v>
                </c:pt>
                <c:pt idx="3547">
                  <c:v>68317</c:v>
                </c:pt>
                <c:pt idx="3548">
                  <c:v>5117821</c:v>
                </c:pt>
                <c:pt idx="3549">
                  <c:v>5121890</c:v>
                </c:pt>
                <c:pt idx="3550">
                  <c:v>5138972</c:v>
                </c:pt>
                <c:pt idx="3551">
                  <c:v>51395</c:v>
                </c:pt>
                <c:pt idx="3552">
                  <c:v>65873</c:v>
                </c:pt>
                <c:pt idx="3553">
                  <c:v>91528</c:v>
                </c:pt>
                <c:pt idx="3554">
                  <c:v>4212772</c:v>
                </c:pt>
                <c:pt idx="3555">
                  <c:v>4189477</c:v>
                </c:pt>
                <c:pt idx="3556">
                  <c:v>4182758</c:v>
                </c:pt>
                <c:pt idx="3557">
                  <c:v>4167818</c:v>
                </c:pt>
                <c:pt idx="3558">
                  <c:v>4138525</c:v>
                </c:pt>
                <c:pt idx="3559">
                  <c:v>4210326</c:v>
                </c:pt>
                <c:pt idx="3560">
                  <c:v>4197897</c:v>
                </c:pt>
                <c:pt idx="3561">
                  <c:v>1846055</c:v>
                </c:pt>
                <c:pt idx="3562">
                  <c:v>1834889</c:v>
                </c:pt>
                <c:pt idx="3563">
                  <c:v>1820892</c:v>
                </c:pt>
                <c:pt idx="3564">
                  <c:v>4874818</c:v>
                </c:pt>
                <c:pt idx="3565">
                  <c:v>4894488</c:v>
                </c:pt>
                <c:pt idx="3566">
                  <c:v>4899937</c:v>
                </c:pt>
                <c:pt idx="3567">
                  <c:v>4912139</c:v>
                </c:pt>
                <c:pt idx="3568">
                  <c:v>4942097</c:v>
                </c:pt>
                <c:pt idx="3569">
                  <c:v>4949780</c:v>
                </c:pt>
                <c:pt idx="3570">
                  <c:v>4975444</c:v>
                </c:pt>
                <c:pt idx="3571">
                  <c:v>4872010</c:v>
                </c:pt>
                <c:pt idx="3572">
                  <c:v>847395</c:v>
                </c:pt>
                <c:pt idx="3573">
                  <c:v>804941</c:v>
                </c:pt>
                <c:pt idx="3574">
                  <c:v>783844</c:v>
                </c:pt>
                <c:pt idx="3575">
                  <c:v>759734</c:v>
                </c:pt>
                <c:pt idx="3576">
                  <c:v>845009</c:v>
                </c:pt>
                <c:pt idx="3577">
                  <c:v>756392</c:v>
                </c:pt>
                <c:pt idx="3578">
                  <c:v>4336609</c:v>
                </c:pt>
                <c:pt idx="3579">
                  <c:v>4351883</c:v>
                </c:pt>
                <c:pt idx="3580">
                  <c:v>4354575</c:v>
                </c:pt>
                <c:pt idx="3581">
                  <c:v>4372865</c:v>
                </c:pt>
                <c:pt idx="3582">
                  <c:v>333798</c:v>
                </c:pt>
                <c:pt idx="3583">
                  <c:v>340413</c:v>
                </c:pt>
                <c:pt idx="3584">
                  <c:v>373287</c:v>
                </c:pt>
                <c:pt idx="3585">
                  <c:v>396451</c:v>
                </c:pt>
                <c:pt idx="3586">
                  <c:v>5082745</c:v>
                </c:pt>
                <c:pt idx="3587">
                  <c:v>5053641</c:v>
                </c:pt>
                <c:pt idx="3588">
                  <c:v>5039794</c:v>
                </c:pt>
                <c:pt idx="3589">
                  <c:v>2784024</c:v>
                </c:pt>
                <c:pt idx="3590">
                  <c:v>2754933</c:v>
                </c:pt>
                <c:pt idx="3591">
                  <c:v>2749157</c:v>
                </c:pt>
                <c:pt idx="3592">
                  <c:v>2785757</c:v>
                </c:pt>
                <c:pt idx="3593">
                  <c:v>2783154</c:v>
                </c:pt>
                <c:pt idx="3594">
                  <c:v>3052134</c:v>
                </c:pt>
                <c:pt idx="3595">
                  <c:v>3062826</c:v>
                </c:pt>
                <c:pt idx="3596">
                  <c:v>3075132</c:v>
                </c:pt>
                <c:pt idx="3597">
                  <c:v>4998342</c:v>
                </c:pt>
                <c:pt idx="3598">
                  <c:v>4266955</c:v>
                </c:pt>
                <c:pt idx="3599">
                  <c:v>2842441</c:v>
                </c:pt>
                <c:pt idx="3600">
                  <c:v>2816062</c:v>
                </c:pt>
                <c:pt idx="3601">
                  <c:v>885036</c:v>
                </c:pt>
                <c:pt idx="3602">
                  <c:v>308912</c:v>
                </c:pt>
                <c:pt idx="3603">
                  <c:v>313836</c:v>
                </c:pt>
                <c:pt idx="3604">
                  <c:v>4584660</c:v>
                </c:pt>
                <c:pt idx="3605">
                  <c:v>1089322</c:v>
                </c:pt>
                <c:pt idx="3606">
                  <c:v>440308</c:v>
                </c:pt>
                <c:pt idx="3607">
                  <c:v>4829471</c:v>
                </c:pt>
                <c:pt idx="3608">
                  <c:v>4721010</c:v>
                </c:pt>
                <c:pt idx="3609">
                  <c:v>4234204</c:v>
                </c:pt>
                <c:pt idx="3610">
                  <c:v>4215944</c:v>
                </c:pt>
                <c:pt idx="3611">
                  <c:v>3675443</c:v>
                </c:pt>
                <c:pt idx="3612">
                  <c:v>3180710</c:v>
                </c:pt>
                <c:pt idx="3613">
                  <c:v>2274532</c:v>
                </c:pt>
                <c:pt idx="3614">
                  <c:v>2145968</c:v>
                </c:pt>
                <c:pt idx="3615">
                  <c:v>1981978</c:v>
                </c:pt>
                <c:pt idx="3616">
                  <c:v>1605289</c:v>
                </c:pt>
                <c:pt idx="3617">
                  <c:v>1540759</c:v>
                </c:pt>
                <c:pt idx="3618">
                  <c:v>1519423</c:v>
                </c:pt>
                <c:pt idx="3619">
                  <c:v>1078063</c:v>
                </c:pt>
                <c:pt idx="3620">
                  <c:v>941391</c:v>
                </c:pt>
                <c:pt idx="3621">
                  <c:v>729760</c:v>
                </c:pt>
                <c:pt idx="3622">
                  <c:v>511270</c:v>
                </c:pt>
                <c:pt idx="3623">
                  <c:v>231910</c:v>
                </c:pt>
                <c:pt idx="3624">
                  <c:v>4992718</c:v>
                </c:pt>
                <c:pt idx="3625">
                  <c:v>3239148</c:v>
                </c:pt>
                <c:pt idx="3626">
                  <c:v>2517082</c:v>
                </c:pt>
                <c:pt idx="3627">
                  <c:v>2089793</c:v>
                </c:pt>
                <c:pt idx="3628">
                  <c:v>4406085</c:v>
                </c:pt>
                <c:pt idx="3629">
                  <c:v>1541868</c:v>
                </c:pt>
                <c:pt idx="3630">
                  <c:v>11361</c:v>
                </c:pt>
                <c:pt idx="3631">
                  <c:v>216693</c:v>
                </c:pt>
                <c:pt idx="3632">
                  <c:v>274509</c:v>
                </c:pt>
                <c:pt idx="3633">
                  <c:v>331210</c:v>
                </c:pt>
                <c:pt idx="3634">
                  <c:v>503019</c:v>
                </c:pt>
                <c:pt idx="3635">
                  <c:v>553468</c:v>
                </c:pt>
                <c:pt idx="3636">
                  <c:v>595960</c:v>
                </c:pt>
                <c:pt idx="3637">
                  <c:v>611206</c:v>
                </c:pt>
                <c:pt idx="3638">
                  <c:v>697393</c:v>
                </c:pt>
                <c:pt idx="3639">
                  <c:v>848079</c:v>
                </c:pt>
                <c:pt idx="3640">
                  <c:v>879889</c:v>
                </c:pt>
                <c:pt idx="3641">
                  <c:v>933167</c:v>
                </c:pt>
                <c:pt idx="3642">
                  <c:v>1119863</c:v>
                </c:pt>
                <c:pt idx="3643">
                  <c:v>1133454</c:v>
                </c:pt>
                <c:pt idx="3644">
                  <c:v>1143096</c:v>
                </c:pt>
                <c:pt idx="3645">
                  <c:v>1205974</c:v>
                </c:pt>
                <c:pt idx="3646">
                  <c:v>1221353</c:v>
                </c:pt>
                <c:pt idx="3647">
                  <c:v>1349943</c:v>
                </c:pt>
                <c:pt idx="3648">
                  <c:v>1509747</c:v>
                </c:pt>
                <c:pt idx="3649">
                  <c:v>1542572</c:v>
                </c:pt>
                <c:pt idx="3650">
                  <c:v>1574653</c:v>
                </c:pt>
                <c:pt idx="3651">
                  <c:v>1628726</c:v>
                </c:pt>
                <c:pt idx="3652">
                  <c:v>1710852</c:v>
                </c:pt>
                <c:pt idx="3653">
                  <c:v>1880264</c:v>
                </c:pt>
                <c:pt idx="3654">
                  <c:v>1900680</c:v>
                </c:pt>
                <c:pt idx="3655">
                  <c:v>1969136</c:v>
                </c:pt>
                <c:pt idx="3656">
                  <c:v>2012153</c:v>
                </c:pt>
                <c:pt idx="3657">
                  <c:v>2019683</c:v>
                </c:pt>
                <c:pt idx="3658">
                  <c:v>2054966</c:v>
                </c:pt>
                <c:pt idx="3659">
                  <c:v>2121417</c:v>
                </c:pt>
                <c:pt idx="3660">
                  <c:v>2167328</c:v>
                </c:pt>
                <c:pt idx="3661">
                  <c:v>2188685</c:v>
                </c:pt>
                <c:pt idx="3662">
                  <c:v>2190165</c:v>
                </c:pt>
                <c:pt idx="3663">
                  <c:v>2288284</c:v>
                </c:pt>
                <c:pt idx="3664">
                  <c:v>2321396</c:v>
                </c:pt>
                <c:pt idx="3665">
                  <c:v>2442043</c:v>
                </c:pt>
                <c:pt idx="3666">
                  <c:v>2505188</c:v>
                </c:pt>
                <c:pt idx="3667">
                  <c:v>2565046</c:v>
                </c:pt>
                <c:pt idx="3668">
                  <c:v>2569981</c:v>
                </c:pt>
                <c:pt idx="3669">
                  <c:v>2627632</c:v>
                </c:pt>
                <c:pt idx="3670">
                  <c:v>2652649</c:v>
                </c:pt>
                <c:pt idx="3671">
                  <c:v>2657431</c:v>
                </c:pt>
                <c:pt idx="3672">
                  <c:v>2697125</c:v>
                </c:pt>
                <c:pt idx="3673">
                  <c:v>2726626</c:v>
                </c:pt>
                <c:pt idx="3674">
                  <c:v>2743272</c:v>
                </c:pt>
                <c:pt idx="3675">
                  <c:v>2761724</c:v>
                </c:pt>
                <c:pt idx="3676">
                  <c:v>2767602</c:v>
                </c:pt>
                <c:pt idx="3677">
                  <c:v>2770984</c:v>
                </c:pt>
                <c:pt idx="3678">
                  <c:v>2828901</c:v>
                </c:pt>
                <c:pt idx="3679">
                  <c:v>2852151</c:v>
                </c:pt>
                <c:pt idx="3680">
                  <c:v>2857092</c:v>
                </c:pt>
                <c:pt idx="3681">
                  <c:v>2869994</c:v>
                </c:pt>
                <c:pt idx="3682">
                  <c:v>2872501</c:v>
                </c:pt>
                <c:pt idx="3683">
                  <c:v>2893093</c:v>
                </c:pt>
                <c:pt idx="3684">
                  <c:v>2907294</c:v>
                </c:pt>
                <c:pt idx="3685">
                  <c:v>2919589</c:v>
                </c:pt>
                <c:pt idx="3686">
                  <c:v>2950393</c:v>
                </c:pt>
                <c:pt idx="3687">
                  <c:v>2960470</c:v>
                </c:pt>
                <c:pt idx="3688">
                  <c:v>3071658</c:v>
                </c:pt>
                <c:pt idx="3689">
                  <c:v>3092603</c:v>
                </c:pt>
                <c:pt idx="3690">
                  <c:v>3103256</c:v>
                </c:pt>
                <c:pt idx="3691">
                  <c:v>3127723</c:v>
                </c:pt>
                <c:pt idx="3692">
                  <c:v>3172911</c:v>
                </c:pt>
                <c:pt idx="3693">
                  <c:v>3186423</c:v>
                </c:pt>
                <c:pt idx="3694">
                  <c:v>3252970</c:v>
                </c:pt>
                <c:pt idx="3695">
                  <c:v>3286875</c:v>
                </c:pt>
                <c:pt idx="3696">
                  <c:v>3322528</c:v>
                </c:pt>
                <c:pt idx="3697">
                  <c:v>3328513</c:v>
                </c:pt>
                <c:pt idx="3698">
                  <c:v>3396922</c:v>
                </c:pt>
                <c:pt idx="3699">
                  <c:v>3403123</c:v>
                </c:pt>
                <c:pt idx="3700">
                  <c:v>3524836</c:v>
                </c:pt>
                <c:pt idx="3701">
                  <c:v>3539905</c:v>
                </c:pt>
                <c:pt idx="3702">
                  <c:v>3602435</c:v>
                </c:pt>
                <c:pt idx="3703">
                  <c:v>3640018</c:v>
                </c:pt>
                <c:pt idx="3704">
                  <c:v>3686744</c:v>
                </c:pt>
                <c:pt idx="3705">
                  <c:v>3720656</c:v>
                </c:pt>
                <c:pt idx="3706">
                  <c:v>3803817</c:v>
                </c:pt>
                <c:pt idx="3707">
                  <c:v>3830072</c:v>
                </c:pt>
                <c:pt idx="3708">
                  <c:v>3846138</c:v>
                </c:pt>
                <c:pt idx="3709">
                  <c:v>3872103</c:v>
                </c:pt>
                <c:pt idx="3710">
                  <c:v>3892199</c:v>
                </c:pt>
                <c:pt idx="3711">
                  <c:v>3915094</c:v>
                </c:pt>
                <c:pt idx="3712">
                  <c:v>3917514</c:v>
                </c:pt>
                <c:pt idx="3713">
                  <c:v>4004577</c:v>
                </c:pt>
                <c:pt idx="3714">
                  <c:v>4055288</c:v>
                </c:pt>
                <c:pt idx="3715">
                  <c:v>4084420</c:v>
                </c:pt>
                <c:pt idx="3716">
                  <c:v>4115422</c:v>
                </c:pt>
                <c:pt idx="3717">
                  <c:v>4141756</c:v>
                </c:pt>
                <c:pt idx="3718">
                  <c:v>4157726</c:v>
                </c:pt>
                <c:pt idx="3719">
                  <c:v>4475913</c:v>
                </c:pt>
                <c:pt idx="3720">
                  <c:v>4493098</c:v>
                </c:pt>
                <c:pt idx="3721">
                  <c:v>4520040</c:v>
                </c:pt>
                <c:pt idx="3722">
                  <c:v>4536852</c:v>
                </c:pt>
                <c:pt idx="3723">
                  <c:v>4546529</c:v>
                </c:pt>
                <c:pt idx="3724">
                  <c:v>4577742</c:v>
                </c:pt>
                <c:pt idx="3725">
                  <c:v>4624680</c:v>
                </c:pt>
                <c:pt idx="3726">
                  <c:v>4636649</c:v>
                </c:pt>
                <c:pt idx="3727">
                  <c:v>4691893</c:v>
                </c:pt>
                <c:pt idx="3728">
                  <c:v>4697535</c:v>
                </c:pt>
                <c:pt idx="3729">
                  <c:v>4698347</c:v>
                </c:pt>
                <c:pt idx="3730">
                  <c:v>4705219</c:v>
                </c:pt>
                <c:pt idx="3731">
                  <c:v>4793466</c:v>
                </c:pt>
                <c:pt idx="3732">
                  <c:v>4802538</c:v>
                </c:pt>
                <c:pt idx="3733">
                  <c:v>4809417</c:v>
                </c:pt>
                <c:pt idx="3734">
                  <c:v>4818093</c:v>
                </c:pt>
                <c:pt idx="3735">
                  <c:v>4916928</c:v>
                </c:pt>
                <c:pt idx="3736">
                  <c:v>741048</c:v>
                </c:pt>
                <c:pt idx="3737">
                  <c:v>902641</c:v>
                </c:pt>
                <c:pt idx="3738">
                  <c:v>928084</c:v>
                </c:pt>
                <c:pt idx="3739">
                  <c:v>1228095</c:v>
                </c:pt>
                <c:pt idx="3740">
                  <c:v>1498753</c:v>
                </c:pt>
                <c:pt idx="3741">
                  <c:v>1567896</c:v>
                </c:pt>
                <c:pt idx="3742">
                  <c:v>1790809</c:v>
                </c:pt>
                <c:pt idx="3743">
                  <c:v>1984363</c:v>
                </c:pt>
                <c:pt idx="3744">
                  <c:v>2161763</c:v>
                </c:pt>
                <c:pt idx="3745">
                  <c:v>2531490</c:v>
                </c:pt>
                <c:pt idx="3746">
                  <c:v>2695348</c:v>
                </c:pt>
                <c:pt idx="3747">
                  <c:v>2805356</c:v>
                </c:pt>
                <c:pt idx="3748">
                  <c:v>3065141</c:v>
                </c:pt>
                <c:pt idx="3749">
                  <c:v>3266496</c:v>
                </c:pt>
              </c:numCache>
            </c:numRef>
          </c:xVal>
          <c:yVal>
            <c:numRef>
              <c:f>'BLAST top hits'!$B$1:$B$3750</c:f>
              <c:numCache>
                <c:formatCode>General</c:formatCode>
                <c:ptCount val="3750"/>
                <c:pt idx="0">
                  <c:v>386111</c:v>
                </c:pt>
                <c:pt idx="1">
                  <c:v>294085</c:v>
                </c:pt>
                <c:pt idx="2">
                  <c:v>242254</c:v>
                </c:pt>
                <c:pt idx="3">
                  <c:v>229051</c:v>
                </c:pt>
                <c:pt idx="4">
                  <c:v>206732</c:v>
                </c:pt>
                <c:pt idx="5">
                  <c:v>199643</c:v>
                </c:pt>
                <c:pt idx="6">
                  <c:v>193447</c:v>
                </c:pt>
                <c:pt idx="7">
                  <c:v>158279</c:v>
                </c:pt>
                <c:pt idx="8">
                  <c:v>133300</c:v>
                </c:pt>
                <c:pt idx="9">
                  <c:v>127150</c:v>
                </c:pt>
                <c:pt idx="10">
                  <c:v>104091</c:v>
                </c:pt>
                <c:pt idx="11">
                  <c:v>2569558</c:v>
                </c:pt>
                <c:pt idx="12">
                  <c:v>2576295</c:v>
                </c:pt>
                <c:pt idx="13">
                  <c:v>2593742</c:v>
                </c:pt>
                <c:pt idx="14">
                  <c:v>2603186</c:v>
                </c:pt>
                <c:pt idx="15">
                  <c:v>2621662</c:v>
                </c:pt>
                <c:pt idx="16">
                  <c:v>4690589</c:v>
                </c:pt>
                <c:pt idx="17">
                  <c:v>4673401</c:v>
                </c:pt>
                <c:pt idx="18">
                  <c:v>4667250</c:v>
                </c:pt>
                <c:pt idx="19">
                  <c:v>4509239</c:v>
                </c:pt>
                <c:pt idx="20">
                  <c:v>4471317</c:v>
                </c:pt>
                <c:pt idx="21">
                  <c:v>3262500</c:v>
                </c:pt>
                <c:pt idx="22">
                  <c:v>4414629</c:v>
                </c:pt>
                <c:pt idx="23">
                  <c:v>4369198</c:v>
                </c:pt>
                <c:pt idx="24">
                  <c:v>986720</c:v>
                </c:pt>
                <c:pt idx="25">
                  <c:v>987127</c:v>
                </c:pt>
                <c:pt idx="26">
                  <c:v>4303105</c:v>
                </c:pt>
                <c:pt idx="27">
                  <c:v>3275596</c:v>
                </c:pt>
                <c:pt idx="28">
                  <c:v>3276865</c:v>
                </c:pt>
                <c:pt idx="29">
                  <c:v>3280174</c:v>
                </c:pt>
                <c:pt idx="30">
                  <c:v>3304323</c:v>
                </c:pt>
                <c:pt idx="31">
                  <c:v>3313444</c:v>
                </c:pt>
                <c:pt idx="32">
                  <c:v>3345175</c:v>
                </c:pt>
                <c:pt idx="33">
                  <c:v>3932325</c:v>
                </c:pt>
                <c:pt idx="34">
                  <c:v>3931779</c:v>
                </c:pt>
                <c:pt idx="35">
                  <c:v>3929178</c:v>
                </c:pt>
                <c:pt idx="36">
                  <c:v>3922926</c:v>
                </c:pt>
                <c:pt idx="37">
                  <c:v>3901249</c:v>
                </c:pt>
                <c:pt idx="38">
                  <c:v>3896935</c:v>
                </c:pt>
                <c:pt idx="39">
                  <c:v>3977500</c:v>
                </c:pt>
                <c:pt idx="40">
                  <c:v>3963240</c:v>
                </c:pt>
                <c:pt idx="41">
                  <c:v>3953237</c:v>
                </c:pt>
                <c:pt idx="42">
                  <c:v>3379756</c:v>
                </c:pt>
                <c:pt idx="43">
                  <c:v>3544130</c:v>
                </c:pt>
                <c:pt idx="44">
                  <c:v>3544343</c:v>
                </c:pt>
                <c:pt idx="45">
                  <c:v>3548393</c:v>
                </c:pt>
                <c:pt idx="46">
                  <c:v>3567238</c:v>
                </c:pt>
                <c:pt idx="47">
                  <c:v>3568321</c:v>
                </c:pt>
                <c:pt idx="48">
                  <c:v>3574180</c:v>
                </c:pt>
                <c:pt idx="49">
                  <c:v>3574371</c:v>
                </c:pt>
                <c:pt idx="50">
                  <c:v>3583325</c:v>
                </c:pt>
                <c:pt idx="51">
                  <c:v>3618165</c:v>
                </c:pt>
                <c:pt idx="52">
                  <c:v>3618559</c:v>
                </c:pt>
                <c:pt idx="53">
                  <c:v>3622304</c:v>
                </c:pt>
                <c:pt idx="54">
                  <c:v>3708525</c:v>
                </c:pt>
                <c:pt idx="55">
                  <c:v>3744787</c:v>
                </c:pt>
                <c:pt idx="56">
                  <c:v>3830789</c:v>
                </c:pt>
                <c:pt idx="57">
                  <c:v>3385968</c:v>
                </c:pt>
                <c:pt idx="58">
                  <c:v>3313444</c:v>
                </c:pt>
                <c:pt idx="59">
                  <c:v>4191750</c:v>
                </c:pt>
                <c:pt idx="60">
                  <c:v>4236345</c:v>
                </c:pt>
                <c:pt idx="61">
                  <c:v>3169393</c:v>
                </c:pt>
                <c:pt idx="62">
                  <c:v>3106978</c:v>
                </c:pt>
                <c:pt idx="63">
                  <c:v>3102939</c:v>
                </c:pt>
                <c:pt idx="64">
                  <c:v>3086557</c:v>
                </c:pt>
                <c:pt idx="65">
                  <c:v>3026517</c:v>
                </c:pt>
                <c:pt idx="66">
                  <c:v>2982890</c:v>
                </c:pt>
                <c:pt idx="67">
                  <c:v>2869534</c:v>
                </c:pt>
                <c:pt idx="68">
                  <c:v>2859309</c:v>
                </c:pt>
                <c:pt idx="69">
                  <c:v>2810826</c:v>
                </c:pt>
                <c:pt idx="70">
                  <c:v>2728583</c:v>
                </c:pt>
                <c:pt idx="71">
                  <c:v>1741538</c:v>
                </c:pt>
                <c:pt idx="72">
                  <c:v>56391</c:v>
                </c:pt>
                <c:pt idx="73">
                  <c:v>2540247</c:v>
                </c:pt>
                <c:pt idx="74">
                  <c:v>2534770</c:v>
                </c:pt>
                <c:pt idx="75">
                  <c:v>2495784</c:v>
                </c:pt>
                <c:pt idx="76">
                  <c:v>2491734</c:v>
                </c:pt>
                <c:pt idx="77">
                  <c:v>2486874</c:v>
                </c:pt>
                <c:pt idx="78">
                  <c:v>2456274</c:v>
                </c:pt>
                <c:pt idx="79">
                  <c:v>2455638</c:v>
                </c:pt>
                <c:pt idx="80">
                  <c:v>2449059</c:v>
                </c:pt>
                <c:pt idx="81">
                  <c:v>2347081</c:v>
                </c:pt>
                <c:pt idx="82">
                  <c:v>2235421</c:v>
                </c:pt>
                <c:pt idx="83">
                  <c:v>498815</c:v>
                </c:pt>
                <c:pt idx="84">
                  <c:v>515350</c:v>
                </c:pt>
                <c:pt idx="85">
                  <c:v>521105</c:v>
                </c:pt>
                <c:pt idx="86">
                  <c:v>2098315</c:v>
                </c:pt>
                <c:pt idx="87">
                  <c:v>2076992</c:v>
                </c:pt>
                <c:pt idx="88">
                  <c:v>2072154</c:v>
                </c:pt>
                <c:pt idx="89">
                  <c:v>1899405</c:v>
                </c:pt>
                <c:pt idx="90">
                  <c:v>1884210</c:v>
                </c:pt>
                <c:pt idx="91">
                  <c:v>1863319</c:v>
                </c:pt>
                <c:pt idx="92">
                  <c:v>789026</c:v>
                </c:pt>
                <c:pt idx="93">
                  <c:v>693005</c:v>
                </c:pt>
                <c:pt idx="94">
                  <c:v>700111</c:v>
                </c:pt>
                <c:pt idx="95">
                  <c:v>1790721</c:v>
                </c:pt>
                <c:pt idx="96">
                  <c:v>1782999</c:v>
                </c:pt>
                <c:pt idx="97">
                  <c:v>1781700</c:v>
                </c:pt>
                <c:pt idx="98">
                  <c:v>1769687</c:v>
                </c:pt>
                <c:pt idx="99">
                  <c:v>1768286</c:v>
                </c:pt>
                <c:pt idx="100">
                  <c:v>1763653</c:v>
                </c:pt>
                <c:pt idx="101">
                  <c:v>1745453</c:v>
                </c:pt>
                <c:pt idx="102">
                  <c:v>1744079</c:v>
                </c:pt>
                <c:pt idx="103">
                  <c:v>1743789</c:v>
                </c:pt>
                <c:pt idx="104">
                  <c:v>1735462</c:v>
                </c:pt>
                <c:pt idx="105">
                  <c:v>888986</c:v>
                </c:pt>
                <c:pt idx="106">
                  <c:v>974016</c:v>
                </c:pt>
                <c:pt idx="107">
                  <c:v>984469</c:v>
                </c:pt>
                <c:pt idx="108">
                  <c:v>985033</c:v>
                </c:pt>
                <c:pt idx="109">
                  <c:v>987127</c:v>
                </c:pt>
                <c:pt idx="110">
                  <c:v>999132</c:v>
                </c:pt>
                <c:pt idx="111">
                  <c:v>1084327</c:v>
                </c:pt>
                <c:pt idx="112">
                  <c:v>1102186</c:v>
                </c:pt>
                <c:pt idx="113">
                  <c:v>1139054</c:v>
                </c:pt>
                <c:pt idx="114">
                  <c:v>1151965</c:v>
                </c:pt>
                <c:pt idx="115">
                  <c:v>1164514</c:v>
                </c:pt>
                <c:pt idx="116">
                  <c:v>1395793</c:v>
                </c:pt>
                <c:pt idx="117">
                  <c:v>1354213</c:v>
                </c:pt>
                <c:pt idx="118">
                  <c:v>1352393</c:v>
                </c:pt>
                <c:pt idx="119">
                  <c:v>1309752</c:v>
                </c:pt>
                <c:pt idx="120">
                  <c:v>1298598</c:v>
                </c:pt>
                <c:pt idx="121">
                  <c:v>1293641</c:v>
                </c:pt>
                <c:pt idx="122">
                  <c:v>1280723</c:v>
                </c:pt>
                <c:pt idx="123">
                  <c:v>1254916</c:v>
                </c:pt>
                <c:pt idx="124">
                  <c:v>1253443</c:v>
                </c:pt>
                <c:pt idx="125">
                  <c:v>1249576</c:v>
                </c:pt>
                <c:pt idx="126">
                  <c:v>1213474</c:v>
                </c:pt>
                <c:pt idx="127">
                  <c:v>1181018</c:v>
                </c:pt>
                <c:pt idx="128">
                  <c:v>1180839</c:v>
                </c:pt>
                <c:pt idx="129">
                  <c:v>1504771</c:v>
                </c:pt>
                <c:pt idx="130">
                  <c:v>1573578</c:v>
                </c:pt>
                <c:pt idx="131">
                  <c:v>1583225</c:v>
                </c:pt>
                <c:pt idx="132">
                  <c:v>1591901</c:v>
                </c:pt>
                <c:pt idx="133">
                  <c:v>1595234</c:v>
                </c:pt>
                <c:pt idx="134">
                  <c:v>1596820</c:v>
                </c:pt>
                <c:pt idx="135">
                  <c:v>1597138</c:v>
                </c:pt>
                <c:pt idx="136">
                  <c:v>1597982</c:v>
                </c:pt>
                <c:pt idx="137">
                  <c:v>1599346</c:v>
                </c:pt>
                <c:pt idx="138">
                  <c:v>1599759</c:v>
                </c:pt>
                <c:pt idx="139">
                  <c:v>1599950</c:v>
                </c:pt>
                <c:pt idx="140">
                  <c:v>1600347</c:v>
                </c:pt>
                <c:pt idx="141">
                  <c:v>1600727</c:v>
                </c:pt>
                <c:pt idx="142">
                  <c:v>1602339</c:v>
                </c:pt>
                <c:pt idx="143">
                  <c:v>1603757</c:v>
                </c:pt>
                <c:pt idx="144">
                  <c:v>1603939</c:v>
                </c:pt>
                <c:pt idx="145">
                  <c:v>1605994</c:v>
                </c:pt>
                <c:pt idx="146">
                  <c:v>1607440</c:v>
                </c:pt>
                <c:pt idx="147">
                  <c:v>1608473</c:v>
                </c:pt>
                <c:pt idx="148">
                  <c:v>1638693</c:v>
                </c:pt>
                <c:pt idx="149">
                  <c:v>1644044</c:v>
                </c:pt>
                <c:pt idx="150">
                  <c:v>1651339</c:v>
                </c:pt>
                <c:pt idx="151">
                  <c:v>1682950</c:v>
                </c:pt>
                <c:pt idx="152">
                  <c:v>1684940</c:v>
                </c:pt>
                <c:pt idx="153">
                  <c:v>1698529</c:v>
                </c:pt>
                <c:pt idx="154">
                  <c:v>691334</c:v>
                </c:pt>
                <c:pt idx="155">
                  <c:v>678360</c:v>
                </c:pt>
                <c:pt idx="156">
                  <c:v>662931</c:v>
                </c:pt>
                <c:pt idx="157">
                  <c:v>2040382</c:v>
                </c:pt>
                <c:pt idx="158">
                  <c:v>1929125</c:v>
                </c:pt>
                <c:pt idx="159">
                  <c:v>1929796</c:v>
                </c:pt>
                <c:pt idx="160">
                  <c:v>1952197</c:v>
                </c:pt>
                <c:pt idx="161">
                  <c:v>1968822</c:v>
                </c:pt>
                <c:pt idx="162">
                  <c:v>1978473</c:v>
                </c:pt>
                <c:pt idx="163">
                  <c:v>1978892</c:v>
                </c:pt>
                <c:pt idx="164">
                  <c:v>2160953</c:v>
                </c:pt>
                <c:pt idx="165">
                  <c:v>598868</c:v>
                </c:pt>
                <c:pt idx="166">
                  <c:v>1286252</c:v>
                </c:pt>
                <c:pt idx="167">
                  <c:v>569614</c:v>
                </c:pt>
                <c:pt idx="168">
                  <c:v>556259</c:v>
                </c:pt>
                <c:pt idx="169">
                  <c:v>550313</c:v>
                </c:pt>
                <c:pt idx="170">
                  <c:v>1994518</c:v>
                </c:pt>
                <c:pt idx="171">
                  <c:v>491860</c:v>
                </c:pt>
                <c:pt idx="172">
                  <c:v>477798</c:v>
                </c:pt>
                <c:pt idx="173">
                  <c:v>4338619</c:v>
                </c:pt>
                <c:pt idx="174">
                  <c:v>1942235</c:v>
                </c:pt>
                <c:pt idx="175">
                  <c:v>3827782</c:v>
                </c:pt>
                <c:pt idx="176">
                  <c:v>797702</c:v>
                </c:pt>
                <c:pt idx="177">
                  <c:v>1606365</c:v>
                </c:pt>
                <c:pt idx="178">
                  <c:v>1605741</c:v>
                </c:pt>
                <c:pt idx="179">
                  <c:v>1280325</c:v>
                </c:pt>
                <c:pt idx="180">
                  <c:v>1186298</c:v>
                </c:pt>
                <c:pt idx="181">
                  <c:v>1601058</c:v>
                </c:pt>
                <c:pt idx="182">
                  <c:v>1598619</c:v>
                </c:pt>
                <c:pt idx="183">
                  <c:v>2981167</c:v>
                </c:pt>
                <c:pt idx="184">
                  <c:v>3039589</c:v>
                </c:pt>
                <c:pt idx="185">
                  <c:v>2784173</c:v>
                </c:pt>
                <c:pt idx="186">
                  <c:v>223885</c:v>
                </c:pt>
                <c:pt idx="187">
                  <c:v>1758648</c:v>
                </c:pt>
                <c:pt idx="188">
                  <c:v>1758205</c:v>
                </c:pt>
                <c:pt idx="189">
                  <c:v>2235750</c:v>
                </c:pt>
                <c:pt idx="190">
                  <c:v>1596218</c:v>
                </c:pt>
                <c:pt idx="191">
                  <c:v>1940624</c:v>
                </c:pt>
                <c:pt idx="192">
                  <c:v>996689</c:v>
                </c:pt>
                <c:pt idx="193">
                  <c:v>774583</c:v>
                </c:pt>
                <c:pt idx="194">
                  <c:v>1009585</c:v>
                </c:pt>
                <c:pt idx="195">
                  <c:v>1715569</c:v>
                </c:pt>
                <c:pt idx="196">
                  <c:v>386365</c:v>
                </c:pt>
                <c:pt idx="197">
                  <c:v>366765</c:v>
                </c:pt>
                <c:pt idx="198">
                  <c:v>250012</c:v>
                </c:pt>
                <c:pt idx="199">
                  <c:v>236023</c:v>
                </c:pt>
                <c:pt idx="200">
                  <c:v>2736141</c:v>
                </c:pt>
                <c:pt idx="201">
                  <c:v>3101678</c:v>
                </c:pt>
                <c:pt idx="202">
                  <c:v>3167255</c:v>
                </c:pt>
                <c:pt idx="203">
                  <c:v>4227538</c:v>
                </c:pt>
                <c:pt idx="204">
                  <c:v>4194234</c:v>
                </c:pt>
                <c:pt idx="205">
                  <c:v>4103802</c:v>
                </c:pt>
                <c:pt idx="206">
                  <c:v>3794229</c:v>
                </c:pt>
                <c:pt idx="207">
                  <c:v>3636497</c:v>
                </c:pt>
                <c:pt idx="208">
                  <c:v>4657742</c:v>
                </c:pt>
                <c:pt idx="209">
                  <c:v>3299382</c:v>
                </c:pt>
                <c:pt idx="210">
                  <c:v>3253847</c:v>
                </c:pt>
                <c:pt idx="211">
                  <c:v>4681334</c:v>
                </c:pt>
                <c:pt idx="212">
                  <c:v>2631132</c:v>
                </c:pt>
                <c:pt idx="213">
                  <c:v>2556497</c:v>
                </c:pt>
                <c:pt idx="214">
                  <c:v>2503500</c:v>
                </c:pt>
                <c:pt idx="215">
                  <c:v>2319658</c:v>
                </c:pt>
                <c:pt idx="216">
                  <c:v>612132</c:v>
                </c:pt>
                <c:pt idx="217">
                  <c:v>1636763</c:v>
                </c:pt>
                <c:pt idx="218">
                  <c:v>1351819</c:v>
                </c:pt>
                <c:pt idx="219">
                  <c:v>1376283</c:v>
                </c:pt>
                <c:pt idx="220">
                  <c:v>1404848</c:v>
                </c:pt>
                <c:pt idx="221">
                  <c:v>1166116</c:v>
                </c:pt>
                <c:pt idx="222">
                  <c:v>1119196</c:v>
                </c:pt>
                <c:pt idx="223">
                  <c:v>1043980</c:v>
                </c:pt>
                <c:pt idx="224">
                  <c:v>1016368</c:v>
                </c:pt>
                <c:pt idx="225">
                  <c:v>1013286</c:v>
                </c:pt>
                <c:pt idx="226">
                  <c:v>992437</c:v>
                </c:pt>
                <c:pt idx="227">
                  <c:v>738233</c:v>
                </c:pt>
                <c:pt idx="228">
                  <c:v>766973</c:v>
                </c:pt>
                <c:pt idx="229">
                  <c:v>1214321</c:v>
                </c:pt>
                <c:pt idx="230">
                  <c:v>1595568</c:v>
                </c:pt>
                <c:pt idx="231">
                  <c:v>1604385</c:v>
                </c:pt>
                <c:pt idx="232">
                  <c:v>4095314</c:v>
                </c:pt>
                <c:pt idx="233">
                  <c:v>3596872</c:v>
                </c:pt>
                <c:pt idx="234">
                  <c:v>3458579</c:v>
                </c:pt>
                <c:pt idx="235">
                  <c:v>260946</c:v>
                </c:pt>
                <c:pt idx="236">
                  <c:v>1169142</c:v>
                </c:pt>
                <c:pt idx="237">
                  <c:v>1356736</c:v>
                </c:pt>
                <c:pt idx="238">
                  <c:v>1387597</c:v>
                </c:pt>
                <c:pt idx="239">
                  <c:v>1393540</c:v>
                </c:pt>
                <c:pt idx="240">
                  <c:v>1408935</c:v>
                </c:pt>
                <c:pt idx="241">
                  <c:v>1412455</c:v>
                </c:pt>
                <c:pt idx="242">
                  <c:v>1427393</c:v>
                </c:pt>
                <c:pt idx="243">
                  <c:v>1270042</c:v>
                </c:pt>
                <c:pt idx="244">
                  <c:v>1267497</c:v>
                </c:pt>
                <c:pt idx="245">
                  <c:v>1266289</c:v>
                </c:pt>
                <c:pt idx="246">
                  <c:v>1255356</c:v>
                </c:pt>
                <c:pt idx="247">
                  <c:v>1245382</c:v>
                </c:pt>
                <c:pt idx="248">
                  <c:v>1243017</c:v>
                </c:pt>
                <c:pt idx="249">
                  <c:v>1239959</c:v>
                </c:pt>
                <c:pt idx="250">
                  <c:v>1238789</c:v>
                </c:pt>
                <c:pt idx="251">
                  <c:v>1237331</c:v>
                </c:pt>
                <c:pt idx="252">
                  <c:v>1210754</c:v>
                </c:pt>
                <c:pt idx="253">
                  <c:v>1202547</c:v>
                </c:pt>
                <c:pt idx="254">
                  <c:v>1200436</c:v>
                </c:pt>
                <c:pt idx="255">
                  <c:v>1191397</c:v>
                </c:pt>
                <c:pt idx="256">
                  <c:v>1185346</c:v>
                </c:pt>
                <c:pt idx="257">
                  <c:v>1184021</c:v>
                </c:pt>
                <c:pt idx="258">
                  <c:v>1181391</c:v>
                </c:pt>
                <c:pt idx="259">
                  <c:v>1179466</c:v>
                </c:pt>
                <c:pt idx="260">
                  <c:v>1177860</c:v>
                </c:pt>
                <c:pt idx="261">
                  <c:v>1461875</c:v>
                </c:pt>
                <c:pt idx="262">
                  <c:v>1462504</c:v>
                </c:pt>
                <c:pt idx="263">
                  <c:v>1463081</c:v>
                </c:pt>
                <c:pt idx="264">
                  <c:v>1463629</c:v>
                </c:pt>
                <c:pt idx="265">
                  <c:v>1464556</c:v>
                </c:pt>
                <c:pt idx="266">
                  <c:v>1467184</c:v>
                </c:pt>
                <c:pt idx="267">
                  <c:v>1468161</c:v>
                </c:pt>
                <c:pt idx="268">
                  <c:v>1468642</c:v>
                </c:pt>
                <c:pt idx="269">
                  <c:v>1474272</c:v>
                </c:pt>
                <c:pt idx="270">
                  <c:v>1507633</c:v>
                </c:pt>
                <c:pt idx="271">
                  <c:v>1527358</c:v>
                </c:pt>
                <c:pt idx="272">
                  <c:v>1534107</c:v>
                </c:pt>
                <c:pt idx="273">
                  <c:v>1534612</c:v>
                </c:pt>
                <c:pt idx="274">
                  <c:v>1535250</c:v>
                </c:pt>
                <c:pt idx="275">
                  <c:v>1536888</c:v>
                </c:pt>
                <c:pt idx="276">
                  <c:v>1538424</c:v>
                </c:pt>
                <c:pt idx="277">
                  <c:v>1542185</c:v>
                </c:pt>
                <c:pt idx="278">
                  <c:v>1545004</c:v>
                </c:pt>
                <c:pt idx="279">
                  <c:v>1549839</c:v>
                </c:pt>
                <c:pt idx="280">
                  <c:v>1550636</c:v>
                </c:pt>
                <c:pt idx="281">
                  <c:v>1557130</c:v>
                </c:pt>
                <c:pt idx="282">
                  <c:v>1559033</c:v>
                </c:pt>
                <c:pt idx="283">
                  <c:v>1560793</c:v>
                </c:pt>
                <c:pt idx="284">
                  <c:v>1562782</c:v>
                </c:pt>
                <c:pt idx="285">
                  <c:v>1570549</c:v>
                </c:pt>
                <c:pt idx="286">
                  <c:v>1583703</c:v>
                </c:pt>
                <c:pt idx="287">
                  <c:v>1585264</c:v>
                </c:pt>
                <c:pt idx="288">
                  <c:v>1591225</c:v>
                </c:pt>
                <c:pt idx="289">
                  <c:v>1598271</c:v>
                </c:pt>
                <c:pt idx="290">
                  <c:v>1601608</c:v>
                </c:pt>
                <c:pt idx="291">
                  <c:v>1601933</c:v>
                </c:pt>
                <c:pt idx="292">
                  <c:v>1602882</c:v>
                </c:pt>
                <c:pt idx="293">
                  <c:v>1603250</c:v>
                </c:pt>
                <c:pt idx="294">
                  <c:v>1606794</c:v>
                </c:pt>
                <c:pt idx="295">
                  <c:v>1616190</c:v>
                </c:pt>
                <c:pt idx="296">
                  <c:v>1622214</c:v>
                </c:pt>
                <c:pt idx="297">
                  <c:v>1629730</c:v>
                </c:pt>
                <c:pt idx="298">
                  <c:v>1630061</c:v>
                </c:pt>
                <c:pt idx="299">
                  <c:v>1630748</c:v>
                </c:pt>
                <c:pt idx="300">
                  <c:v>1634594</c:v>
                </c:pt>
                <c:pt idx="301">
                  <c:v>1648283</c:v>
                </c:pt>
                <c:pt idx="302">
                  <c:v>1648951</c:v>
                </c:pt>
                <c:pt idx="303">
                  <c:v>1652009</c:v>
                </c:pt>
                <c:pt idx="304">
                  <c:v>1684032</c:v>
                </c:pt>
                <c:pt idx="305">
                  <c:v>1686145</c:v>
                </c:pt>
                <c:pt idx="306">
                  <c:v>217817</c:v>
                </c:pt>
                <c:pt idx="307">
                  <c:v>2925106</c:v>
                </c:pt>
                <c:pt idx="308">
                  <c:v>1694535</c:v>
                </c:pt>
                <c:pt idx="309">
                  <c:v>868350</c:v>
                </c:pt>
                <c:pt idx="310">
                  <c:v>861936</c:v>
                </c:pt>
                <c:pt idx="311">
                  <c:v>861176</c:v>
                </c:pt>
                <c:pt idx="312">
                  <c:v>858926</c:v>
                </c:pt>
                <c:pt idx="313">
                  <c:v>851640</c:v>
                </c:pt>
                <c:pt idx="314">
                  <c:v>850608</c:v>
                </c:pt>
                <c:pt idx="315">
                  <c:v>849463</c:v>
                </c:pt>
                <c:pt idx="316">
                  <c:v>846906</c:v>
                </c:pt>
                <c:pt idx="317">
                  <c:v>811229</c:v>
                </c:pt>
                <c:pt idx="318">
                  <c:v>799411</c:v>
                </c:pt>
                <c:pt idx="319">
                  <c:v>688811</c:v>
                </c:pt>
                <c:pt idx="320">
                  <c:v>688112</c:v>
                </c:pt>
                <c:pt idx="321">
                  <c:v>666235</c:v>
                </c:pt>
                <c:pt idx="322">
                  <c:v>2010386</c:v>
                </c:pt>
                <c:pt idx="323">
                  <c:v>2011231</c:v>
                </c:pt>
                <c:pt idx="324">
                  <c:v>2012992</c:v>
                </c:pt>
                <c:pt idx="325">
                  <c:v>2014176</c:v>
                </c:pt>
                <c:pt idx="326">
                  <c:v>2021856</c:v>
                </c:pt>
                <c:pt idx="327">
                  <c:v>2025566</c:v>
                </c:pt>
                <c:pt idx="328">
                  <c:v>1913948</c:v>
                </c:pt>
                <c:pt idx="329">
                  <c:v>1920791</c:v>
                </c:pt>
                <c:pt idx="330">
                  <c:v>1923736</c:v>
                </c:pt>
                <c:pt idx="331">
                  <c:v>1930561</c:v>
                </c:pt>
                <c:pt idx="332">
                  <c:v>1936170</c:v>
                </c:pt>
                <c:pt idx="333">
                  <c:v>1937988</c:v>
                </c:pt>
                <c:pt idx="334">
                  <c:v>1939065</c:v>
                </c:pt>
                <c:pt idx="335">
                  <c:v>1940897</c:v>
                </c:pt>
                <c:pt idx="336">
                  <c:v>1941453</c:v>
                </c:pt>
                <c:pt idx="337">
                  <c:v>1942685</c:v>
                </c:pt>
                <c:pt idx="338">
                  <c:v>1944504</c:v>
                </c:pt>
                <c:pt idx="339">
                  <c:v>1951846</c:v>
                </c:pt>
                <c:pt idx="340">
                  <c:v>1958257</c:v>
                </c:pt>
                <c:pt idx="341">
                  <c:v>1958757</c:v>
                </c:pt>
                <c:pt idx="342">
                  <c:v>1969828</c:v>
                </c:pt>
                <c:pt idx="343">
                  <c:v>1970400</c:v>
                </c:pt>
                <c:pt idx="344">
                  <c:v>1975422</c:v>
                </c:pt>
                <c:pt idx="345">
                  <c:v>1977013</c:v>
                </c:pt>
                <c:pt idx="346">
                  <c:v>1979175</c:v>
                </c:pt>
                <c:pt idx="347">
                  <c:v>1981416</c:v>
                </c:pt>
                <c:pt idx="348">
                  <c:v>1982850</c:v>
                </c:pt>
                <c:pt idx="349">
                  <c:v>2117077</c:v>
                </c:pt>
                <c:pt idx="350">
                  <c:v>2854343</c:v>
                </c:pt>
                <c:pt idx="351">
                  <c:v>619406</c:v>
                </c:pt>
                <c:pt idx="352">
                  <c:v>604588</c:v>
                </c:pt>
                <c:pt idx="353">
                  <c:v>604080</c:v>
                </c:pt>
                <c:pt idx="354">
                  <c:v>603074</c:v>
                </c:pt>
                <c:pt idx="355">
                  <c:v>601772</c:v>
                </c:pt>
                <c:pt idx="356">
                  <c:v>599631</c:v>
                </c:pt>
                <c:pt idx="357">
                  <c:v>598258</c:v>
                </c:pt>
                <c:pt idx="358">
                  <c:v>597256</c:v>
                </c:pt>
                <c:pt idx="359">
                  <c:v>593152</c:v>
                </c:pt>
                <c:pt idx="360">
                  <c:v>592191</c:v>
                </c:pt>
                <c:pt idx="361">
                  <c:v>589035</c:v>
                </c:pt>
                <c:pt idx="362">
                  <c:v>577960</c:v>
                </c:pt>
                <c:pt idx="363">
                  <c:v>577465</c:v>
                </c:pt>
                <c:pt idx="364">
                  <c:v>571096</c:v>
                </c:pt>
                <c:pt idx="365">
                  <c:v>560520</c:v>
                </c:pt>
                <c:pt idx="366">
                  <c:v>553416</c:v>
                </c:pt>
                <c:pt idx="367">
                  <c:v>552018</c:v>
                </c:pt>
                <c:pt idx="368">
                  <c:v>436319</c:v>
                </c:pt>
                <c:pt idx="369">
                  <c:v>1989097</c:v>
                </c:pt>
                <c:pt idx="370">
                  <c:v>1994855</c:v>
                </c:pt>
                <c:pt idx="371">
                  <c:v>1996626</c:v>
                </c:pt>
                <c:pt idx="372">
                  <c:v>1999350</c:v>
                </c:pt>
                <c:pt idx="373">
                  <c:v>2169737</c:v>
                </c:pt>
                <c:pt idx="374">
                  <c:v>2183288</c:v>
                </c:pt>
                <c:pt idx="375">
                  <c:v>2185256</c:v>
                </c:pt>
                <c:pt idx="376">
                  <c:v>2187650</c:v>
                </c:pt>
                <c:pt idx="377">
                  <c:v>2189911</c:v>
                </c:pt>
                <c:pt idx="378">
                  <c:v>2190887</c:v>
                </c:pt>
                <c:pt idx="379">
                  <c:v>2193111</c:v>
                </c:pt>
                <c:pt idx="380">
                  <c:v>2194615</c:v>
                </c:pt>
                <c:pt idx="381">
                  <c:v>2202783</c:v>
                </c:pt>
                <c:pt idx="382">
                  <c:v>2209315</c:v>
                </c:pt>
                <c:pt idx="383">
                  <c:v>2217321</c:v>
                </c:pt>
                <c:pt idx="384">
                  <c:v>2217919</c:v>
                </c:pt>
                <c:pt idx="385">
                  <c:v>2218746</c:v>
                </c:pt>
                <c:pt idx="386">
                  <c:v>2225005</c:v>
                </c:pt>
                <c:pt idx="387">
                  <c:v>2230092</c:v>
                </c:pt>
                <c:pt idx="388">
                  <c:v>2230419</c:v>
                </c:pt>
                <c:pt idx="389">
                  <c:v>2232954</c:v>
                </c:pt>
                <c:pt idx="390">
                  <c:v>2233930</c:v>
                </c:pt>
                <c:pt idx="391">
                  <c:v>2236197</c:v>
                </c:pt>
                <c:pt idx="392">
                  <c:v>2244094</c:v>
                </c:pt>
                <c:pt idx="393">
                  <c:v>2245289</c:v>
                </c:pt>
                <c:pt idx="394">
                  <c:v>2247137</c:v>
                </c:pt>
                <c:pt idx="395">
                  <c:v>2308981</c:v>
                </c:pt>
                <c:pt idx="396">
                  <c:v>2315595</c:v>
                </c:pt>
                <c:pt idx="397">
                  <c:v>2333546</c:v>
                </c:pt>
                <c:pt idx="398">
                  <c:v>2334558</c:v>
                </c:pt>
                <c:pt idx="399">
                  <c:v>2335011</c:v>
                </c:pt>
                <c:pt idx="400">
                  <c:v>2335380</c:v>
                </c:pt>
                <c:pt idx="401">
                  <c:v>2335930</c:v>
                </c:pt>
                <c:pt idx="402">
                  <c:v>2337035</c:v>
                </c:pt>
                <c:pt idx="403">
                  <c:v>2339547</c:v>
                </c:pt>
                <c:pt idx="404">
                  <c:v>2341311</c:v>
                </c:pt>
                <c:pt idx="405">
                  <c:v>2342367</c:v>
                </c:pt>
                <c:pt idx="406">
                  <c:v>2343685</c:v>
                </c:pt>
                <c:pt idx="407">
                  <c:v>3971420</c:v>
                </c:pt>
                <c:pt idx="408">
                  <c:v>2349983</c:v>
                </c:pt>
                <c:pt idx="409">
                  <c:v>2351259</c:v>
                </c:pt>
                <c:pt idx="410">
                  <c:v>2351259</c:v>
                </c:pt>
                <c:pt idx="411">
                  <c:v>4677272</c:v>
                </c:pt>
                <c:pt idx="412">
                  <c:v>2569558</c:v>
                </c:pt>
                <c:pt idx="413">
                  <c:v>2386507</c:v>
                </c:pt>
                <c:pt idx="414">
                  <c:v>2389108</c:v>
                </c:pt>
                <c:pt idx="415">
                  <c:v>2412638</c:v>
                </c:pt>
                <c:pt idx="416">
                  <c:v>2426853</c:v>
                </c:pt>
                <c:pt idx="417">
                  <c:v>2428255</c:v>
                </c:pt>
                <c:pt idx="418">
                  <c:v>2446163</c:v>
                </c:pt>
                <c:pt idx="419">
                  <c:v>2449625</c:v>
                </c:pt>
                <c:pt idx="420">
                  <c:v>2451563</c:v>
                </c:pt>
                <c:pt idx="421">
                  <c:v>2452291</c:v>
                </c:pt>
                <c:pt idx="422">
                  <c:v>2453638</c:v>
                </c:pt>
                <c:pt idx="423">
                  <c:v>2454857</c:v>
                </c:pt>
                <c:pt idx="424">
                  <c:v>2456888</c:v>
                </c:pt>
                <c:pt idx="425">
                  <c:v>2458115</c:v>
                </c:pt>
                <c:pt idx="426">
                  <c:v>2459164</c:v>
                </c:pt>
                <c:pt idx="427">
                  <c:v>2465055</c:v>
                </c:pt>
                <c:pt idx="428">
                  <c:v>2469228</c:v>
                </c:pt>
                <c:pt idx="429">
                  <c:v>2477651</c:v>
                </c:pt>
                <c:pt idx="430">
                  <c:v>2479538</c:v>
                </c:pt>
                <c:pt idx="431">
                  <c:v>2486215</c:v>
                </c:pt>
                <c:pt idx="432">
                  <c:v>2490587</c:v>
                </c:pt>
                <c:pt idx="433">
                  <c:v>2493520</c:v>
                </c:pt>
                <c:pt idx="434">
                  <c:v>2494980</c:v>
                </c:pt>
                <c:pt idx="435">
                  <c:v>2499369</c:v>
                </c:pt>
                <c:pt idx="436">
                  <c:v>2501940</c:v>
                </c:pt>
                <c:pt idx="437">
                  <c:v>2504748</c:v>
                </c:pt>
                <c:pt idx="438">
                  <c:v>2523521</c:v>
                </c:pt>
                <c:pt idx="439">
                  <c:v>2533604</c:v>
                </c:pt>
                <c:pt idx="440">
                  <c:v>2539598</c:v>
                </c:pt>
                <c:pt idx="441">
                  <c:v>2540593</c:v>
                </c:pt>
                <c:pt idx="442">
                  <c:v>2545606</c:v>
                </c:pt>
                <c:pt idx="443">
                  <c:v>2553103</c:v>
                </c:pt>
                <c:pt idx="444">
                  <c:v>2553407</c:v>
                </c:pt>
                <c:pt idx="445">
                  <c:v>2554401</c:v>
                </c:pt>
                <c:pt idx="446">
                  <c:v>2558798</c:v>
                </c:pt>
                <c:pt idx="447">
                  <c:v>2570320</c:v>
                </c:pt>
                <c:pt idx="448">
                  <c:v>2571889</c:v>
                </c:pt>
                <c:pt idx="449">
                  <c:v>2586665</c:v>
                </c:pt>
                <c:pt idx="450">
                  <c:v>2596555</c:v>
                </c:pt>
                <c:pt idx="451">
                  <c:v>2603648</c:v>
                </c:pt>
                <c:pt idx="452">
                  <c:v>2622477</c:v>
                </c:pt>
                <c:pt idx="453">
                  <c:v>2624925</c:v>
                </c:pt>
                <c:pt idx="454">
                  <c:v>2625388</c:v>
                </c:pt>
                <c:pt idx="455">
                  <c:v>2626027</c:v>
                </c:pt>
                <c:pt idx="456">
                  <c:v>2628945</c:v>
                </c:pt>
                <c:pt idx="457">
                  <c:v>2630253</c:v>
                </c:pt>
                <c:pt idx="458">
                  <c:v>2633349</c:v>
                </c:pt>
                <c:pt idx="459">
                  <c:v>2635185</c:v>
                </c:pt>
                <c:pt idx="460">
                  <c:v>1320474</c:v>
                </c:pt>
                <c:pt idx="461">
                  <c:v>2914920</c:v>
                </c:pt>
                <c:pt idx="462">
                  <c:v>2916129</c:v>
                </c:pt>
                <c:pt idx="463">
                  <c:v>2923505</c:v>
                </c:pt>
                <c:pt idx="464">
                  <c:v>2925106</c:v>
                </c:pt>
                <c:pt idx="465">
                  <c:v>2927648</c:v>
                </c:pt>
                <c:pt idx="466">
                  <c:v>2929030</c:v>
                </c:pt>
                <c:pt idx="467">
                  <c:v>29360</c:v>
                </c:pt>
                <c:pt idx="468">
                  <c:v>4700595</c:v>
                </c:pt>
                <c:pt idx="469">
                  <c:v>26631</c:v>
                </c:pt>
                <c:pt idx="470">
                  <c:v>25577</c:v>
                </c:pt>
                <c:pt idx="471">
                  <c:v>23297</c:v>
                </c:pt>
                <c:pt idx="472">
                  <c:v>22840</c:v>
                </c:pt>
                <c:pt idx="473">
                  <c:v>4692489</c:v>
                </c:pt>
                <c:pt idx="474">
                  <c:v>4691405</c:v>
                </c:pt>
                <c:pt idx="475">
                  <c:v>18742</c:v>
                </c:pt>
                <c:pt idx="476">
                  <c:v>4689451</c:v>
                </c:pt>
                <c:pt idx="477">
                  <c:v>4688568</c:v>
                </c:pt>
                <c:pt idx="478">
                  <c:v>4682540</c:v>
                </c:pt>
                <c:pt idx="479">
                  <c:v>4680581</c:v>
                </c:pt>
                <c:pt idx="480">
                  <c:v>4676532</c:v>
                </c:pt>
                <c:pt idx="481">
                  <c:v>4674822</c:v>
                </c:pt>
                <c:pt idx="482">
                  <c:v>4673959</c:v>
                </c:pt>
                <c:pt idx="483">
                  <c:v>4672943</c:v>
                </c:pt>
                <c:pt idx="484">
                  <c:v>4672088</c:v>
                </c:pt>
                <c:pt idx="485">
                  <c:v>4671416</c:v>
                </c:pt>
                <c:pt idx="486">
                  <c:v>4670509</c:v>
                </c:pt>
                <c:pt idx="487">
                  <c:v>4669812</c:v>
                </c:pt>
                <c:pt idx="488">
                  <c:v>4667777</c:v>
                </c:pt>
                <c:pt idx="489">
                  <c:v>4664607</c:v>
                </c:pt>
                <c:pt idx="490">
                  <c:v>4659497</c:v>
                </c:pt>
                <c:pt idx="491">
                  <c:v>4658701</c:v>
                </c:pt>
                <c:pt idx="492">
                  <c:v>2784996</c:v>
                </c:pt>
                <c:pt idx="493">
                  <c:v>4328415</c:v>
                </c:pt>
                <c:pt idx="494">
                  <c:v>2794161</c:v>
                </c:pt>
                <c:pt idx="495">
                  <c:v>2795481</c:v>
                </c:pt>
                <c:pt idx="496">
                  <c:v>4523796</c:v>
                </c:pt>
                <c:pt idx="497">
                  <c:v>4519189</c:v>
                </c:pt>
                <c:pt idx="498">
                  <c:v>4515798</c:v>
                </c:pt>
                <c:pt idx="499">
                  <c:v>4515271</c:v>
                </c:pt>
                <c:pt idx="500">
                  <c:v>4509654</c:v>
                </c:pt>
                <c:pt idx="501">
                  <c:v>4492609</c:v>
                </c:pt>
                <c:pt idx="502">
                  <c:v>4491623</c:v>
                </c:pt>
                <c:pt idx="503">
                  <c:v>4481704</c:v>
                </c:pt>
                <c:pt idx="504">
                  <c:v>4476631</c:v>
                </c:pt>
                <c:pt idx="505">
                  <c:v>4470813</c:v>
                </c:pt>
                <c:pt idx="506">
                  <c:v>4469792</c:v>
                </c:pt>
                <c:pt idx="507">
                  <c:v>4468529</c:v>
                </c:pt>
                <c:pt idx="508">
                  <c:v>4466987</c:v>
                </c:pt>
                <c:pt idx="509">
                  <c:v>4466267</c:v>
                </c:pt>
                <c:pt idx="510">
                  <c:v>4461047</c:v>
                </c:pt>
                <c:pt idx="511">
                  <c:v>4460206</c:v>
                </c:pt>
                <c:pt idx="512">
                  <c:v>4456246</c:v>
                </c:pt>
                <c:pt idx="513">
                  <c:v>4447308</c:v>
                </c:pt>
                <c:pt idx="514">
                  <c:v>4446603</c:v>
                </c:pt>
                <c:pt idx="515">
                  <c:v>4446010</c:v>
                </c:pt>
                <c:pt idx="516">
                  <c:v>4445673</c:v>
                </c:pt>
                <c:pt idx="517">
                  <c:v>4445431</c:v>
                </c:pt>
                <c:pt idx="518">
                  <c:v>4431409</c:v>
                </c:pt>
                <c:pt idx="519">
                  <c:v>4414296</c:v>
                </c:pt>
                <c:pt idx="520">
                  <c:v>4410168</c:v>
                </c:pt>
                <c:pt idx="521">
                  <c:v>4409697</c:v>
                </c:pt>
                <c:pt idx="522">
                  <c:v>4408887</c:v>
                </c:pt>
                <c:pt idx="523">
                  <c:v>4402585</c:v>
                </c:pt>
                <c:pt idx="524">
                  <c:v>4401039</c:v>
                </c:pt>
                <c:pt idx="525">
                  <c:v>4395866</c:v>
                </c:pt>
                <c:pt idx="526">
                  <c:v>4394353</c:v>
                </c:pt>
                <c:pt idx="527">
                  <c:v>4390380</c:v>
                </c:pt>
                <c:pt idx="528">
                  <c:v>4386950</c:v>
                </c:pt>
                <c:pt idx="529">
                  <c:v>4385623</c:v>
                </c:pt>
                <c:pt idx="530">
                  <c:v>4385021</c:v>
                </c:pt>
                <c:pt idx="531">
                  <c:v>4374448</c:v>
                </c:pt>
                <c:pt idx="532">
                  <c:v>4368528</c:v>
                </c:pt>
                <c:pt idx="533">
                  <c:v>4359689</c:v>
                </c:pt>
                <c:pt idx="534">
                  <c:v>4330261</c:v>
                </c:pt>
                <c:pt idx="535">
                  <c:v>4328415</c:v>
                </c:pt>
                <c:pt idx="536">
                  <c:v>4327555</c:v>
                </c:pt>
                <c:pt idx="537">
                  <c:v>4319505</c:v>
                </c:pt>
                <c:pt idx="538">
                  <c:v>4310804</c:v>
                </c:pt>
                <c:pt idx="539">
                  <c:v>4308437</c:v>
                </c:pt>
                <c:pt idx="540">
                  <c:v>4307314</c:v>
                </c:pt>
                <c:pt idx="541">
                  <c:v>4305737</c:v>
                </c:pt>
                <c:pt idx="542">
                  <c:v>4301898</c:v>
                </c:pt>
                <c:pt idx="543">
                  <c:v>4296015</c:v>
                </c:pt>
                <c:pt idx="544">
                  <c:v>4288010</c:v>
                </c:pt>
                <c:pt idx="545">
                  <c:v>4287171</c:v>
                </c:pt>
                <c:pt idx="546">
                  <c:v>4286325</c:v>
                </c:pt>
                <c:pt idx="547">
                  <c:v>4285629</c:v>
                </c:pt>
                <c:pt idx="548">
                  <c:v>4267897</c:v>
                </c:pt>
                <c:pt idx="549">
                  <c:v>3248484</c:v>
                </c:pt>
                <c:pt idx="550">
                  <c:v>3248990</c:v>
                </c:pt>
                <c:pt idx="551">
                  <c:v>3262500</c:v>
                </c:pt>
                <c:pt idx="552">
                  <c:v>3263696</c:v>
                </c:pt>
                <c:pt idx="553">
                  <c:v>3269992</c:v>
                </c:pt>
                <c:pt idx="554">
                  <c:v>3274220</c:v>
                </c:pt>
                <c:pt idx="555">
                  <c:v>3275040</c:v>
                </c:pt>
                <c:pt idx="556">
                  <c:v>3277264</c:v>
                </c:pt>
                <c:pt idx="557">
                  <c:v>3283529</c:v>
                </c:pt>
                <c:pt idx="558">
                  <c:v>3284125</c:v>
                </c:pt>
                <c:pt idx="559">
                  <c:v>3285240</c:v>
                </c:pt>
                <c:pt idx="560">
                  <c:v>3304711</c:v>
                </c:pt>
                <c:pt idx="561">
                  <c:v>3305260</c:v>
                </c:pt>
                <c:pt idx="562">
                  <c:v>3305893</c:v>
                </c:pt>
                <c:pt idx="563">
                  <c:v>3315662</c:v>
                </c:pt>
                <c:pt idx="564">
                  <c:v>3317188</c:v>
                </c:pt>
                <c:pt idx="565">
                  <c:v>3318559</c:v>
                </c:pt>
                <c:pt idx="566">
                  <c:v>3320871</c:v>
                </c:pt>
                <c:pt idx="567">
                  <c:v>3322294</c:v>
                </c:pt>
                <c:pt idx="568">
                  <c:v>3324651</c:v>
                </c:pt>
                <c:pt idx="569">
                  <c:v>3326183</c:v>
                </c:pt>
                <c:pt idx="570">
                  <c:v>3332686</c:v>
                </c:pt>
                <c:pt idx="571">
                  <c:v>3337156</c:v>
                </c:pt>
                <c:pt idx="572">
                  <c:v>3337942</c:v>
                </c:pt>
                <c:pt idx="573">
                  <c:v>3339705</c:v>
                </c:pt>
                <c:pt idx="574">
                  <c:v>3340146</c:v>
                </c:pt>
                <c:pt idx="575">
                  <c:v>3341728</c:v>
                </c:pt>
                <c:pt idx="576">
                  <c:v>3346043</c:v>
                </c:pt>
                <c:pt idx="577">
                  <c:v>3928393</c:v>
                </c:pt>
                <c:pt idx="578">
                  <c:v>3915894</c:v>
                </c:pt>
                <c:pt idx="579">
                  <c:v>3908309</c:v>
                </c:pt>
                <c:pt idx="580">
                  <c:v>3905206</c:v>
                </c:pt>
                <c:pt idx="581">
                  <c:v>3901489</c:v>
                </c:pt>
                <c:pt idx="582">
                  <c:v>3894504</c:v>
                </c:pt>
                <c:pt idx="583">
                  <c:v>4053414</c:v>
                </c:pt>
                <c:pt idx="584">
                  <c:v>4051795</c:v>
                </c:pt>
                <c:pt idx="585">
                  <c:v>4047259</c:v>
                </c:pt>
                <c:pt idx="586">
                  <c:v>4044849</c:v>
                </c:pt>
                <c:pt idx="587">
                  <c:v>3976754</c:v>
                </c:pt>
                <c:pt idx="588">
                  <c:v>3975124</c:v>
                </c:pt>
                <c:pt idx="589">
                  <c:v>3962427</c:v>
                </c:pt>
                <c:pt idx="590">
                  <c:v>3962089</c:v>
                </c:pt>
                <c:pt idx="591">
                  <c:v>3960321</c:v>
                </c:pt>
                <c:pt idx="592">
                  <c:v>3959587</c:v>
                </c:pt>
                <c:pt idx="593">
                  <c:v>3937816</c:v>
                </c:pt>
                <c:pt idx="594">
                  <c:v>3934113</c:v>
                </c:pt>
                <c:pt idx="595">
                  <c:v>3376527</c:v>
                </c:pt>
                <c:pt idx="596">
                  <c:v>4068083</c:v>
                </c:pt>
                <c:pt idx="597">
                  <c:v>4062207</c:v>
                </c:pt>
                <c:pt idx="598">
                  <c:v>4054223</c:v>
                </c:pt>
                <c:pt idx="599">
                  <c:v>3881910</c:v>
                </c:pt>
                <c:pt idx="600">
                  <c:v>3848185</c:v>
                </c:pt>
                <c:pt idx="601">
                  <c:v>3847845</c:v>
                </c:pt>
                <c:pt idx="602">
                  <c:v>3839117</c:v>
                </c:pt>
                <c:pt idx="603">
                  <c:v>3834585</c:v>
                </c:pt>
                <c:pt idx="604">
                  <c:v>3832134</c:v>
                </c:pt>
                <c:pt idx="605">
                  <c:v>3828295</c:v>
                </c:pt>
                <c:pt idx="606">
                  <c:v>3823858</c:v>
                </c:pt>
                <c:pt idx="607">
                  <c:v>3821684</c:v>
                </c:pt>
                <c:pt idx="608">
                  <c:v>3816635</c:v>
                </c:pt>
                <c:pt idx="609">
                  <c:v>3814390</c:v>
                </c:pt>
                <c:pt idx="610">
                  <c:v>3754458</c:v>
                </c:pt>
                <c:pt idx="611">
                  <c:v>3739722</c:v>
                </c:pt>
                <c:pt idx="612">
                  <c:v>3735258</c:v>
                </c:pt>
                <c:pt idx="613">
                  <c:v>3734790</c:v>
                </c:pt>
                <c:pt idx="614">
                  <c:v>3733975</c:v>
                </c:pt>
                <c:pt idx="615">
                  <c:v>3732846</c:v>
                </c:pt>
                <c:pt idx="616">
                  <c:v>3730352</c:v>
                </c:pt>
                <c:pt idx="617">
                  <c:v>3728203</c:v>
                </c:pt>
                <c:pt idx="618">
                  <c:v>3726225</c:v>
                </c:pt>
                <c:pt idx="619">
                  <c:v>3719575</c:v>
                </c:pt>
                <c:pt idx="620">
                  <c:v>1057119</c:v>
                </c:pt>
                <c:pt idx="621">
                  <c:v>3677462</c:v>
                </c:pt>
                <c:pt idx="622">
                  <c:v>3670171</c:v>
                </c:pt>
                <c:pt idx="623">
                  <c:v>3662349</c:v>
                </c:pt>
                <c:pt idx="624">
                  <c:v>3657454</c:v>
                </c:pt>
                <c:pt idx="625">
                  <c:v>3651503</c:v>
                </c:pt>
                <c:pt idx="626">
                  <c:v>3632247</c:v>
                </c:pt>
                <c:pt idx="627">
                  <c:v>3631602</c:v>
                </c:pt>
                <c:pt idx="628">
                  <c:v>3629809</c:v>
                </c:pt>
                <c:pt idx="629">
                  <c:v>3622492</c:v>
                </c:pt>
                <c:pt idx="630">
                  <c:v>3577835</c:v>
                </c:pt>
                <c:pt idx="631">
                  <c:v>3577275</c:v>
                </c:pt>
                <c:pt idx="632">
                  <c:v>3573191</c:v>
                </c:pt>
                <c:pt idx="633">
                  <c:v>3572589</c:v>
                </c:pt>
                <c:pt idx="634">
                  <c:v>3566262</c:v>
                </c:pt>
                <c:pt idx="635">
                  <c:v>3563172</c:v>
                </c:pt>
                <c:pt idx="636">
                  <c:v>3554607</c:v>
                </c:pt>
                <c:pt idx="637">
                  <c:v>3552669</c:v>
                </c:pt>
                <c:pt idx="638">
                  <c:v>3535968</c:v>
                </c:pt>
                <c:pt idx="639">
                  <c:v>3531513</c:v>
                </c:pt>
                <c:pt idx="640">
                  <c:v>3530300</c:v>
                </c:pt>
                <c:pt idx="641">
                  <c:v>3528647</c:v>
                </c:pt>
                <c:pt idx="642">
                  <c:v>3515123</c:v>
                </c:pt>
                <c:pt idx="643">
                  <c:v>3492158</c:v>
                </c:pt>
                <c:pt idx="644">
                  <c:v>3487047</c:v>
                </c:pt>
                <c:pt idx="645">
                  <c:v>3478442</c:v>
                </c:pt>
                <c:pt idx="646">
                  <c:v>3474381</c:v>
                </c:pt>
                <c:pt idx="647">
                  <c:v>3437306</c:v>
                </c:pt>
                <c:pt idx="648">
                  <c:v>3430562</c:v>
                </c:pt>
                <c:pt idx="649">
                  <c:v>3427736</c:v>
                </c:pt>
                <c:pt idx="650">
                  <c:v>3423538</c:v>
                </c:pt>
                <c:pt idx="651">
                  <c:v>3418459</c:v>
                </c:pt>
                <c:pt idx="652">
                  <c:v>3409957</c:v>
                </c:pt>
                <c:pt idx="653">
                  <c:v>4097591</c:v>
                </c:pt>
                <c:pt idx="654">
                  <c:v>4100622</c:v>
                </c:pt>
                <c:pt idx="655">
                  <c:v>4121767</c:v>
                </c:pt>
                <c:pt idx="656">
                  <c:v>4673401</c:v>
                </c:pt>
                <c:pt idx="657">
                  <c:v>4134513</c:v>
                </c:pt>
                <c:pt idx="658">
                  <c:v>4166837</c:v>
                </c:pt>
                <c:pt idx="659">
                  <c:v>4167722</c:v>
                </c:pt>
                <c:pt idx="660">
                  <c:v>4175038</c:v>
                </c:pt>
                <c:pt idx="661">
                  <c:v>4186436</c:v>
                </c:pt>
                <c:pt idx="662">
                  <c:v>4189985</c:v>
                </c:pt>
                <c:pt idx="663">
                  <c:v>4197885</c:v>
                </c:pt>
                <c:pt idx="664">
                  <c:v>4200422</c:v>
                </c:pt>
                <c:pt idx="665">
                  <c:v>4202379</c:v>
                </c:pt>
                <c:pt idx="666">
                  <c:v>4204897</c:v>
                </c:pt>
                <c:pt idx="667">
                  <c:v>4206982</c:v>
                </c:pt>
                <c:pt idx="668">
                  <c:v>4207908</c:v>
                </c:pt>
                <c:pt idx="669">
                  <c:v>4208926</c:v>
                </c:pt>
                <c:pt idx="670">
                  <c:v>4210826</c:v>
                </c:pt>
                <c:pt idx="671">
                  <c:v>4228421</c:v>
                </c:pt>
                <c:pt idx="672">
                  <c:v>4236931</c:v>
                </c:pt>
                <c:pt idx="673">
                  <c:v>3226351</c:v>
                </c:pt>
                <c:pt idx="674">
                  <c:v>3220975</c:v>
                </c:pt>
                <c:pt idx="675">
                  <c:v>3214673</c:v>
                </c:pt>
                <c:pt idx="676">
                  <c:v>3207935</c:v>
                </c:pt>
                <c:pt idx="677">
                  <c:v>3186872</c:v>
                </c:pt>
                <c:pt idx="678">
                  <c:v>3183655</c:v>
                </c:pt>
                <c:pt idx="679">
                  <c:v>3134308</c:v>
                </c:pt>
                <c:pt idx="680">
                  <c:v>3132073</c:v>
                </c:pt>
                <c:pt idx="681">
                  <c:v>3131108</c:v>
                </c:pt>
                <c:pt idx="682">
                  <c:v>3113418</c:v>
                </c:pt>
                <c:pt idx="683">
                  <c:v>3105785</c:v>
                </c:pt>
                <c:pt idx="684">
                  <c:v>4091609</c:v>
                </c:pt>
                <c:pt idx="685">
                  <c:v>3105480</c:v>
                </c:pt>
                <c:pt idx="686">
                  <c:v>3098115</c:v>
                </c:pt>
                <c:pt idx="687">
                  <c:v>3385968</c:v>
                </c:pt>
                <c:pt idx="688">
                  <c:v>3078613</c:v>
                </c:pt>
                <c:pt idx="689">
                  <c:v>3075791</c:v>
                </c:pt>
                <c:pt idx="690">
                  <c:v>3074607</c:v>
                </c:pt>
                <c:pt idx="691">
                  <c:v>3068818</c:v>
                </c:pt>
                <c:pt idx="692">
                  <c:v>3050981</c:v>
                </c:pt>
                <c:pt idx="693">
                  <c:v>3075791</c:v>
                </c:pt>
                <c:pt idx="694">
                  <c:v>4328415</c:v>
                </c:pt>
                <c:pt idx="695">
                  <c:v>3048496</c:v>
                </c:pt>
                <c:pt idx="696">
                  <c:v>3046619</c:v>
                </c:pt>
                <c:pt idx="697">
                  <c:v>3040541</c:v>
                </c:pt>
                <c:pt idx="698">
                  <c:v>3038591</c:v>
                </c:pt>
                <c:pt idx="699">
                  <c:v>3036837</c:v>
                </c:pt>
                <c:pt idx="700">
                  <c:v>3030706</c:v>
                </c:pt>
                <c:pt idx="701">
                  <c:v>3029323</c:v>
                </c:pt>
                <c:pt idx="702">
                  <c:v>3028373</c:v>
                </c:pt>
                <c:pt idx="703">
                  <c:v>3022314</c:v>
                </c:pt>
                <c:pt idx="704">
                  <c:v>3019685</c:v>
                </c:pt>
                <c:pt idx="705">
                  <c:v>3017834</c:v>
                </c:pt>
                <c:pt idx="706">
                  <c:v>3011008</c:v>
                </c:pt>
                <c:pt idx="707">
                  <c:v>3005081</c:v>
                </c:pt>
                <c:pt idx="708">
                  <c:v>3004349</c:v>
                </c:pt>
                <c:pt idx="709">
                  <c:v>3003544</c:v>
                </c:pt>
                <c:pt idx="710">
                  <c:v>3002783</c:v>
                </c:pt>
                <c:pt idx="711">
                  <c:v>2999513</c:v>
                </c:pt>
                <c:pt idx="712">
                  <c:v>2999115</c:v>
                </c:pt>
                <c:pt idx="713">
                  <c:v>2998229</c:v>
                </c:pt>
                <c:pt idx="714">
                  <c:v>2997300</c:v>
                </c:pt>
                <c:pt idx="715">
                  <c:v>2996042</c:v>
                </c:pt>
                <c:pt idx="716">
                  <c:v>2995629</c:v>
                </c:pt>
                <c:pt idx="717">
                  <c:v>1286252</c:v>
                </c:pt>
                <c:pt idx="718">
                  <c:v>2981752</c:v>
                </c:pt>
                <c:pt idx="719">
                  <c:v>2978779</c:v>
                </c:pt>
                <c:pt idx="720">
                  <c:v>2975924</c:v>
                </c:pt>
                <c:pt idx="721">
                  <c:v>2884055</c:v>
                </c:pt>
                <c:pt idx="722">
                  <c:v>2835706</c:v>
                </c:pt>
                <c:pt idx="723">
                  <c:v>2823871</c:v>
                </c:pt>
                <c:pt idx="724">
                  <c:v>2815018</c:v>
                </c:pt>
                <c:pt idx="725">
                  <c:v>2812835</c:v>
                </c:pt>
                <c:pt idx="726">
                  <c:v>2811975</c:v>
                </c:pt>
                <c:pt idx="727">
                  <c:v>2801074</c:v>
                </c:pt>
                <c:pt idx="728">
                  <c:v>4652284</c:v>
                </c:pt>
                <c:pt idx="729">
                  <c:v>2700838</c:v>
                </c:pt>
                <c:pt idx="730">
                  <c:v>2699024</c:v>
                </c:pt>
                <c:pt idx="731">
                  <c:v>2746638</c:v>
                </c:pt>
                <c:pt idx="732">
                  <c:v>2740725</c:v>
                </c:pt>
                <c:pt idx="733">
                  <c:v>2735746</c:v>
                </c:pt>
                <c:pt idx="734">
                  <c:v>2729284</c:v>
                </c:pt>
                <c:pt idx="735">
                  <c:v>2726811</c:v>
                </c:pt>
                <c:pt idx="736">
                  <c:v>2719859</c:v>
                </c:pt>
                <c:pt idx="737">
                  <c:v>2718768</c:v>
                </c:pt>
                <c:pt idx="738">
                  <c:v>2772177</c:v>
                </c:pt>
                <c:pt idx="739">
                  <c:v>2596555</c:v>
                </c:pt>
                <c:pt idx="740">
                  <c:v>2367305</c:v>
                </c:pt>
                <c:pt idx="741">
                  <c:v>2691668</c:v>
                </c:pt>
                <c:pt idx="742">
                  <c:v>2691166</c:v>
                </c:pt>
                <c:pt idx="743">
                  <c:v>35858</c:v>
                </c:pt>
                <c:pt idx="744">
                  <c:v>37658</c:v>
                </c:pt>
                <c:pt idx="745">
                  <c:v>39545</c:v>
                </c:pt>
                <c:pt idx="746">
                  <c:v>79785</c:v>
                </c:pt>
                <c:pt idx="747">
                  <c:v>84400</c:v>
                </c:pt>
                <c:pt idx="748">
                  <c:v>89292</c:v>
                </c:pt>
                <c:pt idx="749">
                  <c:v>91435</c:v>
                </c:pt>
                <c:pt idx="750">
                  <c:v>92854</c:v>
                </c:pt>
                <c:pt idx="751">
                  <c:v>94848</c:v>
                </c:pt>
                <c:pt idx="752">
                  <c:v>96880</c:v>
                </c:pt>
                <c:pt idx="753">
                  <c:v>97746</c:v>
                </c:pt>
                <c:pt idx="754">
                  <c:v>99817</c:v>
                </c:pt>
                <c:pt idx="755">
                  <c:v>123321</c:v>
                </c:pt>
                <c:pt idx="756">
                  <c:v>126815</c:v>
                </c:pt>
                <c:pt idx="757">
                  <c:v>128194</c:v>
                </c:pt>
                <c:pt idx="758">
                  <c:v>129711</c:v>
                </c:pt>
                <c:pt idx="759">
                  <c:v>155751</c:v>
                </c:pt>
                <c:pt idx="760">
                  <c:v>157528</c:v>
                </c:pt>
                <c:pt idx="761">
                  <c:v>158790</c:v>
                </c:pt>
                <c:pt idx="762">
                  <c:v>162859</c:v>
                </c:pt>
                <c:pt idx="763">
                  <c:v>167231</c:v>
                </c:pt>
                <c:pt idx="764">
                  <c:v>172678</c:v>
                </c:pt>
                <c:pt idx="765">
                  <c:v>176969</c:v>
                </c:pt>
                <c:pt idx="766">
                  <c:v>177856</c:v>
                </c:pt>
                <c:pt idx="767">
                  <c:v>184310</c:v>
                </c:pt>
                <c:pt idx="768">
                  <c:v>190770</c:v>
                </c:pt>
                <c:pt idx="769">
                  <c:v>191793</c:v>
                </c:pt>
                <c:pt idx="770">
                  <c:v>199280</c:v>
                </c:pt>
                <c:pt idx="771">
                  <c:v>202085</c:v>
                </c:pt>
                <c:pt idx="772">
                  <c:v>205223</c:v>
                </c:pt>
                <c:pt idx="773">
                  <c:v>207867</c:v>
                </c:pt>
                <c:pt idx="774">
                  <c:v>209499</c:v>
                </c:pt>
                <c:pt idx="775">
                  <c:v>225021</c:v>
                </c:pt>
                <c:pt idx="776">
                  <c:v>229456</c:v>
                </c:pt>
                <c:pt idx="777">
                  <c:v>230408</c:v>
                </c:pt>
                <c:pt idx="778">
                  <c:v>233621</c:v>
                </c:pt>
                <c:pt idx="779">
                  <c:v>235138</c:v>
                </c:pt>
                <c:pt idx="780">
                  <c:v>239529</c:v>
                </c:pt>
                <c:pt idx="781">
                  <c:v>241527</c:v>
                </c:pt>
                <c:pt idx="782">
                  <c:v>243297</c:v>
                </c:pt>
                <c:pt idx="783">
                  <c:v>244823</c:v>
                </c:pt>
                <c:pt idx="784">
                  <c:v>251083</c:v>
                </c:pt>
                <c:pt idx="785">
                  <c:v>252698</c:v>
                </c:pt>
                <c:pt idx="786">
                  <c:v>256571</c:v>
                </c:pt>
                <c:pt idx="787">
                  <c:v>278396</c:v>
                </c:pt>
                <c:pt idx="788">
                  <c:v>286260</c:v>
                </c:pt>
                <c:pt idx="789">
                  <c:v>286737</c:v>
                </c:pt>
                <c:pt idx="790">
                  <c:v>288347</c:v>
                </c:pt>
                <c:pt idx="791">
                  <c:v>305584</c:v>
                </c:pt>
                <c:pt idx="792">
                  <c:v>311155</c:v>
                </c:pt>
                <c:pt idx="793">
                  <c:v>321464</c:v>
                </c:pt>
                <c:pt idx="794">
                  <c:v>323648</c:v>
                </c:pt>
                <c:pt idx="795">
                  <c:v>324356</c:v>
                </c:pt>
                <c:pt idx="796">
                  <c:v>345145</c:v>
                </c:pt>
                <c:pt idx="797">
                  <c:v>345746</c:v>
                </c:pt>
                <c:pt idx="798">
                  <c:v>347828</c:v>
                </c:pt>
                <c:pt idx="799">
                  <c:v>349077</c:v>
                </c:pt>
                <c:pt idx="800">
                  <c:v>349532</c:v>
                </c:pt>
                <c:pt idx="801">
                  <c:v>351886</c:v>
                </c:pt>
                <c:pt idx="802">
                  <c:v>354085</c:v>
                </c:pt>
                <c:pt idx="803">
                  <c:v>358506</c:v>
                </c:pt>
                <c:pt idx="804">
                  <c:v>359552</c:v>
                </c:pt>
                <c:pt idx="805">
                  <c:v>381411</c:v>
                </c:pt>
                <c:pt idx="806">
                  <c:v>398976</c:v>
                </c:pt>
                <c:pt idx="807">
                  <c:v>402822</c:v>
                </c:pt>
                <c:pt idx="808">
                  <c:v>408763</c:v>
                </c:pt>
                <c:pt idx="809">
                  <c:v>473004</c:v>
                </c:pt>
                <c:pt idx="810">
                  <c:v>479095</c:v>
                </c:pt>
                <c:pt idx="811">
                  <c:v>480632</c:v>
                </c:pt>
                <c:pt idx="812">
                  <c:v>484094</c:v>
                </c:pt>
                <c:pt idx="813">
                  <c:v>490869</c:v>
                </c:pt>
                <c:pt idx="814">
                  <c:v>506590</c:v>
                </c:pt>
                <c:pt idx="815">
                  <c:v>508419</c:v>
                </c:pt>
                <c:pt idx="816">
                  <c:v>518931</c:v>
                </c:pt>
                <c:pt idx="817">
                  <c:v>522905</c:v>
                </c:pt>
                <c:pt idx="818">
                  <c:v>523637</c:v>
                </c:pt>
                <c:pt idx="819">
                  <c:v>526537</c:v>
                </c:pt>
                <c:pt idx="820">
                  <c:v>528652</c:v>
                </c:pt>
                <c:pt idx="821">
                  <c:v>548857</c:v>
                </c:pt>
                <c:pt idx="822">
                  <c:v>412168</c:v>
                </c:pt>
                <c:pt idx="823">
                  <c:v>427037</c:v>
                </c:pt>
                <c:pt idx="824">
                  <c:v>428410</c:v>
                </c:pt>
                <c:pt idx="825">
                  <c:v>2102984</c:v>
                </c:pt>
                <c:pt idx="826">
                  <c:v>2102220</c:v>
                </c:pt>
                <c:pt idx="827">
                  <c:v>2092442</c:v>
                </c:pt>
                <c:pt idx="828">
                  <c:v>2084456</c:v>
                </c:pt>
                <c:pt idx="829">
                  <c:v>2075618</c:v>
                </c:pt>
                <c:pt idx="830">
                  <c:v>2074389</c:v>
                </c:pt>
                <c:pt idx="831">
                  <c:v>2073937</c:v>
                </c:pt>
                <c:pt idx="832">
                  <c:v>2073251</c:v>
                </c:pt>
                <c:pt idx="833">
                  <c:v>2072854</c:v>
                </c:pt>
                <c:pt idx="834">
                  <c:v>2071003</c:v>
                </c:pt>
                <c:pt idx="835">
                  <c:v>2069434</c:v>
                </c:pt>
                <c:pt idx="836">
                  <c:v>2067484</c:v>
                </c:pt>
                <c:pt idx="837">
                  <c:v>2061059</c:v>
                </c:pt>
                <c:pt idx="838">
                  <c:v>2060411</c:v>
                </c:pt>
                <c:pt idx="839">
                  <c:v>2058602</c:v>
                </c:pt>
                <c:pt idx="840">
                  <c:v>1912111</c:v>
                </c:pt>
                <c:pt idx="841">
                  <c:v>1911793</c:v>
                </c:pt>
                <c:pt idx="842">
                  <c:v>1908490</c:v>
                </c:pt>
                <c:pt idx="843">
                  <c:v>1902490</c:v>
                </c:pt>
                <c:pt idx="844">
                  <c:v>1900300</c:v>
                </c:pt>
                <c:pt idx="845">
                  <c:v>1899791</c:v>
                </c:pt>
                <c:pt idx="846">
                  <c:v>1898584</c:v>
                </c:pt>
                <c:pt idx="847">
                  <c:v>1896678</c:v>
                </c:pt>
                <c:pt idx="848">
                  <c:v>1888313</c:v>
                </c:pt>
                <c:pt idx="849">
                  <c:v>1884769</c:v>
                </c:pt>
                <c:pt idx="850">
                  <c:v>1874215</c:v>
                </c:pt>
                <c:pt idx="851">
                  <c:v>1873083</c:v>
                </c:pt>
                <c:pt idx="852">
                  <c:v>1871393</c:v>
                </c:pt>
                <c:pt idx="853">
                  <c:v>1861978</c:v>
                </c:pt>
                <c:pt idx="854">
                  <c:v>1858551</c:v>
                </c:pt>
                <c:pt idx="855">
                  <c:v>1857445</c:v>
                </c:pt>
                <c:pt idx="856">
                  <c:v>1828909</c:v>
                </c:pt>
                <c:pt idx="857">
                  <c:v>1827729</c:v>
                </c:pt>
                <c:pt idx="858">
                  <c:v>754106</c:v>
                </c:pt>
                <c:pt idx="859">
                  <c:v>754849</c:v>
                </c:pt>
                <c:pt idx="860">
                  <c:v>759699</c:v>
                </c:pt>
                <c:pt idx="861">
                  <c:v>762257</c:v>
                </c:pt>
                <c:pt idx="862">
                  <c:v>773720</c:v>
                </c:pt>
                <c:pt idx="863">
                  <c:v>657925</c:v>
                </c:pt>
                <c:pt idx="864">
                  <c:v>701664</c:v>
                </c:pt>
                <c:pt idx="865">
                  <c:v>708311</c:v>
                </c:pt>
                <c:pt idx="866">
                  <c:v>711276</c:v>
                </c:pt>
                <c:pt idx="867">
                  <c:v>717136</c:v>
                </c:pt>
                <c:pt idx="868">
                  <c:v>719429</c:v>
                </c:pt>
                <c:pt idx="869">
                  <c:v>741476</c:v>
                </c:pt>
                <c:pt idx="870">
                  <c:v>737710</c:v>
                </c:pt>
                <c:pt idx="871">
                  <c:v>736980</c:v>
                </c:pt>
                <c:pt idx="872">
                  <c:v>736188</c:v>
                </c:pt>
                <c:pt idx="873">
                  <c:v>2997300</c:v>
                </c:pt>
                <c:pt idx="874">
                  <c:v>1825295</c:v>
                </c:pt>
                <c:pt idx="875">
                  <c:v>1824800</c:v>
                </c:pt>
                <c:pt idx="876">
                  <c:v>1806692</c:v>
                </c:pt>
                <c:pt idx="877">
                  <c:v>1805191</c:v>
                </c:pt>
                <c:pt idx="878">
                  <c:v>1799521</c:v>
                </c:pt>
                <c:pt idx="879">
                  <c:v>1790256</c:v>
                </c:pt>
                <c:pt idx="880">
                  <c:v>1786280</c:v>
                </c:pt>
                <c:pt idx="881">
                  <c:v>1784253</c:v>
                </c:pt>
                <c:pt idx="882">
                  <c:v>1778237</c:v>
                </c:pt>
                <c:pt idx="883">
                  <c:v>1777056</c:v>
                </c:pt>
                <c:pt idx="884">
                  <c:v>1774690</c:v>
                </c:pt>
                <c:pt idx="885">
                  <c:v>1762601</c:v>
                </c:pt>
                <c:pt idx="886">
                  <c:v>1761969</c:v>
                </c:pt>
                <c:pt idx="887">
                  <c:v>1761147</c:v>
                </c:pt>
                <c:pt idx="888">
                  <c:v>1759933</c:v>
                </c:pt>
                <c:pt idx="889">
                  <c:v>1759340</c:v>
                </c:pt>
                <c:pt idx="890">
                  <c:v>1756324</c:v>
                </c:pt>
                <c:pt idx="891">
                  <c:v>1754884</c:v>
                </c:pt>
                <c:pt idx="892">
                  <c:v>1752630</c:v>
                </c:pt>
                <c:pt idx="893">
                  <c:v>1750870</c:v>
                </c:pt>
                <c:pt idx="894">
                  <c:v>1744566</c:v>
                </c:pt>
                <c:pt idx="895">
                  <c:v>1742329</c:v>
                </c:pt>
                <c:pt idx="896">
                  <c:v>1741538</c:v>
                </c:pt>
                <c:pt idx="897">
                  <c:v>1739909</c:v>
                </c:pt>
                <c:pt idx="898">
                  <c:v>1737907</c:v>
                </c:pt>
                <c:pt idx="899">
                  <c:v>1737128</c:v>
                </c:pt>
                <c:pt idx="900">
                  <c:v>1736623</c:v>
                </c:pt>
                <c:pt idx="901">
                  <c:v>874407</c:v>
                </c:pt>
                <c:pt idx="902">
                  <c:v>887858</c:v>
                </c:pt>
                <c:pt idx="903">
                  <c:v>894711</c:v>
                </c:pt>
                <c:pt idx="904">
                  <c:v>898791</c:v>
                </c:pt>
                <c:pt idx="905">
                  <c:v>899948</c:v>
                </c:pt>
                <c:pt idx="906">
                  <c:v>918329</c:v>
                </c:pt>
                <c:pt idx="907">
                  <c:v>919422</c:v>
                </c:pt>
                <c:pt idx="908">
                  <c:v>921205</c:v>
                </c:pt>
                <c:pt idx="909">
                  <c:v>922127</c:v>
                </c:pt>
                <c:pt idx="910">
                  <c:v>939327</c:v>
                </c:pt>
                <c:pt idx="911">
                  <c:v>751253</c:v>
                </c:pt>
                <c:pt idx="912">
                  <c:v>942468</c:v>
                </c:pt>
                <c:pt idx="913">
                  <c:v>951310</c:v>
                </c:pt>
                <c:pt idx="914">
                  <c:v>3098115</c:v>
                </c:pt>
                <c:pt idx="915">
                  <c:v>972451</c:v>
                </c:pt>
                <c:pt idx="916">
                  <c:v>1000254</c:v>
                </c:pt>
                <c:pt idx="917">
                  <c:v>982288</c:v>
                </c:pt>
                <c:pt idx="918">
                  <c:v>988041</c:v>
                </c:pt>
                <c:pt idx="919">
                  <c:v>999693</c:v>
                </c:pt>
                <c:pt idx="920">
                  <c:v>1002072</c:v>
                </c:pt>
                <c:pt idx="921">
                  <c:v>1005212</c:v>
                </c:pt>
                <c:pt idx="922">
                  <c:v>1015228</c:v>
                </c:pt>
                <c:pt idx="923">
                  <c:v>1015972</c:v>
                </c:pt>
                <c:pt idx="924">
                  <c:v>1018753</c:v>
                </c:pt>
                <c:pt idx="925">
                  <c:v>1019326</c:v>
                </c:pt>
                <c:pt idx="926">
                  <c:v>1020661</c:v>
                </c:pt>
                <c:pt idx="927">
                  <c:v>1023009</c:v>
                </c:pt>
                <c:pt idx="928">
                  <c:v>1025997</c:v>
                </c:pt>
                <c:pt idx="929">
                  <c:v>1034914</c:v>
                </c:pt>
                <c:pt idx="930">
                  <c:v>1634924</c:v>
                </c:pt>
                <c:pt idx="931">
                  <c:v>1039172</c:v>
                </c:pt>
                <c:pt idx="932">
                  <c:v>1040668</c:v>
                </c:pt>
                <c:pt idx="933">
                  <c:v>1052276</c:v>
                </c:pt>
                <c:pt idx="934">
                  <c:v>1053222</c:v>
                </c:pt>
                <c:pt idx="935">
                  <c:v>1058203</c:v>
                </c:pt>
                <c:pt idx="936">
                  <c:v>1059192</c:v>
                </c:pt>
                <c:pt idx="937">
                  <c:v>1063869</c:v>
                </c:pt>
                <c:pt idx="938">
                  <c:v>1064895</c:v>
                </c:pt>
                <c:pt idx="939">
                  <c:v>1066469</c:v>
                </c:pt>
                <c:pt idx="940">
                  <c:v>1071401</c:v>
                </c:pt>
                <c:pt idx="941">
                  <c:v>1083292</c:v>
                </c:pt>
                <c:pt idx="942">
                  <c:v>1084956</c:v>
                </c:pt>
                <c:pt idx="943">
                  <c:v>1102942</c:v>
                </c:pt>
                <c:pt idx="944">
                  <c:v>1106112</c:v>
                </c:pt>
                <c:pt idx="945">
                  <c:v>1108669</c:v>
                </c:pt>
                <c:pt idx="946">
                  <c:v>1110424</c:v>
                </c:pt>
                <c:pt idx="947">
                  <c:v>1111263</c:v>
                </c:pt>
                <c:pt idx="948">
                  <c:v>1112165</c:v>
                </c:pt>
                <c:pt idx="949">
                  <c:v>1528072</c:v>
                </c:pt>
                <c:pt idx="950">
                  <c:v>1117402</c:v>
                </c:pt>
                <c:pt idx="951">
                  <c:v>1133691</c:v>
                </c:pt>
                <c:pt idx="952">
                  <c:v>1147423</c:v>
                </c:pt>
                <c:pt idx="953">
                  <c:v>1153952</c:v>
                </c:pt>
                <c:pt idx="954">
                  <c:v>1156807</c:v>
                </c:pt>
                <c:pt idx="955">
                  <c:v>1158271</c:v>
                </c:pt>
                <c:pt idx="956">
                  <c:v>1158996</c:v>
                </c:pt>
                <c:pt idx="957">
                  <c:v>1160986</c:v>
                </c:pt>
                <c:pt idx="958">
                  <c:v>1170733</c:v>
                </c:pt>
                <c:pt idx="959">
                  <c:v>1450352</c:v>
                </c:pt>
                <c:pt idx="960">
                  <c:v>1447191</c:v>
                </c:pt>
                <c:pt idx="961">
                  <c:v>1293194</c:v>
                </c:pt>
                <c:pt idx="962">
                  <c:v>1295063</c:v>
                </c:pt>
                <c:pt idx="963">
                  <c:v>1295972</c:v>
                </c:pt>
                <c:pt idx="964">
                  <c:v>1297529</c:v>
                </c:pt>
                <c:pt idx="965">
                  <c:v>1298076</c:v>
                </c:pt>
                <c:pt idx="966">
                  <c:v>1298896</c:v>
                </c:pt>
                <c:pt idx="967">
                  <c:v>1301193</c:v>
                </c:pt>
                <c:pt idx="968">
                  <c:v>1350167</c:v>
                </c:pt>
                <c:pt idx="969">
                  <c:v>1353544</c:v>
                </c:pt>
                <c:pt idx="970">
                  <c:v>1355282</c:v>
                </c:pt>
                <c:pt idx="971">
                  <c:v>1357842</c:v>
                </c:pt>
                <c:pt idx="972">
                  <c:v>1358942</c:v>
                </c:pt>
                <c:pt idx="973">
                  <c:v>3693313</c:v>
                </c:pt>
                <c:pt idx="974">
                  <c:v>1363520</c:v>
                </c:pt>
                <c:pt idx="975">
                  <c:v>1364026</c:v>
                </c:pt>
                <c:pt idx="976">
                  <c:v>1364540</c:v>
                </c:pt>
                <c:pt idx="977">
                  <c:v>1366074</c:v>
                </c:pt>
                <c:pt idx="978">
                  <c:v>1366237</c:v>
                </c:pt>
                <c:pt idx="979">
                  <c:v>1368378</c:v>
                </c:pt>
                <c:pt idx="980">
                  <c:v>1369100</c:v>
                </c:pt>
                <c:pt idx="981">
                  <c:v>1371791</c:v>
                </c:pt>
                <c:pt idx="982">
                  <c:v>1374590</c:v>
                </c:pt>
                <c:pt idx="983">
                  <c:v>1384501</c:v>
                </c:pt>
                <c:pt idx="984">
                  <c:v>2923505</c:v>
                </c:pt>
                <c:pt idx="985">
                  <c:v>4328415</c:v>
                </c:pt>
                <c:pt idx="986">
                  <c:v>1382422</c:v>
                </c:pt>
                <c:pt idx="987">
                  <c:v>3022314</c:v>
                </c:pt>
                <c:pt idx="988">
                  <c:v>1390759</c:v>
                </c:pt>
                <c:pt idx="989">
                  <c:v>1391666</c:v>
                </c:pt>
                <c:pt idx="990">
                  <c:v>1720139</c:v>
                </c:pt>
                <c:pt idx="991">
                  <c:v>1397031</c:v>
                </c:pt>
                <c:pt idx="992">
                  <c:v>1398270</c:v>
                </c:pt>
                <c:pt idx="993">
                  <c:v>1400080</c:v>
                </c:pt>
                <c:pt idx="994">
                  <c:v>1400977</c:v>
                </c:pt>
                <c:pt idx="995">
                  <c:v>1401553</c:v>
                </c:pt>
                <c:pt idx="996">
                  <c:v>1402690</c:v>
                </c:pt>
                <c:pt idx="997">
                  <c:v>1403643</c:v>
                </c:pt>
                <c:pt idx="998">
                  <c:v>1405735</c:v>
                </c:pt>
                <c:pt idx="999">
                  <c:v>1406941</c:v>
                </c:pt>
                <c:pt idx="1000">
                  <c:v>1411023</c:v>
                </c:pt>
                <c:pt idx="1001">
                  <c:v>1418144</c:v>
                </c:pt>
                <c:pt idx="1002">
                  <c:v>1418863</c:v>
                </c:pt>
                <c:pt idx="1003">
                  <c:v>1420023</c:v>
                </c:pt>
                <c:pt idx="1004">
                  <c:v>1420658</c:v>
                </c:pt>
                <c:pt idx="1005">
                  <c:v>1426543</c:v>
                </c:pt>
                <c:pt idx="1006">
                  <c:v>1428647</c:v>
                </c:pt>
                <c:pt idx="1007">
                  <c:v>1429768</c:v>
                </c:pt>
                <c:pt idx="1008">
                  <c:v>1950865</c:v>
                </c:pt>
                <c:pt idx="1009">
                  <c:v>1430715</c:v>
                </c:pt>
                <c:pt idx="1010">
                  <c:v>1432689</c:v>
                </c:pt>
                <c:pt idx="1011">
                  <c:v>1433481</c:v>
                </c:pt>
                <c:pt idx="1012">
                  <c:v>1694172</c:v>
                </c:pt>
                <c:pt idx="1013">
                  <c:v>1271325</c:v>
                </c:pt>
                <c:pt idx="1014">
                  <c:v>1270860</c:v>
                </c:pt>
                <c:pt idx="1015">
                  <c:v>1267785</c:v>
                </c:pt>
                <c:pt idx="1016">
                  <c:v>1267038</c:v>
                </c:pt>
                <c:pt idx="1017">
                  <c:v>1265392</c:v>
                </c:pt>
                <c:pt idx="1018">
                  <c:v>1264369</c:v>
                </c:pt>
                <c:pt idx="1019">
                  <c:v>1262105</c:v>
                </c:pt>
                <c:pt idx="1020">
                  <c:v>1258493</c:v>
                </c:pt>
                <c:pt idx="1021">
                  <c:v>1258162</c:v>
                </c:pt>
                <c:pt idx="1022">
                  <c:v>1256659</c:v>
                </c:pt>
                <c:pt idx="1023">
                  <c:v>1252329</c:v>
                </c:pt>
                <c:pt idx="1024">
                  <c:v>1250826</c:v>
                </c:pt>
                <c:pt idx="1025">
                  <c:v>1249972</c:v>
                </c:pt>
                <c:pt idx="1026">
                  <c:v>1246857</c:v>
                </c:pt>
                <c:pt idx="1027">
                  <c:v>1245735</c:v>
                </c:pt>
                <c:pt idx="1028">
                  <c:v>1243801</c:v>
                </c:pt>
                <c:pt idx="1029">
                  <c:v>1242233</c:v>
                </c:pt>
                <c:pt idx="1030">
                  <c:v>1240965</c:v>
                </c:pt>
                <c:pt idx="1031">
                  <c:v>3944535</c:v>
                </c:pt>
                <c:pt idx="1032">
                  <c:v>1222923</c:v>
                </c:pt>
                <c:pt idx="1033">
                  <c:v>1224620</c:v>
                </c:pt>
                <c:pt idx="1034">
                  <c:v>1226101</c:v>
                </c:pt>
                <c:pt idx="1035">
                  <c:v>1227304</c:v>
                </c:pt>
                <c:pt idx="1036">
                  <c:v>1227765</c:v>
                </c:pt>
                <c:pt idx="1037">
                  <c:v>1232397</c:v>
                </c:pt>
                <c:pt idx="1038">
                  <c:v>1233711</c:v>
                </c:pt>
                <c:pt idx="1039">
                  <c:v>1218617</c:v>
                </c:pt>
                <c:pt idx="1040">
                  <c:v>1217684</c:v>
                </c:pt>
                <c:pt idx="1041">
                  <c:v>1216918</c:v>
                </c:pt>
                <c:pt idx="1042">
                  <c:v>1216302</c:v>
                </c:pt>
                <c:pt idx="1043">
                  <c:v>1214807</c:v>
                </c:pt>
                <c:pt idx="1044">
                  <c:v>1214321</c:v>
                </c:pt>
                <c:pt idx="1045">
                  <c:v>1212173</c:v>
                </c:pt>
                <c:pt idx="1046">
                  <c:v>1208377</c:v>
                </c:pt>
                <c:pt idx="1047">
                  <c:v>1206208</c:v>
                </c:pt>
                <c:pt idx="1048">
                  <c:v>1204066</c:v>
                </c:pt>
                <c:pt idx="1049">
                  <c:v>1201930</c:v>
                </c:pt>
                <c:pt idx="1050">
                  <c:v>1191679</c:v>
                </c:pt>
                <c:pt idx="1051">
                  <c:v>1190396</c:v>
                </c:pt>
                <c:pt idx="1052">
                  <c:v>1188721</c:v>
                </c:pt>
                <c:pt idx="1053">
                  <c:v>1186908</c:v>
                </c:pt>
                <c:pt idx="1054">
                  <c:v>1183492</c:v>
                </c:pt>
                <c:pt idx="1055">
                  <c:v>1182213</c:v>
                </c:pt>
                <c:pt idx="1056">
                  <c:v>1180293</c:v>
                </c:pt>
                <c:pt idx="1057">
                  <c:v>1178417</c:v>
                </c:pt>
                <c:pt idx="1058">
                  <c:v>1176595</c:v>
                </c:pt>
                <c:pt idx="1059">
                  <c:v>1175477</c:v>
                </c:pt>
                <c:pt idx="1060">
                  <c:v>1174040</c:v>
                </c:pt>
                <c:pt idx="1061">
                  <c:v>1172770</c:v>
                </c:pt>
                <c:pt idx="1062">
                  <c:v>1457968</c:v>
                </c:pt>
                <c:pt idx="1063">
                  <c:v>1459605</c:v>
                </c:pt>
                <c:pt idx="1064">
                  <c:v>3082936</c:v>
                </c:pt>
                <c:pt idx="1065">
                  <c:v>1469283</c:v>
                </c:pt>
                <c:pt idx="1066">
                  <c:v>1471220</c:v>
                </c:pt>
                <c:pt idx="1067">
                  <c:v>1472572</c:v>
                </c:pt>
                <c:pt idx="1068">
                  <c:v>1473352</c:v>
                </c:pt>
                <c:pt idx="1069">
                  <c:v>1475073</c:v>
                </c:pt>
                <c:pt idx="1070">
                  <c:v>1476857</c:v>
                </c:pt>
                <c:pt idx="1071">
                  <c:v>1477909</c:v>
                </c:pt>
                <c:pt idx="1072">
                  <c:v>1480737</c:v>
                </c:pt>
                <c:pt idx="1073">
                  <c:v>1487261</c:v>
                </c:pt>
                <c:pt idx="1074">
                  <c:v>1488548</c:v>
                </c:pt>
                <c:pt idx="1075">
                  <c:v>1491619</c:v>
                </c:pt>
                <c:pt idx="1076">
                  <c:v>1492176</c:v>
                </c:pt>
                <c:pt idx="1077">
                  <c:v>1494203</c:v>
                </c:pt>
                <c:pt idx="1078">
                  <c:v>1495851</c:v>
                </c:pt>
                <c:pt idx="1079">
                  <c:v>1496880</c:v>
                </c:pt>
                <c:pt idx="1080">
                  <c:v>1499326</c:v>
                </c:pt>
                <c:pt idx="1081">
                  <c:v>1500691</c:v>
                </c:pt>
                <c:pt idx="1082">
                  <c:v>1501588</c:v>
                </c:pt>
                <c:pt idx="1083">
                  <c:v>1502834</c:v>
                </c:pt>
                <c:pt idx="1084">
                  <c:v>1503803</c:v>
                </c:pt>
                <c:pt idx="1085">
                  <c:v>1505969</c:v>
                </c:pt>
                <c:pt idx="1086">
                  <c:v>1509044</c:v>
                </c:pt>
                <c:pt idx="1087">
                  <c:v>1514445</c:v>
                </c:pt>
                <c:pt idx="1088">
                  <c:v>1515192</c:v>
                </c:pt>
                <c:pt idx="1089">
                  <c:v>1516363</c:v>
                </c:pt>
                <c:pt idx="1090">
                  <c:v>1517832</c:v>
                </c:pt>
                <c:pt idx="1091">
                  <c:v>3498192</c:v>
                </c:pt>
                <c:pt idx="1092">
                  <c:v>1518881</c:v>
                </c:pt>
                <c:pt idx="1093">
                  <c:v>1515192</c:v>
                </c:pt>
                <c:pt idx="1094">
                  <c:v>1412455</c:v>
                </c:pt>
                <c:pt idx="1095">
                  <c:v>1166502</c:v>
                </c:pt>
                <c:pt idx="1096">
                  <c:v>1523433</c:v>
                </c:pt>
                <c:pt idx="1097">
                  <c:v>1524293</c:v>
                </c:pt>
                <c:pt idx="1098">
                  <c:v>1525610</c:v>
                </c:pt>
                <c:pt idx="1099">
                  <c:v>1528072</c:v>
                </c:pt>
                <c:pt idx="1100">
                  <c:v>1531078</c:v>
                </c:pt>
                <c:pt idx="1101">
                  <c:v>3923568</c:v>
                </c:pt>
                <c:pt idx="1102">
                  <c:v>1532992</c:v>
                </c:pt>
                <c:pt idx="1103">
                  <c:v>1535474</c:v>
                </c:pt>
                <c:pt idx="1104">
                  <c:v>1539875</c:v>
                </c:pt>
                <c:pt idx="1105">
                  <c:v>1541228</c:v>
                </c:pt>
                <c:pt idx="1106">
                  <c:v>1542806</c:v>
                </c:pt>
                <c:pt idx="1107">
                  <c:v>1543896</c:v>
                </c:pt>
                <c:pt idx="1108">
                  <c:v>1545533</c:v>
                </c:pt>
                <c:pt idx="1109">
                  <c:v>1429768</c:v>
                </c:pt>
                <c:pt idx="1110">
                  <c:v>1546364</c:v>
                </c:pt>
                <c:pt idx="1111">
                  <c:v>1548037</c:v>
                </c:pt>
                <c:pt idx="1112">
                  <c:v>1552647</c:v>
                </c:pt>
                <c:pt idx="1113">
                  <c:v>1553116</c:v>
                </c:pt>
                <c:pt idx="1114">
                  <c:v>1554559</c:v>
                </c:pt>
                <c:pt idx="1115">
                  <c:v>1555702</c:v>
                </c:pt>
                <c:pt idx="1116">
                  <c:v>1558272</c:v>
                </c:pt>
                <c:pt idx="1117">
                  <c:v>1563781</c:v>
                </c:pt>
                <c:pt idx="1118">
                  <c:v>1565139</c:v>
                </c:pt>
                <c:pt idx="1119">
                  <c:v>1566094</c:v>
                </c:pt>
                <c:pt idx="1120">
                  <c:v>1572051</c:v>
                </c:pt>
                <c:pt idx="1121">
                  <c:v>1574148</c:v>
                </c:pt>
                <c:pt idx="1122">
                  <c:v>1575954</c:v>
                </c:pt>
                <c:pt idx="1123">
                  <c:v>1577981</c:v>
                </c:pt>
                <c:pt idx="1124">
                  <c:v>1579077</c:v>
                </c:pt>
                <c:pt idx="1125">
                  <c:v>1581347</c:v>
                </c:pt>
                <c:pt idx="1126">
                  <c:v>1584176</c:v>
                </c:pt>
                <c:pt idx="1127">
                  <c:v>1586758</c:v>
                </c:pt>
                <c:pt idx="1128">
                  <c:v>1587830</c:v>
                </c:pt>
                <c:pt idx="1129">
                  <c:v>1593964</c:v>
                </c:pt>
                <c:pt idx="1130">
                  <c:v>1617463</c:v>
                </c:pt>
                <c:pt idx="1131">
                  <c:v>1617846</c:v>
                </c:pt>
                <c:pt idx="1132">
                  <c:v>1622583</c:v>
                </c:pt>
                <c:pt idx="1133">
                  <c:v>1627076</c:v>
                </c:pt>
                <c:pt idx="1134">
                  <c:v>1632301</c:v>
                </c:pt>
                <c:pt idx="1135">
                  <c:v>1637423</c:v>
                </c:pt>
                <c:pt idx="1136">
                  <c:v>1638868</c:v>
                </c:pt>
                <c:pt idx="1137">
                  <c:v>1641052</c:v>
                </c:pt>
                <c:pt idx="1138">
                  <c:v>1642776</c:v>
                </c:pt>
                <c:pt idx="1139">
                  <c:v>1644672</c:v>
                </c:pt>
                <c:pt idx="1140">
                  <c:v>1645083</c:v>
                </c:pt>
                <c:pt idx="1141">
                  <c:v>1645506</c:v>
                </c:pt>
                <c:pt idx="1142">
                  <c:v>1650357</c:v>
                </c:pt>
                <c:pt idx="1143">
                  <c:v>1654098</c:v>
                </c:pt>
                <c:pt idx="1144">
                  <c:v>1656787</c:v>
                </c:pt>
                <c:pt idx="1145">
                  <c:v>1658514</c:v>
                </c:pt>
                <c:pt idx="1146">
                  <c:v>1664763</c:v>
                </c:pt>
                <c:pt idx="1147">
                  <c:v>1665626</c:v>
                </c:pt>
                <c:pt idx="1148">
                  <c:v>1666219</c:v>
                </c:pt>
                <c:pt idx="1149">
                  <c:v>1666922</c:v>
                </c:pt>
                <c:pt idx="1150">
                  <c:v>1667295</c:v>
                </c:pt>
                <c:pt idx="1151">
                  <c:v>696604</c:v>
                </c:pt>
                <c:pt idx="1152">
                  <c:v>1672980</c:v>
                </c:pt>
                <c:pt idx="1153">
                  <c:v>1674279</c:v>
                </c:pt>
                <c:pt idx="1154">
                  <c:v>1675496</c:v>
                </c:pt>
                <c:pt idx="1155">
                  <c:v>1675994</c:v>
                </c:pt>
                <c:pt idx="1156">
                  <c:v>1676460</c:v>
                </c:pt>
                <c:pt idx="1157">
                  <c:v>1677035</c:v>
                </c:pt>
                <c:pt idx="1158">
                  <c:v>1677903</c:v>
                </c:pt>
                <c:pt idx="1159">
                  <c:v>1678375</c:v>
                </c:pt>
                <c:pt idx="1160">
                  <c:v>1685478</c:v>
                </c:pt>
                <c:pt idx="1161">
                  <c:v>1691757</c:v>
                </c:pt>
                <c:pt idx="1162">
                  <c:v>2202086</c:v>
                </c:pt>
                <c:pt idx="1163">
                  <c:v>3063070</c:v>
                </c:pt>
                <c:pt idx="1164">
                  <c:v>2819064</c:v>
                </c:pt>
                <c:pt idx="1165">
                  <c:v>1695378</c:v>
                </c:pt>
                <c:pt idx="1166">
                  <c:v>1696849</c:v>
                </c:pt>
                <c:pt idx="1167">
                  <c:v>3449644</c:v>
                </c:pt>
                <c:pt idx="1168">
                  <c:v>1576734</c:v>
                </c:pt>
                <c:pt idx="1169">
                  <c:v>1697600</c:v>
                </c:pt>
                <c:pt idx="1170">
                  <c:v>1698933</c:v>
                </c:pt>
                <c:pt idx="1171">
                  <c:v>2601015</c:v>
                </c:pt>
                <c:pt idx="1172">
                  <c:v>1699556</c:v>
                </c:pt>
                <c:pt idx="1173">
                  <c:v>1700204</c:v>
                </c:pt>
                <c:pt idx="1174">
                  <c:v>1701686</c:v>
                </c:pt>
                <c:pt idx="1175">
                  <c:v>1706709</c:v>
                </c:pt>
                <c:pt idx="1176">
                  <c:v>1707761</c:v>
                </c:pt>
                <c:pt idx="1177">
                  <c:v>1710280</c:v>
                </c:pt>
                <c:pt idx="1178">
                  <c:v>1711202</c:v>
                </c:pt>
                <c:pt idx="1179">
                  <c:v>1715855</c:v>
                </c:pt>
                <c:pt idx="1180">
                  <c:v>1720994</c:v>
                </c:pt>
                <c:pt idx="1181">
                  <c:v>1719015</c:v>
                </c:pt>
                <c:pt idx="1182">
                  <c:v>1724411</c:v>
                </c:pt>
                <c:pt idx="1183">
                  <c:v>1724838</c:v>
                </c:pt>
                <c:pt idx="1184">
                  <c:v>2719859</c:v>
                </c:pt>
                <c:pt idx="1185">
                  <c:v>1727066</c:v>
                </c:pt>
                <c:pt idx="1186">
                  <c:v>1731129</c:v>
                </c:pt>
                <c:pt idx="1187">
                  <c:v>1733772</c:v>
                </c:pt>
                <c:pt idx="1188">
                  <c:v>871162</c:v>
                </c:pt>
                <c:pt idx="1189">
                  <c:v>870075</c:v>
                </c:pt>
                <c:pt idx="1190">
                  <c:v>869344</c:v>
                </c:pt>
                <c:pt idx="1191">
                  <c:v>865526</c:v>
                </c:pt>
                <c:pt idx="1192">
                  <c:v>864685</c:v>
                </c:pt>
                <c:pt idx="1193">
                  <c:v>864374</c:v>
                </c:pt>
                <c:pt idx="1194">
                  <c:v>862829</c:v>
                </c:pt>
                <c:pt idx="1195">
                  <c:v>859402</c:v>
                </c:pt>
                <c:pt idx="1196">
                  <c:v>149219</c:v>
                </c:pt>
                <c:pt idx="1197">
                  <c:v>858004</c:v>
                </c:pt>
                <c:pt idx="1198">
                  <c:v>856831</c:v>
                </c:pt>
                <c:pt idx="1199">
                  <c:v>1090851</c:v>
                </c:pt>
                <c:pt idx="1200">
                  <c:v>1092617</c:v>
                </c:pt>
                <c:pt idx="1201">
                  <c:v>852973</c:v>
                </c:pt>
                <c:pt idx="1202">
                  <c:v>843119</c:v>
                </c:pt>
                <c:pt idx="1203">
                  <c:v>842226</c:v>
                </c:pt>
                <c:pt idx="1204">
                  <c:v>841437</c:v>
                </c:pt>
                <c:pt idx="1205">
                  <c:v>840787</c:v>
                </c:pt>
                <c:pt idx="1206">
                  <c:v>840121</c:v>
                </c:pt>
                <c:pt idx="1207">
                  <c:v>836629</c:v>
                </c:pt>
                <c:pt idx="1208">
                  <c:v>836313</c:v>
                </c:pt>
                <c:pt idx="1209">
                  <c:v>834458</c:v>
                </c:pt>
                <c:pt idx="1210">
                  <c:v>834027</c:v>
                </c:pt>
                <c:pt idx="1211">
                  <c:v>833283</c:v>
                </c:pt>
                <c:pt idx="1212">
                  <c:v>832488</c:v>
                </c:pt>
                <c:pt idx="1213">
                  <c:v>830861</c:v>
                </c:pt>
                <c:pt idx="1214">
                  <c:v>830223</c:v>
                </c:pt>
                <c:pt idx="1215">
                  <c:v>822197</c:v>
                </c:pt>
                <c:pt idx="1216">
                  <c:v>820477</c:v>
                </c:pt>
                <c:pt idx="1217">
                  <c:v>819097</c:v>
                </c:pt>
                <c:pt idx="1218">
                  <c:v>816385</c:v>
                </c:pt>
                <c:pt idx="1219">
                  <c:v>815737</c:v>
                </c:pt>
                <c:pt idx="1220">
                  <c:v>815407</c:v>
                </c:pt>
                <c:pt idx="1221">
                  <c:v>813942</c:v>
                </c:pt>
                <c:pt idx="1222">
                  <c:v>811546</c:v>
                </c:pt>
                <c:pt idx="1223">
                  <c:v>810655</c:v>
                </c:pt>
                <c:pt idx="1224">
                  <c:v>809031</c:v>
                </c:pt>
                <c:pt idx="1225">
                  <c:v>808746</c:v>
                </c:pt>
                <c:pt idx="1226">
                  <c:v>806271</c:v>
                </c:pt>
                <c:pt idx="1227">
                  <c:v>803062</c:v>
                </c:pt>
                <c:pt idx="1228">
                  <c:v>800397</c:v>
                </c:pt>
                <c:pt idx="1229">
                  <c:v>796821</c:v>
                </c:pt>
                <c:pt idx="1230">
                  <c:v>690750</c:v>
                </c:pt>
                <c:pt idx="1231">
                  <c:v>686313</c:v>
                </c:pt>
                <c:pt idx="1232">
                  <c:v>681635</c:v>
                </c:pt>
                <c:pt idx="1233">
                  <c:v>680130</c:v>
                </c:pt>
                <c:pt idx="1234">
                  <c:v>678908</c:v>
                </c:pt>
                <c:pt idx="1235">
                  <c:v>677330</c:v>
                </c:pt>
                <c:pt idx="1236">
                  <c:v>676644</c:v>
                </c:pt>
                <c:pt idx="1237">
                  <c:v>675529</c:v>
                </c:pt>
                <c:pt idx="1238">
                  <c:v>674231</c:v>
                </c:pt>
                <c:pt idx="1239">
                  <c:v>673743</c:v>
                </c:pt>
                <c:pt idx="1240">
                  <c:v>672130</c:v>
                </c:pt>
                <c:pt idx="1241">
                  <c:v>670719</c:v>
                </c:pt>
                <c:pt idx="1242">
                  <c:v>667848</c:v>
                </c:pt>
                <c:pt idx="1243">
                  <c:v>3437306</c:v>
                </c:pt>
                <c:pt idx="1244">
                  <c:v>664133</c:v>
                </c:pt>
                <c:pt idx="1245">
                  <c:v>663290</c:v>
                </c:pt>
                <c:pt idx="1246">
                  <c:v>661529</c:v>
                </c:pt>
                <c:pt idx="1247">
                  <c:v>659076</c:v>
                </c:pt>
                <c:pt idx="1248">
                  <c:v>646685</c:v>
                </c:pt>
                <c:pt idx="1249">
                  <c:v>645326</c:v>
                </c:pt>
                <c:pt idx="1250">
                  <c:v>644057</c:v>
                </c:pt>
                <c:pt idx="1251">
                  <c:v>643254</c:v>
                </c:pt>
                <c:pt idx="1252">
                  <c:v>641019</c:v>
                </c:pt>
                <c:pt idx="1253">
                  <c:v>639431</c:v>
                </c:pt>
                <c:pt idx="1254">
                  <c:v>636233</c:v>
                </c:pt>
                <c:pt idx="1255">
                  <c:v>635698</c:v>
                </c:pt>
                <c:pt idx="1256">
                  <c:v>634861</c:v>
                </c:pt>
                <c:pt idx="1257">
                  <c:v>634274</c:v>
                </c:pt>
                <c:pt idx="1258">
                  <c:v>2009345</c:v>
                </c:pt>
                <c:pt idx="1259">
                  <c:v>2012067</c:v>
                </c:pt>
                <c:pt idx="1260">
                  <c:v>2019007</c:v>
                </c:pt>
                <c:pt idx="1261">
                  <c:v>3098115</c:v>
                </c:pt>
                <c:pt idx="1262">
                  <c:v>2022572</c:v>
                </c:pt>
                <c:pt idx="1263">
                  <c:v>2023030</c:v>
                </c:pt>
                <c:pt idx="1264">
                  <c:v>2024600</c:v>
                </c:pt>
                <c:pt idx="1265">
                  <c:v>2026897</c:v>
                </c:pt>
                <c:pt idx="1266">
                  <c:v>2040729</c:v>
                </c:pt>
                <c:pt idx="1267">
                  <c:v>2041686</c:v>
                </c:pt>
                <c:pt idx="1268">
                  <c:v>2042349</c:v>
                </c:pt>
                <c:pt idx="1269">
                  <c:v>2049285</c:v>
                </c:pt>
                <c:pt idx="1270">
                  <c:v>2052592</c:v>
                </c:pt>
                <c:pt idx="1271">
                  <c:v>2053909</c:v>
                </c:pt>
                <c:pt idx="1272">
                  <c:v>1913608</c:v>
                </c:pt>
                <c:pt idx="1273">
                  <c:v>1914529</c:v>
                </c:pt>
                <c:pt idx="1274">
                  <c:v>1915764</c:v>
                </c:pt>
                <c:pt idx="1275">
                  <c:v>1917036</c:v>
                </c:pt>
                <c:pt idx="1276">
                  <c:v>1918431</c:v>
                </c:pt>
                <c:pt idx="1277">
                  <c:v>1919054</c:v>
                </c:pt>
                <c:pt idx="1278">
                  <c:v>1922597</c:v>
                </c:pt>
                <c:pt idx="1279">
                  <c:v>1923118</c:v>
                </c:pt>
                <c:pt idx="1280">
                  <c:v>1925350</c:v>
                </c:pt>
                <c:pt idx="1281">
                  <c:v>1927016</c:v>
                </c:pt>
                <c:pt idx="1282">
                  <c:v>1928140</c:v>
                </c:pt>
                <c:pt idx="1283">
                  <c:v>1931955</c:v>
                </c:pt>
                <c:pt idx="1284">
                  <c:v>1932860</c:v>
                </c:pt>
                <c:pt idx="1285">
                  <c:v>1934865</c:v>
                </c:pt>
                <c:pt idx="1286">
                  <c:v>1943098</c:v>
                </c:pt>
                <c:pt idx="1287">
                  <c:v>1948215</c:v>
                </c:pt>
                <c:pt idx="1288">
                  <c:v>1949287</c:v>
                </c:pt>
                <c:pt idx="1289">
                  <c:v>1952652</c:v>
                </c:pt>
                <c:pt idx="1290">
                  <c:v>1955396</c:v>
                </c:pt>
                <c:pt idx="1291">
                  <c:v>1959209</c:v>
                </c:pt>
                <c:pt idx="1292">
                  <c:v>1966549</c:v>
                </c:pt>
                <c:pt idx="1293">
                  <c:v>1963417</c:v>
                </c:pt>
                <c:pt idx="1294">
                  <c:v>1960255</c:v>
                </c:pt>
                <c:pt idx="1295">
                  <c:v>1960255</c:v>
                </c:pt>
                <c:pt idx="1296">
                  <c:v>1967190</c:v>
                </c:pt>
                <c:pt idx="1297">
                  <c:v>1971556</c:v>
                </c:pt>
                <c:pt idx="1298">
                  <c:v>1973946</c:v>
                </c:pt>
                <c:pt idx="1299">
                  <c:v>1974703</c:v>
                </c:pt>
                <c:pt idx="1300">
                  <c:v>1979723</c:v>
                </c:pt>
                <c:pt idx="1301">
                  <c:v>1980521</c:v>
                </c:pt>
                <c:pt idx="1302">
                  <c:v>1984045</c:v>
                </c:pt>
                <c:pt idx="1303">
                  <c:v>2113215</c:v>
                </c:pt>
                <c:pt idx="1304">
                  <c:v>2114490</c:v>
                </c:pt>
                <c:pt idx="1305">
                  <c:v>2116461</c:v>
                </c:pt>
                <c:pt idx="1306">
                  <c:v>2117601</c:v>
                </c:pt>
                <c:pt idx="1307">
                  <c:v>2119964</c:v>
                </c:pt>
                <c:pt idx="1308">
                  <c:v>2121431</c:v>
                </c:pt>
                <c:pt idx="1309">
                  <c:v>2126496</c:v>
                </c:pt>
                <c:pt idx="1310">
                  <c:v>2127939</c:v>
                </c:pt>
                <c:pt idx="1311">
                  <c:v>2130247</c:v>
                </c:pt>
                <c:pt idx="1312">
                  <c:v>2132027</c:v>
                </c:pt>
                <c:pt idx="1313">
                  <c:v>2133393</c:v>
                </c:pt>
                <c:pt idx="1314">
                  <c:v>2143616</c:v>
                </c:pt>
                <c:pt idx="1315">
                  <c:v>2148447</c:v>
                </c:pt>
                <c:pt idx="1316">
                  <c:v>2149683</c:v>
                </c:pt>
                <c:pt idx="1317">
                  <c:v>2150836</c:v>
                </c:pt>
                <c:pt idx="1318">
                  <c:v>2151448</c:v>
                </c:pt>
                <c:pt idx="1319">
                  <c:v>2160513</c:v>
                </c:pt>
                <c:pt idx="1320">
                  <c:v>2162583</c:v>
                </c:pt>
                <c:pt idx="1321">
                  <c:v>2157997</c:v>
                </c:pt>
                <c:pt idx="1322">
                  <c:v>2156691</c:v>
                </c:pt>
                <c:pt idx="1323">
                  <c:v>2154739</c:v>
                </c:pt>
                <c:pt idx="1324">
                  <c:v>631868</c:v>
                </c:pt>
                <c:pt idx="1325">
                  <c:v>631110</c:v>
                </c:pt>
                <c:pt idx="1326">
                  <c:v>630451</c:v>
                </c:pt>
                <c:pt idx="1327">
                  <c:v>629711</c:v>
                </c:pt>
                <c:pt idx="1328">
                  <c:v>628503</c:v>
                </c:pt>
                <c:pt idx="1329">
                  <c:v>626140</c:v>
                </c:pt>
                <c:pt idx="1330">
                  <c:v>623786</c:v>
                </c:pt>
                <c:pt idx="1331">
                  <c:v>616426</c:v>
                </c:pt>
                <c:pt idx="1332">
                  <c:v>2354023</c:v>
                </c:pt>
                <c:pt idx="1333">
                  <c:v>615481</c:v>
                </c:pt>
                <c:pt idx="1334">
                  <c:v>614274</c:v>
                </c:pt>
                <c:pt idx="1335">
                  <c:v>613193</c:v>
                </c:pt>
                <c:pt idx="1336">
                  <c:v>610902</c:v>
                </c:pt>
                <c:pt idx="1337">
                  <c:v>609707</c:v>
                </c:pt>
                <c:pt idx="1338">
                  <c:v>608252</c:v>
                </c:pt>
                <c:pt idx="1339">
                  <c:v>607808</c:v>
                </c:pt>
                <c:pt idx="1340">
                  <c:v>605427</c:v>
                </c:pt>
                <c:pt idx="1341">
                  <c:v>602161</c:v>
                </c:pt>
                <c:pt idx="1342">
                  <c:v>601342</c:v>
                </c:pt>
                <c:pt idx="1343">
                  <c:v>596704</c:v>
                </c:pt>
                <c:pt idx="1344">
                  <c:v>594751</c:v>
                </c:pt>
                <c:pt idx="1345">
                  <c:v>593824</c:v>
                </c:pt>
                <c:pt idx="1346">
                  <c:v>591480</c:v>
                </c:pt>
                <c:pt idx="1347">
                  <c:v>590585</c:v>
                </c:pt>
                <c:pt idx="1348">
                  <c:v>609707</c:v>
                </c:pt>
                <c:pt idx="1349">
                  <c:v>4455159</c:v>
                </c:pt>
                <c:pt idx="1350">
                  <c:v>589553</c:v>
                </c:pt>
                <c:pt idx="1351">
                  <c:v>586250</c:v>
                </c:pt>
                <c:pt idx="1352">
                  <c:v>584658</c:v>
                </c:pt>
                <c:pt idx="1353">
                  <c:v>582098</c:v>
                </c:pt>
                <c:pt idx="1354">
                  <c:v>581130</c:v>
                </c:pt>
                <c:pt idx="1355">
                  <c:v>579351</c:v>
                </c:pt>
                <c:pt idx="1356">
                  <c:v>576741</c:v>
                </c:pt>
                <c:pt idx="1357">
                  <c:v>576206</c:v>
                </c:pt>
                <c:pt idx="1358">
                  <c:v>575148</c:v>
                </c:pt>
                <c:pt idx="1359">
                  <c:v>574406</c:v>
                </c:pt>
                <c:pt idx="1360">
                  <c:v>573784</c:v>
                </c:pt>
                <c:pt idx="1361">
                  <c:v>570009</c:v>
                </c:pt>
                <c:pt idx="1362">
                  <c:v>569155</c:v>
                </c:pt>
                <c:pt idx="1363">
                  <c:v>567278</c:v>
                </c:pt>
                <c:pt idx="1364">
                  <c:v>561686</c:v>
                </c:pt>
                <c:pt idx="1365">
                  <c:v>560875</c:v>
                </c:pt>
                <c:pt idx="1366">
                  <c:v>557129</c:v>
                </c:pt>
                <c:pt idx="1367">
                  <c:v>555733</c:v>
                </c:pt>
                <c:pt idx="1368">
                  <c:v>555407</c:v>
                </c:pt>
                <c:pt idx="1369">
                  <c:v>554145</c:v>
                </c:pt>
                <c:pt idx="1370">
                  <c:v>550865</c:v>
                </c:pt>
                <c:pt idx="1371">
                  <c:v>431889</c:v>
                </c:pt>
                <c:pt idx="1372">
                  <c:v>432481</c:v>
                </c:pt>
                <c:pt idx="1373">
                  <c:v>433387</c:v>
                </c:pt>
                <c:pt idx="1374">
                  <c:v>410739</c:v>
                </c:pt>
                <c:pt idx="1375">
                  <c:v>1990547</c:v>
                </c:pt>
                <c:pt idx="1376">
                  <c:v>2000137</c:v>
                </c:pt>
                <c:pt idx="1377">
                  <c:v>2170394</c:v>
                </c:pt>
                <c:pt idx="1378">
                  <c:v>2172551</c:v>
                </c:pt>
                <c:pt idx="1379">
                  <c:v>2173441</c:v>
                </c:pt>
                <c:pt idx="1380">
                  <c:v>2174879</c:v>
                </c:pt>
                <c:pt idx="1381">
                  <c:v>2175728</c:v>
                </c:pt>
                <c:pt idx="1382">
                  <c:v>2177332</c:v>
                </c:pt>
                <c:pt idx="1383">
                  <c:v>2178920</c:v>
                </c:pt>
                <c:pt idx="1384">
                  <c:v>2179962</c:v>
                </c:pt>
                <c:pt idx="1385">
                  <c:v>2180661</c:v>
                </c:pt>
                <c:pt idx="1386">
                  <c:v>2182091</c:v>
                </c:pt>
                <c:pt idx="1387">
                  <c:v>2186005</c:v>
                </c:pt>
                <c:pt idx="1388">
                  <c:v>2186505</c:v>
                </c:pt>
                <c:pt idx="1389">
                  <c:v>2188193</c:v>
                </c:pt>
                <c:pt idx="1390">
                  <c:v>2195108</c:v>
                </c:pt>
                <c:pt idx="1391">
                  <c:v>2195804</c:v>
                </c:pt>
                <c:pt idx="1392">
                  <c:v>2197014</c:v>
                </c:pt>
                <c:pt idx="1393">
                  <c:v>2200409</c:v>
                </c:pt>
                <c:pt idx="1394">
                  <c:v>2201109</c:v>
                </c:pt>
                <c:pt idx="1395">
                  <c:v>2203348</c:v>
                </c:pt>
                <c:pt idx="1396">
                  <c:v>2204102</c:v>
                </c:pt>
                <c:pt idx="1397">
                  <c:v>2205303</c:v>
                </c:pt>
                <c:pt idx="1398">
                  <c:v>2207645</c:v>
                </c:pt>
                <c:pt idx="1399">
                  <c:v>3548744</c:v>
                </c:pt>
                <c:pt idx="1400">
                  <c:v>2219380</c:v>
                </c:pt>
                <c:pt idx="1401">
                  <c:v>2220896</c:v>
                </c:pt>
                <c:pt idx="1402">
                  <c:v>2221404</c:v>
                </c:pt>
                <c:pt idx="1403">
                  <c:v>2223485</c:v>
                </c:pt>
                <c:pt idx="1404">
                  <c:v>2227126</c:v>
                </c:pt>
                <c:pt idx="1405">
                  <c:v>2231799</c:v>
                </c:pt>
                <c:pt idx="1406">
                  <c:v>2234207</c:v>
                </c:pt>
                <c:pt idx="1407">
                  <c:v>2237766</c:v>
                </c:pt>
                <c:pt idx="1408">
                  <c:v>3671382</c:v>
                </c:pt>
                <c:pt idx="1409">
                  <c:v>2242309</c:v>
                </c:pt>
                <c:pt idx="1410">
                  <c:v>2244922</c:v>
                </c:pt>
                <c:pt idx="1411">
                  <c:v>2246091</c:v>
                </c:pt>
                <c:pt idx="1412">
                  <c:v>2248460</c:v>
                </c:pt>
                <c:pt idx="1413">
                  <c:v>2252101</c:v>
                </c:pt>
                <c:pt idx="1414">
                  <c:v>2252789</c:v>
                </c:pt>
                <c:pt idx="1415">
                  <c:v>2253699</c:v>
                </c:pt>
                <c:pt idx="1416">
                  <c:v>2255310</c:v>
                </c:pt>
                <c:pt idx="1417">
                  <c:v>2255751</c:v>
                </c:pt>
                <c:pt idx="1418">
                  <c:v>2257447</c:v>
                </c:pt>
                <c:pt idx="1419">
                  <c:v>2258730</c:v>
                </c:pt>
                <c:pt idx="1420">
                  <c:v>2259479</c:v>
                </c:pt>
                <c:pt idx="1421">
                  <c:v>2259792</c:v>
                </c:pt>
                <c:pt idx="1422">
                  <c:v>2259962</c:v>
                </c:pt>
                <c:pt idx="1423">
                  <c:v>2266963</c:v>
                </c:pt>
                <c:pt idx="1424">
                  <c:v>2268875</c:v>
                </c:pt>
                <c:pt idx="1425">
                  <c:v>2269363</c:v>
                </c:pt>
                <c:pt idx="1426">
                  <c:v>2271069</c:v>
                </c:pt>
                <c:pt idx="1427">
                  <c:v>2272827</c:v>
                </c:pt>
                <c:pt idx="1428">
                  <c:v>2273087</c:v>
                </c:pt>
                <c:pt idx="1429">
                  <c:v>2269620</c:v>
                </c:pt>
                <c:pt idx="1430">
                  <c:v>239529</c:v>
                </c:pt>
                <c:pt idx="1431">
                  <c:v>2282876</c:v>
                </c:pt>
                <c:pt idx="1432">
                  <c:v>2283391</c:v>
                </c:pt>
                <c:pt idx="1433">
                  <c:v>2284991</c:v>
                </c:pt>
                <c:pt idx="1434">
                  <c:v>2286706</c:v>
                </c:pt>
                <c:pt idx="1435">
                  <c:v>2286894</c:v>
                </c:pt>
                <c:pt idx="1436">
                  <c:v>2288135</c:v>
                </c:pt>
                <c:pt idx="1437">
                  <c:v>2289975</c:v>
                </c:pt>
                <c:pt idx="1438">
                  <c:v>2291507</c:v>
                </c:pt>
                <c:pt idx="1439">
                  <c:v>2292366</c:v>
                </c:pt>
                <c:pt idx="1440">
                  <c:v>2292920</c:v>
                </c:pt>
                <c:pt idx="1441">
                  <c:v>2293382</c:v>
                </c:pt>
                <c:pt idx="1442">
                  <c:v>2296623</c:v>
                </c:pt>
                <c:pt idx="1443">
                  <c:v>2300204</c:v>
                </c:pt>
                <c:pt idx="1444">
                  <c:v>1974703</c:v>
                </c:pt>
                <c:pt idx="1445">
                  <c:v>3499790</c:v>
                </c:pt>
                <c:pt idx="1446">
                  <c:v>3501037</c:v>
                </c:pt>
                <c:pt idx="1447">
                  <c:v>3503212</c:v>
                </c:pt>
                <c:pt idx="1448">
                  <c:v>3504066</c:v>
                </c:pt>
                <c:pt idx="1449">
                  <c:v>2312958</c:v>
                </c:pt>
                <c:pt idx="1450">
                  <c:v>2316301</c:v>
                </c:pt>
                <c:pt idx="1451">
                  <c:v>2318136</c:v>
                </c:pt>
                <c:pt idx="1452">
                  <c:v>2320281</c:v>
                </c:pt>
                <c:pt idx="1453">
                  <c:v>2320728</c:v>
                </c:pt>
                <c:pt idx="1454">
                  <c:v>2321294</c:v>
                </c:pt>
                <c:pt idx="1455">
                  <c:v>2322459</c:v>
                </c:pt>
                <c:pt idx="1456">
                  <c:v>2324813</c:v>
                </c:pt>
                <c:pt idx="1457">
                  <c:v>2326019</c:v>
                </c:pt>
                <c:pt idx="1458">
                  <c:v>2329880</c:v>
                </c:pt>
                <c:pt idx="1459">
                  <c:v>3511190</c:v>
                </c:pt>
                <c:pt idx="1460">
                  <c:v>2332618</c:v>
                </c:pt>
                <c:pt idx="1461">
                  <c:v>1541228</c:v>
                </c:pt>
                <c:pt idx="1462">
                  <c:v>4251447</c:v>
                </c:pt>
                <c:pt idx="1463">
                  <c:v>2313953</c:v>
                </c:pt>
                <c:pt idx="1464">
                  <c:v>2340585</c:v>
                </c:pt>
                <c:pt idx="1465">
                  <c:v>2341664</c:v>
                </c:pt>
                <c:pt idx="1466">
                  <c:v>2342597</c:v>
                </c:pt>
                <c:pt idx="1467">
                  <c:v>2344643</c:v>
                </c:pt>
                <c:pt idx="1468">
                  <c:v>2346116</c:v>
                </c:pt>
                <c:pt idx="1469">
                  <c:v>2347532</c:v>
                </c:pt>
                <c:pt idx="1470">
                  <c:v>402822</c:v>
                </c:pt>
                <c:pt idx="1471">
                  <c:v>2352792</c:v>
                </c:pt>
                <c:pt idx="1472">
                  <c:v>222519</c:v>
                </c:pt>
                <c:pt idx="1473">
                  <c:v>2374574</c:v>
                </c:pt>
                <c:pt idx="1474">
                  <c:v>2998229</c:v>
                </c:pt>
                <c:pt idx="1475">
                  <c:v>4184567</c:v>
                </c:pt>
                <c:pt idx="1476">
                  <c:v>4673401</c:v>
                </c:pt>
                <c:pt idx="1477">
                  <c:v>4184567</c:v>
                </c:pt>
                <c:pt idx="1478">
                  <c:v>4678419</c:v>
                </c:pt>
                <c:pt idx="1479">
                  <c:v>3408185</c:v>
                </c:pt>
                <c:pt idx="1480">
                  <c:v>3620309</c:v>
                </c:pt>
                <c:pt idx="1481">
                  <c:v>2376822</c:v>
                </c:pt>
                <c:pt idx="1482">
                  <c:v>2378693</c:v>
                </c:pt>
                <c:pt idx="1483">
                  <c:v>2382104</c:v>
                </c:pt>
                <c:pt idx="1484">
                  <c:v>2382577</c:v>
                </c:pt>
                <c:pt idx="1485">
                  <c:v>2386812</c:v>
                </c:pt>
                <c:pt idx="1486">
                  <c:v>2387770</c:v>
                </c:pt>
                <c:pt idx="1487">
                  <c:v>2388163</c:v>
                </c:pt>
                <c:pt idx="1488">
                  <c:v>2391189</c:v>
                </c:pt>
                <c:pt idx="1489">
                  <c:v>2401474</c:v>
                </c:pt>
                <c:pt idx="1490">
                  <c:v>4300941</c:v>
                </c:pt>
                <c:pt idx="1491">
                  <c:v>3878726</c:v>
                </c:pt>
                <c:pt idx="1492">
                  <c:v>4070205</c:v>
                </c:pt>
                <c:pt idx="1493">
                  <c:v>2317108</c:v>
                </c:pt>
                <c:pt idx="1494">
                  <c:v>3568321</c:v>
                </c:pt>
                <c:pt idx="1495">
                  <c:v>3433057</c:v>
                </c:pt>
                <c:pt idx="1496">
                  <c:v>3343733</c:v>
                </c:pt>
                <c:pt idx="1497">
                  <c:v>2903724</c:v>
                </c:pt>
                <c:pt idx="1498">
                  <c:v>2677746</c:v>
                </c:pt>
                <c:pt idx="1499">
                  <c:v>4624849</c:v>
                </c:pt>
                <c:pt idx="1500">
                  <c:v>2680624</c:v>
                </c:pt>
                <c:pt idx="1501">
                  <c:v>4623101</c:v>
                </c:pt>
                <c:pt idx="1502">
                  <c:v>4622103</c:v>
                </c:pt>
                <c:pt idx="1503">
                  <c:v>4621054</c:v>
                </c:pt>
                <c:pt idx="1504">
                  <c:v>2410512</c:v>
                </c:pt>
                <c:pt idx="1505">
                  <c:v>2413688</c:v>
                </c:pt>
                <c:pt idx="1506">
                  <c:v>2415224</c:v>
                </c:pt>
                <c:pt idx="1507">
                  <c:v>2416890</c:v>
                </c:pt>
                <c:pt idx="1508">
                  <c:v>2417623</c:v>
                </c:pt>
                <c:pt idx="1509">
                  <c:v>2418426</c:v>
                </c:pt>
                <c:pt idx="1510">
                  <c:v>2419510</c:v>
                </c:pt>
                <c:pt idx="1511">
                  <c:v>2421820</c:v>
                </c:pt>
                <c:pt idx="1512">
                  <c:v>2422245</c:v>
                </c:pt>
                <c:pt idx="1513">
                  <c:v>2424232</c:v>
                </c:pt>
                <c:pt idx="1514">
                  <c:v>2425118</c:v>
                </c:pt>
                <c:pt idx="1515">
                  <c:v>2426377</c:v>
                </c:pt>
                <c:pt idx="1516">
                  <c:v>2427088</c:v>
                </c:pt>
                <c:pt idx="1517">
                  <c:v>2427570</c:v>
                </c:pt>
                <c:pt idx="1518">
                  <c:v>2428953</c:v>
                </c:pt>
                <c:pt idx="1519">
                  <c:v>2430704</c:v>
                </c:pt>
                <c:pt idx="1520">
                  <c:v>2431797</c:v>
                </c:pt>
                <c:pt idx="1521">
                  <c:v>2432953</c:v>
                </c:pt>
                <c:pt idx="1522">
                  <c:v>656921</c:v>
                </c:pt>
                <c:pt idx="1523">
                  <c:v>2188193</c:v>
                </c:pt>
                <c:pt idx="1524">
                  <c:v>2444271</c:v>
                </c:pt>
                <c:pt idx="1525">
                  <c:v>2445577</c:v>
                </c:pt>
                <c:pt idx="1526">
                  <c:v>2447126</c:v>
                </c:pt>
                <c:pt idx="1527">
                  <c:v>2448615</c:v>
                </c:pt>
                <c:pt idx="1528">
                  <c:v>2450222</c:v>
                </c:pt>
                <c:pt idx="1529">
                  <c:v>2459470</c:v>
                </c:pt>
                <c:pt idx="1530">
                  <c:v>2459901</c:v>
                </c:pt>
                <c:pt idx="1531">
                  <c:v>2464376</c:v>
                </c:pt>
                <c:pt idx="1532">
                  <c:v>2465434</c:v>
                </c:pt>
                <c:pt idx="1533">
                  <c:v>2466595</c:v>
                </c:pt>
                <c:pt idx="1534">
                  <c:v>2467158</c:v>
                </c:pt>
                <c:pt idx="1535">
                  <c:v>2470742</c:v>
                </c:pt>
                <c:pt idx="1536">
                  <c:v>2475770</c:v>
                </c:pt>
                <c:pt idx="1537">
                  <c:v>2476392</c:v>
                </c:pt>
                <c:pt idx="1538">
                  <c:v>2477187</c:v>
                </c:pt>
                <c:pt idx="1539">
                  <c:v>2477947</c:v>
                </c:pt>
                <c:pt idx="1540">
                  <c:v>2478312</c:v>
                </c:pt>
                <c:pt idx="1541">
                  <c:v>2479870</c:v>
                </c:pt>
                <c:pt idx="1542">
                  <c:v>2480834</c:v>
                </c:pt>
                <c:pt idx="1543">
                  <c:v>2484618</c:v>
                </c:pt>
                <c:pt idx="1544">
                  <c:v>2492567</c:v>
                </c:pt>
                <c:pt idx="1545">
                  <c:v>2494350</c:v>
                </c:pt>
                <c:pt idx="1546">
                  <c:v>2496709</c:v>
                </c:pt>
                <c:pt idx="1547">
                  <c:v>2497982</c:v>
                </c:pt>
                <c:pt idx="1548">
                  <c:v>2503964</c:v>
                </c:pt>
                <c:pt idx="1549">
                  <c:v>2506610</c:v>
                </c:pt>
                <c:pt idx="1550">
                  <c:v>2510106</c:v>
                </c:pt>
                <c:pt idx="1551">
                  <c:v>3463838</c:v>
                </c:pt>
                <c:pt idx="1552">
                  <c:v>2512636</c:v>
                </c:pt>
                <c:pt idx="1553">
                  <c:v>2514047</c:v>
                </c:pt>
                <c:pt idx="1554">
                  <c:v>2516780</c:v>
                </c:pt>
                <c:pt idx="1555">
                  <c:v>2517389</c:v>
                </c:pt>
                <c:pt idx="1556">
                  <c:v>2519467</c:v>
                </c:pt>
                <c:pt idx="1557">
                  <c:v>2526615</c:v>
                </c:pt>
                <c:pt idx="1558">
                  <c:v>2528823</c:v>
                </c:pt>
                <c:pt idx="1559">
                  <c:v>2529780</c:v>
                </c:pt>
                <c:pt idx="1560">
                  <c:v>2530583</c:v>
                </c:pt>
                <c:pt idx="1561">
                  <c:v>2531273</c:v>
                </c:pt>
                <c:pt idx="1562">
                  <c:v>2535138</c:v>
                </c:pt>
                <c:pt idx="1563">
                  <c:v>2536254</c:v>
                </c:pt>
                <c:pt idx="1564">
                  <c:v>2537109</c:v>
                </c:pt>
                <c:pt idx="1565">
                  <c:v>2537968</c:v>
                </c:pt>
                <c:pt idx="1566">
                  <c:v>2541342</c:v>
                </c:pt>
                <c:pt idx="1567">
                  <c:v>2546836</c:v>
                </c:pt>
                <c:pt idx="1568">
                  <c:v>2550308</c:v>
                </c:pt>
                <c:pt idx="1569">
                  <c:v>2552536</c:v>
                </c:pt>
                <c:pt idx="1570">
                  <c:v>2553858</c:v>
                </c:pt>
                <c:pt idx="1571">
                  <c:v>2555440</c:v>
                </c:pt>
                <c:pt idx="1572">
                  <c:v>2596555</c:v>
                </c:pt>
                <c:pt idx="1573">
                  <c:v>2557229</c:v>
                </c:pt>
                <c:pt idx="1574">
                  <c:v>2562092</c:v>
                </c:pt>
                <c:pt idx="1575">
                  <c:v>2563076</c:v>
                </c:pt>
                <c:pt idx="1576">
                  <c:v>2563922</c:v>
                </c:pt>
                <c:pt idx="1577">
                  <c:v>3802923</c:v>
                </c:pt>
                <c:pt idx="1578">
                  <c:v>2573016</c:v>
                </c:pt>
                <c:pt idx="1579">
                  <c:v>2574435</c:v>
                </c:pt>
                <c:pt idx="1580">
                  <c:v>2577043</c:v>
                </c:pt>
                <c:pt idx="1581">
                  <c:v>2578004</c:v>
                </c:pt>
                <c:pt idx="1582">
                  <c:v>2579002</c:v>
                </c:pt>
                <c:pt idx="1583">
                  <c:v>2584393</c:v>
                </c:pt>
                <c:pt idx="1584">
                  <c:v>2585036</c:v>
                </c:pt>
                <c:pt idx="1585">
                  <c:v>2585631</c:v>
                </c:pt>
                <c:pt idx="1586">
                  <c:v>2588539</c:v>
                </c:pt>
                <c:pt idx="1587">
                  <c:v>2590117</c:v>
                </c:pt>
                <c:pt idx="1588">
                  <c:v>2592572</c:v>
                </c:pt>
                <c:pt idx="1589">
                  <c:v>2599602</c:v>
                </c:pt>
                <c:pt idx="1590">
                  <c:v>2601015</c:v>
                </c:pt>
                <c:pt idx="1591">
                  <c:v>2608798</c:v>
                </c:pt>
                <c:pt idx="1592">
                  <c:v>2612147</c:v>
                </c:pt>
                <c:pt idx="1593">
                  <c:v>2620009</c:v>
                </c:pt>
                <c:pt idx="1594">
                  <c:v>2620520</c:v>
                </c:pt>
                <c:pt idx="1595">
                  <c:v>2627618</c:v>
                </c:pt>
                <c:pt idx="1596">
                  <c:v>2631517</c:v>
                </c:pt>
                <c:pt idx="1597">
                  <c:v>2632362</c:v>
                </c:pt>
                <c:pt idx="1598">
                  <c:v>2634001</c:v>
                </c:pt>
                <c:pt idx="1599">
                  <c:v>2635974</c:v>
                </c:pt>
                <c:pt idx="1600">
                  <c:v>3243482</c:v>
                </c:pt>
                <c:pt idx="1601">
                  <c:v>3244447</c:v>
                </c:pt>
                <c:pt idx="1602">
                  <c:v>3245250</c:v>
                </c:pt>
                <c:pt idx="1603">
                  <c:v>4520337</c:v>
                </c:pt>
                <c:pt idx="1604">
                  <c:v>2397425</c:v>
                </c:pt>
                <c:pt idx="1605">
                  <c:v>4331164</c:v>
                </c:pt>
                <c:pt idx="1606">
                  <c:v>3354570</c:v>
                </c:pt>
                <c:pt idx="1607">
                  <c:v>2197014</c:v>
                </c:pt>
                <c:pt idx="1608">
                  <c:v>2925106</c:v>
                </c:pt>
                <c:pt idx="1609">
                  <c:v>613193</c:v>
                </c:pt>
                <c:pt idx="1610">
                  <c:v>3821992</c:v>
                </c:pt>
                <c:pt idx="1611">
                  <c:v>3878378</c:v>
                </c:pt>
                <c:pt idx="1612">
                  <c:v>2685453</c:v>
                </c:pt>
                <c:pt idx="1613">
                  <c:v>1320474</c:v>
                </c:pt>
                <c:pt idx="1614">
                  <c:v>4212295</c:v>
                </c:pt>
                <c:pt idx="1615">
                  <c:v>4212295</c:v>
                </c:pt>
                <c:pt idx="1616">
                  <c:v>2916830</c:v>
                </c:pt>
                <c:pt idx="1617">
                  <c:v>2919316</c:v>
                </c:pt>
                <c:pt idx="1618">
                  <c:v>2926309</c:v>
                </c:pt>
                <c:pt idx="1619">
                  <c:v>3147488</c:v>
                </c:pt>
                <c:pt idx="1620">
                  <c:v>3149625</c:v>
                </c:pt>
                <c:pt idx="1621">
                  <c:v>24703</c:v>
                </c:pt>
                <c:pt idx="1622">
                  <c:v>4689844</c:v>
                </c:pt>
                <c:pt idx="1623">
                  <c:v>4687363</c:v>
                </c:pt>
                <c:pt idx="1624">
                  <c:v>4684930</c:v>
                </c:pt>
                <c:pt idx="1625">
                  <c:v>4683417</c:v>
                </c:pt>
                <c:pt idx="1626">
                  <c:v>4678419</c:v>
                </c:pt>
                <c:pt idx="1627">
                  <c:v>4677272</c:v>
                </c:pt>
                <c:pt idx="1628">
                  <c:v>4675621</c:v>
                </c:pt>
                <c:pt idx="1629">
                  <c:v>4670300</c:v>
                </c:pt>
                <c:pt idx="1630">
                  <c:v>4665498</c:v>
                </c:pt>
                <c:pt idx="1631">
                  <c:v>4663912</c:v>
                </c:pt>
                <c:pt idx="1632">
                  <c:v>4663280</c:v>
                </c:pt>
                <c:pt idx="1633">
                  <c:v>3241101</c:v>
                </c:pt>
                <c:pt idx="1634">
                  <c:v>4653516</c:v>
                </c:pt>
                <c:pt idx="1635">
                  <c:v>4652857</c:v>
                </c:pt>
                <c:pt idx="1636">
                  <c:v>2781489</c:v>
                </c:pt>
                <c:pt idx="1637">
                  <c:v>2782772</c:v>
                </c:pt>
                <c:pt idx="1638">
                  <c:v>2786261</c:v>
                </c:pt>
                <c:pt idx="1639">
                  <c:v>3526438</c:v>
                </c:pt>
                <c:pt idx="1640">
                  <c:v>431889</c:v>
                </c:pt>
                <c:pt idx="1641">
                  <c:v>2787776</c:v>
                </c:pt>
                <c:pt idx="1642">
                  <c:v>1237331</c:v>
                </c:pt>
                <c:pt idx="1643">
                  <c:v>4452622</c:v>
                </c:pt>
                <c:pt idx="1644">
                  <c:v>57728</c:v>
                </c:pt>
                <c:pt idx="1645">
                  <c:v>2791574</c:v>
                </c:pt>
                <c:pt idx="1646">
                  <c:v>2795997</c:v>
                </c:pt>
                <c:pt idx="1647">
                  <c:v>2394167</c:v>
                </c:pt>
                <c:pt idx="1648">
                  <c:v>2797544</c:v>
                </c:pt>
                <c:pt idx="1649">
                  <c:v>1343521</c:v>
                </c:pt>
                <c:pt idx="1650">
                  <c:v>1336324</c:v>
                </c:pt>
                <c:pt idx="1651">
                  <c:v>4587473</c:v>
                </c:pt>
                <c:pt idx="1652">
                  <c:v>2407184</c:v>
                </c:pt>
                <c:pt idx="1653">
                  <c:v>2408431</c:v>
                </c:pt>
                <c:pt idx="1654">
                  <c:v>2293382</c:v>
                </c:pt>
                <c:pt idx="1655">
                  <c:v>2374574</c:v>
                </c:pt>
                <c:pt idx="1656">
                  <c:v>2296623</c:v>
                </c:pt>
                <c:pt idx="1657">
                  <c:v>4523113</c:v>
                </c:pt>
                <c:pt idx="1658">
                  <c:v>4522764</c:v>
                </c:pt>
                <c:pt idx="1659">
                  <c:v>4522061</c:v>
                </c:pt>
                <c:pt idx="1660">
                  <c:v>4520337</c:v>
                </c:pt>
                <c:pt idx="1661">
                  <c:v>4518350</c:v>
                </c:pt>
                <c:pt idx="1662">
                  <c:v>4517220</c:v>
                </c:pt>
                <c:pt idx="1663">
                  <c:v>4516720</c:v>
                </c:pt>
                <c:pt idx="1664">
                  <c:v>4512673</c:v>
                </c:pt>
                <c:pt idx="1665">
                  <c:v>4509654</c:v>
                </c:pt>
                <c:pt idx="1666">
                  <c:v>4511427</c:v>
                </c:pt>
                <c:pt idx="1667">
                  <c:v>4508553</c:v>
                </c:pt>
                <c:pt idx="1668">
                  <c:v>4507396</c:v>
                </c:pt>
                <c:pt idx="1669">
                  <c:v>4507023</c:v>
                </c:pt>
                <c:pt idx="1670">
                  <c:v>4504654</c:v>
                </c:pt>
                <c:pt idx="1671">
                  <c:v>645326</c:v>
                </c:pt>
                <c:pt idx="1672">
                  <c:v>4502651</c:v>
                </c:pt>
                <c:pt idx="1673">
                  <c:v>4501181</c:v>
                </c:pt>
                <c:pt idx="1674">
                  <c:v>4499428</c:v>
                </c:pt>
                <c:pt idx="1675">
                  <c:v>4498885</c:v>
                </c:pt>
                <c:pt idx="1676">
                  <c:v>4498076</c:v>
                </c:pt>
                <c:pt idx="1677">
                  <c:v>4495384</c:v>
                </c:pt>
                <c:pt idx="1678">
                  <c:v>4493398</c:v>
                </c:pt>
                <c:pt idx="1679">
                  <c:v>4184567</c:v>
                </c:pt>
                <c:pt idx="1680">
                  <c:v>4487728</c:v>
                </c:pt>
                <c:pt idx="1681">
                  <c:v>4484156</c:v>
                </c:pt>
                <c:pt idx="1682">
                  <c:v>4479479</c:v>
                </c:pt>
                <c:pt idx="1683">
                  <c:v>4476878</c:v>
                </c:pt>
                <c:pt idx="1684">
                  <c:v>4473842</c:v>
                </c:pt>
                <c:pt idx="1685">
                  <c:v>4473262</c:v>
                </c:pt>
                <c:pt idx="1686">
                  <c:v>4464424</c:v>
                </c:pt>
                <c:pt idx="1687">
                  <c:v>4463242</c:v>
                </c:pt>
                <c:pt idx="1688">
                  <c:v>4458212</c:v>
                </c:pt>
                <c:pt idx="1689">
                  <c:v>4455159</c:v>
                </c:pt>
                <c:pt idx="1690">
                  <c:v>4454349</c:v>
                </c:pt>
                <c:pt idx="1691">
                  <c:v>4452622</c:v>
                </c:pt>
                <c:pt idx="1692">
                  <c:v>4449836</c:v>
                </c:pt>
                <c:pt idx="1693">
                  <c:v>4447836</c:v>
                </c:pt>
                <c:pt idx="1694">
                  <c:v>4300017</c:v>
                </c:pt>
                <c:pt idx="1695">
                  <c:v>4443811</c:v>
                </c:pt>
                <c:pt idx="1696">
                  <c:v>4442108</c:v>
                </c:pt>
                <c:pt idx="1697">
                  <c:v>4441165</c:v>
                </c:pt>
                <c:pt idx="1698">
                  <c:v>4440588</c:v>
                </c:pt>
                <c:pt idx="1699">
                  <c:v>4439445</c:v>
                </c:pt>
                <c:pt idx="1700">
                  <c:v>1927016</c:v>
                </c:pt>
                <c:pt idx="1701">
                  <c:v>1805191</c:v>
                </c:pt>
                <c:pt idx="1702">
                  <c:v>4432515</c:v>
                </c:pt>
                <c:pt idx="1703">
                  <c:v>4431815</c:v>
                </c:pt>
                <c:pt idx="1704">
                  <c:v>4430954</c:v>
                </c:pt>
                <c:pt idx="1705">
                  <c:v>4424792</c:v>
                </c:pt>
                <c:pt idx="1706">
                  <c:v>4422708</c:v>
                </c:pt>
                <c:pt idx="1707">
                  <c:v>4422312</c:v>
                </c:pt>
                <c:pt idx="1708">
                  <c:v>4419400</c:v>
                </c:pt>
                <c:pt idx="1709">
                  <c:v>4417400</c:v>
                </c:pt>
                <c:pt idx="1710">
                  <c:v>4415166</c:v>
                </c:pt>
                <c:pt idx="1711">
                  <c:v>4413441</c:v>
                </c:pt>
                <c:pt idx="1712">
                  <c:v>4410970</c:v>
                </c:pt>
                <c:pt idx="1713">
                  <c:v>4407640</c:v>
                </c:pt>
                <c:pt idx="1714">
                  <c:v>4403416</c:v>
                </c:pt>
                <c:pt idx="1715">
                  <c:v>4401675</c:v>
                </c:pt>
                <c:pt idx="1716">
                  <c:v>4398808</c:v>
                </c:pt>
                <c:pt idx="1717">
                  <c:v>4392641</c:v>
                </c:pt>
                <c:pt idx="1718">
                  <c:v>4391440</c:v>
                </c:pt>
                <c:pt idx="1719">
                  <c:v>4390679</c:v>
                </c:pt>
                <c:pt idx="1720">
                  <c:v>4387701</c:v>
                </c:pt>
                <c:pt idx="1721">
                  <c:v>4386078</c:v>
                </c:pt>
                <c:pt idx="1722">
                  <c:v>4384321</c:v>
                </c:pt>
                <c:pt idx="1723">
                  <c:v>4383776</c:v>
                </c:pt>
                <c:pt idx="1724">
                  <c:v>4383534</c:v>
                </c:pt>
                <c:pt idx="1725">
                  <c:v>4382193</c:v>
                </c:pt>
                <c:pt idx="1726">
                  <c:v>4381390</c:v>
                </c:pt>
                <c:pt idx="1727">
                  <c:v>4380338</c:v>
                </c:pt>
                <c:pt idx="1728">
                  <c:v>4376698</c:v>
                </c:pt>
                <c:pt idx="1729">
                  <c:v>4375475</c:v>
                </c:pt>
                <c:pt idx="1730">
                  <c:v>4372547</c:v>
                </c:pt>
                <c:pt idx="1731">
                  <c:v>4370577</c:v>
                </c:pt>
                <c:pt idx="1732">
                  <c:v>4366488</c:v>
                </c:pt>
                <c:pt idx="1733">
                  <c:v>4366180</c:v>
                </c:pt>
                <c:pt idx="1734">
                  <c:v>4364393</c:v>
                </c:pt>
                <c:pt idx="1735">
                  <c:v>4360134</c:v>
                </c:pt>
                <c:pt idx="1736">
                  <c:v>1036839</c:v>
                </c:pt>
                <c:pt idx="1737">
                  <c:v>4356048</c:v>
                </c:pt>
                <c:pt idx="1738">
                  <c:v>4352856</c:v>
                </c:pt>
                <c:pt idx="1739">
                  <c:v>4352235</c:v>
                </c:pt>
                <c:pt idx="1740">
                  <c:v>4351756</c:v>
                </c:pt>
                <c:pt idx="1741">
                  <c:v>4350041</c:v>
                </c:pt>
                <c:pt idx="1742">
                  <c:v>4348459</c:v>
                </c:pt>
                <c:pt idx="1743">
                  <c:v>4346638</c:v>
                </c:pt>
                <c:pt idx="1744">
                  <c:v>4345679</c:v>
                </c:pt>
                <c:pt idx="1745">
                  <c:v>4144752</c:v>
                </c:pt>
                <c:pt idx="1746">
                  <c:v>4345195</c:v>
                </c:pt>
                <c:pt idx="1747">
                  <c:v>4345019</c:v>
                </c:pt>
                <c:pt idx="1748">
                  <c:v>4344467</c:v>
                </c:pt>
                <c:pt idx="1749">
                  <c:v>4343673</c:v>
                </c:pt>
                <c:pt idx="1750">
                  <c:v>4341580</c:v>
                </c:pt>
                <c:pt idx="1751">
                  <c:v>4339888</c:v>
                </c:pt>
                <c:pt idx="1752">
                  <c:v>4338761</c:v>
                </c:pt>
                <c:pt idx="1753">
                  <c:v>4336477</c:v>
                </c:pt>
                <c:pt idx="1754">
                  <c:v>4334864</c:v>
                </c:pt>
                <c:pt idx="1755">
                  <c:v>4333932</c:v>
                </c:pt>
                <c:pt idx="1756">
                  <c:v>4332861</c:v>
                </c:pt>
                <c:pt idx="1757">
                  <c:v>4331164</c:v>
                </c:pt>
                <c:pt idx="1758">
                  <c:v>4325618</c:v>
                </c:pt>
                <c:pt idx="1759">
                  <c:v>4324436</c:v>
                </c:pt>
                <c:pt idx="1760">
                  <c:v>4322991</c:v>
                </c:pt>
                <c:pt idx="1761">
                  <c:v>4321733</c:v>
                </c:pt>
                <c:pt idx="1762">
                  <c:v>4320743</c:v>
                </c:pt>
                <c:pt idx="1763">
                  <c:v>4318861</c:v>
                </c:pt>
                <c:pt idx="1764">
                  <c:v>4317506</c:v>
                </c:pt>
                <c:pt idx="1765">
                  <c:v>4315044</c:v>
                </c:pt>
                <c:pt idx="1766">
                  <c:v>4312972</c:v>
                </c:pt>
                <c:pt idx="1767">
                  <c:v>4308708</c:v>
                </c:pt>
                <c:pt idx="1768">
                  <c:v>4304008</c:v>
                </c:pt>
                <c:pt idx="1769">
                  <c:v>4300941</c:v>
                </c:pt>
                <c:pt idx="1770">
                  <c:v>4300017</c:v>
                </c:pt>
                <c:pt idx="1771">
                  <c:v>4299174</c:v>
                </c:pt>
                <c:pt idx="1772">
                  <c:v>4297889</c:v>
                </c:pt>
                <c:pt idx="1773">
                  <c:v>4297597</c:v>
                </c:pt>
                <c:pt idx="1774">
                  <c:v>4294991</c:v>
                </c:pt>
                <c:pt idx="1775">
                  <c:v>4294620</c:v>
                </c:pt>
                <c:pt idx="1776">
                  <c:v>4293301</c:v>
                </c:pt>
                <c:pt idx="1777">
                  <c:v>4292651</c:v>
                </c:pt>
                <c:pt idx="1778">
                  <c:v>4290297</c:v>
                </c:pt>
                <c:pt idx="1779">
                  <c:v>4284929</c:v>
                </c:pt>
                <c:pt idx="1780">
                  <c:v>4283992</c:v>
                </c:pt>
                <c:pt idx="1781">
                  <c:v>333026</c:v>
                </c:pt>
                <c:pt idx="1782">
                  <c:v>2555440</c:v>
                </c:pt>
                <c:pt idx="1783">
                  <c:v>2893803</c:v>
                </c:pt>
                <c:pt idx="1784">
                  <c:v>960180</c:v>
                </c:pt>
                <c:pt idx="1785">
                  <c:v>4270712</c:v>
                </c:pt>
                <c:pt idx="1786">
                  <c:v>4269099</c:v>
                </c:pt>
                <c:pt idx="1787">
                  <c:v>4266645</c:v>
                </c:pt>
                <c:pt idx="1788">
                  <c:v>4266645</c:v>
                </c:pt>
                <c:pt idx="1789">
                  <c:v>4261376</c:v>
                </c:pt>
                <c:pt idx="1790">
                  <c:v>4261053</c:v>
                </c:pt>
                <c:pt idx="1791">
                  <c:v>4257188</c:v>
                </c:pt>
                <c:pt idx="1792">
                  <c:v>4255509</c:v>
                </c:pt>
                <c:pt idx="1793">
                  <c:v>4254174</c:v>
                </c:pt>
                <c:pt idx="1794">
                  <c:v>4253422</c:v>
                </c:pt>
                <c:pt idx="1795">
                  <c:v>4252580</c:v>
                </c:pt>
                <c:pt idx="1796">
                  <c:v>4251447</c:v>
                </c:pt>
                <c:pt idx="1797">
                  <c:v>4250446</c:v>
                </c:pt>
                <c:pt idx="1798">
                  <c:v>4249505</c:v>
                </c:pt>
                <c:pt idx="1799">
                  <c:v>4247861</c:v>
                </c:pt>
                <c:pt idx="1800">
                  <c:v>3238881</c:v>
                </c:pt>
                <c:pt idx="1801">
                  <c:v>3241101</c:v>
                </c:pt>
                <c:pt idx="1802">
                  <c:v>3246951</c:v>
                </c:pt>
                <c:pt idx="1803">
                  <c:v>3252673</c:v>
                </c:pt>
                <c:pt idx="1804">
                  <c:v>3254469</c:v>
                </c:pt>
                <c:pt idx="1805">
                  <c:v>31866</c:v>
                </c:pt>
                <c:pt idx="1806">
                  <c:v>30240</c:v>
                </c:pt>
                <c:pt idx="1807">
                  <c:v>3258147</c:v>
                </c:pt>
                <c:pt idx="1808">
                  <c:v>3259383</c:v>
                </c:pt>
                <c:pt idx="1809">
                  <c:v>3260771</c:v>
                </c:pt>
                <c:pt idx="1810">
                  <c:v>3264354</c:v>
                </c:pt>
                <c:pt idx="1811">
                  <c:v>3265540</c:v>
                </c:pt>
                <c:pt idx="1812">
                  <c:v>3266727</c:v>
                </c:pt>
                <c:pt idx="1813">
                  <c:v>3268944</c:v>
                </c:pt>
                <c:pt idx="1814">
                  <c:v>3271459</c:v>
                </c:pt>
                <c:pt idx="1815">
                  <c:v>3272344</c:v>
                </c:pt>
                <c:pt idx="1816">
                  <c:v>3277778</c:v>
                </c:pt>
                <c:pt idx="1817">
                  <c:v>3278325</c:v>
                </c:pt>
                <c:pt idx="1818">
                  <c:v>3280670</c:v>
                </c:pt>
                <c:pt idx="1819">
                  <c:v>3281968</c:v>
                </c:pt>
                <c:pt idx="1820">
                  <c:v>3286021</c:v>
                </c:pt>
                <c:pt idx="1821">
                  <c:v>3286952</c:v>
                </c:pt>
                <c:pt idx="1822">
                  <c:v>3288221</c:v>
                </c:pt>
                <c:pt idx="1823">
                  <c:v>3289502</c:v>
                </c:pt>
                <c:pt idx="1824">
                  <c:v>3290145</c:v>
                </c:pt>
                <c:pt idx="1825">
                  <c:v>3293024</c:v>
                </c:pt>
                <c:pt idx="1826">
                  <c:v>3302479</c:v>
                </c:pt>
                <c:pt idx="1827">
                  <c:v>3306855</c:v>
                </c:pt>
                <c:pt idx="1828">
                  <c:v>3309642</c:v>
                </c:pt>
                <c:pt idx="1829">
                  <c:v>3311024</c:v>
                </c:pt>
                <c:pt idx="1830">
                  <c:v>3311636</c:v>
                </c:pt>
                <c:pt idx="1831">
                  <c:v>3314148</c:v>
                </c:pt>
                <c:pt idx="1832">
                  <c:v>3314809</c:v>
                </c:pt>
                <c:pt idx="1833">
                  <c:v>3317828</c:v>
                </c:pt>
                <c:pt idx="1834">
                  <c:v>3320125</c:v>
                </c:pt>
                <c:pt idx="1835">
                  <c:v>3321228</c:v>
                </c:pt>
                <c:pt idx="1836">
                  <c:v>3323571</c:v>
                </c:pt>
                <c:pt idx="1837">
                  <c:v>3331807</c:v>
                </c:pt>
                <c:pt idx="1838">
                  <c:v>3333983</c:v>
                </c:pt>
                <c:pt idx="1839">
                  <c:v>3335330</c:v>
                </c:pt>
                <c:pt idx="1840">
                  <c:v>3336299</c:v>
                </c:pt>
                <c:pt idx="1841">
                  <c:v>3340440</c:v>
                </c:pt>
                <c:pt idx="1842">
                  <c:v>3342513</c:v>
                </c:pt>
                <c:pt idx="1843">
                  <c:v>3343733</c:v>
                </c:pt>
                <c:pt idx="1844">
                  <c:v>3345402</c:v>
                </c:pt>
                <c:pt idx="1845">
                  <c:v>3347018</c:v>
                </c:pt>
                <c:pt idx="1846">
                  <c:v>3348684</c:v>
                </c:pt>
                <c:pt idx="1847">
                  <c:v>3349336</c:v>
                </c:pt>
                <c:pt idx="1848">
                  <c:v>3357781</c:v>
                </c:pt>
                <c:pt idx="1849">
                  <c:v>3929466</c:v>
                </c:pt>
                <c:pt idx="1850">
                  <c:v>3927689</c:v>
                </c:pt>
                <c:pt idx="1851">
                  <c:v>3927201</c:v>
                </c:pt>
                <c:pt idx="1852">
                  <c:v>3925876</c:v>
                </c:pt>
                <c:pt idx="1853">
                  <c:v>3924867</c:v>
                </c:pt>
                <c:pt idx="1854">
                  <c:v>3916561</c:v>
                </c:pt>
                <c:pt idx="1855">
                  <c:v>3914355</c:v>
                </c:pt>
                <c:pt idx="1856">
                  <c:v>3909233</c:v>
                </c:pt>
                <c:pt idx="1857">
                  <c:v>3907228</c:v>
                </c:pt>
                <c:pt idx="1858">
                  <c:v>3906255</c:v>
                </c:pt>
                <c:pt idx="1859">
                  <c:v>3902366</c:v>
                </c:pt>
                <c:pt idx="1860">
                  <c:v>3898276</c:v>
                </c:pt>
                <c:pt idx="1861">
                  <c:v>3897315</c:v>
                </c:pt>
                <c:pt idx="1862">
                  <c:v>3895245</c:v>
                </c:pt>
                <c:pt idx="1863">
                  <c:v>3893266</c:v>
                </c:pt>
                <c:pt idx="1864">
                  <c:v>3892744</c:v>
                </c:pt>
                <c:pt idx="1865">
                  <c:v>4050031</c:v>
                </c:pt>
                <c:pt idx="1866">
                  <c:v>4048528</c:v>
                </c:pt>
                <c:pt idx="1867">
                  <c:v>4047615</c:v>
                </c:pt>
                <c:pt idx="1868">
                  <c:v>3985081</c:v>
                </c:pt>
                <c:pt idx="1869">
                  <c:v>3984368</c:v>
                </c:pt>
                <c:pt idx="1870">
                  <c:v>3982695</c:v>
                </c:pt>
                <c:pt idx="1871">
                  <c:v>3981351</c:v>
                </c:pt>
                <c:pt idx="1872">
                  <c:v>3979788</c:v>
                </c:pt>
                <c:pt idx="1873">
                  <c:v>3978738</c:v>
                </c:pt>
                <c:pt idx="1874">
                  <c:v>3977694</c:v>
                </c:pt>
                <c:pt idx="1875">
                  <c:v>3660312</c:v>
                </c:pt>
                <c:pt idx="1876">
                  <c:v>3977234</c:v>
                </c:pt>
                <c:pt idx="1877">
                  <c:v>3971420</c:v>
                </c:pt>
                <c:pt idx="1878">
                  <c:v>3969977</c:v>
                </c:pt>
                <c:pt idx="1879">
                  <c:v>3965612</c:v>
                </c:pt>
                <c:pt idx="1880">
                  <c:v>3965032</c:v>
                </c:pt>
                <c:pt idx="1881">
                  <c:v>3964620</c:v>
                </c:pt>
                <c:pt idx="1882">
                  <c:v>3955382</c:v>
                </c:pt>
                <c:pt idx="1883">
                  <c:v>3954109</c:v>
                </c:pt>
                <c:pt idx="1884">
                  <c:v>3949726</c:v>
                </c:pt>
                <c:pt idx="1885">
                  <c:v>3946880</c:v>
                </c:pt>
                <c:pt idx="1886">
                  <c:v>3945588</c:v>
                </c:pt>
                <c:pt idx="1887">
                  <c:v>3943363</c:v>
                </c:pt>
                <c:pt idx="1888">
                  <c:v>3941942</c:v>
                </c:pt>
                <c:pt idx="1889">
                  <c:v>3941110</c:v>
                </c:pt>
                <c:pt idx="1890">
                  <c:v>3938706</c:v>
                </c:pt>
                <c:pt idx="1891">
                  <c:v>3932660</c:v>
                </c:pt>
                <c:pt idx="1892">
                  <c:v>3358722</c:v>
                </c:pt>
                <c:pt idx="1893">
                  <c:v>3359978</c:v>
                </c:pt>
                <c:pt idx="1894">
                  <c:v>3361348</c:v>
                </c:pt>
                <c:pt idx="1895">
                  <c:v>3362088</c:v>
                </c:pt>
                <c:pt idx="1896">
                  <c:v>3618559</c:v>
                </c:pt>
                <c:pt idx="1897">
                  <c:v>3369690</c:v>
                </c:pt>
                <c:pt idx="1898">
                  <c:v>3370594</c:v>
                </c:pt>
                <c:pt idx="1899">
                  <c:v>3374049</c:v>
                </c:pt>
                <c:pt idx="1900">
                  <c:v>3375339</c:v>
                </c:pt>
                <c:pt idx="1901">
                  <c:v>3377934</c:v>
                </c:pt>
                <c:pt idx="1902">
                  <c:v>3379454</c:v>
                </c:pt>
                <c:pt idx="1903">
                  <c:v>1229447</c:v>
                </c:pt>
                <c:pt idx="1904">
                  <c:v>3381027</c:v>
                </c:pt>
                <c:pt idx="1905">
                  <c:v>3382214</c:v>
                </c:pt>
                <c:pt idx="1906">
                  <c:v>3384927</c:v>
                </c:pt>
                <c:pt idx="1907">
                  <c:v>3385968</c:v>
                </c:pt>
                <c:pt idx="1908">
                  <c:v>3387302</c:v>
                </c:pt>
                <c:pt idx="1909">
                  <c:v>3403040</c:v>
                </c:pt>
                <c:pt idx="1910">
                  <c:v>3404433</c:v>
                </c:pt>
                <c:pt idx="1911">
                  <c:v>3408185</c:v>
                </c:pt>
                <c:pt idx="1912">
                  <c:v>3411165</c:v>
                </c:pt>
                <c:pt idx="1913">
                  <c:v>3412749</c:v>
                </c:pt>
                <c:pt idx="1914">
                  <c:v>3413552</c:v>
                </c:pt>
                <c:pt idx="1915">
                  <c:v>3415091</c:v>
                </c:pt>
                <c:pt idx="1916">
                  <c:v>3421124</c:v>
                </c:pt>
                <c:pt idx="1917">
                  <c:v>3423133</c:v>
                </c:pt>
                <c:pt idx="1918">
                  <c:v>3424447</c:v>
                </c:pt>
                <c:pt idx="1919">
                  <c:v>3425055</c:v>
                </c:pt>
                <c:pt idx="1920">
                  <c:v>3426963</c:v>
                </c:pt>
                <c:pt idx="1921">
                  <c:v>3429266</c:v>
                </c:pt>
                <c:pt idx="1922">
                  <c:v>3433057</c:v>
                </c:pt>
                <c:pt idx="1923">
                  <c:v>3435312</c:v>
                </c:pt>
                <c:pt idx="1924">
                  <c:v>3438820</c:v>
                </c:pt>
                <c:pt idx="1925">
                  <c:v>3444200</c:v>
                </c:pt>
                <c:pt idx="1926">
                  <c:v>3449050</c:v>
                </c:pt>
                <c:pt idx="1927">
                  <c:v>3458978</c:v>
                </c:pt>
                <c:pt idx="1928">
                  <c:v>3461262</c:v>
                </c:pt>
                <c:pt idx="1929">
                  <c:v>3461916</c:v>
                </c:pt>
                <c:pt idx="1930">
                  <c:v>3463838</c:v>
                </c:pt>
                <c:pt idx="1931">
                  <c:v>3464742</c:v>
                </c:pt>
                <c:pt idx="1932">
                  <c:v>3466182</c:v>
                </c:pt>
                <c:pt idx="1933">
                  <c:v>3467001</c:v>
                </c:pt>
                <c:pt idx="1934">
                  <c:v>3468055</c:v>
                </c:pt>
                <c:pt idx="1935">
                  <c:v>3468441</c:v>
                </c:pt>
                <c:pt idx="1936">
                  <c:v>3468942</c:v>
                </c:pt>
                <c:pt idx="1937">
                  <c:v>3470591</c:v>
                </c:pt>
                <c:pt idx="1938">
                  <c:v>3472085</c:v>
                </c:pt>
                <c:pt idx="1939">
                  <c:v>3473265</c:v>
                </c:pt>
                <c:pt idx="1940">
                  <c:v>3475213</c:v>
                </c:pt>
                <c:pt idx="1941">
                  <c:v>3477293</c:v>
                </c:pt>
                <c:pt idx="1942">
                  <c:v>3480183</c:v>
                </c:pt>
                <c:pt idx="1943">
                  <c:v>3482213</c:v>
                </c:pt>
                <c:pt idx="1944">
                  <c:v>3484483</c:v>
                </c:pt>
                <c:pt idx="1945">
                  <c:v>3488162</c:v>
                </c:pt>
                <c:pt idx="1946">
                  <c:v>3489053</c:v>
                </c:pt>
                <c:pt idx="1947">
                  <c:v>3489967</c:v>
                </c:pt>
                <c:pt idx="1948">
                  <c:v>1542185</c:v>
                </c:pt>
                <c:pt idx="1949">
                  <c:v>3506296</c:v>
                </c:pt>
                <c:pt idx="1950">
                  <c:v>313916</c:v>
                </c:pt>
                <c:pt idx="1951">
                  <c:v>3507680</c:v>
                </c:pt>
                <c:pt idx="1952">
                  <c:v>3509808</c:v>
                </c:pt>
                <c:pt idx="1953">
                  <c:v>3512758</c:v>
                </c:pt>
                <c:pt idx="1954">
                  <c:v>3513331</c:v>
                </c:pt>
                <c:pt idx="1955">
                  <c:v>4356048</c:v>
                </c:pt>
                <c:pt idx="1956">
                  <c:v>925415</c:v>
                </c:pt>
                <c:pt idx="1957">
                  <c:v>3514033</c:v>
                </c:pt>
                <c:pt idx="1958">
                  <c:v>3514533</c:v>
                </c:pt>
                <c:pt idx="1959">
                  <c:v>3516075</c:v>
                </c:pt>
                <c:pt idx="1960">
                  <c:v>3517251</c:v>
                </c:pt>
                <c:pt idx="1961">
                  <c:v>3518375</c:v>
                </c:pt>
                <c:pt idx="1962">
                  <c:v>3519882</c:v>
                </c:pt>
                <c:pt idx="1963">
                  <c:v>3520571</c:v>
                </c:pt>
                <c:pt idx="1964">
                  <c:v>3523058</c:v>
                </c:pt>
                <c:pt idx="1965">
                  <c:v>3524352</c:v>
                </c:pt>
                <c:pt idx="1966">
                  <c:v>3525452</c:v>
                </c:pt>
                <c:pt idx="1967">
                  <c:v>3528245</c:v>
                </c:pt>
                <c:pt idx="1968">
                  <c:v>3534366</c:v>
                </c:pt>
                <c:pt idx="1969">
                  <c:v>3539201</c:v>
                </c:pt>
                <c:pt idx="1970">
                  <c:v>3540416</c:v>
                </c:pt>
                <c:pt idx="1971">
                  <c:v>3541563</c:v>
                </c:pt>
                <c:pt idx="1972">
                  <c:v>3545006</c:v>
                </c:pt>
                <c:pt idx="1973">
                  <c:v>3546002</c:v>
                </c:pt>
                <c:pt idx="1974">
                  <c:v>3553920</c:v>
                </c:pt>
                <c:pt idx="1975">
                  <c:v>3557681</c:v>
                </c:pt>
                <c:pt idx="1976">
                  <c:v>3558706</c:v>
                </c:pt>
                <c:pt idx="1977">
                  <c:v>3560642</c:v>
                </c:pt>
                <c:pt idx="1978">
                  <c:v>3563837</c:v>
                </c:pt>
                <c:pt idx="1979">
                  <c:v>3565528</c:v>
                </c:pt>
                <c:pt idx="1980">
                  <c:v>3569145</c:v>
                </c:pt>
                <c:pt idx="1981">
                  <c:v>3569815</c:v>
                </c:pt>
                <c:pt idx="1982">
                  <c:v>3570104</c:v>
                </c:pt>
                <c:pt idx="1983">
                  <c:v>3575004</c:v>
                </c:pt>
                <c:pt idx="1984">
                  <c:v>3578488</c:v>
                </c:pt>
                <c:pt idx="1985">
                  <c:v>3580633</c:v>
                </c:pt>
                <c:pt idx="1986">
                  <c:v>3583821</c:v>
                </c:pt>
                <c:pt idx="1987">
                  <c:v>3588731</c:v>
                </c:pt>
                <c:pt idx="1988">
                  <c:v>3592843</c:v>
                </c:pt>
                <c:pt idx="1989">
                  <c:v>3593143</c:v>
                </c:pt>
                <c:pt idx="1990">
                  <c:v>3595062</c:v>
                </c:pt>
                <c:pt idx="1991">
                  <c:v>3597129</c:v>
                </c:pt>
                <c:pt idx="1992">
                  <c:v>3601533</c:v>
                </c:pt>
                <c:pt idx="1993">
                  <c:v>3618559</c:v>
                </c:pt>
                <c:pt idx="1994">
                  <c:v>2605075</c:v>
                </c:pt>
                <c:pt idx="1995">
                  <c:v>1450352</c:v>
                </c:pt>
                <c:pt idx="1996">
                  <c:v>3199411</c:v>
                </c:pt>
                <c:pt idx="1997">
                  <c:v>3200633</c:v>
                </c:pt>
                <c:pt idx="1998">
                  <c:v>3602059</c:v>
                </c:pt>
                <c:pt idx="1999">
                  <c:v>3602681</c:v>
                </c:pt>
                <c:pt idx="2000">
                  <c:v>705224</c:v>
                </c:pt>
                <c:pt idx="2001">
                  <c:v>3607687</c:v>
                </c:pt>
                <c:pt idx="2002">
                  <c:v>3612613</c:v>
                </c:pt>
                <c:pt idx="2003">
                  <c:v>3613405</c:v>
                </c:pt>
                <c:pt idx="2004">
                  <c:v>3614337</c:v>
                </c:pt>
                <c:pt idx="2005">
                  <c:v>3616842</c:v>
                </c:pt>
                <c:pt idx="2006">
                  <c:v>3619307</c:v>
                </c:pt>
                <c:pt idx="2007">
                  <c:v>3620309</c:v>
                </c:pt>
                <c:pt idx="2008">
                  <c:v>85451</c:v>
                </c:pt>
                <c:pt idx="2009">
                  <c:v>86502</c:v>
                </c:pt>
                <c:pt idx="2010">
                  <c:v>3634268</c:v>
                </c:pt>
                <c:pt idx="2011">
                  <c:v>3637227</c:v>
                </c:pt>
                <c:pt idx="2012">
                  <c:v>3639199</c:v>
                </c:pt>
                <c:pt idx="2013">
                  <c:v>3640859</c:v>
                </c:pt>
                <c:pt idx="2014">
                  <c:v>3641763</c:v>
                </c:pt>
                <c:pt idx="2015">
                  <c:v>3643296</c:v>
                </c:pt>
                <c:pt idx="2016">
                  <c:v>3644330</c:v>
                </c:pt>
                <c:pt idx="2017">
                  <c:v>3656948</c:v>
                </c:pt>
                <c:pt idx="2018">
                  <c:v>3662803</c:v>
                </c:pt>
                <c:pt idx="2019">
                  <c:v>3666139</c:v>
                </c:pt>
                <c:pt idx="2020">
                  <c:v>3666694</c:v>
                </c:pt>
                <c:pt idx="2021">
                  <c:v>2654973</c:v>
                </c:pt>
                <c:pt idx="2022">
                  <c:v>3671382</c:v>
                </c:pt>
                <c:pt idx="2023">
                  <c:v>3675481</c:v>
                </c:pt>
                <c:pt idx="2024">
                  <c:v>3678051</c:v>
                </c:pt>
                <c:pt idx="2025">
                  <c:v>3678978</c:v>
                </c:pt>
                <c:pt idx="2026">
                  <c:v>3681390</c:v>
                </c:pt>
                <c:pt idx="2027">
                  <c:v>3682523</c:v>
                </c:pt>
                <c:pt idx="2028">
                  <c:v>3684031</c:v>
                </c:pt>
                <c:pt idx="2029">
                  <c:v>2205303</c:v>
                </c:pt>
                <c:pt idx="2030">
                  <c:v>3691432</c:v>
                </c:pt>
                <c:pt idx="2031">
                  <c:v>3692198</c:v>
                </c:pt>
                <c:pt idx="2032">
                  <c:v>3694223</c:v>
                </c:pt>
                <c:pt idx="2033">
                  <c:v>1055591</c:v>
                </c:pt>
                <c:pt idx="2034">
                  <c:v>3696168</c:v>
                </c:pt>
                <c:pt idx="2035">
                  <c:v>3696866</c:v>
                </c:pt>
                <c:pt idx="2036">
                  <c:v>972451</c:v>
                </c:pt>
                <c:pt idx="2037">
                  <c:v>2590931</c:v>
                </c:pt>
                <c:pt idx="2038">
                  <c:v>4487728</c:v>
                </c:pt>
                <c:pt idx="2039">
                  <c:v>1058203</c:v>
                </c:pt>
                <c:pt idx="2040">
                  <c:v>4197885</c:v>
                </c:pt>
                <c:pt idx="2041">
                  <c:v>645326</c:v>
                </c:pt>
                <c:pt idx="2042">
                  <c:v>1147423</c:v>
                </c:pt>
                <c:pt idx="2043">
                  <c:v>3706883</c:v>
                </c:pt>
                <c:pt idx="2044">
                  <c:v>3708928</c:v>
                </c:pt>
                <c:pt idx="2045">
                  <c:v>3711075</c:v>
                </c:pt>
                <c:pt idx="2046">
                  <c:v>3714435</c:v>
                </c:pt>
                <c:pt idx="2047">
                  <c:v>3714977</c:v>
                </c:pt>
                <c:pt idx="2048">
                  <c:v>3715961</c:v>
                </c:pt>
                <c:pt idx="2049">
                  <c:v>3717418</c:v>
                </c:pt>
                <c:pt idx="2050">
                  <c:v>3720727</c:v>
                </c:pt>
                <c:pt idx="2051">
                  <c:v>3724926</c:v>
                </c:pt>
                <c:pt idx="2052">
                  <c:v>3726732</c:v>
                </c:pt>
                <c:pt idx="2053">
                  <c:v>3728685</c:v>
                </c:pt>
                <c:pt idx="2054">
                  <c:v>3731887</c:v>
                </c:pt>
                <c:pt idx="2055">
                  <c:v>3735620</c:v>
                </c:pt>
                <c:pt idx="2056">
                  <c:v>3736612</c:v>
                </c:pt>
                <c:pt idx="2057">
                  <c:v>3736981</c:v>
                </c:pt>
                <c:pt idx="2058">
                  <c:v>3737294</c:v>
                </c:pt>
                <c:pt idx="2059">
                  <c:v>3738435</c:v>
                </c:pt>
                <c:pt idx="2060">
                  <c:v>3740285</c:v>
                </c:pt>
                <c:pt idx="2061">
                  <c:v>3742684</c:v>
                </c:pt>
                <c:pt idx="2062">
                  <c:v>3743991</c:v>
                </c:pt>
                <c:pt idx="2063">
                  <c:v>3745462</c:v>
                </c:pt>
                <c:pt idx="2064">
                  <c:v>3746207</c:v>
                </c:pt>
                <c:pt idx="2065">
                  <c:v>3752353</c:v>
                </c:pt>
                <c:pt idx="2066">
                  <c:v>3756752</c:v>
                </c:pt>
                <c:pt idx="2067">
                  <c:v>3757715</c:v>
                </c:pt>
                <c:pt idx="2068">
                  <c:v>3758728</c:v>
                </c:pt>
                <c:pt idx="2069">
                  <c:v>3765393</c:v>
                </c:pt>
                <c:pt idx="2070">
                  <c:v>3228612</c:v>
                </c:pt>
                <c:pt idx="2071">
                  <c:v>3766247</c:v>
                </c:pt>
                <c:pt idx="2072">
                  <c:v>3767844</c:v>
                </c:pt>
                <c:pt idx="2073">
                  <c:v>4335245</c:v>
                </c:pt>
                <c:pt idx="2074">
                  <c:v>2560613</c:v>
                </c:pt>
                <c:pt idx="2075">
                  <c:v>144576</c:v>
                </c:pt>
                <c:pt idx="2076">
                  <c:v>3783691</c:v>
                </c:pt>
                <c:pt idx="2077">
                  <c:v>3784379</c:v>
                </c:pt>
                <c:pt idx="2078">
                  <c:v>3785358</c:v>
                </c:pt>
                <c:pt idx="2079">
                  <c:v>3786399</c:v>
                </c:pt>
                <c:pt idx="2080">
                  <c:v>2654973</c:v>
                </c:pt>
                <c:pt idx="2081">
                  <c:v>1181391</c:v>
                </c:pt>
                <c:pt idx="2082">
                  <c:v>2213929</c:v>
                </c:pt>
                <c:pt idx="2083">
                  <c:v>3791850</c:v>
                </c:pt>
                <c:pt idx="2084">
                  <c:v>3793349</c:v>
                </c:pt>
                <c:pt idx="2085">
                  <c:v>3796031</c:v>
                </c:pt>
                <c:pt idx="2086">
                  <c:v>3796878</c:v>
                </c:pt>
                <c:pt idx="2087">
                  <c:v>3797826</c:v>
                </c:pt>
                <c:pt idx="2088">
                  <c:v>3799005</c:v>
                </c:pt>
                <c:pt idx="2089">
                  <c:v>3804068</c:v>
                </c:pt>
                <c:pt idx="2090">
                  <c:v>3805694</c:v>
                </c:pt>
                <c:pt idx="2091">
                  <c:v>3806652</c:v>
                </c:pt>
                <c:pt idx="2092">
                  <c:v>3808613</c:v>
                </c:pt>
                <c:pt idx="2093">
                  <c:v>3809639</c:v>
                </c:pt>
                <c:pt idx="2094">
                  <c:v>3818196</c:v>
                </c:pt>
                <c:pt idx="2095">
                  <c:v>3819160</c:v>
                </c:pt>
                <c:pt idx="2096">
                  <c:v>3820950</c:v>
                </c:pt>
                <c:pt idx="2097">
                  <c:v>3821992</c:v>
                </c:pt>
                <c:pt idx="2098">
                  <c:v>3832844</c:v>
                </c:pt>
                <c:pt idx="2099">
                  <c:v>3835104</c:v>
                </c:pt>
                <c:pt idx="2100">
                  <c:v>3835825</c:v>
                </c:pt>
                <c:pt idx="2101">
                  <c:v>3837805</c:v>
                </c:pt>
                <c:pt idx="2102">
                  <c:v>3839735</c:v>
                </c:pt>
                <c:pt idx="2103">
                  <c:v>3845071</c:v>
                </c:pt>
                <c:pt idx="2104">
                  <c:v>2562092</c:v>
                </c:pt>
                <c:pt idx="2105">
                  <c:v>3848815</c:v>
                </c:pt>
                <c:pt idx="2106">
                  <c:v>3851874</c:v>
                </c:pt>
                <c:pt idx="2107">
                  <c:v>3856368</c:v>
                </c:pt>
                <c:pt idx="2108">
                  <c:v>3857184</c:v>
                </c:pt>
                <c:pt idx="2109">
                  <c:v>420312</c:v>
                </c:pt>
                <c:pt idx="2110">
                  <c:v>3878726</c:v>
                </c:pt>
                <c:pt idx="2111">
                  <c:v>3880236</c:v>
                </c:pt>
                <c:pt idx="2112">
                  <c:v>2073251</c:v>
                </c:pt>
                <c:pt idx="2113">
                  <c:v>1280325</c:v>
                </c:pt>
                <c:pt idx="2114">
                  <c:v>3888679</c:v>
                </c:pt>
                <c:pt idx="2115">
                  <c:v>3889694</c:v>
                </c:pt>
                <c:pt idx="2116">
                  <c:v>4055476</c:v>
                </c:pt>
                <c:pt idx="2117">
                  <c:v>4056927</c:v>
                </c:pt>
                <c:pt idx="2118">
                  <c:v>4060148</c:v>
                </c:pt>
                <c:pt idx="2119">
                  <c:v>4066031</c:v>
                </c:pt>
                <c:pt idx="2120">
                  <c:v>4070205</c:v>
                </c:pt>
                <c:pt idx="2121">
                  <c:v>4071114</c:v>
                </c:pt>
                <c:pt idx="2122">
                  <c:v>4072031</c:v>
                </c:pt>
                <c:pt idx="2123">
                  <c:v>4073052</c:v>
                </c:pt>
                <c:pt idx="2124">
                  <c:v>4080892</c:v>
                </c:pt>
                <c:pt idx="2125">
                  <c:v>4081662</c:v>
                </c:pt>
                <c:pt idx="2126">
                  <c:v>4084748</c:v>
                </c:pt>
                <c:pt idx="2127">
                  <c:v>4088852</c:v>
                </c:pt>
                <c:pt idx="2128">
                  <c:v>4089550</c:v>
                </c:pt>
                <c:pt idx="2129">
                  <c:v>4094672</c:v>
                </c:pt>
                <c:pt idx="2130">
                  <c:v>4099071</c:v>
                </c:pt>
                <c:pt idx="2131">
                  <c:v>4101505</c:v>
                </c:pt>
                <c:pt idx="2132">
                  <c:v>3772800</c:v>
                </c:pt>
                <c:pt idx="2133">
                  <c:v>3019685</c:v>
                </c:pt>
                <c:pt idx="2134">
                  <c:v>3302479</c:v>
                </c:pt>
                <c:pt idx="2135">
                  <c:v>3311636</c:v>
                </c:pt>
                <c:pt idx="2136">
                  <c:v>3305260</c:v>
                </c:pt>
                <c:pt idx="2137">
                  <c:v>1000254</c:v>
                </c:pt>
                <c:pt idx="2138">
                  <c:v>4105157</c:v>
                </c:pt>
                <c:pt idx="2139">
                  <c:v>4107574</c:v>
                </c:pt>
                <c:pt idx="2140">
                  <c:v>4107819</c:v>
                </c:pt>
                <c:pt idx="2141">
                  <c:v>252698</c:v>
                </c:pt>
                <c:pt idx="2142">
                  <c:v>4113277</c:v>
                </c:pt>
                <c:pt idx="2143">
                  <c:v>4115070</c:v>
                </c:pt>
                <c:pt idx="2144">
                  <c:v>4117317</c:v>
                </c:pt>
                <c:pt idx="2145">
                  <c:v>4119547</c:v>
                </c:pt>
                <c:pt idx="2146">
                  <c:v>4120727</c:v>
                </c:pt>
                <c:pt idx="2147">
                  <c:v>2569558</c:v>
                </c:pt>
                <c:pt idx="2148">
                  <c:v>4678419</c:v>
                </c:pt>
                <c:pt idx="2149">
                  <c:v>4194841</c:v>
                </c:pt>
                <c:pt idx="2150">
                  <c:v>2998229</c:v>
                </c:pt>
                <c:pt idx="2151">
                  <c:v>4677272</c:v>
                </c:pt>
                <c:pt idx="2152">
                  <c:v>4243863</c:v>
                </c:pt>
                <c:pt idx="2153">
                  <c:v>3934654</c:v>
                </c:pt>
                <c:pt idx="2154">
                  <c:v>885873</c:v>
                </c:pt>
                <c:pt idx="2155">
                  <c:v>3791850</c:v>
                </c:pt>
                <c:pt idx="2156">
                  <c:v>4135117</c:v>
                </c:pt>
                <c:pt idx="2157">
                  <c:v>4138531</c:v>
                </c:pt>
                <c:pt idx="2158">
                  <c:v>4140918</c:v>
                </c:pt>
                <c:pt idx="2159">
                  <c:v>4141679</c:v>
                </c:pt>
                <c:pt idx="2160">
                  <c:v>4144752</c:v>
                </c:pt>
                <c:pt idx="2161">
                  <c:v>4148167</c:v>
                </c:pt>
                <c:pt idx="2162">
                  <c:v>4148793</c:v>
                </c:pt>
                <c:pt idx="2163">
                  <c:v>4149495</c:v>
                </c:pt>
                <c:pt idx="2164">
                  <c:v>4155915</c:v>
                </c:pt>
                <c:pt idx="2165">
                  <c:v>4158722</c:v>
                </c:pt>
                <c:pt idx="2166">
                  <c:v>4159368</c:v>
                </c:pt>
                <c:pt idx="2167">
                  <c:v>4160797</c:v>
                </c:pt>
                <c:pt idx="2168">
                  <c:v>4161631</c:v>
                </c:pt>
                <c:pt idx="2169">
                  <c:v>4243386</c:v>
                </c:pt>
                <c:pt idx="2170">
                  <c:v>4164383</c:v>
                </c:pt>
                <c:pt idx="2171">
                  <c:v>4165284</c:v>
                </c:pt>
                <c:pt idx="2172">
                  <c:v>4165659</c:v>
                </c:pt>
                <c:pt idx="2173">
                  <c:v>4169473</c:v>
                </c:pt>
                <c:pt idx="2174">
                  <c:v>4172286</c:v>
                </c:pt>
                <c:pt idx="2175">
                  <c:v>1099068</c:v>
                </c:pt>
                <c:pt idx="2176">
                  <c:v>3505584</c:v>
                </c:pt>
                <c:pt idx="2177">
                  <c:v>2590931</c:v>
                </c:pt>
                <c:pt idx="2178">
                  <c:v>4178946</c:v>
                </c:pt>
                <c:pt idx="2179">
                  <c:v>4180833</c:v>
                </c:pt>
                <c:pt idx="2180">
                  <c:v>4183910</c:v>
                </c:pt>
                <c:pt idx="2181">
                  <c:v>4190897</c:v>
                </c:pt>
                <c:pt idx="2182">
                  <c:v>4192346</c:v>
                </c:pt>
                <c:pt idx="2183">
                  <c:v>4201753</c:v>
                </c:pt>
                <c:pt idx="2184">
                  <c:v>4205893</c:v>
                </c:pt>
                <c:pt idx="2185">
                  <c:v>4205893</c:v>
                </c:pt>
                <c:pt idx="2186">
                  <c:v>4212295</c:v>
                </c:pt>
                <c:pt idx="2187">
                  <c:v>4215081</c:v>
                </c:pt>
                <c:pt idx="2188">
                  <c:v>1424894</c:v>
                </c:pt>
                <c:pt idx="2189">
                  <c:v>4218356</c:v>
                </c:pt>
                <c:pt idx="2190">
                  <c:v>4219205</c:v>
                </c:pt>
                <c:pt idx="2191">
                  <c:v>4222554</c:v>
                </c:pt>
                <c:pt idx="2192">
                  <c:v>4222897</c:v>
                </c:pt>
                <c:pt idx="2193">
                  <c:v>4229701</c:v>
                </c:pt>
                <c:pt idx="2194">
                  <c:v>4231339</c:v>
                </c:pt>
                <c:pt idx="2195">
                  <c:v>4233708</c:v>
                </c:pt>
                <c:pt idx="2196">
                  <c:v>4237512</c:v>
                </c:pt>
                <c:pt idx="2197">
                  <c:v>4240149</c:v>
                </c:pt>
                <c:pt idx="2198">
                  <c:v>4242667</c:v>
                </c:pt>
                <c:pt idx="2199">
                  <c:v>4243386</c:v>
                </c:pt>
                <c:pt idx="2200">
                  <c:v>3235893</c:v>
                </c:pt>
                <c:pt idx="2201">
                  <c:v>3233506</c:v>
                </c:pt>
                <c:pt idx="2202">
                  <c:v>3225742</c:v>
                </c:pt>
                <c:pt idx="2203">
                  <c:v>3225127</c:v>
                </c:pt>
                <c:pt idx="2204">
                  <c:v>3219134</c:v>
                </c:pt>
                <c:pt idx="2205">
                  <c:v>3217849</c:v>
                </c:pt>
                <c:pt idx="2206">
                  <c:v>3215624</c:v>
                </c:pt>
                <c:pt idx="2207">
                  <c:v>3214163</c:v>
                </c:pt>
                <c:pt idx="2208">
                  <c:v>3212293</c:v>
                </c:pt>
                <c:pt idx="2209">
                  <c:v>3211625</c:v>
                </c:pt>
                <c:pt idx="2210">
                  <c:v>3210873</c:v>
                </c:pt>
                <c:pt idx="2211">
                  <c:v>3209094</c:v>
                </c:pt>
                <c:pt idx="2212">
                  <c:v>3206788</c:v>
                </c:pt>
                <c:pt idx="2213">
                  <c:v>3203573</c:v>
                </c:pt>
                <c:pt idx="2214">
                  <c:v>3201916</c:v>
                </c:pt>
                <c:pt idx="2215">
                  <c:v>3990550</c:v>
                </c:pt>
                <c:pt idx="2216">
                  <c:v>225378</c:v>
                </c:pt>
                <c:pt idx="2217">
                  <c:v>3189745</c:v>
                </c:pt>
                <c:pt idx="2218">
                  <c:v>3187339</c:v>
                </c:pt>
                <c:pt idx="2219">
                  <c:v>3185960</c:v>
                </c:pt>
                <c:pt idx="2220">
                  <c:v>3182726</c:v>
                </c:pt>
                <c:pt idx="2221">
                  <c:v>3179123</c:v>
                </c:pt>
                <c:pt idx="2222">
                  <c:v>3177854</c:v>
                </c:pt>
                <c:pt idx="2223">
                  <c:v>3176006</c:v>
                </c:pt>
                <c:pt idx="2224">
                  <c:v>3174670</c:v>
                </c:pt>
                <c:pt idx="2225">
                  <c:v>3763337</c:v>
                </c:pt>
                <c:pt idx="2226">
                  <c:v>3170513</c:v>
                </c:pt>
                <c:pt idx="2227">
                  <c:v>3168988</c:v>
                </c:pt>
                <c:pt idx="2228">
                  <c:v>3165779</c:v>
                </c:pt>
                <c:pt idx="2229">
                  <c:v>3153269</c:v>
                </c:pt>
                <c:pt idx="2230">
                  <c:v>3151076</c:v>
                </c:pt>
                <c:pt idx="2231">
                  <c:v>3149625</c:v>
                </c:pt>
                <c:pt idx="2232">
                  <c:v>3147488</c:v>
                </c:pt>
                <c:pt idx="2233">
                  <c:v>3146173</c:v>
                </c:pt>
                <c:pt idx="2234">
                  <c:v>3141102</c:v>
                </c:pt>
                <c:pt idx="2235">
                  <c:v>3139674</c:v>
                </c:pt>
                <c:pt idx="2236">
                  <c:v>3137341</c:v>
                </c:pt>
                <c:pt idx="2237">
                  <c:v>3136074</c:v>
                </c:pt>
                <c:pt idx="2238">
                  <c:v>556259</c:v>
                </c:pt>
                <c:pt idx="2239">
                  <c:v>3135393</c:v>
                </c:pt>
                <c:pt idx="2240">
                  <c:v>3133415</c:v>
                </c:pt>
                <c:pt idx="2241">
                  <c:v>3129806</c:v>
                </c:pt>
                <c:pt idx="2242">
                  <c:v>3119203</c:v>
                </c:pt>
                <c:pt idx="2243">
                  <c:v>3118050</c:v>
                </c:pt>
                <c:pt idx="2244">
                  <c:v>3116578</c:v>
                </c:pt>
                <c:pt idx="2245">
                  <c:v>3114915</c:v>
                </c:pt>
                <c:pt idx="2246">
                  <c:v>3114214</c:v>
                </c:pt>
                <c:pt idx="2247">
                  <c:v>3113418</c:v>
                </c:pt>
                <c:pt idx="2248">
                  <c:v>3111461</c:v>
                </c:pt>
                <c:pt idx="2249">
                  <c:v>3110252</c:v>
                </c:pt>
                <c:pt idx="2250">
                  <c:v>3108254</c:v>
                </c:pt>
                <c:pt idx="2251">
                  <c:v>3103163</c:v>
                </c:pt>
                <c:pt idx="2252">
                  <c:v>3099522</c:v>
                </c:pt>
                <c:pt idx="2253">
                  <c:v>3099031</c:v>
                </c:pt>
                <c:pt idx="2254">
                  <c:v>3098115</c:v>
                </c:pt>
                <c:pt idx="2255">
                  <c:v>3097166</c:v>
                </c:pt>
                <c:pt idx="2256">
                  <c:v>3087246</c:v>
                </c:pt>
                <c:pt idx="2257">
                  <c:v>3085881</c:v>
                </c:pt>
                <c:pt idx="2258">
                  <c:v>3085142</c:v>
                </c:pt>
                <c:pt idx="2259">
                  <c:v>3384927</c:v>
                </c:pt>
                <c:pt idx="2260">
                  <c:v>3386657</c:v>
                </c:pt>
                <c:pt idx="2261">
                  <c:v>3386657</c:v>
                </c:pt>
                <c:pt idx="2262">
                  <c:v>2818021</c:v>
                </c:pt>
                <c:pt idx="2263">
                  <c:v>550865</c:v>
                </c:pt>
                <c:pt idx="2264">
                  <c:v>3560642</c:v>
                </c:pt>
                <c:pt idx="2265">
                  <c:v>3561607</c:v>
                </c:pt>
                <c:pt idx="2266">
                  <c:v>3559736</c:v>
                </c:pt>
                <c:pt idx="2267">
                  <c:v>550865</c:v>
                </c:pt>
                <c:pt idx="2268">
                  <c:v>1152219</c:v>
                </c:pt>
                <c:pt idx="2269">
                  <c:v>1529498</c:v>
                </c:pt>
                <c:pt idx="2270">
                  <c:v>4584729</c:v>
                </c:pt>
                <c:pt idx="2271">
                  <c:v>3074801</c:v>
                </c:pt>
                <c:pt idx="2272">
                  <c:v>3071727</c:v>
                </c:pt>
                <c:pt idx="2273">
                  <c:v>2798838</c:v>
                </c:pt>
                <c:pt idx="2274">
                  <c:v>2098315</c:v>
                </c:pt>
                <c:pt idx="2275">
                  <c:v>711276</c:v>
                </c:pt>
                <c:pt idx="2276">
                  <c:v>3068330</c:v>
                </c:pt>
                <c:pt idx="2277">
                  <c:v>3066709</c:v>
                </c:pt>
                <c:pt idx="2278">
                  <c:v>3065439</c:v>
                </c:pt>
                <c:pt idx="2279">
                  <c:v>3059742</c:v>
                </c:pt>
                <c:pt idx="2280">
                  <c:v>3057537</c:v>
                </c:pt>
                <c:pt idx="2281">
                  <c:v>3056285</c:v>
                </c:pt>
                <c:pt idx="2282">
                  <c:v>3053160</c:v>
                </c:pt>
                <c:pt idx="2283">
                  <c:v>3052426</c:v>
                </c:pt>
                <c:pt idx="2284">
                  <c:v>4392641</c:v>
                </c:pt>
                <c:pt idx="2285">
                  <c:v>182217</c:v>
                </c:pt>
                <c:pt idx="2286">
                  <c:v>3043629</c:v>
                </c:pt>
                <c:pt idx="2287">
                  <c:v>3042717</c:v>
                </c:pt>
                <c:pt idx="2288">
                  <c:v>3034582</c:v>
                </c:pt>
                <c:pt idx="2289">
                  <c:v>3027284</c:v>
                </c:pt>
                <c:pt idx="2290">
                  <c:v>3025303</c:v>
                </c:pt>
                <c:pt idx="2291">
                  <c:v>3023756</c:v>
                </c:pt>
                <c:pt idx="2292">
                  <c:v>3021209</c:v>
                </c:pt>
                <c:pt idx="2293">
                  <c:v>3018605</c:v>
                </c:pt>
                <c:pt idx="2294">
                  <c:v>3015688</c:v>
                </c:pt>
                <c:pt idx="2295">
                  <c:v>3014208</c:v>
                </c:pt>
                <c:pt idx="2296">
                  <c:v>3009329</c:v>
                </c:pt>
                <c:pt idx="2297">
                  <c:v>3007328</c:v>
                </c:pt>
                <c:pt idx="2298">
                  <c:v>3000771</c:v>
                </c:pt>
                <c:pt idx="2299">
                  <c:v>3000023</c:v>
                </c:pt>
                <c:pt idx="2300">
                  <c:v>2995058</c:v>
                </c:pt>
                <c:pt idx="2301">
                  <c:v>2990405</c:v>
                </c:pt>
                <c:pt idx="2302">
                  <c:v>2989611</c:v>
                </c:pt>
                <c:pt idx="2303">
                  <c:v>4283992</c:v>
                </c:pt>
                <c:pt idx="2304">
                  <c:v>3938706</c:v>
                </c:pt>
                <c:pt idx="2305">
                  <c:v>2983369</c:v>
                </c:pt>
                <c:pt idx="2306">
                  <c:v>2982247</c:v>
                </c:pt>
                <c:pt idx="2307">
                  <c:v>2981454</c:v>
                </c:pt>
                <c:pt idx="2308">
                  <c:v>2977694</c:v>
                </c:pt>
                <c:pt idx="2309">
                  <c:v>2976403</c:v>
                </c:pt>
                <c:pt idx="2310">
                  <c:v>2974500</c:v>
                </c:pt>
                <c:pt idx="2311">
                  <c:v>2969711</c:v>
                </c:pt>
                <c:pt idx="2312">
                  <c:v>2967729</c:v>
                </c:pt>
                <c:pt idx="2313">
                  <c:v>2964806</c:v>
                </c:pt>
                <c:pt idx="2314">
                  <c:v>2964120</c:v>
                </c:pt>
                <c:pt idx="2315">
                  <c:v>2959622</c:v>
                </c:pt>
                <c:pt idx="2316">
                  <c:v>2933666</c:v>
                </c:pt>
                <c:pt idx="2317">
                  <c:v>2946257</c:v>
                </c:pt>
                <c:pt idx="2318">
                  <c:v>237246</c:v>
                </c:pt>
                <c:pt idx="2319">
                  <c:v>4014710</c:v>
                </c:pt>
                <c:pt idx="2320">
                  <c:v>2958269</c:v>
                </c:pt>
                <c:pt idx="2321">
                  <c:v>295442</c:v>
                </c:pt>
                <c:pt idx="2322">
                  <c:v>4251447</c:v>
                </c:pt>
                <c:pt idx="2323">
                  <c:v>295442</c:v>
                </c:pt>
                <c:pt idx="2324">
                  <c:v>2930641</c:v>
                </c:pt>
                <c:pt idx="2325">
                  <c:v>2890661</c:v>
                </c:pt>
                <c:pt idx="2326">
                  <c:v>2888672</c:v>
                </c:pt>
                <c:pt idx="2327">
                  <c:v>2886674</c:v>
                </c:pt>
                <c:pt idx="2328">
                  <c:v>2885745</c:v>
                </c:pt>
                <c:pt idx="2329">
                  <c:v>2883370</c:v>
                </c:pt>
                <c:pt idx="2330">
                  <c:v>2881834</c:v>
                </c:pt>
                <c:pt idx="2331">
                  <c:v>2880828</c:v>
                </c:pt>
                <c:pt idx="2332">
                  <c:v>2878769</c:v>
                </c:pt>
                <c:pt idx="2333">
                  <c:v>2878177</c:v>
                </c:pt>
                <c:pt idx="2334">
                  <c:v>2877153</c:v>
                </c:pt>
                <c:pt idx="2335">
                  <c:v>2874266</c:v>
                </c:pt>
                <c:pt idx="2336">
                  <c:v>1882812</c:v>
                </c:pt>
                <c:pt idx="2337">
                  <c:v>2866168</c:v>
                </c:pt>
                <c:pt idx="2338">
                  <c:v>2683759</c:v>
                </c:pt>
                <c:pt idx="2339">
                  <c:v>2682455</c:v>
                </c:pt>
                <c:pt idx="2340">
                  <c:v>2899943</c:v>
                </c:pt>
                <c:pt idx="2341">
                  <c:v>185567</c:v>
                </c:pt>
                <c:pt idx="2342">
                  <c:v>1058203</c:v>
                </c:pt>
                <c:pt idx="2343">
                  <c:v>941110</c:v>
                </c:pt>
                <c:pt idx="2344">
                  <c:v>2680624</c:v>
                </c:pt>
                <c:pt idx="2345">
                  <c:v>2678646</c:v>
                </c:pt>
                <c:pt idx="2346">
                  <c:v>2677746</c:v>
                </c:pt>
                <c:pt idx="2347">
                  <c:v>2676875</c:v>
                </c:pt>
                <c:pt idx="2348">
                  <c:v>4626863</c:v>
                </c:pt>
                <c:pt idx="2349">
                  <c:v>4627279</c:v>
                </c:pt>
                <c:pt idx="2350">
                  <c:v>4629147</c:v>
                </c:pt>
                <c:pt idx="2351">
                  <c:v>2675740</c:v>
                </c:pt>
                <c:pt idx="2352">
                  <c:v>4629776</c:v>
                </c:pt>
                <c:pt idx="2353">
                  <c:v>280429</c:v>
                </c:pt>
                <c:pt idx="2354">
                  <c:v>2740725</c:v>
                </c:pt>
                <c:pt idx="2355">
                  <c:v>3513331</c:v>
                </c:pt>
                <c:pt idx="2356">
                  <c:v>3687282</c:v>
                </c:pt>
                <c:pt idx="2357">
                  <c:v>2860483</c:v>
                </c:pt>
                <c:pt idx="2358">
                  <c:v>2858971</c:v>
                </c:pt>
                <c:pt idx="2359">
                  <c:v>2858275</c:v>
                </c:pt>
                <c:pt idx="2360">
                  <c:v>731013</c:v>
                </c:pt>
                <c:pt idx="2361">
                  <c:v>2851828</c:v>
                </c:pt>
                <c:pt idx="2362">
                  <c:v>2850008</c:v>
                </c:pt>
                <c:pt idx="2363">
                  <c:v>2849386</c:v>
                </c:pt>
                <c:pt idx="2364">
                  <c:v>2848043</c:v>
                </c:pt>
                <c:pt idx="2365">
                  <c:v>2845659</c:v>
                </c:pt>
                <c:pt idx="2366">
                  <c:v>2844636</c:v>
                </c:pt>
                <c:pt idx="2367">
                  <c:v>2843577</c:v>
                </c:pt>
                <c:pt idx="2368">
                  <c:v>2889462</c:v>
                </c:pt>
                <c:pt idx="2369">
                  <c:v>2890661</c:v>
                </c:pt>
                <c:pt idx="2370">
                  <c:v>2837881</c:v>
                </c:pt>
                <c:pt idx="2371">
                  <c:v>2834516</c:v>
                </c:pt>
                <c:pt idx="2372">
                  <c:v>2828444</c:v>
                </c:pt>
                <c:pt idx="2373">
                  <c:v>2827432</c:v>
                </c:pt>
                <c:pt idx="2374">
                  <c:v>2826208</c:v>
                </c:pt>
                <c:pt idx="2375">
                  <c:v>2825935</c:v>
                </c:pt>
                <c:pt idx="2376">
                  <c:v>2821871</c:v>
                </c:pt>
                <c:pt idx="2377">
                  <c:v>2820428</c:v>
                </c:pt>
                <c:pt idx="2378">
                  <c:v>2819064</c:v>
                </c:pt>
                <c:pt idx="2379">
                  <c:v>2807674</c:v>
                </c:pt>
                <c:pt idx="2380">
                  <c:v>2806762</c:v>
                </c:pt>
                <c:pt idx="2381">
                  <c:v>2805404</c:v>
                </c:pt>
                <c:pt idx="2382">
                  <c:v>2803383</c:v>
                </c:pt>
                <c:pt idx="2383">
                  <c:v>2798838</c:v>
                </c:pt>
                <c:pt idx="2384">
                  <c:v>2706505</c:v>
                </c:pt>
                <c:pt idx="2385">
                  <c:v>2704074</c:v>
                </c:pt>
                <c:pt idx="2386">
                  <c:v>2702552</c:v>
                </c:pt>
                <c:pt idx="2387">
                  <c:v>2697150</c:v>
                </c:pt>
                <c:pt idx="2388">
                  <c:v>2696542</c:v>
                </c:pt>
                <c:pt idx="2389">
                  <c:v>2695477</c:v>
                </c:pt>
                <c:pt idx="2390">
                  <c:v>2692112</c:v>
                </c:pt>
                <c:pt idx="2391">
                  <c:v>1888313</c:v>
                </c:pt>
                <c:pt idx="2392">
                  <c:v>412726</c:v>
                </c:pt>
                <c:pt idx="2393">
                  <c:v>2752555</c:v>
                </c:pt>
                <c:pt idx="2394">
                  <c:v>2751695</c:v>
                </c:pt>
                <c:pt idx="2395">
                  <c:v>2750295</c:v>
                </c:pt>
                <c:pt idx="2396">
                  <c:v>2746845</c:v>
                </c:pt>
                <c:pt idx="2397">
                  <c:v>2745877</c:v>
                </c:pt>
                <c:pt idx="2398">
                  <c:v>2743954</c:v>
                </c:pt>
                <c:pt idx="2399">
                  <c:v>2743462</c:v>
                </c:pt>
                <c:pt idx="2400">
                  <c:v>2742819</c:v>
                </c:pt>
                <c:pt idx="2401">
                  <c:v>2742336</c:v>
                </c:pt>
                <c:pt idx="2402">
                  <c:v>2738358</c:v>
                </c:pt>
                <c:pt idx="2403">
                  <c:v>2736620</c:v>
                </c:pt>
                <c:pt idx="2404">
                  <c:v>2734680</c:v>
                </c:pt>
                <c:pt idx="2405">
                  <c:v>2733670</c:v>
                </c:pt>
                <c:pt idx="2406">
                  <c:v>2732478</c:v>
                </c:pt>
                <c:pt idx="2407">
                  <c:v>2731259</c:v>
                </c:pt>
                <c:pt idx="2408">
                  <c:v>2730416</c:v>
                </c:pt>
                <c:pt idx="2409">
                  <c:v>2726258</c:v>
                </c:pt>
                <c:pt idx="2410">
                  <c:v>2725458</c:v>
                </c:pt>
                <c:pt idx="2411">
                  <c:v>2721621</c:v>
                </c:pt>
                <c:pt idx="2412">
                  <c:v>2721621</c:v>
                </c:pt>
                <c:pt idx="2413">
                  <c:v>2720398</c:v>
                </c:pt>
                <c:pt idx="2414">
                  <c:v>2716100</c:v>
                </c:pt>
                <c:pt idx="2415">
                  <c:v>2714094</c:v>
                </c:pt>
                <c:pt idx="2416">
                  <c:v>2779673</c:v>
                </c:pt>
                <c:pt idx="2417">
                  <c:v>2774422</c:v>
                </c:pt>
                <c:pt idx="2418">
                  <c:v>1382422</c:v>
                </c:pt>
                <c:pt idx="2419">
                  <c:v>340658</c:v>
                </c:pt>
                <c:pt idx="2420">
                  <c:v>1557130</c:v>
                </c:pt>
                <c:pt idx="2421">
                  <c:v>1555702</c:v>
                </c:pt>
                <c:pt idx="2422">
                  <c:v>2767961</c:v>
                </c:pt>
                <c:pt idx="2423">
                  <c:v>4375475</c:v>
                </c:pt>
                <c:pt idx="2424">
                  <c:v>2766055</c:v>
                </c:pt>
                <c:pt idx="2425">
                  <c:v>2761866</c:v>
                </c:pt>
                <c:pt idx="2426">
                  <c:v>2761350</c:v>
                </c:pt>
                <c:pt idx="2427">
                  <c:v>2760601</c:v>
                </c:pt>
                <c:pt idx="2428">
                  <c:v>2759260</c:v>
                </c:pt>
                <c:pt idx="2429">
                  <c:v>38643</c:v>
                </c:pt>
                <c:pt idx="2430">
                  <c:v>40579</c:v>
                </c:pt>
                <c:pt idx="2431">
                  <c:v>41685</c:v>
                </c:pt>
                <c:pt idx="2432">
                  <c:v>43517</c:v>
                </c:pt>
                <c:pt idx="2433">
                  <c:v>4449836</c:v>
                </c:pt>
                <c:pt idx="2434">
                  <c:v>48852</c:v>
                </c:pt>
                <c:pt idx="2435">
                  <c:v>51834</c:v>
                </c:pt>
                <c:pt idx="2436">
                  <c:v>53358</c:v>
                </c:pt>
                <c:pt idx="2437">
                  <c:v>54590</c:v>
                </c:pt>
                <c:pt idx="2438">
                  <c:v>55435</c:v>
                </c:pt>
                <c:pt idx="2439">
                  <c:v>60435</c:v>
                </c:pt>
                <c:pt idx="2440">
                  <c:v>61528</c:v>
                </c:pt>
                <c:pt idx="2441">
                  <c:v>62962</c:v>
                </c:pt>
                <c:pt idx="2442">
                  <c:v>63507</c:v>
                </c:pt>
                <c:pt idx="2443">
                  <c:v>64503</c:v>
                </c:pt>
                <c:pt idx="2444">
                  <c:v>67062</c:v>
                </c:pt>
                <c:pt idx="2445">
                  <c:v>69930</c:v>
                </c:pt>
                <c:pt idx="2446">
                  <c:v>3774688</c:v>
                </c:pt>
                <c:pt idx="2447">
                  <c:v>986720</c:v>
                </c:pt>
                <c:pt idx="2448">
                  <c:v>2929030</c:v>
                </c:pt>
                <c:pt idx="2449">
                  <c:v>77453</c:v>
                </c:pt>
                <c:pt idx="2450">
                  <c:v>81005</c:v>
                </c:pt>
                <c:pt idx="2451">
                  <c:v>81612</c:v>
                </c:pt>
                <c:pt idx="2452">
                  <c:v>82440</c:v>
                </c:pt>
                <c:pt idx="2453">
                  <c:v>83295</c:v>
                </c:pt>
                <c:pt idx="2454">
                  <c:v>4372547</c:v>
                </c:pt>
                <c:pt idx="2455">
                  <c:v>85032</c:v>
                </c:pt>
                <c:pt idx="2456">
                  <c:v>480632</c:v>
                </c:pt>
                <c:pt idx="2457">
                  <c:v>87961</c:v>
                </c:pt>
                <c:pt idx="2458">
                  <c:v>3712569</c:v>
                </c:pt>
                <c:pt idx="2459">
                  <c:v>92578</c:v>
                </c:pt>
                <c:pt idx="2460">
                  <c:v>93560</c:v>
                </c:pt>
                <c:pt idx="2461">
                  <c:v>95307</c:v>
                </c:pt>
                <c:pt idx="2462">
                  <c:v>98558</c:v>
                </c:pt>
                <c:pt idx="2463">
                  <c:v>98984</c:v>
                </c:pt>
                <c:pt idx="2464">
                  <c:v>100956</c:v>
                </c:pt>
                <c:pt idx="2465">
                  <c:v>102326</c:v>
                </c:pt>
                <c:pt idx="2466">
                  <c:v>3971420</c:v>
                </c:pt>
                <c:pt idx="2467">
                  <c:v>106017</c:v>
                </c:pt>
                <c:pt idx="2468">
                  <c:v>108422</c:v>
                </c:pt>
                <c:pt idx="2469">
                  <c:v>4519189</c:v>
                </c:pt>
                <c:pt idx="2470">
                  <c:v>110525</c:v>
                </c:pt>
                <c:pt idx="2471">
                  <c:v>113946</c:v>
                </c:pt>
                <c:pt idx="2472">
                  <c:v>120917</c:v>
                </c:pt>
                <c:pt idx="2473">
                  <c:v>121784</c:v>
                </c:pt>
                <c:pt idx="2474">
                  <c:v>124416</c:v>
                </c:pt>
                <c:pt idx="2475">
                  <c:v>125912</c:v>
                </c:pt>
                <c:pt idx="2476">
                  <c:v>130654</c:v>
                </c:pt>
                <c:pt idx="2477">
                  <c:v>132200</c:v>
                </c:pt>
                <c:pt idx="2478">
                  <c:v>136252</c:v>
                </c:pt>
                <c:pt idx="2479">
                  <c:v>136782</c:v>
                </c:pt>
                <c:pt idx="2480">
                  <c:v>137375</c:v>
                </c:pt>
                <c:pt idx="2481">
                  <c:v>139292</c:v>
                </c:pt>
                <c:pt idx="2482">
                  <c:v>4372547</c:v>
                </c:pt>
                <c:pt idx="2483">
                  <c:v>143598</c:v>
                </c:pt>
                <c:pt idx="2484">
                  <c:v>144576</c:v>
                </c:pt>
                <c:pt idx="2485">
                  <c:v>145552</c:v>
                </c:pt>
                <c:pt idx="2486">
                  <c:v>149219</c:v>
                </c:pt>
                <c:pt idx="2487">
                  <c:v>152524</c:v>
                </c:pt>
                <c:pt idx="2488">
                  <c:v>153358</c:v>
                </c:pt>
                <c:pt idx="2489">
                  <c:v>160083</c:v>
                </c:pt>
                <c:pt idx="2490">
                  <c:v>160735</c:v>
                </c:pt>
                <c:pt idx="2491">
                  <c:v>162030</c:v>
                </c:pt>
                <c:pt idx="2492">
                  <c:v>163521</c:v>
                </c:pt>
                <c:pt idx="2493">
                  <c:v>164999</c:v>
                </c:pt>
                <c:pt idx="2494">
                  <c:v>165652</c:v>
                </c:pt>
                <c:pt idx="2495">
                  <c:v>166502</c:v>
                </c:pt>
                <c:pt idx="2496">
                  <c:v>167920</c:v>
                </c:pt>
                <c:pt idx="2497">
                  <c:v>170298</c:v>
                </c:pt>
                <c:pt idx="2498">
                  <c:v>171430</c:v>
                </c:pt>
                <c:pt idx="2499">
                  <c:v>178900</c:v>
                </c:pt>
                <c:pt idx="2500">
                  <c:v>181450</c:v>
                </c:pt>
                <c:pt idx="2501">
                  <c:v>184649</c:v>
                </c:pt>
                <c:pt idx="2502">
                  <c:v>1164808</c:v>
                </c:pt>
                <c:pt idx="2503">
                  <c:v>185567</c:v>
                </c:pt>
                <c:pt idx="2504">
                  <c:v>186284</c:v>
                </c:pt>
                <c:pt idx="2505">
                  <c:v>33984</c:v>
                </c:pt>
                <c:pt idx="2506">
                  <c:v>189155</c:v>
                </c:pt>
                <c:pt idx="2507">
                  <c:v>190210</c:v>
                </c:pt>
                <c:pt idx="2508">
                  <c:v>194187</c:v>
                </c:pt>
                <c:pt idx="2509">
                  <c:v>196876</c:v>
                </c:pt>
                <c:pt idx="2510">
                  <c:v>197386</c:v>
                </c:pt>
                <c:pt idx="2511">
                  <c:v>200175</c:v>
                </c:pt>
                <c:pt idx="2512">
                  <c:v>203188</c:v>
                </c:pt>
                <c:pt idx="2513">
                  <c:v>204128</c:v>
                </c:pt>
                <c:pt idx="2514">
                  <c:v>207089</c:v>
                </c:pt>
                <c:pt idx="2515">
                  <c:v>212777</c:v>
                </c:pt>
                <c:pt idx="2516">
                  <c:v>215437</c:v>
                </c:pt>
                <c:pt idx="2517">
                  <c:v>215920</c:v>
                </c:pt>
                <c:pt idx="2518">
                  <c:v>217004</c:v>
                </c:pt>
                <c:pt idx="2519">
                  <c:v>217817</c:v>
                </c:pt>
                <c:pt idx="2520">
                  <c:v>219217</c:v>
                </c:pt>
                <c:pt idx="2521">
                  <c:v>2369189</c:v>
                </c:pt>
                <c:pt idx="2522">
                  <c:v>2368083</c:v>
                </c:pt>
                <c:pt idx="2523">
                  <c:v>2367305</c:v>
                </c:pt>
                <c:pt idx="2524">
                  <c:v>2364515</c:v>
                </c:pt>
                <c:pt idx="2525">
                  <c:v>4218356</c:v>
                </c:pt>
                <c:pt idx="2526">
                  <c:v>4219205</c:v>
                </c:pt>
                <c:pt idx="2527">
                  <c:v>2363666</c:v>
                </c:pt>
                <c:pt idx="2528">
                  <c:v>2359012</c:v>
                </c:pt>
                <c:pt idx="2529">
                  <c:v>224468</c:v>
                </c:pt>
                <c:pt idx="2530">
                  <c:v>925415</c:v>
                </c:pt>
                <c:pt idx="2531">
                  <c:v>226732</c:v>
                </c:pt>
                <c:pt idx="2532">
                  <c:v>230898</c:v>
                </c:pt>
                <c:pt idx="2533">
                  <c:v>236350</c:v>
                </c:pt>
                <c:pt idx="2534">
                  <c:v>237246</c:v>
                </c:pt>
                <c:pt idx="2535">
                  <c:v>238599</c:v>
                </c:pt>
                <c:pt idx="2536">
                  <c:v>242656</c:v>
                </c:pt>
                <c:pt idx="2537">
                  <c:v>243919</c:v>
                </c:pt>
                <c:pt idx="2538">
                  <c:v>246068</c:v>
                </c:pt>
                <c:pt idx="2539">
                  <c:v>246980</c:v>
                </c:pt>
                <c:pt idx="2540">
                  <c:v>249067</c:v>
                </c:pt>
                <c:pt idx="2541">
                  <c:v>255069</c:v>
                </c:pt>
                <c:pt idx="2542">
                  <c:v>257603</c:v>
                </c:pt>
                <c:pt idx="2543">
                  <c:v>258850</c:v>
                </c:pt>
                <c:pt idx="2544">
                  <c:v>259559</c:v>
                </c:pt>
                <c:pt idx="2545">
                  <c:v>261530</c:v>
                </c:pt>
                <c:pt idx="2546">
                  <c:v>280429</c:v>
                </c:pt>
                <c:pt idx="2547">
                  <c:v>281105</c:v>
                </c:pt>
                <c:pt idx="2548">
                  <c:v>281646</c:v>
                </c:pt>
                <c:pt idx="2549">
                  <c:v>283543</c:v>
                </c:pt>
                <c:pt idx="2550">
                  <c:v>285774</c:v>
                </c:pt>
                <c:pt idx="2551">
                  <c:v>288585</c:v>
                </c:pt>
                <c:pt idx="2552">
                  <c:v>290139</c:v>
                </c:pt>
                <c:pt idx="2553">
                  <c:v>292537</c:v>
                </c:pt>
                <c:pt idx="2554">
                  <c:v>177856</c:v>
                </c:pt>
                <c:pt idx="2555">
                  <c:v>295442</c:v>
                </c:pt>
                <c:pt idx="2556">
                  <c:v>297630</c:v>
                </c:pt>
                <c:pt idx="2557">
                  <c:v>3217849</c:v>
                </c:pt>
                <c:pt idx="2558">
                  <c:v>300634</c:v>
                </c:pt>
                <c:pt idx="2559">
                  <c:v>302541</c:v>
                </c:pt>
                <c:pt idx="2560">
                  <c:v>303095</c:v>
                </c:pt>
                <c:pt idx="2561">
                  <c:v>304110</c:v>
                </c:pt>
                <c:pt idx="2562">
                  <c:v>306127</c:v>
                </c:pt>
                <c:pt idx="2563">
                  <c:v>307625</c:v>
                </c:pt>
                <c:pt idx="2564">
                  <c:v>309031</c:v>
                </c:pt>
                <c:pt idx="2565">
                  <c:v>312274</c:v>
                </c:pt>
                <c:pt idx="2566">
                  <c:v>313916</c:v>
                </c:pt>
                <c:pt idx="2567">
                  <c:v>316714</c:v>
                </c:pt>
                <c:pt idx="2568">
                  <c:v>318416</c:v>
                </c:pt>
                <c:pt idx="2569">
                  <c:v>319321</c:v>
                </c:pt>
                <c:pt idx="2570">
                  <c:v>320319</c:v>
                </c:pt>
                <c:pt idx="2571">
                  <c:v>323133</c:v>
                </c:pt>
                <c:pt idx="2572">
                  <c:v>325386</c:v>
                </c:pt>
                <c:pt idx="2573">
                  <c:v>326132</c:v>
                </c:pt>
                <c:pt idx="2574">
                  <c:v>3965612</c:v>
                </c:pt>
                <c:pt idx="2575">
                  <c:v>3618559</c:v>
                </c:pt>
                <c:pt idx="2576">
                  <c:v>3616842</c:v>
                </c:pt>
                <c:pt idx="2577">
                  <c:v>1656787</c:v>
                </c:pt>
                <c:pt idx="2578">
                  <c:v>328290</c:v>
                </c:pt>
                <c:pt idx="2579">
                  <c:v>329689</c:v>
                </c:pt>
                <c:pt idx="2580">
                  <c:v>331389</c:v>
                </c:pt>
                <c:pt idx="2581">
                  <c:v>333026</c:v>
                </c:pt>
                <c:pt idx="2582">
                  <c:v>335635</c:v>
                </c:pt>
                <c:pt idx="2583">
                  <c:v>336488</c:v>
                </c:pt>
                <c:pt idx="2584">
                  <c:v>339161</c:v>
                </c:pt>
                <c:pt idx="2585">
                  <c:v>339871</c:v>
                </c:pt>
                <c:pt idx="2586">
                  <c:v>340658</c:v>
                </c:pt>
                <c:pt idx="2587">
                  <c:v>343567</c:v>
                </c:pt>
                <c:pt idx="2588">
                  <c:v>346539</c:v>
                </c:pt>
                <c:pt idx="2589">
                  <c:v>350975</c:v>
                </c:pt>
                <c:pt idx="2590">
                  <c:v>352369</c:v>
                </c:pt>
                <c:pt idx="2591">
                  <c:v>354450</c:v>
                </c:pt>
                <c:pt idx="2592">
                  <c:v>355543</c:v>
                </c:pt>
                <c:pt idx="2593">
                  <c:v>356606</c:v>
                </c:pt>
                <c:pt idx="2594">
                  <c:v>364026</c:v>
                </c:pt>
                <c:pt idx="2595">
                  <c:v>364787</c:v>
                </c:pt>
                <c:pt idx="2596">
                  <c:v>366171</c:v>
                </c:pt>
                <c:pt idx="2597">
                  <c:v>367189</c:v>
                </c:pt>
                <c:pt idx="2598">
                  <c:v>367836</c:v>
                </c:pt>
                <c:pt idx="2599">
                  <c:v>369358</c:v>
                </c:pt>
                <c:pt idx="2600">
                  <c:v>3696866</c:v>
                </c:pt>
                <c:pt idx="2601">
                  <c:v>376430</c:v>
                </c:pt>
                <c:pt idx="2602">
                  <c:v>376577</c:v>
                </c:pt>
                <c:pt idx="2603">
                  <c:v>380458</c:v>
                </c:pt>
                <c:pt idx="2604">
                  <c:v>383288</c:v>
                </c:pt>
                <c:pt idx="2605">
                  <c:v>385858</c:v>
                </c:pt>
                <c:pt idx="2606">
                  <c:v>386867</c:v>
                </c:pt>
                <c:pt idx="2607">
                  <c:v>387528</c:v>
                </c:pt>
                <c:pt idx="2608">
                  <c:v>391256</c:v>
                </c:pt>
                <c:pt idx="2609">
                  <c:v>396247</c:v>
                </c:pt>
                <c:pt idx="2610">
                  <c:v>400309</c:v>
                </c:pt>
                <c:pt idx="2611">
                  <c:v>401576</c:v>
                </c:pt>
                <c:pt idx="2612">
                  <c:v>404609</c:v>
                </c:pt>
                <c:pt idx="2613">
                  <c:v>407995</c:v>
                </c:pt>
                <c:pt idx="2614">
                  <c:v>409459</c:v>
                </c:pt>
                <c:pt idx="2615">
                  <c:v>474787</c:v>
                </c:pt>
                <c:pt idx="2616">
                  <c:v>475611</c:v>
                </c:pt>
                <c:pt idx="2617">
                  <c:v>477222</c:v>
                </c:pt>
                <c:pt idx="2618">
                  <c:v>485076</c:v>
                </c:pt>
                <c:pt idx="2619">
                  <c:v>485768</c:v>
                </c:pt>
                <c:pt idx="2620">
                  <c:v>486958</c:v>
                </c:pt>
                <c:pt idx="2621">
                  <c:v>492239</c:v>
                </c:pt>
                <c:pt idx="2622">
                  <c:v>499255</c:v>
                </c:pt>
                <c:pt idx="2623">
                  <c:v>500035</c:v>
                </c:pt>
                <c:pt idx="2624">
                  <c:v>501639</c:v>
                </c:pt>
                <c:pt idx="2625">
                  <c:v>503125</c:v>
                </c:pt>
                <c:pt idx="2626">
                  <c:v>505146</c:v>
                </c:pt>
                <c:pt idx="2627">
                  <c:v>506032</c:v>
                </c:pt>
                <c:pt idx="2628">
                  <c:v>4406047</c:v>
                </c:pt>
                <c:pt idx="2629">
                  <c:v>507629</c:v>
                </c:pt>
                <c:pt idx="2630">
                  <c:v>508009</c:v>
                </c:pt>
                <c:pt idx="2631">
                  <c:v>508863</c:v>
                </c:pt>
                <c:pt idx="2632">
                  <c:v>514487</c:v>
                </c:pt>
                <c:pt idx="2633">
                  <c:v>518413</c:v>
                </c:pt>
                <c:pt idx="2634">
                  <c:v>519822</c:v>
                </c:pt>
                <c:pt idx="2635">
                  <c:v>521875</c:v>
                </c:pt>
                <c:pt idx="2636">
                  <c:v>524325</c:v>
                </c:pt>
                <c:pt idx="2637">
                  <c:v>524933</c:v>
                </c:pt>
                <c:pt idx="2638">
                  <c:v>527568</c:v>
                </c:pt>
                <c:pt idx="2639">
                  <c:v>529238</c:v>
                </c:pt>
                <c:pt idx="2640">
                  <c:v>529565</c:v>
                </c:pt>
                <c:pt idx="2641">
                  <c:v>530172</c:v>
                </c:pt>
                <c:pt idx="2642">
                  <c:v>530917</c:v>
                </c:pt>
                <c:pt idx="2643">
                  <c:v>532196</c:v>
                </c:pt>
                <c:pt idx="2644">
                  <c:v>532794</c:v>
                </c:pt>
                <c:pt idx="2645">
                  <c:v>2053909</c:v>
                </c:pt>
                <c:pt idx="2646">
                  <c:v>542151</c:v>
                </c:pt>
                <c:pt idx="2647">
                  <c:v>542981</c:v>
                </c:pt>
                <c:pt idx="2648">
                  <c:v>544710</c:v>
                </c:pt>
                <c:pt idx="2649">
                  <c:v>546162</c:v>
                </c:pt>
                <c:pt idx="2650">
                  <c:v>547235</c:v>
                </c:pt>
                <c:pt idx="2651">
                  <c:v>549777</c:v>
                </c:pt>
                <c:pt idx="2652">
                  <c:v>412726</c:v>
                </c:pt>
                <c:pt idx="2653">
                  <c:v>415084</c:v>
                </c:pt>
                <c:pt idx="2654">
                  <c:v>1502834</c:v>
                </c:pt>
                <c:pt idx="2655">
                  <c:v>417027</c:v>
                </c:pt>
                <c:pt idx="2656">
                  <c:v>418142</c:v>
                </c:pt>
                <c:pt idx="2657">
                  <c:v>419596</c:v>
                </c:pt>
                <c:pt idx="2658">
                  <c:v>4300017</c:v>
                </c:pt>
                <c:pt idx="2659">
                  <c:v>424142</c:v>
                </c:pt>
                <c:pt idx="2660">
                  <c:v>425925</c:v>
                </c:pt>
                <c:pt idx="2661">
                  <c:v>429828</c:v>
                </c:pt>
                <c:pt idx="2662">
                  <c:v>430608</c:v>
                </c:pt>
                <c:pt idx="2663">
                  <c:v>2112298</c:v>
                </c:pt>
                <c:pt idx="2664">
                  <c:v>2111572</c:v>
                </c:pt>
                <c:pt idx="2665">
                  <c:v>2110873</c:v>
                </c:pt>
                <c:pt idx="2666">
                  <c:v>2109383</c:v>
                </c:pt>
                <c:pt idx="2667">
                  <c:v>2108889</c:v>
                </c:pt>
                <c:pt idx="2668">
                  <c:v>2107109</c:v>
                </c:pt>
                <c:pt idx="2669">
                  <c:v>2105759</c:v>
                </c:pt>
                <c:pt idx="2670">
                  <c:v>3098115</c:v>
                </c:pt>
                <c:pt idx="2671">
                  <c:v>2104033</c:v>
                </c:pt>
                <c:pt idx="2672">
                  <c:v>2101344</c:v>
                </c:pt>
                <c:pt idx="2673">
                  <c:v>2099873</c:v>
                </c:pt>
                <c:pt idx="2674">
                  <c:v>2099101</c:v>
                </c:pt>
                <c:pt idx="2675">
                  <c:v>2097862</c:v>
                </c:pt>
                <c:pt idx="2676">
                  <c:v>2097483</c:v>
                </c:pt>
                <c:pt idx="2677">
                  <c:v>2095841</c:v>
                </c:pt>
                <c:pt idx="2678">
                  <c:v>2095222</c:v>
                </c:pt>
                <c:pt idx="2679">
                  <c:v>2093906</c:v>
                </c:pt>
                <c:pt idx="2680">
                  <c:v>2090247</c:v>
                </c:pt>
                <c:pt idx="2681">
                  <c:v>2088070</c:v>
                </c:pt>
                <c:pt idx="2682">
                  <c:v>2083490</c:v>
                </c:pt>
                <c:pt idx="2683">
                  <c:v>2080097</c:v>
                </c:pt>
                <c:pt idx="2684">
                  <c:v>2064619</c:v>
                </c:pt>
                <c:pt idx="2685">
                  <c:v>2062758</c:v>
                </c:pt>
                <c:pt idx="2686">
                  <c:v>2059872</c:v>
                </c:pt>
                <c:pt idx="2687">
                  <c:v>1720139</c:v>
                </c:pt>
                <c:pt idx="2688">
                  <c:v>2056031</c:v>
                </c:pt>
                <c:pt idx="2689">
                  <c:v>1911242</c:v>
                </c:pt>
                <c:pt idx="2690">
                  <c:v>1910394</c:v>
                </c:pt>
                <c:pt idx="2691">
                  <c:v>1909564</c:v>
                </c:pt>
                <c:pt idx="2692">
                  <c:v>1907357</c:v>
                </c:pt>
                <c:pt idx="2693">
                  <c:v>1906551</c:v>
                </c:pt>
                <c:pt idx="2694">
                  <c:v>1905143</c:v>
                </c:pt>
                <c:pt idx="2695">
                  <c:v>1904305</c:v>
                </c:pt>
                <c:pt idx="2696">
                  <c:v>1902023</c:v>
                </c:pt>
                <c:pt idx="2697">
                  <c:v>1900452</c:v>
                </c:pt>
                <c:pt idx="2698">
                  <c:v>1894202</c:v>
                </c:pt>
                <c:pt idx="2699">
                  <c:v>1893241</c:v>
                </c:pt>
                <c:pt idx="2700">
                  <c:v>1892208</c:v>
                </c:pt>
                <c:pt idx="2701">
                  <c:v>1891406</c:v>
                </c:pt>
                <c:pt idx="2702">
                  <c:v>1889094</c:v>
                </c:pt>
                <c:pt idx="2703">
                  <c:v>1886971</c:v>
                </c:pt>
                <c:pt idx="2704">
                  <c:v>1885625</c:v>
                </c:pt>
                <c:pt idx="2705">
                  <c:v>1882812</c:v>
                </c:pt>
                <c:pt idx="2706">
                  <c:v>1881155</c:v>
                </c:pt>
                <c:pt idx="2707">
                  <c:v>1878885</c:v>
                </c:pt>
                <c:pt idx="2708">
                  <c:v>1877226</c:v>
                </c:pt>
                <c:pt idx="2709">
                  <c:v>1870768</c:v>
                </c:pt>
                <c:pt idx="2710">
                  <c:v>1865666</c:v>
                </c:pt>
                <c:pt idx="2711">
                  <c:v>1859337</c:v>
                </c:pt>
                <c:pt idx="2712">
                  <c:v>1856873</c:v>
                </c:pt>
                <c:pt idx="2713">
                  <c:v>1833346</c:v>
                </c:pt>
                <c:pt idx="2714">
                  <c:v>1828372</c:v>
                </c:pt>
                <c:pt idx="2715">
                  <c:v>758763</c:v>
                </c:pt>
                <c:pt idx="2716">
                  <c:v>760450</c:v>
                </c:pt>
                <c:pt idx="2717">
                  <c:v>761483</c:v>
                </c:pt>
                <c:pt idx="2718">
                  <c:v>764150</c:v>
                </c:pt>
                <c:pt idx="2719">
                  <c:v>765697</c:v>
                </c:pt>
                <c:pt idx="2720">
                  <c:v>766587</c:v>
                </c:pt>
                <c:pt idx="2721">
                  <c:v>767239</c:v>
                </c:pt>
                <c:pt idx="2722">
                  <c:v>767448</c:v>
                </c:pt>
                <c:pt idx="2723">
                  <c:v>768317</c:v>
                </c:pt>
                <c:pt idx="2724">
                  <c:v>771697</c:v>
                </c:pt>
                <c:pt idx="2725">
                  <c:v>771697</c:v>
                </c:pt>
                <c:pt idx="2726">
                  <c:v>772441</c:v>
                </c:pt>
                <c:pt idx="2727">
                  <c:v>774028</c:v>
                </c:pt>
                <c:pt idx="2728">
                  <c:v>775362</c:v>
                </c:pt>
                <c:pt idx="2729">
                  <c:v>777321</c:v>
                </c:pt>
                <c:pt idx="2730">
                  <c:v>778720</c:v>
                </c:pt>
                <c:pt idx="2731">
                  <c:v>781229</c:v>
                </c:pt>
                <c:pt idx="2732">
                  <c:v>783238</c:v>
                </c:pt>
                <c:pt idx="2733">
                  <c:v>785243</c:v>
                </c:pt>
                <c:pt idx="2734">
                  <c:v>786516</c:v>
                </c:pt>
                <c:pt idx="2735">
                  <c:v>786957</c:v>
                </c:pt>
                <c:pt idx="2736">
                  <c:v>787583</c:v>
                </c:pt>
                <c:pt idx="2737">
                  <c:v>788180</c:v>
                </c:pt>
                <c:pt idx="2738">
                  <c:v>792000</c:v>
                </c:pt>
                <c:pt idx="2739">
                  <c:v>793676</c:v>
                </c:pt>
                <c:pt idx="2740">
                  <c:v>693711</c:v>
                </c:pt>
                <c:pt idx="2741">
                  <c:v>651148</c:v>
                </c:pt>
                <c:pt idx="2742">
                  <c:v>651744</c:v>
                </c:pt>
                <c:pt idx="2743">
                  <c:v>652501</c:v>
                </c:pt>
                <c:pt idx="2744">
                  <c:v>653677</c:v>
                </c:pt>
                <c:pt idx="2745">
                  <c:v>656921</c:v>
                </c:pt>
                <c:pt idx="2746">
                  <c:v>658319</c:v>
                </c:pt>
                <c:pt idx="2747">
                  <c:v>655258</c:v>
                </c:pt>
                <c:pt idx="2748">
                  <c:v>655258</c:v>
                </c:pt>
                <c:pt idx="2749">
                  <c:v>695067</c:v>
                </c:pt>
                <c:pt idx="2750">
                  <c:v>698178</c:v>
                </c:pt>
                <c:pt idx="2751">
                  <c:v>699029</c:v>
                </c:pt>
                <c:pt idx="2752">
                  <c:v>3051610</c:v>
                </c:pt>
                <c:pt idx="2753">
                  <c:v>704655</c:v>
                </c:pt>
                <c:pt idx="2754">
                  <c:v>705224</c:v>
                </c:pt>
                <c:pt idx="2755">
                  <c:v>3723623</c:v>
                </c:pt>
                <c:pt idx="2756">
                  <c:v>709534</c:v>
                </c:pt>
                <c:pt idx="2757">
                  <c:v>712427</c:v>
                </c:pt>
                <c:pt idx="2758">
                  <c:v>713606</c:v>
                </c:pt>
                <c:pt idx="2759">
                  <c:v>717914</c:v>
                </c:pt>
                <c:pt idx="2760">
                  <c:v>720549</c:v>
                </c:pt>
                <c:pt idx="2761">
                  <c:v>721767</c:v>
                </c:pt>
                <c:pt idx="2762">
                  <c:v>723753</c:v>
                </c:pt>
                <c:pt idx="2763">
                  <c:v>724598</c:v>
                </c:pt>
                <c:pt idx="2764">
                  <c:v>751253</c:v>
                </c:pt>
                <c:pt idx="2765">
                  <c:v>747892</c:v>
                </c:pt>
                <c:pt idx="2766">
                  <c:v>747184</c:v>
                </c:pt>
                <c:pt idx="2767">
                  <c:v>745520</c:v>
                </c:pt>
                <c:pt idx="2768">
                  <c:v>742867</c:v>
                </c:pt>
                <c:pt idx="2769">
                  <c:v>741782</c:v>
                </c:pt>
                <c:pt idx="2770">
                  <c:v>740288</c:v>
                </c:pt>
                <c:pt idx="2771">
                  <c:v>734119</c:v>
                </c:pt>
                <c:pt idx="2772">
                  <c:v>3322777</c:v>
                </c:pt>
                <c:pt idx="2773">
                  <c:v>1824291</c:v>
                </c:pt>
                <c:pt idx="2774">
                  <c:v>1823691</c:v>
                </c:pt>
                <c:pt idx="2775">
                  <c:v>1822293</c:v>
                </c:pt>
                <c:pt idx="2776">
                  <c:v>1818894</c:v>
                </c:pt>
                <c:pt idx="2777">
                  <c:v>1817900</c:v>
                </c:pt>
                <c:pt idx="2778">
                  <c:v>1813503</c:v>
                </c:pt>
                <c:pt idx="2779">
                  <c:v>1803150</c:v>
                </c:pt>
                <c:pt idx="2780">
                  <c:v>1800369</c:v>
                </c:pt>
                <c:pt idx="2781">
                  <c:v>589553</c:v>
                </c:pt>
                <c:pt idx="2782">
                  <c:v>1797207</c:v>
                </c:pt>
                <c:pt idx="2783">
                  <c:v>1794641</c:v>
                </c:pt>
                <c:pt idx="2784">
                  <c:v>1793272</c:v>
                </c:pt>
                <c:pt idx="2785">
                  <c:v>1792319</c:v>
                </c:pt>
                <c:pt idx="2786">
                  <c:v>1791686</c:v>
                </c:pt>
                <c:pt idx="2787">
                  <c:v>1789066</c:v>
                </c:pt>
                <c:pt idx="2788">
                  <c:v>1785317</c:v>
                </c:pt>
                <c:pt idx="2789">
                  <c:v>1779415</c:v>
                </c:pt>
                <c:pt idx="2790">
                  <c:v>1775776</c:v>
                </c:pt>
                <c:pt idx="2791">
                  <c:v>1773341</c:v>
                </c:pt>
                <c:pt idx="2792">
                  <c:v>1771860</c:v>
                </c:pt>
                <c:pt idx="2793">
                  <c:v>1769998</c:v>
                </c:pt>
                <c:pt idx="2794">
                  <c:v>1768745</c:v>
                </c:pt>
                <c:pt idx="2795">
                  <c:v>1766556</c:v>
                </c:pt>
                <c:pt idx="2796">
                  <c:v>1763070</c:v>
                </c:pt>
                <c:pt idx="2797">
                  <c:v>1756844</c:v>
                </c:pt>
                <c:pt idx="2798">
                  <c:v>1752996</c:v>
                </c:pt>
                <c:pt idx="2799">
                  <c:v>1752334</c:v>
                </c:pt>
                <c:pt idx="2800">
                  <c:v>1751532</c:v>
                </c:pt>
                <c:pt idx="2801">
                  <c:v>1749588</c:v>
                </c:pt>
                <c:pt idx="2802">
                  <c:v>1748489</c:v>
                </c:pt>
                <c:pt idx="2803">
                  <c:v>1747749</c:v>
                </c:pt>
                <c:pt idx="2804">
                  <c:v>1745741</c:v>
                </c:pt>
                <c:pt idx="2805">
                  <c:v>1740460</c:v>
                </c:pt>
                <c:pt idx="2806">
                  <c:v>1735988</c:v>
                </c:pt>
                <c:pt idx="2807">
                  <c:v>1735719</c:v>
                </c:pt>
                <c:pt idx="2808">
                  <c:v>1734186</c:v>
                </c:pt>
                <c:pt idx="2809">
                  <c:v>872970</c:v>
                </c:pt>
                <c:pt idx="2810">
                  <c:v>878336</c:v>
                </c:pt>
                <c:pt idx="2811">
                  <c:v>884676</c:v>
                </c:pt>
                <c:pt idx="2812">
                  <c:v>886520</c:v>
                </c:pt>
                <c:pt idx="2813">
                  <c:v>890210</c:v>
                </c:pt>
                <c:pt idx="2814">
                  <c:v>891062</c:v>
                </c:pt>
                <c:pt idx="2815">
                  <c:v>892534</c:v>
                </c:pt>
                <c:pt idx="2816">
                  <c:v>895869</c:v>
                </c:pt>
                <c:pt idx="2817">
                  <c:v>1473352</c:v>
                </c:pt>
                <c:pt idx="2818">
                  <c:v>918763</c:v>
                </c:pt>
                <c:pt idx="2819">
                  <c:v>4066031</c:v>
                </c:pt>
                <c:pt idx="2820">
                  <c:v>919812</c:v>
                </c:pt>
                <c:pt idx="2821">
                  <c:v>751253</c:v>
                </c:pt>
                <c:pt idx="2822">
                  <c:v>924872</c:v>
                </c:pt>
                <c:pt idx="2823">
                  <c:v>925415</c:v>
                </c:pt>
                <c:pt idx="2824">
                  <c:v>930061</c:v>
                </c:pt>
                <c:pt idx="2825">
                  <c:v>932124</c:v>
                </c:pt>
                <c:pt idx="2826">
                  <c:v>935738</c:v>
                </c:pt>
                <c:pt idx="2827">
                  <c:v>939803</c:v>
                </c:pt>
                <c:pt idx="2828">
                  <c:v>941110</c:v>
                </c:pt>
                <c:pt idx="2829">
                  <c:v>944277</c:v>
                </c:pt>
                <c:pt idx="2830">
                  <c:v>945334</c:v>
                </c:pt>
                <c:pt idx="2831">
                  <c:v>946167</c:v>
                </c:pt>
                <c:pt idx="2832">
                  <c:v>947056</c:v>
                </c:pt>
                <c:pt idx="2833">
                  <c:v>947839</c:v>
                </c:pt>
                <c:pt idx="2834">
                  <c:v>948912</c:v>
                </c:pt>
                <c:pt idx="2835">
                  <c:v>949595</c:v>
                </c:pt>
                <c:pt idx="2836">
                  <c:v>952829</c:v>
                </c:pt>
                <c:pt idx="2837">
                  <c:v>954324</c:v>
                </c:pt>
                <c:pt idx="2838">
                  <c:v>956193</c:v>
                </c:pt>
                <c:pt idx="2839">
                  <c:v>956730</c:v>
                </c:pt>
                <c:pt idx="2840">
                  <c:v>958788</c:v>
                </c:pt>
                <c:pt idx="2841">
                  <c:v>962422</c:v>
                </c:pt>
                <c:pt idx="2842">
                  <c:v>966867</c:v>
                </c:pt>
                <c:pt idx="2843">
                  <c:v>969795</c:v>
                </c:pt>
                <c:pt idx="2844">
                  <c:v>970513</c:v>
                </c:pt>
                <c:pt idx="2845">
                  <c:v>971152</c:v>
                </c:pt>
                <c:pt idx="2846">
                  <c:v>985875</c:v>
                </c:pt>
                <c:pt idx="2847">
                  <c:v>986241</c:v>
                </c:pt>
                <c:pt idx="2848">
                  <c:v>986720</c:v>
                </c:pt>
                <c:pt idx="2849">
                  <c:v>997106</c:v>
                </c:pt>
                <c:pt idx="2850">
                  <c:v>997863</c:v>
                </c:pt>
                <c:pt idx="2851">
                  <c:v>998569</c:v>
                </c:pt>
                <c:pt idx="2852">
                  <c:v>1003087</c:v>
                </c:pt>
                <c:pt idx="2853">
                  <c:v>1004049</c:v>
                </c:pt>
                <c:pt idx="2854">
                  <c:v>1005862</c:v>
                </c:pt>
                <c:pt idx="2855">
                  <c:v>1007290</c:v>
                </c:pt>
                <c:pt idx="2856">
                  <c:v>1009585</c:v>
                </c:pt>
                <c:pt idx="2857">
                  <c:v>1013850</c:v>
                </c:pt>
                <c:pt idx="2858">
                  <c:v>1021276</c:v>
                </c:pt>
                <c:pt idx="2859">
                  <c:v>1023613</c:v>
                </c:pt>
                <c:pt idx="2860">
                  <c:v>1024477</c:v>
                </c:pt>
                <c:pt idx="2861">
                  <c:v>1025131</c:v>
                </c:pt>
                <c:pt idx="2862">
                  <c:v>1031232</c:v>
                </c:pt>
                <c:pt idx="2863">
                  <c:v>1034057</c:v>
                </c:pt>
                <c:pt idx="2864">
                  <c:v>1036002</c:v>
                </c:pt>
                <c:pt idx="2865">
                  <c:v>333026</c:v>
                </c:pt>
                <c:pt idx="2866">
                  <c:v>3107447</c:v>
                </c:pt>
                <c:pt idx="2867">
                  <c:v>1049609</c:v>
                </c:pt>
                <c:pt idx="2868">
                  <c:v>1051468</c:v>
                </c:pt>
                <c:pt idx="2869">
                  <c:v>1055591</c:v>
                </c:pt>
                <c:pt idx="2870">
                  <c:v>1057119</c:v>
                </c:pt>
                <c:pt idx="2871">
                  <c:v>1062078</c:v>
                </c:pt>
                <c:pt idx="2872">
                  <c:v>1067675</c:v>
                </c:pt>
                <c:pt idx="2873">
                  <c:v>1072622</c:v>
                </c:pt>
                <c:pt idx="2874">
                  <c:v>1073685</c:v>
                </c:pt>
                <c:pt idx="2875">
                  <c:v>1077132</c:v>
                </c:pt>
                <c:pt idx="2876">
                  <c:v>1078382</c:v>
                </c:pt>
                <c:pt idx="2877">
                  <c:v>1079310</c:v>
                </c:pt>
                <c:pt idx="2878">
                  <c:v>1081543</c:v>
                </c:pt>
                <c:pt idx="2879">
                  <c:v>1086373</c:v>
                </c:pt>
                <c:pt idx="2880">
                  <c:v>1097789</c:v>
                </c:pt>
                <c:pt idx="2881">
                  <c:v>1098243</c:v>
                </c:pt>
                <c:pt idx="2882">
                  <c:v>1099068</c:v>
                </c:pt>
                <c:pt idx="2883">
                  <c:v>1104047</c:v>
                </c:pt>
                <c:pt idx="2884">
                  <c:v>1108090</c:v>
                </c:pt>
                <c:pt idx="2885">
                  <c:v>1109650</c:v>
                </c:pt>
                <c:pt idx="2886">
                  <c:v>1114599</c:v>
                </c:pt>
                <c:pt idx="2887">
                  <c:v>1119736</c:v>
                </c:pt>
                <c:pt idx="2888">
                  <c:v>1120788</c:v>
                </c:pt>
                <c:pt idx="2889">
                  <c:v>1121256</c:v>
                </c:pt>
                <c:pt idx="2890">
                  <c:v>1121813</c:v>
                </c:pt>
                <c:pt idx="2891">
                  <c:v>1122907</c:v>
                </c:pt>
                <c:pt idx="2892">
                  <c:v>1124447</c:v>
                </c:pt>
                <c:pt idx="2893">
                  <c:v>1126030</c:v>
                </c:pt>
                <c:pt idx="2894">
                  <c:v>1134319</c:v>
                </c:pt>
                <c:pt idx="2895">
                  <c:v>1135610</c:v>
                </c:pt>
                <c:pt idx="2896">
                  <c:v>1137719</c:v>
                </c:pt>
                <c:pt idx="2897">
                  <c:v>1139354</c:v>
                </c:pt>
                <c:pt idx="2898">
                  <c:v>1142340</c:v>
                </c:pt>
                <c:pt idx="2899">
                  <c:v>1146045</c:v>
                </c:pt>
                <c:pt idx="2900">
                  <c:v>1149020</c:v>
                </c:pt>
                <c:pt idx="2901">
                  <c:v>1151008</c:v>
                </c:pt>
                <c:pt idx="2902">
                  <c:v>1152219</c:v>
                </c:pt>
                <c:pt idx="2903">
                  <c:v>1154250</c:v>
                </c:pt>
                <c:pt idx="2904">
                  <c:v>1155900</c:v>
                </c:pt>
                <c:pt idx="2905">
                  <c:v>1157709</c:v>
                </c:pt>
                <c:pt idx="2906">
                  <c:v>1159733</c:v>
                </c:pt>
                <c:pt idx="2907">
                  <c:v>2803383</c:v>
                </c:pt>
                <c:pt idx="2908">
                  <c:v>1161804</c:v>
                </c:pt>
                <c:pt idx="2909">
                  <c:v>1162868</c:v>
                </c:pt>
                <c:pt idx="2910">
                  <c:v>1166502</c:v>
                </c:pt>
                <c:pt idx="2911">
                  <c:v>1169870</c:v>
                </c:pt>
                <c:pt idx="2912">
                  <c:v>1456694</c:v>
                </c:pt>
                <c:pt idx="2913">
                  <c:v>1451151</c:v>
                </c:pt>
                <c:pt idx="2914">
                  <c:v>1448978</c:v>
                </c:pt>
                <c:pt idx="2915">
                  <c:v>1447863</c:v>
                </c:pt>
                <c:pt idx="2916">
                  <c:v>1442804</c:v>
                </c:pt>
                <c:pt idx="2917">
                  <c:v>1441431</c:v>
                </c:pt>
                <c:pt idx="2918">
                  <c:v>1279666</c:v>
                </c:pt>
                <c:pt idx="2919">
                  <c:v>1281250</c:v>
                </c:pt>
                <c:pt idx="2920">
                  <c:v>1283527</c:v>
                </c:pt>
                <c:pt idx="2921">
                  <c:v>1284364</c:v>
                </c:pt>
                <c:pt idx="2922">
                  <c:v>1286252</c:v>
                </c:pt>
                <c:pt idx="2923">
                  <c:v>1287149</c:v>
                </c:pt>
                <c:pt idx="2924">
                  <c:v>1287858</c:v>
                </c:pt>
                <c:pt idx="2925">
                  <c:v>1289379</c:v>
                </c:pt>
                <c:pt idx="2926">
                  <c:v>1290295</c:v>
                </c:pt>
                <c:pt idx="2927">
                  <c:v>1291739</c:v>
                </c:pt>
                <c:pt idx="2928">
                  <c:v>1300288</c:v>
                </c:pt>
                <c:pt idx="2929">
                  <c:v>1302671</c:v>
                </c:pt>
                <c:pt idx="2930">
                  <c:v>1308059</c:v>
                </c:pt>
                <c:pt idx="2931">
                  <c:v>1310548</c:v>
                </c:pt>
                <c:pt idx="2932">
                  <c:v>1311447</c:v>
                </c:pt>
                <c:pt idx="2933">
                  <c:v>1348696</c:v>
                </c:pt>
                <c:pt idx="2934">
                  <c:v>1352034</c:v>
                </c:pt>
                <c:pt idx="2935">
                  <c:v>1352797</c:v>
                </c:pt>
                <c:pt idx="2936">
                  <c:v>3237917</c:v>
                </c:pt>
                <c:pt idx="2937">
                  <c:v>3645454</c:v>
                </c:pt>
                <c:pt idx="2938">
                  <c:v>2605075</c:v>
                </c:pt>
                <c:pt idx="2939">
                  <c:v>1619773</c:v>
                </c:pt>
                <c:pt idx="2940">
                  <c:v>1626017</c:v>
                </c:pt>
                <c:pt idx="2941">
                  <c:v>1722945</c:v>
                </c:pt>
                <c:pt idx="2942">
                  <c:v>864100</c:v>
                </c:pt>
                <c:pt idx="2943">
                  <c:v>635285</c:v>
                </c:pt>
                <c:pt idx="2944">
                  <c:v>2021279</c:v>
                </c:pt>
                <c:pt idx="2945">
                  <c:v>1950865</c:v>
                </c:pt>
                <c:pt idx="2946">
                  <c:v>1954422</c:v>
                </c:pt>
                <c:pt idx="2947">
                  <c:v>764150</c:v>
                </c:pt>
                <c:pt idx="2948">
                  <c:v>2763971</c:v>
                </c:pt>
                <c:pt idx="2949">
                  <c:v>111957</c:v>
                </c:pt>
                <c:pt idx="2950">
                  <c:v>744001</c:v>
                </c:pt>
                <c:pt idx="2951">
                  <c:v>789572</c:v>
                </c:pt>
                <c:pt idx="2952">
                  <c:v>3443609</c:v>
                </c:pt>
                <c:pt idx="2953">
                  <c:v>1079968</c:v>
                </c:pt>
                <c:pt idx="2954">
                  <c:v>4681828</c:v>
                </c:pt>
                <c:pt idx="2955">
                  <c:v>3535052</c:v>
                </c:pt>
                <c:pt idx="2956">
                  <c:v>3509050</c:v>
                </c:pt>
                <c:pt idx="2957">
                  <c:v>3344460</c:v>
                </c:pt>
                <c:pt idx="2958">
                  <c:v>3325114</c:v>
                </c:pt>
                <c:pt idx="2959">
                  <c:v>3270493</c:v>
                </c:pt>
                <c:pt idx="2960">
                  <c:v>2243482</c:v>
                </c:pt>
                <c:pt idx="2961">
                  <c:v>1372477</c:v>
                </c:pt>
                <c:pt idx="2962">
                  <c:v>1209876</c:v>
                </c:pt>
                <c:pt idx="2963">
                  <c:v>488094</c:v>
                </c:pt>
                <c:pt idx="2964">
                  <c:v>516912</c:v>
                </c:pt>
                <c:pt idx="2965">
                  <c:v>3350823</c:v>
                </c:pt>
                <c:pt idx="2966">
                  <c:v>2097022</c:v>
                </c:pt>
                <c:pt idx="2967">
                  <c:v>1461590</c:v>
                </c:pt>
                <c:pt idx="2968">
                  <c:v>1462277</c:v>
                </c:pt>
                <c:pt idx="2969">
                  <c:v>3457845</c:v>
                </c:pt>
                <c:pt idx="2970">
                  <c:v>2603186</c:v>
                </c:pt>
                <c:pt idx="2971">
                  <c:v>2263903</c:v>
                </c:pt>
                <c:pt idx="2972">
                  <c:v>2377810</c:v>
                </c:pt>
                <c:pt idx="2973">
                  <c:v>3102489</c:v>
                </c:pt>
                <c:pt idx="2974">
                  <c:v>1459285</c:v>
                </c:pt>
                <c:pt idx="2975">
                  <c:v>1550636</c:v>
                </c:pt>
                <c:pt idx="2976">
                  <c:v>4416224</c:v>
                </c:pt>
                <c:pt idx="2977">
                  <c:v>4428642</c:v>
                </c:pt>
                <c:pt idx="2978">
                  <c:v>1947391</c:v>
                </c:pt>
                <c:pt idx="2979">
                  <c:v>3047452</c:v>
                </c:pt>
                <c:pt idx="2980">
                  <c:v>4170940</c:v>
                </c:pt>
                <c:pt idx="2981">
                  <c:v>2822960</c:v>
                </c:pt>
                <c:pt idx="2982">
                  <c:v>3733231</c:v>
                </c:pt>
                <c:pt idx="2983">
                  <c:v>3723623</c:v>
                </c:pt>
                <c:pt idx="2984">
                  <c:v>1440125</c:v>
                </c:pt>
                <c:pt idx="2985">
                  <c:v>2514047</c:v>
                </c:pt>
                <c:pt idx="2986">
                  <c:v>3152597</c:v>
                </c:pt>
                <c:pt idx="2987">
                  <c:v>3794229</c:v>
                </c:pt>
                <c:pt idx="2988">
                  <c:v>1460301</c:v>
                </c:pt>
                <c:pt idx="2989">
                  <c:v>1633451</c:v>
                </c:pt>
                <c:pt idx="2990">
                  <c:v>3483731</c:v>
                </c:pt>
                <c:pt idx="2991">
                  <c:v>703568</c:v>
                </c:pt>
                <c:pt idx="2992">
                  <c:v>790520</c:v>
                </c:pt>
                <c:pt idx="2993">
                  <c:v>255554</c:v>
                </c:pt>
                <c:pt idx="2994">
                  <c:v>48132</c:v>
                </c:pt>
                <c:pt idx="2995">
                  <c:v>2889462</c:v>
                </c:pt>
                <c:pt idx="2996">
                  <c:v>2197894</c:v>
                </c:pt>
                <c:pt idx="2997">
                  <c:v>1987380</c:v>
                </c:pt>
                <c:pt idx="2998">
                  <c:v>489172</c:v>
                </c:pt>
                <c:pt idx="2999">
                  <c:v>1087966</c:v>
                </c:pt>
                <c:pt idx="3000">
                  <c:v>3878378</c:v>
                </c:pt>
                <c:pt idx="3001">
                  <c:v>1639388</c:v>
                </c:pt>
                <c:pt idx="3002">
                  <c:v>4176855</c:v>
                </c:pt>
                <c:pt idx="3003">
                  <c:v>3576708</c:v>
                </c:pt>
                <c:pt idx="3004">
                  <c:v>2072257</c:v>
                </c:pt>
                <c:pt idx="3005">
                  <c:v>361317</c:v>
                </c:pt>
                <c:pt idx="3006">
                  <c:v>822954</c:v>
                </c:pt>
                <c:pt idx="3007">
                  <c:v>854145</c:v>
                </c:pt>
                <c:pt idx="3008">
                  <c:v>146816</c:v>
                </c:pt>
                <c:pt idx="3009">
                  <c:v>1124936</c:v>
                </c:pt>
                <c:pt idx="3010">
                  <c:v>954324</c:v>
                </c:pt>
                <c:pt idx="3011">
                  <c:v>2278344</c:v>
                </c:pt>
                <c:pt idx="3012">
                  <c:v>3293577</c:v>
                </c:pt>
                <c:pt idx="3013">
                  <c:v>3741720</c:v>
                </c:pt>
                <c:pt idx="3014">
                  <c:v>1950474</c:v>
                </c:pt>
                <c:pt idx="3015">
                  <c:v>4573583</c:v>
                </c:pt>
                <c:pt idx="3016">
                  <c:v>4570020</c:v>
                </c:pt>
                <c:pt idx="3017">
                  <c:v>618037</c:v>
                </c:pt>
                <c:pt idx="3018">
                  <c:v>769209</c:v>
                </c:pt>
                <c:pt idx="3019">
                  <c:v>1587595</c:v>
                </c:pt>
                <c:pt idx="3020">
                  <c:v>3205254</c:v>
                </c:pt>
                <c:pt idx="3021">
                  <c:v>4563042</c:v>
                </c:pt>
                <c:pt idx="3022">
                  <c:v>1382422</c:v>
                </c:pt>
                <c:pt idx="3023">
                  <c:v>1390170</c:v>
                </c:pt>
                <c:pt idx="3024">
                  <c:v>1409622</c:v>
                </c:pt>
                <c:pt idx="3025">
                  <c:v>1415620</c:v>
                </c:pt>
                <c:pt idx="3026">
                  <c:v>1424274</c:v>
                </c:pt>
                <c:pt idx="3027">
                  <c:v>1269425</c:v>
                </c:pt>
                <c:pt idx="3028">
                  <c:v>1259303</c:v>
                </c:pt>
                <c:pt idx="3029">
                  <c:v>4452622</c:v>
                </c:pt>
                <c:pt idx="3030">
                  <c:v>1119736</c:v>
                </c:pt>
                <c:pt idx="3031">
                  <c:v>1519665</c:v>
                </c:pt>
                <c:pt idx="3032">
                  <c:v>1579934</c:v>
                </c:pt>
                <c:pt idx="3033">
                  <c:v>1585991</c:v>
                </c:pt>
                <c:pt idx="3034">
                  <c:v>1674818</c:v>
                </c:pt>
                <c:pt idx="3035">
                  <c:v>3878726</c:v>
                </c:pt>
                <c:pt idx="3036">
                  <c:v>1902807</c:v>
                </c:pt>
                <c:pt idx="3037">
                  <c:v>1713190</c:v>
                </c:pt>
                <c:pt idx="3038">
                  <c:v>1714787</c:v>
                </c:pt>
                <c:pt idx="3039">
                  <c:v>860206</c:v>
                </c:pt>
                <c:pt idx="3040">
                  <c:v>847443</c:v>
                </c:pt>
                <c:pt idx="3041">
                  <c:v>4310804</c:v>
                </c:pt>
                <c:pt idx="3042">
                  <c:v>845172</c:v>
                </c:pt>
                <c:pt idx="3043">
                  <c:v>829236</c:v>
                </c:pt>
                <c:pt idx="3044">
                  <c:v>824747</c:v>
                </c:pt>
                <c:pt idx="3045">
                  <c:v>672988</c:v>
                </c:pt>
                <c:pt idx="3046">
                  <c:v>1912606</c:v>
                </c:pt>
                <c:pt idx="3047">
                  <c:v>1931302</c:v>
                </c:pt>
                <c:pt idx="3048">
                  <c:v>1945045</c:v>
                </c:pt>
                <c:pt idx="3049">
                  <c:v>1983062</c:v>
                </c:pt>
                <c:pt idx="3050">
                  <c:v>1984508</c:v>
                </c:pt>
                <c:pt idx="3051">
                  <c:v>1406941</c:v>
                </c:pt>
                <c:pt idx="3052">
                  <c:v>572126</c:v>
                </c:pt>
                <c:pt idx="3053">
                  <c:v>1992941</c:v>
                </c:pt>
                <c:pt idx="3054">
                  <c:v>1997107</c:v>
                </c:pt>
                <c:pt idx="3055">
                  <c:v>2215178</c:v>
                </c:pt>
                <c:pt idx="3056">
                  <c:v>2225469</c:v>
                </c:pt>
                <c:pt idx="3057">
                  <c:v>2265925</c:v>
                </c:pt>
                <c:pt idx="3058">
                  <c:v>2270774</c:v>
                </c:pt>
                <c:pt idx="3059">
                  <c:v>2284496</c:v>
                </c:pt>
                <c:pt idx="3060">
                  <c:v>3501890</c:v>
                </c:pt>
                <c:pt idx="3061">
                  <c:v>2373741</c:v>
                </c:pt>
                <c:pt idx="3062">
                  <c:v>4477533</c:v>
                </c:pt>
                <c:pt idx="3063">
                  <c:v>1270042</c:v>
                </c:pt>
                <c:pt idx="3064">
                  <c:v>2000137</c:v>
                </c:pt>
                <c:pt idx="3065">
                  <c:v>2461021</c:v>
                </c:pt>
                <c:pt idx="3066">
                  <c:v>2472429</c:v>
                </c:pt>
                <c:pt idx="3067">
                  <c:v>1502834</c:v>
                </c:pt>
                <c:pt idx="3068">
                  <c:v>2515456</c:v>
                </c:pt>
                <c:pt idx="3069">
                  <c:v>2573819</c:v>
                </c:pt>
                <c:pt idx="3070">
                  <c:v>2590931</c:v>
                </c:pt>
                <c:pt idx="3071">
                  <c:v>2594142</c:v>
                </c:pt>
                <c:pt idx="3072">
                  <c:v>2602340</c:v>
                </c:pt>
                <c:pt idx="3073">
                  <c:v>2636980</c:v>
                </c:pt>
                <c:pt idx="3074">
                  <c:v>2922394</c:v>
                </c:pt>
                <c:pt idx="3075">
                  <c:v>4666757</c:v>
                </c:pt>
                <c:pt idx="3076">
                  <c:v>2786793</c:v>
                </c:pt>
                <c:pt idx="3077">
                  <c:v>4521622</c:v>
                </c:pt>
                <c:pt idx="3078">
                  <c:v>134010</c:v>
                </c:pt>
                <c:pt idx="3079">
                  <c:v>4494191</c:v>
                </c:pt>
                <c:pt idx="3080">
                  <c:v>4480837</c:v>
                </c:pt>
                <c:pt idx="3081">
                  <c:v>4475586</c:v>
                </c:pt>
                <c:pt idx="3082">
                  <c:v>4474386</c:v>
                </c:pt>
                <c:pt idx="3083">
                  <c:v>4438748</c:v>
                </c:pt>
                <c:pt idx="3084">
                  <c:v>4411804</c:v>
                </c:pt>
                <c:pt idx="3085">
                  <c:v>4382969</c:v>
                </c:pt>
                <c:pt idx="3086">
                  <c:v>4370109</c:v>
                </c:pt>
                <c:pt idx="3087">
                  <c:v>4335245</c:v>
                </c:pt>
                <c:pt idx="3088">
                  <c:v>4295402</c:v>
                </c:pt>
                <c:pt idx="3089">
                  <c:v>4280977</c:v>
                </c:pt>
                <c:pt idx="3090">
                  <c:v>4656232</c:v>
                </c:pt>
                <c:pt idx="3091">
                  <c:v>4271760</c:v>
                </c:pt>
                <c:pt idx="3092">
                  <c:v>4263248</c:v>
                </c:pt>
                <c:pt idx="3093">
                  <c:v>4258966</c:v>
                </c:pt>
                <c:pt idx="3094">
                  <c:v>4247002</c:v>
                </c:pt>
                <c:pt idx="3095">
                  <c:v>3239885</c:v>
                </c:pt>
                <c:pt idx="3096">
                  <c:v>3249747</c:v>
                </c:pt>
                <c:pt idx="3097">
                  <c:v>4423690</c:v>
                </c:pt>
                <c:pt idx="3098">
                  <c:v>3327211</c:v>
                </c:pt>
                <c:pt idx="3099">
                  <c:v>3920232</c:v>
                </c:pt>
                <c:pt idx="3100">
                  <c:v>4045414</c:v>
                </c:pt>
                <c:pt idx="3101">
                  <c:v>3966935</c:v>
                </c:pt>
                <c:pt idx="3102">
                  <c:v>3951251</c:v>
                </c:pt>
                <c:pt idx="3103">
                  <c:v>1984508</c:v>
                </c:pt>
                <c:pt idx="3104">
                  <c:v>3405700</c:v>
                </c:pt>
                <c:pt idx="3105">
                  <c:v>3416749</c:v>
                </c:pt>
                <c:pt idx="3106">
                  <c:v>3447507</c:v>
                </c:pt>
                <c:pt idx="3107">
                  <c:v>3449644</c:v>
                </c:pt>
                <c:pt idx="3108">
                  <c:v>3462557</c:v>
                </c:pt>
                <c:pt idx="3109">
                  <c:v>3465763</c:v>
                </c:pt>
                <c:pt idx="3110">
                  <c:v>3490858</c:v>
                </c:pt>
                <c:pt idx="3111">
                  <c:v>3521236</c:v>
                </c:pt>
                <c:pt idx="3112">
                  <c:v>3597768</c:v>
                </c:pt>
                <c:pt idx="3113">
                  <c:v>3599956</c:v>
                </c:pt>
                <c:pt idx="3114">
                  <c:v>3611286</c:v>
                </c:pt>
                <c:pt idx="3115">
                  <c:v>3615969</c:v>
                </c:pt>
                <c:pt idx="3116">
                  <c:v>3621275</c:v>
                </c:pt>
                <c:pt idx="3117">
                  <c:v>3624657</c:v>
                </c:pt>
                <c:pt idx="3118">
                  <c:v>3626016</c:v>
                </c:pt>
                <c:pt idx="3119">
                  <c:v>3646074</c:v>
                </c:pt>
                <c:pt idx="3120">
                  <c:v>3651954</c:v>
                </c:pt>
                <c:pt idx="3121">
                  <c:v>3652859</c:v>
                </c:pt>
                <c:pt idx="3122">
                  <c:v>2537109</c:v>
                </c:pt>
                <c:pt idx="3123">
                  <c:v>3687282</c:v>
                </c:pt>
                <c:pt idx="3124">
                  <c:v>1401699</c:v>
                </c:pt>
                <c:pt idx="3125">
                  <c:v>3019685</c:v>
                </c:pt>
                <c:pt idx="3126">
                  <c:v>3712569</c:v>
                </c:pt>
                <c:pt idx="3127">
                  <c:v>3746565</c:v>
                </c:pt>
                <c:pt idx="3128">
                  <c:v>3748768</c:v>
                </c:pt>
                <c:pt idx="3129">
                  <c:v>1823691</c:v>
                </c:pt>
                <c:pt idx="3130">
                  <c:v>3755668</c:v>
                </c:pt>
                <c:pt idx="3131">
                  <c:v>3764327</c:v>
                </c:pt>
                <c:pt idx="3132">
                  <c:v>4624849</c:v>
                </c:pt>
                <c:pt idx="3133">
                  <c:v>3802923</c:v>
                </c:pt>
                <c:pt idx="3134">
                  <c:v>3815065</c:v>
                </c:pt>
                <c:pt idx="3135">
                  <c:v>3843663</c:v>
                </c:pt>
                <c:pt idx="3136">
                  <c:v>3877309</c:v>
                </c:pt>
                <c:pt idx="3137">
                  <c:v>4087344</c:v>
                </c:pt>
                <c:pt idx="3138">
                  <c:v>3385968</c:v>
                </c:pt>
                <c:pt idx="3139">
                  <c:v>4109017</c:v>
                </c:pt>
                <c:pt idx="3140">
                  <c:v>4111855</c:v>
                </c:pt>
                <c:pt idx="3141">
                  <c:v>4116811</c:v>
                </c:pt>
                <c:pt idx="3142">
                  <c:v>2213929</c:v>
                </c:pt>
                <c:pt idx="3143">
                  <c:v>4189411</c:v>
                </c:pt>
                <c:pt idx="3144">
                  <c:v>4203660</c:v>
                </c:pt>
                <c:pt idx="3145">
                  <c:v>1617846</c:v>
                </c:pt>
                <c:pt idx="3146">
                  <c:v>3205895</c:v>
                </c:pt>
                <c:pt idx="3147">
                  <c:v>3991274</c:v>
                </c:pt>
                <c:pt idx="3148">
                  <c:v>4458212</c:v>
                </c:pt>
                <c:pt idx="3149">
                  <c:v>3180433</c:v>
                </c:pt>
                <c:pt idx="3150">
                  <c:v>3138151</c:v>
                </c:pt>
                <c:pt idx="3151">
                  <c:v>3125932</c:v>
                </c:pt>
                <c:pt idx="3152">
                  <c:v>3107447</c:v>
                </c:pt>
                <c:pt idx="3153">
                  <c:v>3096021</c:v>
                </c:pt>
                <c:pt idx="3154">
                  <c:v>3076546</c:v>
                </c:pt>
                <c:pt idx="3155">
                  <c:v>3934654</c:v>
                </c:pt>
                <c:pt idx="3156">
                  <c:v>3063070</c:v>
                </c:pt>
                <c:pt idx="3157">
                  <c:v>3054552</c:v>
                </c:pt>
                <c:pt idx="3158">
                  <c:v>2988248</c:v>
                </c:pt>
                <c:pt idx="3159">
                  <c:v>2965591</c:v>
                </c:pt>
                <c:pt idx="3160">
                  <c:v>2930641</c:v>
                </c:pt>
                <c:pt idx="3161">
                  <c:v>2842905</c:v>
                </c:pt>
                <c:pt idx="3162">
                  <c:v>2831660</c:v>
                </c:pt>
                <c:pt idx="3163">
                  <c:v>2802013</c:v>
                </c:pt>
                <c:pt idx="3164">
                  <c:v>2705847</c:v>
                </c:pt>
                <c:pt idx="3165">
                  <c:v>2749318</c:v>
                </c:pt>
                <c:pt idx="3166">
                  <c:v>2741830</c:v>
                </c:pt>
                <c:pt idx="3167">
                  <c:v>2776206</c:v>
                </c:pt>
                <c:pt idx="3168">
                  <c:v>2759583</c:v>
                </c:pt>
                <c:pt idx="3169">
                  <c:v>68376</c:v>
                </c:pt>
                <c:pt idx="3170">
                  <c:v>159291</c:v>
                </c:pt>
                <c:pt idx="3171">
                  <c:v>169427</c:v>
                </c:pt>
                <c:pt idx="3172">
                  <c:v>179615</c:v>
                </c:pt>
                <c:pt idx="3173">
                  <c:v>183642</c:v>
                </c:pt>
                <c:pt idx="3174">
                  <c:v>214473</c:v>
                </c:pt>
                <c:pt idx="3175">
                  <c:v>327734</c:v>
                </c:pt>
                <c:pt idx="3176">
                  <c:v>330487</c:v>
                </c:pt>
                <c:pt idx="3177">
                  <c:v>344207</c:v>
                </c:pt>
                <c:pt idx="3178">
                  <c:v>396637</c:v>
                </c:pt>
                <c:pt idx="3179">
                  <c:v>405557</c:v>
                </c:pt>
                <c:pt idx="3180">
                  <c:v>479507</c:v>
                </c:pt>
                <c:pt idx="3181">
                  <c:v>482100</c:v>
                </c:pt>
                <c:pt idx="3182">
                  <c:v>503984</c:v>
                </c:pt>
                <c:pt idx="3183">
                  <c:v>2788442</c:v>
                </c:pt>
                <c:pt idx="3184">
                  <c:v>2057809</c:v>
                </c:pt>
                <c:pt idx="3185">
                  <c:v>1347395</c:v>
                </c:pt>
                <c:pt idx="3186">
                  <c:v>4587473</c:v>
                </c:pt>
                <c:pt idx="3187">
                  <c:v>2603186</c:v>
                </c:pt>
                <c:pt idx="3188">
                  <c:v>2282566</c:v>
                </c:pt>
                <c:pt idx="3189">
                  <c:v>1864702</c:v>
                </c:pt>
                <c:pt idx="3190">
                  <c:v>757465</c:v>
                </c:pt>
                <c:pt idx="3191">
                  <c:v>765004</c:v>
                </c:pt>
                <c:pt idx="3192">
                  <c:v>691882</c:v>
                </c:pt>
                <c:pt idx="3193">
                  <c:v>652957</c:v>
                </c:pt>
                <c:pt idx="3194">
                  <c:v>706863</c:v>
                </c:pt>
                <c:pt idx="3195">
                  <c:v>714813</c:v>
                </c:pt>
                <c:pt idx="3196">
                  <c:v>717405</c:v>
                </c:pt>
                <c:pt idx="3197">
                  <c:v>722777</c:v>
                </c:pt>
                <c:pt idx="3198">
                  <c:v>2605075</c:v>
                </c:pt>
                <c:pt idx="3199">
                  <c:v>1889094</c:v>
                </c:pt>
                <c:pt idx="3200">
                  <c:v>1753667</c:v>
                </c:pt>
                <c:pt idx="3201">
                  <c:v>1738914</c:v>
                </c:pt>
                <c:pt idx="3202">
                  <c:v>875039</c:v>
                </c:pt>
                <c:pt idx="3203">
                  <c:v>917512</c:v>
                </c:pt>
                <c:pt idx="3204">
                  <c:v>943281</c:v>
                </c:pt>
                <c:pt idx="3205">
                  <c:v>953683</c:v>
                </c:pt>
                <c:pt idx="3206">
                  <c:v>1043980</c:v>
                </c:pt>
                <c:pt idx="3207">
                  <c:v>1038173</c:v>
                </c:pt>
                <c:pt idx="3208">
                  <c:v>1045994</c:v>
                </c:pt>
                <c:pt idx="3209">
                  <c:v>1808787</c:v>
                </c:pt>
                <c:pt idx="3210">
                  <c:v>1105578</c:v>
                </c:pt>
                <c:pt idx="3211">
                  <c:v>1113396</c:v>
                </c:pt>
                <c:pt idx="3212">
                  <c:v>1444803</c:v>
                </c:pt>
                <c:pt idx="3213">
                  <c:v>1413128</c:v>
                </c:pt>
                <c:pt idx="3214">
                  <c:v>1518320</c:v>
                </c:pt>
                <c:pt idx="3215">
                  <c:v>2263903</c:v>
                </c:pt>
                <c:pt idx="3216">
                  <c:v>2284020</c:v>
                </c:pt>
                <c:pt idx="3217">
                  <c:v>2337370</c:v>
                </c:pt>
                <c:pt idx="3218">
                  <c:v>3191634</c:v>
                </c:pt>
                <c:pt idx="3219">
                  <c:v>663290</c:v>
                </c:pt>
                <c:pt idx="3220">
                  <c:v>2502456</c:v>
                </c:pt>
                <c:pt idx="3221">
                  <c:v>4289313</c:v>
                </c:pt>
                <c:pt idx="3222">
                  <c:v>4245790</c:v>
                </c:pt>
                <c:pt idx="3223">
                  <c:v>3273529</c:v>
                </c:pt>
                <c:pt idx="3224">
                  <c:v>3919546</c:v>
                </c:pt>
                <c:pt idx="3225">
                  <c:v>4052181</c:v>
                </c:pt>
                <c:pt idx="3226">
                  <c:v>3452582</c:v>
                </c:pt>
                <c:pt idx="3227">
                  <c:v>3499436</c:v>
                </c:pt>
                <c:pt idx="3228">
                  <c:v>3555466</c:v>
                </c:pt>
                <c:pt idx="3229">
                  <c:v>1345510</c:v>
                </c:pt>
                <c:pt idx="3230">
                  <c:v>4123967</c:v>
                </c:pt>
                <c:pt idx="3231">
                  <c:v>3109248</c:v>
                </c:pt>
                <c:pt idx="3232">
                  <c:v>198414</c:v>
                </c:pt>
                <c:pt idx="3233">
                  <c:v>527094</c:v>
                </c:pt>
                <c:pt idx="3234">
                  <c:v>1902807</c:v>
                </c:pt>
                <c:pt idx="3235">
                  <c:v>961627</c:v>
                </c:pt>
                <c:pt idx="3236">
                  <c:v>967833</c:v>
                </c:pt>
                <c:pt idx="3237">
                  <c:v>1302024</c:v>
                </c:pt>
                <c:pt idx="3238">
                  <c:v>4615229</c:v>
                </c:pt>
                <c:pt idx="3239">
                  <c:v>786102</c:v>
                </c:pt>
                <c:pt idx="3240">
                  <c:v>4584729</c:v>
                </c:pt>
                <c:pt idx="3241">
                  <c:v>46512</c:v>
                </c:pt>
                <c:pt idx="3242">
                  <c:v>3138825</c:v>
                </c:pt>
                <c:pt idx="3243">
                  <c:v>4117847</c:v>
                </c:pt>
                <c:pt idx="3244">
                  <c:v>4110434</c:v>
                </c:pt>
                <c:pt idx="3245">
                  <c:v>3799915</c:v>
                </c:pt>
                <c:pt idx="3246">
                  <c:v>3683152</c:v>
                </c:pt>
                <c:pt idx="3247">
                  <c:v>4576127</c:v>
                </c:pt>
                <c:pt idx="3248">
                  <c:v>4574259</c:v>
                </c:pt>
                <c:pt idx="3249">
                  <c:v>4572254</c:v>
                </c:pt>
                <c:pt idx="3250">
                  <c:v>4570673</c:v>
                </c:pt>
                <c:pt idx="3251">
                  <c:v>4570242</c:v>
                </c:pt>
                <c:pt idx="3252">
                  <c:v>4564285</c:v>
                </c:pt>
                <c:pt idx="3253">
                  <c:v>2277067</c:v>
                </c:pt>
                <c:pt idx="3254">
                  <c:v>2282036</c:v>
                </c:pt>
                <c:pt idx="3255">
                  <c:v>4563802</c:v>
                </c:pt>
                <c:pt idx="3256">
                  <c:v>4563320</c:v>
                </c:pt>
                <c:pt idx="3257">
                  <c:v>4562810</c:v>
                </c:pt>
                <c:pt idx="3258">
                  <c:v>4562577</c:v>
                </c:pt>
                <c:pt idx="3259">
                  <c:v>4561704</c:v>
                </c:pt>
                <c:pt idx="3260">
                  <c:v>4557878</c:v>
                </c:pt>
                <c:pt idx="3261">
                  <c:v>4556098</c:v>
                </c:pt>
                <c:pt idx="3262">
                  <c:v>4554809</c:v>
                </c:pt>
                <c:pt idx="3263">
                  <c:v>4554354</c:v>
                </c:pt>
                <c:pt idx="3264">
                  <c:v>4553850</c:v>
                </c:pt>
                <c:pt idx="3265">
                  <c:v>4553267</c:v>
                </c:pt>
                <c:pt idx="3266">
                  <c:v>4552577</c:v>
                </c:pt>
                <c:pt idx="3267">
                  <c:v>4541524</c:v>
                </c:pt>
                <c:pt idx="3268">
                  <c:v>4540881</c:v>
                </c:pt>
                <c:pt idx="3269">
                  <c:v>4540491</c:v>
                </c:pt>
                <c:pt idx="3270">
                  <c:v>4540234</c:v>
                </c:pt>
                <c:pt idx="3271">
                  <c:v>4538608</c:v>
                </c:pt>
                <c:pt idx="3272">
                  <c:v>3975711</c:v>
                </c:pt>
                <c:pt idx="3273">
                  <c:v>3019685</c:v>
                </c:pt>
                <c:pt idx="3274">
                  <c:v>1031232</c:v>
                </c:pt>
                <c:pt idx="3275">
                  <c:v>4266645</c:v>
                </c:pt>
                <c:pt idx="3276">
                  <c:v>4363061</c:v>
                </c:pt>
                <c:pt idx="3277">
                  <c:v>3938706</c:v>
                </c:pt>
                <c:pt idx="3278">
                  <c:v>2393186</c:v>
                </c:pt>
                <c:pt idx="3279">
                  <c:v>2305953</c:v>
                </c:pt>
                <c:pt idx="3280">
                  <c:v>1969207</c:v>
                </c:pt>
                <c:pt idx="3281">
                  <c:v>952829</c:v>
                </c:pt>
                <c:pt idx="3282">
                  <c:v>4583323</c:v>
                </c:pt>
                <c:pt idx="3283">
                  <c:v>4648147</c:v>
                </c:pt>
                <c:pt idx="3284">
                  <c:v>2798838</c:v>
                </c:pt>
                <c:pt idx="3285">
                  <c:v>4547264</c:v>
                </c:pt>
                <c:pt idx="3286">
                  <c:v>2274528</c:v>
                </c:pt>
                <c:pt idx="3287">
                  <c:v>4551002</c:v>
                </c:pt>
                <c:pt idx="3288">
                  <c:v>1992439</c:v>
                </c:pt>
                <c:pt idx="3289">
                  <c:v>3147488</c:v>
                </c:pt>
                <c:pt idx="3290">
                  <c:v>2932726</c:v>
                </c:pt>
                <c:pt idx="3291">
                  <c:v>2257447</c:v>
                </c:pt>
                <c:pt idx="3292">
                  <c:v>4575101</c:v>
                </c:pt>
                <c:pt idx="3293">
                  <c:v>2932726</c:v>
                </c:pt>
                <c:pt idx="3294">
                  <c:v>2957435</c:v>
                </c:pt>
                <c:pt idx="3295">
                  <c:v>2901965</c:v>
                </c:pt>
                <c:pt idx="3296">
                  <c:v>3073496</c:v>
                </c:pt>
                <c:pt idx="3297">
                  <c:v>266799</c:v>
                </c:pt>
                <c:pt idx="3298">
                  <c:v>1380996</c:v>
                </c:pt>
                <c:pt idx="3299">
                  <c:v>565199</c:v>
                </c:pt>
                <c:pt idx="3300">
                  <c:v>1999097</c:v>
                </c:pt>
                <c:pt idx="3301">
                  <c:v>3259021</c:v>
                </c:pt>
                <c:pt idx="3302">
                  <c:v>3665461</c:v>
                </c:pt>
                <c:pt idx="3303">
                  <c:v>4166199</c:v>
                </c:pt>
                <c:pt idx="3304">
                  <c:v>1764253</c:v>
                </c:pt>
                <c:pt idx="3305">
                  <c:v>1741007</c:v>
                </c:pt>
                <c:pt idx="3306">
                  <c:v>1396148</c:v>
                </c:pt>
                <c:pt idx="3307">
                  <c:v>573206</c:v>
                </c:pt>
                <c:pt idx="3308">
                  <c:v>3529931</c:v>
                </c:pt>
                <c:pt idx="3309">
                  <c:v>3614978</c:v>
                </c:pt>
                <c:pt idx="3310">
                  <c:v>291564</c:v>
                </c:pt>
                <c:pt idx="3311">
                  <c:v>414647</c:v>
                </c:pt>
                <c:pt idx="3312">
                  <c:v>3166391</c:v>
                </c:pt>
                <c:pt idx="3313">
                  <c:v>3176881</c:v>
                </c:pt>
                <c:pt idx="3314">
                  <c:v>3210141</c:v>
                </c:pt>
                <c:pt idx="3315">
                  <c:v>3221975</c:v>
                </c:pt>
                <c:pt idx="3316">
                  <c:v>3235055</c:v>
                </c:pt>
                <c:pt idx="3317">
                  <c:v>4235337</c:v>
                </c:pt>
                <c:pt idx="3318">
                  <c:v>4199787</c:v>
                </c:pt>
                <c:pt idx="3319">
                  <c:v>4178222</c:v>
                </c:pt>
                <c:pt idx="3320">
                  <c:v>4151906</c:v>
                </c:pt>
                <c:pt idx="3321">
                  <c:v>4139446</c:v>
                </c:pt>
                <c:pt idx="3322">
                  <c:v>4125879</c:v>
                </c:pt>
                <c:pt idx="3323">
                  <c:v>4114082</c:v>
                </c:pt>
                <c:pt idx="3324">
                  <c:v>4099528</c:v>
                </c:pt>
                <c:pt idx="3325">
                  <c:v>4069112</c:v>
                </c:pt>
                <c:pt idx="3326">
                  <c:v>4063299</c:v>
                </c:pt>
                <c:pt idx="3327">
                  <c:v>4059272</c:v>
                </c:pt>
                <c:pt idx="3328">
                  <c:v>1808787</c:v>
                </c:pt>
                <c:pt idx="3329">
                  <c:v>3852632</c:v>
                </c:pt>
                <c:pt idx="3330">
                  <c:v>3837066</c:v>
                </c:pt>
                <c:pt idx="3331">
                  <c:v>3834139</c:v>
                </c:pt>
                <c:pt idx="3332">
                  <c:v>3548744</c:v>
                </c:pt>
                <c:pt idx="3333">
                  <c:v>2988248</c:v>
                </c:pt>
                <c:pt idx="3334">
                  <c:v>3753308</c:v>
                </c:pt>
                <c:pt idx="3335">
                  <c:v>2592572</c:v>
                </c:pt>
                <c:pt idx="3336">
                  <c:v>3740906</c:v>
                </c:pt>
                <c:pt idx="3337">
                  <c:v>3713548</c:v>
                </c:pt>
                <c:pt idx="3338">
                  <c:v>3707779</c:v>
                </c:pt>
                <c:pt idx="3339">
                  <c:v>4571020</c:v>
                </c:pt>
                <c:pt idx="3340">
                  <c:v>2268875</c:v>
                </c:pt>
                <c:pt idx="3341">
                  <c:v>3449644</c:v>
                </c:pt>
                <c:pt idx="3342">
                  <c:v>3624023</c:v>
                </c:pt>
                <c:pt idx="3343">
                  <c:v>3606022</c:v>
                </c:pt>
                <c:pt idx="3344">
                  <c:v>3543495</c:v>
                </c:pt>
                <c:pt idx="3345">
                  <c:v>3511190</c:v>
                </c:pt>
                <c:pt idx="3346">
                  <c:v>3184533</c:v>
                </c:pt>
                <c:pt idx="3347">
                  <c:v>4241894</c:v>
                </c:pt>
                <c:pt idx="3348">
                  <c:v>4196921</c:v>
                </c:pt>
                <c:pt idx="3349">
                  <c:v>4192813</c:v>
                </c:pt>
                <c:pt idx="3350">
                  <c:v>4135649</c:v>
                </c:pt>
                <c:pt idx="3351">
                  <c:v>4074593</c:v>
                </c:pt>
                <c:pt idx="3352">
                  <c:v>3891115</c:v>
                </c:pt>
                <c:pt idx="3353">
                  <c:v>3825719</c:v>
                </c:pt>
                <c:pt idx="3354">
                  <c:v>3229096</c:v>
                </c:pt>
                <c:pt idx="3355">
                  <c:v>3740638</c:v>
                </c:pt>
                <c:pt idx="3356">
                  <c:v>3674682</c:v>
                </c:pt>
                <c:pt idx="3357">
                  <c:v>3673255</c:v>
                </c:pt>
                <c:pt idx="3358">
                  <c:v>4573389</c:v>
                </c:pt>
                <c:pt idx="3359">
                  <c:v>3590699</c:v>
                </c:pt>
                <c:pt idx="3360">
                  <c:v>3561607</c:v>
                </c:pt>
                <c:pt idx="3361">
                  <c:v>3548744</c:v>
                </c:pt>
                <c:pt idx="3362">
                  <c:v>3497518</c:v>
                </c:pt>
                <c:pt idx="3363">
                  <c:v>3060615</c:v>
                </c:pt>
                <c:pt idx="3364">
                  <c:v>3051610</c:v>
                </c:pt>
                <c:pt idx="3365">
                  <c:v>3045105</c:v>
                </c:pt>
                <c:pt idx="3366">
                  <c:v>3033865</c:v>
                </c:pt>
                <c:pt idx="3367">
                  <c:v>2991597</c:v>
                </c:pt>
                <c:pt idx="3368">
                  <c:v>2985310</c:v>
                </c:pt>
                <c:pt idx="3369">
                  <c:v>2888018</c:v>
                </c:pt>
                <c:pt idx="3370">
                  <c:v>2850193</c:v>
                </c:pt>
                <c:pt idx="3371">
                  <c:v>2837478</c:v>
                </c:pt>
                <c:pt idx="3372">
                  <c:v>2826937</c:v>
                </c:pt>
                <c:pt idx="3373">
                  <c:v>2818021</c:v>
                </c:pt>
                <c:pt idx="3374">
                  <c:v>2816419</c:v>
                </c:pt>
                <c:pt idx="3375">
                  <c:v>4651661</c:v>
                </c:pt>
                <c:pt idx="3376">
                  <c:v>2698556</c:v>
                </c:pt>
                <c:pt idx="3377">
                  <c:v>2755877</c:v>
                </c:pt>
                <c:pt idx="3378">
                  <c:v>3768863</c:v>
                </c:pt>
                <c:pt idx="3379">
                  <c:v>2687211</c:v>
                </c:pt>
                <c:pt idx="3380">
                  <c:v>57728</c:v>
                </c:pt>
                <c:pt idx="3381">
                  <c:v>1659763</c:v>
                </c:pt>
                <c:pt idx="3382">
                  <c:v>745520</c:v>
                </c:pt>
                <c:pt idx="3383">
                  <c:v>4484156</c:v>
                </c:pt>
                <c:pt idx="3384">
                  <c:v>2362061</c:v>
                </c:pt>
                <c:pt idx="3385">
                  <c:v>137932</c:v>
                </c:pt>
                <c:pt idx="3386">
                  <c:v>141852</c:v>
                </c:pt>
                <c:pt idx="3387">
                  <c:v>208977</c:v>
                </c:pt>
                <c:pt idx="3388">
                  <c:v>210301</c:v>
                </c:pt>
                <c:pt idx="3389">
                  <c:v>2372353</c:v>
                </c:pt>
                <c:pt idx="3390">
                  <c:v>314927</c:v>
                </c:pt>
                <c:pt idx="3391">
                  <c:v>332625</c:v>
                </c:pt>
                <c:pt idx="3392">
                  <c:v>337462</c:v>
                </c:pt>
                <c:pt idx="3393">
                  <c:v>378256</c:v>
                </c:pt>
                <c:pt idx="3394">
                  <c:v>383880</c:v>
                </c:pt>
                <c:pt idx="3395">
                  <c:v>397959</c:v>
                </c:pt>
                <c:pt idx="3396">
                  <c:v>3064464</c:v>
                </c:pt>
                <c:pt idx="3397">
                  <c:v>3041885</c:v>
                </c:pt>
                <c:pt idx="3398">
                  <c:v>3024632</c:v>
                </c:pt>
                <c:pt idx="3399">
                  <c:v>2996457</c:v>
                </c:pt>
                <c:pt idx="3400">
                  <c:v>2852910</c:v>
                </c:pt>
                <c:pt idx="3401">
                  <c:v>2826522</c:v>
                </c:pt>
                <c:pt idx="3402">
                  <c:v>2799716</c:v>
                </c:pt>
                <c:pt idx="3403">
                  <c:v>2762531</c:v>
                </c:pt>
                <c:pt idx="3404">
                  <c:v>59016</c:v>
                </c:pt>
                <c:pt idx="3405">
                  <c:v>102919</c:v>
                </c:pt>
                <c:pt idx="3406">
                  <c:v>202085</c:v>
                </c:pt>
                <c:pt idx="3407">
                  <c:v>220700</c:v>
                </c:pt>
                <c:pt idx="3408">
                  <c:v>384989</c:v>
                </c:pt>
                <c:pt idx="3409">
                  <c:v>1344324</c:v>
                </c:pt>
                <c:pt idx="3410">
                  <c:v>3526438</c:v>
                </c:pt>
                <c:pt idx="3411">
                  <c:v>4659817</c:v>
                </c:pt>
                <c:pt idx="3412">
                  <c:v>4661996</c:v>
                </c:pt>
                <c:pt idx="3413">
                  <c:v>32625</c:v>
                </c:pt>
                <c:pt idx="3414">
                  <c:v>3772800</c:v>
                </c:pt>
                <c:pt idx="3415">
                  <c:v>3773747</c:v>
                </c:pt>
                <c:pt idx="3416">
                  <c:v>2024600</c:v>
                </c:pt>
                <c:pt idx="3417">
                  <c:v>561686</c:v>
                </c:pt>
                <c:pt idx="3418">
                  <c:v>2607734</c:v>
                </c:pt>
                <c:pt idx="3419">
                  <c:v>2598324</c:v>
                </c:pt>
                <c:pt idx="3420">
                  <c:v>2584000</c:v>
                </c:pt>
                <c:pt idx="3421">
                  <c:v>2569012</c:v>
                </c:pt>
                <c:pt idx="3422">
                  <c:v>2565730</c:v>
                </c:pt>
                <c:pt idx="3423">
                  <c:v>2548900</c:v>
                </c:pt>
                <c:pt idx="3424">
                  <c:v>2519983</c:v>
                </c:pt>
                <c:pt idx="3425">
                  <c:v>2511138</c:v>
                </c:pt>
                <c:pt idx="3426">
                  <c:v>2483199</c:v>
                </c:pt>
                <c:pt idx="3427">
                  <c:v>2481801</c:v>
                </c:pt>
                <c:pt idx="3428">
                  <c:v>2474816</c:v>
                </c:pt>
                <c:pt idx="3429">
                  <c:v>2468308</c:v>
                </c:pt>
                <c:pt idx="3430">
                  <c:v>797702</c:v>
                </c:pt>
                <c:pt idx="3431">
                  <c:v>2411821</c:v>
                </c:pt>
                <c:pt idx="3432">
                  <c:v>3344460</c:v>
                </c:pt>
                <c:pt idx="3433">
                  <c:v>2864121</c:v>
                </c:pt>
                <c:pt idx="3434">
                  <c:v>2384225</c:v>
                </c:pt>
                <c:pt idx="3435">
                  <c:v>1441431</c:v>
                </c:pt>
                <c:pt idx="3436">
                  <c:v>2338503</c:v>
                </c:pt>
                <c:pt idx="3437">
                  <c:v>20827</c:v>
                </c:pt>
                <c:pt idx="3438">
                  <c:v>2623860</c:v>
                </c:pt>
                <c:pt idx="3439">
                  <c:v>2595693</c:v>
                </c:pt>
                <c:pt idx="3440">
                  <c:v>2527893</c:v>
                </c:pt>
                <c:pt idx="3441">
                  <c:v>2524647</c:v>
                </c:pt>
                <c:pt idx="3442">
                  <c:v>2317108</c:v>
                </c:pt>
                <c:pt idx="3443">
                  <c:v>4247861</c:v>
                </c:pt>
                <c:pt idx="3444">
                  <c:v>2130969</c:v>
                </c:pt>
                <c:pt idx="3445">
                  <c:v>3217849</c:v>
                </c:pt>
                <c:pt idx="3446">
                  <c:v>2118255</c:v>
                </c:pt>
                <c:pt idx="3447">
                  <c:v>1924303</c:v>
                </c:pt>
                <c:pt idx="3448">
                  <c:v>2046595</c:v>
                </c:pt>
                <c:pt idx="3449">
                  <c:v>642311</c:v>
                </c:pt>
                <c:pt idx="3450">
                  <c:v>683711</c:v>
                </c:pt>
                <c:pt idx="3451">
                  <c:v>685276</c:v>
                </c:pt>
                <c:pt idx="3452">
                  <c:v>794714</c:v>
                </c:pt>
                <c:pt idx="3453">
                  <c:v>804905</c:v>
                </c:pt>
                <c:pt idx="3454">
                  <c:v>806886</c:v>
                </c:pt>
                <c:pt idx="3455">
                  <c:v>812211</c:v>
                </c:pt>
                <c:pt idx="3456">
                  <c:v>817981</c:v>
                </c:pt>
                <c:pt idx="3457">
                  <c:v>831580</c:v>
                </c:pt>
                <c:pt idx="3458">
                  <c:v>837943</c:v>
                </c:pt>
                <c:pt idx="3459">
                  <c:v>838760</c:v>
                </c:pt>
                <c:pt idx="3460">
                  <c:v>1089886</c:v>
                </c:pt>
                <c:pt idx="3461">
                  <c:v>1124936</c:v>
                </c:pt>
                <c:pt idx="3462">
                  <c:v>2762531</c:v>
                </c:pt>
                <c:pt idx="3463">
                  <c:v>3684031</c:v>
                </c:pt>
                <c:pt idx="3464">
                  <c:v>1694172</c:v>
                </c:pt>
                <c:pt idx="3465">
                  <c:v>1663728</c:v>
                </c:pt>
                <c:pt idx="3466">
                  <c:v>1652801</c:v>
                </c:pt>
                <c:pt idx="3467">
                  <c:v>1634924</c:v>
                </c:pt>
                <c:pt idx="3468">
                  <c:v>1623304</c:v>
                </c:pt>
                <c:pt idx="3469">
                  <c:v>1621415</c:v>
                </c:pt>
                <c:pt idx="3470">
                  <c:v>1620432</c:v>
                </c:pt>
                <c:pt idx="3471">
                  <c:v>2161735</c:v>
                </c:pt>
                <c:pt idx="3472">
                  <c:v>1934192</c:v>
                </c:pt>
                <c:pt idx="3473">
                  <c:v>2015235</c:v>
                </c:pt>
                <c:pt idx="3474">
                  <c:v>667092</c:v>
                </c:pt>
                <c:pt idx="3475">
                  <c:v>844589</c:v>
                </c:pt>
                <c:pt idx="3476">
                  <c:v>1670009</c:v>
                </c:pt>
                <c:pt idx="3477">
                  <c:v>1659763</c:v>
                </c:pt>
                <c:pt idx="3478">
                  <c:v>3105785</c:v>
                </c:pt>
                <c:pt idx="3479">
                  <c:v>4513470</c:v>
                </c:pt>
                <c:pt idx="3480">
                  <c:v>4496666</c:v>
                </c:pt>
                <c:pt idx="3481">
                  <c:v>4489740</c:v>
                </c:pt>
                <c:pt idx="3482">
                  <c:v>4465165</c:v>
                </c:pt>
                <c:pt idx="3483">
                  <c:v>4435262</c:v>
                </c:pt>
                <c:pt idx="3484">
                  <c:v>153358</c:v>
                </c:pt>
                <c:pt idx="3485">
                  <c:v>3437306</c:v>
                </c:pt>
                <c:pt idx="3486">
                  <c:v>4343055</c:v>
                </c:pt>
                <c:pt idx="3487">
                  <c:v>4243863</c:v>
                </c:pt>
                <c:pt idx="3488">
                  <c:v>3295220</c:v>
                </c:pt>
                <c:pt idx="3489">
                  <c:v>4506259</c:v>
                </c:pt>
                <c:pt idx="3490">
                  <c:v>4396714</c:v>
                </c:pt>
                <c:pt idx="3491">
                  <c:v>4248580</c:v>
                </c:pt>
                <c:pt idx="3492">
                  <c:v>3251113</c:v>
                </c:pt>
                <c:pt idx="3493">
                  <c:v>30717</c:v>
                </c:pt>
                <c:pt idx="3494">
                  <c:v>1790926</c:v>
                </c:pt>
                <c:pt idx="3495">
                  <c:v>1798074</c:v>
                </c:pt>
                <c:pt idx="3496">
                  <c:v>1807018</c:v>
                </c:pt>
                <c:pt idx="3497">
                  <c:v>1808787</c:v>
                </c:pt>
                <c:pt idx="3498">
                  <c:v>739060</c:v>
                </c:pt>
                <c:pt idx="3499">
                  <c:v>708807</c:v>
                </c:pt>
                <c:pt idx="3500">
                  <c:v>702279</c:v>
                </c:pt>
                <c:pt idx="3501">
                  <c:v>776891</c:v>
                </c:pt>
                <c:pt idx="3502">
                  <c:v>1830578</c:v>
                </c:pt>
                <c:pt idx="3503">
                  <c:v>1866350</c:v>
                </c:pt>
                <c:pt idx="3504">
                  <c:v>1867850</c:v>
                </c:pt>
                <c:pt idx="3505">
                  <c:v>1875430</c:v>
                </c:pt>
                <c:pt idx="3506">
                  <c:v>2059033</c:v>
                </c:pt>
                <c:pt idx="3507">
                  <c:v>2077665</c:v>
                </c:pt>
                <c:pt idx="3508">
                  <c:v>1781036</c:v>
                </c:pt>
                <c:pt idx="3509">
                  <c:v>1821113</c:v>
                </c:pt>
                <c:pt idx="3510">
                  <c:v>696604</c:v>
                </c:pt>
                <c:pt idx="3511">
                  <c:v>1901575</c:v>
                </c:pt>
                <c:pt idx="3512">
                  <c:v>1902807</c:v>
                </c:pt>
                <c:pt idx="3513">
                  <c:v>1018453</c:v>
                </c:pt>
                <c:pt idx="3514">
                  <c:v>1026613</c:v>
                </c:pt>
                <c:pt idx="3515">
                  <c:v>1042701</c:v>
                </c:pt>
                <c:pt idx="3516">
                  <c:v>1053827</c:v>
                </c:pt>
                <c:pt idx="3517">
                  <c:v>1075976</c:v>
                </c:pt>
                <c:pt idx="3518">
                  <c:v>1080662</c:v>
                </c:pt>
                <c:pt idx="3519">
                  <c:v>1087966</c:v>
                </c:pt>
                <c:pt idx="3520">
                  <c:v>1095103</c:v>
                </c:pt>
                <c:pt idx="3521">
                  <c:v>1100607</c:v>
                </c:pt>
                <c:pt idx="3522">
                  <c:v>1103749</c:v>
                </c:pt>
                <c:pt idx="3523">
                  <c:v>1136844</c:v>
                </c:pt>
                <c:pt idx="3524">
                  <c:v>1140790</c:v>
                </c:pt>
                <c:pt idx="3525">
                  <c:v>1142703</c:v>
                </c:pt>
                <c:pt idx="3526">
                  <c:v>1452160</c:v>
                </c:pt>
                <c:pt idx="3527">
                  <c:v>1440983</c:v>
                </c:pt>
                <c:pt idx="3528">
                  <c:v>1036839</c:v>
                </c:pt>
                <c:pt idx="3529">
                  <c:v>1164808</c:v>
                </c:pt>
                <c:pt idx="3530">
                  <c:v>3374049</c:v>
                </c:pt>
                <c:pt idx="3531">
                  <c:v>3923568</c:v>
                </c:pt>
                <c:pt idx="3532">
                  <c:v>3918138</c:v>
                </c:pt>
                <c:pt idx="3533">
                  <c:v>3900848</c:v>
                </c:pt>
                <c:pt idx="3534">
                  <c:v>3899369</c:v>
                </c:pt>
                <c:pt idx="3535">
                  <c:v>3973350</c:v>
                </c:pt>
                <c:pt idx="3536">
                  <c:v>3956662</c:v>
                </c:pt>
                <c:pt idx="3537">
                  <c:v>3944535</c:v>
                </c:pt>
                <c:pt idx="3538">
                  <c:v>3363104</c:v>
                </c:pt>
                <c:pt idx="3539">
                  <c:v>3371682</c:v>
                </c:pt>
                <c:pt idx="3540">
                  <c:v>3903549</c:v>
                </c:pt>
                <c:pt idx="3541">
                  <c:v>3969048</c:v>
                </c:pt>
                <c:pt idx="3542">
                  <c:v>1305069</c:v>
                </c:pt>
                <c:pt idx="3543">
                  <c:v>1305890</c:v>
                </c:pt>
                <c:pt idx="3544">
                  <c:v>1313849</c:v>
                </c:pt>
                <c:pt idx="3545">
                  <c:v>1388700</c:v>
                </c:pt>
                <c:pt idx="3546">
                  <c:v>1392696</c:v>
                </c:pt>
                <c:pt idx="3547">
                  <c:v>1401699</c:v>
                </c:pt>
                <c:pt idx="3548">
                  <c:v>1278485</c:v>
                </c:pt>
                <c:pt idx="3549">
                  <c:v>1282554</c:v>
                </c:pt>
                <c:pt idx="3550">
                  <c:v>1299687</c:v>
                </c:pt>
                <c:pt idx="3551">
                  <c:v>3945588</c:v>
                </c:pt>
                <c:pt idx="3552">
                  <c:v>1399210</c:v>
                </c:pt>
                <c:pt idx="3553">
                  <c:v>1424894</c:v>
                </c:pt>
                <c:pt idx="3554">
                  <c:v>2199170</c:v>
                </c:pt>
                <c:pt idx="3555">
                  <c:v>2222231</c:v>
                </c:pt>
                <c:pt idx="3556">
                  <c:v>2229102</c:v>
                </c:pt>
                <c:pt idx="3557">
                  <c:v>2239207</c:v>
                </c:pt>
                <c:pt idx="3558">
                  <c:v>2274196</c:v>
                </c:pt>
                <c:pt idx="3559">
                  <c:v>2202086</c:v>
                </c:pt>
                <c:pt idx="3560">
                  <c:v>2213929</c:v>
                </c:pt>
                <c:pt idx="3561">
                  <c:v>3122931</c:v>
                </c:pt>
                <c:pt idx="3562">
                  <c:v>3111920</c:v>
                </c:pt>
                <c:pt idx="3563">
                  <c:v>3100522</c:v>
                </c:pt>
                <c:pt idx="3564">
                  <c:v>1588650</c:v>
                </c:pt>
                <c:pt idx="3565">
                  <c:v>1568303</c:v>
                </c:pt>
                <c:pt idx="3566">
                  <c:v>1564285</c:v>
                </c:pt>
                <c:pt idx="3567">
                  <c:v>1551814</c:v>
                </c:pt>
                <c:pt idx="3568">
                  <c:v>1522709</c:v>
                </c:pt>
                <c:pt idx="3569">
                  <c:v>1521966</c:v>
                </c:pt>
                <c:pt idx="3570">
                  <c:v>1493650</c:v>
                </c:pt>
                <c:pt idx="3571">
                  <c:v>1592626</c:v>
                </c:pt>
                <c:pt idx="3572">
                  <c:v>513945</c:v>
                </c:pt>
                <c:pt idx="3573">
                  <c:v>417741</c:v>
                </c:pt>
                <c:pt idx="3574">
                  <c:v>2789207</c:v>
                </c:pt>
                <c:pt idx="3575">
                  <c:v>2085798</c:v>
                </c:pt>
                <c:pt idx="3576">
                  <c:v>515909</c:v>
                </c:pt>
                <c:pt idx="3577">
                  <c:v>2082384</c:v>
                </c:pt>
                <c:pt idx="3578">
                  <c:v>605113</c:v>
                </c:pt>
                <c:pt idx="3579">
                  <c:v>617184</c:v>
                </c:pt>
                <c:pt idx="3580">
                  <c:v>619973</c:v>
                </c:pt>
                <c:pt idx="3581">
                  <c:v>2158674</c:v>
                </c:pt>
                <c:pt idx="3582">
                  <c:v>958238</c:v>
                </c:pt>
                <c:pt idx="3583">
                  <c:v>951860</c:v>
                </c:pt>
                <c:pt idx="3584">
                  <c:v>3768863</c:v>
                </c:pt>
                <c:pt idx="3585">
                  <c:v>885873</c:v>
                </c:pt>
                <c:pt idx="3586">
                  <c:v>1244625</c:v>
                </c:pt>
                <c:pt idx="3587">
                  <c:v>1214057</c:v>
                </c:pt>
                <c:pt idx="3588">
                  <c:v>1199904</c:v>
                </c:pt>
                <c:pt idx="3589">
                  <c:v>3441011</c:v>
                </c:pt>
                <c:pt idx="3590">
                  <c:v>3471066</c:v>
                </c:pt>
                <c:pt idx="3591">
                  <c:v>3476197</c:v>
                </c:pt>
                <c:pt idx="3592">
                  <c:v>3439430</c:v>
                </c:pt>
                <c:pt idx="3593">
                  <c:v>3442895</c:v>
                </c:pt>
                <c:pt idx="3594">
                  <c:v>3343090</c:v>
                </c:pt>
                <c:pt idx="3595">
                  <c:v>3333453</c:v>
                </c:pt>
                <c:pt idx="3596">
                  <c:v>3319207</c:v>
                </c:pt>
                <c:pt idx="3597">
                  <c:v>1470685</c:v>
                </c:pt>
                <c:pt idx="3598">
                  <c:v>435217</c:v>
                </c:pt>
                <c:pt idx="3599">
                  <c:v>2680624</c:v>
                </c:pt>
                <c:pt idx="3600">
                  <c:v>4587473</c:v>
                </c:pt>
                <c:pt idx="3601">
                  <c:v>478158</c:v>
                </c:pt>
                <c:pt idx="3602">
                  <c:v>985589</c:v>
                </c:pt>
                <c:pt idx="3603">
                  <c:v>980393</c:v>
                </c:pt>
                <c:pt idx="3604">
                  <c:v>684776</c:v>
                </c:pt>
                <c:pt idx="3605">
                  <c:v>245816</c:v>
                </c:pt>
                <c:pt idx="3606">
                  <c:v>1764566</c:v>
                </c:pt>
                <c:pt idx="3607">
                  <c:v>1636416</c:v>
                </c:pt>
                <c:pt idx="3608">
                  <c:v>1709014</c:v>
                </c:pt>
                <c:pt idx="3609">
                  <c:v>2178578</c:v>
                </c:pt>
                <c:pt idx="3610">
                  <c:v>2196292</c:v>
                </c:pt>
                <c:pt idx="3611">
                  <c:v>3353705</c:v>
                </c:pt>
                <c:pt idx="3612">
                  <c:v>4268631</c:v>
                </c:pt>
                <c:pt idx="3613">
                  <c:v>3815893</c:v>
                </c:pt>
                <c:pt idx="3614">
                  <c:v>340658</c:v>
                </c:pt>
                <c:pt idx="3615">
                  <c:v>4227855</c:v>
                </c:pt>
                <c:pt idx="3616">
                  <c:v>2931726</c:v>
                </c:pt>
                <c:pt idx="3617">
                  <c:v>2678185</c:v>
                </c:pt>
                <c:pt idx="3618">
                  <c:v>2855287</c:v>
                </c:pt>
                <c:pt idx="3619">
                  <c:v>256999</c:v>
                </c:pt>
                <c:pt idx="3620">
                  <c:v>389570</c:v>
                </c:pt>
                <c:pt idx="3621">
                  <c:v>2055621</c:v>
                </c:pt>
                <c:pt idx="3622">
                  <c:v>736545</c:v>
                </c:pt>
                <c:pt idx="3623">
                  <c:v>1061159</c:v>
                </c:pt>
                <c:pt idx="3624">
                  <c:v>1476380</c:v>
                </c:pt>
                <c:pt idx="3625">
                  <c:v>4320342</c:v>
                </c:pt>
                <c:pt idx="3626">
                  <c:v>4560004</c:v>
                </c:pt>
                <c:pt idx="3627">
                  <c:v>2322459</c:v>
                </c:pt>
                <c:pt idx="3628">
                  <c:v>2124738</c:v>
                </c:pt>
                <c:pt idx="3629">
                  <c:v>2679289</c:v>
                </c:pt>
                <c:pt idx="3630">
                  <c:v>1367154</c:v>
                </c:pt>
                <c:pt idx="3631">
                  <c:v>1074740</c:v>
                </c:pt>
                <c:pt idx="3632">
                  <c:v>1016627</c:v>
                </c:pt>
                <c:pt idx="3633">
                  <c:v>960180</c:v>
                </c:pt>
                <c:pt idx="3634">
                  <c:v>752537</c:v>
                </c:pt>
                <c:pt idx="3635">
                  <c:v>700503</c:v>
                </c:pt>
                <c:pt idx="3636">
                  <c:v>769644</c:v>
                </c:pt>
                <c:pt idx="3637">
                  <c:v>755857</c:v>
                </c:pt>
                <c:pt idx="3638">
                  <c:v>1881810</c:v>
                </c:pt>
                <c:pt idx="3639">
                  <c:v>511307</c:v>
                </c:pt>
                <c:pt idx="3640">
                  <c:v>483347</c:v>
                </c:pt>
                <c:pt idx="3641">
                  <c:v>392631</c:v>
                </c:pt>
                <c:pt idx="3642">
                  <c:v>2365128</c:v>
                </c:pt>
                <c:pt idx="3643">
                  <c:v>221149</c:v>
                </c:pt>
                <c:pt idx="3644">
                  <c:v>211444</c:v>
                </c:pt>
                <c:pt idx="3645">
                  <c:v>147731</c:v>
                </c:pt>
                <c:pt idx="3646">
                  <c:v>134010</c:v>
                </c:pt>
                <c:pt idx="3647">
                  <c:v>4406047</c:v>
                </c:pt>
                <c:pt idx="3648">
                  <c:v>225378</c:v>
                </c:pt>
                <c:pt idx="3649">
                  <c:v>2679989</c:v>
                </c:pt>
                <c:pt idx="3650">
                  <c:v>2882426</c:v>
                </c:pt>
                <c:pt idx="3651">
                  <c:v>2979860</c:v>
                </c:pt>
                <c:pt idx="3652">
                  <c:v>3058775</c:v>
                </c:pt>
                <c:pt idx="3653">
                  <c:v>3155456</c:v>
                </c:pt>
                <c:pt idx="3654">
                  <c:v>3761069</c:v>
                </c:pt>
                <c:pt idx="3655">
                  <c:v>4241245</c:v>
                </c:pt>
                <c:pt idx="3656">
                  <c:v>4194841</c:v>
                </c:pt>
                <c:pt idx="3657">
                  <c:v>4187460</c:v>
                </c:pt>
                <c:pt idx="3658">
                  <c:v>4163390</c:v>
                </c:pt>
                <c:pt idx="3659">
                  <c:v>4110091</c:v>
                </c:pt>
                <c:pt idx="3660">
                  <c:v>4085683</c:v>
                </c:pt>
                <c:pt idx="3661">
                  <c:v>4064735</c:v>
                </c:pt>
                <c:pt idx="3662">
                  <c:v>4063770</c:v>
                </c:pt>
                <c:pt idx="3663">
                  <c:v>3801154</c:v>
                </c:pt>
                <c:pt idx="3664">
                  <c:v>3768863</c:v>
                </c:pt>
                <c:pt idx="3665">
                  <c:v>3680300</c:v>
                </c:pt>
                <c:pt idx="3666">
                  <c:v>4564983</c:v>
                </c:pt>
                <c:pt idx="3667">
                  <c:v>3637585</c:v>
                </c:pt>
                <c:pt idx="3668">
                  <c:v>3633000</c:v>
                </c:pt>
                <c:pt idx="3669">
                  <c:v>3589827</c:v>
                </c:pt>
                <c:pt idx="3670">
                  <c:v>3564685</c:v>
                </c:pt>
                <c:pt idx="3671">
                  <c:v>3559736</c:v>
                </c:pt>
                <c:pt idx="3672">
                  <c:v>3526438</c:v>
                </c:pt>
                <c:pt idx="3673">
                  <c:v>3492941</c:v>
                </c:pt>
                <c:pt idx="3674">
                  <c:v>2090247</c:v>
                </c:pt>
                <c:pt idx="3675">
                  <c:v>3465155</c:v>
                </c:pt>
                <c:pt idx="3676">
                  <c:v>3459379</c:v>
                </c:pt>
                <c:pt idx="3677">
                  <c:v>3454428</c:v>
                </c:pt>
                <c:pt idx="3678">
                  <c:v>2098315</c:v>
                </c:pt>
                <c:pt idx="3679">
                  <c:v>3407601</c:v>
                </c:pt>
                <c:pt idx="3680">
                  <c:v>3389482</c:v>
                </c:pt>
                <c:pt idx="3681">
                  <c:v>3386657</c:v>
                </c:pt>
                <c:pt idx="3682">
                  <c:v>3382798</c:v>
                </c:pt>
                <c:pt idx="3683">
                  <c:v>3367507</c:v>
                </c:pt>
                <c:pt idx="3684">
                  <c:v>3935673</c:v>
                </c:pt>
                <c:pt idx="3685">
                  <c:v>1110424</c:v>
                </c:pt>
                <c:pt idx="3686">
                  <c:v>3661312</c:v>
                </c:pt>
                <c:pt idx="3687">
                  <c:v>4043285</c:v>
                </c:pt>
                <c:pt idx="3688">
                  <c:v>3322777</c:v>
                </c:pt>
                <c:pt idx="3689">
                  <c:v>3300892</c:v>
                </c:pt>
                <c:pt idx="3690">
                  <c:v>3291404</c:v>
                </c:pt>
                <c:pt idx="3691">
                  <c:v>3267081</c:v>
                </c:pt>
                <c:pt idx="3692">
                  <c:v>4261819</c:v>
                </c:pt>
                <c:pt idx="3693">
                  <c:v>4274134</c:v>
                </c:pt>
                <c:pt idx="3694">
                  <c:v>4334345</c:v>
                </c:pt>
                <c:pt idx="3695">
                  <c:v>4361946</c:v>
                </c:pt>
                <c:pt idx="3696">
                  <c:v>4400103</c:v>
                </c:pt>
                <c:pt idx="3697">
                  <c:v>4406047</c:v>
                </c:pt>
                <c:pt idx="3698">
                  <c:v>4471823</c:v>
                </c:pt>
                <c:pt idx="3699">
                  <c:v>4477533</c:v>
                </c:pt>
                <c:pt idx="3700">
                  <c:v>3977694</c:v>
                </c:pt>
                <c:pt idx="3701">
                  <c:v>3526438</c:v>
                </c:pt>
                <c:pt idx="3702">
                  <c:v>33984</c:v>
                </c:pt>
                <c:pt idx="3703">
                  <c:v>3770519</c:v>
                </c:pt>
                <c:pt idx="3704">
                  <c:v>3241959</c:v>
                </c:pt>
                <c:pt idx="3705">
                  <c:v>2605979</c:v>
                </c:pt>
                <c:pt idx="3706">
                  <c:v>2522143</c:v>
                </c:pt>
                <c:pt idx="3707">
                  <c:v>2505966</c:v>
                </c:pt>
                <c:pt idx="3708">
                  <c:v>2487880</c:v>
                </c:pt>
                <c:pt idx="3709">
                  <c:v>2463443</c:v>
                </c:pt>
                <c:pt idx="3710">
                  <c:v>2443668</c:v>
                </c:pt>
                <c:pt idx="3711">
                  <c:v>2422976</c:v>
                </c:pt>
                <c:pt idx="3712">
                  <c:v>2420394</c:v>
                </c:pt>
                <c:pt idx="3713">
                  <c:v>2385810</c:v>
                </c:pt>
                <c:pt idx="3714">
                  <c:v>2535138</c:v>
                </c:pt>
                <c:pt idx="3715">
                  <c:v>2319149</c:v>
                </c:pt>
                <c:pt idx="3716">
                  <c:v>2291827</c:v>
                </c:pt>
                <c:pt idx="3717">
                  <c:v>2270348</c:v>
                </c:pt>
                <c:pt idx="3718">
                  <c:v>2251094</c:v>
                </c:pt>
                <c:pt idx="3719">
                  <c:v>1936668</c:v>
                </c:pt>
                <c:pt idx="3720">
                  <c:v>1919652</c:v>
                </c:pt>
                <c:pt idx="3721">
                  <c:v>2025906</c:v>
                </c:pt>
                <c:pt idx="3722">
                  <c:v>2017032</c:v>
                </c:pt>
                <c:pt idx="3723">
                  <c:v>632925</c:v>
                </c:pt>
                <c:pt idx="3724">
                  <c:v>677749</c:v>
                </c:pt>
                <c:pt idx="3725">
                  <c:v>823814</c:v>
                </c:pt>
                <c:pt idx="3726">
                  <c:v>826325</c:v>
                </c:pt>
                <c:pt idx="3727">
                  <c:v>1732406</c:v>
                </c:pt>
                <c:pt idx="3728">
                  <c:v>1726380</c:v>
                </c:pt>
                <c:pt idx="3729">
                  <c:v>1725166</c:v>
                </c:pt>
                <c:pt idx="3730">
                  <c:v>3124833</c:v>
                </c:pt>
                <c:pt idx="3731">
                  <c:v>1671220</c:v>
                </c:pt>
                <c:pt idx="3732">
                  <c:v>1661812</c:v>
                </c:pt>
                <c:pt idx="3733">
                  <c:v>1655082</c:v>
                </c:pt>
                <c:pt idx="3734">
                  <c:v>1646246</c:v>
                </c:pt>
                <c:pt idx="3735">
                  <c:v>1547025</c:v>
                </c:pt>
                <c:pt idx="3736">
                  <c:v>2066861</c:v>
                </c:pt>
                <c:pt idx="3737">
                  <c:v>437715</c:v>
                </c:pt>
                <c:pt idx="3738">
                  <c:v>399335</c:v>
                </c:pt>
                <c:pt idx="3739">
                  <c:v>128846</c:v>
                </c:pt>
                <c:pt idx="3740">
                  <c:v>2841104</c:v>
                </c:pt>
                <c:pt idx="3741">
                  <c:v>2875648</c:v>
                </c:pt>
                <c:pt idx="3742">
                  <c:v>4627920</c:v>
                </c:pt>
                <c:pt idx="3743">
                  <c:v>4224055</c:v>
                </c:pt>
                <c:pt idx="3744">
                  <c:v>4091609</c:v>
                </c:pt>
                <c:pt idx="3745">
                  <c:v>4541880</c:v>
                </c:pt>
                <c:pt idx="3746">
                  <c:v>3557681</c:v>
                </c:pt>
                <c:pt idx="3747">
                  <c:v>3420571</c:v>
                </c:pt>
                <c:pt idx="3748">
                  <c:v>3328082</c:v>
                </c:pt>
                <c:pt idx="3749">
                  <c:v>4347140</c:v>
                </c:pt>
              </c:numCache>
            </c:numRef>
          </c:yVal>
          <c:smooth val="0"/>
          <c:extLst>
            <c:ext xmlns:c16="http://schemas.microsoft.com/office/drawing/2014/chart" uri="{C3380CC4-5D6E-409C-BE32-E72D297353CC}">
              <c16:uniqueId val="{00000000-BC43-AA4A-9A2C-D291FFEC458A}"/>
            </c:ext>
          </c:extLst>
        </c:ser>
        <c:dLbls>
          <c:showLegendKey val="0"/>
          <c:showVal val="0"/>
          <c:showCatName val="0"/>
          <c:showSerName val="0"/>
          <c:showPercent val="0"/>
          <c:showBubbleSize val="0"/>
        </c:dLbls>
        <c:axId val="919120239"/>
        <c:axId val="699202847"/>
      </c:scatterChart>
      <c:valAx>
        <c:axId val="9191202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hydrophila, ZYAH72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202847"/>
        <c:crosses val="autoZero"/>
        <c:crossBetween val="midCat"/>
      </c:valAx>
      <c:valAx>
        <c:axId val="699202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20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0E2E6-A832-E646-8B49-4F93BE97D9D5}" type="datetimeFigureOut">
              <a:rPr lang="en-US" smtClean="0"/>
              <a:t>10/18/21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13E7E-A250-D246-97B8-F6501D1C1502}" type="slidenum">
              <a:rPr lang="en-US" smtClean="0"/>
              <a:t>‹#›</a:t>
            </a:fld>
            <a:endParaRPr lang="en-US"/>
          </a:p>
        </p:txBody>
      </p:sp>
    </p:spTree>
    <p:extLst>
      <p:ext uri="{BB962C8B-B14F-4D97-AF65-F5344CB8AC3E}">
        <p14:creationId xmlns:p14="http://schemas.microsoft.com/office/powerpoint/2010/main" val="270769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13E7E-A250-D246-97B8-F6501D1C1502}" type="slidenum">
              <a:rPr lang="en-US" smtClean="0"/>
              <a:t>21</a:t>
            </a:fld>
            <a:endParaRPr lang="en-US"/>
          </a:p>
        </p:txBody>
      </p:sp>
    </p:spTree>
    <p:extLst>
      <p:ext uri="{BB962C8B-B14F-4D97-AF65-F5344CB8AC3E}">
        <p14:creationId xmlns:p14="http://schemas.microsoft.com/office/powerpoint/2010/main" val="266021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0D57-CEED-6C4B-B365-D814E39C1C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6CB722-6629-1242-93F5-8F57C1E84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C78456-BE87-7944-8014-878D1592A18B}"/>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4CF5A863-5D8A-7348-BC9B-06D03ADE1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63016-E90C-8F44-A382-05E1B246A95C}"/>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59997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FFE5-846C-FE44-AC9E-AC5151CFC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38B5BE-A248-434C-A892-54BBA9828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C7C7D-A6C4-494F-8125-454E21F3D281}"/>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E52267FB-1B54-3145-94AA-32197CD3A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267ED-5CDB-E343-B86F-98C808E01AD8}"/>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82686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DF25-6852-3F46-A556-2BDAF91B8D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05AC88-0A4F-8746-8A31-02F8926038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8426F-FF8B-1144-B2A8-EBC354262247}"/>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DC64912C-3A19-724F-9BEA-BA7C6D5F2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493E2-3F59-6845-B750-B9E021F86BF1}"/>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60494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A16D-B6F4-6D4B-BA66-3234660503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E8B4E-3918-6E46-A4BC-95B8EB6701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A48F6-38B6-D949-8FFD-39BA2A8647A6}"/>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3DA41B87-5F06-CE4C-8A15-7F15D91CE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3CD9-C8D7-D24F-8A2B-D30E36AD2972}"/>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04502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A93E-F5C9-7B44-BB9F-9D7B0CD32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44E748-E027-E04F-B32A-D12C36E81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E9044F-2F85-F748-8D78-718EAB22D60C}"/>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84DDEF47-32CA-6D48-9674-967317FC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008C-FD79-9048-A19B-4816A48542A4}"/>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103328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00FB-37C5-9447-A5DA-B1DAC558D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7A29F-0C3D-AC48-A467-AD778140E1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B0650-0DBB-4A44-B72A-CB3CF8C2BB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4D2B1E-81CA-B749-8FEE-9D86455E6D7F}"/>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6" name="Footer Placeholder 5">
            <a:extLst>
              <a:ext uri="{FF2B5EF4-FFF2-40B4-BE49-F238E27FC236}">
                <a16:creationId xmlns:a16="http://schemas.microsoft.com/office/drawing/2014/main" id="{2911FCE8-483B-4C4B-919B-7F9555EFB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E6405-6E5F-4B41-B5F0-DAE152E7D070}"/>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17903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9B40-2520-1145-A0D3-9DEBF4398C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4EF998-7884-1D4D-9057-FD90A5152F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76F3E4-57D8-DA45-80A1-D59DBE1E19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1C636-CC03-6D44-A4F3-63E5DE5CC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7A714-DA64-DC4D-8DC4-DFE8EE878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DF9815-7FD5-8D4E-90EA-DE31BBE7ACC8}"/>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8" name="Footer Placeholder 7">
            <a:extLst>
              <a:ext uri="{FF2B5EF4-FFF2-40B4-BE49-F238E27FC236}">
                <a16:creationId xmlns:a16="http://schemas.microsoft.com/office/drawing/2014/main" id="{3B137875-462F-CF45-93C7-739B6615FE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082572-DC97-E04A-8634-76367623E119}"/>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83571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46B8E-2B43-1147-8D70-A763DC540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228C5B-E191-634C-AE8F-730F03BED3B4}"/>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4" name="Footer Placeholder 3">
            <a:extLst>
              <a:ext uri="{FF2B5EF4-FFF2-40B4-BE49-F238E27FC236}">
                <a16:creationId xmlns:a16="http://schemas.microsoft.com/office/drawing/2014/main" id="{D55F7612-A7A5-A048-80FC-DF097AE25E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CDB4E-9768-1746-AF61-A1557D1D8218}"/>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425683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525C9-8AF3-5E4C-8E84-75C286A886DB}"/>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3" name="Footer Placeholder 2">
            <a:extLst>
              <a:ext uri="{FF2B5EF4-FFF2-40B4-BE49-F238E27FC236}">
                <a16:creationId xmlns:a16="http://schemas.microsoft.com/office/drawing/2014/main" id="{DE70CF5B-9BBB-EC40-86C0-4FF24F30CF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BA2994-6A49-2943-B4DC-CED932E9DE5A}"/>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4339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C12D-2BFC-904B-B3AE-DD8164E90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9DDA75-2CF2-8B46-A4C9-641E8FFC77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BC63BD-002A-7143-8DF4-E767152B6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B6BB1-EC11-EA43-B699-EACE24C3D68B}"/>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6" name="Footer Placeholder 5">
            <a:extLst>
              <a:ext uri="{FF2B5EF4-FFF2-40B4-BE49-F238E27FC236}">
                <a16:creationId xmlns:a16="http://schemas.microsoft.com/office/drawing/2014/main" id="{145CA165-C8A2-C44C-ACFD-19C8B4FF8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09906-AB86-F04F-A25D-5F300234A3F1}"/>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3118142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953C-4742-B14D-A4F4-576E872A4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60BC4-0314-E84E-B363-76BECAE425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EF1A1-2004-274D-85A4-83978E0B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AE2A4-8EDD-EC44-8CFD-3736442044A5}"/>
              </a:ext>
            </a:extLst>
          </p:cNvPr>
          <p:cNvSpPr>
            <a:spLocks noGrp="1"/>
          </p:cNvSpPr>
          <p:nvPr>
            <p:ph type="dt" sz="half" idx="10"/>
          </p:nvPr>
        </p:nvSpPr>
        <p:spPr/>
        <p:txBody>
          <a:bodyPr/>
          <a:lstStyle/>
          <a:p>
            <a:fld id="{81E33262-8070-3E48-98FE-6AFC29A8C622}" type="datetimeFigureOut">
              <a:rPr lang="en-US" smtClean="0"/>
              <a:t>10/18/21</a:t>
            </a:fld>
            <a:endParaRPr lang="en-US"/>
          </a:p>
        </p:txBody>
      </p:sp>
      <p:sp>
        <p:nvSpPr>
          <p:cNvPr id="6" name="Footer Placeholder 5">
            <a:extLst>
              <a:ext uri="{FF2B5EF4-FFF2-40B4-BE49-F238E27FC236}">
                <a16:creationId xmlns:a16="http://schemas.microsoft.com/office/drawing/2014/main" id="{FBC88C47-9466-ED4A-A96E-D060519EA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70F16-E4AF-9448-9C38-3596F248A34C}"/>
              </a:ext>
            </a:extLst>
          </p:cNvPr>
          <p:cNvSpPr>
            <a:spLocks noGrp="1"/>
          </p:cNvSpPr>
          <p:nvPr>
            <p:ph type="sldNum" sz="quarter" idx="12"/>
          </p:nvPr>
        </p:nvSpPr>
        <p:spPr/>
        <p:txBody>
          <a:bodyPr/>
          <a:lstStyle/>
          <a:p>
            <a:fld id="{8F8A8BE3-C321-0549-8FD0-3EF028D8BFA6}" type="slidenum">
              <a:rPr lang="en-US" smtClean="0"/>
              <a:t>‹#›</a:t>
            </a:fld>
            <a:endParaRPr lang="en-US"/>
          </a:p>
        </p:txBody>
      </p:sp>
    </p:spTree>
    <p:extLst>
      <p:ext uri="{BB962C8B-B14F-4D97-AF65-F5344CB8AC3E}">
        <p14:creationId xmlns:p14="http://schemas.microsoft.com/office/powerpoint/2010/main" val="95841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40A0F-8CEF-8248-BBD6-4D2B6A6F5A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E6CDC-ECB0-744B-9D23-B75A5DA326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1C254-1DBA-2542-A928-2502B0E08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33262-8070-3E48-98FE-6AFC29A8C622}" type="datetimeFigureOut">
              <a:rPr lang="en-US" smtClean="0"/>
              <a:t>10/18/21</a:t>
            </a:fld>
            <a:endParaRPr lang="en-US"/>
          </a:p>
        </p:txBody>
      </p:sp>
      <p:sp>
        <p:nvSpPr>
          <p:cNvPr id="5" name="Footer Placeholder 4">
            <a:extLst>
              <a:ext uri="{FF2B5EF4-FFF2-40B4-BE49-F238E27FC236}">
                <a16:creationId xmlns:a16="http://schemas.microsoft.com/office/drawing/2014/main" id="{9894AB80-F416-2B4C-874D-C42A54CF24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5C3772-5A3B-9141-B105-D4C13A390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A8BE3-C321-0549-8FD0-3EF028D8BFA6}" type="slidenum">
              <a:rPr lang="en-US" smtClean="0"/>
              <a:t>‹#›</a:t>
            </a:fld>
            <a:endParaRPr lang="en-US"/>
          </a:p>
        </p:txBody>
      </p:sp>
    </p:spTree>
    <p:extLst>
      <p:ext uri="{BB962C8B-B14F-4D97-AF65-F5344CB8AC3E}">
        <p14:creationId xmlns:p14="http://schemas.microsoft.com/office/powerpoint/2010/main" val="4143868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A30D-2A61-4641-B96C-62EF64A86E3C}"/>
              </a:ext>
            </a:extLst>
          </p:cNvPr>
          <p:cNvSpPr>
            <a:spLocks noGrp="1"/>
          </p:cNvSpPr>
          <p:nvPr>
            <p:ph type="ctrTitle"/>
          </p:nvPr>
        </p:nvSpPr>
        <p:spPr/>
        <p:txBody>
          <a:bodyPr/>
          <a:lstStyle/>
          <a:p>
            <a:r>
              <a:rPr lang="en-US" dirty="0"/>
              <a:t>MCB 3421 -- Class 14</a:t>
            </a:r>
          </a:p>
        </p:txBody>
      </p:sp>
      <p:sp>
        <p:nvSpPr>
          <p:cNvPr id="3" name="Subtitle 2">
            <a:extLst>
              <a:ext uri="{FF2B5EF4-FFF2-40B4-BE49-F238E27FC236}">
                <a16:creationId xmlns:a16="http://schemas.microsoft.com/office/drawing/2014/main" id="{D6EE4F26-7988-9F43-928D-06E37B6DF10A}"/>
              </a:ext>
            </a:extLst>
          </p:cNvPr>
          <p:cNvSpPr>
            <a:spLocks noGrp="1"/>
          </p:cNvSpPr>
          <p:nvPr>
            <p:ph type="subTitle" idx="1"/>
          </p:nvPr>
        </p:nvSpPr>
        <p:spPr/>
        <p:txBody>
          <a:bodyPr/>
          <a:lstStyle/>
          <a:p>
            <a:r>
              <a:rPr lang="en-US" dirty="0"/>
              <a:t>Discussion of computer lab </a:t>
            </a:r>
            <a:r>
              <a:rPr lang="en-US"/>
              <a:t>7 </a:t>
            </a:r>
          </a:p>
          <a:p>
            <a:r>
              <a:rPr lang="en-US"/>
              <a:t>and </a:t>
            </a:r>
          </a:p>
          <a:p>
            <a:r>
              <a:rPr lang="en-US" dirty="0"/>
              <a:t>Review session</a:t>
            </a:r>
          </a:p>
          <a:p>
            <a:endParaRPr lang="en-US" dirty="0"/>
          </a:p>
        </p:txBody>
      </p:sp>
    </p:spTree>
    <p:extLst>
      <p:ext uri="{BB962C8B-B14F-4D97-AF65-F5344CB8AC3E}">
        <p14:creationId xmlns:p14="http://schemas.microsoft.com/office/powerpoint/2010/main" val="96416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A6D4-623C-5E49-8E0D-B280AFD0DC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FCB5B5-6C42-5A42-8700-59B7C07BACC0}"/>
              </a:ext>
            </a:extLst>
          </p:cNvPr>
          <p:cNvSpPr>
            <a:spLocks noGrp="1"/>
          </p:cNvSpPr>
          <p:nvPr>
            <p:ph idx="1"/>
          </p:nvPr>
        </p:nvSpPr>
        <p:spPr/>
        <p:txBody>
          <a:bodyPr/>
          <a:lstStyle/>
          <a:p>
            <a:r>
              <a:rPr lang="en-US" dirty="0"/>
              <a:t>Another example:</a:t>
            </a:r>
          </a:p>
          <a:p>
            <a:pPr marL="0" indent="0">
              <a:buNone/>
            </a:pPr>
            <a:r>
              <a:rPr lang="en-US" i="1" dirty="0"/>
              <a:t>			Aeromonas </a:t>
            </a:r>
            <a:r>
              <a:rPr lang="en-US" i="1" dirty="0" err="1"/>
              <a:t>hydrophila</a:t>
            </a:r>
            <a:r>
              <a:rPr lang="en-US" dirty="0"/>
              <a:t> ZYAH72 </a:t>
            </a:r>
            <a:br>
              <a:rPr lang="en-US" dirty="0"/>
            </a:br>
            <a:r>
              <a:rPr lang="en-US" dirty="0"/>
              <a:t>                                                  </a:t>
            </a:r>
            <a:r>
              <a:rPr lang="en-US" i="1" dirty="0"/>
              <a:t>versus</a:t>
            </a:r>
            <a:r>
              <a:rPr lang="en-US" dirty="0"/>
              <a:t> </a:t>
            </a:r>
          </a:p>
          <a:p>
            <a:pPr marL="0" indent="0">
              <a:buNone/>
            </a:pPr>
            <a:r>
              <a:rPr lang="en-US" dirty="0"/>
              <a:t> 			    </a:t>
            </a:r>
            <a:r>
              <a:rPr lang="en-US" i="1" dirty="0"/>
              <a:t>Aeromonas </a:t>
            </a:r>
            <a:r>
              <a:rPr lang="en-US" i="1" dirty="0" err="1"/>
              <a:t>caviae</a:t>
            </a:r>
            <a:r>
              <a:rPr lang="en-US" dirty="0"/>
              <a:t> R25-6</a:t>
            </a:r>
          </a:p>
          <a:p>
            <a:pPr marL="0" indent="0">
              <a:buNone/>
            </a:pPr>
            <a:endParaRPr lang="en-US" dirty="0"/>
          </a:p>
        </p:txBody>
      </p:sp>
    </p:spTree>
    <p:extLst>
      <p:ext uri="{BB962C8B-B14F-4D97-AF65-F5344CB8AC3E}">
        <p14:creationId xmlns:p14="http://schemas.microsoft.com/office/powerpoint/2010/main" val="414111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E3CF11-3F2B-6F4E-B596-04B18FE01FA5}"/>
              </a:ext>
            </a:extLst>
          </p:cNvPr>
          <p:cNvPicPr>
            <a:picLocks noChangeAspect="1"/>
          </p:cNvPicPr>
          <p:nvPr/>
        </p:nvPicPr>
        <p:blipFill>
          <a:blip r:embed="rId2"/>
          <a:stretch>
            <a:fillRect/>
          </a:stretch>
        </p:blipFill>
        <p:spPr>
          <a:xfrm>
            <a:off x="601717" y="304800"/>
            <a:ext cx="10675883" cy="6070600"/>
          </a:xfrm>
          <a:prstGeom prst="rect">
            <a:avLst/>
          </a:prstGeom>
        </p:spPr>
      </p:pic>
    </p:spTree>
    <p:extLst>
      <p:ext uri="{BB962C8B-B14F-4D97-AF65-F5344CB8AC3E}">
        <p14:creationId xmlns:p14="http://schemas.microsoft.com/office/powerpoint/2010/main" val="1337498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FFB7A-59D7-2246-83B0-01907D80E950}"/>
              </a:ext>
            </a:extLst>
          </p:cNvPr>
          <p:cNvPicPr>
            <a:picLocks noChangeAspect="1"/>
          </p:cNvPicPr>
          <p:nvPr/>
        </p:nvPicPr>
        <p:blipFill>
          <a:blip r:embed="rId2"/>
          <a:stretch>
            <a:fillRect/>
          </a:stretch>
        </p:blipFill>
        <p:spPr>
          <a:xfrm>
            <a:off x="0" y="317241"/>
            <a:ext cx="14030066" cy="5467739"/>
          </a:xfrm>
          <a:prstGeom prst="rect">
            <a:avLst/>
          </a:prstGeom>
        </p:spPr>
      </p:pic>
    </p:spTree>
    <p:extLst>
      <p:ext uri="{BB962C8B-B14F-4D97-AF65-F5344CB8AC3E}">
        <p14:creationId xmlns:p14="http://schemas.microsoft.com/office/powerpoint/2010/main" val="314376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9C530-DAC6-114A-B9FB-0317996630CD}"/>
              </a:ext>
            </a:extLst>
          </p:cNvPr>
          <p:cNvPicPr>
            <a:picLocks noChangeAspect="1"/>
          </p:cNvPicPr>
          <p:nvPr/>
        </p:nvPicPr>
        <p:blipFill>
          <a:blip r:embed="rId2"/>
          <a:stretch>
            <a:fillRect/>
          </a:stretch>
        </p:blipFill>
        <p:spPr>
          <a:xfrm>
            <a:off x="789709" y="52907"/>
            <a:ext cx="10106891" cy="6430443"/>
          </a:xfrm>
          <a:prstGeom prst="rect">
            <a:avLst/>
          </a:prstGeom>
        </p:spPr>
      </p:pic>
    </p:spTree>
    <p:extLst>
      <p:ext uri="{BB962C8B-B14F-4D97-AF65-F5344CB8AC3E}">
        <p14:creationId xmlns:p14="http://schemas.microsoft.com/office/powerpoint/2010/main" val="3045483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A9E7-99C8-E743-B59D-410533FE833D}"/>
              </a:ext>
            </a:extLst>
          </p:cNvPr>
          <p:cNvSpPr>
            <a:spLocks noGrp="1"/>
          </p:cNvSpPr>
          <p:nvPr>
            <p:ph type="title"/>
          </p:nvPr>
        </p:nvSpPr>
        <p:spPr/>
        <p:txBody>
          <a:bodyPr/>
          <a:lstStyle/>
          <a:p>
            <a:r>
              <a:rPr lang="en-US" dirty="0"/>
              <a:t>From Feature table of </a:t>
            </a:r>
            <a:br>
              <a:rPr lang="en-US" dirty="0"/>
            </a:br>
            <a:r>
              <a:rPr lang="en-US" i="1" dirty="0"/>
              <a:t>Aeromonas</a:t>
            </a:r>
            <a:r>
              <a:rPr lang="en-US" i="1" baseline="0" dirty="0"/>
              <a:t> </a:t>
            </a:r>
            <a:r>
              <a:rPr lang="en-US" i="1" baseline="0" dirty="0" err="1"/>
              <a:t>caviae</a:t>
            </a:r>
            <a:r>
              <a:rPr lang="en-US" i="1" baseline="0" dirty="0"/>
              <a:t> </a:t>
            </a:r>
            <a:r>
              <a:rPr lang="en-US" baseline="0" dirty="0"/>
              <a:t>R25-6 </a:t>
            </a:r>
            <a:endParaRPr lang="en-US" dirty="0"/>
          </a:p>
        </p:txBody>
      </p:sp>
      <p:sp>
        <p:nvSpPr>
          <p:cNvPr id="3" name="Content Placeholder 2">
            <a:extLst>
              <a:ext uri="{FF2B5EF4-FFF2-40B4-BE49-F238E27FC236}">
                <a16:creationId xmlns:a16="http://schemas.microsoft.com/office/drawing/2014/main" id="{A11FE868-60BE-314E-BDCA-851B04807036}"/>
              </a:ext>
            </a:extLst>
          </p:cNvPr>
          <p:cNvSpPr>
            <a:spLocks noGrp="1"/>
          </p:cNvSpPr>
          <p:nvPr>
            <p:ph idx="1"/>
          </p:nvPr>
        </p:nvSpPr>
        <p:spPr/>
        <p:txBody>
          <a:bodyPr/>
          <a:lstStyle/>
          <a:p>
            <a:pPr marL="0" indent="0">
              <a:buNone/>
            </a:pPr>
            <a:r>
              <a:rPr lang="en-US" dirty="0"/>
              <a:t>CDS	</a:t>
            </a:r>
            <a:r>
              <a:rPr lang="en-US" dirty="0" err="1"/>
              <a:t>with_protein</a:t>
            </a:r>
            <a:r>
              <a:rPr lang="en-US" dirty="0"/>
              <a:t>	GCF_003294855.1	</a:t>
            </a:r>
            <a:br>
              <a:rPr lang="en-US" dirty="0"/>
            </a:br>
            <a:r>
              <a:rPr lang="en-US" dirty="0"/>
              <a:t>Primary Assembly	chromosome		</a:t>
            </a:r>
            <a:br>
              <a:rPr lang="en-US" dirty="0"/>
            </a:br>
            <a:r>
              <a:rPr lang="en-US" dirty="0"/>
              <a:t>NZ_CP025705.1	</a:t>
            </a:r>
            <a:r>
              <a:rPr lang="en-US" b="1" dirty="0"/>
              <a:t>1355282</a:t>
            </a:r>
            <a:r>
              <a:rPr lang="en-US" dirty="0"/>
              <a:t>	1356652	+	</a:t>
            </a:r>
            <a:br>
              <a:rPr lang="en-US" dirty="0"/>
            </a:br>
            <a:r>
              <a:rPr lang="en-US" dirty="0"/>
              <a:t>WP_039040645.1	WP_039040645.1		</a:t>
            </a:r>
            <a:br>
              <a:rPr lang="en-US" dirty="0"/>
            </a:br>
            <a:r>
              <a:rPr lang="en-US" dirty="0"/>
              <a:t>chromosomal replication initiator protein </a:t>
            </a:r>
            <a:r>
              <a:rPr lang="en-US" dirty="0" err="1"/>
              <a:t>DnaA</a:t>
            </a:r>
            <a:br>
              <a:rPr lang="en-US" dirty="0"/>
            </a:br>
            <a:r>
              <a:rPr lang="en-US" dirty="0"/>
              <a:t>C1C92_RS06430	1371	456	</a:t>
            </a:r>
          </a:p>
          <a:p>
            <a:endParaRPr lang="en-US" dirty="0"/>
          </a:p>
        </p:txBody>
      </p:sp>
    </p:spTree>
    <p:extLst>
      <p:ext uri="{BB962C8B-B14F-4D97-AF65-F5344CB8AC3E}">
        <p14:creationId xmlns:p14="http://schemas.microsoft.com/office/powerpoint/2010/main" val="3426340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05BA7-9F91-6A4C-8AFA-0B2064411381}"/>
              </a:ext>
            </a:extLst>
          </p:cNvPr>
          <p:cNvSpPr txBox="1"/>
          <p:nvPr/>
        </p:nvSpPr>
        <p:spPr>
          <a:xfrm>
            <a:off x="3218213" y="653142"/>
            <a:ext cx="519694" cy="369332"/>
          </a:xfrm>
          <a:prstGeom prst="rect">
            <a:avLst/>
          </a:prstGeom>
          <a:noFill/>
        </p:spPr>
        <p:txBody>
          <a:bodyPr wrap="none" rtlCol="0">
            <a:spAutoFit/>
          </a:bodyPr>
          <a:lstStyle/>
          <a:p>
            <a:r>
              <a:rPr lang="en-US" dirty="0"/>
              <a:t>ORI</a:t>
            </a:r>
          </a:p>
        </p:txBody>
      </p:sp>
      <p:pic>
        <p:nvPicPr>
          <p:cNvPr id="3" name="Picture 2">
            <a:extLst>
              <a:ext uri="{FF2B5EF4-FFF2-40B4-BE49-F238E27FC236}">
                <a16:creationId xmlns:a16="http://schemas.microsoft.com/office/drawing/2014/main" id="{54826624-5488-9049-9C69-FE1E648104E6}"/>
              </a:ext>
            </a:extLst>
          </p:cNvPr>
          <p:cNvPicPr>
            <a:picLocks noChangeAspect="1"/>
          </p:cNvPicPr>
          <p:nvPr/>
        </p:nvPicPr>
        <p:blipFill>
          <a:blip r:embed="rId2"/>
          <a:stretch>
            <a:fillRect/>
          </a:stretch>
        </p:blipFill>
        <p:spPr>
          <a:xfrm>
            <a:off x="1084696" y="355600"/>
            <a:ext cx="9690100" cy="6146800"/>
          </a:xfrm>
          <a:prstGeom prst="rect">
            <a:avLst/>
          </a:prstGeom>
        </p:spPr>
      </p:pic>
    </p:spTree>
    <p:extLst>
      <p:ext uri="{BB962C8B-B14F-4D97-AF65-F5344CB8AC3E}">
        <p14:creationId xmlns:p14="http://schemas.microsoft.com/office/powerpoint/2010/main" val="2494833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17D2230-18C6-4D47-863C-FFC93523929E}"/>
              </a:ext>
            </a:extLst>
          </p:cNvPr>
          <p:cNvGraphicFramePr>
            <a:graphicFrameLocks/>
          </p:cNvGraphicFramePr>
          <p:nvPr/>
        </p:nvGraphicFramePr>
        <p:xfrm>
          <a:off x="2773181" y="395080"/>
          <a:ext cx="8582233" cy="67865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7B93CEA-6A39-F545-BC1B-9351DE4C441C}"/>
              </a:ext>
            </a:extLst>
          </p:cNvPr>
          <p:cNvSpPr txBox="1"/>
          <p:nvPr/>
        </p:nvSpPr>
        <p:spPr>
          <a:xfrm>
            <a:off x="164892" y="674557"/>
            <a:ext cx="1617751" cy="523220"/>
          </a:xfrm>
          <a:prstGeom prst="rect">
            <a:avLst/>
          </a:prstGeom>
          <a:noFill/>
        </p:spPr>
        <p:txBody>
          <a:bodyPr wrap="none" rtlCol="0">
            <a:spAutoFit/>
          </a:bodyPr>
          <a:lstStyle/>
          <a:p>
            <a:r>
              <a:rPr lang="en-US" sz="2800" dirty="0"/>
              <a:t>Gene plot</a:t>
            </a:r>
          </a:p>
        </p:txBody>
      </p:sp>
      <p:cxnSp>
        <p:nvCxnSpPr>
          <p:cNvPr id="7" name="Straight Arrow Connector 6">
            <a:extLst>
              <a:ext uri="{FF2B5EF4-FFF2-40B4-BE49-F238E27FC236}">
                <a16:creationId xmlns:a16="http://schemas.microsoft.com/office/drawing/2014/main" id="{EA710F8C-4F44-B84A-AA84-E4E13B371520}"/>
              </a:ext>
            </a:extLst>
          </p:cNvPr>
          <p:cNvCxnSpPr/>
          <p:nvPr/>
        </p:nvCxnSpPr>
        <p:spPr>
          <a:xfrm>
            <a:off x="2606926" y="4724400"/>
            <a:ext cx="67660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1F563A1-16DD-F648-BF46-F2E9CC82EC99}"/>
              </a:ext>
            </a:extLst>
          </p:cNvPr>
          <p:cNvSpPr txBox="1"/>
          <p:nvPr/>
        </p:nvSpPr>
        <p:spPr>
          <a:xfrm>
            <a:off x="2087232" y="4539734"/>
            <a:ext cx="519694" cy="369332"/>
          </a:xfrm>
          <a:prstGeom prst="rect">
            <a:avLst/>
          </a:prstGeom>
          <a:noFill/>
        </p:spPr>
        <p:txBody>
          <a:bodyPr wrap="none" rtlCol="0">
            <a:spAutoFit/>
          </a:bodyPr>
          <a:lstStyle/>
          <a:p>
            <a:r>
              <a:rPr lang="en-US" dirty="0"/>
              <a:t>ORI</a:t>
            </a:r>
          </a:p>
        </p:txBody>
      </p:sp>
    </p:spTree>
    <p:extLst>
      <p:ext uri="{BB962C8B-B14F-4D97-AF65-F5344CB8AC3E}">
        <p14:creationId xmlns:p14="http://schemas.microsoft.com/office/powerpoint/2010/main" val="408416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17D2230-18C6-4D47-863C-FFC93523929E}"/>
              </a:ext>
            </a:extLst>
          </p:cNvPr>
          <p:cNvGraphicFramePr>
            <a:graphicFrameLocks/>
          </p:cNvGraphicFramePr>
          <p:nvPr>
            <p:extLst>
              <p:ext uri="{D42A27DB-BD31-4B8C-83A1-F6EECF244321}">
                <p14:modId xmlns:p14="http://schemas.microsoft.com/office/powerpoint/2010/main" val="4060348220"/>
              </p:ext>
            </p:extLst>
          </p:nvPr>
        </p:nvGraphicFramePr>
        <p:xfrm>
          <a:off x="3649061" y="2124636"/>
          <a:ext cx="5259414" cy="48239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7B93CEA-6A39-F545-BC1B-9351DE4C441C}"/>
              </a:ext>
            </a:extLst>
          </p:cNvPr>
          <p:cNvSpPr txBox="1"/>
          <p:nvPr/>
        </p:nvSpPr>
        <p:spPr>
          <a:xfrm>
            <a:off x="164892" y="674557"/>
            <a:ext cx="1617751" cy="523220"/>
          </a:xfrm>
          <a:prstGeom prst="rect">
            <a:avLst/>
          </a:prstGeom>
          <a:noFill/>
        </p:spPr>
        <p:txBody>
          <a:bodyPr wrap="none" rtlCol="0">
            <a:spAutoFit/>
          </a:bodyPr>
          <a:lstStyle/>
          <a:p>
            <a:r>
              <a:rPr lang="en-US" sz="2800" dirty="0"/>
              <a:t>Gene plot</a:t>
            </a:r>
          </a:p>
        </p:txBody>
      </p:sp>
      <p:cxnSp>
        <p:nvCxnSpPr>
          <p:cNvPr id="7" name="Straight Arrow Connector 6">
            <a:extLst>
              <a:ext uri="{FF2B5EF4-FFF2-40B4-BE49-F238E27FC236}">
                <a16:creationId xmlns:a16="http://schemas.microsoft.com/office/drawing/2014/main" id="{EA710F8C-4F44-B84A-AA84-E4E13B371520}"/>
              </a:ext>
            </a:extLst>
          </p:cNvPr>
          <p:cNvCxnSpPr/>
          <p:nvPr/>
        </p:nvCxnSpPr>
        <p:spPr>
          <a:xfrm>
            <a:off x="2972460" y="5172635"/>
            <a:ext cx="67660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6B86FAD-523F-9D44-8567-32D0E8ECA3D1}"/>
              </a:ext>
            </a:extLst>
          </p:cNvPr>
          <p:cNvPicPr>
            <a:picLocks noChangeAspect="1"/>
          </p:cNvPicPr>
          <p:nvPr/>
        </p:nvPicPr>
        <p:blipFill>
          <a:blip r:embed="rId3"/>
          <a:stretch>
            <a:fillRect/>
          </a:stretch>
        </p:blipFill>
        <p:spPr>
          <a:xfrm>
            <a:off x="4060265" y="1281006"/>
            <a:ext cx="4626535" cy="1134131"/>
          </a:xfrm>
          <a:prstGeom prst="rect">
            <a:avLst/>
          </a:prstGeom>
        </p:spPr>
      </p:pic>
      <p:sp>
        <p:nvSpPr>
          <p:cNvPr id="3" name="Rectangle 2">
            <a:extLst>
              <a:ext uri="{FF2B5EF4-FFF2-40B4-BE49-F238E27FC236}">
                <a16:creationId xmlns:a16="http://schemas.microsoft.com/office/drawing/2014/main" id="{3CBDBBA7-CBD4-B544-ABD5-D6B66D2B70CC}"/>
              </a:ext>
            </a:extLst>
          </p:cNvPr>
          <p:cNvSpPr/>
          <p:nvPr/>
        </p:nvSpPr>
        <p:spPr>
          <a:xfrm>
            <a:off x="4190337" y="5172635"/>
            <a:ext cx="4436828" cy="1129553"/>
          </a:xfrm>
          <a:prstGeom prst="rect">
            <a:avLst/>
          </a:prstGeom>
          <a:solidFill>
            <a:schemeClr val="accent1">
              <a:alpha val="2252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AC72FEB-E82D-6148-8C33-4536CB421503}"/>
              </a:ext>
            </a:extLst>
          </p:cNvPr>
          <p:cNvSpPr txBox="1"/>
          <p:nvPr/>
        </p:nvSpPr>
        <p:spPr>
          <a:xfrm rot="16200000">
            <a:off x="2251054" y="3571653"/>
            <a:ext cx="2555636" cy="646331"/>
          </a:xfrm>
          <a:prstGeom prst="rect">
            <a:avLst/>
          </a:prstGeom>
          <a:noFill/>
        </p:spPr>
        <p:txBody>
          <a:bodyPr wrap="none" rtlCol="0">
            <a:spAutoFit/>
          </a:bodyPr>
          <a:lstStyle/>
          <a:p>
            <a:r>
              <a:rPr lang="en-US" dirty="0"/>
              <a:t>Aeromonas </a:t>
            </a:r>
            <a:r>
              <a:rPr lang="en-US" dirty="0" err="1"/>
              <a:t>caviae</a:t>
            </a:r>
            <a:r>
              <a:rPr lang="en-US" dirty="0"/>
              <a:t>, R25-6</a:t>
            </a:r>
          </a:p>
          <a:p>
            <a:endParaRPr lang="en-US" dirty="0"/>
          </a:p>
        </p:txBody>
      </p:sp>
      <p:sp>
        <p:nvSpPr>
          <p:cNvPr id="13" name="Curved Left Arrow 12">
            <a:extLst>
              <a:ext uri="{FF2B5EF4-FFF2-40B4-BE49-F238E27FC236}">
                <a16:creationId xmlns:a16="http://schemas.microsoft.com/office/drawing/2014/main" id="{F1BEA78A-F883-BF42-973D-8A9124CF501B}"/>
              </a:ext>
            </a:extLst>
          </p:cNvPr>
          <p:cNvSpPr/>
          <p:nvPr/>
        </p:nvSpPr>
        <p:spPr>
          <a:xfrm flipV="1">
            <a:off x="8801100" y="1744902"/>
            <a:ext cx="528638" cy="409154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7947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FFF33-E4DC-8B4A-B39F-2938B76119E2}"/>
              </a:ext>
            </a:extLst>
          </p:cNvPr>
          <p:cNvSpPr txBox="1"/>
          <p:nvPr/>
        </p:nvSpPr>
        <p:spPr>
          <a:xfrm rot="5400000">
            <a:off x="5490901" y="3970463"/>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42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extLst>
              <p:ext uri="{D42A27DB-BD31-4B8C-83A1-F6EECF244321}">
                <p14:modId xmlns:p14="http://schemas.microsoft.com/office/powerpoint/2010/main" val="1904406924"/>
              </p:ext>
            </p:extLst>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FFF33-E4DC-8B4A-B39F-2938B76119E2}"/>
              </a:ext>
            </a:extLst>
          </p:cNvPr>
          <p:cNvSpPr txBox="1"/>
          <p:nvPr/>
        </p:nvSpPr>
        <p:spPr>
          <a:xfrm rot="5400000">
            <a:off x="5490901" y="3970463"/>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1F8D309-238A-B348-9352-D87B861D189F}"/>
              </a:ext>
            </a:extLst>
          </p:cNvPr>
          <p:cNvCxnSpPr>
            <a:cxnSpLocks/>
          </p:cNvCxnSpPr>
          <p:nvPr/>
        </p:nvCxnSpPr>
        <p:spPr>
          <a:xfrm flipH="1">
            <a:off x="779773" y="4109410"/>
            <a:ext cx="6614934" cy="697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34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496F-9A93-DD4D-9250-1380F76A42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3A242A-444D-CF4D-B579-7BCA4ED2AC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E876A8-4BB6-684E-AF0D-BF9EA788C4EF}"/>
              </a:ext>
            </a:extLst>
          </p:cNvPr>
          <p:cNvPicPr>
            <a:picLocks noChangeAspect="1"/>
          </p:cNvPicPr>
          <p:nvPr/>
        </p:nvPicPr>
        <p:blipFill>
          <a:blip r:embed="rId2"/>
          <a:stretch>
            <a:fillRect/>
          </a:stretch>
        </p:blipFill>
        <p:spPr>
          <a:xfrm>
            <a:off x="245017" y="197334"/>
            <a:ext cx="11019883" cy="6660666"/>
          </a:xfrm>
          <a:prstGeom prst="rect">
            <a:avLst/>
          </a:prstGeom>
        </p:spPr>
      </p:pic>
    </p:spTree>
    <p:extLst>
      <p:ext uri="{BB962C8B-B14F-4D97-AF65-F5344CB8AC3E}">
        <p14:creationId xmlns:p14="http://schemas.microsoft.com/office/powerpoint/2010/main" val="395312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extLst>
              <p:ext uri="{D42A27DB-BD31-4B8C-83A1-F6EECF244321}">
                <p14:modId xmlns:p14="http://schemas.microsoft.com/office/powerpoint/2010/main" val="2624953818"/>
              </p:ext>
            </p:extLst>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1F8D309-238A-B348-9352-D87B861D189F}"/>
              </a:ext>
            </a:extLst>
          </p:cNvPr>
          <p:cNvCxnSpPr>
            <a:cxnSpLocks/>
          </p:cNvCxnSpPr>
          <p:nvPr/>
        </p:nvCxnSpPr>
        <p:spPr>
          <a:xfrm flipH="1">
            <a:off x="779773" y="4109410"/>
            <a:ext cx="6614934" cy="697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824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182280-73F8-D64D-AF4C-81EAAE255647}"/>
              </a:ext>
            </a:extLst>
          </p:cNvPr>
          <p:cNvSpPr txBox="1"/>
          <p:nvPr/>
        </p:nvSpPr>
        <p:spPr>
          <a:xfrm>
            <a:off x="1705859" y="616100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383690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extLst>
              <p:ext uri="{D42A27DB-BD31-4B8C-83A1-F6EECF244321}">
                <p14:modId xmlns:p14="http://schemas.microsoft.com/office/powerpoint/2010/main" val="3960251921"/>
              </p:ext>
            </p:extLst>
          </p:nvPr>
        </p:nvGraphicFramePr>
        <p:xfrm>
          <a:off x="279756" y="358141"/>
          <a:ext cx="4597044" cy="22631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2E5ACF5-4CEE-044C-A48C-3BBE0D611DCB}"/>
              </a:ext>
            </a:extLst>
          </p:cNvPr>
          <p:cNvSpPr txBox="1"/>
          <p:nvPr/>
        </p:nvSpPr>
        <p:spPr>
          <a:xfrm>
            <a:off x="279756" y="2366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5667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6637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22860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5672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8999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5A9CCD-B5B6-3148-B493-E3A2BADCBCB6}"/>
              </a:ext>
            </a:extLst>
          </p:cNvPr>
          <p:cNvPicPr>
            <a:picLocks noChangeAspect="1"/>
          </p:cNvPicPr>
          <p:nvPr/>
        </p:nvPicPr>
        <p:blipFill>
          <a:blip r:embed="rId4"/>
          <a:stretch>
            <a:fillRect/>
          </a:stretch>
        </p:blipFill>
        <p:spPr>
          <a:xfrm>
            <a:off x="464424" y="4512852"/>
            <a:ext cx="6919357" cy="1678794"/>
          </a:xfrm>
          <a:prstGeom prst="rect">
            <a:avLst/>
          </a:prstGeom>
        </p:spPr>
      </p:pic>
      <p:pic>
        <p:nvPicPr>
          <p:cNvPr id="9" name="Picture 8">
            <a:extLst>
              <a:ext uri="{FF2B5EF4-FFF2-40B4-BE49-F238E27FC236}">
                <a16:creationId xmlns:a16="http://schemas.microsoft.com/office/drawing/2014/main" id="{7C6352D7-A772-E045-BE4E-9792834C2278}"/>
              </a:ext>
            </a:extLst>
          </p:cNvPr>
          <p:cNvPicPr>
            <a:picLocks noChangeAspect="1"/>
          </p:cNvPicPr>
          <p:nvPr/>
        </p:nvPicPr>
        <p:blipFill rotWithShape="1">
          <a:blip r:embed="rId5"/>
          <a:srcRect b="3044"/>
          <a:stretch/>
        </p:blipFill>
        <p:spPr>
          <a:xfrm>
            <a:off x="494904" y="2761427"/>
            <a:ext cx="6957456" cy="2089682"/>
          </a:xfrm>
          <a:prstGeom prst="rect">
            <a:avLst/>
          </a:prstGeom>
        </p:spPr>
      </p:pic>
      <p:sp>
        <p:nvSpPr>
          <p:cNvPr id="21" name="TextBox 20">
            <a:extLst>
              <a:ext uri="{FF2B5EF4-FFF2-40B4-BE49-F238E27FC236}">
                <a16:creationId xmlns:a16="http://schemas.microsoft.com/office/drawing/2014/main" id="{0FDF53B4-F194-9945-B652-1708F41F2901}"/>
              </a:ext>
            </a:extLst>
          </p:cNvPr>
          <p:cNvSpPr txBox="1"/>
          <p:nvPr/>
        </p:nvSpPr>
        <p:spPr>
          <a:xfrm>
            <a:off x="5803778" y="256032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3" name="TextBox 22">
            <a:extLst>
              <a:ext uri="{FF2B5EF4-FFF2-40B4-BE49-F238E27FC236}">
                <a16:creationId xmlns:a16="http://schemas.microsoft.com/office/drawing/2014/main" id="{9C9663E0-241D-2C4E-9730-796C5FB29F60}"/>
              </a:ext>
            </a:extLst>
          </p:cNvPr>
          <p:cNvSpPr txBox="1"/>
          <p:nvPr/>
        </p:nvSpPr>
        <p:spPr>
          <a:xfrm>
            <a:off x="5712338" y="595884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4" name="TextBox 23">
            <a:extLst>
              <a:ext uri="{FF2B5EF4-FFF2-40B4-BE49-F238E27FC236}">
                <a16:creationId xmlns:a16="http://schemas.microsoft.com/office/drawing/2014/main" id="{E7AA4AF1-E144-C34E-9879-86CD0E8A358B}"/>
              </a:ext>
            </a:extLst>
          </p:cNvPr>
          <p:cNvSpPr txBox="1"/>
          <p:nvPr/>
        </p:nvSpPr>
        <p:spPr>
          <a:xfrm>
            <a:off x="5029200" y="429474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Tree>
    <p:extLst>
      <p:ext uri="{BB962C8B-B14F-4D97-AF65-F5344CB8AC3E}">
        <p14:creationId xmlns:p14="http://schemas.microsoft.com/office/powerpoint/2010/main" val="402039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y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72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X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90022C9-1966-144C-8330-9C342F595EFB}"/>
              </a:ext>
            </a:extLst>
          </p:cNvPr>
          <p:cNvCxnSpPr>
            <a:cxnSpLocks/>
          </p:cNvCxnSpPr>
          <p:nvPr/>
        </p:nvCxnSpPr>
        <p:spPr>
          <a:xfrm>
            <a:off x="8221550" y="931193"/>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05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56C2-6BE5-9049-9AA4-A91A5D3B79DD}"/>
              </a:ext>
            </a:extLst>
          </p:cNvPr>
          <p:cNvSpPr>
            <a:spLocks noGrp="1"/>
          </p:cNvSpPr>
          <p:nvPr>
            <p:ph type="title"/>
          </p:nvPr>
        </p:nvSpPr>
        <p:spPr>
          <a:xfrm>
            <a:off x="838200" y="365125"/>
            <a:ext cx="10515600" cy="5624195"/>
          </a:xfrm>
        </p:spPr>
        <p:txBody>
          <a:bodyPr>
            <a:normAutofit fontScale="90000"/>
          </a:bodyPr>
          <a:lstStyle/>
          <a:p>
            <a:r>
              <a:rPr lang="en-US" sz="1800" dirty="0"/>
              <a:t>What mechanism is this graph depicting when blue dots appear on the downward sloping diagonal?</a:t>
            </a:r>
            <a:br>
              <a:rPr lang="en-US" sz="1800" dirty="0"/>
            </a:br>
            <a:r>
              <a:rPr lang="en-US" sz="1800" b="1" dirty="0">
                <a:latin typeface="+mn-lt"/>
              </a:rPr>
              <a:t>A. Recombination between two points in the genome leading to an inversion</a:t>
            </a:r>
            <a:br>
              <a:rPr lang="en-US" sz="1800" dirty="0"/>
            </a:br>
            <a:r>
              <a:rPr lang="en-US" sz="1800" dirty="0"/>
              <a:t>B. Deletion or Insertion</a:t>
            </a:r>
            <a:br>
              <a:rPr lang="en-US" sz="1800" dirty="0"/>
            </a:br>
            <a:r>
              <a:rPr lang="en-US" sz="1800" dirty="0"/>
              <a:t>C. Translocation </a:t>
            </a:r>
            <a:br>
              <a:rPr lang="en-US" sz="1800" dirty="0"/>
            </a:br>
            <a:r>
              <a:rPr lang="en-US" sz="1800" dirty="0"/>
              <a:t>D. Paralogs</a:t>
            </a:r>
            <a:br>
              <a:rPr lang="en-US" sz="1800" dirty="0"/>
            </a:br>
            <a:r>
              <a:rPr lang="en-US" sz="1800" dirty="0"/>
              <a:t>E. All of the above</a:t>
            </a:r>
            <a:br>
              <a:rPr lang="en-US" sz="1800" dirty="0"/>
            </a:br>
            <a:r>
              <a:rPr lang="en-US" sz="1800" dirty="0"/>
              <a:t> </a:t>
            </a:r>
            <a:br>
              <a:rPr lang="en-US" sz="1800" dirty="0"/>
            </a:br>
            <a:r>
              <a:rPr lang="en-US" sz="1800" dirty="0"/>
              <a:t>What does the blue line represent?</a:t>
            </a:r>
            <a:br>
              <a:rPr lang="en-US" sz="1800" dirty="0"/>
            </a:br>
            <a:r>
              <a:rPr lang="en-US" sz="1800" b="1" dirty="0">
                <a:latin typeface="+mn-lt"/>
              </a:rPr>
              <a:t>A. The location of all genes in one genome </a:t>
            </a:r>
            <a:r>
              <a:rPr lang="en-US" sz="1800" b="1" i="1" dirty="0">
                <a:latin typeface="+mn-lt"/>
              </a:rPr>
              <a:t>versus</a:t>
            </a:r>
            <a:r>
              <a:rPr lang="en-US" sz="1800" b="1" dirty="0">
                <a:latin typeface="+mn-lt"/>
              </a:rPr>
              <a:t> the location of the top scoring blast hit in the other genome </a:t>
            </a:r>
            <a:br>
              <a:rPr lang="en-US" sz="1800" b="1" dirty="0">
                <a:latin typeface="+mn-lt"/>
              </a:rPr>
            </a:br>
            <a:r>
              <a:rPr lang="en-US" sz="1800" dirty="0"/>
              <a:t>B. The location of all genes in one genome </a:t>
            </a:r>
            <a:r>
              <a:rPr lang="en-US" sz="1800" i="1" dirty="0"/>
              <a:t>versus</a:t>
            </a:r>
            <a:r>
              <a:rPr lang="en-US" sz="1800" dirty="0"/>
              <a:t> the location of ALL the blast hits in the other genome </a:t>
            </a:r>
            <a:br>
              <a:rPr lang="en-US" sz="1800" dirty="0"/>
            </a:br>
            <a:r>
              <a:rPr lang="en-US" sz="1800" dirty="0"/>
              <a:t>C. The location of the gene in the environment</a:t>
            </a:r>
            <a:br>
              <a:rPr lang="en-US" sz="1800" dirty="0"/>
            </a:br>
            <a:r>
              <a:rPr lang="en-US" sz="1800" dirty="0"/>
              <a:t>D. A and B</a:t>
            </a:r>
            <a:br>
              <a:rPr lang="en-US" sz="1800" dirty="0"/>
            </a:br>
            <a:r>
              <a:rPr lang="en-US" sz="1800" dirty="0"/>
              <a:t>E. None of the above</a:t>
            </a:r>
            <a:br>
              <a:rPr lang="en-US" sz="1800" dirty="0"/>
            </a:br>
            <a:r>
              <a:rPr lang="en-US" sz="1800" dirty="0"/>
              <a:t> </a:t>
            </a:r>
            <a:br>
              <a:rPr lang="en-US" sz="1800" dirty="0"/>
            </a:br>
            <a:r>
              <a:rPr lang="en-US" sz="1800" dirty="0"/>
              <a:t>What do the red dots represent?</a:t>
            </a:r>
            <a:br>
              <a:rPr lang="en-US" sz="1800" dirty="0"/>
            </a:br>
            <a:r>
              <a:rPr lang="en-US" sz="1800" dirty="0"/>
              <a:t>A. False positives</a:t>
            </a:r>
            <a:br>
              <a:rPr lang="en-US" sz="1800" dirty="0"/>
            </a:br>
            <a:r>
              <a:rPr lang="en-US" sz="1800" dirty="0"/>
              <a:t>B. False negatives</a:t>
            </a:r>
            <a:br>
              <a:rPr lang="en-US" sz="1800" dirty="0"/>
            </a:br>
            <a:r>
              <a:rPr lang="en-US" sz="1800" dirty="0"/>
              <a:t>C. Partial matches</a:t>
            </a:r>
            <a:br>
              <a:rPr lang="en-US" sz="1800" dirty="0"/>
            </a:br>
            <a:r>
              <a:rPr lang="en-US" sz="1800" b="1" dirty="0">
                <a:latin typeface="+mn-lt"/>
              </a:rPr>
              <a:t>D. Paralogs in the genome</a:t>
            </a:r>
            <a:br>
              <a:rPr lang="en-US" sz="1800" dirty="0"/>
            </a:br>
            <a:r>
              <a:rPr lang="en-US" sz="1800" dirty="0"/>
              <a:t>E. Orthologs in the genome</a:t>
            </a:r>
            <a:br>
              <a:rPr lang="en-US" dirty="0"/>
            </a:br>
            <a:endParaRPr lang="en-US" dirty="0"/>
          </a:p>
        </p:txBody>
      </p:sp>
    </p:spTree>
    <p:extLst>
      <p:ext uri="{BB962C8B-B14F-4D97-AF65-F5344CB8AC3E}">
        <p14:creationId xmlns:p14="http://schemas.microsoft.com/office/powerpoint/2010/main" val="3387361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26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3398DD-382C-B74B-8C29-893273D61203}"/>
              </a:ext>
            </a:extLst>
          </p:cNvPr>
          <p:cNvCxnSpPr>
            <a:cxnSpLocks/>
          </p:cNvCxnSpPr>
          <p:nvPr/>
        </p:nvCxnSpPr>
        <p:spPr>
          <a:xfrm>
            <a:off x="8822054" y="763434"/>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EC24871-147B-4441-83E1-ED52223D21C4}"/>
              </a:ext>
            </a:extLst>
          </p:cNvPr>
          <p:cNvCxnSpPr>
            <a:cxnSpLocks/>
          </p:cNvCxnSpPr>
          <p:nvPr/>
        </p:nvCxnSpPr>
        <p:spPr>
          <a:xfrm flipV="1">
            <a:off x="8494394" y="2274614"/>
            <a:ext cx="1571628" cy="4290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5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8BD711-B910-B647-92AF-852AA8972712}"/>
              </a:ext>
            </a:extLst>
          </p:cNvPr>
          <p:cNvSpPr txBox="1"/>
          <p:nvPr/>
        </p:nvSpPr>
        <p:spPr>
          <a:xfrm>
            <a:off x="914400" y="472440"/>
            <a:ext cx="10449464" cy="5632311"/>
          </a:xfrm>
          <a:prstGeom prst="rect">
            <a:avLst/>
          </a:prstGeom>
          <a:noFill/>
        </p:spPr>
        <p:txBody>
          <a:bodyPr wrap="none" rtlCol="0">
            <a:spAutoFit/>
          </a:bodyPr>
          <a:lstStyle/>
          <a:p>
            <a:r>
              <a:rPr lang="en-US" dirty="0"/>
              <a:t>Following a gene duplication, what is the most common outcome?  </a:t>
            </a:r>
          </a:p>
          <a:p>
            <a:pPr lvl="0"/>
            <a:r>
              <a:rPr lang="en-US" dirty="0"/>
              <a:t>	Neofunctionalization</a:t>
            </a:r>
          </a:p>
          <a:p>
            <a:pPr lvl="0"/>
            <a:r>
              <a:rPr lang="en-US" b="1" dirty="0"/>
              <a:t>	Decay of one of the genes (non-functionalization)</a:t>
            </a:r>
          </a:p>
          <a:p>
            <a:pPr lvl="0"/>
            <a:r>
              <a:rPr lang="en-US" dirty="0"/>
              <a:t>	</a:t>
            </a:r>
            <a:r>
              <a:rPr lang="en-US" dirty="0" err="1"/>
              <a:t>Subfunctionalization</a:t>
            </a:r>
            <a:endParaRPr lang="en-US" dirty="0"/>
          </a:p>
          <a:p>
            <a:r>
              <a:rPr lang="en-US" dirty="0"/>
              <a:t> </a:t>
            </a:r>
          </a:p>
          <a:p>
            <a:endParaRPr lang="en-US" dirty="0"/>
          </a:p>
          <a:p>
            <a:r>
              <a:rPr lang="en-US" dirty="0"/>
              <a:t>What is the most common pathway for gene family expansion in prokaryotes:</a:t>
            </a:r>
          </a:p>
          <a:p>
            <a:pPr lvl="1"/>
            <a:r>
              <a:rPr lang="en-US" dirty="0"/>
              <a:t>Gene duplications</a:t>
            </a:r>
          </a:p>
          <a:p>
            <a:pPr lvl="1"/>
            <a:r>
              <a:rPr lang="en-US" dirty="0"/>
              <a:t>Genome duplications</a:t>
            </a:r>
          </a:p>
          <a:p>
            <a:pPr lvl="1"/>
            <a:r>
              <a:rPr lang="en-US" b="1" dirty="0"/>
              <a:t>Gene transfer</a:t>
            </a:r>
          </a:p>
          <a:p>
            <a:pPr lvl="1"/>
            <a:r>
              <a:rPr lang="en-US" dirty="0"/>
              <a:t>De-novo creation of genes from non-coding sequences? </a:t>
            </a:r>
          </a:p>
          <a:p>
            <a:pPr lvl="1"/>
            <a:endParaRPr lang="en-US" dirty="0"/>
          </a:p>
          <a:p>
            <a:pPr lvl="1"/>
            <a:r>
              <a:rPr lang="en-US" dirty="0"/>
              <a:t> </a:t>
            </a:r>
          </a:p>
          <a:p>
            <a:r>
              <a:rPr lang="en-US" dirty="0"/>
              <a:t>Why is percent identity in blast search results not a good measure to assess significant sequence similarity?</a:t>
            </a:r>
          </a:p>
          <a:p>
            <a:r>
              <a:rPr lang="en-US" dirty="0"/>
              <a:t>	Short local matches can have high percent identity, without being rare, e.g., 3 out of 4 amino acids </a:t>
            </a:r>
          </a:p>
          <a:p>
            <a:r>
              <a:rPr lang="en-US" dirty="0"/>
              <a:t>	a would be 75% identity, but 3 out of 4 identical aa occurs frequently by chance, if many sequences </a:t>
            </a:r>
          </a:p>
          <a:p>
            <a:r>
              <a:rPr lang="en-US" dirty="0"/>
              <a:t>	are searched for local similarities.</a:t>
            </a:r>
          </a:p>
          <a:p>
            <a:endParaRPr lang="en-US" dirty="0"/>
          </a:p>
          <a:p>
            <a:endParaRPr lang="en-US" dirty="0"/>
          </a:p>
          <a:p>
            <a:endParaRPr lang="en-US" dirty="0"/>
          </a:p>
        </p:txBody>
      </p:sp>
    </p:spTree>
    <p:extLst>
      <p:ext uri="{BB962C8B-B14F-4D97-AF65-F5344CB8AC3E}">
        <p14:creationId xmlns:p14="http://schemas.microsoft.com/office/powerpoint/2010/main" val="2191548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D8655F-CA41-8547-BD8F-754BB4C7E5B0}"/>
              </a:ext>
            </a:extLst>
          </p:cNvPr>
          <p:cNvSpPr/>
          <p:nvPr/>
        </p:nvSpPr>
        <p:spPr>
          <a:xfrm>
            <a:off x="518160" y="335846"/>
            <a:ext cx="8625840" cy="3693319"/>
          </a:xfrm>
          <a:prstGeom prst="rect">
            <a:avLst/>
          </a:prstGeom>
        </p:spPr>
        <p:txBody>
          <a:bodyPr wrap="square">
            <a:spAutoFit/>
          </a:bodyPr>
          <a:lstStyle/>
          <a:p>
            <a:r>
              <a:rPr lang="en-US" dirty="0">
                <a:solidFill>
                  <a:srgbClr val="222222"/>
                </a:solidFill>
                <a:latin typeface="Times" pitchFamily="2" charset="0"/>
                <a:ea typeface="Times New Roman" panose="02020603050405020304" pitchFamily="18" charset="0"/>
                <a:cs typeface="Arial" panose="020B0604020202020204" pitchFamily="34" charset="0"/>
              </a:rPr>
              <a:t>Two </a:t>
            </a:r>
            <a:r>
              <a:rPr lang="en-US" dirty="0" err="1">
                <a:solidFill>
                  <a:srgbClr val="222222"/>
                </a:solidFill>
                <a:latin typeface="Times" pitchFamily="2" charset="0"/>
                <a:ea typeface="Times New Roman" panose="02020603050405020304" pitchFamily="18" charset="0"/>
                <a:cs typeface="Arial" panose="020B0604020202020204" pitchFamily="34" charset="0"/>
              </a:rPr>
              <a:t>BLASTp</a:t>
            </a:r>
            <a:r>
              <a:rPr lang="en-US" dirty="0">
                <a:solidFill>
                  <a:srgbClr val="222222"/>
                </a:solidFill>
                <a:latin typeface="Times" pitchFamily="2" charset="0"/>
                <a:ea typeface="Times New Roman" panose="02020603050405020304" pitchFamily="18" charset="0"/>
                <a:cs typeface="Arial" panose="020B0604020202020204" pitchFamily="34" charset="0"/>
              </a:rPr>
              <a:t> hits have E-values of 0.0 and 1e-67. Which of these statements is true?</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A) 1e-67 is a very large negative number, giving a highly significant match</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B) E-values of 0 aren't possible</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b="1" dirty="0">
                <a:solidFill>
                  <a:srgbClr val="222222"/>
                </a:solidFill>
                <a:latin typeface="Times" pitchFamily="2" charset="0"/>
                <a:ea typeface="Times New Roman" panose="02020603050405020304" pitchFamily="18" charset="0"/>
                <a:cs typeface="Arial" panose="020B0604020202020204" pitchFamily="34" charset="0"/>
              </a:rPr>
              <a:t>C) 1e-67 is a very small positive number, indicating a significant match</a:t>
            </a:r>
            <a:endParaRPr lang="en-US" sz="2000" b="1"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D) an unexpected intein probably corrupted the PSSM, and it zeroed out</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E) these proteins almost certainly are ATPase subunits from an extinct archaeon</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F) you forgot to format the database first (</a:t>
            </a:r>
            <a:r>
              <a:rPr lang="en-US" dirty="0" err="1">
                <a:solidFill>
                  <a:srgbClr val="222222"/>
                </a:solidFill>
                <a:latin typeface="Times" pitchFamily="2" charset="0"/>
                <a:ea typeface="Times New Roman" panose="02020603050405020304" pitchFamily="18" charset="0"/>
                <a:cs typeface="Arial" panose="020B0604020202020204" pitchFamily="34" charset="0"/>
              </a:rPr>
              <a:t>makeblastdb</a:t>
            </a:r>
            <a:r>
              <a:rPr lang="en-US" dirty="0">
                <a:solidFill>
                  <a:srgbClr val="222222"/>
                </a:solidFill>
                <a:latin typeface="Times" pitchFamily="2" charset="0"/>
                <a:ea typeface="Times New Roman" panose="02020603050405020304" pitchFamily="18" charset="0"/>
                <a:cs typeface="Arial" panose="020B0604020202020204" pitchFamily="34" charset="0"/>
              </a:rPr>
              <a:t>), a common mistake</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G) the only way to tell if these hits are significant is to look at the percent identity of the high-scoring segment pairs (HSPs)</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H) 1e-67 looks like an isoelectric point, meaning that the query sequence is likely from an extremophilic organism living in deep-sea hydrothermal vents</a:t>
            </a:r>
            <a:endParaRPr lang="en-US" sz="2000"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dirty="0">
                <a:solidFill>
                  <a:srgbClr val="222222"/>
                </a:solidFill>
                <a:latin typeface="Times" pitchFamily="2" charset="0"/>
                <a:ea typeface="Times New Roman" panose="02020603050405020304" pitchFamily="18" charset="0"/>
                <a:cs typeface="Arial" panose="020B0604020202020204" pitchFamily="34" charset="0"/>
              </a:rPr>
              <a:t>I) these values should be interpreted as 0% and 67% homology, respectively, indicating that horizontal transfer occurred recently</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543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6C3A7C-3914-A14C-8341-3D2CB890E5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1" descr="Description: plotMSB8aMSB8c.pdf">
            <a:extLst>
              <a:ext uri="{FF2B5EF4-FFF2-40B4-BE49-F238E27FC236}">
                <a16:creationId xmlns:a16="http://schemas.microsoft.com/office/drawing/2014/main" id="{8558CA6B-FED1-554A-88D7-9504A8B522D6}"/>
              </a:ext>
            </a:extLst>
          </p:cNvPr>
          <p:cNvPicPr>
            <a:picLocks noChangeArrowheads="1"/>
          </p:cNvPicPr>
          <p:nvPr/>
        </p:nvPicPr>
        <p:blipFill>
          <a:blip r:embed="rId2">
            <a:extLst>
              <a:ext uri="{28A0092B-C50C-407E-A947-70E740481C1C}">
                <a14:useLocalDpi xmlns:a14="http://schemas.microsoft.com/office/drawing/2010/main" val="0"/>
              </a:ext>
            </a:extLst>
          </a:blip>
          <a:srcRect l="11928" t="5243" b="4678"/>
          <a:stretch>
            <a:fillRect/>
          </a:stretch>
        </p:blipFill>
        <p:spPr bwMode="auto">
          <a:xfrm>
            <a:off x="1310640" y="83820"/>
            <a:ext cx="5722620" cy="45567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9B1C99C-140B-4842-9DF2-06377DE35B34}"/>
              </a:ext>
            </a:extLst>
          </p:cNvPr>
          <p:cNvSpPr>
            <a:spLocks noChangeArrowheads="1"/>
          </p:cNvSpPr>
          <p:nvPr/>
        </p:nvSpPr>
        <p:spPr bwMode="auto">
          <a:xfrm>
            <a:off x="647700" y="4815870"/>
            <a:ext cx="1109630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rPr>
              <a:t>What might have happened in the genome plot given above?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One massive genome inversion, involving half of the genome</a:t>
            </a:r>
            <a:endParaRPr kumimoji="0" lang="en-US" altLang="en-US" sz="1600" b="0"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One round of whole genome duplication, so that every gene is present in one of the two genomes twice and only once in the other</a:t>
            </a:r>
            <a:endParaRPr kumimoji="0" lang="en-US" altLang="en-US" sz="1600" b="0"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Two identical genomes were used, but their sequences do not </a:t>
            </a:r>
            <a:r>
              <a:rPr lang="en-US" altLang="en-US" sz="1600" b="1" dirty="0">
                <a:latin typeface="Times New Roman" panose="02020603050405020304" pitchFamily="18" charset="0"/>
                <a:ea typeface="Times New Roman" panose="02020603050405020304" pitchFamily="18" charset="0"/>
                <a:cs typeface="Times New Roman" panose="02020603050405020304" pitchFamily="18" charset="0"/>
              </a:rPr>
              <a:t>start in a homologous position</a:t>
            </a:r>
            <a:r>
              <a:rPr kumimoji="0" lang="en-US" alt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600" b="1"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 There is a strong strand bias.</a:t>
            </a:r>
            <a:endParaRPr kumimoji="0" lang="en-US" altLang="en-US" sz="1600" b="0"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rPr>
              <a:t>E. </a:t>
            </a:r>
            <a:r>
              <a:rPr kumimoji="0" lang="en-US" altLang="en-US" sz="1600" b="1" i="0" u="none" strike="noStrike" cap="none" normalizeH="0" baseline="0" dirty="0">
                <a:ln>
                  <a:noFill/>
                </a:ln>
                <a:solidFill>
                  <a:schemeClr val="tx1"/>
                </a:solidFill>
                <a:effectLst/>
                <a:latin typeface="Times" pitchFamily="2" charset="0"/>
                <a:ea typeface="Times New Roman" panose="02020603050405020304" pitchFamily="18" charset="0"/>
                <a:cs typeface="Times New Roman" panose="02020603050405020304" pitchFamily="18" charset="0"/>
              </a:rPr>
              <a:t>The “forward” strand of one genome was reported, while the reverse complement was reported in the other genome</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84684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5F1D4E-9A7C-4744-950E-E6FBD5796F45}"/>
              </a:ext>
            </a:extLst>
          </p:cNvPr>
          <p:cNvSpPr txBox="1"/>
          <p:nvPr/>
        </p:nvSpPr>
        <p:spPr>
          <a:xfrm>
            <a:off x="324197" y="76197"/>
            <a:ext cx="7441461" cy="369332"/>
          </a:xfrm>
          <a:prstGeom prst="rect">
            <a:avLst/>
          </a:prstGeom>
          <a:noFill/>
        </p:spPr>
        <p:txBody>
          <a:bodyPr wrap="none" rtlCol="0">
            <a:spAutoFit/>
          </a:bodyPr>
          <a:lstStyle/>
          <a:p>
            <a:r>
              <a:rPr lang="en-US" dirty="0"/>
              <a:t>Cumulative Strand Bias  E.Coli_O157 – going around the chromosome 3 times </a:t>
            </a:r>
          </a:p>
        </p:txBody>
      </p:sp>
      <p:pic>
        <p:nvPicPr>
          <p:cNvPr id="2" name="Picture 1">
            <a:extLst>
              <a:ext uri="{FF2B5EF4-FFF2-40B4-BE49-F238E27FC236}">
                <a16:creationId xmlns:a16="http://schemas.microsoft.com/office/drawing/2014/main" id="{5C34123B-835C-6845-B70E-ED7ED95175F4}"/>
              </a:ext>
            </a:extLst>
          </p:cNvPr>
          <p:cNvPicPr>
            <a:picLocks noChangeAspect="1"/>
          </p:cNvPicPr>
          <p:nvPr/>
        </p:nvPicPr>
        <p:blipFill>
          <a:blip r:embed="rId2"/>
          <a:stretch>
            <a:fillRect/>
          </a:stretch>
        </p:blipFill>
        <p:spPr>
          <a:xfrm>
            <a:off x="324197" y="886691"/>
            <a:ext cx="10928174" cy="5735782"/>
          </a:xfrm>
          <a:prstGeom prst="rect">
            <a:avLst/>
          </a:prstGeom>
        </p:spPr>
      </p:pic>
    </p:spTree>
    <p:extLst>
      <p:ext uri="{BB962C8B-B14F-4D97-AF65-F5344CB8AC3E}">
        <p14:creationId xmlns:p14="http://schemas.microsoft.com/office/powerpoint/2010/main" val="257044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E4F3-28D1-FD40-B330-E38317B436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529D6-8897-5E4A-91A5-BFAF508504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3AAEC7-9911-934B-867D-0E3C385C3525}"/>
              </a:ext>
            </a:extLst>
          </p:cNvPr>
          <p:cNvPicPr>
            <a:picLocks noChangeAspect="1"/>
          </p:cNvPicPr>
          <p:nvPr/>
        </p:nvPicPr>
        <p:blipFill>
          <a:blip r:embed="rId2"/>
          <a:stretch>
            <a:fillRect/>
          </a:stretch>
        </p:blipFill>
        <p:spPr>
          <a:xfrm>
            <a:off x="251604" y="0"/>
            <a:ext cx="11688792" cy="6858000"/>
          </a:xfrm>
          <a:prstGeom prst="rect">
            <a:avLst/>
          </a:prstGeom>
        </p:spPr>
      </p:pic>
    </p:spTree>
    <p:extLst>
      <p:ext uri="{BB962C8B-B14F-4D97-AF65-F5344CB8AC3E}">
        <p14:creationId xmlns:p14="http://schemas.microsoft.com/office/powerpoint/2010/main" val="373842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1731-7B7C-1B4E-BE4C-F0D43F2D6D11}"/>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E27427DC-E025-ED49-87D7-B1880F035752}"/>
              </a:ext>
            </a:extLst>
          </p:cNvPr>
          <p:cNvSpPr/>
          <p:nvPr/>
        </p:nvSpPr>
        <p:spPr>
          <a:xfrm>
            <a:off x="0" y="2551837"/>
            <a:ext cx="12192000" cy="646331"/>
          </a:xfrm>
          <a:prstGeom prst="rect">
            <a:avLst/>
          </a:prstGeom>
        </p:spPr>
        <p:txBody>
          <a:bodyPr wrap="square">
            <a:spAutoFit/>
          </a:bodyPr>
          <a:lstStyle/>
          <a:p>
            <a:r>
              <a:rPr lang="en-US" dirty="0"/>
              <a:t>CDS     GCA_003112225.1    Primary Assembly    chromosome	CP028126.1     </a:t>
            </a:r>
            <a:r>
              <a:rPr lang="en-US" dirty="0">
                <a:highlight>
                  <a:srgbClr val="FFFF00"/>
                </a:highlight>
              </a:rPr>
              <a:t>5006615   5008018    -</a:t>
            </a:r>
            <a:r>
              <a:rPr lang="en-US" dirty="0"/>
              <a:t>	AWJ57195.1			</a:t>
            </a:r>
            <a:r>
              <a:rPr lang="en-US" b="1" dirty="0"/>
              <a:t>chromosomal replication initiator protein </a:t>
            </a:r>
            <a:r>
              <a:rPr lang="en-US" b="1" dirty="0" err="1"/>
              <a:t>DnaA</a:t>
            </a:r>
            <a:r>
              <a:rPr lang="en-US" dirty="0"/>
              <a:t>			I3U_28625	1404	467	</a:t>
            </a:r>
          </a:p>
        </p:txBody>
      </p:sp>
    </p:spTree>
    <p:extLst>
      <p:ext uri="{BB962C8B-B14F-4D97-AF65-F5344CB8AC3E}">
        <p14:creationId xmlns:p14="http://schemas.microsoft.com/office/powerpoint/2010/main" val="115386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E4F3-28D1-FD40-B330-E38317B436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529D6-8897-5E4A-91A5-BFAF508504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3AAEC7-9911-934B-867D-0E3C385C3525}"/>
              </a:ext>
            </a:extLst>
          </p:cNvPr>
          <p:cNvPicPr>
            <a:picLocks noChangeAspect="1"/>
          </p:cNvPicPr>
          <p:nvPr/>
        </p:nvPicPr>
        <p:blipFill>
          <a:blip r:embed="rId2"/>
          <a:stretch>
            <a:fillRect/>
          </a:stretch>
        </p:blipFill>
        <p:spPr>
          <a:xfrm>
            <a:off x="251604" y="0"/>
            <a:ext cx="11688792" cy="6858000"/>
          </a:xfrm>
          <a:prstGeom prst="rect">
            <a:avLst/>
          </a:prstGeom>
        </p:spPr>
      </p:pic>
    </p:spTree>
    <p:extLst>
      <p:ext uri="{BB962C8B-B14F-4D97-AF65-F5344CB8AC3E}">
        <p14:creationId xmlns:p14="http://schemas.microsoft.com/office/powerpoint/2010/main" val="375501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ED85-0E85-6447-B12C-6B555F5AAF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D37B46-481F-9648-A337-BA4F9679D1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498D22-9A21-5D48-A3C1-E31C964E8CFD}"/>
              </a:ext>
            </a:extLst>
          </p:cNvPr>
          <p:cNvPicPr>
            <a:picLocks noChangeAspect="1"/>
          </p:cNvPicPr>
          <p:nvPr/>
        </p:nvPicPr>
        <p:blipFill>
          <a:blip r:embed="rId2"/>
          <a:stretch>
            <a:fillRect/>
          </a:stretch>
        </p:blipFill>
        <p:spPr>
          <a:xfrm>
            <a:off x="787400" y="406400"/>
            <a:ext cx="10617200" cy="6045200"/>
          </a:xfrm>
          <a:prstGeom prst="rect">
            <a:avLst/>
          </a:prstGeom>
        </p:spPr>
      </p:pic>
    </p:spTree>
    <p:extLst>
      <p:ext uri="{BB962C8B-B14F-4D97-AF65-F5344CB8AC3E}">
        <p14:creationId xmlns:p14="http://schemas.microsoft.com/office/powerpoint/2010/main" val="74309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31CE7-0D47-CF40-8C3D-F62C1F334B03}"/>
              </a:ext>
            </a:extLst>
          </p:cNvPr>
          <p:cNvPicPr>
            <a:picLocks noChangeAspect="1"/>
          </p:cNvPicPr>
          <p:nvPr/>
        </p:nvPicPr>
        <p:blipFill>
          <a:blip r:embed="rId2"/>
          <a:stretch>
            <a:fillRect/>
          </a:stretch>
        </p:blipFill>
        <p:spPr>
          <a:xfrm>
            <a:off x="2026922" y="195349"/>
            <a:ext cx="5885411" cy="5885411"/>
          </a:xfrm>
          <a:prstGeom prst="rect">
            <a:avLst/>
          </a:prstGeom>
        </p:spPr>
      </p:pic>
      <p:sp>
        <p:nvSpPr>
          <p:cNvPr id="5" name="TextBox 4">
            <a:extLst>
              <a:ext uri="{FF2B5EF4-FFF2-40B4-BE49-F238E27FC236}">
                <a16:creationId xmlns:a16="http://schemas.microsoft.com/office/drawing/2014/main" id="{E33EFE62-FAB7-5444-B1F8-783E0FB7AAB7}"/>
              </a:ext>
            </a:extLst>
          </p:cNvPr>
          <p:cNvSpPr txBox="1"/>
          <p:nvPr/>
        </p:nvSpPr>
        <p:spPr>
          <a:xfrm>
            <a:off x="947652" y="5561213"/>
            <a:ext cx="519694" cy="369332"/>
          </a:xfrm>
          <a:prstGeom prst="rect">
            <a:avLst/>
          </a:prstGeom>
          <a:noFill/>
        </p:spPr>
        <p:txBody>
          <a:bodyPr wrap="none" rtlCol="0">
            <a:spAutoFit/>
          </a:bodyPr>
          <a:lstStyle/>
          <a:p>
            <a:r>
              <a:rPr lang="en-US" dirty="0"/>
              <a:t>ORI</a:t>
            </a:r>
          </a:p>
        </p:txBody>
      </p:sp>
      <p:cxnSp>
        <p:nvCxnSpPr>
          <p:cNvPr id="6" name="Straight Arrow Connector 5">
            <a:extLst>
              <a:ext uri="{FF2B5EF4-FFF2-40B4-BE49-F238E27FC236}">
                <a16:creationId xmlns:a16="http://schemas.microsoft.com/office/drawing/2014/main" id="{B7B8FC17-CC1D-044F-A648-2317962AAABC}"/>
              </a:ext>
            </a:extLst>
          </p:cNvPr>
          <p:cNvCxnSpPr>
            <a:cxnSpLocks/>
            <a:stCxn id="5" idx="3"/>
          </p:cNvCxnSpPr>
          <p:nvPr/>
        </p:nvCxnSpPr>
        <p:spPr>
          <a:xfrm>
            <a:off x="1467346" y="5745879"/>
            <a:ext cx="893470" cy="0"/>
          </a:xfrm>
          <a:prstGeom prst="straightConnector1">
            <a:avLst/>
          </a:prstGeom>
          <a:ln w="69850">
            <a:solidFill>
              <a:schemeClr val="accent1">
                <a:alpha val="64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8B282D1-5886-264F-B25C-C4049C67FB65}"/>
              </a:ext>
            </a:extLst>
          </p:cNvPr>
          <p:cNvCxnSpPr>
            <a:cxnSpLocks/>
          </p:cNvCxnSpPr>
          <p:nvPr/>
        </p:nvCxnSpPr>
        <p:spPr>
          <a:xfrm flipV="1">
            <a:off x="6924503" y="5804068"/>
            <a:ext cx="0" cy="513606"/>
          </a:xfrm>
          <a:prstGeom prst="straightConnector1">
            <a:avLst/>
          </a:prstGeom>
          <a:ln w="69850">
            <a:solidFill>
              <a:schemeClr val="accent1">
                <a:alpha val="6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245A16-FBEC-9244-81F7-C81C84ED3885}"/>
              </a:ext>
            </a:extLst>
          </p:cNvPr>
          <p:cNvSpPr txBox="1"/>
          <p:nvPr/>
        </p:nvSpPr>
        <p:spPr>
          <a:xfrm>
            <a:off x="6664656" y="6384177"/>
            <a:ext cx="519694" cy="369332"/>
          </a:xfrm>
          <a:prstGeom prst="rect">
            <a:avLst/>
          </a:prstGeom>
          <a:noFill/>
        </p:spPr>
        <p:txBody>
          <a:bodyPr wrap="none" rtlCol="0">
            <a:spAutoFit/>
          </a:bodyPr>
          <a:lstStyle/>
          <a:p>
            <a:r>
              <a:rPr lang="en-US" dirty="0"/>
              <a:t>ORI</a:t>
            </a:r>
          </a:p>
        </p:txBody>
      </p:sp>
    </p:spTree>
    <p:extLst>
      <p:ext uri="{BB962C8B-B14F-4D97-AF65-F5344CB8AC3E}">
        <p14:creationId xmlns:p14="http://schemas.microsoft.com/office/powerpoint/2010/main" val="2908957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B31CE7-0D47-CF40-8C3D-F62C1F334B03}"/>
              </a:ext>
            </a:extLst>
          </p:cNvPr>
          <p:cNvPicPr>
            <a:picLocks noChangeAspect="1"/>
          </p:cNvPicPr>
          <p:nvPr/>
        </p:nvPicPr>
        <p:blipFill>
          <a:blip r:embed="rId2"/>
          <a:stretch>
            <a:fillRect/>
          </a:stretch>
        </p:blipFill>
        <p:spPr>
          <a:xfrm>
            <a:off x="139932" y="1170015"/>
            <a:ext cx="5008417" cy="5008417"/>
          </a:xfrm>
          <a:prstGeom prst="rect">
            <a:avLst/>
          </a:prstGeom>
        </p:spPr>
      </p:pic>
      <p:pic>
        <p:nvPicPr>
          <p:cNvPr id="9" name="Picture 8">
            <a:extLst>
              <a:ext uri="{FF2B5EF4-FFF2-40B4-BE49-F238E27FC236}">
                <a16:creationId xmlns:a16="http://schemas.microsoft.com/office/drawing/2014/main" id="{1439F330-FB5B-4E41-9D8F-A2F944FB8F2C}"/>
              </a:ext>
            </a:extLst>
          </p:cNvPr>
          <p:cNvPicPr>
            <a:picLocks noChangeAspect="1"/>
          </p:cNvPicPr>
          <p:nvPr/>
        </p:nvPicPr>
        <p:blipFill>
          <a:blip r:embed="rId3"/>
          <a:stretch>
            <a:fillRect/>
          </a:stretch>
        </p:blipFill>
        <p:spPr>
          <a:xfrm>
            <a:off x="4876276" y="1246907"/>
            <a:ext cx="3872336" cy="4655130"/>
          </a:xfrm>
          <a:prstGeom prst="rect">
            <a:avLst/>
          </a:prstGeom>
        </p:spPr>
      </p:pic>
      <p:pic>
        <p:nvPicPr>
          <p:cNvPr id="11" name="Picture 10">
            <a:extLst>
              <a:ext uri="{FF2B5EF4-FFF2-40B4-BE49-F238E27FC236}">
                <a16:creationId xmlns:a16="http://schemas.microsoft.com/office/drawing/2014/main" id="{04F4C19C-B7CD-B24A-ABF0-740CFE0F2BAA}"/>
              </a:ext>
            </a:extLst>
          </p:cNvPr>
          <p:cNvPicPr>
            <a:picLocks noChangeAspect="1"/>
          </p:cNvPicPr>
          <p:nvPr/>
        </p:nvPicPr>
        <p:blipFill>
          <a:blip r:embed="rId4"/>
          <a:stretch>
            <a:fillRect/>
          </a:stretch>
        </p:blipFill>
        <p:spPr>
          <a:xfrm>
            <a:off x="8731987" y="1305098"/>
            <a:ext cx="602854" cy="4621874"/>
          </a:xfrm>
          <a:prstGeom prst="rect">
            <a:avLst/>
          </a:prstGeom>
        </p:spPr>
      </p:pic>
      <p:sp>
        <p:nvSpPr>
          <p:cNvPr id="12" name="TextBox 11">
            <a:extLst>
              <a:ext uri="{FF2B5EF4-FFF2-40B4-BE49-F238E27FC236}">
                <a16:creationId xmlns:a16="http://schemas.microsoft.com/office/drawing/2014/main" id="{A9323159-827D-6E4E-8497-CCD2B11DD43C}"/>
              </a:ext>
            </a:extLst>
          </p:cNvPr>
          <p:cNvSpPr txBox="1"/>
          <p:nvPr/>
        </p:nvSpPr>
        <p:spPr>
          <a:xfrm>
            <a:off x="4181301" y="310236"/>
            <a:ext cx="4524124" cy="369332"/>
          </a:xfrm>
          <a:prstGeom prst="rect">
            <a:avLst/>
          </a:prstGeom>
          <a:noFill/>
        </p:spPr>
        <p:txBody>
          <a:bodyPr wrap="none" rtlCol="0">
            <a:spAutoFit/>
          </a:bodyPr>
          <a:lstStyle/>
          <a:p>
            <a:r>
              <a:rPr lang="en-US" dirty="0" err="1"/>
              <a:t>Geneplot</a:t>
            </a:r>
            <a:r>
              <a:rPr lang="en-US" dirty="0"/>
              <a:t> going around the genome  (</a:t>
            </a:r>
            <a:r>
              <a:rPr lang="en-US" dirty="0" err="1"/>
              <a:t>ori</a:t>
            </a:r>
            <a:r>
              <a:rPr lang="en-US" dirty="0"/>
              <a:t> to </a:t>
            </a:r>
            <a:r>
              <a:rPr lang="en-US" dirty="0" err="1"/>
              <a:t>ori</a:t>
            </a:r>
            <a:endParaRPr lang="en-US" dirty="0"/>
          </a:p>
        </p:txBody>
      </p:sp>
      <p:cxnSp>
        <p:nvCxnSpPr>
          <p:cNvPr id="14" name="Straight Arrow Connector 13">
            <a:extLst>
              <a:ext uri="{FF2B5EF4-FFF2-40B4-BE49-F238E27FC236}">
                <a16:creationId xmlns:a16="http://schemas.microsoft.com/office/drawing/2014/main" id="{518C2B1E-B10A-164F-904D-2F6EF53D25C2}"/>
              </a:ext>
            </a:extLst>
          </p:cNvPr>
          <p:cNvCxnSpPr>
            <a:cxnSpLocks/>
            <a:stCxn id="15" idx="2"/>
          </p:cNvCxnSpPr>
          <p:nvPr/>
        </p:nvCxnSpPr>
        <p:spPr>
          <a:xfrm>
            <a:off x="4299330" y="1048900"/>
            <a:ext cx="0" cy="314098"/>
          </a:xfrm>
          <a:prstGeom prst="straightConnector1">
            <a:avLst/>
          </a:prstGeom>
          <a:ln w="69850">
            <a:solidFill>
              <a:schemeClr val="accent1">
                <a:alpha val="6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C7FF4B0-7D5F-AD45-AFE6-BD2090693F77}"/>
              </a:ext>
            </a:extLst>
          </p:cNvPr>
          <p:cNvSpPr txBox="1"/>
          <p:nvPr/>
        </p:nvSpPr>
        <p:spPr>
          <a:xfrm>
            <a:off x="4039483" y="679568"/>
            <a:ext cx="519694" cy="369332"/>
          </a:xfrm>
          <a:prstGeom prst="rect">
            <a:avLst/>
          </a:prstGeom>
          <a:noFill/>
        </p:spPr>
        <p:txBody>
          <a:bodyPr wrap="square" rtlCol="0">
            <a:spAutoFit/>
          </a:bodyPr>
          <a:lstStyle/>
          <a:p>
            <a:r>
              <a:rPr lang="en-US" dirty="0"/>
              <a:t>ORI</a:t>
            </a:r>
          </a:p>
        </p:txBody>
      </p:sp>
      <p:cxnSp>
        <p:nvCxnSpPr>
          <p:cNvPr id="17" name="Straight Arrow Connector 16">
            <a:extLst>
              <a:ext uri="{FF2B5EF4-FFF2-40B4-BE49-F238E27FC236}">
                <a16:creationId xmlns:a16="http://schemas.microsoft.com/office/drawing/2014/main" id="{0FBB456D-F334-C94F-B45A-7EF093F287A6}"/>
              </a:ext>
            </a:extLst>
          </p:cNvPr>
          <p:cNvCxnSpPr>
            <a:cxnSpLocks/>
          </p:cNvCxnSpPr>
          <p:nvPr/>
        </p:nvCxnSpPr>
        <p:spPr>
          <a:xfrm>
            <a:off x="8738677" y="982230"/>
            <a:ext cx="0" cy="314098"/>
          </a:xfrm>
          <a:prstGeom prst="straightConnector1">
            <a:avLst/>
          </a:prstGeom>
          <a:ln w="69850">
            <a:solidFill>
              <a:schemeClr val="accent1">
                <a:alpha val="64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1E17DE6-658A-E64B-8C9C-25E93707C6DE}"/>
              </a:ext>
            </a:extLst>
          </p:cNvPr>
          <p:cNvSpPr txBox="1"/>
          <p:nvPr/>
        </p:nvSpPr>
        <p:spPr>
          <a:xfrm>
            <a:off x="8445578" y="654463"/>
            <a:ext cx="519694" cy="369332"/>
          </a:xfrm>
          <a:prstGeom prst="rect">
            <a:avLst/>
          </a:prstGeom>
          <a:noFill/>
        </p:spPr>
        <p:txBody>
          <a:bodyPr wrap="square" rtlCol="0">
            <a:spAutoFit/>
          </a:bodyPr>
          <a:lstStyle/>
          <a:p>
            <a:r>
              <a:rPr lang="en-US" dirty="0"/>
              <a:t>ORI</a:t>
            </a:r>
          </a:p>
        </p:txBody>
      </p:sp>
      <p:sp>
        <p:nvSpPr>
          <p:cNvPr id="19" name="Rectangle 18">
            <a:extLst>
              <a:ext uri="{FF2B5EF4-FFF2-40B4-BE49-F238E27FC236}">
                <a16:creationId xmlns:a16="http://schemas.microsoft.com/office/drawing/2014/main" id="{C3152CD5-07E3-AB46-8B6D-ED26F069E49D}"/>
              </a:ext>
            </a:extLst>
          </p:cNvPr>
          <p:cNvSpPr/>
          <p:nvPr/>
        </p:nvSpPr>
        <p:spPr>
          <a:xfrm>
            <a:off x="440575" y="1170015"/>
            <a:ext cx="3858755" cy="4831774"/>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2DD25F1-23E1-EB45-8B8B-2DF0A8E6B9A2}"/>
              </a:ext>
            </a:extLst>
          </p:cNvPr>
          <p:cNvSpPr/>
          <p:nvPr/>
        </p:nvSpPr>
        <p:spPr>
          <a:xfrm>
            <a:off x="8748612" y="1305098"/>
            <a:ext cx="655977" cy="4696691"/>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ECA839D-1963-0A46-AD19-E34FACEA3C3E}"/>
              </a:ext>
            </a:extLst>
          </p:cNvPr>
          <p:cNvSpPr txBox="1"/>
          <p:nvPr/>
        </p:nvSpPr>
        <p:spPr>
          <a:xfrm>
            <a:off x="2186152" y="6442841"/>
            <a:ext cx="6032421" cy="369332"/>
          </a:xfrm>
          <a:prstGeom prst="rect">
            <a:avLst/>
          </a:prstGeom>
          <a:noFill/>
        </p:spPr>
        <p:txBody>
          <a:bodyPr wrap="none" rtlCol="0">
            <a:spAutoFit/>
          </a:bodyPr>
          <a:lstStyle/>
          <a:p>
            <a:r>
              <a:rPr lang="en-US" dirty="0"/>
              <a:t>Note:  The ORI in the genome on the x-axis is on the – strand.  </a:t>
            </a:r>
          </a:p>
        </p:txBody>
      </p:sp>
    </p:spTree>
    <p:extLst>
      <p:ext uri="{BB962C8B-B14F-4D97-AF65-F5344CB8AC3E}">
        <p14:creationId xmlns:p14="http://schemas.microsoft.com/office/powerpoint/2010/main" val="2401652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947</Words>
  <Application>Microsoft Macintosh PowerPoint</Application>
  <PresentationFormat>Widescreen</PresentationFormat>
  <Paragraphs>173</Paragraphs>
  <Slides>29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vt:lpstr>
      <vt:lpstr>Times New Roman</vt:lpstr>
      <vt:lpstr>Office Theme</vt:lpstr>
      <vt:lpstr>MCB 3421 -- Class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Feature table of  Aeromonas caviae R25-6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mechanism is this graph depicting when blue dots appear on the downward sloping diagonal? A. Recombination between two points in the genome leading to an inversion B. Deletion or Insertion C. Translocation  D. Paralogs E. All of the above   What does the blue line represent? A. The location of all genes in one genome versus the location of the top scoring blast hit in the other genome  B. The location of all genes in one genome versus the location of ALL the blast hits in the other genome  C. The location of the gene in the environment D. A and B E. None of the above   What do the red dots represent? A. False positives B. False negatives C. Partial matches D. Paralogs in the genome E. Orthologs in the genome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Gogarten, J. Peter</dc:creator>
  <cp:lastModifiedBy>Gogarten, J. Peter</cp:lastModifiedBy>
  <cp:revision>17</cp:revision>
  <dcterms:created xsi:type="dcterms:W3CDTF">2020-10-16T21:26:55Z</dcterms:created>
  <dcterms:modified xsi:type="dcterms:W3CDTF">2021-10-18T16:59:12Z</dcterms:modified>
</cp:coreProperties>
</file>