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4.xml" ContentType="application/vnd.openxmlformats-officedocument.theme+xml"/>
  <Override PartName="/ppt/slideLayouts/slideLayout27.xml" ContentType="application/vnd.openxmlformats-officedocument.presentationml.slideLayout+xml"/>
  <Override PartName="/ppt/theme/theme5.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6.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7.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heme/themeOverride1.xml" ContentType="application/vnd.openxmlformats-officedocument.themeOverr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73" r:id="rId2"/>
    <p:sldMasterId id="2147483685" r:id="rId3"/>
    <p:sldMasterId id="2147483687" r:id="rId4"/>
    <p:sldMasterId id="2147483691" r:id="rId5"/>
    <p:sldMasterId id="2147483693" r:id="rId6"/>
    <p:sldMasterId id="2147483705" r:id="rId7"/>
    <p:sldMasterId id="2147483710" r:id="rId8"/>
  </p:sldMasterIdLst>
  <p:notesMasterIdLst>
    <p:notesMasterId r:id="rId68"/>
  </p:notesMasterIdLst>
  <p:sldIdLst>
    <p:sldId id="562" r:id="rId9"/>
    <p:sldId id="256" r:id="rId10"/>
    <p:sldId id="931" r:id="rId11"/>
    <p:sldId id="560" r:id="rId12"/>
    <p:sldId id="558" r:id="rId13"/>
    <p:sldId id="539" r:id="rId14"/>
    <p:sldId id="540" r:id="rId15"/>
    <p:sldId id="544" r:id="rId16"/>
    <p:sldId id="543" r:id="rId17"/>
    <p:sldId id="541" r:id="rId18"/>
    <p:sldId id="545" r:id="rId19"/>
    <p:sldId id="542" r:id="rId20"/>
    <p:sldId id="546" r:id="rId21"/>
    <p:sldId id="547" r:id="rId22"/>
    <p:sldId id="561" r:id="rId23"/>
    <p:sldId id="538" r:id="rId24"/>
    <p:sldId id="536" r:id="rId25"/>
    <p:sldId id="563" r:id="rId26"/>
    <p:sldId id="564" r:id="rId27"/>
    <p:sldId id="566" r:id="rId28"/>
    <p:sldId id="565" r:id="rId29"/>
    <p:sldId id="570" r:id="rId30"/>
    <p:sldId id="567" r:id="rId31"/>
    <p:sldId id="568" r:id="rId32"/>
    <p:sldId id="569" r:id="rId33"/>
    <p:sldId id="938" r:id="rId34"/>
    <p:sldId id="551" r:id="rId35"/>
    <p:sldId id="552" r:id="rId36"/>
    <p:sldId id="553" r:id="rId37"/>
    <p:sldId id="554" r:id="rId38"/>
    <p:sldId id="555" r:id="rId39"/>
    <p:sldId id="556" r:id="rId40"/>
    <p:sldId id="557" r:id="rId41"/>
    <p:sldId id="940" r:id="rId42"/>
    <p:sldId id="953" r:id="rId43"/>
    <p:sldId id="941" r:id="rId44"/>
    <p:sldId id="942" r:id="rId45"/>
    <p:sldId id="943" r:id="rId46"/>
    <p:sldId id="959" r:id="rId47"/>
    <p:sldId id="944" r:id="rId48"/>
    <p:sldId id="958" r:id="rId49"/>
    <p:sldId id="806" r:id="rId50"/>
    <p:sldId id="807" r:id="rId51"/>
    <p:sldId id="808" r:id="rId52"/>
    <p:sldId id="805" r:id="rId53"/>
    <p:sldId id="276" r:id="rId54"/>
    <p:sldId id="802" r:id="rId55"/>
    <p:sldId id="803" r:id="rId56"/>
    <p:sldId id="809" r:id="rId57"/>
    <p:sldId id="810" r:id="rId58"/>
    <p:sldId id="811" r:id="rId59"/>
    <p:sldId id="813" r:id="rId60"/>
    <p:sldId id="804" r:id="rId61"/>
    <p:sldId id="575" r:id="rId62"/>
    <p:sldId id="411" r:id="rId63"/>
    <p:sldId id="800" r:id="rId64"/>
    <p:sldId id="580" r:id="rId65"/>
    <p:sldId id="582" r:id="rId66"/>
    <p:sldId id="581" r:id="rId6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9289"/>
    <p:restoredTop sz="86395"/>
  </p:normalViewPr>
  <p:slideViewPr>
    <p:cSldViewPr snapToGrid="0" snapToObjects="1">
      <p:cViewPr varScale="1">
        <p:scale>
          <a:sx n="91" d="100"/>
          <a:sy n="91" d="100"/>
        </p:scale>
        <p:origin x="152" y="584"/>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slide" Target="slides/slide55.xml"/><Relationship Id="rId68" Type="http://schemas.openxmlformats.org/officeDocument/2006/relationships/notesMaster" Target="notesMasters/notesMaster1.xml"/><Relationship Id="rId7" Type="http://schemas.openxmlformats.org/officeDocument/2006/relationships/slideMaster" Target="slideMasters/slideMaster7.xml"/><Relationship Id="rId71"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slide" Target="slides/slide50.xml"/><Relationship Id="rId66" Type="http://schemas.openxmlformats.org/officeDocument/2006/relationships/slide" Target="slides/slide58.xml"/><Relationship Id="rId5" Type="http://schemas.openxmlformats.org/officeDocument/2006/relationships/slideMaster" Target="slideMasters/slideMaster5.xml"/><Relationship Id="rId61" Type="http://schemas.openxmlformats.org/officeDocument/2006/relationships/slide" Target="slides/slide53.xml"/><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slide" Target="slides/slide56.xml"/><Relationship Id="rId69"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slide" Target="slides/slide43.xml"/><Relationship Id="rId72"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slide" Target="slides/slide59.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4" Type="http://schemas.openxmlformats.org/officeDocument/2006/relationships/slideMaster" Target="slideMasters/slideMaster4.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s>
</file>

<file path=ppt/charts/_rels/chart1.xml.rels><?xml version="1.0" encoding="UTF-8" standalone="yes"?>
<Relationships xmlns="http://schemas.openxmlformats.org/package/2006/relationships"><Relationship Id="rId1" Type="http://schemas.openxmlformats.org/officeDocument/2006/relationships/oleObject" Target="file:///C:\Users\nucleus\Downloads\boostrap_simul.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Users\nucleus\Downloads\boostrap_simul.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scatterChart>
        <c:scatterStyle val="lineMarker"/>
        <c:varyColors val="0"/>
        <c:ser>
          <c:idx val="0"/>
          <c:order val="0"/>
          <c:tx>
            <c:strRef>
              <c:f>Sheet2!$I$1</c:f>
              <c:strCache>
                <c:ptCount val="1"/>
                <c:pt idx="0">
                  <c:v>200</c:v>
                </c:pt>
              </c:strCache>
            </c:strRef>
          </c:tx>
          <c:spPr>
            <a:ln w="19050">
              <a:solidFill>
                <a:srgbClr val="7030A0"/>
              </a:solidFill>
            </a:ln>
          </c:spPr>
          <c:marker>
            <c:symbol val="diamond"/>
            <c:size val="5"/>
          </c:marker>
          <c:xVal>
            <c:numRef>
              <c:f>Sheet2!$H$2:$H$7</c:f>
              <c:numCache>
                <c:formatCode>General</c:formatCode>
                <c:ptCount val="6"/>
                <c:pt idx="0">
                  <c:v>0</c:v>
                </c:pt>
                <c:pt idx="1">
                  <c:v>1</c:v>
                </c:pt>
                <c:pt idx="2">
                  <c:v>4</c:v>
                </c:pt>
                <c:pt idx="3">
                  <c:v>9</c:v>
                </c:pt>
                <c:pt idx="4">
                  <c:v>19</c:v>
                </c:pt>
                <c:pt idx="5">
                  <c:v>49</c:v>
                </c:pt>
              </c:numCache>
            </c:numRef>
          </c:xVal>
          <c:yVal>
            <c:numRef>
              <c:f>Sheet2!$I$2:$I$7</c:f>
              <c:numCache>
                <c:formatCode>General</c:formatCode>
                <c:ptCount val="6"/>
                <c:pt idx="0">
                  <c:v>81.14</c:v>
                </c:pt>
                <c:pt idx="1">
                  <c:v>65.510000000000005</c:v>
                </c:pt>
                <c:pt idx="2">
                  <c:v>51.77</c:v>
                </c:pt>
                <c:pt idx="3">
                  <c:v>38.26</c:v>
                </c:pt>
                <c:pt idx="4">
                  <c:v>35.75</c:v>
                </c:pt>
                <c:pt idx="5">
                  <c:v>22.9</c:v>
                </c:pt>
              </c:numCache>
            </c:numRef>
          </c:yVal>
          <c:smooth val="0"/>
          <c:extLst>
            <c:ext xmlns:c16="http://schemas.microsoft.com/office/drawing/2014/chart" uri="{C3380CC4-5D6E-409C-BE32-E72D297353CC}">
              <c16:uniqueId val="{00000000-BF47-524A-BE6E-DCA210A73562}"/>
            </c:ext>
          </c:extLst>
        </c:ser>
        <c:ser>
          <c:idx val="1"/>
          <c:order val="1"/>
          <c:tx>
            <c:strRef>
              <c:f>Sheet2!$J$1</c:f>
              <c:strCache>
                <c:ptCount val="1"/>
                <c:pt idx="0">
                  <c:v>500</c:v>
                </c:pt>
              </c:strCache>
            </c:strRef>
          </c:tx>
          <c:spPr>
            <a:ln w="19050"/>
          </c:spPr>
          <c:marker>
            <c:symbol val="square"/>
            <c:size val="3"/>
          </c:marker>
          <c:xVal>
            <c:numRef>
              <c:f>Sheet2!$H$2:$H$7</c:f>
              <c:numCache>
                <c:formatCode>General</c:formatCode>
                <c:ptCount val="6"/>
                <c:pt idx="0">
                  <c:v>0</c:v>
                </c:pt>
                <c:pt idx="1">
                  <c:v>1</c:v>
                </c:pt>
                <c:pt idx="2">
                  <c:v>4</c:v>
                </c:pt>
                <c:pt idx="3">
                  <c:v>9</c:v>
                </c:pt>
                <c:pt idx="4">
                  <c:v>19</c:v>
                </c:pt>
                <c:pt idx="5">
                  <c:v>49</c:v>
                </c:pt>
              </c:numCache>
            </c:numRef>
          </c:xVal>
          <c:yVal>
            <c:numRef>
              <c:f>Sheet2!$J$2:$J$7</c:f>
              <c:numCache>
                <c:formatCode>General</c:formatCode>
                <c:ptCount val="6"/>
                <c:pt idx="0">
                  <c:v>96.46</c:v>
                </c:pt>
                <c:pt idx="1">
                  <c:v>89.69</c:v>
                </c:pt>
                <c:pt idx="2">
                  <c:v>74.77</c:v>
                </c:pt>
                <c:pt idx="3">
                  <c:v>60.64</c:v>
                </c:pt>
                <c:pt idx="4">
                  <c:v>50.67</c:v>
                </c:pt>
                <c:pt idx="5">
                  <c:v>31.1</c:v>
                </c:pt>
              </c:numCache>
            </c:numRef>
          </c:yVal>
          <c:smooth val="0"/>
          <c:extLst>
            <c:ext xmlns:c16="http://schemas.microsoft.com/office/drawing/2014/chart" uri="{C3380CC4-5D6E-409C-BE32-E72D297353CC}">
              <c16:uniqueId val="{00000001-BF47-524A-BE6E-DCA210A73562}"/>
            </c:ext>
          </c:extLst>
        </c:ser>
        <c:ser>
          <c:idx val="2"/>
          <c:order val="2"/>
          <c:tx>
            <c:strRef>
              <c:f>Sheet2!$K$1</c:f>
              <c:strCache>
                <c:ptCount val="1"/>
                <c:pt idx="0">
                  <c:v>1000</c:v>
                </c:pt>
              </c:strCache>
            </c:strRef>
          </c:tx>
          <c:spPr>
            <a:ln w="19050">
              <a:solidFill>
                <a:srgbClr val="92D050"/>
              </a:solidFill>
            </a:ln>
          </c:spPr>
          <c:marker>
            <c:symbol val="triangle"/>
            <c:size val="4"/>
          </c:marker>
          <c:xVal>
            <c:numRef>
              <c:f>Sheet2!$H$2:$H$7</c:f>
              <c:numCache>
                <c:formatCode>General</c:formatCode>
                <c:ptCount val="6"/>
                <c:pt idx="0">
                  <c:v>0</c:v>
                </c:pt>
                <c:pt idx="1">
                  <c:v>1</c:v>
                </c:pt>
                <c:pt idx="2">
                  <c:v>4</c:v>
                </c:pt>
                <c:pt idx="3">
                  <c:v>9</c:v>
                </c:pt>
                <c:pt idx="4">
                  <c:v>19</c:v>
                </c:pt>
                <c:pt idx="5">
                  <c:v>49</c:v>
                </c:pt>
              </c:numCache>
            </c:numRef>
          </c:xVal>
          <c:yVal>
            <c:numRef>
              <c:f>Sheet2!$K$2:$K$7</c:f>
              <c:numCache>
                <c:formatCode>General</c:formatCode>
                <c:ptCount val="6"/>
                <c:pt idx="0">
                  <c:v>99.64</c:v>
                </c:pt>
                <c:pt idx="1">
                  <c:v>96.66</c:v>
                </c:pt>
                <c:pt idx="2">
                  <c:v>86.9</c:v>
                </c:pt>
                <c:pt idx="3">
                  <c:v>73.13</c:v>
                </c:pt>
                <c:pt idx="4">
                  <c:v>60.37</c:v>
                </c:pt>
                <c:pt idx="5">
                  <c:v>34.74</c:v>
                </c:pt>
              </c:numCache>
            </c:numRef>
          </c:yVal>
          <c:smooth val="0"/>
          <c:extLst>
            <c:ext xmlns:c16="http://schemas.microsoft.com/office/drawing/2014/chart" uri="{C3380CC4-5D6E-409C-BE32-E72D297353CC}">
              <c16:uniqueId val="{00000002-BF47-524A-BE6E-DCA210A73562}"/>
            </c:ext>
          </c:extLst>
        </c:ser>
        <c:dLbls>
          <c:showLegendKey val="0"/>
          <c:showVal val="0"/>
          <c:showCatName val="0"/>
          <c:showSerName val="0"/>
          <c:showPercent val="0"/>
          <c:showBubbleSize val="0"/>
        </c:dLbls>
        <c:axId val="1449024144"/>
        <c:axId val="1449026688"/>
      </c:scatterChart>
      <c:valAx>
        <c:axId val="1449024144"/>
        <c:scaling>
          <c:orientation val="minMax"/>
          <c:max val="50"/>
          <c:min val="0"/>
        </c:scaling>
        <c:delete val="0"/>
        <c:axPos val="b"/>
        <c:title>
          <c:tx>
            <c:rich>
              <a:bodyPr/>
              <a:lstStyle/>
              <a:p>
                <a:pPr>
                  <a:defRPr/>
                </a:pPr>
                <a:r>
                  <a:rPr lang="en-US"/>
                  <a:t>Number of Interior Branches</a:t>
                </a:r>
              </a:p>
            </c:rich>
          </c:tx>
          <c:overlay val="0"/>
        </c:title>
        <c:numFmt formatCode="General" sourceLinked="1"/>
        <c:majorTickMark val="out"/>
        <c:minorTickMark val="none"/>
        <c:tickLblPos val="nextTo"/>
        <c:crossAx val="1449026688"/>
        <c:crosses val="autoZero"/>
        <c:crossBetween val="midCat"/>
      </c:valAx>
      <c:valAx>
        <c:axId val="1449026688"/>
        <c:scaling>
          <c:orientation val="minMax"/>
        </c:scaling>
        <c:delete val="0"/>
        <c:axPos val="l"/>
        <c:majorGridlines/>
        <c:title>
          <c:tx>
            <c:rich>
              <a:bodyPr rot="-5400000" vert="horz"/>
              <a:lstStyle/>
              <a:p>
                <a:pPr>
                  <a:defRPr/>
                </a:pPr>
                <a:r>
                  <a:rPr lang="en-US" dirty="0"/>
                  <a:t>Average Maximum Bootstrap Support</a:t>
                </a:r>
              </a:p>
            </c:rich>
          </c:tx>
          <c:overlay val="0"/>
        </c:title>
        <c:numFmt formatCode="General" sourceLinked="1"/>
        <c:majorTickMark val="out"/>
        <c:minorTickMark val="none"/>
        <c:tickLblPos val="nextTo"/>
        <c:crossAx val="1449024144"/>
        <c:crosses val="autoZero"/>
        <c:crossBetween val="midCat"/>
      </c:valAx>
    </c:plotArea>
    <c:legend>
      <c:legendPos val="r"/>
      <c:overlay val="0"/>
    </c:legend>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scatterChart>
        <c:scatterStyle val="lineMarker"/>
        <c:varyColors val="0"/>
        <c:ser>
          <c:idx val="0"/>
          <c:order val="0"/>
          <c:tx>
            <c:strRef>
              <c:f>Sheet3!$J$1</c:f>
              <c:strCache>
                <c:ptCount val="1"/>
                <c:pt idx="0">
                  <c:v>200</c:v>
                </c:pt>
              </c:strCache>
            </c:strRef>
          </c:tx>
          <c:spPr>
            <a:ln w="19050">
              <a:solidFill>
                <a:srgbClr val="7030A0"/>
              </a:solidFill>
            </a:ln>
          </c:spPr>
          <c:marker>
            <c:symbol val="diamond"/>
            <c:size val="3"/>
          </c:marker>
          <c:xVal>
            <c:numRef>
              <c:f>Sheet3!$I$2:$I$7</c:f>
              <c:numCache>
                <c:formatCode>General</c:formatCode>
                <c:ptCount val="6"/>
                <c:pt idx="0">
                  <c:v>0</c:v>
                </c:pt>
                <c:pt idx="1">
                  <c:v>1</c:v>
                </c:pt>
                <c:pt idx="2">
                  <c:v>4</c:v>
                </c:pt>
                <c:pt idx="3">
                  <c:v>9</c:v>
                </c:pt>
                <c:pt idx="4">
                  <c:v>19</c:v>
                </c:pt>
                <c:pt idx="5">
                  <c:v>49</c:v>
                </c:pt>
              </c:numCache>
            </c:numRef>
          </c:xVal>
          <c:yVal>
            <c:numRef>
              <c:f>Sheet3!$J$2:$J$7</c:f>
              <c:numCache>
                <c:formatCode>General</c:formatCode>
                <c:ptCount val="6"/>
                <c:pt idx="0">
                  <c:v>80.679999999999978</c:v>
                </c:pt>
                <c:pt idx="1">
                  <c:v>77.42</c:v>
                </c:pt>
                <c:pt idx="2">
                  <c:v>79.83</c:v>
                </c:pt>
                <c:pt idx="3">
                  <c:v>80.739999999999995</c:v>
                </c:pt>
                <c:pt idx="4">
                  <c:v>78.91</c:v>
                </c:pt>
                <c:pt idx="5">
                  <c:v>82.5</c:v>
                </c:pt>
              </c:numCache>
            </c:numRef>
          </c:yVal>
          <c:smooth val="0"/>
          <c:extLst>
            <c:ext xmlns:c16="http://schemas.microsoft.com/office/drawing/2014/chart" uri="{C3380CC4-5D6E-409C-BE32-E72D297353CC}">
              <c16:uniqueId val="{00000000-722F-5643-BCC9-61871C238EDC}"/>
            </c:ext>
          </c:extLst>
        </c:ser>
        <c:ser>
          <c:idx val="1"/>
          <c:order val="1"/>
          <c:tx>
            <c:strRef>
              <c:f>Sheet3!$K$1</c:f>
              <c:strCache>
                <c:ptCount val="1"/>
                <c:pt idx="0">
                  <c:v>500</c:v>
                </c:pt>
              </c:strCache>
            </c:strRef>
          </c:tx>
          <c:spPr>
            <a:ln w="19050"/>
          </c:spPr>
          <c:marker>
            <c:symbol val="square"/>
            <c:size val="3"/>
          </c:marker>
          <c:xVal>
            <c:numRef>
              <c:f>Sheet3!$I$2:$I$7</c:f>
              <c:numCache>
                <c:formatCode>General</c:formatCode>
                <c:ptCount val="6"/>
                <c:pt idx="0">
                  <c:v>0</c:v>
                </c:pt>
                <c:pt idx="1">
                  <c:v>1</c:v>
                </c:pt>
                <c:pt idx="2">
                  <c:v>4</c:v>
                </c:pt>
                <c:pt idx="3">
                  <c:v>9</c:v>
                </c:pt>
                <c:pt idx="4">
                  <c:v>19</c:v>
                </c:pt>
                <c:pt idx="5">
                  <c:v>49</c:v>
                </c:pt>
              </c:numCache>
            </c:numRef>
          </c:xVal>
          <c:yVal>
            <c:numRef>
              <c:f>Sheet3!$K$2:$K$7</c:f>
              <c:numCache>
                <c:formatCode>General</c:formatCode>
                <c:ptCount val="6"/>
                <c:pt idx="0">
                  <c:v>97.11</c:v>
                </c:pt>
                <c:pt idx="1">
                  <c:v>97.91</c:v>
                </c:pt>
                <c:pt idx="2">
                  <c:v>96.73</c:v>
                </c:pt>
                <c:pt idx="3">
                  <c:v>96.21</c:v>
                </c:pt>
                <c:pt idx="4">
                  <c:v>95.82</c:v>
                </c:pt>
                <c:pt idx="5">
                  <c:v>93.48</c:v>
                </c:pt>
              </c:numCache>
            </c:numRef>
          </c:yVal>
          <c:smooth val="0"/>
          <c:extLst>
            <c:ext xmlns:c16="http://schemas.microsoft.com/office/drawing/2014/chart" uri="{C3380CC4-5D6E-409C-BE32-E72D297353CC}">
              <c16:uniqueId val="{00000001-722F-5643-BCC9-61871C238EDC}"/>
            </c:ext>
          </c:extLst>
        </c:ser>
        <c:ser>
          <c:idx val="2"/>
          <c:order val="2"/>
          <c:tx>
            <c:strRef>
              <c:f>Sheet3!$L$1</c:f>
              <c:strCache>
                <c:ptCount val="1"/>
                <c:pt idx="0">
                  <c:v>1000</c:v>
                </c:pt>
              </c:strCache>
            </c:strRef>
          </c:tx>
          <c:spPr>
            <a:ln w="19050">
              <a:solidFill>
                <a:srgbClr val="92D050"/>
              </a:solidFill>
            </a:ln>
          </c:spPr>
          <c:marker>
            <c:symbol val="triangle"/>
            <c:size val="3"/>
          </c:marker>
          <c:xVal>
            <c:numRef>
              <c:f>Sheet3!$I$2:$I$7</c:f>
              <c:numCache>
                <c:formatCode>General</c:formatCode>
                <c:ptCount val="6"/>
                <c:pt idx="0">
                  <c:v>0</c:v>
                </c:pt>
                <c:pt idx="1">
                  <c:v>1</c:v>
                </c:pt>
                <c:pt idx="2">
                  <c:v>4</c:v>
                </c:pt>
                <c:pt idx="3">
                  <c:v>9</c:v>
                </c:pt>
                <c:pt idx="4">
                  <c:v>19</c:v>
                </c:pt>
                <c:pt idx="5">
                  <c:v>49</c:v>
                </c:pt>
              </c:numCache>
            </c:numRef>
          </c:xVal>
          <c:yVal>
            <c:numRef>
              <c:f>Sheet3!$L$2:$L$7</c:f>
              <c:numCache>
                <c:formatCode>General</c:formatCode>
                <c:ptCount val="6"/>
                <c:pt idx="0">
                  <c:v>99.84</c:v>
                </c:pt>
                <c:pt idx="1">
                  <c:v>99.54</c:v>
                </c:pt>
                <c:pt idx="2">
                  <c:v>99.81</c:v>
                </c:pt>
                <c:pt idx="3">
                  <c:v>99.88</c:v>
                </c:pt>
                <c:pt idx="4">
                  <c:v>99.669999999999973</c:v>
                </c:pt>
                <c:pt idx="5">
                  <c:v>99.33</c:v>
                </c:pt>
              </c:numCache>
            </c:numRef>
          </c:yVal>
          <c:smooth val="0"/>
          <c:extLst>
            <c:ext xmlns:c16="http://schemas.microsoft.com/office/drawing/2014/chart" uri="{C3380CC4-5D6E-409C-BE32-E72D297353CC}">
              <c16:uniqueId val="{00000002-722F-5643-BCC9-61871C238EDC}"/>
            </c:ext>
          </c:extLst>
        </c:ser>
        <c:dLbls>
          <c:showLegendKey val="0"/>
          <c:showVal val="0"/>
          <c:showCatName val="0"/>
          <c:showSerName val="0"/>
          <c:showPercent val="0"/>
          <c:showBubbleSize val="0"/>
        </c:dLbls>
        <c:axId val="1444590320"/>
        <c:axId val="1444593168"/>
      </c:scatterChart>
      <c:valAx>
        <c:axId val="1444590320"/>
        <c:scaling>
          <c:orientation val="minMax"/>
          <c:max val="50"/>
        </c:scaling>
        <c:delete val="0"/>
        <c:axPos val="b"/>
        <c:title>
          <c:tx>
            <c:rich>
              <a:bodyPr/>
              <a:lstStyle/>
              <a:p>
                <a:pPr>
                  <a:defRPr/>
                </a:pPr>
                <a:r>
                  <a:rPr lang="en-US"/>
                  <a:t>Number</a:t>
                </a:r>
                <a:r>
                  <a:rPr lang="en-US" baseline="0"/>
                  <a:t> of interior branches</a:t>
                </a:r>
                <a:endParaRPr lang="en-US"/>
              </a:p>
            </c:rich>
          </c:tx>
          <c:overlay val="0"/>
        </c:title>
        <c:numFmt formatCode="General" sourceLinked="1"/>
        <c:majorTickMark val="out"/>
        <c:minorTickMark val="none"/>
        <c:tickLblPos val="nextTo"/>
        <c:crossAx val="1444593168"/>
        <c:crosses val="autoZero"/>
        <c:crossBetween val="midCat"/>
      </c:valAx>
      <c:valAx>
        <c:axId val="1444593168"/>
        <c:scaling>
          <c:orientation val="minMax"/>
        </c:scaling>
        <c:delete val="0"/>
        <c:axPos val="l"/>
        <c:majorGridlines/>
        <c:title>
          <c:tx>
            <c:rich>
              <a:bodyPr rot="-5400000" vert="horz"/>
              <a:lstStyle/>
              <a:p>
                <a:pPr>
                  <a:defRPr/>
                </a:pPr>
                <a:r>
                  <a:rPr lang="en-US"/>
                  <a:t>Average Supported</a:t>
                </a:r>
                <a:r>
                  <a:rPr lang="en-US" baseline="0"/>
                  <a:t> Embedded Quartets</a:t>
                </a:r>
                <a:endParaRPr lang="en-US"/>
              </a:p>
            </c:rich>
          </c:tx>
          <c:overlay val="0"/>
        </c:title>
        <c:numFmt formatCode="General" sourceLinked="1"/>
        <c:majorTickMark val="out"/>
        <c:minorTickMark val="none"/>
        <c:tickLblPos val="nextTo"/>
        <c:crossAx val="1444590320"/>
        <c:crosses val="autoZero"/>
        <c:crossBetween val="midCat"/>
      </c:valAx>
    </c:plotArea>
    <c:legend>
      <c:legendPos val="r"/>
      <c:overlay val="0"/>
    </c:legend>
    <c:plotVisOnly val="1"/>
    <c:dispBlanksAs val="gap"/>
    <c:showDLblsOverMax val="0"/>
  </c:chart>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38.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0.png"/></Relationships>
</file>

<file path=ppt/drawings/_rels/vmlDrawing3.v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image" Target="../media/image42.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60C6666-A039-594B-AA1A-D1FBA6146C07}" type="datetimeFigureOut">
              <a:rPr lang="en-US" smtClean="0"/>
              <a:t>12/6/21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6034B5D-3F22-614D-B2F9-943CB0365BD2}" type="slidenum">
              <a:rPr lang="en-US" smtClean="0"/>
              <a:t>‹#›</a:t>
            </a:fld>
            <a:endParaRPr lang="en-US"/>
          </a:p>
        </p:txBody>
      </p:sp>
    </p:spTree>
    <p:extLst>
      <p:ext uri="{BB962C8B-B14F-4D97-AF65-F5344CB8AC3E}">
        <p14:creationId xmlns:p14="http://schemas.microsoft.com/office/powerpoint/2010/main" val="27238446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6034B5D-3F22-614D-B2F9-943CB0365BD2}" type="slidenum">
              <a:rPr lang="en-US" smtClean="0"/>
              <a:t>1</a:t>
            </a:fld>
            <a:endParaRPr lang="en-US"/>
          </a:p>
        </p:txBody>
      </p:sp>
    </p:spTree>
    <p:extLst>
      <p:ext uri="{BB962C8B-B14F-4D97-AF65-F5344CB8AC3E}">
        <p14:creationId xmlns:p14="http://schemas.microsoft.com/office/powerpoint/2010/main" val="22352893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6034B5D-3F22-614D-B2F9-943CB0365BD2}" type="slidenum">
              <a:rPr lang="en-US" smtClean="0"/>
              <a:t>12</a:t>
            </a:fld>
            <a:endParaRPr lang="en-US"/>
          </a:p>
        </p:txBody>
      </p:sp>
    </p:spTree>
    <p:extLst>
      <p:ext uri="{BB962C8B-B14F-4D97-AF65-F5344CB8AC3E}">
        <p14:creationId xmlns:p14="http://schemas.microsoft.com/office/powerpoint/2010/main" val="15625739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6034B5D-3F22-614D-B2F9-943CB0365BD2}" type="slidenum">
              <a:rPr lang="en-US" smtClean="0"/>
              <a:t>13</a:t>
            </a:fld>
            <a:endParaRPr lang="en-US"/>
          </a:p>
        </p:txBody>
      </p:sp>
    </p:spTree>
    <p:extLst>
      <p:ext uri="{BB962C8B-B14F-4D97-AF65-F5344CB8AC3E}">
        <p14:creationId xmlns:p14="http://schemas.microsoft.com/office/powerpoint/2010/main" val="30885535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6034B5D-3F22-614D-B2F9-943CB0365BD2}" type="slidenum">
              <a:rPr lang="en-US" smtClean="0"/>
              <a:t>14</a:t>
            </a:fld>
            <a:endParaRPr lang="en-US"/>
          </a:p>
        </p:txBody>
      </p:sp>
    </p:spTree>
    <p:extLst>
      <p:ext uri="{BB962C8B-B14F-4D97-AF65-F5344CB8AC3E}">
        <p14:creationId xmlns:p14="http://schemas.microsoft.com/office/powerpoint/2010/main" val="29981147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6034B5D-3F22-614D-B2F9-943CB0365BD2}" type="slidenum">
              <a:rPr lang="en-US" smtClean="0"/>
              <a:t>15</a:t>
            </a:fld>
            <a:endParaRPr lang="en-US"/>
          </a:p>
        </p:txBody>
      </p:sp>
    </p:spTree>
    <p:extLst>
      <p:ext uri="{BB962C8B-B14F-4D97-AF65-F5344CB8AC3E}">
        <p14:creationId xmlns:p14="http://schemas.microsoft.com/office/powerpoint/2010/main" val="37988899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6034B5D-3F22-614D-B2F9-943CB0365BD2}" type="slidenum">
              <a:rPr lang="en-US" smtClean="0"/>
              <a:t>16</a:t>
            </a:fld>
            <a:endParaRPr lang="en-US"/>
          </a:p>
        </p:txBody>
      </p:sp>
    </p:spTree>
    <p:extLst>
      <p:ext uri="{BB962C8B-B14F-4D97-AF65-F5344CB8AC3E}">
        <p14:creationId xmlns:p14="http://schemas.microsoft.com/office/powerpoint/2010/main" val="32766675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Aside on </a:t>
            </a:r>
            <a:r>
              <a:rPr lang="en-US" dirty="0" err="1"/>
              <a:t>Thermoplasma</a:t>
            </a:r>
            <a:r>
              <a:rPr lang="en-US" dirty="0"/>
              <a:t> intein</a:t>
            </a:r>
            <a:r>
              <a:rPr lang="en-US" baseline="0" dirty="0"/>
              <a:t> splicing of A-subunit expressed in E.coli https://</a:t>
            </a:r>
            <a:r>
              <a:rPr lang="en-US" baseline="0" dirty="0" err="1"/>
              <a:t>www.ncbi.nlm.nih.gov</a:t>
            </a:r>
            <a:r>
              <a:rPr lang="en-US" baseline="0" dirty="0"/>
              <a:t>/</a:t>
            </a:r>
            <a:r>
              <a:rPr lang="en-US" baseline="0" dirty="0" err="1"/>
              <a:t>pmc</a:t>
            </a:r>
            <a:r>
              <a:rPr lang="en-US" baseline="0" dirty="0"/>
              <a:t>/articles/PMC60005/?tool=</a:t>
            </a:r>
            <a:r>
              <a:rPr lang="en-US" baseline="0" dirty="0" err="1"/>
              <a:t>pubmed</a:t>
            </a:r>
            <a:r>
              <a:rPr lang="en-US" baseline="0" dirty="0"/>
              <a:t> . </a:t>
            </a:r>
            <a:endParaRPr lang="en-US" dirty="0"/>
          </a:p>
        </p:txBody>
      </p:sp>
      <p:sp>
        <p:nvSpPr>
          <p:cNvPr id="4" name="Slide Number Placeholder 3"/>
          <p:cNvSpPr>
            <a:spLocks noGrp="1"/>
          </p:cNvSpPr>
          <p:nvPr>
            <p:ph type="sldNum" sz="quarter" idx="5"/>
          </p:nvPr>
        </p:nvSpPr>
        <p:spPr/>
        <p:txBody>
          <a:bodyPr/>
          <a:lstStyle/>
          <a:p>
            <a:fld id="{46034B5D-3F22-614D-B2F9-943CB0365BD2}" type="slidenum">
              <a:rPr lang="en-US" smtClean="0"/>
              <a:t>17</a:t>
            </a:fld>
            <a:endParaRPr lang="en-US"/>
          </a:p>
        </p:txBody>
      </p:sp>
    </p:spTree>
    <p:extLst>
      <p:ext uri="{BB962C8B-B14F-4D97-AF65-F5344CB8AC3E}">
        <p14:creationId xmlns:p14="http://schemas.microsoft.com/office/powerpoint/2010/main" val="29382706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6034B5D-3F22-614D-B2F9-943CB0365BD2}" type="slidenum">
              <a:rPr lang="en-US" smtClean="0"/>
              <a:t>18</a:t>
            </a:fld>
            <a:endParaRPr lang="en-US"/>
          </a:p>
        </p:txBody>
      </p:sp>
    </p:spTree>
    <p:extLst>
      <p:ext uri="{BB962C8B-B14F-4D97-AF65-F5344CB8AC3E}">
        <p14:creationId xmlns:p14="http://schemas.microsoft.com/office/powerpoint/2010/main" val="253379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6034B5D-3F22-614D-B2F9-943CB0365BD2}" type="slidenum">
              <a:rPr lang="en-US" smtClean="0"/>
              <a:t>19</a:t>
            </a:fld>
            <a:endParaRPr lang="en-US"/>
          </a:p>
        </p:txBody>
      </p:sp>
    </p:spTree>
    <p:extLst>
      <p:ext uri="{BB962C8B-B14F-4D97-AF65-F5344CB8AC3E}">
        <p14:creationId xmlns:p14="http://schemas.microsoft.com/office/powerpoint/2010/main" val="9128376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6034B5D-3F22-614D-B2F9-943CB0365BD2}" type="slidenum">
              <a:rPr lang="en-US" smtClean="0"/>
              <a:t>20</a:t>
            </a:fld>
            <a:endParaRPr lang="en-US"/>
          </a:p>
        </p:txBody>
      </p:sp>
    </p:spTree>
    <p:extLst>
      <p:ext uri="{BB962C8B-B14F-4D97-AF65-F5344CB8AC3E}">
        <p14:creationId xmlns:p14="http://schemas.microsoft.com/office/powerpoint/2010/main" val="8460238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6034B5D-3F22-614D-B2F9-943CB0365BD2}" type="slidenum">
              <a:rPr lang="en-US" smtClean="0"/>
              <a:t>21</a:t>
            </a:fld>
            <a:endParaRPr lang="en-US"/>
          </a:p>
        </p:txBody>
      </p:sp>
    </p:spTree>
    <p:extLst>
      <p:ext uri="{BB962C8B-B14F-4D97-AF65-F5344CB8AC3E}">
        <p14:creationId xmlns:p14="http://schemas.microsoft.com/office/powerpoint/2010/main" val="14695121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6034B5D-3F22-614D-B2F9-943CB0365BD2}" type="slidenum">
              <a:rPr lang="en-US" smtClean="0"/>
              <a:t>2</a:t>
            </a:fld>
            <a:endParaRPr lang="en-US"/>
          </a:p>
        </p:txBody>
      </p:sp>
    </p:spTree>
    <p:extLst>
      <p:ext uri="{BB962C8B-B14F-4D97-AF65-F5344CB8AC3E}">
        <p14:creationId xmlns:p14="http://schemas.microsoft.com/office/powerpoint/2010/main" val="103353637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6034B5D-3F22-614D-B2F9-943CB0365BD2}" type="slidenum">
              <a:rPr lang="en-US" smtClean="0"/>
              <a:t>22</a:t>
            </a:fld>
            <a:endParaRPr lang="en-US"/>
          </a:p>
        </p:txBody>
      </p:sp>
    </p:spTree>
    <p:extLst>
      <p:ext uri="{BB962C8B-B14F-4D97-AF65-F5344CB8AC3E}">
        <p14:creationId xmlns:p14="http://schemas.microsoft.com/office/powerpoint/2010/main" val="41500503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6034B5D-3F22-614D-B2F9-943CB0365BD2}" type="slidenum">
              <a:rPr lang="en-US" smtClean="0"/>
              <a:t>23</a:t>
            </a:fld>
            <a:endParaRPr lang="en-US"/>
          </a:p>
        </p:txBody>
      </p:sp>
    </p:spTree>
    <p:extLst>
      <p:ext uri="{BB962C8B-B14F-4D97-AF65-F5344CB8AC3E}">
        <p14:creationId xmlns:p14="http://schemas.microsoft.com/office/powerpoint/2010/main" val="10908282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6034B5D-3F22-614D-B2F9-943CB0365BD2}" type="slidenum">
              <a:rPr lang="en-US" smtClean="0"/>
              <a:t>24</a:t>
            </a:fld>
            <a:endParaRPr lang="en-US"/>
          </a:p>
        </p:txBody>
      </p:sp>
    </p:spTree>
    <p:extLst>
      <p:ext uri="{BB962C8B-B14F-4D97-AF65-F5344CB8AC3E}">
        <p14:creationId xmlns:p14="http://schemas.microsoft.com/office/powerpoint/2010/main" val="20122682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6034B5D-3F22-614D-B2F9-943CB0365BD2}" type="slidenum">
              <a:rPr lang="en-US" smtClean="0"/>
              <a:t>25</a:t>
            </a:fld>
            <a:endParaRPr lang="en-US"/>
          </a:p>
        </p:txBody>
      </p:sp>
    </p:spTree>
    <p:extLst>
      <p:ext uri="{BB962C8B-B14F-4D97-AF65-F5344CB8AC3E}">
        <p14:creationId xmlns:p14="http://schemas.microsoft.com/office/powerpoint/2010/main" val="3647225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6034B5D-3F22-614D-B2F9-943CB0365BD2}" type="slidenum">
              <a:rPr lang="en-US" smtClean="0"/>
              <a:t>26</a:t>
            </a:fld>
            <a:endParaRPr lang="en-US"/>
          </a:p>
        </p:txBody>
      </p:sp>
    </p:spTree>
    <p:extLst>
      <p:ext uri="{BB962C8B-B14F-4D97-AF65-F5344CB8AC3E}">
        <p14:creationId xmlns:p14="http://schemas.microsoft.com/office/powerpoint/2010/main" val="58008492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defRPr sz="2500">
                <a:solidFill>
                  <a:schemeClr val="tx1"/>
                </a:solidFill>
                <a:latin typeface="Arial" charset="0"/>
                <a:ea typeface="ＭＳ Ｐゴシック" charset="-128"/>
              </a:defRPr>
            </a:lvl1pPr>
            <a:lvl2pPr marL="742950" indent="-285750" defTabSz="923925" eaLnBrk="0" hangingPunct="0">
              <a:defRPr sz="2500">
                <a:solidFill>
                  <a:schemeClr val="tx1"/>
                </a:solidFill>
                <a:latin typeface="Arial" charset="0"/>
                <a:ea typeface="ＭＳ Ｐゴシック" charset="-128"/>
              </a:defRPr>
            </a:lvl2pPr>
            <a:lvl3pPr marL="1143000" indent="-228600" defTabSz="923925" eaLnBrk="0" hangingPunct="0">
              <a:defRPr sz="2500">
                <a:solidFill>
                  <a:schemeClr val="tx1"/>
                </a:solidFill>
                <a:latin typeface="Arial" charset="0"/>
                <a:ea typeface="ＭＳ Ｐゴシック" charset="-128"/>
              </a:defRPr>
            </a:lvl3pPr>
            <a:lvl4pPr marL="1600200" indent="-228600" defTabSz="923925" eaLnBrk="0" hangingPunct="0">
              <a:defRPr sz="2500">
                <a:solidFill>
                  <a:schemeClr val="tx1"/>
                </a:solidFill>
                <a:latin typeface="Arial" charset="0"/>
                <a:ea typeface="ＭＳ Ｐゴシック" charset="-128"/>
              </a:defRPr>
            </a:lvl4pPr>
            <a:lvl5pPr marL="2057400" indent="-228600" defTabSz="923925" eaLnBrk="0" hangingPunct="0">
              <a:defRPr sz="2500">
                <a:solidFill>
                  <a:schemeClr val="tx1"/>
                </a:solidFill>
                <a:latin typeface="Arial" charset="0"/>
                <a:ea typeface="ＭＳ Ｐゴシック" charset="-128"/>
              </a:defRPr>
            </a:lvl5pPr>
            <a:lvl6pPr marL="2514600" indent="-228600" defTabSz="923925" eaLnBrk="0" fontAlgn="base" hangingPunct="0">
              <a:spcBef>
                <a:spcPct val="0"/>
              </a:spcBef>
              <a:spcAft>
                <a:spcPct val="0"/>
              </a:spcAft>
              <a:defRPr sz="2500">
                <a:solidFill>
                  <a:schemeClr val="tx1"/>
                </a:solidFill>
                <a:latin typeface="Arial" charset="0"/>
                <a:ea typeface="ＭＳ Ｐゴシック" charset="-128"/>
              </a:defRPr>
            </a:lvl6pPr>
            <a:lvl7pPr marL="2971800" indent="-228600" defTabSz="923925" eaLnBrk="0" fontAlgn="base" hangingPunct="0">
              <a:spcBef>
                <a:spcPct val="0"/>
              </a:spcBef>
              <a:spcAft>
                <a:spcPct val="0"/>
              </a:spcAft>
              <a:defRPr sz="2500">
                <a:solidFill>
                  <a:schemeClr val="tx1"/>
                </a:solidFill>
                <a:latin typeface="Arial" charset="0"/>
                <a:ea typeface="ＭＳ Ｐゴシック" charset="-128"/>
              </a:defRPr>
            </a:lvl7pPr>
            <a:lvl8pPr marL="3429000" indent="-228600" defTabSz="923925" eaLnBrk="0" fontAlgn="base" hangingPunct="0">
              <a:spcBef>
                <a:spcPct val="0"/>
              </a:spcBef>
              <a:spcAft>
                <a:spcPct val="0"/>
              </a:spcAft>
              <a:defRPr sz="2500">
                <a:solidFill>
                  <a:schemeClr val="tx1"/>
                </a:solidFill>
                <a:latin typeface="Arial" charset="0"/>
                <a:ea typeface="ＭＳ Ｐゴシック" charset="-128"/>
              </a:defRPr>
            </a:lvl8pPr>
            <a:lvl9pPr marL="3886200" indent="-228600" defTabSz="923925" eaLnBrk="0" fontAlgn="base" hangingPunct="0">
              <a:spcBef>
                <a:spcPct val="0"/>
              </a:spcBef>
              <a:spcAft>
                <a:spcPct val="0"/>
              </a:spcAft>
              <a:defRPr sz="2500">
                <a:solidFill>
                  <a:schemeClr val="tx1"/>
                </a:solidFill>
                <a:latin typeface="Arial" charset="0"/>
                <a:ea typeface="ＭＳ Ｐゴシック" charset="-128"/>
              </a:defRPr>
            </a:lvl9pPr>
          </a:lstStyle>
          <a:p>
            <a:pPr marL="0" marR="0" lvl="0" indent="0" algn="r" defTabSz="923925" rtl="0" eaLnBrk="1" fontAlgn="auto" latinLnBrk="0" hangingPunct="1">
              <a:lnSpc>
                <a:spcPct val="100000"/>
              </a:lnSpc>
              <a:spcBef>
                <a:spcPts val="0"/>
              </a:spcBef>
              <a:spcAft>
                <a:spcPts val="0"/>
              </a:spcAft>
              <a:buClrTx/>
              <a:buSzTx/>
              <a:buFontTx/>
              <a:buNone/>
              <a:tabLst/>
              <a:defRPr/>
            </a:pPr>
            <a:fld id="{CA4C444C-5B4C-0B4E-8090-094815F56629}" type="slidenum">
              <a:rPr kumimoji="0" lang="en-US" altLang="x-none" sz="1200" b="0" i="0" u="none" strike="noStrike" kern="1200" cap="none" spc="0" normalizeH="0" baseline="0" noProof="0">
                <a:ln>
                  <a:noFill/>
                </a:ln>
                <a:solidFill>
                  <a:srgbClr val="000000"/>
                </a:solidFill>
                <a:effectLst/>
                <a:uLnTx/>
                <a:uFillTx/>
                <a:latin typeface="Arial" charset="0"/>
                <a:ea typeface="ＭＳ Ｐゴシック" charset="-128"/>
                <a:cs typeface="+mn-cs"/>
              </a:rPr>
              <a:pPr marL="0" marR="0" lvl="0" indent="0" algn="r" defTabSz="923925" rtl="0" eaLnBrk="1" fontAlgn="auto" latinLnBrk="0" hangingPunct="1">
                <a:lnSpc>
                  <a:spcPct val="100000"/>
                </a:lnSpc>
                <a:spcBef>
                  <a:spcPts val="0"/>
                </a:spcBef>
                <a:spcAft>
                  <a:spcPts val="0"/>
                </a:spcAft>
                <a:buClrTx/>
                <a:buSzTx/>
                <a:buFontTx/>
                <a:buNone/>
                <a:tabLst/>
                <a:defRPr/>
              </a:pPr>
              <a:t>28</a:t>
            </a:fld>
            <a:endParaRPr kumimoji="0" lang="en-US" altLang="x-none" sz="12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52930" name="Rectangle 2"/>
          <p:cNvSpPr>
            <a:spLocks noGrp="1" noRot="1" noChangeAspect="1" noChangeArrowheads="1"/>
          </p:cNvSpPr>
          <p:nvPr>
            <p:ph type="sldImg"/>
          </p:nvPr>
        </p:nvSpPr>
        <p:spPr>
          <a:solidFill>
            <a:srgbClr val="FFFFFF"/>
          </a:solidFill>
          <a:ln/>
        </p:spPr>
      </p:sp>
      <p:sp>
        <p:nvSpPr>
          <p:cNvPr id="252931" name="Rectangle 3"/>
          <p:cNvSpPr>
            <a:spLocks noGrp="1" noChangeArrowheads="1"/>
          </p:cNvSpPr>
          <p:nvPr>
            <p:ph type="body" idx="1"/>
          </p:nvPr>
        </p:nvSpPr>
        <p:spPr>
          <a:solidFill>
            <a:srgbClr val="FFFFFF"/>
          </a:solidFill>
          <a:ln>
            <a:solidFill>
              <a:srgbClr val="000000"/>
            </a:solidFill>
          </a:ln>
        </p:spPr>
        <p:txBody>
          <a:bodyPr/>
          <a:lstStyle/>
          <a:p>
            <a:pPr>
              <a:spcBef>
                <a:spcPct val="0"/>
              </a:spcBef>
            </a:pPr>
            <a:endParaRPr lang="x-none" altLang="x-none" sz="2400">
              <a:latin typeface="Arial" charset="0"/>
              <a:ea typeface="ＭＳ Ｐゴシック" charset="-128"/>
            </a:endParaRPr>
          </a:p>
        </p:txBody>
      </p:sp>
    </p:spTree>
    <p:extLst>
      <p:ext uri="{BB962C8B-B14F-4D97-AF65-F5344CB8AC3E}">
        <p14:creationId xmlns:p14="http://schemas.microsoft.com/office/powerpoint/2010/main" val="230276552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defRPr sz="2500">
                <a:solidFill>
                  <a:schemeClr val="tx1"/>
                </a:solidFill>
                <a:latin typeface="Arial" charset="0"/>
                <a:ea typeface="ＭＳ Ｐゴシック" charset="-128"/>
              </a:defRPr>
            </a:lvl1pPr>
            <a:lvl2pPr marL="742950" indent="-285750" defTabSz="923925" eaLnBrk="0" hangingPunct="0">
              <a:defRPr sz="2500">
                <a:solidFill>
                  <a:schemeClr val="tx1"/>
                </a:solidFill>
                <a:latin typeface="Arial" charset="0"/>
                <a:ea typeface="ＭＳ Ｐゴシック" charset="-128"/>
              </a:defRPr>
            </a:lvl2pPr>
            <a:lvl3pPr marL="1143000" indent="-228600" defTabSz="923925" eaLnBrk="0" hangingPunct="0">
              <a:defRPr sz="2500">
                <a:solidFill>
                  <a:schemeClr val="tx1"/>
                </a:solidFill>
                <a:latin typeface="Arial" charset="0"/>
                <a:ea typeface="ＭＳ Ｐゴシック" charset="-128"/>
              </a:defRPr>
            </a:lvl3pPr>
            <a:lvl4pPr marL="1600200" indent="-228600" defTabSz="923925" eaLnBrk="0" hangingPunct="0">
              <a:defRPr sz="2500">
                <a:solidFill>
                  <a:schemeClr val="tx1"/>
                </a:solidFill>
                <a:latin typeface="Arial" charset="0"/>
                <a:ea typeface="ＭＳ Ｐゴシック" charset="-128"/>
              </a:defRPr>
            </a:lvl4pPr>
            <a:lvl5pPr marL="2057400" indent="-228600" defTabSz="923925" eaLnBrk="0" hangingPunct="0">
              <a:defRPr sz="2500">
                <a:solidFill>
                  <a:schemeClr val="tx1"/>
                </a:solidFill>
                <a:latin typeface="Arial" charset="0"/>
                <a:ea typeface="ＭＳ Ｐゴシック" charset="-128"/>
              </a:defRPr>
            </a:lvl5pPr>
            <a:lvl6pPr marL="2514600" indent="-228600" defTabSz="923925" eaLnBrk="0" fontAlgn="base" hangingPunct="0">
              <a:spcBef>
                <a:spcPct val="0"/>
              </a:spcBef>
              <a:spcAft>
                <a:spcPct val="0"/>
              </a:spcAft>
              <a:defRPr sz="2500">
                <a:solidFill>
                  <a:schemeClr val="tx1"/>
                </a:solidFill>
                <a:latin typeface="Arial" charset="0"/>
                <a:ea typeface="ＭＳ Ｐゴシック" charset="-128"/>
              </a:defRPr>
            </a:lvl6pPr>
            <a:lvl7pPr marL="2971800" indent="-228600" defTabSz="923925" eaLnBrk="0" fontAlgn="base" hangingPunct="0">
              <a:spcBef>
                <a:spcPct val="0"/>
              </a:spcBef>
              <a:spcAft>
                <a:spcPct val="0"/>
              </a:spcAft>
              <a:defRPr sz="2500">
                <a:solidFill>
                  <a:schemeClr val="tx1"/>
                </a:solidFill>
                <a:latin typeface="Arial" charset="0"/>
                <a:ea typeface="ＭＳ Ｐゴシック" charset="-128"/>
              </a:defRPr>
            </a:lvl7pPr>
            <a:lvl8pPr marL="3429000" indent="-228600" defTabSz="923925" eaLnBrk="0" fontAlgn="base" hangingPunct="0">
              <a:spcBef>
                <a:spcPct val="0"/>
              </a:spcBef>
              <a:spcAft>
                <a:spcPct val="0"/>
              </a:spcAft>
              <a:defRPr sz="2500">
                <a:solidFill>
                  <a:schemeClr val="tx1"/>
                </a:solidFill>
                <a:latin typeface="Arial" charset="0"/>
                <a:ea typeface="ＭＳ Ｐゴシック" charset="-128"/>
              </a:defRPr>
            </a:lvl8pPr>
            <a:lvl9pPr marL="3886200" indent="-228600" defTabSz="923925" eaLnBrk="0" fontAlgn="base" hangingPunct="0">
              <a:spcBef>
                <a:spcPct val="0"/>
              </a:spcBef>
              <a:spcAft>
                <a:spcPct val="0"/>
              </a:spcAft>
              <a:defRPr sz="2500">
                <a:solidFill>
                  <a:schemeClr val="tx1"/>
                </a:solidFill>
                <a:latin typeface="Arial" charset="0"/>
                <a:ea typeface="ＭＳ Ｐゴシック" charset="-128"/>
              </a:defRPr>
            </a:lvl9pPr>
          </a:lstStyle>
          <a:p>
            <a:pPr marL="0" marR="0" lvl="0" indent="0" algn="r" defTabSz="923925" rtl="0" eaLnBrk="1" fontAlgn="auto" latinLnBrk="0" hangingPunct="1">
              <a:lnSpc>
                <a:spcPct val="100000"/>
              </a:lnSpc>
              <a:spcBef>
                <a:spcPts val="0"/>
              </a:spcBef>
              <a:spcAft>
                <a:spcPts val="0"/>
              </a:spcAft>
              <a:buClrTx/>
              <a:buSzTx/>
              <a:buFontTx/>
              <a:buNone/>
              <a:tabLst/>
              <a:defRPr/>
            </a:pPr>
            <a:fld id="{6D1DBB3B-B5F0-294F-8FCF-FDB50FEE72BE}" type="slidenum">
              <a:rPr kumimoji="0" lang="en-US" altLang="x-none" sz="1200" b="0" i="0" u="none" strike="noStrike" kern="1200" cap="none" spc="0" normalizeH="0" baseline="0" noProof="0">
                <a:ln>
                  <a:noFill/>
                </a:ln>
                <a:solidFill>
                  <a:srgbClr val="000000"/>
                </a:solidFill>
                <a:effectLst/>
                <a:uLnTx/>
                <a:uFillTx/>
                <a:latin typeface="Arial" charset="0"/>
                <a:ea typeface="ＭＳ Ｐゴシック" charset="-128"/>
                <a:cs typeface="+mn-cs"/>
              </a:rPr>
              <a:pPr marL="0" marR="0" lvl="0" indent="0" algn="r" defTabSz="923925" rtl="0" eaLnBrk="1" fontAlgn="auto" latinLnBrk="0" hangingPunct="1">
                <a:lnSpc>
                  <a:spcPct val="100000"/>
                </a:lnSpc>
                <a:spcBef>
                  <a:spcPts val="0"/>
                </a:spcBef>
                <a:spcAft>
                  <a:spcPts val="0"/>
                </a:spcAft>
                <a:buClrTx/>
                <a:buSzTx/>
                <a:buFontTx/>
                <a:buNone/>
                <a:tabLst/>
                <a:defRPr/>
              </a:pPr>
              <a:t>29</a:t>
            </a:fld>
            <a:endParaRPr kumimoji="0" lang="en-US" altLang="x-none" sz="12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54978" name="Rectangle 2"/>
          <p:cNvSpPr>
            <a:spLocks noGrp="1" noRot="1" noChangeAspect="1" noChangeArrowheads="1" noTextEdit="1"/>
          </p:cNvSpPr>
          <p:nvPr>
            <p:ph type="sldImg"/>
          </p:nvPr>
        </p:nvSpPr>
        <p:spPr>
          <a:ln/>
        </p:spPr>
      </p:sp>
      <p:sp>
        <p:nvSpPr>
          <p:cNvPr id="2549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x-none" altLang="x-none">
              <a:latin typeface="Arial" charset="0"/>
              <a:ea typeface="ＭＳ Ｐゴシック" charset="-128"/>
            </a:endParaRPr>
          </a:p>
        </p:txBody>
      </p:sp>
    </p:spTree>
    <p:extLst>
      <p:ext uri="{BB962C8B-B14F-4D97-AF65-F5344CB8AC3E}">
        <p14:creationId xmlns:p14="http://schemas.microsoft.com/office/powerpoint/2010/main" val="277884354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defRPr sz="2500">
                <a:solidFill>
                  <a:schemeClr val="tx1"/>
                </a:solidFill>
                <a:latin typeface="Arial" charset="0"/>
                <a:ea typeface="ＭＳ Ｐゴシック" charset="-128"/>
              </a:defRPr>
            </a:lvl1pPr>
            <a:lvl2pPr marL="742950" indent="-285750" defTabSz="923925" eaLnBrk="0" hangingPunct="0">
              <a:defRPr sz="2500">
                <a:solidFill>
                  <a:schemeClr val="tx1"/>
                </a:solidFill>
                <a:latin typeface="Arial" charset="0"/>
                <a:ea typeface="ＭＳ Ｐゴシック" charset="-128"/>
              </a:defRPr>
            </a:lvl2pPr>
            <a:lvl3pPr marL="1143000" indent="-228600" defTabSz="923925" eaLnBrk="0" hangingPunct="0">
              <a:defRPr sz="2500">
                <a:solidFill>
                  <a:schemeClr val="tx1"/>
                </a:solidFill>
                <a:latin typeface="Arial" charset="0"/>
                <a:ea typeface="ＭＳ Ｐゴシック" charset="-128"/>
              </a:defRPr>
            </a:lvl3pPr>
            <a:lvl4pPr marL="1600200" indent="-228600" defTabSz="923925" eaLnBrk="0" hangingPunct="0">
              <a:defRPr sz="2500">
                <a:solidFill>
                  <a:schemeClr val="tx1"/>
                </a:solidFill>
                <a:latin typeface="Arial" charset="0"/>
                <a:ea typeface="ＭＳ Ｐゴシック" charset="-128"/>
              </a:defRPr>
            </a:lvl4pPr>
            <a:lvl5pPr marL="2057400" indent="-228600" defTabSz="923925" eaLnBrk="0" hangingPunct="0">
              <a:defRPr sz="2500">
                <a:solidFill>
                  <a:schemeClr val="tx1"/>
                </a:solidFill>
                <a:latin typeface="Arial" charset="0"/>
                <a:ea typeface="ＭＳ Ｐゴシック" charset="-128"/>
              </a:defRPr>
            </a:lvl5pPr>
            <a:lvl6pPr marL="2514600" indent="-228600" defTabSz="923925" eaLnBrk="0" fontAlgn="base" hangingPunct="0">
              <a:spcBef>
                <a:spcPct val="0"/>
              </a:spcBef>
              <a:spcAft>
                <a:spcPct val="0"/>
              </a:spcAft>
              <a:defRPr sz="2500">
                <a:solidFill>
                  <a:schemeClr val="tx1"/>
                </a:solidFill>
                <a:latin typeface="Arial" charset="0"/>
                <a:ea typeface="ＭＳ Ｐゴシック" charset="-128"/>
              </a:defRPr>
            </a:lvl6pPr>
            <a:lvl7pPr marL="2971800" indent="-228600" defTabSz="923925" eaLnBrk="0" fontAlgn="base" hangingPunct="0">
              <a:spcBef>
                <a:spcPct val="0"/>
              </a:spcBef>
              <a:spcAft>
                <a:spcPct val="0"/>
              </a:spcAft>
              <a:defRPr sz="2500">
                <a:solidFill>
                  <a:schemeClr val="tx1"/>
                </a:solidFill>
                <a:latin typeface="Arial" charset="0"/>
                <a:ea typeface="ＭＳ Ｐゴシック" charset="-128"/>
              </a:defRPr>
            </a:lvl7pPr>
            <a:lvl8pPr marL="3429000" indent="-228600" defTabSz="923925" eaLnBrk="0" fontAlgn="base" hangingPunct="0">
              <a:spcBef>
                <a:spcPct val="0"/>
              </a:spcBef>
              <a:spcAft>
                <a:spcPct val="0"/>
              </a:spcAft>
              <a:defRPr sz="2500">
                <a:solidFill>
                  <a:schemeClr val="tx1"/>
                </a:solidFill>
                <a:latin typeface="Arial" charset="0"/>
                <a:ea typeface="ＭＳ Ｐゴシック" charset="-128"/>
              </a:defRPr>
            </a:lvl8pPr>
            <a:lvl9pPr marL="3886200" indent="-228600" defTabSz="923925" eaLnBrk="0" fontAlgn="base" hangingPunct="0">
              <a:spcBef>
                <a:spcPct val="0"/>
              </a:spcBef>
              <a:spcAft>
                <a:spcPct val="0"/>
              </a:spcAft>
              <a:defRPr sz="2500">
                <a:solidFill>
                  <a:schemeClr val="tx1"/>
                </a:solidFill>
                <a:latin typeface="Arial" charset="0"/>
                <a:ea typeface="ＭＳ Ｐゴシック" charset="-128"/>
              </a:defRPr>
            </a:lvl9pPr>
          </a:lstStyle>
          <a:p>
            <a:pPr marL="0" marR="0" lvl="0" indent="0" algn="r" defTabSz="923925" rtl="0" eaLnBrk="1" fontAlgn="auto" latinLnBrk="0" hangingPunct="1">
              <a:lnSpc>
                <a:spcPct val="100000"/>
              </a:lnSpc>
              <a:spcBef>
                <a:spcPts val="0"/>
              </a:spcBef>
              <a:spcAft>
                <a:spcPts val="0"/>
              </a:spcAft>
              <a:buClrTx/>
              <a:buSzTx/>
              <a:buFontTx/>
              <a:buNone/>
              <a:tabLst/>
              <a:defRPr/>
            </a:pPr>
            <a:fld id="{787D57D7-5EFA-0248-871A-B99183C332DD}" type="slidenum">
              <a:rPr kumimoji="0" lang="en-US" altLang="x-none" sz="1200" b="0" i="0" u="none" strike="noStrike" kern="1200" cap="none" spc="0" normalizeH="0" baseline="0" noProof="0">
                <a:ln>
                  <a:noFill/>
                </a:ln>
                <a:solidFill>
                  <a:srgbClr val="000000"/>
                </a:solidFill>
                <a:effectLst/>
                <a:uLnTx/>
                <a:uFillTx/>
                <a:latin typeface="Arial" charset="0"/>
                <a:ea typeface="ＭＳ Ｐゴシック" charset="-128"/>
                <a:cs typeface="+mn-cs"/>
              </a:rPr>
              <a:pPr marL="0" marR="0" lvl="0" indent="0" algn="r" defTabSz="923925" rtl="0" eaLnBrk="1" fontAlgn="auto" latinLnBrk="0" hangingPunct="1">
                <a:lnSpc>
                  <a:spcPct val="100000"/>
                </a:lnSpc>
                <a:spcBef>
                  <a:spcPts val="0"/>
                </a:spcBef>
                <a:spcAft>
                  <a:spcPts val="0"/>
                </a:spcAft>
                <a:buClrTx/>
                <a:buSzTx/>
                <a:buFontTx/>
                <a:buNone/>
                <a:tabLst/>
                <a:defRPr/>
              </a:pPr>
              <a:t>30</a:t>
            </a:fld>
            <a:endParaRPr kumimoji="0" lang="en-US" altLang="x-none" sz="12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57026" name="Rectangle 2"/>
          <p:cNvSpPr>
            <a:spLocks noGrp="1" noRot="1" noChangeAspect="1" noChangeArrowheads="1" noTextEdit="1"/>
          </p:cNvSpPr>
          <p:nvPr>
            <p:ph type="sldImg"/>
          </p:nvPr>
        </p:nvSpPr>
        <p:spPr>
          <a:ln/>
        </p:spPr>
      </p:sp>
      <p:sp>
        <p:nvSpPr>
          <p:cNvPr id="2570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x-none" altLang="x-none">
              <a:latin typeface="Arial" charset="0"/>
              <a:ea typeface="ＭＳ Ｐゴシック" charset="-128"/>
            </a:endParaRPr>
          </a:p>
        </p:txBody>
      </p:sp>
    </p:spTree>
    <p:extLst>
      <p:ext uri="{BB962C8B-B14F-4D97-AF65-F5344CB8AC3E}">
        <p14:creationId xmlns:p14="http://schemas.microsoft.com/office/powerpoint/2010/main" val="37077064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defRPr sz="2500">
                <a:solidFill>
                  <a:schemeClr val="tx1"/>
                </a:solidFill>
                <a:latin typeface="Arial" charset="0"/>
                <a:ea typeface="ＭＳ Ｐゴシック" charset="-128"/>
              </a:defRPr>
            </a:lvl1pPr>
            <a:lvl2pPr marL="742950" indent="-285750" defTabSz="923925" eaLnBrk="0" hangingPunct="0">
              <a:defRPr sz="2500">
                <a:solidFill>
                  <a:schemeClr val="tx1"/>
                </a:solidFill>
                <a:latin typeface="Arial" charset="0"/>
                <a:ea typeface="ＭＳ Ｐゴシック" charset="-128"/>
              </a:defRPr>
            </a:lvl2pPr>
            <a:lvl3pPr marL="1143000" indent="-228600" defTabSz="923925" eaLnBrk="0" hangingPunct="0">
              <a:defRPr sz="2500">
                <a:solidFill>
                  <a:schemeClr val="tx1"/>
                </a:solidFill>
                <a:latin typeface="Arial" charset="0"/>
                <a:ea typeface="ＭＳ Ｐゴシック" charset="-128"/>
              </a:defRPr>
            </a:lvl3pPr>
            <a:lvl4pPr marL="1600200" indent="-228600" defTabSz="923925" eaLnBrk="0" hangingPunct="0">
              <a:defRPr sz="2500">
                <a:solidFill>
                  <a:schemeClr val="tx1"/>
                </a:solidFill>
                <a:latin typeface="Arial" charset="0"/>
                <a:ea typeface="ＭＳ Ｐゴシック" charset="-128"/>
              </a:defRPr>
            </a:lvl4pPr>
            <a:lvl5pPr marL="2057400" indent="-228600" defTabSz="923925" eaLnBrk="0" hangingPunct="0">
              <a:defRPr sz="2500">
                <a:solidFill>
                  <a:schemeClr val="tx1"/>
                </a:solidFill>
                <a:latin typeface="Arial" charset="0"/>
                <a:ea typeface="ＭＳ Ｐゴシック" charset="-128"/>
              </a:defRPr>
            </a:lvl5pPr>
            <a:lvl6pPr marL="2514600" indent="-228600" defTabSz="923925" eaLnBrk="0" fontAlgn="base" hangingPunct="0">
              <a:spcBef>
                <a:spcPct val="0"/>
              </a:spcBef>
              <a:spcAft>
                <a:spcPct val="0"/>
              </a:spcAft>
              <a:defRPr sz="2500">
                <a:solidFill>
                  <a:schemeClr val="tx1"/>
                </a:solidFill>
                <a:latin typeface="Arial" charset="0"/>
                <a:ea typeface="ＭＳ Ｐゴシック" charset="-128"/>
              </a:defRPr>
            </a:lvl6pPr>
            <a:lvl7pPr marL="2971800" indent="-228600" defTabSz="923925" eaLnBrk="0" fontAlgn="base" hangingPunct="0">
              <a:spcBef>
                <a:spcPct val="0"/>
              </a:spcBef>
              <a:spcAft>
                <a:spcPct val="0"/>
              </a:spcAft>
              <a:defRPr sz="2500">
                <a:solidFill>
                  <a:schemeClr val="tx1"/>
                </a:solidFill>
                <a:latin typeface="Arial" charset="0"/>
                <a:ea typeface="ＭＳ Ｐゴシック" charset="-128"/>
              </a:defRPr>
            </a:lvl7pPr>
            <a:lvl8pPr marL="3429000" indent="-228600" defTabSz="923925" eaLnBrk="0" fontAlgn="base" hangingPunct="0">
              <a:spcBef>
                <a:spcPct val="0"/>
              </a:spcBef>
              <a:spcAft>
                <a:spcPct val="0"/>
              </a:spcAft>
              <a:defRPr sz="2500">
                <a:solidFill>
                  <a:schemeClr val="tx1"/>
                </a:solidFill>
                <a:latin typeface="Arial" charset="0"/>
                <a:ea typeface="ＭＳ Ｐゴシック" charset="-128"/>
              </a:defRPr>
            </a:lvl8pPr>
            <a:lvl9pPr marL="3886200" indent="-228600" defTabSz="923925" eaLnBrk="0" fontAlgn="base" hangingPunct="0">
              <a:spcBef>
                <a:spcPct val="0"/>
              </a:spcBef>
              <a:spcAft>
                <a:spcPct val="0"/>
              </a:spcAft>
              <a:defRPr sz="2500">
                <a:solidFill>
                  <a:schemeClr val="tx1"/>
                </a:solidFill>
                <a:latin typeface="Arial" charset="0"/>
                <a:ea typeface="ＭＳ Ｐゴシック" charset="-128"/>
              </a:defRPr>
            </a:lvl9pPr>
          </a:lstStyle>
          <a:p>
            <a:pPr marL="0" marR="0" lvl="0" indent="0" algn="r" defTabSz="923925" rtl="0" eaLnBrk="1" fontAlgn="auto" latinLnBrk="0" hangingPunct="1">
              <a:lnSpc>
                <a:spcPct val="100000"/>
              </a:lnSpc>
              <a:spcBef>
                <a:spcPts val="0"/>
              </a:spcBef>
              <a:spcAft>
                <a:spcPts val="0"/>
              </a:spcAft>
              <a:buClrTx/>
              <a:buSzTx/>
              <a:buFontTx/>
              <a:buNone/>
              <a:tabLst/>
              <a:defRPr/>
            </a:pPr>
            <a:fld id="{96C0A2A9-2E40-874C-BA91-65A33B538A16}" type="slidenum">
              <a:rPr kumimoji="0" lang="en-US" altLang="x-none" sz="1200" b="0" i="0" u="none" strike="noStrike" kern="1200" cap="none" spc="0" normalizeH="0" baseline="0" noProof="0">
                <a:ln>
                  <a:noFill/>
                </a:ln>
                <a:solidFill>
                  <a:srgbClr val="000000"/>
                </a:solidFill>
                <a:effectLst/>
                <a:uLnTx/>
                <a:uFillTx/>
                <a:latin typeface="Arial" charset="0"/>
                <a:ea typeface="ＭＳ Ｐゴシック" charset="-128"/>
                <a:cs typeface="+mn-cs"/>
              </a:rPr>
              <a:pPr marL="0" marR="0" lvl="0" indent="0" algn="r" defTabSz="923925" rtl="0" eaLnBrk="1" fontAlgn="auto" latinLnBrk="0" hangingPunct="1">
                <a:lnSpc>
                  <a:spcPct val="100000"/>
                </a:lnSpc>
                <a:spcBef>
                  <a:spcPts val="0"/>
                </a:spcBef>
                <a:spcAft>
                  <a:spcPts val="0"/>
                </a:spcAft>
                <a:buClrTx/>
                <a:buSzTx/>
                <a:buFontTx/>
                <a:buNone/>
                <a:tabLst/>
                <a:defRPr/>
              </a:pPr>
              <a:t>31</a:t>
            </a:fld>
            <a:endParaRPr kumimoji="0" lang="en-US" altLang="x-none" sz="12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59074" name="Rectangle 2"/>
          <p:cNvSpPr>
            <a:spLocks noGrp="1" noRot="1" noChangeAspect="1" noChangeArrowheads="1" noTextEdit="1"/>
          </p:cNvSpPr>
          <p:nvPr>
            <p:ph type="sldImg"/>
          </p:nvPr>
        </p:nvSpPr>
        <p:spPr>
          <a:ln/>
        </p:spPr>
      </p:sp>
      <p:sp>
        <p:nvSpPr>
          <p:cNvPr id="2590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x-none" altLang="x-none">
              <a:latin typeface="Arial" charset="0"/>
              <a:ea typeface="ＭＳ Ｐゴシック" charset="-128"/>
            </a:endParaRPr>
          </a:p>
        </p:txBody>
      </p:sp>
    </p:spTree>
    <p:extLst>
      <p:ext uri="{BB962C8B-B14F-4D97-AF65-F5344CB8AC3E}">
        <p14:creationId xmlns:p14="http://schemas.microsoft.com/office/powerpoint/2010/main" val="158127707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4B5E3BC-C256-4D4B-86BA-2630D8C0A5D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515623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6034B5D-3F22-614D-B2F9-943CB0365BD2}" type="slidenum">
              <a:rPr lang="en-US" smtClean="0"/>
              <a:t>3</a:t>
            </a:fld>
            <a:endParaRPr lang="en-US"/>
          </a:p>
        </p:txBody>
      </p:sp>
    </p:spTree>
    <p:extLst>
      <p:ext uri="{BB962C8B-B14F-4D97-AF65-F5344CB8AC3E}">
        <p14:creationId xmlns:p14="http://schemas.microsoft.com/office/powerpoint/2010/main" val="142904677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6034B5D-3F22-614D-B2F9-943CB0365BD2}" type="slidenum">
              <a:rPr lang="en-US" smtClean="0"/>
              <a:t>33</a:t>
            </a:fld>
            <a:endParaRPr lang="en-US"/>
          </a:p>
        </p:txBody>
      </p:sp>
    </p:spTree>
    <p:extLst>
      <p:ext uri="{BB962C8B-B14F-4D97-AF65-F5344CB8AC3E}">
        <p14:creationId xmlns:p14="http://schemas.microsoft.com/office/powerpoint/2010/main" val="342176699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6034B5D-3F22-614D-B2F9-943CB0365BD2}" type="slidenum">
              <a:rPr lang="en-US" smtClean="0"/>
              <a:t>34</a:t>
            </a:fld>
            <a:endParaRPr lang="en-US"/>
          </a:p>
        </p:txBody>
      </p:sp>
    </p:spTree>
    <p:extLst>
      <p:ext uri="{BB962C8B-B14F-4D97-AF65-F5344CB8AC3E}">
        <p14:creationId xmlns:p14="http://schemas.microsoft.com/office/powerpoint/2010/main" val="69217377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23925" eaLnBrk="0" hangingPunct="0">
              <a:defRPr sz="2500">
                <a:solidFill>
                  <a:schemeClr val="tx1"/>
                </a:solidFill>
                <a:latin typeface="Arial" charset="0"/>
                <a:ea typeface="ＭＳ Ｐゴシック" charset="0"/>
                <a:cs typeface="ＭＳ Ｐゴシック" charset="0"/>
              </a:defRPr>
            </a:lvl1pPr>
            <a:lvl2pPr marL="37931725" indent="-37474525" defTabSz="923925" eaLnBrk="0" hangingPunct="0">
              <a:defRPr sz="2500">
                <a:solidFill>
                  <a:schemeClr val="tx1"/>
                </a:solidFill>
                <a:latin typeface="Arial" charset="0"/>
                <a:ea typeface="ＭＳ Ｐゴシック" charset="0"/>
              </a:defRPr>
            </a:lvl2pPr>
            <a:lvl3pPr eaLnBrk="0" hangingPunct="0">
              <a:defRPr sz="2500">
                <a:solidFill>
                  <a:schemeClr val="tx1"/>
                </a:solidFill>
                <a:latin typeface="Arial" charset="0"/>
                <a:ea typeface="ＭＳ Ｐゴシック" charset="0"/>
              </a:defRPr>
            </a:lvl3pPr>
            <a:lvl4pPr eaLnBrk="0" hangingPunct="0">
              <a:defRPr sz="2500">
                <a:solidFill>
                  <a:schemeClr val="tx1"/>
                </a:solidFill>
                <a:latin typeface="Arial" charset="0"/>
                <a:ea typeface="ＭＳ Ｐゴシック" charset="0"/>
              </a:defRPr>
            </a:lvl4pPr>
            <a:lvl5pPr eaLnBrk="0" hangingPunct="0">
              <a:defRPr sz="2500">
                <a:solidFill>
                  <a:schemeClr val="tx1"/>
                </a:solidFill>
                <a:latin typeface="Arial" charset="0"/>
                <a:ea typeface="ＭＳ Ｐゴシック" charset="0"/>
              </a:defRPr>
            </a:lvl5pPr>
            <a:lvl6pPr marL="457200" eaLnBrk="0" fontAlgn="base" hangingPunct="0">
              <a:spcBef>
                <a:spcPct val="0"/>
              </a:spcBef>
              <a:spcAft>
                <a:spcPct val="0"/>
              </a:spcAft>
              <a:defRPr sz="2500">
                <a:solidFill>
                  <a:schemeClr val="tx1"/>
                </a:solidFill>
                <a:latin typeface="Arial" charset="0"/>
                <a:ea typeface="ＭＳ Ｐゴシック" charset="0"/>
              </a:defRPr>
            </a:lvl6pPr>
            <a:lvl7pPr marL="914400" eaLnBrk="0" fontAlgn="base" hangingPunct="0">
              <a:spcBef>
                <a:spcPct val="0"/>
              </a:spcBef>
              <a:spcAft>
                <a:spcPct val="0"/>
              </a:spcAft>
              <a:defRPr sz="2500">
                <a:solidFill>
                  <a:schemeClr val="tx1"/>
                </a:solidFill>
                <a:latin typeface="Arial" charset="0"/>
                <a:ea typeface="ＭＳ Ｐゴシック" charset="0"/>
              </a:defRPr>
            </a:lvl7pPr>
            <a:lvl8pPr marL="1371600" eaLnBrk="0" fontAlgn="base" hangingPunct="0">
              <a:spcBef>
                <a:spcPct val="0"/>
              </a:spcBef>
              <a:spcAft>
                <a:spcPct val="0"/>
              </a:spcAft>
              <a:defRPr sz="2500">
                <a:solidFill>
                  <a:schemeClr val="tx1"/>
                </a:solidFill>
                <a:latin typeface="Arial" charset="0"/>
                <a:ea typeface="ＭＳ Ｐゴシック" charset="0"/>
              </a:defRPr>
            </a:lvl8pPr>
            <a:lvl9pPr marL="1828800" eaLnBrk="0" fontAlgn="base" hangingPunct="0">
              <a:spcBef>
                <a:spcPct val="0"/>
              </a:spcBef>
              <a:spcAft>
                <a:spcPct val="0"/>
              </a:spcAft>
              <a:defRPr sz="2500">
                <a:solidFill>
                  <a:schemeClr val="tx1"/>
                </a:solidFill>
                <a:latin typeface="Arial" charset="0"/>
                <a:ea typeface="ＭＳ Ｐゴシック" charset="0"/>
              </a:defRPr>
            </a:lvl9pPr>
          </a:lstStyle>
          <a:p>
            <a:pPr marL="0" marR="0" lvl="0" indent="0" algn="r" defTabSz="923925" rtl="0" eaLnBrk="1" fontAlgn="auto" latinLnBrk="0" hangingPunct="1">
              <a:lnSpc>
                <a:spcPct val="100000"/>
              </a:lnSpc>
              <a:spcBef>
                <a:spcPts val="0"/>
              </a:spcBef>
              <a:spcAft>
                <a:spcPts val="0"/>
              </a:spcAft>
              <a:buClrTx/>
              <a:buSzTx/>
              <a:buFontTx/>
              <a:buNone/>
              <a:tabLst/>
              <a:defRPr/>
            </a:pPr>
            <a:fld id="{73C20758-DFCE-2748-B953-3233B4A15161}"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23925"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59747" name="Rectangle 2"/>
          <p:cNvSpPr>
            <a:spLocks noGrp="1" noRot="1" noChangeAspect="1" noChangeArrowheads="1" noTextEdit="1"/>
          </p:cNvSpPr>
          <p:nvPr>
            <p:ph type="sldImg"/>
          </p:nvPr>
        </p:nvSpPr>
        <p:spPr>
          <a:xfrm>
            <a:off x="381000" y="685800"/>
            <a:ext cx="6096000" cy="3429000"/>
          </a:xfrm>
          <a:ln/>
        </p:spPr>
      </p:sp>
      <p:sp>
        <p:nvSpPr>
          <p:cNvPr id="159748"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12558979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6034B5D-3F22-614D-B2F9-943CB0365BD2}" type="slidenum">
              <a:rPr lang="en-US" smtClean="0"/>
              <a:t>36</a:t>
            </a:fld>
            <a:endParaRPr lang="en-US"/>
          </a:p>
        </p:txBody>
      </p:sp>
    </p:spTree>
    <p:extLst>
      <p:ext uri="{BB962C8B-B14F-4D97-AF65-F5344CB8AC3E}">
        <p14:creationId xmlns:p14="http://schemas.microsoft.com/office/powerpoint/2010/main" val="149124045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defRPr sz="2500">
                <a:solidFill>
                  <a:schemeClr val="tx1"/>
                </a:solidFill>
                <a:latin typeface="Arial" charset="0"/>
                <a:ea typeface="ＭＳ Ｐゴシック" charset="-128"/>
              </a:defRPr>
            </a:lvl1pPr>
            <a:lvl2pPr marL="742950" indent="-285750" defTabSz="923925" eaLnBrk="0" hangingPunct="0">
              <a:defRPr sz="2500">
                <a:solidFill>
                  <a:schemeClr val="tx1"/>
                </a:solidFill>
                <a:latin typeface="Arial" charset="0"/>
                <a:ea typeface="ＭＳ Ｐゴシック" charset="-128"/>
              </a:defRPr>
            </a:lvl2pPr>
            <a:lvl3pPr marL="1143000" indent="-228600" defTabSz="923925" eaLnBrk="0" hangingPunct="0">
              <a:defRPr sz="2500">
                <a:solidFill>
                  <a:schemeClr val="tx1"/>
                </a:solidFill>
                <a:latin typeface="Arial" charset="0"/>
                <a:ea typeface="ＭＳ Ｐゴシック" charset="-128"/>
              </a:defRPr>
            </a:lvl3pPr>
            <a:lvl4pPr marL="1600200" indent="-228600" defTabSz="923925" eaLnBrk="0" hangingPunct="0">
              <a:defRPr sz="2500">
                <a:solidFill>
                  <a:schemeClr val="tx1"/>
                </a:solidFill>
                <a:latin typeface="Arial" charset="0"/>
                <a:ea typeface="ＭＳ Ｐゴシック" charset="-128"/>
              </a:defRPr>
            </a:lvl4pPr>
            <a:lvl5pPr marL="2057400" indent="-228600" defTabSz="923925" eaLnBrk="0" hangingPunct="0">
              <a:defRPr sz="2500">
                <a:solidFill>
                  <a:schemeClr val="tx1"/>
                </a:solidFill>
                <a:latin typeface="Arial" charset="0"/>
                <a:ea typeface="ＭＳ Ｐゴシック" charset="-128"/>
              </a:defRPr>
            </a:lvl5pPr>
            <a:lvl6pPr marL="2514600" indent="-228600" defTabSz="923925" eaLnBrk="0" fontAlgn="base" hangingPunct="0">
              <a:spcBef>
                <a:spcPct val="0"/>
              </a:spcBef>
              <a:spcAft>
                <a:spcPct val="0"/>
              </a:spcAft>
              <a:defRPr sz="2500">
                <a:solidFill>
                  <a:schemeClr val="tx1"/>
                </a:solidFill>
                <a:latin typeface="Arial" charset="0"/>
                <a:ea typeface="ＭＳ Ｐゴシック" charset="-128"/>
              </a:defRPr>
            </a:lvl6pPr>
            <a:lvl7pPr marL="2971800" indent="-228600" defTabSz="923925" eaLnBrk="0" fontAlgn="base" hangingPunct="0">
              <a:spcBef>
                <a:spcPct val="0"/>
              </a:spcBef>
              <a:spcAft>
                <a:spcPct val="0"/>
              </a:spcAft>
              <a:defRPr sz="2500">
                <a:solidFill>
                  <a:schemeClr val="tx1"/>
                </a:solidFill>
                <a:latin typeface="Arial" charset="0"/>
                <a:ea typeface="ＭＳ Ｐゴシック" charset="-128"/>
              </a:defRPr>
            </a:lvl7pPr>
            <a:lvl8pPr marL="3429000" indent="-228600" defTabSz="923925" eaLnBrk="0" fontAlgn="base" hangingPunct="0">
              <a:spcBef>
                <a:spcPct val="0"/>
              </a:spcBef>
              <a:spcAft>
                <a:spcPct val="0"/>
              </a:spcAft>
              <a:defRPr sz="2500">
                <a:solidFill>
                  <a:schemeClr val="tx1"/>
                </a:solidFill>
                <a:latin typeface="Arial" charset="0"/>
                <a:ea typeface="ＭＳ Ｐゴシック" charset="-128"/>
              </a:defRPr>
            </a:lvl8pPr>
            <a:lvl9pPr marL="3886200" indent="-228600" defTabSz="923925" eaLnBrk="0" fontAlgn="base" hangingPunct="0">
              <a:spcBef>
                <a:spcPct val="0"/>
              </a:spcBef>
              <a:spcAft>
                <a:spcPct val="0"/>
              </a:spcAft>
              <a:defRPr sz="2500">
                <a:solidFill>
                  <a:schemeClr val="tx1"/>
                </a:solidFill>
                <a:latin typeface="Arial" charset="0"/>
                <a:ea typeface="ＭＳ Ｐゴシック" charset="-128"/>
              </a:defRPr>
            </a:lvl9pPr>
          </a:lstStyle>
          <a:p>
            <a:pPr marL="0" marR="0" lvl="0" indent="0" algn="r" defTabSz="923925" rtl="0" eaLnBrk="1" fontAlgn="auto" latinLnBrk="0" hangingPunct="1">
              <a:lnSpc>
                <a:spcPct val="100000"/>
              </a:lnSpc>
              <a:spcBef>
                <a:spcPts val="0"/>
              </a:spcBef>
              <a:spcAft>
                <a:spcPts val="0"/>
              </a:spcAft>
              <a:buClrTx/>
              <a:buSzTx/>
              <a:buFontTx/>
              <a:buNone/>
              <a:tabLst/>
              <a:defRPr/>
            </a:pPr>
            <a:fld id="{16989255-2EAD-EF44-8365-C7A345BE4CBC}" type="slidenum">
              <a:rPr kumimoji="0" lang="en-US" altLang="x-none" sz="1200" b="0" i="0" u="none" strike="noStrike" kern="1200" cap="none" spc="0" normalizeH="0" baseline="0" noProof="0">
                <a:ln>
                  <a:noFill/>
                </a:ln>
                <a:solidFill>
                  <a:srgbClr val="000000"/>
                </a:solidFill>
                <a:effectLst/>
                <a:uLnTx/>
                <a:uFillTx/>
                <a:latin typeface="Arial" charset="0"/>
                <a:ea typeface="ＭＳ Ｐゴシック" charset="-128"/>
                <a:cs typeface="+mn-cs"/>
              </a:rPr>
              <a:pPr marL="0" marR="0" lvl="0" indent="0" algn="r" defTabSz="923925" rtl="0" eaLnBrk="1" fontAlgn="auto" latinLnBrk="0" hangingPunct="1">
                <a:lnSpc>
                  <a:spcPct val="100000"/>
                </a:lnSpc>
                <a:spcBef>
                  <a:spcPts val="0"/>
                </a:spcBef>
                <a:spcAft>
                  <a:spcPts val="0"/>
                </a:spcAft>
                <a:buClrTx/>
                <a:buSzTx/>
                <a:buFontTx/>
                <a:buNone/>
                <a:tabLst/>
                <a:defRPr/>
              </a:pPr>
              <a:t>37</a:t>
            </a:fld>
            <a:endParaRPr kumimoji="0" lang="en-US" altLang="x-none" sz="12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71362" name="Rectangle 2"/>
          <p:cNvSpPr>
            <a:spLocks noGrp="1" noRot="1" noChangeAspect="1" noChangeArrowheads="1" noTextEdit="1"/>
          </p:cNvSpPr>
          <p:nvPr>
            <p:ph type="sldImg"/>
          </p:nvPr>
        </p:nvSpPr>
        <p:spPr>
          <a:ln/>
        </p:spPr>
      </p:sp>
      <p:sp>
        <p:nvSpPr>
          <p:cNvPr id="2713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x-none" altLang="x-none">
              <a:latin typeface="Arial" charset="0"/>
              <a:ea typeface="ＭＳ Ｐゴシック" charset="-128"/>
            </a:endParaRPr>
          </a:p>
        </p:txBody>
      </p:sp>
    </p:spTree>
    <p:extLst>
      <p:ext uri="{BB962C8B-B14F-4D97-AF65-F5344CB8AC3E}">
        <p14:creationId xmlns:p14="http://schemas.microsoft.com/office/powerpoint/2010/main" val="153274848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6034B5D-3F22-614D-B2F9-943CB0365BD2}" type="slidenum">
              <a:rPr lang="en-US" smtClean="0"/>
              <a:t>38</a:t>
            </a:fld>
            <a:endParaRPr lang="en-US"/>
          </a:p>
        </p:txBody>
      </p:sp>
    </p:spTree>
    <p:extLst>
      <p:ext uri="{BB962C8B-B14F-4D97-AF65-F5344CB8AC3E}">
        <p14:creationId xmlns:p14="http://schemas.microsoft.com/office/powerpoint/2010/main" val="27078975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1" name="Slide Image Placeholder 1"/>
          <p:cNvSpPr>
            <a:spLocks noGrp="1" noRot="1" noChangeAspect="1"/>
          </p:cNvSpPr>
          <p:nvPr>
            <p:ph type="sldImg"/>
          </p:nvPr>
        </p:nvSpPr>
        <p:spPr>
          <a:ln/>
        </p:spPr>
      </p:sp>
      <p:sp>
        <p:nvSpPr>
          <p:cNvPr id="27648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x-none" altLang="x-none">
              <a:latin typeface="Arial" charset="0"/>
              <a:ea typeface="ＭＳ Ｐゴシック" charset="-128"/>
            </a:endParaRPr>
          </a:p>
        </p:txBody>
      </p:sp>
      <p:sp>
        <p:nvSpPr>
          <p:cNvPr id="27648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defRPr sz="2500">
                <a:solidFill>
                  <a:schemeClr val="tx1"/>
                </a:solidFill>
                <a:latin typeface="Arial" charset="0"/>
                <a:ea typeface="ＭＳ Ｐゴシック" charset="-128"/>
              </a:defRPr>
            </a:lvl1pPr>
            <a:lvl2pPr marL="742950" indent="-285750" defTabSz="923925" eaLnBrk="0" hangingPunct="0">
              <a:defRPr sz="2500">
                <a:solidFill>
                  <a:schemeClr val="tx1"/>
                </a:solidFill>
                <a:latin typeface="Arial" charset="0"/>
                <a:ea typeface="ＭＳ Ｐゴシック" charset="-128"/>
              </a:defRPr>
            </a:lvl2pPr>
            <a:lvl3pPr marL="1143000" indent="-228600" defTabSz="923925" eaLnBrk="0" hangingPunct="0">
              <a:defRPr sz="2500">
                <a:solidFill>
                  <a:schemeClr val="tx1"/>
                </a:solidFill>
                <a:latin typeface="Arial" charset="0"/>
                <a:ea typeface="ＭＳ Ｐゴシック" charset="-128"/>
              </a:defRPr>
            </a:lvl3pPr>
            <a:lvl4pPr marL="1600200" indent="-228600" defTabSz="923925" eaLnBrk="0" hangingPunct="0">
              <a:defRPr sz="2500">
                <a:solidFill>
                  <a:schemeClr val="tx1"/>
                </a:solidFill>
                <a:latin typeface="Arial" charset="0"/>
                <a:ea typeface="ＭＳ Ｐゴシック" charset="-128"/>
              </a:defRPr>
            </a:lvl4pPr>
            <a:lvl5pPr marL="2057400" indent="-228600" defTabSz="923925" eaLnBrk="0" hangingPunct="0">
              <a:defRPr sz="2500">
                <a:solidFill>
                  <a:schemeClr val="tx1"/>
                </a:solidFill>
                <a:latin typeface="Arial" charset="0"/>
                <a:ea typeface="ＭＳ Ｐゴシック" charset="-128"/>
              </a:defRPr>
            </a:lvl5pPr>
            <a:lvl6pPr marL="2514600" indent="-228600" defTabSz="923925" eaLnBrk="0" fontAlgn="base" hangingPunct="0">
              <a:spcBef>
                <a:spcPct val="0"/>
              </a:spcBef>
              <a:spcAft>
                <a:spcPct val="0"/>
              </a:spcAft>
              <a:defRPr sz="2500">
                <a:solidFill>
                  <a:schemeClr val="tx1"/>
                </a:solidFill>
                <a:latin typeface="Arial" charset="0"/>
                <a:ea typeface="ＭＳ Ｐゴシック" charset="-128"/>
              </a:defRPr>
            </a:lvl6pPr>
            <a:lvl7pPr marL="2971800" indent="-228600" defTabSz="923925" eaLnBrk="0" fontAlgn="base" hangingPunct="0">
              <a:spcBef>
                <a:spcPct val="0"/>
              </a:spcBef>
              <a:spcAft>
                <a:spcPct val="0"/>
              </a:spcAft>
              <a:defRPr sz="2500">
                <a:solidFill>
                  <a:schemeClr val="tx1"/>
                </a:solidFill>
                <a:latin typeface="Arial" charset="0"/>
                <a:ea typeface="ＭＳ Ｐゴシック" charset="-128"/>
              </a:defRPr>
            </a:lvl7pPr>
            <a:lvl8pPr marL="3429000" indent="-228600" defTabSz="923925" eaLnBrk="0" fontAlgn="base" hangingPunct="0">
              <a:spcBef>
                <a:spcPct val="0"/>
              </a:spcBef>
              <a:spcAft>
                <a:spcPct val="0"/>
              </a:spcAft>
              <a:defRPr sz="2500">
                <a:solidFill>
                  <a:schemeClr val="tx1"/>
                </a:solidFill>
                <a:latin typeface="Arial" charset="0"/>
                <a:ea typeface="ＭＳ Ｐゴシック" charset="-128"/>
              </a:defRPr>
            </a:lvl8pPr>
            <a:lvl9pPr marL="3886200" indent="-228600" defTabSz="923925" eaLnBrk="0" fontAlgn="base" hangingPunct="0">
              <a:spcBef>
                <a:spcPct val="0"/>
              </a:spcBef>
              <a:spcAft>
                <a:spcPct val="0"/>
              </a:spcAft>
              <a:defRPr sz="2500">
                <a:solidFill>
                  <a:schemeClr val="tx1"/>
                </a:solidFill>
                <a:latin typeface="Arial" charset="0"/>
                <a:ea typeface="ＭＳ Ｐゴシック" charset="-128"/>
              </a:defRPr>
            </a:lvl9pPr>
          </a:lstStyle>
          <a:p>
            <a:pPr marL="0" marR="0" lvl="0" indent="0" algn="r" defTabSz="923925" rtl="0" eaLnBrk="1" fontAlgn="auto" latinLnBrk="0" hangingPunct="1">
              <a:lnSpc>
                <a:spcPct val="100000"/>
              </a:lnSpc>
              <a:spcBef>
                <a:spcPts val="0"/>
              </a:spcBef>
              <a:spcAft>
                <a:spcPts val="0"/>
              </a:spcAft>
              <a:buClrTx/>
              <a:buSzTx/>
              <a:buFontTx/>
              <a:buNone/>
              <a:tabLst/>
              <a:defRPr/>
            </a:pPr>
            <a:fld id="{BDFE0CE2-C226-8342-89C1-663BD1C944B3}" type="slidenum">
              <a:rPr kumimoji="0" lang="en-US" altLang="x-none" sz="1200" b="0" i="0" u="none" strike="noStrike" kern="1200" cap="none" spc="0" normalizeH="0" baseline="0" noProof="0">
                <a:ln>
                  <a:noFill/>
                </a:ln>
                <a:solidFill>
                  <a:srgbClr val="000000"/>
                </a:solidFill>
                <a:effectLst/>
                <a:uLnTx/>
                <a:uFillTx/>
                <a:latin typeface="Arial" charset="0"/>
                <a:ea typeface="ＭＳ Ｐゴシック" charset="-128"/>
                <a:cs typeface="+mn-cs"/>
              </a:rPr>
              <a:pPr marL="0" marR="0" lvl="0" indent="0" algn="r" defTabSz="923925" rtl="0" eaLnBrk="1" fontAlgn="auto" latinLnBrk="0" hangingPunct="1">
                <a:lnSpc>
                  <a:spcPct val="100000"/>
                </a:lnSpc>
                <a:spcBef>
                  <a:spcPts val="0"/>
                </a:spcBef>
                <a:spcAft>
                  <a:spcPts val="0"/>
                </a:spcAft>
                <a:buClrTx/>
                <a:buSzTx/>
                <a:buFontTx/>
                <a:buNone/>
                <a:tabLst/>
                <a:defRPr/>
              </a:pPr>
              <a:t>40</a:t>
            </a:fld>
            <a:endParaRPr kumimoji="0" lang="en-US" altLang="x-none" sz="12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341418916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6034B5D-3F22-614D-B2F9-943CB0365BD2}" type="slidenum">
              <a:rPr lang="en-US" smtClean="0"/>
              <a:t>51</a:t>
            </a:fld>
            <a:endParaRPr lang="en-US"/>
          </a:p>
        </p:txBody>
      </p:sp>
    </p:spTree>
    <p:extLst>
      <p:ext uri="{BB962C8B-B14F-4D97-AF65-F5344CB8AC3E}">
        <p14:creationId xmlns:p14="http://schemas.microsoft.com/office/powerpoint/2010/main" val="132432100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6034B5D-3F22-614D-B2F9-943CB0365BD2}" type="slidenum">
              <a:rPr lang="en-US" smtClean="0"/>
              <a:t>52</a:t>
            </a:fld>
            <a:endParaRPr lang="en-US"/>
          </a:p>
        </p:txBody>
      </p:sp>
    </p:spTree>
    <p:extLst>
      <p:ext uri="{BB962C8B-B14F-4D97-AF65-F5344CB8AC3E}">
        <p14:creationId xmlns:p14="http://schemas.microsoft.com/office/powerpoint/2010/main" val="89916212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Slide Image Placeholder 1"/>
          <p:cNvSpPr>
            <a:spLocks noGrp="1" noRot="1" noChangeAspect="1"/>
          </p:cNvSpPr>
          <p:nvPr>
            <p:ph type="sldImg"/>
          </p:nvPr>
        </p:nvSpPr>
        <p:spPr bwMode="auto">
          <a:xfrm>
            <a:off x="2354263" y="515938"/>
            <a:ext cx="4587875" cy="2581275"/>
          </a:xfrm>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49154" name="Notes Placeholder 2"/>
          <p:cNvSpPr>
            <a:spLocks noGrp="1"/>
          </p:cNvSpPr>
          <p:nvPr>
            <p:ph type="body" idx="1"/>
          </p:nvPr>
        </p:nvSpPr>
        <p:spPr bwMode="auto">
          <a:noFill/>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spcBef>
                <a:spcPct val="0"/>
              </a:spcBef>
            </a:pPr>
            <a:endParaRPr lang="en-US">
              <a:latin typeface="Arial" charset="0"/>
              <a:ea typeface="ＭＳ Ｐゴシック" charset="0"/>
              <a:cs typeface="ＭＳ Ｐゴシック" charset="0"/>
            </a:endParaRPr>
          </a:p>
        </p:txBody>
      </p:sp>
      <p:sp>
        <p:nvSpPr>
          <p:cNvPr id="49155"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23925" eaLnBrk="0" hangingPunct="0">
              <a:defRPr sz="2400">
                <a:solidFill>
                  <a:schemeClr val="tx1"/>
                </a:solidFill>
                <a:latin typeface="Calibri" charset="0"/>
                <a:ea typeface="ＭＳ Ｐゴシック" charset="0"/>
                <a:cs typeface="ＭＳ Ｐゴシック" charset="0"/>
              </a:defRPr>
            </a:lvl1pPr>
            <a:lvl2pPr marL="742950" indent="-285750" defTabSz="923925" eaLnBrk="0" hangingPunct="0">
              <a:defRPr sz="2400">
                <a:solidFill>
                  <a:schemeClr val="tx1"/>
                </a:solidFill>
                <a:latin typeface="Calibri" charset="0"/>
                <a:ea typeface="ＭＳ Ｐゴシック" charset="0"/>
              </a:defRPr>
            </a:lvl2pPr>
            <a:lvl3pPr marL="1143000" indent="-228600" defTabSz="923925" eaLnBrk="0" hangingPunct="0">
              <a:defRPr sz="2400">
                <a:solidFill>
                  <a:schemeClr val="tx1"/>
                </a:solidFill>
                <a:latin typeface="Calibri" charset="0"/>
                <a:ea typeface="ＭＳ Ｐゴシック" charset="0"/>
              </a:defRPr>
            </a:lvl3pPr>
            <a:lvl4pPr marL="1600200" indent="-228600" defTabSz="923925" eaLnBrk="0" hangingPunct="0">
              <a:defRPr sz="2400">
                <a:solidFill>
                  <a:schemeClr val="tx1"/>
                </a:solidFill>
                <a:latin typeface="Calibri" charset="0"/>
                <a:ea typeface="ＭＳ Ｐゴシック" charset="0"/>
              </a:defRPr>
            </a:lvl4pPr>
            <a:lvl5pPr marL="2057400" indent="-228600" defTabSz="923925" eaLnBrk="0" hangingPunct="0">
              <a:defRPr sz="2400">
                <a:solidFill>
                  <a:schemeClr val="tx1"/>
                </a:solidFill>
                <a:latin typeface="Calibri" charset="0"/>
                <a:ea typeface="ＭＳ Ｐゴシック" charset="0"/>
              </a:defRPr>
            </a:lvl5pPr>
            <a:lvl6pPr marL="2514600" indent="-228600" defTabSz="923925"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923925"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923925"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923925" eaLnBrk="0" fontAlgn="base" hangingPunct="0">
              <a:spcBef>
                <a:spcPct val="0"/>
              </a:spcBef>
              <a:spcAft>
                <a:spcPct val="0"/>
              </a:spcAft>
              <a:defRPr sz="2400">
                <a:solidFill>
                  <a:schemeClr val="tx1"/>
                </a:solidFill>
                <a:latin typeface="Calibri" charset="0"/>
                <a:ea typeface="ＭＳ Ｐゴシック" charset="0"/>
              </a:defRPr>
            </a:lvl9pPr>
          </a:lstStyle>
          <a:p>
            <a:pPr marL="0" marR="0" lvl="0" indent="0" algn="r" defTabSz="923925" rtl="0" eaLnBrk="1" fontAlgn="base" latinLnBrk="0" hangingPunct="1">
              <a:lnSpc>
                <a:spcPct val="100000"/>
              </a:lnSpc>
              <a:spcBef>
                <a:spcPct val="0"/>
              </a:spcBef>
              <a:spcAft>
                <a:spcPct val="0"/>
              </a:spcAft>
              <a:buClrTx/>
              <a:buSzTx/>
              <a:buFontTx/>
              <a:buNone/>
              <a:tabLst/>
              <a:defRPr/>
            </a:pPr>
            <a:fld id="{1C267712-144D-0445-B0EF-0C5F742E675B}"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23925" rtl="0" eaLnBrk="1" fontAlgn="base" latinLnBrk="0" hangingPunct="1">
                <a:lnSpc>
                  <a:spcPct val="100000"/>
                </a:lnSpc>
                <a:spcBef>
                  <a:spcPct val="0"/>
                </a:spcBef>
                <a:spcAft>
                  <a:spcPct val="0"/>
                </a:spcAft>
                <a:buClrTx/>
                <a:buSzTx/>
                <a:buFontTx/>
                <a:buNone/>
                <a:tabLst/>
                <a:defRPr/>
              </a:pPr>
              <a:t>56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3678020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6034B5D-3F22-614D-B2F9-943CB0365BD2}" type="slidenum">
              <a:rPr lang="en-US" smtClean="0"/>
              <a:t>4</a:t>
            </a:fld>
            <a:endParaRPr lang="en-US"/>
          </a:p>
        </p:txBody>
      </p:sp>
    </p:spTree>
    <p:extLst>
      <p:ext uri="{BB962C8B-B14F-4D97-AF65-F5344CB8AC3E}">
        <p14:creationId xmlns:p14="http://schemas.microsoft.com/office/powerpoint/2010/main" val="160217004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D1A68D0-AB71-FD4B-A430-DEA9F7948DF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591156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6034B5D-3F22-614D-B2F9-943CB0365BD2}" type="slidenum">
              <a:rPr lang="en-US" smtClean="0"/>
              <a:t>7</a:t>
            </a:fld>
            <a:endParaRPr lang="en-US"/>
          </a:p>
        </p:txBody>
      </p:sp>
    </p:spTree>
    <p:extLst>
      <p:ext uri="{BB962C8B-B14F-4D97-AF65-F5344CB8AC3E}">
        <p14:creationId xmlns:p14="http://schemas.microsoft.com/office/powerpoint/2010/main" val="971662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6034B5D-3F22-614D-B2F9-943CB0365BD2}" type="slidenum">
              <a:rPr lang="en-US" smtClean="0"/>
              <a:t>8</a:t>
            </a:fld>
            <a:endParaRPr lang="en-US"/>
          </a:p>
        </p:txBody>
      </p:sp>
    </p:spTree>
    <p:extLst>
      <p:ext uri="{BB962C8B-B14F-4D97-AF65-F5344CB8AC3E}">
        <p14:creationId xmlns:p14="http://schemas.microsoft.com/office/powerpoint/2010/main" val="6917617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6034B5D-3F22-614D-B2F9-943CB0365BD2}" type="slidenum">
              <a:rPr lang="en-US" smtClean="0"/>
              <a:t>9</a:t>
            </a:fld>
            <a:endParaRPr lang="en-US"/>
          </a:p>
        </p:txBody>
      </p:sp>
    </p:spTree>
    <p:extLst>
      <p:ext uri="{BB962C8B-B14F-4D97-AF65-F5344CB8AC3E}">
        <p14:creationId xmlns:p14="http://schemas.microsoft.com/office/powerpoint/2010/main" val="41195686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6034B5D-3F22-614D-B2F9-943CB0365BD2}" type="slidenum">
              <a:rPr lang="en-US" smtClean="0"/>
              <a:t>10</a:t>
            </a:fld>
            <a:endParaRPr lang="en-US"/>
          </a:p>
        </p:txBody>
      </p:sp>
    </p:spTree>
    <p:extLst>
      <p:ext uri="{BB962C8B-B14F-4D97-AF65-F5344CB8AC3E}">
        <p14:creationId xmlns:p14="http://schemas.microsoft.com/office/powerpoint/2010/main" val="2831284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6034B5D-3F22-614D-B2F9-943CB0365BD2}" type="slidenum">
              <a:rPr lang="en-US" smtClean="0"/>
              <a:t>11</a:t>
            </a:fld>
            <a:endParaRPr lang="en-US"/>
          </a:p>
        </p:txBody>
      </p:sp>
    </p:spTree>
    <p:extLst>
      <p:ext uri="{BB962C8B-B14F-4D97-AF65-F5344CB8AC3E}">
        <p14:creationId xmlns:p14="http://schemas.microsoft.com/office/powerpoint/2010/main" val="25005200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2E7500-3C4F-6144-9CFC-3BBF7583441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9E66793-0F39-1543-A17A-766603AB6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8BB3C65-18A1-9548-AC62-1F1532068569}"/>
              </a:ext>
            </a:extLst>
          </p:cNvPr>
          <p:cNvSpPr>
            <a:spLocks noGrp="1"/>
          </p:cNvSpPr>
          <p:nvPr>
            <p:ph type="dt" sz="half" idx="10"/>
          </p:nvPr>
        </p:nvSpPr>
        <p:spPr/>
        <p:txBody>
          <a:bodyPr/>
          <a:lstStyle/>
          <a:p>
            <a:fld id="{1ED1E3FE-99CD-BE40-A7C4-C5D3C40D8C94}" type="datetimeFigureOut">
              <a:rPr lang="en-US" smtClean="0"/>
              <a:t>12/6/21</a:t>
            </a:fld>
            <a:endParaRPr lang="en-US"/>
          </a:p>
        </p:txBody>
      </p:sp>
      <p:sp>
        <p:nvSpPr>
          <p:cNvPr id="5" name="Footer Placeholder 4">
            <a:extLst>
              <a:ext uri="{FF2B5EF4-FFF2-40B4-BE49-F238E27FC236}">
                <a16:creationId xmlns:a16="http://schemas.microsoft.com/office/drawing/2014/main" id="{5DE5CA57-B3BF-3A47-B0F9-0CEF50E40AB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59567CC-D9BC-BB46-90B6-4E4CAAAAD1D1}"/>
              </a:ext>
            </a:extLst>
          </p:cNvPr>
          <p:cNvSpPr>
            <a:spLocks noGrp="1"/>
          </p:cNvSpPr>
          <p:nvPr>
            <p:ph type="sldNum" sz="quarter" idx="12"/>
          </p:nvPr>
        </p:nvSpPr>
        <p:spPr/>
        <p:txBody>
          <a:bodyPr/>
          <a:lstStyle/>
          <a:p>
            <a:fld id="{A6E6D804-D4B5-8B4C-A405-272376BDC5CE}" type="slidenum">
              <a:rPr lang="en-US" smtClean="0"/>
              <a:t>‹#›</a:t>
            </a:fld>
            <a:endParaRPr lang="en-US"/>
          </a:p>
        </p:txBody>
      </p:sp>
    </p:spTree>
    <p:extLst>
      <p:ext uri="{BB962C8B-B14F-4D97-AF65-F5344CB8AC3E}">
        <p14:creationId xmlns:p14="http://schemas.microsoft.com/office/powerpoint/2010/main" val="5117182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AA046D-E1CA-D94B-AAAB-677D7D2AAA2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A5A887A-729C-544D-9F64-8C3F7948D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175463-09F8-BD4A-8782-B31B5AF84E0B}"/>
              </a:ext>
            </a:extLst>
          </p:cNvPr>
          <p:cNvSpPr>
            <a:spLocks noGrp="1"/>
          </p:cNvSpPr>
          <p:nvPr>
            <p:ph type="dt" sz="half" idx="10"/>
          </p:nvPr>
        </p:nvSpPr>
        <p:spPr/>
        <p:txBody>
          <a:bodyPr/>
          <a:lstStyle/>
          <a:p>
            <a:fld id="{1ED1E3FE-99CD-BE40-A7C4-C5D3C40D8C94}" type="datetimeFigureOut">
              <a:rPr lang="en-US" smtClean="0"/>
              <a:t>12/6/21</a:t>
            </a:fld>
            <a:endParaRPr lang="en-US"/>
          </a:p>
        </p:txBody>
      </p:sp>
      <p:sp>
        <p:nvSpPr>
          <p:cNvPr id="5" name="Footer Placeholder 4">
            <a:extLst>
              <a:ext uri="{FF2B5EF4-FFF2-40B4-BE49-F238E27FC236}">
                <a16:creationId xmlns:a16="http://schemas.microsoft.com/office/drawing/2014/main" id="{AF88B7EF-8012-3C47-B3E6-DB292D9AFFB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C2169E8-FAF7-C043-A085-01ABDA7CC9B0}"/>
              </a:ext>
            </a:extLst>
          </p:cNvPr>
          <p:cNvSpPr>
            <a:spLocks noGrp="1"/>
          </p:cNvSpPr>
          <p:nvPr>
            <p:ph type="sldNum" sz="quarter" idx="12"/>
          </p:nvPr>
        </p:nvSpPr>
        <p:spPr/>
        <p:txBody>
          <a:bodyPr/>
          <a:lstStyle/>
          <a:p>
            <a:fld id="{A6E6D804-D4B5-8B4C-A405-272376BDC5CE}" type="slidenum">
              <a:rPr lang="en-US" smtClean="0"/>
              <a:t>‹#›</a:t>
            </a:fld>
            <a:endParaRPr lang="en-US"/>
          </a:p>
        </p:txBody>
      </p:sp>
    </p:spTree>
    <p:extLst>
      <p:ext uri="{BB962C8B-B14F-4D97-AF65-F5344CB8AC3E}">
        <p14:creationId xmlns:p14="http://schemas.microsoft.com/office/powerpoint/2010/main" val="12929170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B3AB85D-5E1F-6847-ABF2-A7668AAA3CA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9F9EA7A-FD24-DA46-AE03-92DF0673DCF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6D6ACB-E659-5A49-8CC9-3E4B7DCB5981}"/>
              </a:ext>
            </a:extLst>
          </p:cNvPr>
          <p:cNvSpPr>
            <a:spLocks noGrp="1"/>
          </p:cNvSpPr>
          <p:nvPr>
            <p:ph type="dt" sz="half" idx="10"/>
          </p:nvPr>
        </p:nvSpPr>
        <p:spPr/>
        <p:txBody>
          <a:bodyPr/>
          <a:lstStyle/>
          <a:p>
            <a:fld id="{1ED1E3FE-99CD-BE40-A7C4-C5D3C40D8C94}" type="datetimeFigureOut">
              <a:rPr lang="en-US" smtClean="0"/>
              <a:t>12/6/21</a:t>
            </a:fld>
            <a:endParaRPr lang="en-US"/>
          </a:p>
        </p:txBody>
      </p:sp>
      <p:sp>
        <p:nvSpPr>
          <p:cNvPr id="5" name="Footer Placeholder 4">
            <a:extLst>
              <a:ext uri="{FF2B5EF4-FFF2-40B4-BE49-F238E27FC236}">
                <a16:creationId xmlns:a16="http://schemas.microsoft.com/office/drawing/2014/main" id="{8880FA26-C604-D642-A06F-F113FEC179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94F48FB-3063-E442-81EB-4AAE704C79FB}"/>
              </a:ext>
            </a:extLst>
          </p:cNvPr>
          <p:cNvSpPr>
            <a:spLocks noGrp="1"/>
          </p:cNvSpPr>
          <p:nvPr>
            <p:ph type="sldNum" sz="quarter" idx="12"/>
          </p:nvPr>
        </p:nvSpPr>
        <p:spPr/>
        <p:txBody>
          <a:bodyPr/>
          <a:lstStyle/>
          <a:p>
            <a:fld id="{A6E6D804-D4B5-8B4C-A405-272376BDC5CE}" type="slidenum">
              <a:rPr lang="en-US" smtClean="0"/>
              <a:t>‹#›</a:t>
            </a:fld>
            <a:endParaRPr lang="en-US"/>
          </a:p>
        </p:txBody>
      </p:sp>
    </p:spTree>
    <p:extLst>
      <p:ext uri="{BB962C8B-B14F-4D97-AF65-F5344CB8AC3E}">
        <p14:creationId xmlns:p14="http://schemas.microsoft.com/office/powerpoint/2010/main" val="12139929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49505" indent="0" algn="ctr">
              <a:buNone/>
              <a:defRPr>
                <a:solidFill>
                  <a:schemeClr val="tx1">
                    <a:tint val="75000"/>
                  </a:schemeClr>
                </a:solidFill>
              </a:defRPr>
            </a:lvl2pPr>
            <a:lvl3pPr marL="899010" indent="0" algn="ctr">
              <a:buNone/>
              <a:defRPr>
                <a:solidFill>
                  <a:schemeClr val="tx1">
                    <a:tint val="75000"/>
                  </a:schemeClr>
                </a:solidFill>
              </a:defRPr>
            </a:lvl3pPr>
            <a:lvl4pPr marL="1348516" indent="0" algn="ctr">
              <a:buNone/>
              <a:defRPr>
                <a:solidFill>
                  <a:schemeClr val="tx1">
                    <a:tint val="75000"/>
                  </a:schemeClr>
                </a:solidFill>
              </a:defRPr>
            </a:lvl4pPr>
            <a:lvl5pPr marL="1798021" indent="0" algn="ctr">
              <a:buNone/>
              <a:defRPr>
                <a:solidFill>
                  <a:schemeClr val="tx1">
                    <a:tint val="75000"/>
                  </a:schemeClr>
                </a:solidFill>
              </a:defRPr>
            </a:lvl5pPr>
            <a:lvl6pPr marL="2247527" indent="0" algn="ctr">
              <a:buNone/>
              <a:defRPr>
                <a:solidFill>
                  <a:schemeClr val="tx1">
                    <a:tint val="75000"/>
                  </a:schemeClr>
                </a:solidFill>
              </a:defRPr>
            </a:lvl6pPr>
            <a:lvl7pPr marL="2697032" indent="0" algn="ctr">
              <a:buNone/>
              <a:defRPr>
                <a:solidFill>
                  <a:schemeClr val="tx1">
                    <a:tint val="75000"/>
                  </a:schemeClr>
                </a:solidFill>
              </a:defRPr>
            </a:lvl7pPr>
            <a:lvl8pPr marL="3146538" indent="0" algn="ctr">
              <a:buNone/>
              <a:defRPr>
                <a:solidFill>
                  <a:schemeClr val="tx1">
                    <a:tint val="75000"/>
                  </a:schemeClr>
                </a:solidFill>
              </a:defRPr>
            </a:lvl8pPr>
            <a:lvl9pPr marL="359604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defTabSz="806867">
              <a:defRPr/>
            </a:lvl1pPr>
          </a:lstStyle>
          <a:p>
            <a:fld id="{5EB86CFB-70C3-F24D-B411-32540774B358}" type="datetime1">
              <a:rPr lang="en-US" altLang="x-none"/>
              <a:pPr/>
              <a:t>12/6/21</a:t>
            </a:fld>
            <a:endParaRPr lang="en-US" altLang="x-none"/>
          </a:p>
        </p:txBody>
      </p:sp>
      <p:sp>
        <p:nvSpPr>
          <p:cNvPr id="5" name="Footer Placeholder 4"/>
          <p:cNvSpPr>
            <a:spLocks noGrp="1"/>
          </p:cNvSpPr>
          <p:nvPr>
            <p:ph type="ftr" sz="quarter" idx="11"/>
          </p:nvPr>
        </p:nvSpPr>
        <p:spPr/>
        <p:txBody>
          <a:bodyPr/>
          <a:lstStyle>
            <a:lvl1pPr defTabSz="806867"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806867">
              <a:defRPr/>
            </a:lvl1pPr>
          </a:lstStyle>
          <a:p>
            <a:fld id="{C568E9AE-610A-224D-8543-0253C6FBBCD3}" type="slidenum">
              <a:rPr lang="en-US" altLang="x-none"/>
              <a:pPr/>
              <a:t>‹#›</a:t>
            </a:fld>
            <a:endParaRPr lang="en-US" altLang="x-none"/>
          </a:p>
        </p:txBody>
      </p:sp>
    </p:spTree>
    <p:extLst>
      <p:ext uri="{BB962C8B-B14F-4D97-AF65-F5344CB8AC3E}">
        <p14:creationId xmlns:p14="http://schemas.microsoft.com/office/powerpoint/2010/main" val="25443661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806867">
              <a:defRPr/>
            </a:lvl1pPr>
          </a:lstStyle>
          <a:p>
            <a:fld id="{929CB654-AAAD-064C-BA5B-C294453B08EC}" type="datetime1">
              <a:rPr lang="en-US" altLang="x-none"/>
              <a:pPr/>
              <a:t>12/6/21</a:t>
            </a:fld>
            <a:endParaRPr lang="en-US" altLang="x-none"/>
          </a:p>
        </p:txBody>
      </p:sp>
      <p:sp>
        <p:nvSpPr>
          <p:cNvPr id="5" name="Footer Placeholder 4"/>
          <p:cNvSpPr>
            <a:spLocks noGrp="1"/>
          </p:cNvSpPr>
          <p:nvPr>
            <p:ph type="ftr" sz="quarter" idx="11"/>
          </p:nvPr>
        </p:nvSpPr>
        <p:spPr/>
        <p:txBody>
          <a:bodyPr/>
          <a:lstStyle>
            <a:lvl1pPr defTabSz="806867"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806867">
              <a:defRPr/>
            </a:lvl1pPr>
          </a:lstStyle>
          <a:p>
            <a:fld id="{D9BA8299-7AE7-6142-9D5E-6E0828E0ABA0}" type="slidenum">
              <a:rPr lang="en-US" altLang="x-none"/>
              <a:pPr/>
              <a:t>‹#›</a:t>
            </a:fld>
            <a:endParaRPr lang="en-US" altLang="x-none"/>
          </a:p>
        </p:txBody>
      </p:sp>
    </p:spTree>
    <p:extLst>
      <p:ext uri="{BB962C8B-B14F-4D97-AF65-F5344CB8AC3E}">
        <p14:creationId xmlns:p14="http://schemas.microsoft.com/office/powerpoint/2010/main" val="37468950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3971"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1941">
                <a:solidFill>
                  <a:schemeClr val="tx1">
                    <a:tint val="75000"/>
                  </a:schemeClr>
                </a:solidFill>
              </a:defRPr>
            </a:lvl1pPr>
            <a:lvl2pPr marL="449505" indent="0">
              <a:buNone/>
              <a:defRPr sz="1765">
                <a:solidFill>
                  <a:schemeClr val="tx1">
                    <a:tint val="75000"/>
                  </a:schemeClr>
                </a:solidFill>
              </a:defRPr>
            </a:lvl2pPr>
            <a:lvl3pPr marL="899010" indent="0">
              <a:buNone/>
              <a:defRPr sz="1588">
                <a:solidFill>
                  <a:schemeClr val="tx1">
                    <a:tint val="75000"/>
                  </a:schemeClr>
                </a:solidFill>
              </a:defRPr>
            </a:lvl3pPr>
            <a:lvl4pPr marL="1348516" indent="0">
              <a:buNone/>
              <a:defRPr sz="1412">
                <a:solidFill>
                  <a:schemeClr val="tx1">
                    <a:tint val="75000"/>
                  </a:schemeClr>
                </a:solidFill>
              </a:defRPr>
            </a:lvl4pPr>
            <a:lvl5pPr marL="1798021" indent="0">
              <a:buNone/>
              <a:defRPr sz="1412">
                <a:solidFill>
                  <a:schemeClr val="tx1">
                    <a:tint val="75000"/>
                  </a:schemeClr>
                </a:solidFill>
              </a:defRPr>
            </a:lvl5pPr>
            <a:lvl6pPr marL="2247527" indent="0">
              <a:buNone/>
              <a:defRPr sz="1412">
                <a:solidFill>
                  <a:schemeClr val="tx1">
                    <a:tint val="75000"/>
                  </a:schemeClr>
                </a:solidFill>
              </a:defRPr>
            </a:lvl6pPr>
            <a:lvl7pPr marL="2697032" indent="0">
              <a:buNone/>
              <a:defRPr sz="1412">
                <a:solidFill>
                  <a:schemeClr val="tx1">
                    <a:tint val="75000"/>
                  </a:schemeClr>
                </a:solidFill>
              </a:defRPr>
            </a:lvl7pPr>
            <a:lvl8pPr marL="3146538" indent="0">
              <a:buNone/>
              <a:defRPr sz="1412">
                <a:solidFill>
                  <a:schemeClr val="tx1">
                    <a:tint val="75000"/>
                  </a:schemeClr>
                </a:solidFill>
              </a:defRPr>
            </a:lvl8pPr>
            <a:lvl9pPr marL="3596043" indent="0">
              <a:buNone/>
              <a:defRPr sz="1412">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defTabSz="806867">
              <a:defRPr/>
            </a:lvl1pPr>
          </a:lstStyle>
          <a:p>
            <a:fld id="{ABDC24F9-3419-A042-BB13-A529B19276D7}" type="datetime1">
              <a:rPr lang="en-US" altLang="x-none"/>
              <a:pPr/>
              <a:t>12/6/21</a:t>
            </a:fld>
            <a:endParaRPr lang="en-US" altLang="x-none"/>
          </a:p>
        </p:txBody>
      </p:sp>
      <p:sp>
        <p:nvSpPr>
          <p:cNvPr id="5" name="Footer Placeholder 4"/>
          <p:cNvSpPr>
            <a:spLocks noGrp="1"/>
          </p:cNvSpPr>
          <p:nvPr>
            <p:ph type="ftr" sz="quarter" idx="11"/>
          </p:nvPr>
        </p:nvSpPr>
        <p:spPr/>
        <p:txBody>
          <a:bodyPr/>
          <a:lstStyle>
            <a:lvl1pPr defTabSz="806867"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806867">
              <a:defRPr/>
            </a:lvl1pPr>
          </a:lstStyle>
          <a:p>
            <a:fld id="{94CFDCCF-6ACE-6744-B0D4-C234A94DEEA7}" type="slidenum">
              <a:rPr lang="en-US" altLang="x-none"/>
              <a:pPr/>
              <a:t>‹#›</a:t>
            </a:fld>
            <a:endParaRPr lang="en-US" altLang="x-none"/>
          </a:p>
        </p:txBody>
      </p:sp>
    </p:spTree>
    <p:extLst>
      <p:ext uri="{BB962C8B-B14F-4D97-AF65-F5344CB8AC3E}">
        <p14:creationId xmlns:p14="http://schemas.microsoft.com/office/powerpoint/2010/main" val="5575613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2"/>
            <a:ext cx="5384800" cy="4525963"/>
          </a:xfrm>
        </p:spPr>
        <p:txBody>
          <a:bodyPr/>
          <a:lstStyle>
            <a:lvl1pPr>
              <a:defRPr sz="2735"/>
            </a:lvl1pPr>
            <a:lvl2pPr>
              <a:defRPr sz="2382"/>
            </a:lvl2pPr>
            <a:lvl3pPr>
              <a:defRPr sz="1941"/>
            </a:lvl3pPr>
            <a:lvl4pPr>
              <a:defRPr sz="1765"/>
            </a:lvl4pPr>
            <a:lvl5pPr>
              <a:defRPr sz="1765"/>
            </a:lvl5pPr>
            <a:lvl6pPr>
              <a:defRPr sz="1765"/>
            </a:lvl6pPr>
            <a:lvl7pPr>
              <a:defRPr sz="1765"/>
            </a:lvl7pPr>
            <a:lvl8pPr>
              <a:defRPr sz="1765"/>
            </a:lvl8pPr>
            <a:lvl9pPr>
              <a:defRPr sz="17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2"/>
            <a:ext cx="5384800" cy="4525963"/>
          </a:xfrm>
        </p:spPr>
        <p:txBody>
          <a:bodyPr/>
          <a:lstStyle>
            <a:lvl1pPr>
              <a:defRPr sz="2735"/>
            </a:lvl1pPr>
            <a:lvl2pPr>
              <a:defRPr sz="2382"/>
            </a:lvl2pPr>
            <a:lvl3pPr>
              <a:defRPr sz="1941"/>
            </a:lvl3pPr>
            <a:lvl4pPr>
              <a:defRPr sz="1765"/>
            </a:lvl4pPr>
            <a:lvl5pPr>
              <a:defRPr sz="1765"/>
            </a:lvl5pPr>
            <a:lvl6pPr>
              <a:defRPr sz="1765"/>
            </a:lvl6pPr>
            <a:lvl7pPr>
              <a:defRPr sz="1765"/>
            </a:lvl7pPr>
            <a:lvl8pPr>
              <a:defRPr sz="1765"/>
            </a:lvl8pPr>
            <a:lvl9pPr>
              <a:defRPr sz="17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defTabSz="806867">
              <a:defRPr/>
            </a:lvl1pPr>
          </a:lstStyle>
          <a:p>
            <a:fld id="{C98BBDFC-750A-444E-837C-98A4C4FE33C6}" type="datetime1">
              <a:rPr lang="en-US" altLang="x-none"/>
              <a:pPr/>
              <a:t>12/6/21</a:t>
            </a:fld>
            <a:endParaRPr lang="en-US" altLang="x-none"/>
          </a:p>
        </p:txBody>
      </p:sp>
      <p:sp>
        <p:nvSpPr>
          <p:cNvPr id="6" name="Footer Placeholder 5"/>
          <p:cNvSpPr>
            <a:spLocks noGrp="1"/>
          </p:cNvSpPr>
          <p:nvPr>
            <p:ph type="ftr" sz="quarter" idx="11"/>
          </p:nvPr>
        </p:nvSpPr>
        <p:spPr/>
        <p:txBody>
          <a:bodyPr/>
          <a:lstStyle>
            <a:lvl1pPr defTabSz="806867"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806867">
              <a:defRPr/>
            </a:lvl1pPr>
          </a:lstStyle>
          <a:p>
            <a:fld id="{A8D76C7F-4F7F-E14B-9EC8-B7EEF05EEC19}" type="slidenum">
              <a:rPr lang="en-US" altLang="x-none"/>
              <a:pPr/>
              <a:t>‹#›</a:t>
            </a:fld>
            <a:endParaRPr lang="en-US" altLang="x-none"/>
          </a:p>
        </p:txBody>
      </p:sp>
    </p:spTree>
    <p:extLst>
      <p:ext uri="{BB962C8B-B14F-4D97-AF65-F5344CB8AC3E}">
        <p14:creationId xmlns:p14="http://schemas.microsoft.com/office/powerpoint/2010/main" val="15143121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2" y="1535113"/>
            <a:ext cx="5386917" cy="639762"/>
          </a:xfrm>
        </p:spPr>
        <p:txBody>
          <a:bodyPr anchor="b"/>
          <a:lstStyle>
            <a:lvl1pPr marL="0" indent="0">
              <a:buNone/>
              <a:defRPr sz="2382" b="1"/>
            </a:lvl1pPr>
            <a:lvl2pPr marL="449505" indent="0">
              <a:buNone/>
              <a:defRPr sz="1941" b="1"/>
            </a:lvl2pPr>
            <a:lvl3pPr marL="899010" indent="0">
              <a:buNone/>
              <a:defRPr sz="1765" b="1"/>
            </a:lvl3pPr>
            <a:lvl4pPr marL="1348516" indent="0">
              <a:buNone/>
              <a:defRPr sz="1588" b="1"/>
            </a:lvl4pPr>
            <a:lvl5pPr marL="1798021" indent="0">
              <a:buNone/>
              <a:defRPr sz="1588" b="1"/>
            </a:lvl5pPr>
            <a:lvl6pPr marL="2247527" indent="0">
              <a:buNone/>
              <a:defRPr sz="1588" b="1"/>
            </a:lvl6pPr>
            <a:lvl7pPr marL="2697032" indent="0">
              <a:buNone/>
              <a:defRPr sz="1588" b="1"/>
            </a:lvl7pPr>
            <a:lvl8pPr marL="3146538" indent="0">
              <a:buNone/>
              <a:defRPr sz="1588" b="1"/>
            </a:lvl8pPr>
            <a:lvl9pPr marL="3596043" indent="0">
              <a:buNone/>
              <a:defRPr sz="1588" b="1"/>
            </a:lvl9pPr>
          </a:lstStyle>
          <a:p>
            <a:pPr lvl="0"/>
            <a:r>
              <a:rPr lang="en-US"/>
              <a:t>Click to edit Master text styles</a:t>
            </a:r>
          </a:p>
        </p:txBody>
      </p:sp>
      <p:sp>
        <p:nvSpPr>
          <p:cNvPr id="4" name="Content Placeholder 3"/>
          <p:cNvSpPr>
            <a:spLocks noGrp="1"/>
          </p:cNvSpPr>
          <p:nvPr>
            <p:ph sz="half" idx="2"/>
          </p:nvPr>
        </p:nvSpPr>
        <p:spPr>
          <a:xfrm>
            <a:off x="609602" y="2174875"/>
            <a:ext cx="5386917" cy="3951288"/>
          </a:xfrm>
        </p:spPr>
        <p:txBody>
          <a:bodyPr/>
          <a:lstStyle>
            <a:lvl1pPr>
              <a:defRPr sz="2382"/>
            </a:lvl1pPr>
            <a:lvl2pPr>
              <a:defRPr sz="1941"/>
            </a:lvl2pPr>
            <a:lvl3pPr>
              <a:defRPr sz="1765"/>
            </a:lvl3pPr>
            <a:lvl4pPr>
              <a:defRPr sz="1588"/>
            </a:lvl4pPr>
            <a:lvl5pPr>
              <a:defRPr sz="1588"/>
            </a:lvl5pPr>
            <a:lvl6pPr>
              <a:defRPr sz="1588"/>
            </a:lvl6pPr>
            <a:lvl7pPr>
              <a:defRPr sz="1588"/>
            </a:lvl7pPr>
            <a:lvl8pPr>
              <a:defRPr sz="1588"/>
            </a:lvl8pPr>
            <a:lvl9pPr>
              <a:defRPr sz="158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382" b="1"/>
            </a:lvl1pPr>
            <a:lvl2pPr marL="449505" indent="0">
              <a:buNone/>
              <a:defRPr sz="1941" b="1"/>
            </a:lvl2pPr>
            <a:lvl3pPr marL="899010" indent="0">
              <a:buNone/>
              <a:defRPr sz="1765" b="1"/>
            </a:lvl3pPr>
            <a:lvl4pPr marL="1348516" indent="0">
              <a:buNone/>
              <a:defRPr sz="1588" b="1"/>
            </a:lvl4pPr>
            <a:lvl5pPr marL="1798021" indent="0">
              <a:buNone/>
              <a:defRPr sz="1588" b="1"/>
            </a:lvl5pPr>
            <a:lvl6pPr marL="2247527" indent="0">
              <a:buNone/>
              <a:defRPr sz="1588" b="1"/>
            </a:lvl6pPr>
            <a:lvl7pPr marL="2697032" indent="0">
              <a:buNone/>
              <a:defRPr sz="1588" b="1"/>
            </a:lvl7pPr>
            <a:lvl8pPr marL="3146538" indent="0">
              <a:buNone/>
              <a:defRPr sz="1588" b="1"/>
            </a:lvl8pPr>
            <a:lvl9pPr marL="3596043" indent="0">
              <a:buNone/>
              <a:defRPr sz="1588"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382"/>
            </a:lvl1pPr>
            <a:lvl2pPr>
              <a:defRPr sz="1941"/>
            </a:lvl2pPr>
            <a:lvl3pPr>
              <a:defRPr sz="1765"/>
            </a:lvl3pPr>
            <a:lvl4pPr>
              <a:defRPr sz="1588"/>
            </a:lvl4pPr>
            <a:lvl5pPr>
              <a:defRPr sz="1588"/>
            </a:lvl5pPr>
            <a:lvl6pPr>
              <a:defRPr sz="1588"/>
            </a:lvl6pPr>
            <a:lvl7pPr>
              <a:defRPr sz="1588"/>
            </a:lvl7pPr>
            <a:lvl8pPr>
              <a:defRPr sz="1588"/>
            </a:lvl8pPr>
            <a:lvl9pPr>
              <a:defRPr sz="158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defTabSz="806867">
              <a:defRPr/>
            </a:lvl1pPr>
          </a:lstStyle>
          <a:p>
            <a:fld id="{85A4E3D9-E583-3249-81E8-51F6E896033C}" type="datetime1">
              <a:rPr lang="en-US" altLang="x-none"/>
              <a:pPr/>
              <a:t>12/6/21</a:t>
            </a:fld>
            <a:endParaRPr lang="en-US" altLang="x-none"/>
          </a:p>
        </p:txBody>
      </p:sp>
      <p:sp>
        <p:nvSpPr>
          <p:cNvPr id="8" name="Footer Placeholder 7"/>
          <p:cNvSpPr>
            <a:spLocks noGrp="1"/>
          </p:cNvSpPr>
          <p:nvPr>
            <p:ph type="ftr" sz="quarter" idx="11"/>
          </p:nvPr>
        </p:nvSpPr>
        <p:spPr/>
        <p:txBody>
          <a:bodyPr/>
          <a:lstStyle>
            <a:lvl1pPr defTabSz="806867" fontAlgn="base">
              <a:spcBef>
                <a:spcPct val="0"/>
              </a:spcBef>
              <a:spcAft>
                <a:spcPct val="0"/>
              </a:spcAft>
              <a:defRPr>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defTabSz="806867">
              <a:defRPr/>
            </a:lvl1pPr>
          </a:lstStyle>
          <a:p>
            <a:fld id="{4C668425-F8E1-8241-9AA8-7AB89C4EB737}" type="slidenum">
              <a:rPr lang="en-US" altLang="x-none"/>
              <a:pPr/>
              <a:t>‹#›</a:t>
            </a:fld>
            <a:endParaRPr lang="en-US" altLang="x-none"/>
          </a:p>
        </p:txBody>
      </p:sp>
    </p:spTree>
    <p:extLst>
      <p:ext uri="{BB962C8B-B14F-4D97-AF65-F5344CB8AC3E}">
        <p14:creationId xmlns:p14="http://schemas.microsoft.com/office/powerpoint/2010/main" val="29704994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defTabSz="806867">
              <a:defRPr/>
            </a:lvl1pPr>
          </a:lstStyle>
          <a:p>
            <a:fld id="{DBD2FE9E-1F13-DF4D-BCA7-FFD5D47E81EA}" type="datetime1">
              <a:rPr lang="en-US" altLang="x-none"/>
              <a:pPr/>
              <a:t>12/6/21</a:t>
            </a:fld>
            <a:endParaRPr lang="en-US" altLang="x-none"/>
          </a:p>
        </p:txBody>
      </p:sp>
      <p:sp>
        <p:nvSpPr>
          <p:cNvPr id="4" name="Footer Placeholder 3"/>
          <p:cNvSpPr>
            <a:spLocks noGrp="1"/>
          </p:cNvSpPr>
          <p:nvPr>
            <p:ph type="ftr" sz="quarter" idx="11"/>
          </p:nvPr>
        </p:nvSpPr>
        <p:spPr/>
        <p:txBody>
          <a:bodyPr/>
          <a:lstStyle>
            <a:lvl1pPr defTabSz="806867" fontAlgn="base">
              <a:spcBef>
                <a:spcPct val="0"/>
              </a:spcBef>
              <a:spcAft>
                <a:spcPct val="0"/>
              </a:spcAft>
              <a:defRPr>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defTabSz="806867">
              <a:defRPr/>
            </a:lvl1pPr>
          </a:lstStyle>
          <a:p>
            <a:fld id="{9C88EE44-0A7F-1940-990A-897E2D04F004}" type="slidenum">
              <a:rPr lang="en-US" altLang="x-none"/>
              <a:pPr/>
              <a:t>‹#›</a:t>
            </a:fld>
            <a:endParaRPr lang="en-US" altLang="x-none"/>
          </a:p>
        </p:txBody>
      </p:sp>
    </p:spTree>
    <p:extLst>
      <p:ext uri="{BB962C8B-B14F-4D97-AF65-F5344CB8AC3E}">
        <p14:creationId xmlns:p14="http://schemas.microsoft.com/office/powerpoint/2010/main" val="30007348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806867">
              <a:defRPr/>
            </a:lvl1pPr>
          </a:lstStyle>
          <a:p>
            <a:fld id="{AAE1B6F2-2E4A-2A41-BAD1-1342A5D7F75C}" type="datetime1">
              <a:rPr lang="en-US" altLang="x-none"/>
              <a:pPr/>
              <a:t>12/6/21</a:t>
            </a:fld>
            <a:endParaRPr lang="en-US" altLang="x-none"/>
          </a:p>
        </p:txBody>
      </p:sp>
      <p:sp>
        <p:nvSpPr>
          <p:cNvPr id="3" name="Footer Placeholder 2"/>
          <p:cNvSpPr>
            <a:spLocks noGrp="1"/>
          </p:cNvSpPr>
          <p:nvPr>
            <p:ph type="ftr" sz="quarter" idx="11"/>
          </p:nvPr>
        </p:nvSpPr>
        <p:spPr/>
        <p:txBody>
          <a:bodyPr/>
          <a:lstStyle>
            <a:lvl1pPr defTabSz="806867" fontAlgn="base">
              <a:spcBef>
                <a:spcPct val="0"/>
              </a:spcBef>
              <a:spcAft>
                <a:spcPct val="0"/>
              </a:spcAft>
              <a:defRPr>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defTabSz="806867">
              <a:defRPr/>
            </a:lvl1pPr>
          </a:lstStyle>
          <a:p>
            <a:fld id="{CB22C370-837C-1F45-B958-C0DA202DEC1C}" type="slidenum">
              <a:rPr lang="en-US" altLang="x-none"/>
              <a:pPr/>
              <a:t>‹#›</a:t>
            </a:fld>
            <a:endParaRPr lang="en-US" altLang="x-none"/>
          </a:p>
        </p:txBody>
      </p:sp>
    </p:spTree>
    <p:extLst>
      <p:ext uri="{BB962C8B-B14F-4D97-AF65-F5344CB8AC3E}">
        <p14:creationId xmlns:p14="http://schemas.microsoft.com/office/powerpoint/2010/main" val="428906141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1941"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177"/>
            </a:lvl1pPr>
            <a:lvl2pPr>
              <a:defRPr sz="2735"/>
            </a:lvl2pPr>
            <a:lvl3pPr>
              <a:defRPr sz="2382"/>
            </a:lvl3pPr>
            <a:lvl4pPr>
              <a:defRPr sz="1941"/>
            </a:lvl4pPr>
            <a:lvl5pPr>
              <a:defRPr sz="1941"/>
            </a:lvl5pPr>
            <a:lvl6pPr>
              <a:defRPr sz="1941"/>
            </a:lvl6pPr>
            <a:lvl7pPr>
              <a:defRPr sz="1941"/>
            </a:lvl7pPr>
            <a:lvl8pPr>
              <a:defRPr sz="1941"/>
            </a:lvl8pPr>
            <a:lvl9pPr>
              <a:defRPr sz="194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1"/>
            <a:ext cx="4011084" cy="4691063"/>
          </a:xfrm>
        </p:spPr>
        <p:txBody>
          <a:bodyPr/>
          <a:lstStyle>
            <a:lvl1pPr marL="0" indent="0">
              <a:buNone/>
              <a:defRPr sz="1412"/>
            </a:lvl1pPr>
            <a:lvl2pPr marL="449505" indent="0">
              <a:buNone/>
              <a:defRPr sz="1147"/>
            </a:lvl2pPr>
            <a:lvl3pPr marL="899010" indent="0">
              <a:buNone/>
              <a:defRPr sz="971"/>
            </a:lvl3pPr>
            <a:lvl4pPr marL="1348516" indent="0">
              <a:buNone/>
              <a:defRPr sz="882"/>
            </a:lvl4pPr>
            <a:lvl5pPr marL="1798021" indent="0">
              <a:buNone/>
              <a:defRPr sz="882"/>
            </a:lvl5pPr>
            <a:lvl6pPr marL="2247527" indent="0">
              <a:buNone/>
              <a:defRPr sz="882"/>
            </a:lvl6pPr>
            <a:lvl7pPr marL="2697032" indent="0">
              <a:buNone/>
              <a:defRPr sz="882"/>
            </a:lvl7pPr>
            <a:lvl8pPr marL="3146538" indent="0">
              <a:buNone/>
              <a:defRPr sz="882"/>
            </a:lvl8pPr>
            <a:lvl9pPr marL="3596043" indent="0">
              <a:buNone/>
              <a:defRPr sz="882"/>
            </a:lvl9pPr>
          </a:lstStyle>
          <a:p>
            <a:pPr lvl="0"/>
            <a:r>
              <a:rPr lang="en-US"/>
              <a:t>Click to edit Master text styles</a:t>
            </a:r>
          </a:p>
        </p:txBody>
      </p:sp>
      <p:sp>
        <p:nvSpPr>
          <p:cNvPr id="5" name="Date Placeholder 4"/>
          <p:cNvSpPr>
            <a:spLocks noGrp="1"/>
          </p:cNvSpPr>
          <p:nvPr>
            <p:ph type="dt" sz="half" idx="10"/>
          </p:nvPr>
        </p:nvSpPr>
        <p:spPr/>
        <p:txBody>
          <a:bodyPr/>
          <a:lstStyle>
            <a:lvl1pPr defTabSz="806867">
              <a:defRPr/>
            </a:lvl1pPr>
          </a:lstStyle>
          <a:p>
            <a:fld id="{E2C6E92E-AD79-9949-9179-28B13303F2B0}" type="datetime1">
              <a:rPr lang="en-US" altLang="x-none"/>
              <a:pPr/>
              <a:t>12/6/21</a:t>
            </a:fld>
            <a:endParaRPr lang="en-US" altLang="x-none"/>
          </a:p>
        </p:txBody>
      </p:sp>
      <p:sp>
        <p:nvSpPr>
          <p:cNvPr id="6" name="Footer Placeholder 5"/>
          <p:cNvSpPr>
            <a:spLocks noGrp="1"/>
          </p:cNvSpPr>
          <p:nvPr>
            <p:ph type="ftr" sz="quarter" idx="11"/>
          </p:nvPr>
        </p:nvSpPr>
        <p:spPr/>
        <p:txBody>
          <a:bodyPr/>
          <a:lstStyle>
            <a:lvl1pPr defTabSz="806867"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806867">
              <a:defRPr/>
            </a:lvl1pPr>
          </a:lstStyle>
          <a:p>
            <a:fld id="{D72860DC-DDD5-C349-91E4-424B2FC15760}" type="slidenum">
              <a:rPr lang="en-US" altLang="x-none"/>
              <a:pPr/>
              <a:t>‹#›</a:t>
            </a:fld>
            <a:endParaRPr lang="en-US" altLang="x-none"/>
          </a:p>
        </p:txBody>
      </p:sp>
    </p:spTree>
    <p:extLst>
      <p:ext uri="{BB962C8B-B14F-4D97-AF65-F5344CB8AC3E}">
        <p14:creationId xmlns:p14="http://schemas.microsoft.com/office/powerpoint/2010/main" val="11263029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3EA420-8C59-F343-BD70-584C390D47B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3EB7B69-6F79-4747-AAED-542164650CD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BFE994-D607-6540-8DD8-102C9BBD3E2B}"/>
              </a:ext>
            </a:extLst>
          </p:cNvPr>
          <p:cNvSpPr>
            <a:spLocks noGrp="1"/>
          </p:cNvSpPr>
          <p:nvPr>
            <p:ph type="dt" sz="half" idx="10"/>
          </p:nvPr>
        </p:nvSpPr>
        <p:spPr/>
        <p:txBody>
          <a:bodyPr/>
          <a:lstStyle/>
          <a:p>
            <a:fld id="{1ED1E3FE-99CD-BE40-A7C4-C5D3C40D8C94}" type="datetimeFigureOut">
              <a:rPr lang="en-US" smtClean="0"/>
              <a:t>12/6/21</a:t>
            </a:fld>
            <a:endParaRPr lang="en-US"/>
          </a:p>
        </p:txBody>
      </p:sp>
      <p:sp>
        <p:nvSpPr>
          <p:cNvPr id="5" name="Footer Placeholder 4">
            <a:extLst>
              <a:ext uri="{FF2B5EF4-FFF2-40B4-BE49-F238E27FC236}">
                <a16:creationId xmlns:a16="http://schemas.microsoft.com/office/drawing/2014/main" id="{5BF39336-DD26-2B4E-9D7B-33F76B5B0EC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0EE06A3-FCF4-8047-990E-D7E1222F26DA}"/>
              </a:ext>
            </a:extLst>
          </p:cNvPr>
          <p:cNvSpPr>
            <a:spLocks noGrp="1"/>
          </p:cNvSpPr>
          <p:nvPr>
            <p:ph type="sldNum" sz="quarter" idx="12"/>
          </p:nvPr>
        </p:nvSpPr>
        <p:spPr/>
        <p:txBody>
          <a:bodyPr/>
          <a:lstStyle/>
          <a:p>
            <a:fld id="{A6E6D804-D4B5-8B4C-A405-272376BDC5CE}" type="slidenum">
              <a:rPr lang="en-US" smtClean="0"/>
              <a:t>‹#›</a:t>
            </a:fld>
            <a:endParaRPr lang="en-US"/>
          </a:p>
        </p:txBody>
      </p:sp>
    </p:spTree>
    <p:extLst>
      <p:ext uri="{BB962C8B-B14F-4D97-AF65-F5344CB8AC3E}">
        <p14:creationId xmlns:p14="http://schemas.microsoft.com/office/powerpoint/2010/main" val="23117022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1941"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177"/>
            </a:lvl1pPr>
            <a:lvl2pPr marL="449505" indent="0">
              <a:buNone/>
              <a:defRPr sz="2735"/>
            </a:lvl2pPr>
            <a:lvl3pPr marL="899010" indent="0">
              <a:buNone/>
              <a:defRPr sz="2382"/>
            </a:lvl3pPr>
            <a:lvl4pPr marL="1348516" indent="0">
              <a:buNone/>
              <a:defRPr sz="1941"/>
            </a:lvl4pPr>
            <a:lvl5pPr marL="1798021" indent="0">
              <a:buNone/>
              <a:defRPr sz="1941"/>
            </a:lvl5pPr>
            <a:lvl6pPr marL="2247527" indent="0">
              <a:buNone/>
              <a:defRPr sz="1941"/>
            </a:lvl6pPr>
            <a:lvl7pPr marL="2697032" indent="0">
              <a:buNone/>
              <a:defRPr sz="1941"/>
            </a:lvl7pPr>
            <a:lvl8pPr marL="3146538" indent="0">
              <a:buNone/>
              <a:defRPr sz="1941"/>
            </a:lvl8pPr>
            <a:lvl9pPr marL="3596043" indent="0">
              <a:buNone/>
              <a:defRPr sz="1941"/>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12"/>
            </a:lvl1pPr>
            <a:lvl2pPr marL="449505" indent="0">
              <a:buNone/>
              <a:defRPr sz="1147"/>
            </a:lvl2pPr>
            <a:lvl3pPr marL="899010" indent="0">
              <a:buNone/>
              <a:defRPr sz="971"/>
            </a:lvl3pPr>
            <a:lvl4pPr marL="1348516" indent="0">
              <a:buNone/>
              <a:defRPr sz="882"/>
            </a:lvl4pPr>
            <a:lvl5pPr marL="1798021" indent="0">
              <a:buNone/>
              <a:defRPr sz="882"/>
            </a:lvl5pPr>
            <a:lvl6pPr marL="2247527" indent="0">
              <a:buNone/>
              <a:defRPr sz="882"/>
            </a:lvl6pPr>
            <a:lvl7pPr marL="2697032" indent="0">
              <a:buNone/>
              <a:defRPr sz="882"/>
            </a:lvl7pPr>
            <a:lvl8pPr marL="3146538" indent="0">
              <a:buNone/>
              <a:defRPr sz="882"/>
            </a:lvl8pPr>
            <a:lvl9pPr marL="3596043" indent="0">
              <a:buNone/>
              <a:defRPr sz="882"/>
            </a:lvl9pPr>
          </a:lstStyle>
          <a:p>
            <a:pPr lvl="0"/>
            <a:r>
              <a:rPr lang="en-US"/>
              <a:t>Click to edit Master text styles</a:t>
            </a:r>
          </a:p>
        </p:txBody>
      </p:sp>
      <p:sp>
        <p:nvSpPr>
          <p:cNvPr id="5" name="Date Placeholder 4"/>
          <p:cNvSpPr>
            <a:spLocks noGrp="1"/>
          </p:cNvSpPr>
          <p:nvPr>
            <p:ph type="dt" sz="half" idx="10"/>
          </p:nvPr>
        </p:nvSpPr>
        <p:spPr/>
        <p:txBody>
          <a:bodyPr/>
          <a:lstStyle>
            <a:lvl1pPr defTabSz="806867">
              <a:defRPr/>
            </a:lvl1pPr>
          </a:lstStyle>
          <a:p>
            <a:fld id="{F211E9BD-68A6-5941-8D3F-FD61E01657D6}" type="datetime1">
              <a:rPr lang="en-US" altLang="x-none"/>
              <a:pPr/>
              <a:t>12/6/21</a:t>
            </a:fld>
            <a:endParaRPr lang="en-US" altLang="x-none"/>
          </a:p>
        </p:txBody>
      </p:sp>
      <p:sp>
        <p:nvSpPr>
          <p:cNvPr id="6" name="Footer Placeholder 5"/>
          <p:cNvSpPr>
            <a:spLocks noGrp="1"/>
          </p:cNvSpPr>
          <p:nvPr>
            <p:ph type="ftr" sz="quarter" idx="11"/>
          </p:nvPr>
        </p:nvSpPr>
        <p:spPr/>
        <p:txBody>
          <a:bodyPr/>
          <a:lstStyle>
            <a:lvl1pPr defTabSz="806867"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806867">
              <a:defRPr/>
            </a:lvl1pPr>
          </a:lstStyle>
          <a:p>
            <a:fld id="{83E8B917-A7F4-974C-81AE-AAF212F440EB}" type="slidenum">
              <a:rPr lang="en-US" altLang="x-none"/>
              <a:pPr/>
              <a:t>‹#›</a:t>
            </a:fld>
            <a:endParaRPr lang="en-US" altLang="x-none"/>
          </a:p>
        </p:txBody>
      </p:sp>
    </p:spTree>
    <p:extLst>
      <p:ext uri="{BB962C8B-B14F-4D97-AF65-F5344CB8AC3E}">
        <p14:creationId xmlns:p14="http://schemas.microsoft.com/office/powerpoint/2010/main" val="35959638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806867">
              <a:defRPr/>
            </a:lvl1pPr>
          </a:lstStyle>
          <a:p>
            <a:fld id="{AE008EF1-1C12-2147-A170-A8FB2F68E166}" type="datetime1">
              <a:rPr lang="en-US" altLang="x-none"/>
              <a:pPr/>
              <a:t>12/6/21</a:t>
            </a:fld>
            <a:endParaRPr lang="en-US" altLang="x-none"/>
          </a:p>
        </p:txBody>
      </p:sp>
      <p:sp>
        <p:nvSpPr>
          <p:cNvPr id="5" name="Footer Placeholder 4"/>
          <p:cNvSpPr>
            <a:spLocks noGrp="1"/>
          </p:cNvSpPr>
          <p:nvPr>
            <p:ph type="ftr" sz="quarter" idx="11"/>
          </p:nvPr>
        </p:nvSpPr>
        <p:spPr/>
        <p:txBody>
          <a:bodyPr/>
          <a:lstStyle>
            <a:lvl1pPr defTabSz="806867"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806867">
              <a:defRPr/>
            </a:lvl1pPr>
          </a:lstStyle>
          <a:p>
            <a:fld id="{966B2A79-1341-C74D-9075-961093F7B0D1}" type="slidenum">
              <a:rPr lang="en-US" altLang="x-none"/>
              <a:pPr/>
              <a:t>‹#›</a:t>
            </a:fld>
            <a:endParaRPr lang="en-US" altLang="x-none"/>
          </a:p>
        </p:txBody>
      </p:sp>
    </p:spTree>
    <p:extLst>
      <p:ext uri="{BB962C8B-B14F-4D97-AF65-F5344CB8AC3E}">
        <p14:creationId xmlns:p14="http://schemas.microsoft.com/office/powerpoint/2010/main" val="67877560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806867">
              <a:defRPr/>
            </a:lvl1pPr>
          </a:lstStyle>
          <a:p>
            <a:fld id="{9632B92E-BCF9-984A-8303-B761C5375B05}" type="datetime1">
              <a:rPr lang="en-US" altLang="x-none"/>
              <a:pPr/>
              <a:t>12/6/21</a:t>
            </a:fld>
            <a:endParaRPr lang="en-US" altLang="x-none"/>
          </a:p>
        </p:txBody>
      </p:sp>
      <p:sp>
        <p:nvSpPr>
          <p:cNvPr id="5" name="Footer Placeholder 4"/>
          <p:cNvSpPr>
            <a:spLocks noGrp="1"/>
          </p:cNvSpPr>
          <p:nvPr>
            <p:ph type="ftr" sz="quarter" idx="11"/>
          </p:nvPr>
        </p:nvSpPr>
        <p:spPr/>
        <p:txBody>
          <a:bodyPr/>
          <a:lstStyle>
            <a:lvl1pPr defTabSz="806867"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806867">
              <a:defRPr/>
            </a:lvl1pPr>
          </a:lstStyle>
          <a:p>
            <a:fld id="{98781323-B4A7-1E40-B57C-EF4D0596D5FA}" type="slidenum">
              <a:rPr lang="en-US" altLang="x-none"/>
              <a:pPr/>
              <a:t>‹#›</a:t>
            </a:fld>
            <a:endParaRPr lang="en-US" altLang="x-none"/>
          </a:p>
        </p:txBody>
      </p:sp>
    </p:spTree>
    <p:extLst>
      <p:ext uri="{BB962C8B-B14F-4D97-AF65-F5344CB8AC3E}">
        <p14:creationId xmlns:p14="http://schemas.microsoft.com/office/powerpoint/2010/main" val="65801439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23973D47-0F32-5342-A3CB-928CDDC83781}" type="slidenum">
              <a:rPr lang="en-US" altLang="x-none"/>
              <a:pPr/>
              <a:t>‹#›</a:t>
            </a:fld>
            <a:endParaRPr lang="en-US" altLang="x-none"/>
          </a:p>
        </p:txBody>
      </p:sp>
    </p:spTree>
    <p:extLst>
      <p:ext uri="{BB962C8B-B14F-4D97-AF65-F5344CB8AC3E}">
        <p14:creationId xmlns:p14="http://schemas.microsoft.com/office/powerpoint/2010/main" val="27477414"/>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11B08919-3D64-844C-8E7F-5680D2A6EF91}" type="slidenum">
              <a:rPr lang="en-US" altLang="x-none"/>
              <a:pPr/>
              <a:t>‹#›</a:t>
            </a:fld>
            <a:endParaRPr lang="en-US" altLang="x-none"/>
          </a:p>
        </p:txBody>
      </p:sp>
    </p:spTree>
    <p:extLst>
      <p:ext uri="{BB962C8B-B14F-4D97-AF65-F5344CB8AC3E}">
        <p14:creationId xmlns:p14="http://schemas.microsoft.com/office/powerpoint/2010/main" val="2808403829"/>
      </p:ext>
    </p:extLst>
  </p:cSld>
  <p:clrMapOvr>
    <a:masterClrMapping/>
  </p:clrMapOvr>
  <p:transition spd="slow"/>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629DABB-2205-4CEB-865D-F1154BCE2B71}" type="datetimeFigureOut">
              <a:rPr lang="en-US">
                <a:solidFill>
                  <a:prstClr val="black">
                    <a:tint val="75000"/>
                  </a:prstClr>
                </a:solidFill>
                <a:latin typeface="Calibri"/>
              </a:rPr>
              <a:pPr/>
              <a:t>12/6/21</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05B425C9-ADF9-4D28-AF9C-E12D56233CA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00875899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8194" name="Rectangle 2"/>
          <p:cNvSpPr>
            <a:spLocks noGrp="1" noChangeArrowheads="1"/>
          </p:cNvSpPr>
          <p:nvPr>
            <p:ph type="ctrTitle"/>
          </p:nvPr>
        </p:nvSpPr>
        <p:spPr>
          <a:xfrm>
            <a:off x="914400" y="2286000"/>
            <a:ext cx="10363200" cy="1143000"/>
          </a:xfrm>
        </p:spPr>
        <p:txBody>
          <a:bodyPr/>
          <a:lstStyle>
            <a:lvl1pPr>
              <a:defRPr/>
            </a:lvl1pPr>
          </a:lstStyle>
          <a:p>
            <a:r>
              <a:rPr lang="en-US"/>
              <a:t>Click to edit Master title style</a:t>
            </a:r>
          </a:p>
        </p:txBody>
      </p:sp>
      <p:sp>
        <p:nvSpPr>
          <p:cNvPr id="8195" name="Rectangle 3"/>
          <p:cNvSpPr>
            <a:spLocks noGrp="1" noChangeArrowheads="1"/>
          </p:cNvSpPr>
          <p:nvPr>
            <p:ph type="subTitle" idx="1"/>
          </p:nvPr>
        </p:nvSpPr>
        <p:spPr>
          <a:xfrm>
            <a:off x="1828800" y="3886200"/>
            <a:ext cx="8534400" cy="1752600"/>
          </a:xfrm>
        </p:spPr>
        <p:txBody>
          <a:bodyPr/>
          <a:lstStyle>
            <a:lvl1pPr marL="0" indent="0" algn="ctr">
              <a:buFont typeface="Wingdings" pitchFamily="37" charset="2"/>
              <a:buNone/>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smtClean="0"/>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smtClean="0"/>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fld id="{B480398B-84EC-544A-98B1-D201A217D230}" type="slidenum">
              <a:rPr lang="en-US" altLang="x-none"/>
              <a:pPr/>
              <a:t>‹#›</a:t>
            </a:fld>
            <a:endParaRPr lang="en-US" altLang="x-none"/>
          </a:p>
        </p:txBody>
      </p:sp>
    </p:spTree>
    <p:extLst>
      <p:ext uri="{BB962C8B-B14F-4D97-AF65-F5344CB8AC3E}">
        <p14:creationId xmlns:p14="http://schemas.microsoft.com/office/powerpoint/2010/main" val="3637715649"/>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8194" name="Rectangle 2"/>
          <p:cNvSpPr>
            <a:spLocks noGrp="1" noChangeArrowheads="1"/>
          </p:cNvSpPr>
          <p:nvPr>
            <p:ph type="ctrTitle"/>
          </p:nvPr>
        </p:nvSpPr>
        <p:spPr>
          <a:xfrm>
            <a:off x="914400" y="2286000"/>
            <a:ext cx="10363200" cy="1143000"/>
          </a:xfrm>
        </p:spPr>
        <p:txBody>
          <a:bodyPr/>
          <a:lstStyle>
            <a:lvl1pPr>
              <a:defRPr/>
            </a:lvl1pPr>
          </a:lstStyle>
          <a:p>
            <a:r>
              <a:rPr lang="en-US"/>
              <a:t>Click to edit Master title style</a:t>
            </a:r>
          </a:p>
        </p:txBody>
      </p:sp>
      <p:sp>
        <p:nvSpPr>
          <p:cNvPr id="8195" name="Rectangle 3"/>
          <p:cNvSpPr>
            <a:spLocks noGrp="1" noChangeArrowheads="1"/>
          </p:cNvSpPr>
          <p:nvPr>
            <p:ph type="subTitle" idx="1"/>
          </p:nvPr>
        </p:nvSpPr>
        <p:spPr>
          <a:xfrm>
            <a:off x="1828800" y="3886200"/>
            <a:ext cx="8534400" cy="1752600"/>
          </a:xfrm>
        </p:spPr>
        <p:txBody>
          <a:bodyPr/>
          <a:lstStyle>
            <a:lvl1pPr marL="0" indent="0" algn="ctr">
              <a:buFont typeface="Wingdings" pitchFamily="37" charset="2"/>
              <a:buNone/>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smtClean="0"/>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smtClean="0"/>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fld id="{1F0E98A7-4D4A-034F-9D39-93924389D451}" type="slidenum">
              <a:rPr lang="en-US" altLang="x-none"/>
              <a:pPr/>
              <a:t>‹#›</a:t>
            </a:fld>
            <a:endParaRPr lang="en-US" altLang="x-none"/>
          </a:p>
        </p:txBody>
      </p:sp>
    </p:spTree>
    <p:extLst>
      <p:ext uri="{BB962C8B-B14F-4D97-AF65-F5344CB8AC3E}">
        <p14:creationId xmlns:p14="http://schemas.microsoft.com/office/powerpoint/2010/main" val="3540090412"/>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3"/>
            <a:ext cx="10363200" cy="1470026"/>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32027" indent="0" algn="ctr">
              <a:buNone/>
              <a:defRPr>
                <a:solidFill>
                  <a:schemeClr val="tx1">
                    <a:tint val="75000"/>
                  </a:schemeClr>
                </a:solidFill>
              </a:defRPr>
            </a:lvl2pPr>
            <a:lvl3pPr marL="864037" indent="0" algn="ctr">
              <a:buNone/>
              <a:defRPr>
                <a:solidFill>
                  <a:schemeClr val="tx1">
                    <a:tint val="75000"/>
                  </a:schemeClr>
                </a:solidFill>
              </a:defRPr>
            </a:lvl3pPr>
            <a:lvl4pPr marL="1296061" indent="0" algn="ctr">
              <a:buNone/>
              <a:defRPr>
                <a:solidFill>
                  <a:schemeClr val="tx1">
                    <a:tint val="75000"/>
                  </a:schemeClr>
                </a:solidFill>
              </a:defRPr>
            </a:lvl4pPr>
            <a:lvl5pPr marL="1728080" indent="0" algn="ctr">
              <a:buNone/>
              <a:defRPr>
                <a:solidFill>
                  <a:schemeClr val="tx1">
                    <a:tint val="75000"/>
                  </a:schemeClr>
                </a:solidFill>
              </a:defRPr>
            </a:lvl5pPr>
            <a:lvl6pPr marL="2160092" indent="0" algn="ctr">
              <a:buNone/>
              <a:defRPr>
                <a:solidFill>
                  <a:schemeClr val="tx1">
                    <a:tint val="75000"/>
                  </a:schemeClr>
                </a:solidFill>
              </a:defRPr>
            </a:lvl6pPr>
            <a:lvl7pPr marL="2592110" indent="0" algn="ctr">
              <a:buNone/>
              <a:defRPr>
                <a:solidFill>
                  <a:schemeClr val="tx1">
                    <a:tint val="75000"/>
                  </a:schemeClr>
                </a:solidFill>
              </a:defRPr>
            </a:lvl7pPr>
            <a:lvl8pPr marL="3024133" indent="0" algn="ctr">
              <a:buNone/>
              <a:defRPr>
                <a:solidFill>
                  <a:schemeClr val="tx1">
                    <a:tint val="75000"/>
                  </a:schemeClr>
                </a:solidFill>
              </a:defRPr>
            </a:lvl8pPr>
            <a:lvl9pPr marL="3456147"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D7C462E-ED4A-5E4B-A119-0BBD69A640B1}" type="datetimeFigureOut">
              <a:rPr lang="en-US" smtClean="0">
                <a:solidFill>
                  <a:prstClr val="black">
                    <a:tint val="75000"/>
                  </a:prstClr>
                </a:solidFill>
                <a:latin typeface="Calibri"/>
              </a:rPr>
              <a:pPr/>
              <a:t>12/6/21</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3BE816A2-E2C1-8544-80A1-E43DFDE08E1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54543720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D7C462E-ED4A-5E4B-A119-0BBD69A640B1}" type="datetimeFigureOut">
              <a:rPr lang="en-US" smtClean="0">
                <a:solidFill>
                  <a:prstClr val="black">
                    <a:tint val="75000"/>
                  </a:prstClr>
                </a:solidFill>
                <a:latin typeface="Calibri"/>
              </a:rPr>
              <a:pPr/>
              <a:t>12/6/21</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3BE816A2-E2C1-8544-80A1-E43DFDE08E1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7723416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D8761B-9A74-FA43-B5AF-75CF393113B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FC1761F-FDBC-1F43-A202-56FFBBC6AA2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F0F997F-7A16-0443-A7C4-9F2FB17FB556}"/>
              </a:ext>
            </a:extLst>
          </p:cNvPr>
          <p:cNvSpPr>
            <a:spLocks noGrp="1"/>
          </p:cNvSpPr>
          <p:nvPr>
            <p:ph type="dt" sz="half" idx="10"/>
          </p:nvPr>
        </p:nvSpPr>
        <p:spPr/>
        <p:txBody>
          <a:bodyPr/>
          <a:lstStyle/>
          <a:p>
            <a:fld id="{1ED1E3FE-99CD-BE40-A7C4-C5D3C40D8C94}" type="datetimeFigureOut">
              <a:rPr lang="en-US" smtClean="0"/>
              <a:t>12/6/21</a:t>
            </a:fld>
            <a:endParaRPr lang="en-US"/>
          </a:p>
        </p:txBody>
      </p:sp>
      <p:sp>
        <p:nvSpPr>
          <p:cNvPr id="5" name="Footer Placeholder 4">
            <a:extLst>
              <a:ext uri="{FF2B5EF4-FFF2-40B4-BE49-F238E27FC236}">
                <a16:creationId xmlns:a16="http://schemas.microsoft.com/office/drawing/2014/main" id="{37B0F489-CE8D-5641-861D-58DE7D7EB5B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2FAC89-6CBC-BA41-9B9D-DB920893870B}"/>
              </a:ext>
            </a:extLst>
          </p:cNvPr>
          <p:cNvSpPr>
            <a:spLocks noGrp="1"/>
          </p:cNvSpPr>
          <p:nvPr>
            <p:ph type="sldNum" sz="quarter" idx="12"/>
          </p:nvPr>
        </p:nvSpPr>
        <p:spPr/>
        <p:txBody>
          <a:bodyPr/>
          <a:lstStyle/>
          <a:p>
            <a:fld id="{A6E6D804-D4B5-8B4C-A405-272376BDC5CE}" type="slidenum">
              <a:rPr lang="en-US" smtClean="0"/>
              <a:t>‹#›</a:t>
            </a:fld>
            <a:endParaRPr lang="en-US"/>
          </a:p>
        </p:txBody>
      </p:sp>
    </p:spTree>
    <p:extLst>
      <p:ext uri="{BB962C8B-B14F-4D97-AF65-F5344CB8AC3E}">
        <p14:creationId xmlns:p14="http://schemas.microsoft.com/office/powerpoint/2010/main" val="202258081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7129"/>
            <a:ext cx="10363200" cy="1362075"/>
          </a:xfrm>
        </p:spPr>
        <p:txBody>
          <a:bodyPr anchor="t"/>
          <a:lstStyle>
            <a:lvl1pPr algn="l">
              <a:defRPr sz="388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1941">
                <a:solidFill>
                  <a:schemeClr val="tx1">
                    <a:tint val="75000"/>
                  </a:schemeClr>
                </a:solidFill>
              </a:defRPr>
            </a:lvl1pPr>
            <a:lvl2pPr marL="432027" indent="0">
              <a:buNone/>
              <a:defRPr sz="1747">
                <a:solidFill>
                  <a:schemeClr val="tx1">
                    <a:tint val="75000"/>
                  </a:schemeClr>
                </a:solidFill>
              </a:defRPr>
            </a:lvl2pPr>
            <a:lvl3pPr marL="864037" indent="0">
              <a:buNone/>
              <a:defRPr sz="1456">
                <a:solidFill>
                  <a:schemeClr val="tx1">
                    <a:tint val="75000"/>
                  </a:schemeClr>
                </a:solidFill>
              </a:defRPr>
            </a:lvl3pPr>
            <a:lvl4pPr marL="1296061" indent="0">
              <a:buNone/>
              <a:defRPr sz="1359">
                <a:solidFill>
                  <a:schemeClr val="tx1">
                    <a:tint val="75000"/>
                  </a:schemeClr>
                </a:solidFill>
              </a:defRPr>
            </a:lvl4pPr>
            <a:lvl5pPr marL="1728080" indent="0">
              <a:buNone/>
              <a:defRPr sz="1359">
                <a:solidFill>
                  <a:schemeClr val="tx1">
                    <a:tint val="75000"/>
                  </a:schemeClr>
                </a:solidFill>
              </a:defRPr>
            </a:lvl5pPr>
            <a:lvl6pPr marL="2160092" indent="0">
              <a:buNone/>
              <a:defRPr sz="1359">
                <a:solidFill>
                  <a:schemeClr val="tx1">
                    <a:tint val="75000"/>
                  </a:schemeClr>
                </a:solidFill>
              </a:defRPr>
            </a:lvl6pPr>
            <a:lvl7pPr marL="2592110" indent="0">
              <a:buNone/>
              <a:defRPr sz="1359">
                <a:solidFill>
                  <a:schemeClr val="tx1">
                    <a:tint val="75000"/>
                  </a:schemeClr>
                </a:solidFill>
              </a:defRPr>
            </a:lvl7pPr>
            <a:lvl8pPr marL="3024133" indent="0">
              <a:buNone/>
              <a:defRPr sz="1359">
                <a:solidFill>
                  <a:schemeClr val="tx1">
                    <a:tint val="75000"/>
                  </a:schemeClr>
                </a:solidFill>
              </a:defRPr>
            </a:lvl8pPr>
            <a:lvl9pPr marL="3456147" indent="0">
              <a:buNone/>
              <a:defRPr sz="1359">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D7C462E-ED4A-5E4B-A119-0BBD69A640B1}" type="datetimeFigureOut">
              <a:rPr lang="en-US" smtClean="0">
                <a:solidFill>
                  <a:prstClr val="black">
                    <a:tint val="75000"/>
                  </a:prstClr>
                </a:solidFill>
                <a:latin typeface="Calibri"/>
              </a:rPr>
              <a:pPr/>
              <a:t>12/6/21</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3BE816A2-E2C1-8544-80A1-E43DFDE08E1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97887992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87"/>
            <a:ext cx="5384800" cy="4525962"/>
          </a:xfrm>
        </p:spPr>
        <p:txBody>
          <a:bodyPr/>
          <a:lstStyle>
            <a:lvl1pPr>
              <a:defRPr sz="2718"/>
            </a:lvl1pPr>
            <a:lvl2pPr>
              <a:defRPr sz="2330"/>
            </a:lvl2pPr>
            <a:lvl3pPr>
              <a:defRPr sz="1941"/>
            </a:lvl3pPr>
            <a:lvl4pPr>
              <a:defRPr sz="1747"/>
            </a:lvl4pPr>
            <a:lvl5pPr>
              <a:defRPr sz="1747"/>
            </a:lvl5pPr>
            <a:lvl6pPr>
              <a:defRPr sz="1747"/>
            </a:lvl6pPr>
            <a:lvl7pPr>
              <a:defRPr sz="1747"/>
            </a:lvl7pPr>
            <a:lvl8pPr>
              <a:defRPr sz="1747"/>
            </a:lvl8pPr>
            <a:lvl9pPr>
              <a:defRPr sz="174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87"/>
            <a:ext cx="5384800" cy="4525962"/>
          </a:xfrm>
        </p:spPr>
        <p:txBody>
          <a:bodyPr/>
          <a:lstStyle>
            <a:lvl1pPr>
              <a:defRPr sz="2718"/>
            </a:lvl1pPr>
            <a:lvl2pPr>
              <a:defRPr sz="2330"/>
            </a:lvl2pPr>
            <a:lvl3pPr>
              <a:defRPr sz="1941"/>
            </a:lvl3pPr>
            <a:lvl4pPr>
              <a:defRPr sz="1747"/>
            </a:lvl4pPr>
            <a:lvl5pPr>
              <a:defRPr sz="1747"/>
            </a:lvl5pPr>
            <a:lvl6pPr>
              <a:defRPr sz="1747"/>
            </a:lvl6pPr>
            <a:lvl7pPr>
              <a:defRPr sz="1747"/>
            </a:lvl7pPr>
            <a:lvl8pPr>
              <a:defRPr sz="1747"/>
            </a:lvl8pPr>
            <a:lvl9pPr>
              <a:defRPr sz="174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D7C462E-ED4A-5E4B-A119-0BBD69A640B1}" type="datetimeFigureOut">
              <a:rPr lang="en-US" smtClean="0">
                <a:solidFill>
                  <a:prstClr val="black">
                    <a:tint val="75000"/>
                  </a:prstClr>
                </a:solidFill>
                <a:latin typeface="Calibri"/>
              </a:rPr>
              <a:pPr/>
              <a:t>12/6/21</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3BE816A2-E2C1-8544-80A1-E43DFDE08E1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74187363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3" y="1535113"/>
            <a:ext cx="5386918" cy="639762"/>
          </a:xfrm>
        </p:spPr>
        <p:txBody>
          <a:bodyPr anchor="b"/>
          <a:lstStyle>
            <a:lvl1pPr marL="0" indent="0">
              <a:buNone/>
              <a:defRPr sz="2330" b="1"/>
            </a:lvl1pPr>
            <a:lvl2pPr marL="432027" indent="0">
              <a:buNone/>
              <a:defRPr sz="1941" b="1"/>
            </a:lvl2pPr>
            <a:lvl3pPr marL="864037" indent="0">
              <a:buNone/>
              <a:defRPr sz="1747" b="1"/>
            </a:lvl3pPr>
            <a:lvl4pPr marL="1296061" indent="0">
              <a:buNone/>
              <a:defRPr sz="1456" b="1"/>
            </a:lvl4pPr>
            <a:lvl5pPr marL="1728080" indent="0">
              <a:buNone/>
              <a:defRPr sz="1456" b="1"/>
            </a:lvl5pPr>
            <a:lvl6pPr marL="2160092" indent="0">
              <a:buNone/>
              <a:defRPr sz="1456" b="1"/>
            </a:lvl6pPr>
            <a:lvl7pPr marL="2592110" indent="0">
              <a:buNone/>
              <a:defRPr sz="1456" b="1"/>
            </a:lvl7pPr>
            <a:lvl8pPr marL="3024133" indent="0">
              <a:buNone/>
              <a:defRPr sz="1456" b="1"/>
            </a:lvl8pPr>
            <a:lvl9pPr marL="3456147" indent="0">
              <a:buNone/>
              <a:defRPr sz="1456" b="1"/>
            </a:lvl9pPr>
          </a:lstStyle>
          <a:p>
            <a:pPr lvl="0"/>
            <a:r>
              <a:rPr lang="en-US"/>
              <a:t>Click to edit Master text styles</a:t>
            </a:r>
          </a:p>
        </p:txBody>
      </p:sp>
      <p:sp>
        <p:nvSpPr>
          <p:cNvPr id="4" name="Content Placeholder 3"/>
          <p:cNvSpPr>
            <a:spLocks noGrp="1"/>
          </p:cNvSpPr>
          <p:nvPr>
            <p:ph sz="half" idx="2"/>
          </p:nvPr>
        </p:nvSpPr>
        <p:spPr>
          <a:xfrm>
            <a:off x="609603" y="2174876"/>
            <a:ext cx="5386918" cy="3951288"/>
          </a:xfrm>
        </p:spPr>
        <p:txBody>
          <a:bodyPr/>
          <a:lstStyle>
            <a:lvl1pPr>
              <a:defRPr sz="2330"/>
            </a:lvl1pPr>
            <a:lvl2pPr>
              <a:defRPr sz="1941"/>
            </a:lvl2pPr>
            <a:lvl3pPr>
              <a:defRPr sz="1747"/>
            </a:lvl3pPr>
            <a:lvl4pPr>
              <a:defRPr sz="1456"/>
            </a:lvl4pPr>
            <a:lvl5pPr>
              <a:defRPr sz="1456"/>
            </a:lvl5pPr>
            <a:lvl6pPr>
              <a:defRPr sz="1456"/>
            </a:lvl6pPr>
            <a:lvl7pPr>
              <a:defRPr sz="1456"/>
            </a:lvl7pPr>
            <a:lvl8pPr>
              <a:defRPr sz="1456"/>
            </a:lvl8pPr>
            <a:lvl9pPr>
              <a:defRPr sz="145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456" y="1535113"/>
            <a:ext cx="5389034" cy="639762"/>
          </a:xfrm>
        </p:spPr>
        <p:txBody>
          <a:bodyPr anchor="b"/>
          <a:lstStyle>
            <a:lvl1pPr marL="0" indent="0">
              <a:buNone/>
              <a:defRPr sz="2330" b="1"/>
            </a:lvl1pPr>
            <a:lvl2pPr marL="432027" indent="0">
              <a:buNone/>
              <a:defRPr sz="1941" b="1"/>
            </a:lvl2pPr>
            <a:lvl3pPr marL="864037" indent="0">
              <a:buNone/>
              <a:defRPr sz="1747" b="1"/>
            </a:lvl3pPr>
            <a:lvl4pPr marL="1296061" indent="0">
              <a:buNone/>
              <a:defRPr sz="1456" b="1"/>
            </a:lvl4pPr>
            <a:lvl5pPr marL="1728080" indent="0">
              <a:buNone/>
              <a:defRPr sz="1456" b="1"/>
            </a:lvl5pPr>
            <a:lvl6pPr marL="2160092" indent="0">
              <a:buNone/>
              <a:defRPr sz="1456" b="1"/>
            </a:lvl6pPr>
            <a:lvl7pPr marL="2592110" indent="0">
              <a:buNone/>
              <a:defRPr sz="1456" b="1"/>
            </a:lvl7pPr>
            <a:lvl8pPr marL="3024133" indent="0">
              <a:buNone/>
              <a:defRPr sz="1456" b="1"/>
            </a:lvl8pPr>
            <a:lvl9pPr marL="3456147" indent="0">
              <a:buNone/>
              <a:defRPr sz="1456" b="1"/>
            </a:lvl9pPr>
          </a:lstStyle>
          <a:p>
            <a:pPr lvl="0"/>
            <a:r>
              <a:rPr lang="en-US"/>
              <a:t>Click to edit Master text styles</a:t>
            </a:r>
          </a:p>
        </p:txBody>
      </p:sp>
      <p:sp>
        <p:nvSpPr>
          <p:cNvPr id="6" name="Content Placeholder 5"/>
          <p:cNvSpPr>
            <a:spLocks noGrp="1"/>
          </p:cNvSpPr>
          <p:nvPr>
            <p:ph sz="quarter" idx="4"/>
          </p:nvPr>
        </p:nvSpPr>
        <p:spPr>
          <a:xfrm>
            <a:off x="6193456" y="2174876"/>
            <a:ext cx="5389034" cy="3951288"/>
          </a:xfrm>
        </p:spPr>
        <p:txBody>
          <a:bodyPr/>
          <a:lstStyle>
            <a:lvl1pPr>
              <a:defRPr sz="2330"/>
            </a:lvl1pPr>
            <a:lvl2pPr>
              <a:defRPr sz="1941"/>
            </a:lvl2pPr>
            <a:lvl3pPr>
              <a:defRPr sz="1747"/>
            </a:lvl3pPr>
            <a:lvl4pPr>
              <a:defRPr sz="1456"/>
            </a:lvl4pPr>
            <a:lvl5pPr>
              <a:defRPr sz="1456"/>
            </a:lvl5pPr>
            <a:lvl6pPr>
              <a:defRPr sz="1456"/>
            </a:lvl6pPr>
            <a:lvl7pPr>
              <a:defRPr sz="1456"/>
            </a:lvl7pPr>
            <a:lvl8pPr>
              <a:defRPr sz="1456"/>
            </a:lvl8pPr>
            <a:lvl9pPr>
              <a:defRPr sz="145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D7C462E-ED4A-5E4B-A119-0BBD69A640B1}" type="datetimeFigureOut">
              <a:rPr lang="en-US" smtClean="0">
                <a:solidFill>
                  <a:prstClr val="black">
                    <a:tint val="75000"/>
                  </a:prstClr>
                </a:solidFill>
                <a:latin typeface="Calibri"/>
              </a:rPr>
              <a:pPr/>
              <a:t>12/6/21</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3BE816A2-E2C1-8544-80A1-E43DFDE08E1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44343677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D7C462E-ED4A-5E4B-A119-0BBD69A640B1}" type="datetimeFigureOut">
              <a:rPr lang="en-US" smtClean="0">
                <a:solidFill>
                  <a:prstClr val="black">
                    <a:tint val="75000"/>
                  </a:prstClr>
                </a:solidFill>
                <a:latin typeface="Calibri"/>
              </a:rPr>
              <a:pPr/>
              <a:t>12/6/21</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3BE816A2-E2C1-8544-80A1-E43DFDE08E1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38415591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D7C462E-ED4A-5E4B-A119-0BBD69A640B1}" type="datetimeFigureOut">
              <a:rPr lang="en-US" smtClean="0">
                <a:solidFill>
                  <a:prstClr val="black">
                    <a:tint val="75000"/>
                  </a:prstClr>
                </a:solidFill>
                <a:latin typeface="Calibri"/>
              </a:rPr>
              <a:pPr/>
              <a:t>12/6/21</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3BE816A2-E2C1-8544-80A1-E43DFDE08E1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99148940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6" y="273191"/>
            <a:ext cx="4011084" cy="1162051"/>
          </a:xfrm>
        </p:spPr>
        <p:txBody>
          <a:bodyPr anchor="b"/>
          <a:lstStyle>
            <a:lvl1pPr algn="l">
              <a:defRPr sz="1941" b="1"/>
            </a:lvl1pPr>
          </a:lstStyle>
          <a:p>
            <a:r>
              <a:rPr lang="en-US"/>
              <a:t>Click to edit Master title style</a:t>
            </a:r>
          </a:p>
        </p:txBody>
      </p:sp>
      <p:sp>
        <p:nvSpPr>
          <p:cNvPr id="3" name="Content Placeholder 2"/>
          <p:cNvSpPr>
            <a:spLocks noGrp="1"/>
          </p:cNvSpPr>
          <p:nvPr>
            <p:ph idx="1"/>
          </p:nvPr>
        </p:nvSpPr>
        <p:spPr>
          <a:xfrm>
            <a:off x="4766735" y="273051"/>
            <a:ext cx="6815667" cy="5853113"/>
          </a:xfrm>
        </p:spPr>
        <p:txBody>
          <a:bodyPr/>
          <a:lstStyle>
            <a:lvl1pPr>
              <a:defRPr sz="3106"/>
            </a:lvl1pPr>
            <a:lvl2pPr>
              <a:defRPr sz="2718"/>
            </a:lvl2pPr>
            <a:lvl3pPr>
              <a:defRPr sz="2330"/>
            </a:lvl3pPr>
            <a:lvl4pPr>
              <a:defRPr sz="1941"/>
            </a:lvl4pPr>
            <a:lvl5pPr>
              <a:defRPr sz="1941"/>
            </a:lvl5pPr>
            <a:lvl6pPr>
              <a:defRPr sz="1941"/>
            </a:lvl6pPr>
            <a:lvl7pPr>
              <a:defRPr sz="1941"/>
            </a:lvl7pPr>
            <a:lvl8pPr>
              <a:defRPr sz="1941"/>
            </a:lvl8pPr>
            <a:lvl9pPr>
              <a:defRPr sz="194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6" y="1435100"/>
            <a:ext cx="4011084" cy="4691063"/>
          </a:xfrm>
        </p:spPr>
        <p:txBody>
          <a:bodyPr/>
          <a:lstStyle>
            <a:lvl1pPr marL="0" indent="0">
              <a:buNone/>
              <a:defRPr sz="1359"/>
            </a:lvl1pPr>
            <a:lvl2pPr marL="432027" indent="0">
              <a:buNone/>
              <a:defRPr sz="1068"/>
            </a:lvl2pPr>
            <a:lvl3pPr marL="864037" indent="0">
              <a:buNone/>
              <a:defRPr sz="971"/>
            </a:lvl3pPr>
            <a:lvl4pPr marL="1296061" indent="0">
              <a:buNone/>
              <a:defRPr sz="874"/>
            </a:lvl4pPr>
            <a:lvl5pPr marL="1728080" indent="0">
              <a:buNone/>
              <a:defRPr sz="874"/>
            </a:lvl5pPr>
            <a:lvl6pPr marL="2160092" indent="0">
              <a:buNone/>
              <a:defRPr sz="874"/>
            </a:lvl6pPr>
            <a:lvl7pPr marL="2592110" indent="0">
              <a:buNone/>
              <a:defRPr sz="874"/>
            </a:lvl7pPr>
            <a:lvl8pPr marL="3024133" indent="0">
              <a:buNone/>
              <a:defRPr sz="874"/>
            </a:lvl8pPr>
            <a:lvl9pPr marL="3456147" indent="0">
              <a:buNone/>
              <a:defRPr sz="874"/>
            </a:lvl9pPr>
          </a:lstStyle>
          <a:p>
            <a:pPr lvl="0"/>
            <a:r>
              <a:rPr lang="en-US"/>
              <a:t>Click to edit Master text styles</a:t>
            </a:r>
          </a:p>
        </p:txBody>
      </p:sp>
      <p:sp>
        <p:nvSpPr>
          <p:cNvPr id="5" name="Date Placeholder 4"/>
          <p:cNvSpPr>
            <a:spLocks noGrp="1"/>
          </p:cNvSpPr>
          <p:nvPr>
            <p:ph type="dt" sz="half" idx="10"/>
          </p:nvPr>
        </p:nvSpPr>
        <p:spPr/>
        <p:txBody>
          <a:bodyPr/>
          <a:lstStyle/>
          <a:p>
            <a:fld id="{CD7C462E-ED4A-5E4B-A119-0BBD69A640B1}" type="datetimeFigureOut">
              <a:rPr lang="en-US" smtClean="0">
                <a:solidFill>
                  <a:prstClr val="black">
                    <a:tint val="75000"/>
                  </a:prstClr>
                </a:solidFill>
                <a:latin typeface="Calibri"/>
              </a:rPr>
              <a:pPr/>
              <a:t>12/6/21</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3BE816A2-E2C1-8544-80A1-E43DFDE08E1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83463775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4"/>
            <a:ext cx="7315200" cy="566737"/>
          </a:xfrm>
        </p:spPr>
        <p:txBody>
          <a:bodyPr anchor="b"/>
          <a:lstStyle>
            <a:lvl1pPr algn="l">
              <a:defRPr sz="1941" b="1"/>
            </a:lvl1pPr>
          </a:lstStyle>
          <a:p>
            <a:r>
              <a:rPr lang="en-US"/>
              <a:t>Click to edit Master title style</a:t>
            </a:r>
          </a:p>
        </p:txBody>
      </p:sp>
      <p:sp>
        <p:nvSpPr>
          <p:cNvPr id="3" name="Picture Placeholder 2"/>
          <p:cNvSpPr>
            <a:spLocks noGrp="1"/>
          </p:cNvSpPr>
          <p:nvPr>
            <p:ph type="pic" idx="1"/>
          </p:nvPr>
        </p:nvSpPr>
        <p:spPr>
          <a:xfrm>
            <a:off x="2389718" y="612775"/>
            <a:ext cx="7315200" cy="4114800"/>
          </a:xfrm>
        </p:spPr>
        <p:txBody>
          <a:bodyPr/>
          <a:lstStyle>
            <a:lvl1pPr marL="0" indent="0">
              <a:buNone/>
              <a:defRPr sz="3106"/>
            </a:lvl1pPr>
            <a:lvl2pPr marL="432027" indent="0">
              <a:buNone/>
              <a:defRPr sz="2718"/>
            </a:lvl2pPr>
            <a:lvl3pPr marL="864037" indent="0">
              <a:buNone/>
              <a:defRPr sz="2330"/>
            </a:lvl3pPr>
            <a:lvl4pPr marL="1296061" indent="0">
              <a:buNone/>
              <a:defRPr sz="1941"/>
            </a:lvl4pPr>
            <a:lvl5pPr marL="1728080" indent="0">
              <a:buNone/>
              <a:defRPr sz="1941"/>
            </a:lvl5pPr>
            <a:lvl6pPr marL="2160092" indent="0">
              <a:buNone/>
              <a:defRPr sz="1941"/>
            </a:lvl6pPr>
            <a:lvl7pPr marL="2592110" indent="0">
              <a:buNone/>
              <a:defRPr sz="1941"/>
            </a:lvl7pPr>
            <a:lvl8pPr marL="3024133" indent="0">
              <a:buNone/>
              <a:defRPr sz="1941"/>
            </a:lvl8pPr>
            <a:lvl9pPr marL="3456147" indent="0">
              <a:buNone/>
              <a:defRPr sz="1941"/>
            </a:lvl9pPr>
          </a:lstStyle>
          <a:p>
            <a:endParaRPr lang="en-US"/>
          </a:p>
        </p:txBody>
      </p:sp>
      <p:sp>
        <p:nvSpPr>
          <p:cNvPr id="4" name="Text Placeholder 3"/>
          <p:cNvSpPr>
            <a:spLocks noGrp="1"/>
          </p:cNvSpPr>
          <p:nvPr>
            <p:ph type="body" sz="half" idx="2"/>
          </p:nvPr>
        </p:nvSpPr>
        <p:spPr>
          <a:xfrm>
            <a:off x="2389718" y="5367341"/>
            <a:ext cx="7315200" cy="804863"/>
          </a:xfrm>
        </p:spPr>
        <p:txBody>
          <a:bodyPr/>
          <a:lstStyle>
            <a:lvl1pPr marL="0" indent="0">
              <a:buNone/>
              <a:defRPr sz="1359"/>
            </a:lvl1pPr>
            <a:lvl2pPr marL="432027" indent="0">
              <a:buNone/>
              <a:defRPr sz="1068"/>
            </a:lvl2pPr>
            <a:lvl3pPr marL="864037" indent="0">
              <a:buNone/>
              <a:defRPr sz="971"/>
            </a:lvl3pPr>
            <a:lvl4pPr marL="1296061" indent="0">
              <a:buNone/>
              <a:defRPr sz="874"/>
            </a:lvl4pPr>
            <a:lvl5pPr marL="1728080" indent="0">
              <a:buNone/>
              <a:defRPr sz="874"/>
            </a:lvl5pPr>
            <a:lvl6pPr marL="2160092" indent="0">
              <a:buNone/>
              <a:defRPr sz="874"/>
            </a:lvl6pPr>
            <a:lvl7pPr marL="2592110" indent="0">
              <a:buNone/>
              <a:defRPr sz="874"/>
            </a:lvl7pPr>
            <a:lvl8pPr marL="3024133" indent="0">
              <a:buNone/>
              <a:defRPr sz="874"/>
            </a:lvl8pPr>
            <a:lvl9pPr marL="3456147" indent="0">
              <a:buNone/>
              <a:defRPr sz="874"/>
            </a:lvl9pPr>
          </a:lstStyle>
          <a:p>
            <a:pPr lvl="0"/>
            <a:r>
              <a:rPr lang="en-US"/>
              <a:t>Click to edit Master text styles</a:t>
            </a:r>
          </a:p>
        </p:txBody>
      </p:sp>
      <p:sp>
        <p:nvSpPr>
          <p:cNvPr id="5" name="Date Placeholder 4"/>
          <p:cNvSpPr>
            <a:spLocks noGrp="1"/>
          </p:cNvSpPr>
          <p:nvPr>
            <p:ph type="dt" sz="half" idx="10"/>
          </p:nvPr>
        </p:nvSpPr>
        <p:spPr/>
        <p:txBody>
          <a:bodyPr/>
          <a:lstStyle/>
          <a:p>
            <a:fld id="{CD7C462E-ED4A-5E4B-A119-0BBD69A640B1}" type="datetimeFigureOut">
              <a:rPr lang="en-US" smtClean="0">
                <a:solidFill>
                  <a:prstClr val="black">
                    <a:tint val="75000"/>
                  </a:prstClr>
                </a:solidFill>
                <a:latin typeface="Calibri"/>
              </a:rPr>
              <a:pPr/>
              <a:t>12/6/21</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3BE816A2-E2C1-8544-80A1-E43DFDE08E1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11780711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D7C462E-ED4A-5E4B-A119-0BBD69A640B1}" type="datetimeFigureOut">
              <a:rPr lang="en-US" smtClean="0">
                <a:solidFill>
                  <a:prstClr val="black">
                    <a:tint val="75000"/>
                  </a:prstClr>
                </a:solidFill>
                <a:latin typeface="Calibri"/>
              </a:rPr>
              <a:pPr/>
              <a:t>12/6/21</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3BE816A2-E2C1-8544-80A1-E43DFDE08E1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41536909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026400" cy="585152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D7C462E-ED4A-5E4B-A119-0BBD69A640B1}" type="datetimeFigureOut">
              <a:rPr lang="en-US" smtClean="0">
                <a:solidFill>
                  <a:prstClr val="black">
                    <a:tint val="75000"/>
                  </a:prstClr>
                </a:solidFill>
                <a:latin typeface="Calibri"/>
              </a:rPr>
              <a:pPr/>
              <a:t>12/6/21</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3BE816A2-E2C1-8544-80A1-E43DFDE08E1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58147556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5"/>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37246" indent="0" algn="ctr">
              <a:buNone/>
              <a:defRPr>
                <a:solidFill>
                  <a:schemeClr val="tx1">
                    <a:tint val="75000"/>
                  </a:schemeClr>
                </a:solidFill>
              </a:defRPr>
            </a:lvl2pPr>
            <a:lvl3pPr marL="874486" indent="0" algn="ctr">
              <a:buNone/>
              <a:defRPr>
                <a:solidFill>
                  <a:schemeClr val="tx1">
                    <a:tint val="75000"/>
                  </a:schemeClr>
                </a:solidFill>
              </a:defRPr>
            </a:lvl3pPr>
            <a:lvl4pPr marL="1311692" indent="0" algn="ctr">
              <a:buNone/>
              <a:defRPr>
                <a:solidFill>
                  <a:schemeClr val="tx1">
                    <a:tint val="75000"/>
                  </a:schemeClr>
                </a:solidFill>
              </a:defRPr>
            </a:lvl4pPr>
            <a:lvl5pPr marL="1748920" indent="0" algn="ctr">
              <a:buNone/>
              <a:defRPr>
                <a:solidFill>
                  <a:schemeClr val="tx1">
                    <a:tint val="75000"/>
                  </a:schemeClr>
                </a:solidFill>
              </a:defRPr>
            </a:lvl5pPr>
            <a:lvl6pPr marL="2186142" indent="0" algn="ctr">
              <a:buNone/>
              <a:defRPr>
                <a:solidFill>
                  <a:schemeClr val="tx1">
                    <a:tint val="75000"/>
                  </a:schemeClr>
                </a:solidFill>
              </a:defRPr>
            </a:lvl6pPr>
            <a:lvl7pPr marL="2623366" indent="0" algn="ctr">
              <a:buNone/>
              <a:defRPr>
                <a:solidFill>
                  <a:schemeClr val="tx1">
                    <a:tint val="75000"/>
                  </a:schemeClr>
                </a:solidFill>
              </a:defRPr>
            </a:lvl7pPr>
            <a:lvl8pPr marL="3060595" indent="0" algn="ctr">
              <a:buNone/>
              <a:defRPr>
                <a:solidFill>
                  <a:schemeClr val="tx1">
                    <a:tint val="75000"/>
                  </a:schemeClr>
                </a:solidFill>
              </a:defRPr>
            </a:lvl8pPr>
            <a:lvl9pPr marL="349782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55B16718-8AE8-074C-8268-32475CBF19C4}" type="datetime1">
              <a:rPr lang="en-US"/>
              <a:pPr>
                <a:defRPr/>
              </a:pPr>
              <a:t>12/6/21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110A101-C368-3B48-BFD2-E902A92E279A}" type="slidenum">
              <a:rPr lang="en-US"/>
              <a:pPr>
                <a:defRPr/>
              </a:pPr>
              <a:t>‹#›</a:t>
            </a:fld>
            <a:endParaRPr lang="en-US"/>
          </a:p>
        </p:txBody>
      </p:sp>
    </p:spTree>
    <p:extLst>
      <p:ext uri="{BB962C8B-B14F-4D97-AF65-F5344CB8AC3E}">
        <p14:creationId xmlns:p14="http://schemas.microsoft.com/office/powerpoint/2010/main" val="34586770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B561AC-F7C8-FD46-B721-6EF5FFC4999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380ABD9-5F0A-8548-8AEA-8266BDA0DF0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102183A-D939-BB42-91B3-60296FB786C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E41231C-FDF4-954E-AAEC-1D1901AAE12C}"/>
              </a:ext>
            </a:extLst>
          </p:cNvPr>
          <p:cNvSpPr>
            <a:spLocks noGrp="1"/>
          </p:cNvSpPr>
          <p:nvPr>
            <p:ph type="dt" sz="half" idx="10"/>
          </p:nvPr>
        </p:nvSpPr>
        <p:spPr/>
        <p:txBody>
          <a:bodyPr/>
          <a:lstStyle/>
          <a:p>
            <a:fld id="{1ED1E3FE-99CD-BE40-A7C4-C5D3C40D8C94}" type="datetimeFigureOut">
              <a:rPr lang="en-US" smtClean="0"/>
              <a:t>12/6/21</a:t>
            </a:fld>
            <a:endParaRPr lang="en-US"/>
          </a:p>
        </p:txBody>
      </p:sp>
      <p:sp>
        <p:nvSpPr>
          <p:cNvPr id="6" name="Footer Placeholder 5">
            <a:extLst>
              <a:ext uri="{FF2B5EF4-FFF2-40B4-BE49-F238E27FC236}">
                <a16:creationId xmlns:a16="http://schemas.microsoft.com/office/drawing/2014/main" id="{0545AA73-27BF-2146-8761-F2E2F35D22F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8805571-FA50-4F45-A7A3-0295A48CB3A5}"/>
              </a:ext>
            </a:extLst>
          </p:cNvPr>
          <p:cNvSpPr>
            <a:spLocks noGrp="1"/>
          </p:cNvSpPr>
          <p:nvPr>
            <p:ph type="sldNum" sz="quarter" idx="12"/>
          </p:nvPr>
        </p:nvSpPr>
        <p:spPr/>
        <p:txBody>
          <a:bodyPr/>
          <a:lstStyle/>
          <a:p>
            <a:fld id="{A6E6D804-D4B5-8B4C-A405-272376BDC5CE}" type="slidenum">
              <a:rPr lang="en-US" smtClean="0"/>
              <a:t>‹#›</a:t>
            </a:fld>
            <a:endParaRPr lang="en-US"/>
          </a:p>
        </p:txBody>
      </p:sp>
    </p:spTree>
    <p:extLst>
      <p:ext uri="{BB962C8B-B14F-4D97-AF65-F5344CB8AC3E}">
        <p14:creationId xmlns:p14="http://schemas.microsoft.com/office/powerpoint/2010/main" val="275746224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smtClean="0">
                <a:solidFill>
                  <a:schemeClr val="tx1"/>
                </a:solidFill>
              </a:defRPr>
            </a:lvl1pPr>
          </a:lstStyle>
          <a:p>
            <a:pPr>
              <a:defRPr/>
            </a:pPr>
            <a:fld id="{B5DD0772-7217-B24D-A572-2AA2048D5FC2}" type="datetime1">
              <a:rPr lang="en-US">
                <a:solidFill>
                  <a:srgbClr val="000000"/>
                </a:solidFill>
              </a:rPr>
              <a:pPr>
                <a:defRPr/>
              </a:pPr>
              <a:t>12/6/21</a:t>
            </a:fld>
            <a:endParaRPr lang="en-US">
              <a:solidFill>
                <a:srgbClr val="000000"/>
              </a:solidFill>
            </a:endParaRPr>
          </a:p>
        </p:txBody>
      </p:sp>
      <p:sp>
        <p:nvSpPr>
          <p:cNvPr id="5" name="Footer Placeholder 4"/>
          <p:cNvSpPr>
            <a:spLocks noGrp="1"/>
          </p:cNvSpPr>
          <p:nvPr>
            <p:ph type="ftr" sz="quarter" idx="11"/>
          </p:nvPr>
        </p:nvSpPr>
        <p:spPr/>
        <p:txBody>
          <a:bodyPr/>
          <a:lstStyle>
            <a:lvl1pPr>
              <a:defRPr smtClean="0">
                <a:solidFill>
                  <a:schemeClr val="tx1"/>
                </a:solidFill>
              </a:defRPr>
            </a:lvl1p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lvl1pPr>
              <a:defRPr smtClean="0">
                <a:solidFill>
                  <a:schemeClr val="tx1"/>
                </a:solidFill>
              </a:defRPr>
            </a:lvl1pPr>
          </a:lstStyle>
          <a:p>
            <a:pPr>
              <a:defRPr/>
            </a:pPr>
            <a:fld id="{DE5F5B1B-FBA0-5A41-B2F2-38BDEEEDCC0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6207575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0E602ED9-024A-5E44-9CB7-9999B95D50CD}" type="datetime1">
              <a:rPr lang="en-US"/>
              <a:pPr/>
              <a:t>12/6/21</a:t>
            </a:fld>
            <a:endParaRPr lang="en-US"/>
          </a:p>
        </p:txBody>
      </p:sp>
      <p:sp>
        <p:nvSpPr>
          <p:cNvPr id="3" name="Footer Placeholder 4"/>
          <p:cNvSpPr>
            <a:spLocks noGrp="1"/>
          </p:cNvSpPr>
          <p:nvPr>
            <p:ph type="ftr" sz="quarter" idx="11"/>
          </p:nvPr>
        </p:nvSpPr>
        <p:spPr/>
        <p:txBody>
          <a:bodyPr/>
          <a:lstStyle>
            <a:lvl1pPr>
              <a:defRPr/>
            </a:lvl1pPr>
          </a:lstStyle>
          <a:p>
            <a:endParaRPr lang="en-US"/>
          </a:p>
        </p:txBody>
      </p:sp>
      <p:sp>
        <p:nvSpPr>
          <p:cNvPr id="4" name="Slide Number Placeholder 5"/>
          <p:cNvSpPr>
            <a:spLocks noGrp="1"/>
          </p:cNvSpPr>
          <p:nvPr>
            <p:ph type="sldNum" sz="quarter" idx="12"/>
          </p:nvPr>
        </p:nvSpPr>
        <p:spPr/>
        <p:txBody>
          <a:bodyPr/>
          <a:lstStyle>
            <a:lvl1pPr>
              <a:defRPr/>
            </a:lvl1pPr>
          </a:lstStyle>
          <a:p>
            <a:fld id="{81F533C9-68E0-5D43-A126-6B20C91DA5E1}" type="slidenum">
              <a:rPr lang="en-US"/>
              <a:pPr/>
              <a:t>‹#›</a:t>
            </a:fld>
            <a:endParaRPr lang="en-US"/>
          </a:p>
        </p:txBody>
      </p:sp>
    </p:spTree>
    <p:extLst>
      <p:ext uri="{BB962C8B-B14F-4D97-AF65-F5344CB8AC3E}">
        <p14:creationId xmlns:p14="http://schemas.microsoft.com/office/powerpoint/2010/main" val="83535851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defTabSz="439142" fontAlgn="base">
              <a:spcBef>
                <a:spcPct val="0"/>
              </a:spcBef>
              <a:spcAft>
                <a:spcPct val="0"/>
              </a:spcAft>
              <a:defRPr>
                <a:ea typeface="ＭＳ Ｐゴシック" charset="0"/>
                <a:cs typeface="ＭＳ Ｐゴシック" charset="0"/>
              </a:defRPr>
            </a:lvl1pPr>
          </a:lstStyle>
          <a:p>
            <a:pPr>
              <a:defRPr/>
            </a:pPr>
            <a:fld id="{F514ACCE-820F-154A-99F4-F03B5E3725F2}" type="datetimeFigureOut">
              <a:rPr lang="en-US"/>
              <a:pPr>
                <a:defRPr/>
              </a:pPr>
              <a:t>12/6/21</a:t>
            </a:fld>
            <a:endParaRPr lang="en-US"/>
          </a:p>
        </p:txBody>
      </p:sp>
      <p:sp>
        <p:nvSpPr>
          <p:cNvPr id="4" name="Footer Placeholder 3"/>
          <p:cNvSpPr>
            <a:spLocks noGrp="1"/>
          </p:cNvSpPr>
          <p:nvPr>
            <p:ph type="ftr" sz="quarter" idx="11"/>
          </p:nvPr>
        </p:nvSpPr>
        <p:spPr/>
        <p:txBody>
          <a:bodyPr/>
          <a:lstStyle>
            <a:lvl1pPr defTabSz="439142" fontAlgn="base">
              <a:spcBef>
                <a:spcPct val="0"/>
              </a:spcBef>
              <a:spcAft>
                <a:spcPct val="0"/>
              </a:spcAft>
              <a:defRPr>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defTabSz="439142" fontAlgn="base">
              <a:spcBef>
                <a:spcPct val="0"/>
              </a:spcBef>
              <a:spcAft>
                <a:spcPct val="0"/>
              </a:spcAft>
              <a:defRPr>
                <a:ea typeface="ＭＳ Ｐゴシック" charset="0"/>
                <a:cs typeface="ＭＳ Ｐゴシック" charset="0"/>
              </a:defRPr>
            </a:lvl1pPr>
          </a:lstStyle>
          <a:p>
            <a:pPr>
              <a:defRPr/>
            </a:pPr>
            <a:fld id="{4CD7E399-F225-0047-A39B-373A5F2697C9}" type="slidenum">
              <a:rPr lang="en-US"/>
              <a:pPr>
                <a:defRPr/>
              </a:pPr>
              <a:t>‹#›</a:t>
            </a:fld>
            <a:endParaRPr lang="en-US"/>
          </a:p>
        </p:txBody>
      </p:sp>
    </p:spTree>
    <p:extLst>
      <p:ext uri="{BB962C8B-B14F-4D97-AF65-F5344CB8AC3E}">
        <p14:creationId xmlns:p14="http://schemas.microsoft.com/office/powerpoint/2010/main" val="396877040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37471FDE-C359-E744-9FB1-254F35892763}" type="datetimeFigureOut">
              <a:rPr lang="en-US"/>
              <a:pPr>
                <a:defRPr/>
              </a:pPr>
              <a:t>12/6/21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5284361-4A2C-7A42-96DF-FCE2DC4D6385}" type="slidenum">
              <a:rPr lang="en-US"/>
              <a:pPr>
                <a:defRPr/>
              </a:pPr>
              <a:t>‹#›</a:t>
            </a:fld>
            <a:endParaRPr lang="en-US"/>
          </a:p>
        </p:txBody>
      </p:sp>
    </p:spTree>
    <p:extLst>
      <p:ext uri="{BB962C8B-B14F-4D97-AF65-F5344CB8AC3E}">
        <p14:creationId xmlns:p14="http://schemas.microsoft.com/office/powerpoint/2010/main" val="136450568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E3872E3-88E2-864B-88F2-4ACC329A7969}" type="datetimeFigureOut">
              <a:rPr lang="en-US"/>
              <a:pPr>
                <a:defRPr/>
              </a:pPr>
              <a:t>12/6/21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CC37DB8-B881-8B41-9328-BC9B604EFD0D}" type="slidenum">
              <a:rPr lang="en-US"/>
              <a:pPr>
                <a:defRPr/>
              </a:pPr>
              <a:t>‹#›</a:t>
            </a:fld>
            <a:endParaRPr lang="en-US"/>
          </a:p>
        </p:txBody>
      </p:sp>
    </p:spTree>
    <p:extLst>
      <p:ext uri="{BB962C8B-B14F-4D97-AF65-F5344CB8AC3E}">
        <p14:creationId xmlns:p14="http://schemas.microsoft.com/office/powerpoint/2010/main" val="34966448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A872814F-8D45-2841-9DD5-A4B60FED429D}" type="datetimeFigureOut">
              <a:rPr lang="en-US"/>
              <a:pPr>
                <a:defRPr/>
              </a:pPr>
              <a:t>12/6/21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2BD5E58-48FC-4141-9B5B-A0DD77021C56}" type="slidenum">
              <a:rPr lang="en-US"/>
              <a:pPr>
                <a:defRPr/>
              </a:pPr>
              <a:t>‹#›</a:t>
            </a:fld>
            <a:endParaRPr lang="en-US"/>
          </a:p>
        </p:txBody>
      </p:sp>
    </p:spTree>
    <p:extLst>
      <p:ext uri="{BB962C8B-B14F-4D97-AF65-F5344CB8AC3E}">
        <p14:creationId xmlns:p14="http://schemas.microsoft.com/office/powerpoint/2010/main" val="193243635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90BED73C-73E4-7349-A4D2-F3DBA36606F3}" type="datetimeFigureOut">
              <a:rPr lang="en-US"/>
              <a:pPr>
                <a:defRPr/>
              </a:pPr>
              <a:t>12/6/21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08C76A3-D650-8648-A15B-BAB52D7AA74F}" type="slidenum">
              <a:rPr lang="en-US"/>
              <a:pPr>
                <a:defRPr/>
              </a:pPr>
              <a:t>‹#›</a:t>
            </a:fld>
            <a:endParaRPr lang="en-US"/>
          </a:p>
        </p:txBody>
      </p:sp>
    </p:spTree>
    <p:extLst>
      <p:ext uri="{BB962C8B-B14F-4D97-AF65-F5344CB8AC3E}">
        <p14:creationId xmlns:p14="http://schemas.microsoft.com/office/powerpoint/2010/main" val="134548032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F840D891-5C19-5D4A-9D31-B708DA3E3A73}" type="datetimeFigureOut">
              <a:rPr lang="en-US"/>
              <a:pPr>
                <a:defRPr/>
              </a:pPr>
              <a:t>12/6/21</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477E0538-0DD2-6B4F-8F29-2BDA492AF585}" type="slidenum">
              <a:rPr lang="en-US"/>
              <a:pPr>
                <a:defRPr/>
              </a:pPr>
              <a:t>‹#›</a:t>
            </a:fld>
            <a:endParaRPr lang="en-US"/>
          </a:p>
        </p:txBody>
      </p:sp>
    </p:spTree>
    <p:extLst>
      <p:ext uri="{BB962C8B-B14F-4D97-AF65-F5344CB8AC3E}">
        <p14:creationId xmlns:p14="http://schemas.microsoft.com/office/powerpoint/2010/main" val="348468872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43AF0C1C-146C-6146-BAE3-7D38A62C8E49}" type="datetimeFigureOut">
              <a:rPr lang="en-US"/>
              <a:pPr>
                <a:defRPr/>
              </a:pPr>
              <a:t>12/6/21</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1DD5C7CA-A16C-2649-BB9B-58DF27A6D3DA}" type="slidenum">
              <a:rPr lang="en-US"/>
              <a:pPr>
                <a:defRPr/>
              </a:pPr>
              <a:t>‹#›</a:t>
            </a:fld>
            <a:endParaRPr lang="en-US"/>
          </a:p>
        </p:txBody>
      </p:sp>
    </p:spTree>
    <p:extLst>
      <p:ext uri="{BB962C8B-B14F-4D97-AF65-F5344CB8AC3E}">
        <p14:creationId xmlns:p14="http://schemas.microsoft.com/office/powerpoint/2010/main" val="11742720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8940B6EE-2400-8641-A8B9-D6A99B5CD2CC}" type="datetimeFigureOut">
              <a:rPr lang="en-US"/>
              <a:pPr>
                <a:defRPr/>
              </a:pPr>
              <a:t>12/6/21</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A262368F-A98B-8B42-8D0D-3BB1AF2D3C9A}" type="slidenum">
              <a:rPr lang="en-US"/>
              <a:pPr>
                <a:defRPr/>
              </a:pPr>
              <a:t>‹#›</a:t>
            </a:fld>
            <a:endParaRPr lang="en-US"/>
          </a:p>
        </p:txBody>
      </p:sp>
    </p:spTree>
    <p:extLst>
      <p:ext uri="{BB962C8B-B14F-4D97-AF65-F5344CB8AC3E}">
        <p14:creationId xmlns:p14="http://schemas.microsoft.com/office/powerpoint/2010/main" val="4692598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AFCAD6-1D9F-4D47-B8E4-D91F4765C94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5AD14A0-33A7-3141-899B-467C70F4882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188D340-5ED9-E743-A4B9-10A26B1C988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1A56096-0AC8-FC4E-8D57-DB088E57A28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01718EF-D5EB-DC4F-9080-DD727787019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CAF7B86-5C85-7042-BC30-E712C1D4FEB1}"/>
              </a:ext>
            </a:extLst>
          </p:cNvPr>
          <p:cNvSpPr>
            <a:spLocks noGrp="1"/>
          </p:cNvSpPr>
          <p:nvPr>
            <p:ph type="dt" sz="half" idx="10"/>
          </p:nvPr>
        </p:nvSpPr>
        <p:spPr/>
        <p:txBody>
          <a:bodyPr/>
          <a:lstStyle/>
          <a:p>
            <a:fld id="{1ED1E3FE-99CD-BE40-A7C4-C5D3C40D8C94}" type="datetimeFigureOut">
              <a:rPr lang="en-US" smtClean="0"/>
              <a:t>12/6/21</a:t>
            </a:fld>
            <a:endParaRPr lang="en-US"/>
          </a:p>
        </p:txBody>
      </p:sp>
      <p:sp>
        <p:nvSpPr>
          <p:cNvPr id="8" name="Footer Placeholder 7">
            <a:extLst>
              <a:ext uri="{FF2B5EF4-FFF2-40B4-BE49-F238E27FC236}">
                <a16:creationId xmlns:a16="http://schemas.microsoft.com/office/drawing/2014/main" id="{44A0D81F-6968-9C48-A494-DFDF60C9638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28564C5-714F-CA40-9314-54CCB770F579}"/>
              </a:ext>
            </a:extLst>
          </p:cNvPr>
          <p:cNvSpPr>
            <a:spLocks noGrp="1"/>
          </p:cNvSpPr>
          <p:nvPr>
            <p:ph type="sldNum" sz="quarter" idx="12"/>
          </p:nvPr>
        </p:nvSpPr>
        <p:spPr/>
        <p:txBody>
          <a:bodyPr/>
          <a:lstStyle/>
          <a:p>
            <a:fld id="{A6E6D804-D4B5-8B4C-A405-272376BDC5CE}" type="slidenum">
              <a:rPr lang="en-US" smtClean="0"/>
              <a:t>‹#›</a:t>
            </a:fld>
            <a:endParaRPr lang="en-US"/>
          </a:p>
        </p:txBody>
      </p:sp>
    </p:spTree>
    <p:extLst>
      <p:ext uri="{BB962C8B-B14F-4D97-AF65-F5344CB8AC3E}">
        <p14:creationId xmlns:p14="http://schemas.microsoft.com/office/powerpoint/2010/main" val="205066520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D5430063-29FF-0F46-BE9D-4CD77D3EE0D8}" type="datetimeFigureOut">
              <a:rPr lang="en-US"/>
              <a:pPr>
                <a:defRPr/>
              </a:pPr>
              <a:t>12/6/21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DA20D57E-EB6B-5145-BA64-501706DD6FBC}" type="slidenum">
              <a:rPr lang="en-US"/>
              <a:pPr>
                <a:defRPr/>
              </a:pPr>
              <a:t>‹#›</a:t>
            </a:fld>
            <a:endParaRPr lang="en-US"/>
          </a:p>
        </p:txBody>
      </p:sp>
    </p:spTree>
    <p:extLst>
      <p:ext uri="{BB962C8B-B14F-4D97-AF65-F5344CB8AC3E}">
        <p14:creationId xmlns:p14="http://schemas.microsoft.com/office/powerpoint/2010/main" val="105414221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7DF34C50-CF8F-3F46-9F8C-07475C13C62F}" type="datetimeFigureOut">
              <a:rPr lang="en-US"/>
              <a:pPr>
                <a:defRPr/>
              </a:pPr>
              <a:t>12/6/21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46391584-E53E-5F4B-8FAD-B170C4516872}" type="slidenum">
              <a:rPr lang="en-US"/>
              <a:pPr>
                <a:defRPr/>
              </a:pPr>
              <a:t>‹#›</a:t>
            </a:fld>
            <a:endParaRPr lang="en-US"/>
          </a:p>
        </p:txBody>
      </p:sp>
    </p:spTree>
    <p:extLst>
      <p:ext uri="{BB962C8B-B14F-4D97-AF65-F5344CB8AC3E}">
        <p14:creationId xmlns:p14="http://schemas.microsoft.com/office/powerpoint/2010/main" val="300934748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472633BE-B1FC-7A43-A32A-13553F52E45F}" type="datetimeFigureOut">
              <a:rPr lang="en-US"/>
              <a:pPr>
                <a:defRPr/>
              </a:pPr>
              <a:t>12/6/21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5D6D042-C3E2-B140-AEDF-3E135E948E82}" type="slidenum">
              <a:rPr lang="en-US"/>
              <a:pPr>
                <a:defRPr/>
              </a:pPr>
              <a:t>‹#›</a:t>
            </a:fld>
            <a:endParaRPr lang="en-US"/>
          </a:p>
        </p:txBody>
      </p:sp>
    </p:spTree>
    <p:extLst>
      <p:ext uri="{BB962C8B-B14F-4D97-AF65-F5344CB8AC3E}">
        <p14:creationId xmlns:p14="http://schemas.microsoft.com/office/powerpoint/2010/main" val="267806822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E885C9A-CCEE-BB40-A1C0-4577943BE1D0}" type="datetimeFigureOut">
              <a:rPr lang="en-US"/>
              <a:pPr>
                <a:defRPr/>
              </a:pPr>
              <a:t>12/6/21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8D4EA91-1913-EB4C-BA58-10449BA98E23}" type="slidenum">
              <a:rPr lang="en-US"/>
              <a:pPr>
                <a:defRPr/>
              </a:pPr>
              <a:t>‹#›</a:t>
            </a:fld>
            <a:endParaRPr lang="en-US"/>
          </a:p>
        </p:txBody>
      </p:sp>
    </p:spTree>
    <p:extLst>
      <p:ext uri="{BB962C8B-B14F-4D97-AF65-F5344CB8AC3E}">
        <p14:creationId xmlns:p14="http://schemas.microsoft.com/office/powerpoint/2010/main" val="7256667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928AEF-CDB5-FE47-BF2C-5FE625688BA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B2D4CFC-7EC7-F54B-9608-B12B5A177AC6}"/>
              </a:ext>
            </a:extLst>
          </p:cNvPr>
          <p:cNvSpPr>
            <a:spLocks noGrp="1"/>
          </p:cNvSpPr>
          <p:nvPr>
            <p:ph type="dt" sz="half" idx="10"/>
          </p:nvPr>
        </p:nvSpPr>
        <p:spPr/>
        <p:txBody>
          <a:bodyPr/>
          <a:lstStyle/>
          <a:p>
            <a:fld id="{1ED1E3FE-99CD-BE40-A7C4-C5D3C40D8C94}" type="datetimeFigureOut">
              <a:rPr lang="en-US" smtClean="0"/>
              <a:t>12/6/21</a:t>
            </a:fld>
            <a:endParaRPr lang="en-US"/>
          </a:p>
        </p:txBody>
      </p:sp>
      <p:sp>
        <p:nvSpPr>
          <p:cNvPr id="4" name="Footer Placeholder 3">
            <a:extLst>
              <a:ext uri="{FF2B5EF4-FFF2-40B4-BE49-F238E27FC236}">
                <a16:creationId xmlns:a16="http://schemas.microsoft.com/office/drawing/2014/main" id="{E73D93FE-FC71-A44A-9F54-2110AD2CA07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F1D0D91-72D9-EA4D-9C02-BE42FC292297}"/>
              </a:ext>
            </a:extLst>
          </p:cNvPr>
          <p:cNvSpPr>
            <a:spLocks noGrp="1"/>
          </p:cNvSpPr>
          <p:nvPr>
            <p:ph type="sldNum" sz="quarter" idx="12"/>
          </p:nvPr>
        </p:nvSpPr>
        <p:spPr/>
        <p:txBody>
          <a:bodyPr/>
          <a:lstStyle/>
          <a:p>
            <a:fld id="{A6E6D804-D4B5-8B4C-A405-272376BDC5CE}" type="slidenum">
              <a:rPr lang="en-US" smtClean="0"/>
              <a:t>‹#›</a:t>
            </a:fld>
            <a:endParaRPr lang="en-US"/>
          </a:p>
        </p:txBody>
      </p:sp>
    </p:spTree>
    <p:extLst>
      <p:ext uri="{BB962C8B-B14F-4D97-AF65-F5344CB8AC3E}">
        <p14:creationId xmlns:p14="http://schemas.microsoft.com/office/powerpoint/2010/main" val="35609931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658039A-A353-7441-B970-C86BC40EBC0A}"/>
              </a:ext>
            </a:extLst>
          </p:cNvPr>
          <p:cNvSpPr>
            <a:spLocks noGrp="1"/>
          </p:cNvSpPr>
          <p:nvPr>
            <p:ph type="dt" sz="half" idx="10"/>
          </p:nvPr>
        </p:nvSpPr>
        <p:spPr/>
        <p:txBody>
          <a:bodyPr/>
          <a:lstStyle/>
          <a:p>
            <a:fld id="{1ED1E3FE-99CD-BE40-A7C4-C5D3C40D8C94}" type="datetimeFigureOut">
              <a:rPr lang="en-US" smtClean="0"/>
              <a:t>12/6/21</a:t>
            </a:fld>
            <a:endParaRPr lang="en-US"/>
          </a:p>
        </p:txBody>
      </p:sp>
      <p:sp>
        <p:nvSpPr>
          <p:cNvPr id="3" name="Footer Placeholder 2">
            <a:extLst>
              <a:ext uri="{FF2B5EF4-FFF2-40B4-BE49-F238E27FC236}">
                <a16:creationId xmlns:a16="http://schemas.microsoft.com/office/drawing/2014/main" id="{5F4A78B7-629B-B040-8317-C2A897D0E4C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E9F6E21-A10E-B14C-A638-DFB086D35298}"/>
              </a:ext>
            </a:extLst>
          </p:cNvPr>
          <p:cNvSpPr>
            <a:spLocks noGrp="1"/>
          </p:cNvSpPr>
          <p:nvPr>
            <p:ph type="sldNum" sz="quarter" idx="12"/>
          </p:nvPr>
        </p:nvSpPr>
        <p:spPr/>
        <p:txBody>
          <a:bodyPr/>
          <a:lstStyle/>
          <a:p>
            <a:fld id="{A6E6D804-D4B5-8B4C-A405-272376BDC5CE}" type="slidenum">
              <a:rPr lang="en-US" smtClean="0"/>
              <a:t>‹#›</a:t>
            </a:fld>
            <a:endParaRPr lang="en-US"/>
          </a:p>
        </p:txBody>
      </p:sp>
    </p:spTree>
    <p:extLst>
      <p:ext uri="{BB962C8B-B14F-4D97-AF65-F5344CB8AC3E}">
        <p14:creationId xmlns:p14="http://schemas.microsoft.com/office/powerpoint/2010/main" val="23731228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59789B-FA9B-D14B-8246-10727158628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D25450D-0E4C-B148-B911-A4712F34263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91B093A-1B7C-1E48-A517-CF69ED6A34B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EA6736E-6A3B-1240-8487-C52432A8B9DD}"/>
              </a:ext>
            </a:extLst>
          </p:cNvPr>
          <p:cNvSpPr>
            <a:spLocks noGrp="1"/>
          </p:cNvSpPr>
          <p:nvPr>
            <p:ph type="dt" sz="half" idx="10"/>
          </p:nvPr>
        </p:nvSpPr>
        <p:spPr/>
        <p:txBody>
          <a:bodyPr/>
          <a:lstStyle/>
          <a:p>
            <a:fld id="{1ED1E3FE-99CD-BE40-A7C4-C5D3C40D8C94}" type="datetimeFigureOut">
              <a:rPr lang="en-US" smtClean="0"/>
              <a:t>12/6/21</a:t>
            </a:fld>
            <a:endParaRPr lang="en-US"/>
          </a:p>
        </p:txBody>
      </p:sp>
      <p:sp>
        <p:nvSpPr>
          <p:cNvPr id="6" name="Footer Placeholder 5">
            <a:extLst>
              <a:ext uri="{FF2B5EF4-FFF2-40B4-BE49-F238E27FC236}">
                <a16:creationId xmlns:a16="http://schemas.microsoft.com/office/drawing/2014/main" id="{1355ADA6-6F35-2047-8B3C-7995DF77EA5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3A91DE1-040F-E44C-8CE6-E2BB61CFA482}"/>
              </a:ext>
            </a:extLst>
          </p:cNvPr>
          <p:cNvSpPr>
            <a:spLocks noGrp="1"/>
          </p:cNvSpPr>
          <p:nvPr>
            <p:ph type="sldNum" sz="quarter" idx="12"/>
          </p:nvPr>
        </p:nvSpPr>
        <p:spPr/>
        <p:txBody>
          <a:bodyPr/>
          <a:lstStyle/>
          <a:p>
            <a:fld id="{A6E6D804-D4B5-8B4C-A405-272376BDC5CE}" type="slidenum">
              <a:rPr lang="en-US" smtClean="0"/>
              <a:t>‹#›</a:t>
            </a:fld>
            <a:endParaRPr lang="en-US"/>
          </a:p>
        </p:txBody>
      </p:sp>
    </p:spTree>
    <p:extLst>
      <p:ext uri="{BB962C8B-B14F-4D97-AF65-F5344CB8AC3E}">
        <p14:creationId xmlns:p14="http://schemas.microsoft.com/office/powerpoint/2010/main" val="17781288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304526-059D-2E45-B578-0E8DBA38D02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A0ACB27-10BF-A140-9E56-B77C4B956AA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64C06A9-9CAC-4949-A535-9B86C2BE232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AC3EEE6-97C3-7D46-88CF-9FB0D88D63CD}"/>
              </a:ext>
            </a:extLst>
          </p:cNvPr>
          <p:cNvSpPr>
            <a:spLocks noGrp="1"/>
          </p:cNvSpPr>
          <p:nvPr>
            <p:ph type="dt" sz="half" idx="10"/>
          </p:nvPr>
        </p:nvSpPr>
        <p:spPr/>
        <p:txBody>
          <a:bodyPr/>
          <a:lstStyle/>
          <a:p>
            <a:fld id="{1ED1E3FE-99CD-BE40-A7C4-C5D3C40D8C94}" type="datetimeFigureOut">
              <a:rPr lang="en-US" smtClean="0"/>
              <a:t>12/6/21</a:t>
            </a:fld>
            <a:endParaRPr lang="en-US"/>
          </a:p>
        </p:txBody>
      </p:sp>
      <p:sp>
        <p:nvSpPr>
          <p:cNvPr id="6" name="Footer Placeholder 5">
            <a:extLst>
              <a:ext uri="{FF2B5EF4-FFF2-40B4-BE49-F238E27FC236}">
                <a16:creationId xmlns:a16="http://schemas.microsoft.com/office/drawing/2014/main" id="{44DE0F19-D629-5049-82FC-09937872681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B04AEBE-DAA8-3F41-B9D1-C05F092C6A6F}"/>
              </a:ext>
            </a:extLst>
          </p:cNvPr>
          <p:cNvSpPr>
            <a:spLocks noGrp="1"/>
          </p:cNvSpPr>
          <p:nvPr>
            <p:ph type="sldNum" sz="quarter" idx="12"/>
          </p:nvPr>
        </p:nvSpPr>
        <p:spPr/>
        <p:txBody>
          <a:bodyPr/>
          <a:lstStyle/>
          <a:p>
            <a:fld id="{A6E6D804-D4B5-8B4C-A405-272376BDC5CE}" type="slidenum">
              <a:rPr lang="en-US" smtClean="0"/>
              <a:t>‹#›</a:t>
            </a:fld>
            <a:endParaRPr lang="en-US"/>
          </a:p>
        </p:txBody>
      </p:sp>
    </p:spTree>
    <p:extLst>
      <p:ext uri="{BB962C8B-B14F-4D97-AF65-F5344CB8AC3E}">
        <p14:creationId xmlns:p14="http://schemas.microsoft.com/office/powerpoint/2010/main" val="19457446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slideLayout" Target="../slideLayouts/slideLayout25.xml"/><Relationship Id="rId1" Type="http://schemas.openxmlformats.org/officeDocument/2006/relationships/slideLayout" Target="../slideLayouts/slideLayout24.xml"/><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5.xml"/><Relationship Id="rId1" Type="http://schemas.openxmlformats.org/officeDocument/2006/relationships/slideLayout" Target="../slideLayouts/slideLayout2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6.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41.xml"/><Relationship Id="rId2" Type="http://schemas.openxmlformats.org/officeDocument/2006/relationships/slideLayout" Target="../slideLayouts/slideLayout40.xml"/><Relationship Id="rId1" Type="http://schemas.openxmlformats.org/officeDocument/2006/relationships/slideLayout" Target="../slideLayouts/slideLayout39.xml"/><Relationship Id="rId5" Type="http://schemas.openxmlformats.org/officeDocument/2006/relationships/theme" Target="../theme/theme7.xml"/><Relationship Id="rId4" Type="http://schemas.openxmlformats.org/officeDocument/2006/relationships/slideLayout" Target="../slideLayouts/slideLayout42.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50.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theme" Target="../theme/theme8.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F56CB6F-06AA-6E4A-A4CB-698D0F5EB4E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389114E-8147-764A-941E-ADEC13664C4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F2E71B5-CBDA-F34E-A053-EED0CB14AA4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ED1E3FE-99CD-BE40-A7C4-C5D3C40D8C94}" type="datetimeFigureOut">
              <a:rPr lang="en-US" smtClean="0"/>
              <a:t>12/6/21</a:t>
            </a:fld>
            <a:endParaRPr lang="en-US"/>
          </a:p>
        </p:txBody>
      </p:sp>
      <p:sp>
        <p:nvSpPr>
          <p:cNvPr id="5" name="Footer Placeholder 4">
            <a:extLst>
              <a:ext uri="{FF2B5EF4-FFF2-40B4-BE49-F238E27FC236}">
                <a16:creationId xmlns:a16="http://schemas.microsoft.com/office/drawing/2014/main" id="{238B8DCB-2613-E441-8C84-42855418BAF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02B2D48-0FEE-894E-8684-3A2A253DCE0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6E6D804-D4B5-8B4C-A405-272376BDC5CE}" type="slidenum">
              <a:rPr lang="en-US" smtClean="0"/>
              <a:t>‹#›</a:t>
            </a:fld>
            <a:endParaRPr lang="en-US"/>
          </a:p>
        </p:txBody>
      </p:sp>
    </p:spTree>
    <p:extLst>
      <p:ext uri="{BB962C8B-B14F-4D97-AF65-F5344CB8AC3E}">
        <p14:creationId xmlns:p14="http://schemas.microsoft.com/office/powerpoint/2010/main" val="41716863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20866" name="Title Placeholder 1"/>
          <p:cNvSpPr>
            <a:spLocks noGrp="1"/>
          </p:cNvSpPr>
          <p:nvPr>
            <p:ph type="title"/>
          </p:nvPr>
        </p:nvSpPr>
        <p:spPr bwMode="auto">
          <a:xfrm>
            <a:off x="609986" y="274544"/>
            <a:ext cx="10972031"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101882" tIns="50941" rIns="101882" bIns="50941" numCol="1" anchor="ctr" anchorCtr="0" compatLnSpc="1">
            <a:prstTxWarp prst="textNoShape">
              <a:avLst/>
            </a:prstTxWarp>
          </a:bodyPr>
          <a:lstStyle/>
          <a:p>
            <a:pPr lvl="0"/>
            <a:r>
              <a:rPr lang="en-US" altLang="x-none"/>
              <a:t>Click to edit Master title style</a:t>
            </a:r>
          </a:p>
        </p:txBody>
      </p:sp>
      <p:sp>
        <p:nvSpPr>
          <p:cNvPr id="420867" name="Text Placeholder 2"/>
          <p:cNvSpPr>
            <a:spLocks noGrp="1"/>
          </p:cNvSpPr>
          <p:nvPr>
            <p:ph type="body" idx="1"/>
          </p:nvPr>
        </p:nvSpPr>
        <p:spPr bwMode="auto">
          <a:xfrm>
            <a:off x="609986" y="1599640"/>
            <a:ext cx="10972031" cy="4527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101882" tIns="50941" rIns="101882" bIns="50941" numCol="1" anchor="t" anchorCtr="0" compatLnSpc="1">
            <a:prstTxWarp prst="textNoShape">
              <a:avLst/>
            </a:prstTxWarp>
          </a:bodyPr>
          <a:lstStyle/>
          <a:p>
            <a:pPr lvl="0"/>
            <a:r>
              <a:rPr lang="en-US" altLang="x-none"/>
              <a:t>Click to edit Master text styles</a:t>
            </a:r>
          </a:p>
          <a:p>
            <a:pPr lvl="1"/>
            <a:r>
              <a:rPr lang="en-US" altLang="x-none"/>
              <a:t>Second level</a:t>
            </a:r>
          </a:p>
          <a:p>
            <a:pPr lvl="2"/>
            <a:r>
              <a:rPr lang="en-US" altLang="x-none"/>
              <a:t>Third level</a:t>
            </a:r>
          </a:p>
          <a:p>
            <a:pPr lvl="3"/>
            <a:r>
              <a:rPr lang="en-US" altLang="x-none"/>
              <a:t>Fourth level</a:t>
            </a:r>
          </a:p>
          <a:p>
            <a:pPr lvl="4"/>
            <a:r>
              <a:rPr lang="en-US" altLang="x-none"/>
              <a:t>Fifth level</a:t>
            </a:r>
          </a:p>
        </p:txBody>
      </p:sp>
      <p:sp>
        <p:nvSpPr>
          <p:cNvPr id="4" name="Date Placeholder 3"/>
          <p:cNvSpPr>
            <a:spLocks noGrp="1"/>
          </p:cNvSpPr>
          <p:nvPr>
            <p:ph type="dt" sz="half" idx="2"/>
          </p:nvPr>
        </p:nvSpPr>
        <p:spPr>
          <a:xfrm>
            <a:off x="609986" y="6356537"/>
            <a:ext cx="2844031" cy="365592"/>
          </a:xfrm>
          <a:prstGeom prst="rect">
            <a:avLst/>
          </a:prstGeom>
        </p:spPr>
        <p:txBody>
          <a:bodyPr vert="horz" wrap="square" lIns="101882" tIns="50941" rIns="101882" bIns="50941" numCol="1" anchor="ctr" anchorCtr="0" compatLnSpc="1">
            <a:prstTxWarp prst="textNoShape">
              <a:avLst/>
            </a:prstTxWarp>
          </a:bodyPr>
          <a:lstStyle>
            <a:lvl1pPr defTabSz="448259">
              <a:defRPr sz="1147">
                <a:solidFill>
                  <a:srgbClr val="898989"/>
                </a:solidFill>
                <a:latin typeface="Calibri" charset="0"/>
              </a:defRPr>
            </a:lvl1pPr>
          </a:lstStyle>
          <a:p>
            <a:pPr fontAlgn="base">
              <a:spcBef>
                <a:spcPct val="0"/>
              </a:spcBef>
              <a:spcAft>
                <a:spcPct val="0"/>
              </a:spcAft>
            </a:pPr>
            <a:fld id="{AEA2BEDC-F86E-EE4C-AD1C-258F56AB56E5}" type="datetime1">
              <a:rPr lang="en-US" altLang="x-none" smtClean="0">
                <a:ea typeface="ＭＳ Ｐゴシック" charset="-128"/>
              </a:rPr>
              <a:pPr fontAlgn="base">
                <a:spcBef>
                  <a:spcPct val="0"/>
                </a:spcBef>
                <a:spcAft>
                  <a:spcPct val="0"/>
                </a:spcAft>
              </a:pPr>
              <a:t>12/6/21</a:t>
            </a:fld>
            <a:endParaRPr lang="en-US" altLang="x-none">
              <a:ea typeface="ＭＳ Ｐゴシック" charset="-128"/>
            </a:endParaRPr>
          </a:p>
        </p:txBody>
      </p:sp>
      <p:sp>
        <p:nvSpPr>
          <p:cNvPr id="5" name="Footer Placeholder 4"/>
          <p:cNvSpPr>
            <a:spLocks noGrp="1"/>
          </p:cNvSpPr>
          <p:nvPr>
            <p:ph type="ftr" sz="quarter" idx="3"/>
          </p:nvPr>
        </p:nvSpPr>
        <p:spPr>
          <a:xfrm>
            <a:off x="4165986" y="6356537"/>
            <a:ext cx="3860031" cy="365592"/>
          </a:xfrm>
          <a:prstGeom prst="rect">
            <a:avLst/>
          </a:prstGeom>
        </p:spPr>
        <p:txBody>
          <a:bodyPr vert="horz" lIns="101882" tIns="50941" rIns="101882" bIns="50941" rtlCol="0" anchor="ctr"/>
          <a:lstStyle>
            <a:lvl1pPr algn="ctr" defTabSz="449505" fontAlgn="auto">
              <a:spcBef>
                <a:spcPts val="0"/>
              </a:spcBef>
              <a:spcAft>
                <a:spcPts val="0"/>
              </a:spcAft>
              <a:defRPr sz="1147" smtClean="0">
                <a:solidFill>
                  <a:prstClr val="black">
                    <a:tint val="75000"/>
                  </a:prstClr>
                </a:solidFill>
                <a:latin typeface="Calibri"/>
                <a:ea typeface="+mn-ea"/>
              </a:defRPr>
            </a:lvl1pPr>
          </a:lstStyle>
          <a:p>
            <a:pPr>
              <a:defRPr/>
            </a:pPr>
            <a:endParaRPr lang="en-US"/>
          </a:p>
        </p:txBody>
      </p:sp>
      <p:sp>
        <p:nvSpPr>
          <p:cNvPr id="6" name="Slide Number Placeholder 5"/>
          <p:cNvSpPr>
            <a:spLocks noGrp="1"/>
          </p:cNvSpPr>
          <p:nvPr>
            <p:ph type="sldNum" sz="quarter" idx="4"/>
          </p:nvPr>
        </p:nvSpPr>
        <p:spPr>
          <a:xfrm>
            <a:off x="8737986" y="6356537"/>
            <a:ext cx="2844031" cy="365592"/>
          </a:xfrm>
          <a:prstGeom prst="rect">
            <a:avLst/>
          </a:prstGeom>
        </p:spPr>
        <p:txBody>
          <a:bodyPr vert="horz" wrap="square" lIns="101882" tIns="50941" rIns="101882" bIns="50941" numCol="1" anchor="ctr" anchorCtr="0" compatLnSpc="1">
            <a:prstTxWarp prst="textNoShape">
              <a:avLst/>
            </a:prstTxWarp>
          </a:bodyPr>
          <a:lstStyle>
            <a:lvl1pPr algn="r" defTabSz="448259">
              <a:defRPr sz="1147">
                <a:solidFill>
                  <a:srgbClr val="898989"/>
                </a:solidFill>
                <a:latin typeface="Calibri" charset="0"/>
              </a:defRPr>
            </a:lvl1pPr>
          </a:lstStyle>
          <a:p>
            <a:pPr fontAlgn="base">
              <a:spcBef>
                <a:spcPct val="0"/>
              </a:spcBef>
              <a:spcAft>
                <a:spcPct val="0"/>
              </a:spcAft>
            </a:pPr>
            <a:fld id="{08ACCDD0-827C-7E49-817C-A93184EC6B36}" type="slidenum">
              <a:rPr lang="en-US" altLang="x-none" smtClean="0">
                <a:ea typeface="ＭＳ Ｐゴシック" charset="-128"/>
              </a:rPr>
              <a:pPr fontAlgn="base">
                <a:spcBef>
                  <a:spcPct val="0"/>
                </a:spcBef>
                <a:spcAft>
                  <a:spcPct val="0"/>
                </a:spcAft>
              </a:pPr>
              <a:t>‹#›</a:t>
            </a:fld>
            <a:endParaRPr lang="en-US" altLang="x-none">
              <a:ea typeface="ＭＳ Ｐゴシック" charset="-128"/>
            </a:endParaRPr>
          </a:p>
        </p:txBody>
      </p:sp>
    </p:spTree>
    <p:extLst>
      <p:ext uri="{BB962C8B-B14F-4D97-AF65-F5344CB8AC3E}">
        <p14:creationId xmlns:p14="http://schemas.microsoft.com/office/powerpoint/2010/main" val="907338515"/>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ctr" defTabSz="448259" rtl="0" fontAlgn="base">
        <a:spcBef>
          <a:spcPct val="0"/>
        </a:spcBef>
        <a:spcAft>
          <a:spcPct val="0"/>
        </a:spcAft>
        <a:defRPr sz="4324" kern="1200">
          <a:solidFill>
            <a:schemeClr val="tx1"/>
          </a:solidFill>
          <a:latin typeface="+mj-lt"/>
          <a:ea typeface="ＭＳ Ｐゴシック" charset="-128"/>
          <a:cs typeface="+mj-cs"/>
        </a:defRPr>
      </a:lvl1pPr>
      <a:lvl2pPr algn="ctr" defTabSz="448259" rtl="0" fontAlgn="base">
        <a:spcBef>
          <a:spcPct val="0"/>
        </a:spcBef>
        <a:spcAft>
          <a:spcPct val="0"/>
        </a:spcAft>
        <a:defRPr sz="4324">
          <a:solidFill>
            <a:schemeClr val="tx1"/>
          </a:solidFill>
          <a:latin typeface="Calibri" charset="0"/>
          <a:ea typeface="ＭＳ Ｐゴシック" charset="-128"/>
        </a:defRPr>
      </a:lvl2pPr>
      <a:lvl3pPr algn="ctr" defTabSz="448259" rtl="0" fontAlgn="base">
        <a:spcBef>
          <a:spcPct val="0"/>
        </a:spcBef>
        <a:spcAft>
          <a:spcPct val="0"/>
        </a:spcAft>
        <a:defRPr sz="4324">
          <a:solidFill>
            <a:schemeClr val="tx1"/>
          </a:solidFill>
          <a:latin typeface="Calibri" charset="0"/>
          <a:ea typeface="ＭＳ Ｐゴシック" charset="-128"/>
        </a:defRPr>
      </a:lvl3pPr>
      <a:lvl4pPr algn="ctr" defTabSz="448259" rtl="0" fontAlgn="base">
        <a:spcBef>
          <a:spcPct val="0"/>
        </a:spcBef>
        <a:spcAft>
          <a:spcPct val="0"/>
        </a:spcAft>
        <a:defRPr sz="4324">
          <a:solidFill>
            <a:schemeClr val="tx1"/>
          </a:solidFill>
          <a:latin typeface="Calibri" charset="0"/>
          <a:ea typeface="ＭＳ Ｐゴシック" charset="-128"/>
        </a:defRPr>
      </a:lvl4pPr>
      <a:lvl5pPr algn="ctr" defTabSz="448259" rtl="0" fontAlgn="base">
        <a:spcBef>
          <a:spcPct val="0"/>
        </a:spcBef>
        <a:spcAft>
          <a:spcPct val="0"/>
        </a:spcAft>
        <a:defRPr sz="4324">
          <a:solidFill>
            <a:schemeClr val="tx1"/>
          </a:solidFill>
          <a:latin typeface="Calibri" charset="0"/>
          <a:ea typeface="ＭＳ Ｐゴシック" charset="-128"/>
        </a:defRPr>
      </a:lvl5pPr>
      <a:lvl6pPr marL="403433" algn="ctr" defTabSz="448259" rtl="0" fontAlgn="base">
        <a:spcBef>
          <a:spcPct val="0"/>
        </a:spcBef>
        <a:spcAft>
          <a:spcPct val="0"/>
        </a:spcAft>
        <a:defRPr sz="4324">
          <a:solidFill>
            <a:schemeClr val="tx1"/>
          </a:solidFill>
          <a:latin typeface="Calibri" charset="0"/>
          <a:ea typeface="ＭＳ Ｐゴシック" charset="-128"/>
        </a:defRPr>
      </a:lvl6pPr>
      <a:lvl7pPr marL="806867" algn="ctr" defTabSz="448259" rtl="0" fontAlgn="base">
        <a:spcBef>
          <a:spcPct val="0"/>
        </a:spcBef>
        <a:spcAft>
          <a:spcPct val="0"/>
        </a:spcAft>
        <a:defRPr sz="4324">
          <a:solidFill>
            <a:schemeClr val="tx1"/>
          </a:solidFill>
          <a:latin typeface="Calibri" charset="0"/>
          <a:ea typeface="ＭＳ Ｐゴシック" charset="-128"/>
        </a:defRPr>
      </a:lvl7pPr>
      <a:lvl8pPr marL="1210300" algn="ctr" defTabSz="448259" rtl="0" fontAlgn="base">
        <a:spcBef>
          <a:spcPct val="0"/>
        </a:spcBef>
        <a:spcAft>
          <a:spcPct val="0"/>
        </a:spcAft>
        <a:defRPr sz="4324">
          <a:solidFill>
            <a:schemeClr val="tx1"/>
          </a:solidFill>
          <a:latin typeface="Calibri" charset="0"/>
          <a:ea typeface="ＭＳ Ｐゴシック" charset="-128"/>
        </a:defRPr>
      </a:lvl8pPr>
      <a:lvl9pPr marL="1613733" algn="ctr" defTabSz="448259" rtl="0" fontAlgn="base">
        <a:spcBef>
          <a:spcPct val="0"/>
        </a:spcBef>
        <a:spcAft>
          <a:spcPct val="0"/>
        </a:spcAft>
        <a:defRPr sz="4324">
          <a:solidFill>
            <a:schemeClr val="tx1"/>
          </a:solidFill>
          <a:latin typeface="Calibri" charset="0"/>
          <a:ea typeface="ＭＳ Ｐゴシック" charset="-128"/>
        </a:defRPr>
      </a:lvl9pPr>
    </p:titleStyle>
    <p:bodyStyle>
      <a:lvl1pPr marL="336194" indent="-336194" algn="l" defTabSz="448259" rtl="0" fontAlgn="base">
        <a:spcBef>
          <a:spcPct val="20000"/>
        </a:spcBef>
        <a:spcAft>
          <a:spcPct val="0"/>
        </a:spcAft>
        <a:buFont typeface="Arial" charset="0"/>
        <a:buChar char="•"/>
        <a:defRPr sz="3177" kern="1200">
          <a:solidFill>
            <a:schemeClr val="tx1"/>
          </a:solidFill>
          <a:latin typeface="+mn-lt"/>
          <a:ea typeface="ＭＳ Ｐゴシック" charset="-128"/>
          <a:cs typeface="+mn-cs"/>
        </a:defRPr>
      </a:lvl1pPr>
      <a:lvl2pPr marL="729822" indent="-280162" algn="l" defTabSz="448259" rtl="0" fontAlgn="base">
        <a:spcBef>
          <a:spcPct val="20000"/>
        </a:spcBef>
        <a:spcAft>
          <a:spcPct val="0"/>
        </a:spcAft>
        <a:buFont typeface="Arial" charset="0"/>
        <a:buChar char="–"/>
        <a:defRPr sz="2735" kern="1200">
          <a:solidFill>
            <a:schemeClr val="tx1"/>
          </a:solidFill>
          <a:latin typeface="+mn-lt"/>
          <a:ea typeface="ＭＳ Ｐゴシック" charset="-128"/>
          <a:cs typeface="+mn-cs"/>
        </a:defRPr>
      </a:lvl2pPr>
      <a:lvl3pPr marL="1123450" indent="-224130" algn="l" defTabSz="448259" rtl="0" fontAlgn="base">
        <a:spcBef>
          <a:spcPct val="20000"/>
        </a:spcBef>
        <a:spcAft>
          <a:spcPct val="0"/>
        </a:spcAft>
        <a:buFont typeface="Arial" charset="0"/>
        <a:buChar char="•"/>
        <a:defRPr sz="2382" kern="1200">
          <a:solidFill>
            <a:schemeClr val="tx1"/>
          </a:solidFill>
          <a:latin typeface="+mn-lt"/>
          <a:ea typeface="ＭＳ Ｐゴシック" charset="-128"/>
          <a:cs typeface="+mn-cs"/>
        </a:defRPr>
      </a:lvl3pPr>
      <a:lvl4pPr marL="1573110" indent="-224130" algn="l" defTabSz="448259" rtl="0" fontAlgn="base">
        <a:spcBef>
          <a:spcPct val="20000"/>
        </a:spcBef>
        <a:spcAft>
          <a:spcPct val="0"/>
        </a:spcAft>
        <a:buFont typeface="Arial" charset="0"/>
        <a:buChar char="–"/>
        <a:defRPr sz="1941" kern="1200">
          <a:solidFill>
            <a:schemeClr val="tx1"/>
          </a:solidFill>
          <a:latin typeface="+mn-lt"/>
          <a:ea typeface="ＭＳ Ｐゴシック" charset="-128"/>
          <a:cs typeface="+mn-cs"/>
        </a:defRPr>
      </a:lvl4pPr>
      <a:lvl5pPr marL="2022770" indent="-224130" algn="l" defTabSz="448259" rtl="0" fontAlgn="base">
        <a:spcBef>
          <a:spcPct val="20000"/>
        </a:spcBef>
        <a:spcAft>
          <a:spcPct val="0"/>
        </a:spcAft>
        <a:buFont typeface="Arial" charset="0"/>
        <a:buChar char="»"/>
        <a:defRPr sz="1941" kern="1200">
          <a:solidFill>
            <a:schemeClr val="tx1"/>
          </a:solidFill>
          <a:latin typeface="+mn-lt"/>
          <a:ea typeface="ＭＳ Ｐゴシック" charset="-128"/>
          <a:cs typeface="+mn-cs"/>
        </a:defRPr>
      </a:lvl5pPr>
      <a:lvl6pPr marL="2472279" indent="-224753" algn="l" defTabSz="449505" rtl="0" eaLnBrk="1" latinLnBrk="0" hangingPunct="1">
        <a:spcBef>
          <a:spcPct val="20000"/>
        </a:spcBef>
        <a:buFont typeface="Arial"/>
        <a:buChar char="•"/>
        <a:defRPr sz="1941" kern="1200">
          <a:solidFill>
            <a:schemeClr val="tx1"/>
          </a:solidFill>
          <a:latin typeface="+mn-lt"/>
          <a:ea typeface="+mn-ea"/>
          <a:cs typeface="+mn-cs"/>
        </a:defRPr>
      </a:lvl6pPr>
      <a:lvl7pPr marL="2921785" indent="-224753" algn="l" defTabSz="449505" rtl="0" eaLnBrk="1" latinLnBrk="0" hangingPunct="1">
        <a:spcBef>
          <a:spcPct val="20000"/>
        </a:spcBef>
        <a:buFont typeface="Arial"/>
        <a:buChar char="•"/>
        <a:defRPr sz="1941" kern="1200">
          <a:solidFill>
            <a:schemeClr val="tx1"/>
          </a:solidFill>
          <a:latin typeface="+mn-lt"/>
          <a:ea typeface="+mn-ea"/>
          <a:cs typeface="+mn-cs"/>
        </a:defRPr>
      </a:lvl7pPr>
      <a:lvl8pPr marL="3371290" indent="-224753" algn="l" defTabSz="449505" rtl="0" eaLnBrk="1" latinLnBrk="0" hangingPunct="1">
        <a:spcBef>
          <a:spcPct val="20000"/>
        </a:spcBef>
        <a:buFont typeface="Arial"/>
        <a:buChar char="•"/>
        <a:defRPr sz="1941" kern="1200">
          <a:solidFill>
            <a:schemeClr val="tx1"/>
          </a:solidFill>
          <a:latin typeface="+mn-lt"/>
          <a:ea typeface="+mn-ea"/>
          <a:cs typeface="+mn-cs"/>
        </a:defRPr>
      </a:lvl8pPr>
      <a:lvl9pPr marL="3820796" indent="-224753" algn="l" defTabSz="449505" rtl="0" eaLnBrk="1" latinLnBrk="0" hangingPunct="1">
        <a:spcBef>
          <a:spcPct val="20000"/>
        </a:spcBef>
        <a:buFont typeface="Arial"/>
        <a:buChar char="•"/>
        <a:defRPr sz="1941" kern="1200">
          <a:solidFill>
            <a:schemeClr val="tx1"/>
          </a:solidFill>
          <a:latin typeface="+mn-lt"/>
          <a:ea typeface="+mn-ea"/>
          <a:cs typeface="+mn-cs"/>
        </a:defRPr>
      </a:lvl9pPr>
    </p:bodyStyle>
    <p:otherStyle>
      <a:defPPr>
        <a:defRPr lang="en-US"/>
      </a:defPPr>
      <a:lvl1pPr marL="0" algn="l" defTabSz="449505" rtl="0" eaLnBrk="1" latinLnBrk="0" hangingPunct="1">
        <a:defRPr sz="1765" kern="1200">
          <a:solidFill>
            <a:schemeClr val="tx1"/>
          </a:solidFill>
          <a:latin typeface="+mn-lt"/>
          <a:ea typeface="+mn-ea"/>
          <a:cs typeface="+mn-cs"/>
        </a:defRPr>
      </a:lvl1pPr>
      <a:lvl2pPr marL="449505" algn="l" defTabSz="449505" rtl="0" eaLnBrk="1" latinLnBrk="0" hangingPunct="1">
        <a:defRPr sz="1765" kern="1200">
          <a:solidFill>
            <a:schemeClr val="tx1"/>
          </a:solidFill>
          <a:latin typeface="+mn-lt"/>
          <a:ea typeface="+mn-ea"/>
          <a:cs typeface="+mn-cs"/>
        </a:defRPr>
      </a:lvl2pPr>
      <a:lvl3pPr marL="899010" algn="l" defTabSz="449505" rtl="0" eaLnBrk="1" latinLnBrk="0" hangingPunct="1">
        <a:defRPr sz="1765" kern="1200">
          <a:solidFill>
            <a:schemeClr val="tx1"/>
          </a:solidFill>
          <a:latin typeface="+mn-lt"/>
          <a:ea typeface="+mn-ea"/>
          <a:cs typeface="+mn-cs"/>
        </a:defRPr>
      </a:lvl3pPr>
      <a:lvl4pPr marL="1348516" algn="l" defTabSz="449505" rtl="0" eaLnBrk="1" latinLnBrk="0" hangingPunct="1">
        <a:defRPr sz="1765" kern="1200">
          <a:solidFill>
            <a:schemeClr val="tx1"/>
          </a:solidFill>
          <a:latin typeface="+mn-lt"/>
          <a:ea typeface="+mn-ea"/>
          <a:cs typeface="+mn-cs"/>
        </a:defRPr>
      </a:lvl4pPr>
      <a:lvl5pPr marL="1798021" algn="l" defTabSz="449505" rtl="0" eaLnBrk="1" latinLnBrk="0" hangingPunct="1">
        <a:defRPr sz="1765" kern="1200">
          <a:solidFill>
            <a:schemeClr val="tx1"/>
          </a:solidFill>
          <a:latin typeface="+mn-lt"/>
          <a:ea typeface="+mn-ea"/>
          <a:cs typeface="+mn-cs"/>
        </a:defRPr>
      </a:lvl5pPr>
      <a:lvl6pPr marL="2247527" algn="l" defTabSz="449505" rtl="0" eaLnBrk="1" latinLnBrk="0" hangingPunct="1">
        <a:defRPr sz="1765" kern="1200">
          <a:solidFill>
            <a:schemeClr val="tx1"/>
          </a:solidFill>
          <a:latin typeface="+mn-lt"/>
          <a:ea typeface="+mn-ea"/>
          <a:cs typeface="+mn-cs"/>
        </a:defRPr>
      </a:lvl6pPr>
      <a:lvl7pPr marL="2697032" algn="l" defTabSz="449505" rtl="0" eaLnBrk="1" latinLnBrk="0" hangingPunct="1">
        <a:defRPr sz="1765" kern="1200">
          <a:solidFill>
            <a:schemeClr val="tx1"/>
          </a:solidFill>
          <a:latin typeface="+mn-lt"/>
          <a:ea typeface="+mn-ea"/>
          <a:cs typeface="+mn-cs"/>
        </a:defRPr>
      </a:lvl7pPr>
      <a:lvl8pPr marL="3146538" algn="l" defTabSz="449505" rtl="0" eaLnBrk="1" latinLnBrk="0" hangingPunct="1">
        <a:defRPr sz="1765" kern="1200">
          <a:solidFill>
            <a:schemeClr val="tx1"/>
          </a:solidFill>
          <a:latin typeface="+mn-lt"/>
          <a:ea typeface="+mn-ea"/>
          <a:cs typeface="+mn-cs"/>
        </a:defRPr>
      </a:lvl8pPr>
      <a:lvl9pPr marL="3596043" algn="l" defTabSz="449505" rtl="0" eaLnBrk="1" latinLnBrk="0" hangingPunct="1">
        <a:defRPr sz="1765"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accent2"/>
            </a:gs>
            <a:gs pos="100000">
              <a:schemeClr val="accent2">
                <a:gamma/>
                <a:shade val="46275"/>
                <a:invGamma/>
              </a:schemeClr>
            </a:gs>
          </a:gsLst>
          <a:lin ang="5400000" scaled="1"/>
        </a:gradFill>
        <a:effectLst/>
      </p:bgPr>
    </p:bg>
    <p:spTree>
      <p:nvGrpSpPr>
        <p:cNvPr id="1" name=""/>
        <p:cNvGrpSpPr/>
        <p:nvPr/>
      </p:nvGrpSpPr>
      <p:grpSpPr>
        <a:xfrm>
          <a:off x="0" y="0"/>
          <a:ext cx="0" cy="0"/>
          <a:chOff x="0" y="0"/>
          <a:chExt cx="0" cy="0"/>
        </a:xfrm>
      </p:grpSpPr>
      <p:sp>
        <p:nvSpPr>
          <p:cNvPr id="128002" name="Rectangle 2"/>
          <p:cNvSpPr>
            <a:spLocks noGrp="1" noChangeArrowheads="1"/>
          </p:cNvSpPr>
          <p:nvPr>
            <p:ph type="title"/>
          </p:nvPr>
        </p:nvSpPr>
        <p:spPr bwMode="auto">
          <a:xfrm>
            <a:off x="914017" y="609320"/>
            <a:ext cx="10363969"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101751" tIns="50877" rIns="101751" bIns="50877" numCol="1" anchor="ctr" anchorCtr="0" compatLnSpc="1">
            <a:prstTxWarp prst="textNoShape">
              <a:avLst/>
            </a:prstTxWarp>
          </a:bodyPr>
          <a:lstStyle/>
          <a:p>
            <a:pPr lvl="0"/>
            <a:r>
              <a:rPr lang="en-US" altLang="x-none"/>
              <a:t>Click to edit Master title style</a:t>
            </a:r>
          </a:p>
        </p:txBody>
      </p:sp>
      <p:sp>
        <p:nvSpPr>
          <p:cNvPr id="128003" name="Rectangle 3"/>
          <p:cNvSpPr>
            <a:spLocks noGrp="1" noChangeArrowheads="1"/>
          </p:cNvSpPr>
          <p:nvPr>
            <p:ph type="body" idx="1"/>
          </p:nvPr>
        </p:nvSpPr>
        <p:spPr bwMode="auto">
          <a:xfrm>
            <a:off x="914017" y="1980640"/>
            <a:ext cx="10363969" cy="4115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101751" tIns="50877" rIns="101751" bIns="50877" numCol="1" anchor="t" anchorCtr="0" compatLnSpc="1">
            <a:prstTxWarp prst="textNoShape">
              <a:avLst/>
            </a:prstTxWarp>
          </a:bodyPr>
          <a:lstStyle/>
          <a:p>
            <a:pPr lvl="0"/>
            <a:r>
              <a:rPr lang="en-US" altLang="x-none"/>
              <a:t>Click to edit Master text styles</a:t>
            </a:r>
          </a:p>
          <a:p>
            <a:pPr lvl="1"/>
            <a:r>
              <a:rPr lang="en-US" altLang="x-none"/>
              <a:t>Second level</a:t>
            </a:r>
          </a:p>
          <a:p>
            <a:pPr lvl="2"/>
            <a:r>
              <a:rPr lang="en-US" altLang="x-none"/>
              <a:t>Third level</a:t>
            </a:r>
          </a:p>
          <a:p>
            <a:pPr lvl="3"/>
            <a:r>
              <a:rPr lang="en-US" altLang="x-none"/>
              <a:t>Fourth level</a:t>
            </a:r>
          </a:p>
          <a:p>
            <a:pPr lvl="4"/>
            <a:r>
              <a:rPr lang="en-US" altLang="x-none"/>
              <a:t>Fifth level</a:t>
            </a:r>
          </a:p>
        </p:txBody>
      </p:sp>
      <p:sp>
        <p:nvSpPr>
          <p:cNvPr id="1028" name="Rectangle 4"/>
          <p:cNvSpPr>
            <a:spLocks noGrp="1" noChangeArrowheads="1"/>
          </p:cNvSpPr>
          <p:nvPr>
            <p:ph type="dt" sz="half" idx="2"/>
          </p:nvPr>
        </p:nvSpPr>
        <p:spPr bwMode="auto">
          <a:xfrm>
            <a:off x="914016" y="6248681"/>
            <a:ext cx="2540000" cy="456640"/>
          </a:xfrm>
          <a:prstGeom prst="rect">
            <a:avLst/>
          </a:prstGeom>
          <a:noFill/>
          <a:ln w="9525">
            <a:noFill/>
            <a:miter lim="800000"/>
            <a:headEnd/>
            <a:tailEnd/>
          </a:ln>
          <a:effectLst/>
        </p:spPr>
        <p:txBody>
          <a:bodyPr vert="horz" wrap="square" lIns="101751" tIns="50877" rIns="101751" bIns="50877" numCol="1" anchor="t" anchorCtr="0" compatLnSpc="1">
            <a:prstTxWarp prst="textNoShape">
              <a:avLst/>
            </a:prstTxWarp>
          </a:bodyPr>
          <a:lstStyle>
            <a:lvl1pPr>
              <a:defRPr sz="1412" smtClean="0">
                <a:solidFill>
                  <a:srgbClr val="FFFF66"/>
                </a:solidFill>
                <a:ea typeface="ＭＳ Ｐゴシック" charset="0"/>
                <a:cs typeface="ＭＳ Ｐゴシック" charset="0"/>
              </a:defRPr>
            </a:lvl1pPr>
          </a:lstStyle>
          <a:p>
            <a:pPr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4165986" y="6248681"/>
            <a:ext cx="3860031" cy="456640"/>
          </a:xfrm>
          <a:prstGeom prst="rect">
            <a:avLst/>
          </a:prstGeom>
          <a:noFill/>
          <a:ln w="9525">
            <a:noFill/>
            <a:miter lim="800000"/>
            <a:headEnd/>
            <a:tailEnd/>
          </a:ln>
          <a:effectLst/>
        </p:spPr>
        <p:txBody>
          <a:bodyPr vert="horz" wrap="square" lIns="101751" tIns="50877" rIns="101751" bIns="50877" numCol="1" anchor="t" anchorCtr="0" compatLnSpc="1">
            <a:prstTxWarp prst="textNoShape">
              <a:avLst/>
            </a:prstTxWarp>
          </a:bodyPr>
          <a:lstStyle>
            <a:lvl1pPr algn="ctr">
              <a:defRPr sz="1412" smtClean="0">
                <a:solidFill>
                  <a:srgbClr val="FFFF66"/>
                </a:solidFill>
                <a:ea typeface="ＭＳ Ｐゴシック" charset="0"/>
                <a:cs typeface="ＭＳ Ｐゴシック" charset="0"/>
              </a:defRPr>
            </a:lvl1pPr>
          </a:lstStyle>
          <a:p>
            <a:pPr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8737985" y="6248681"/>
            <a:ext cx="2540000" cy="456640"/>
          </a:xfrm>
          <a:prstGeom prst="rect">
            <a:avLst/>
          </a:prstGeom>
          <a:noFill/>
          <a:ln w="9525">
            <a:noFill/>
            <a:miter lim="800000"/>
            <a:headEnd/>
            <a:tailEnd/>
          </a:ln>
          <a:effectLst/>
        </p:spPr>
        <p:txBody>
          <a:bodyPr vert="horz" wrap="square" lIns="101751" tIns="50877" rIns="101751" bIns="50877" numCol="1" anchor="t" anchorCtr="0" compatLnSpc="1">
            <a:prstTxWarp prst="textNoShape">
              <a:avLst/>
            </a:prstTxWarp>
          </a:bodyPr>
          <a:lstStyle>
            <a:lvl1pPr algn="r">
              <a:defRPr sz="1412">
                <a:solidFill>
                  <a:srgbClr val="FFFF66"/>
                </a:solidFill>
              </a:defRPr>
            </a:lvl1pPr>
          </a:lstStyle>
          <a:p>
            <a:pPr fontAlgn="base">
              <a:spcBef>
                <a:spcPct val="0"/>
              </a:spcBef>
              <a:spcAft>
                <a:spcPct val="0"/>
              </a:spcAft>
            </a:pPr>
            <a:fld id="{F2A62F15-F927-6244-8E2F-C90A9A030C9E}" type="slidenum">
              <a:rPr lang="en-US" altLang="x-none" smtClean="0">
                <a:ea typeface="ＭＳ Ｐゴシック" charset="-128"/>
              </a:rPr>
              <a:pPr fontAlgn="base">
                <a:spcBef>
                  <a:spcPct val="0"/>
                </a:spcBef>
                <a:spcAft>
                  <a:spcPct val="0"/>
                </a:spcAft>
              </a:pPr>
              <a:t>‹#›</a:t>
            </a:fld>
            <a:endParaRPr lang="en-US" altLang="x-none">
              <a:ea typeface="ＭＳ Ｐゴシック" charset="-128"/>
            </a:endParaRPr>
          </a:p>
        </p:txBody>
      </p:sp>
    </p:spTree>
    <p:extLst>
      <p:ext uri="{BB962C8B-B14F-4D97-AF65-F5344CB8AC3E}">
        <p14:creationId xmlns:p14="http://schemas.microsoft.com/office/powerpoint/2010/main" val="3085984793"/>
      </p:ext>
    </p:extLst>
  </p:cSld>
  <p:clrMap bg1="lt1" tx1="dk1" bg2="lt2" tx2="dk2" accent1="accent1" accent2="accent2" accent3="accent3" accent4="accent4" accent5="accent5" accent6="accent6" hlink="hlink" folHlink="folHlink"/>
  <p:sldLayoutIdLst>
    <p:sldLayoutId id="2147483686" r:id="rId1"/>
  </p:sldLayoutIdLst>
  <p:transition spd="med"/>
  <p:txStyles>
    <p:titleStyle>
      <a:lvl1pPr algn="ctr" rtl="0" eaLnBrk="0" fontAlgn="base" hangingPunct="0">
        <a:spcBef>
          <a:spcPct val="0"/>
        </a:spcBef>
        <a:spcAft>
          <a:spcPct val="0"/>
        </a:spcAft>
        <a:defRPr sz="4324">
          <a:solidFill>
            <a:schemeClr val="tx2"/>
          </a:solidFill>
          <a:latin typeface="+mj-lt"/>
          <a:ea typeface="ＭＳ Ｐゴシック" pitchFamily="-106" charset="-128"/>
          <a:cs typeface="ＭＳ Ｐゴシック" pitchFamily="-106" charset="-128"/>
        </a:defRPr>
      </a:lvl1pPr>
      <a:lvl2pPr algn="ctr" rtl="0" eaLnBrk="0" fontAlgn="base" hangingPunct="0">
        <a:spcBef>
          <a:spcPct val="0"/>
        </a:spcBef>
        <a:spcAft>
          <a:spcPct val="0"/>
        </a:spcAft>
        <a:defRPr sz="4324">
          <a:solidFill>
            <a:schemeClr val="tx2"/>
          </a:solidFill>
          <a:latin typeface="Arial" charset="0"/>
          <a:ea typeface="ＭＳ Ｐゴシック" pitchFamily="-106" charset="-128"/>
          <a:cs typeface="ＭＳ Ｐゴシック" pitchFamily="-106" charset="-128"/>
        </a:defRPr>
      </a:lvl2pPr>
      <a:lvl3pPr algn="ctr" rtl="0" eaLnBrk="0" fontAlgn="base" hangingPunct="0">
        <a:spcBef>
          <a:spcPct val="0"/>
        </a:spcBef>
        <a:spcAft>
          <a:spcPct val="0"/>
        </a:spcAft>
        <a:defRPr sz="4324">
          <a:solidFill>
            <a:schemeClr val="tx2"/>
          </a:solidFill>
          <a:latin typeface="Arial" charset="0"/>
          <a:ea typeface="ＭＳ Ｐゴシック" pitchFamily="-106" charset="-128"/>
          <a:cs typeface="ＭＳ Ｐゴシック" pitchFamily="-106" charset="-128"/>
        </a:defRPr>
      </a:lvl3pPr>
      <a:lvl4pPr algn="ctr" rtl="0" eaLnBrk="0" fontAlgn="base" hangingPunct="0">
        <a:spcBef>
          <a:spcPct val="0"/>
        </a:spcBef>
        <a:spcAft>
          <a:spcPct val="0"/>
        </a:spcAft>
        <a:defRPr sz="4324">
          <a:solidFill>
            <a:schemeClr val="tx2"/>
          </a:solidFill>
          <a:latin typeface="Arial" charset="0"/>
          <a:ea typeface="ＭＳ Ｐゴシック" pitchFamily="-106" charset="-128"/>
          <a:cs typeface="ＭＳ Ｐゴシック" pitchFamily="-106" charset="-128"/>
        </a:defRPr>
      </a:lvl4pPr>
      <a:lvl5pPr algn="ctr" rtl="0" eaLnBrk="0" fontAlgn="base" hangingPunct="0">
        <a:spcBef>
          <a:spcPct val="0"/>
        </a:spcBef>
        <a:spcAft>
          <a:spcPct val="0"/>
        </a:spcAft>
        <a:defRPr sz="4324">
          <a:solidFill>
            <a:schemeClr val="tx2"/>
          </a:solidFill>
          <a:latin typeface="Arial" charset="0"/>
          <a:ea typeface="ＭＳ Ｐゴシック" pitchFamily="-106" charset="-128"/>
          <a:cs typeface="ＭＳ Ｐゴシック" pitchFamily="-106" charset="-128"/>
        </a:defRPr>
      </a:lvl5pPr>
      <a:lvl6pPr marL="448929" algn="ctr" rtl="0" fontAlgn="base">
        <a:spcBef>
          <a:spcPct val="0"/>
        </a:spcBef>
        <a:spcAft>
          <a:spcPct val="0"/>
        </a:spcAft>
        <a:defRPr sz="4324">
          <a:solidFill>
            <a:schemeClr val="tx2"/>
          </a:solidFill>
          <a:latin typeface="Arial" charset="0"/>
        </a:defRPr>
      </a:lvl6pPr>
      <a:lvl7pPr marL="897854" algn="ctr" rtl="0" fontAlgn="base">
        <a:spcBef>
          <a:spcPct val="0"/>
        </a:spcBef>
        <a:spcAft>
          <a:spcPct val="0"/>
        </a:spcAft>
        <a:defRPr sz="4324">
          <a:solidFill>
            <a:schemeClr val="tx2"/>
          </a:solidFill>
          <a:latin typeface="Arial" charset="0"/>
        </a:defRPr>
      </a:lvl7pPr>
      <a:lvl8pPr marL="1346783" algn="ctr" rtl="0" fontAlgn="base">
        <a:spcBef>
          <a:spcPct val="0"/>
        </a:spcBef>
        <a:spcAft>
          <a:spcPct val="0"/>
        </a:spcAft>
        <a:defRPr sz="4324">
          <a:solidFill>
            <a:schemeClr val="tx2"/>
          </a:solidFill>
          <a:latin typeface="Arial" charset="0"/>
        </a:defRPr>
      </a:lvl8pPr>
      <a:lvl9pPr marL="1795710" algn="ctr" rtl="0" fontAlgn="base">
        <a:spcBef>
          <a:spcPct val="0"/>
        </a:spcBef>
        <a:spcAft>
          <a:spcPct val="0"/>
        </a:spcAft>
        <a:defRPr sz="4324">
          <a:solidFill>
            <a:schemeClr val="tx2"/>
          </a:solidFill>
          <a:latin typeface="Arial" charset="0"/>
        </a:defRPr>
      </a:lvl9pPr>
    </p:titleStyle>
    <p:bodyStyle>
      <a:lvl1pPr marL="334794" indent="-334794" algn="l" rtl="0" eaLnBrk="0" fontAlgn="base" hangingPunct="0">
        <a:spcBef>
          <a:spcPct val="20000"/>
        </a:spcBef>
        <a:spcAft>
          <a:spcPct val="0"/>
        </a:spcAft>
        <a:buChar char="•"/>
        <a:defRPr sz="3177">
          <a:solidFill>
            <a:schemeClr val="tx1"/>
          </a:solidFill>
          <a:latin typeface="+mn-lt"/>
          <a:ea typeface="ＭＳ Ｐゴシック" pitchFamily="-106" charset="-128"/>
          <a:cs typeface="ＭＳ Ｐゴシック" pitchFamily="-106" charset="-128"/>
        </a:defRPr>
      </a:lvl1pPr>
      <a:lvl2pPr marL="728421" indent="-278762" algn="l" rtl="0" eaLnBrk="0" fontAlgn="base" hangingPunct="0">
        <a:spcBef>
          <a:spcPct val="20000"/>
        </a:spcBef>
        <a:spcAft>
          <a:spcPct val="0"/>
        </a:spcAft>
        <a:buChar char="–"/>
        <a:defRPr sz="2735">
          <a:solidFill>
            <a:schemeClr val="tx1"/>
          </a:solidFill>
          <a:latin typeface="+mn-lt"/>
          <a:ea typeface="ＭＳ Ｐゴシック" charset="-128"/>
        </a:defRPr>
      </a:lvl2pPr>
      <a:lvl3pPr marL="1120648" indent="-222729" algn="l" rtl="0" eaLnBrk="0" fontAlgn="base" hangingPunct="0">
        <a:spcBef>
          <a:spcPct val="20000"/>
        </a:spcBef>
        <a:spcAft>
          <a:spcPct val="0"/>
        </a:spcAft>
        <a:buChar char="•"/>
        <a:defRPr sz="2382">
          <a:solidFill>
            <a:schemeClr val="tx1"/>
          </a:solidFill>
          <a:latin typeface="+mn-lt"/>
          <a:ea typeface="ＭＳ Ｐゴシック" charset="-128"/>
        </a:defRPr>
      </a:lvl3pPr>
      <a:lvl4pPr marL="1570308" indent="-222729" algn="l" rtl="0" eaLnBrk="0" fontAlgn="base" hangingPunct="0">
        <a:spcBef>
          <a:spcPct val="20000"/>
        </a:spcBef>
        <a:spcAft>
          <a:spcPct val="0"/>
        </a:spcAft>
        <a:buChar char="–"/>
        <a:defRPr sz="1941">
          <a:solidFill>
            <a:schemeClr val="tx1"/>
          </a:solidFill>
          <a:latin typeface="+mn-lt"/>
          <a:ea typeface="ＭＳ Ｐゴシック" charset="-128"/>
        </a:defRPr>
      </a:lvl4pPr>
      <a:lvl5pPr marL="2018568" indent="-222729" algn="l" rtl="0" eaLnBrk="0" fontAlgn="base" hangingPunct="0">
        <a:spcBef>
          <a:spcPct val="20000"/>
        </a:spcBef>
        <a:spcAft>
          <a:spcPct val="0"/>
        </a:spcAft>
        <a:buChar char="»"/>
        <a:defRPr sz="1941">
          <a:solidFill>
            <a:schemeClr val="tx1"/>
          </a:solidFill>
          <a:latin typeface="+mn-lt"/>
          <a:ea typeface="ＭＳ Ｐゴシック" charset="-128"/>
        </a:defRPr>
      </a:lvl5pPr>
      <a:lvl6pPr marL="2469102" indent="-224466" algn="l" rtl="0" fontAlgn="base">
        <a:spcBef>
          <a:spcPct val="20000"/>
        </a:spcBef>
        <a:spcAft>
          <a:spcPct val="0"/>
        </a:spcAft>
        <a:buChar char="»"/>
        <a:defRPr sz="1941">
          <a:solidFill>
            <a:schemeClr val="tx1"/>
          </a:solidFill>
          <a:latin typeface="+mn-lt"/>
          <a:ea typeface="ＭＳ Ｐゴシック" charset="-128"/>
        </a:defRPr>
      </a:lvl6pPr>
      <a:lvl7pPr marL="2918030" indent="-224466" algn="l" rtl="0" fontAlgn="base">
        <a:spcBef>
          <a:spcPct val="20000"/>
        </a:spcBef>
        <a:spcAft>
          <a:spcPct val="0"/>
        </a:spcAft>
        <a:buChar char="»"/>
        <a:defRPr sz="1941">
          <a:solidFill>
            <a:schemeClr val="tx1"/>
          </a:solidFill>
          <a:latin typeface="+mn-lt"/>
          <a:ea typeface="ＭＳ Ｐゴシック" charset="-128"/>
        </a:defRPr>
      </a:lvl7pPr>
      <a:lvl8pPr marL="3366956" indent="-224466" algn="l" rtl="0" fontAlgn="base">
        <a:spcBef>
          <a:spcPct val="20000"/>
        </a:spcBef>
        <a:spcAft>
          <a:spcPct val="0"/>
        </a:spcAft>
        <a:buChar char="»"/>
        <a:defRPr sz="1941">
          <a:solidFill>
            <a:schemeClr val="tx1"/>
          </a:solidFill>
          <a:latin typeface="+mn-lt"/>
          <a:ea typeface="ＭＳ Ｐゴシック" charset="-128"/>
        </a:defRPr>
      </a:lvl8pPr>
      <a:lvl9pPr marL="3815881" indent="-224466" algn="l" rtl="0" fontAlgn="base">
        <a:spcBef>
          <a:spcPct val="20000"/>
        </a:spcBef>
        <a:spcAft>
          <a:spcPct val="0"/>
        </a:spcAft>
        <a:buChar char="»"/>
        <a:defRPr sz="1941">
          <a:solidFill>
            <a:schemeClr val="tx1"/>
          </a:solidFill>
          <a:latin typeface="+mn-lt"/>
          <a:ea typeface="ＭＳ Ｐゴシック" charset="-128"/>
        </a:defRPr>
      </a:lvl9pPr>
    </p:bodyStyle>
    <p:otherStyle>
      <a:defPPr>
        <a:defRPr lang="en-US"/>
      </a:defPPr>
      <a:lvl1pPr marL="0" algn="l" defTabSz="448929" rtl="0" eaLnBrk="1" latinLnBrk="0" hangingPunct="1">
        <a:defRPr sz="1765" kern="1200">
          <a:solidFill>
            <a:schemeClr val="tx1"/>
          </a:solidFill>
          <a:latin typeface="+mn-lt"/>
          <a:ea typeface="+mn-ea"/>
          <a:cs typeface="+mn-cs"/>
        </a:defRPr>
      </a:lvl1pPr>
      <a:lvl2pPr marL="448929" algn="l" defTabSz="448929" rtl="0" eaLnBrk="1" latinLnBrk="0" hangingPunct="1">
        <a:defRPr sz="1765" kern="1200">
          <a:solidFill>
            <a:schemeClr val="tx1"/>
          </a:solidFill>
          <a:latin typeface="+mn-lt"/>
          <a:ea typeface="+mn-ea"/>
          <a:cs typeface="+mn-cs"/>
        </a:defRPr>
      </a:lvl2pPr>
      <a:lvl3pPr marL="897854" algn="l" defTabSz="448929" rtl="0" eaLnBrk="1" latinLnBrk="0" hangingPunct="1">
        <a:defRPr sz="1765" kern="1200">
          <a:solidFill>
            <a:schemeClr val="tx1"/>
          </a:solidFill>
          <a:latin typeface="+mn-lt"/>
          <a:ea typeface="+mn-ea"/>
          <a:cs typeface="+mn-cs"/>
        </a:defRPr>
      </a:lvl3pPr>
      <a:lvl4pPr marL="1346783" algn="l" defTabSz="448929" rtl="0" eaLnBrk="1" latinLnBrk="0" hangingPunct="1">
        <a:defRPr sz="1765" kern="1200">
          <a:solidFill>
            <a:schemeClr val="tx1"/>
          </a:solidFill>
          <a:latin typeface="+mn-lt"/>
          <a:ea typeface="+mn-ea"/>
          <a:cs typeface="+mn-cs"/>
        </a:defRPr>
      </a:lvl4pPr>
      <a:lvl5pPr marL="1795710" algn="l" defTabSz="448929" rtl="0" eaLnBrk="1" latinLnBrk="0" hangingPunct="1">
        <a:defRPr sz="1765" kern="1200">
          <a:solidFill>
            <a:schemeClr val="tx1"/>
          </a:solidFill>
          <a:latin typeface="+mn-lt"/>
          <a:ea typeface="+mn-ea"/>
          <a:cs typeface="+mn-cs"/>
        </a:defRPr>
      </a:lvl5pPr>
      <a:lvl6pPr marL="2244639" algn="l" defTabSz="448929" rtl="0" eaLnBrk="1" latinLnBrk="0" hangingPunct="1">
        <a:defRPr sz="1765" kern="1200">
          <a:solidFill>
            <a:schemeClr val="tx1"/>
          </a:solidFill>
          <a:latin typeface="+mn-lt"/>
          <a:ea typeface="+mn-ea"/>
          <a:cs typeface="+mn-cs"/>
        </a:defRPr>
      </a:lvl6pPr>
      <a:lvl7pPr marL="2693564" algn="l" defTabSz="448929" rtl="0" eaLnBrk="1" latinLnBrk="0" hangingPunct="1">
        <a:defRPr sz="1765" kern="1200">
          <a:solidFill>
            <a:schemeClr val="tx1"/>
          </a:solidFill>
          <a:latin typeface="+mn-lt"/>
          <a:ea typeface="+mn-ea"/>
          <a:cs typeface="+mn-cs"/>
        </a:defRPr>
      </a:lvl7pPr>
      <a:lvl8pPr marL="3142494" algn="l" defTabSz="448929" rtl="0" eaLnBrk="1" latinLnBrk="0" hangingPunct="1">
        <a:defRPr sz="1765" kern="1200">
          <a:solidFill>
            <a:schemeClr val="tx1"/>
          </a:solidFill>
          <a:latin typeface="+mn-lt"/>
          <a:ea typeface="+mn-ea"/>
          <a:cs typeface="+mn-cs"/>
        </a:defRPr>
      </a:lvl8pPr>
      <a:lvl9pPr marL="3591419" algn="l" defTabSz="448929" rtl="0" eaLnBrk="1" latinLnBrk="0" hangingPunct="1">
        <a:defRPr sz="1765"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2098" name="Rectangle 2"/>
          <p:cNvSpPr>
            <a:spLocks noGrp="1" noChangeArrowheads="1"/>
          </p:cNvSpPr>
          <p:nvPr>
            <p:ph type="title"/>
          </p:nvPr>
        </p:nvSpPr>
        <p:spPr bwMode="auto">
          <a:xfrm>
            <a:off x="914017" y="609320"/>
            <a:ext cx="10363969"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101751" tIns="50877" rIns="101751" bIns="50877" numCol="1" anchor="ctr" anchorCtr="0" compatLnSpc="1">
            <a:prstTxWarp prst="textNoShape">
              <a:avLst/>
            </a:prstTxWarp>
          </a:bodyPr>
          <a:lstStyle/>
          <a:p>
            <a:pPr lvl="0"/>
            <a:r>
              <a:rPr lang="en-US" altLang="x-none"/>
              <a:t>Click to edit Master title style</a:t>
            </a:r>
          </a:p>
        </p:txBody>
      </p:sp>
      <p:sp>
        <p:nvSpPr>
          <p:cNvPr id="132099" name="Rectangle 3"/>
          <p:cNvSpPr>
            <a:spLocks noGrp="1" noChangeArrowheads="1"/>
          </p:cNvSpPr>
          <p:nvPr>
            <p:ph type="body" idx="1"/>
          </p:nvPr>
        </p:nvSpPr>
        <p:spPr bwMode="auto">
          <a:xfrm>
            <a:off x="914017" y="1980640"/>
            <a:ext cx="10363969" cy="4115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101751" tIns="50877" rIns="101751" bIns="50877" numCol="1" anchor="t" anchorCtr="0" compatLnSpc="1">
            <a:prstTxWarp prst="textNoShape">
              <a:avLst/>
            </a:prstTxWarp>
          </a:bodyPr>
          <a:lstStyle/>
          <a:p>
            <a:pPr lvl="0"/>
            <a:r>
              <a:rPr lang="en-US" altLang="x-none"/>
              <a:t>Click to edit Master text styles</a:t>
            </a:r>
          </a:p>
          <a:p>
            <a:pPr lvl="1"/>
            <a:r>
              <a:rPr lang="en-US" altLang="x-none"/>
              <a:t>Second level</a:t>
            </a:r>
          </a:p>
          <a:p>
            <a:pPr lvl="2"/>
            <a:r>
              <a:rPr lang="en-US" altLang="x-none"/>
              <a:t>Third level</a:t>
            </a:r>
          </a:p>
          <a:p>
            <a:pPr lvl="3"/>
            <a:r>
              <a:rPr lang="en-US" altLang="x-none"/>
              <a:t>Fourth level</a:t>
            </a:r>
          </a:p>
          <a:p>
            <a:pPr lvl="4"/>
            <a:r>
              <a:rPr lang="en-US" altLang="x-none"/>
              <a:t>Fifth level</a:t>
            </a:r>
          </a:p>
        </p:txBody>
      </p:sp>
      <p:sp>
        <p:nvSpPr>
          <p:cNvPr id="369668" name="Rectangle 4"/>
          <p:cNvSpPr>
            <a:spLocks noGrp="1" noChangeArrowheads="1"/>
          </p:cNvSpPr>
          <p:nvPr>
            <p:ph type="dt" sz="half" idx="2"/>
          </p:nvPr>
        </p:nvSpPr>
        <p:spPr bwMode="auto">
          <a:xfrm>
            <a:off x="914016" y="6248681"/>
            <a:ext cx="2540000" cy="456640"/>
          </a:xfrm>
          <a:prstGeom prst="rect">
            <a:avLst/>
          </a:prstGeom>
          <a:noFill/>
          <a:ln w="9525">
            <a:noFill/>
            <a:miter lim="800000"/>
            <a:headEnd/>
            <a:tailEnd/>
          </a:ln>
        </p:spPr>
        <p:txBody>
          <a:bodyPr vert="horz" wrap="square" lIns="101751" tIns="50877" rIns="101751" bIns="50877" numCol="1" anchor="t" anchorCtr="0" compatLnSpc="1">
            <a:prstTxWarp prst="textNoShape">
              <a:avLst/>
            </a:prstTxWarp>
          </a:bodyPr>
          <a:lstStyle>
            <a:lvl1pPr eaLnBrk="0" hangingPunct="0">
              <a:defRPr sz="1412" smtClean="0">
                <a:solidFill>
                  <a:srgbClr val="000000"/>
                </a:solidFill>
                <a:ea typeface="ＭＳ Ｐゴシック" charset="0"/>
              </a:defRPr>
            </a:lvl1pPr>
          </a:lstStyle>
          <a:p>
            <a:pPr fontAlgn="base">
              <a:spcBef>
                <a:spcPct val="0"/>
              </a:spcBef>
              <a:spcAft>
                <a:spcPct val="0"/>
              </a:spcAft>
              <a:defRPr/>
            </a:pPr>
            <a:endParaRPr lang="en-US"/>
          </a:p>
        </p:txBody>
      </p:sp>
      <p:sp>
        <p:nvSpPr>
          <p:cNvPr id="369669" name="Rectangle 5"/>
          <p:cNvSpPr>
            <a:spLocks noGrp="1" noChangeArrowheads="1"/>
          </p:cNvSpPr>
          <p:nvPr>
            <p:ph type="ftr" sz="quarter" idx="3"/>
          </p:nvPr>
        </p:nvSpPr>
        <p:spPr bwMode="auto">
          <a:xfrm>
            <a:off x="4165986" y="6248681"/>
            <a:ext cx="3860031" cy="456640"/>
          </a:xfrm>
          <a:prstGeom prst="rect">
            <a:avLst/>
          </a:prstGeom>
          <a:noFill/>
          <a:ln w="9525">
            <a:noFill/>
            <a:miter lim="800000"/>
            <a:headEnd/>
            <a:tailEnd/>
          </a:ln>
        </p:spPr>
        <p:txBody>
          <a:bodyPr vert="horz" wrap="square" lIns="101751" tIns="50877" rIns="101751" bIns="50877" numCol="1" anchor="t" anchorCtr="0" compatLnSpc="1">
            <a:prstTxWarp prst="textNoShape">
              <a:avLst/>
            </a:prstTxWarp>
          </a:bodyPr>
          <a:lstStyle>
            <a:lvl1pPr algn="ctr" eaLnBrk="0" hangingPunct="0">
              <a:defRPr sz="1412" smtClean="0">
                <a:solidFill>
                  <a:srgbClr val="000000"/>
                </a:solidFill>
                <a:ea typeface="ＭＳ Ｐゴシック" charset="0"/>
              </a:defRPr>
            </a:lvl1pPr>
          </a:lstStyle>
          <a:p>
            <a:pPr fontAlgn="base">
              <a:spcBef>
                <a:spcPct val="0"/>
              </a:spcBef>
              <a:spcAft>
                <a:spcPct val="0"/>
              </a:spcAft>
              <a:defRPr/>
            </a:pPr>
            <a:endParaRPr lang="en-US"/>
          </a:p>
        </p:txBody>
      </p:sp>
      <p:sp>
        <p:nvSpPr>
          <p:cNvPr id="369670" name="Rectangle 6"/>
          <p:cNvSpPr>
            <a:spLocks noGrp="1" noChangeArrowheads="1"/>
          </p:cNvSpPr>
          <p:nvPr>
            <p:ph type="sldNum" sz="quarter" idx="4"/>
          </p:nvPr>
        </p:nvSpPr>
        <p:spPr bwMode="auto">
          <a:xfrm>
            <a:off x="8737985" y="6248681"/>
            <a:ext cx="2540000" cy="456640"/>
          </a:xfrm>
          <a:prstGeom prst="rect">
            <a:avLst/>
          </a:prstGeom>
          <a:noFill/>
          <a:ln w="9525">
            <a:noFill/>
            <a:miter lim="800000"/>
            <a:headEnd/>
            <a:tailEnd/>
          </a:ln>
        </p:spPr>
        <p:txBody>
          <a:bodyPr vert="horz" wrap="square" lIns="101751" tIns="50877" rIns="101751" bIns="50877" numCol="1" anchor="t" anchorCtr="0" compatLnSpc="1">
            <a:prstTxWarp prst="textNoShape">
              <a:avLst/>
            </a:prstTxWarp>
          </a:bodyPr>
          <a:lstStyle>
            <a:lvl1pPr algn="r" eaLnBrk="0" hangingPunct="0">
              <a:defRPr sz="1412">
                <a:solidFill>
                  <a:srgbClr val="000000"/>
                </a:solidFill>
              </a:defRPr>
            </a:lvl1pPr>
          </a:lstStyle>
          <a:p>
            <a:pPr fontAlgn="base">
              <a:spcBef>
                <a:spcPct val="0"/>
              </a:spcBef>
              <a:spcAft>
                <a:spcPct val="0"/>
              </a:spcAft>
            </a:pPr>
            <a:fld id="{103C3633-0A2F-C44C-A5FB-9D5010CDECB6}" type="slidenum">
              <a:rPr lang="en-US" altLang="x-none" smtClean="0"/>
              <a:pPr fontAlgn="base">
                <a:spcBef>
                  <a:spcPct val="0"/>
                </a:spcBef>
                <a:spcAft>
                  <a:spcPct val="0"/>
                </a:spcAft>
              </a:pPr>
              <a:t>‹#›</a:t>
            </a:fld>
            <a:endParaRPr lang="en-US" altLang="x-none"/>
          </a:p>
        </p:txBody>
      </p:sp>
    </p:spTree>
    <p:extLst>
      <p:ext uri="{BB962C8B-B14F-4D97-AF65-F5344CB8AC3E}">
        <p14:creationId xmlns:p14="http://schemas.microsoft.com/office/powerpoint/2010/main" val="3924595072"/>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Lst>
  <p:transition spd="slow"/>
  <p:txStyles>
    <p:titleStyle>
      <a:lvl1pPr algn="ctr" rtl="0" eaLnBrk="0" fontAlgn="base" hangingPunct="0">
        <a:spcBef>
          <a:spcPct val="0"/>
        </a:spcBef>
        <a:spcAft>
          <a:spcPct val="0"/>
        </a:spcAft>
        <a:defRPr sz="4324">
          <a:solidFill>
            <a:schemeClr val="tx2"/>
          </a:solidFill>
          <a:latin typeface="+mj-lt"/>
          <a:ea typeface="+mj-ea"/>
          <a:cs typeface="+mj-cs"/>
        </a:defRPr>
      </a:lvl1pPr>
      <a:lvl2pPr algn="ctr" rtl="0" eaLnBrk="0" fontAlgn="base" hangingPunct="0">
        <a:spcBef>
          <a:spcPct val="0"/>
        </a:spcBef>
        <a:spcAft>
          <a:spcPct val="0"/>
        </a:spcAft>
        <a:defRPr sz="4324">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324">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324">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324">
          <a:solidFill>
            <a:schemeClr val="tx2"/>
          </a:solidFill>
          <a:latin typeface="Arial" charset="0"/>
          <a:ea typeface="ＭＳ Ｐゴシック" charset="-128"/>
          <a:cs typeface="ＭＳ Ｐゴシック" charset="-128"/>
        </a:defRPr>
      </a:lvl5pPr>
      <a:lvl6pPr marL="448929" algn="ctr" rtl="0" fontAlgn="base">
        <a:spcBef>
          <a:spcPct val="0"/>
        </a:spcBef>
        <a:spcAft>
          <a:spcPct val="0"/>
        </a:spcAft>
        <a:defRPr sz="4324">
          <a:solidFill>
            <a:schemeClr val="tx2"/>
          </a:solidFill>
          <a:latin typeface="Arial" charset="0"/>
          <a:ea typeface="ＭＳ Ｐゴシック" charset="-128"/>
          <a:cs typeface="ＭＳ Ｐゴシック" charset="-128"/>
        </a:defRPr>
      </a:lvl6pPr>
      <a:lvl7pPr marL="897854" algn="ctr" rtl="0" fontAlgn="base">
        <a:spcBef>
          <a:spcPct val="0"/>
        </a:spcBef>
        <a:spcAft>
          <a:spcPct val="0"/>
        </a:spcAft>
        <a:defRPr sz="4324">
          <a:solidFill>
            <a:schemeClr val="tx2"/>
          </a:solidFill>
          <a:latin typeface="Arial" charset="0"/>
          <a:ea typeface="ＭＳ Ｐゴシック" charset="-128"/>
          <a:cs typeface="ＭＳ Ｐゴシック" charset="-128"/>
        </a:defRPr>
      </a:lvl7pPr>
      <a:lvl8pPr marL="1346783" algn="ctr" rtl="0" fontAlgn="base">
        <a:spcBef>
          <a:spcPct val="0"/>
        </a:spcBef>
        <a:spcAft>
          <a:spcPct val="0"/>
        </a:spcAft>
        <a:defRPr sz="4324">
          <a:solidFill>
            <a:schemeClr val="tx2"/>
          </a:solidFill>
          <a:latin typeface="Arial" charset="0"/>
          <a:ea typeface="ＭＳ Ｐゴシック" charset="-128"/>
          <a:cs typeface="ＭＳ Ｐゴシック" charset="-128"/>
        </a:defRPr>
      </a:lvl8pPr>
      <a:lvl9pPr marL="1795710" algn="ctr" rtl="0" fontAlgn="base">
        <a:spcBef>
          <a:spcPct val="0"/>
        </a:spcBef>
        <a:spcAft>
          <a:spcPct val="0"/>
        </a:spcAft>
        <a:defRPr sz="4324">
          <a:solidFill>
            <a:schemeClr val="tx2"/>
          </a:solidFill>
          <a:latin typeface="Arial" charset="0"/>
          <a:ea typeface="ＭＳ Ｐゴシック" charset="-128"/>
          <a:cs typeface="ＭＳ Ｐゴシック" charset="-128"/>
        </a:defRPr>
      </a:lvl9pPr>
    </p:titleStyle>
    <p:bodyStyle>
      <a:lvl1pPr marL="334794" indent="-334794" algn="l" rtl="0" eaLnBrk="0" fontAlgn="base" hangingPunct="0">
        <a:spcBef>
          <a:spcPct val="20000"/>
        </a:spcBef>
        <a:spcAft>
          <a:spcPct val="0"/>
        </a:spcAft>
        <a:buChar char="•"/>
        <a:defRPr sz="3177">
          <a:solidFill>
            <a:schemeClr val="tx1"/>
          </a:solidFill>
          <a:latin typeface="+mn-lt"/>
          <a:ea typeface="+mn-ea"/>
          <a:cs typeface="+mn-cs"/>
        </a:defRPr>
      </a:lvl1pPr>
      <a:lvl2pPr marL="728421" indent="-278762" algn="l" rtl="0" eaLnBrk="0" fontAlgn="base" hangingPunct="0">
        <a:spcBef>
          <a:spcPct val="20000"/>
        </a:spcBef>
        <a:spcAft>
          <a:spcPct val="0"/>
        </a:spcAft>
        <a:buChar char="–"/>
        <a:defRPr sz="2735">
          <a:solidFill>
            <a:schemeClr val="tx1"/>
          </a:solidFill>
          <a:latin typeface="+mn-lt"/>
          <a:ea typeface="+mn-ea"/>
        </a:defRPr>
      </a:lvl2pPr>
      <a:lvl3pPr marL="1120648" indent="-222729" algn="l" rtl="0" eaLnBrk="0" fontAlgn="base" hangingPunct="0">
        <a:spcBef>
          <a:spcPct val="20000"/>
        </a:spcBef>
        <a:spcAft>
          <a:spcPct val="0"/>
        </a:spcAft>
        <a:buChar char="•"/>
        <a:defRPr sz="2382">
          <a:solidFill>
            <a:schemeClr val="tx1"/>
          </a:solidFill>
          <a:latin typeface="+mn-lt"/>
          <a:ea typeface="+mn-ea"/>
        </a:defRPr>
      </a:lvl3pPr>
      <a:lvl4pPr marL="1570308" indent="-222729" algn="l" rtl="0" eaLnBrk="0" fontAlgn="base" hangingPunct="0">
        <a:spcBef>
          <a:spcPct val="20000"/>
        </a:spcBef>
        <a:spcAft>
          <a:spcPct val="0"/>
        </a:spcAft>
        <a:buChar char="–"/>
        <a:defRPr sz="1941">
          <a:solidFill>
            <a:schemeClr val="tx1"/>
          </a:solidFill>
          <a:latin typeface="+mn-lt"/>
          <a:ea typeface="+mn-ea"/>
        </a:defRPr>
      </a:lvl4pPr>
      <a:lvl5pPr marL="2018568" indent="-222729" algn="l" rtl="0" eaLnBrk="0" fontAlgn="base" hangingPunct="0">
        <a:spcBef>
          <a:spcPct val="20000"/>
        </a:spcBef>
        <a:spcAft>
          <a:spcPct val="0"/>
        </a:spcAft>
        <a:buChar char="»"/>
        <a:defRPr sz="1941">
          <a:solidFill>
            <a:schemeClr val="tx1"/>
          </a:solidFill>
          <a:latin typeface="+mn-lt"/>
          <a:ea typeface="+mn-ea"/>
        </a:defRPr>
      </a:lvl5pPr>
      <a:lvl6pPr marL="2469102" indent="-224466" algn="l" rtl="0" fontAlgn="base">
        <a:spcBef>
          <a:spcPct val="20000"/>
        </a:spcBef>
        <a:spcAft>
          <a:spcPct val="0"/>
        </a:spcAft>
        <a:buChar char="»"/>
        <a:defRPr sz="1941">
          <a:solidFill>
            <a:schemeClr val="tx1"/>
          </a:solidFill>
          <a:latin typeface="+mn-lt"/>
          <a:ea typeface="+mn-ea"/>
        </a:defRPr>
      </a:lvl6pPr>
      <a:lvl7pPr marL="2918030" indent="-224466" algn="l" rtl="0" fontAlgn="base">
        <a:spcBef>
          <a:spcPct val="20000"/>
        </a:spcBef>
        <a:spcAft>
          <a:spcPct val="0"/>
        </a:spcAft>
        <a:buChar char="»"/>
        <a:defRPr sz="1941">
          <a:solidFill>
            <a:schemeClr val="tx1"/>
          </a:solidFill>
          <a:latin typeface="+mn-lt"/>
          <a:ea typeface="+mn-ea"/>
        </a:defRPr>
      </a:lvl7pPr>
      <a:lvl8pPr marL="3366956" indent="-224466" algn="l" rtl="0" fontAlgn="base">
        <a:spcBef>
          <a:spcPct val="20000"/>
        </a:spcBef>
        <a:spcAft>
          <a:spcPct val="0"/>
        </a:spcAft>
        <a:buChar char="»"/>
        <a:defRPr sz="1941">
          <a:solidFill>
            <a:schemeClr val="tx1"/>
          </a:solidFill>
          <a:latin typeface="+mn-lt"/>
          <a:ea typeface="+mn-ea"/>
        </a:defRPr>
      </a:lvl8pPr>
      <a:lvl9pPr marL="3815881" indent="-224466" algn="l" rtl="0" fontAlgn="base">
        <a:spcBef>
          <a:spcPct val="20000"/>
        </a:spcBef>
        <a:spcAft>
          <a:spcPct val="0"/>
        </a:spcAft>
        <a:buChar char="»"/>
        <a:defRPr sz="1941">
          <a:solidFill>
            <a:schemeClr val="tx1"/>
          </a:solidFill>
          <a:latin typeface="+mn-lt"/>
          <a:ea typeface="+mn-ea"/>
        </a:defRPr>
      </a:lvl9pPr>
    </p:bodyStyle>
    <p:otherStyle>
      <a:defPPr>
        <a:defRPr lang="en-US"/>
      </a:defPPr>
      <a:lvl1pPr marL="0" algn="l" defTabSz="448929" rtl="0" eaLnBrk="1" latinLnBrk="0" hangingPunct="1">
        <a:defRPr sz="1765" kern="1200">
          <a:solidFill>
            <a:schemeClr val="tx1"/>
          </a:solidFill>
          <a:latin typeface="+mn-lt"/>
          <a:ea typeface="+mn-ea"/>
          <a:cs typeface="+mn-cs"/>
        </a:defRPr>
      </a:lvl1pPr>
      <a:lvl2pPr marL="448929" algn="l" defTabSz="448929" rtl="0" eaLnBrk="1" latinLnBrk="0" hangingPunct="1">
        <a:defRPr sz="1765" kern="1200">
          <a:solidFill>
            <a:schemeClr val="tx1"/>
          </a:solidFill>
          <a:latin typeface="+mn-lt"/>
          <a:ea typeface="+mn-ea"/>
          <a:cs typeface="+mn-cs"/>
        </a:defRPr>
      </a:lvl2pPr>
      <a:lvl3pPr marL="897854" algn="l" defTabSz="448929" rtl="0" eaLnBrk="1" latinLnBrk="0" hangingPunct="1">
        <a:defRPr sz="1765" kern="1200">
          <a:solidFill>
            <a:schemeClr val="tx1"/>
          </a:solidFill>
          <a:latin typeface="+mn-lt"/>
          <a:ea typeface="+mn-ea"/>
          <a:cs typeface="+mn-cs"/>
        </a:defRPr>
      </a:lvl3pPr>
      <a:lvl4pPr marL="1346783" algn="l" defTabSz="448929" rtl="0" eaLnBrk="1" latinLnBrk="0" hangingPunct="1">
        <a:defRPr sz="1765" kern="1200">
          <a:solidFill>
            <a:schemeClr val="tx1"/>
          </a:solidFill>
          <a:latin typeface="+mn-lt"/>
          <a:ea typeface="+mn-ea"/>
          <a:cs typeface="+mn-cs"/>
        </a:defRPr>
      </a:lvl4pPr>
      <a:lvl5pPr marL="1795710" algn="l" defTabSz="448929" rtl="0" eaLnBrk="1" latinLnBrk="0" hangingPunct="1">
        <a:defRPr sz="1765" kern="1200">
          <a:solidFill>
            <a:schemeClr val="tx1"/>
          </a:solidFill>
          <a:latin typeface="+mn-lt"/>
          <a:ea typeface="+mn-ea"/>
          <a:cs typeface="+mn-cs"/>
        </a:defRPr>
      </a:lvl5pPr>
      <a:lvl6pPr marL="2244639" algn="l" defTabSz="448929" rtl="0" eaLnBrk="1" latinLnBrk="0" hangingPunct="1">
        <a:defRPr sz="1765" kern="1200">
          <a:solidFill>
            <a:schemeClr val="tx1"/>
          </a:solidFill>
          <a:latin typeface="+mn-lt"/>
          <a:ea typeface="+mn-ea"/>
          <a:cs typeface="+mn-cs"/>
        </a:defRPr>
      </a:lvl6pPr>
      <a:lvl7pPr marL="2693564" algn="l" defTabSz="448929" rtl="0" eaLnBrk="1" latinLnBrk="0" hangingPunct="1">
        <a:defRPr sz="1765" kern="1200">
          <a:solidFill>
            <a:schemeClr val="tx1"/>
          </a:solidFill>
          <a:latin typeface="+mn-lt"/>
          <a:ea typeface="+mn-ea"/>
          <a:cs typeface="+mn-cs"/>
        </a:defRPr>
      </a:lvl7pPr>
      <a:lvl8pPr marL="3142494" algn="l" defTabSz="448929" rtl="0" eaLnBrk="1" latinLnBrk="0" hangingPunct="1">
        <a:defRPr sz="1765" kern="1200">
          <a:solidFill>
            <a:schemeClr val="tx1"/>
          </a:solidFill>
          <a:latin typeface="+mn-lt"/>
          <a:ea typeface="+mn-ea"/>
          <a:cs typeface="+mn-cs"/>
        </a:defRPr>
      </a:lvl8pPr>
      <a:lvl9pPr marL="3591419" algn="l" defTabSz="448929" rtl="0" eaLnBrk="1" latinLnBrk="0" hangingPunct="1">
        <a:defRPr sz="1765"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bwMode="auto">
          <a:xfrm>
            <a:off x="914017" y="609320"/>
            <a:ext cx="10363969" cy="1143000"/>
          </a:xfrm>
          <a:prstGeom prst="rect">
            <a:avLst/>
          </a:prstGeom>
          <a:noFill/>
          <a:ln>
            <a:noFill/>
          </a:ln>
          <a:effectLst>
            <a:outerShdw blurRad="63500" dist="12700" dir="2700000" algn="ctr" rotWithShape="0">
              <a:srgbClr val="000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101645" tIns="50823" rIns="101645" bIns="50823" numCol="1" anchor="ctr" anchorCtr="0" compatLnSpc="1">
            <a:prstTxWarp prst="textNoShape">
              <a:avLst/>
            </a:prstTxWarp>
          </a:bodyPr>
          <a:lstStyle/>
          <a:p>
            <a:pPr lvl="0"/>
            <a:r>
              <a:rPr lang="en-US"/>
              <a:t>Click to edit Master title style</a:t>
            </a:r>
          </a:p>
        </p:txBody>
      </p:sp>
      <p:sp>
        <p:nvSpPr>
          <p:cNvPr id="7171" name="Rectangle 3"/>
          <p:cNvSpPr>
            <a:spLocks noGrp="1" noChangeArrowheads="1"/>
          </p:cNvSpPr>
          <p:nvPr>
            <p:ph type="body" idx="1"/>
          </p:nvPr>
        </p:nvSpPr>
        <p:spPr bwMode="auto">
          <a:xfrm>
            <a:off x="914017" y="1980640"/>
            <a:ext cx="10363969" cy="4115360"/>
          </a:xfrm>
          <a:prstGeom prst="rect">
            <a:avLst/>
          </a:prstGeom>
          <a:noFill/>
          <a:ln>
            <a:noFill/>
          </a:ln>
          <a:effectLst>
            <a:outerShdw blurRad="63500" dist="12700" dir="2700000" algn="ctr" rotWithShape="0">
              <a:srgbClr val="000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101645" tIns="50823" rIns="101645" bIns="50823"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72" name="Rectangle 4"/>
          <p:cNvSpPr>
            <a:spLocks noGrp="1" noChangeArrowheads="1"/>
          </p:cNvSpPr>
          <p:nvPr>
            <p:ph type="dt" sz="half" idx="2"/>
          </p:nvPr>
        </p:nvSpPr>
        <p:spPr bwMode="auto">
          <a:xfrm>
            <a:off x="914016" y="6248681"/>
            <a:ext cx="2540000" cy="456640"/>
          </a:xfrm>
          <a:prstGeom prst="rect">
            <a:avLst/>
          </a:prstGeom>
          <a:noFill/>
          <a:ln w="9525">
            <a:noFill/>
            <a:miter lim="800000"/>
            <a:headEnd/>
            <a:tailEnd/>
          </a:ln>
          <a:effectLst/>
        </p:spPr>
        <p:txBody>
          <a:bodyPr vert="horz" wrap="square" lIns="101645" tIns="50823" rIns="101645" bIns="50823" numCol="1" anchor="t" anchorCtr="0" compatLnSpc="1">
            <a:prstTxWarp prst="textNoShape">
              <a:avLst/>
            </a:prstTxWarp>
          </a:bodyPr>
          <a:lstStyle>
            <a:lvl1pPr eaLnBrk="0" hangingPunct="0">
              <a:defRPr sz="1412" smtClean="0">
                <a:solidFill>
                  <a:srgbClr val="000080"/>
                </a:solidFill>
                <a:latin typeface="Tahoma" charset="0"/>
                <a:ea typeface="ＭＳ Ｐゴシック" charset="0"/>
              </a:defRPr>
            </a:lvl1pPr>
          </a:lstStyle>
          <a:p>
            <a:pPr fontAlgn="base">
              <a:spcBef>
                <a:spcPct val="0"/>
              </a:spcBef>
              <a:spcAft>
                <a:spcPct val="0"/>
              </a:spcAft>
              <a:defRPr/>
            </a:pPr>
            <a:endParaRPr lang="en-US"/>
          </a:p>
        </p:txBody>
      </p:sp>
      <p:sp>
        <p:nvSpPr>
          <p:cNvPr id="7173" name="Rectangle 5"/>
          <p:cNvSpPr>
            <a:spLocks noGrp="1" noChangeArrowheads="1"/>
          </p:cNvSpPr>
          <p:nvPr>
            <p:ph type="ftr" sz="quarter" idx="3"/>
          </p:nvPr>
        </p:nvSpPr>
        <p:spPr bwMode="auto">
          <a:xfrm>
            <a:off x="4165986" y="6248681"/>
            <a:ext cx="3860031" cy="456640"/>
          </a:xfrm>
          <a:prstGeom prst="rect">
            <a:avLst/>
          </a:prstGeom>
          <a:noFill/>
          <a:ln w="9525">
            <a:noFill/>
            <a:miter lim="800000"/>
            <a:headEnd/>
            <a:tailEnd/>
          </a:ln>
          <a:effectLst/>
        </p:spPr>
        <p:txBody>
          <a:bodyPr vert="horz" wrap="square" lIns="101645" tIns="50823" rIns="101645" bIns="50823" numCol="1" anchor="t" anchorCtr="0" compatLnSpc="1">
            <a:prstTxWarp prst="textNoShape">
              <a:avLst/>
            </a:prstTxWarp>
          </a:bodyPr>
          <a:lstStyle>
            <a:lvl1pPr algn="ctr" eaLnBrk="0" hangingPunct="0">
              <a:defRPr sz="1412" smtClean="0">
                <a:solidFill>
                  <a:srgbClr val="000080"/>
                </a:solidFill>
                <a:latin typeface="Tahoma" charset="0"/>
                <a:ea typeface="ＭＳ Ｐゴシック" charset="0"/>
              </a:defRPr>
            </a:lvl1pPr>
          </a:lstStyle>
          <a:p>
            <a:pPr fontAlgn="base">
              <a:spcBef>
                <a:spcPct val="0"/>
              </a:spcBef>
              <a:spcAft>
                <a:spcPct val="0"/>
              </a:spcAft>
              <a:defRPr/>
            </a:pPr>
            <a:endParaRPr lang="en-US"/>
          </a:p>
        </p:txBody>
      </p:sp>
      <p:sp>
        <p:nvSpPr>
          <p:cNvPr id="7174" name="Rectangle 6"/>
          <p:cNvSpPr>
            <a:spLocks noGrp="1" noChangeArrowheads="1"/>
          </p:cNvSpPr>
          <p:nvPr>
            <p:ph type="sldNum" sz="quarter" idx="4"/>
          </p:nvPr>
        </p:nvSpPr>
        <p:spPr bwMode="auto">
          <a:xfrm>
            <a:off x="8737985" y="6248681"/>
            <a:ext cx="2540000" cy="456640"/>
          </a:xfrm>
          <a:prstGeom prst="rect">
            <a:avLst/>
          </a:prstGeom>
          <a:noFill/>
          <a:ln w="9525">
            <a:noFill/>
            <a:miter lim="800000"/>
            <a:headEnd/>
            <a:tailEnd/>
          </a:ln>
          <a:effectLst/>
        </p:spPr>
        <p:txBody>
          <a:bodyPr vert="horz" wrap="square" lIns="101645" tIns="50823" rIns="101645" bIns="50823" numCol="1" anchor="t" anchorCtr="0" compatLnSpc="1">
            <a:prstTxWarp prst="textNoShape">
              <a:avLst/>
            </a:prstTxWarp>
          </a:bodyPr>
          <a:lstStyle>
            <a:lvl1pPr algn="r" eaLnBrk="0" hangingPunct="0">
              <a:defRPr sz="1412">
                <a:solidFill>
                  <a:srgbClr val="000080"/>
                </a:solidFill>
                <a:latin typeface="Tahoma" charset="0"/>
              </a:defRPr>
            </a:lvl1pPr>
          </a:lstStyle>
          <a:p>
            <a:pPr fontAlgn="base">
              <a:spcBef>
                <a:spcPct val="0"/>
              </a:spcBef>
              <a:spcAft>
                <a:spcPct val="0"/>
              </a:spcAft>
            </a:pPr>
            <a:fld id="{F81C5D8A-00B9-6F4A-B34D-9CB05B3363D8}" type="slidenum">
              <a:rPr lang="en-US" altLang="x-none" smtClean="0"/>
              <a:pPr fontAlgn="base">
                <a:spcBef>
                  <a:spcPct val="0"/>
                </a:spcBef>
                <a:spcAft>
                  <a:spcPct val="0"/>
                </a:spcAft>
              </a:pPr>
              <a:t>‹#›</a:t>
            </a:fld>
            <a:endParaRPr lang="en-US" altLang="x-none"/>
          </a:p>
        </p:txBody>
      </p:sp>
    </p:spTree>
    <p:extLst>
      <p:ext uri="{BB962C8B-B14F-4D97-AF65-F5344CB8AC3E}">
        <p14:creationId xmlns:p14="http://schemas.microsoft.com/office/powerpoint/2010/main" val="3347095466"/>
      </p:ext>
    </p:extLst>
  </p:cSld>
  <p:clrMap bg1="lt1" tx1="dk1" bg2="lt2" tx2="dk2" accent1="accent1" accent2="accent2" accent3="accent3" accent4="accent4" accent5="accent5" accent6="accent6" hlink="hlink" folHlink="folHlink"/>
  <p:sldLayoutIdLst>
    <p:sldLayoutId id="2147483692" r:id="rId1"/>
  </p:sldLayoutIdLst>
  <p:transition>
    <p:fade/>
  </p:transition>
  <p:txStyles>
    <p:titleStyle>
      <a:lvl1pPr algn="ctr" rtl="0" eaLnBrk="0" fontAlgn="base" hangingPunct="0">
        <a:spcBef>
          <a:spcPct val="0"/>
        </a:spcBef>
        <a:spcAft>
          <a:spcPct val="0"/>
        </a:spcAft>
        <a:defRPr sz="4324">
          <a:solidFill>
            <a:schemeClr val="tx2"/>
          </a:solidFill>
          <a:latin typeface="+mj-lt"/>
          <a:ea typeface="+mj-ea"/>
          <a:cs typeface="+mj-cs"/>
        </a:defRPr>
      </a:lvl1pPr>
      <a:lvl2pPr algn="ctr" rtl="0" eaLnBrk="0" fontAlgn="base" hangingPunct="0">
        <a:spcBef>
          <a:spcPct val="0"/>
        </a:spcBef>
        <a:spcAft>
          <a:spcPct val="0"/>
        </a:spcAft>
        <a:defRPr sz="4324">
          <a:solidFill>
            <a:schemeClr val="tx2"/>
          </a:solidFill>
          <a:latin typeface="Tahoma" pitchFamily="37" charset="0"/>
          <a:ea typeface="ＭＳ Ｐゴシック" pitchFamily="37" charset="-128"/>
          <a:cs typeface="ＭＳ Ｐゴシック" pitchFamily="37" charset="-128"/>
        </a:defRPr>
      </a:lvl2pPr>
      <a:lvl3pPr algn="ctr" rtl="0" eaLnBrk="0" fontAlgn="base" hangingPunct="0">
        <a:spcBef>
          <a:spcPct val="0"/>
        </a:spcBef>
        <a:spcAft>
          <a:spcPct val="0"/>
        </a:spcAft>
        <a:defRPr sz="4324">
          <a:solidFill>
            <a:schemeClr val="tx2"/>
          </a:solidFill>
          <a:latin typeface="Tahoma" pitchFamily="37" charset="0"/>
          <a:ea typeface="ＭＳ Ｐゴシック" pitchFamily="37" charset="-128"/>
          <a:cs typeface="ＭＳ Ｐゴシック" pitchFamily="37" charset="-128"/>
        </a:defRPr>
      </a:lvl3pPr>
      <a:lvl4pPr algn="ctr" rtl="0" eaLnBrk="0" fontAlgn="base" hangingPunct="0">
        <a:spcBef>
          <a:spcPct val="0"/>
        </a:spcBef>
        <a:spcAft>
          <a:spcPct val="0"/>
        </a:spcAft>
        <a:defRPr sz="4324">
          <a:solidFill>
            <a:schemeClr val="tx2"/>
          </a:solidFill>
          <a:latin typeface="Tahoma" pitchFamily="37" charset="0"/>
          <a:ea typeface="ＭＳ Ｐゴシック" pitchFamily="37" charset="-128"/>
          <a:cs typeface="ＭＳ Ｐゴシック" pitchFamily="37" charset="-128"/>
        </a:defRPr>
      </a:lvl4pPr>
      <a:lvl5pPr algn="ctr" rtl="0" eaLnBrk="0" fontAlgn="base" hangingPunct="0">
        <a:spcBef>
          <a:spcPct val="0"/>
        </a:spcBef>
        <a:spcAft>
          <a:spcPct val="0"/>
        </a:spcAft>
        <a:defRPr sz="4324">
          <a:solidFill>
            <a:schemeClr val="tx2"/>
          </a:solidFill>
          <a:latin typeface="Tahoma" pitchFamily="37" charset="0"/>
          <a:ea typeface="ＭＳ Ｐゴシック" pitchFamily="37" charset="-128"/>
          <a:cs typeface="ＭＳ Ｐゴシック" pitchFamily="37" charset="-128"/>
        </a:defRPr>
      </a:lvl5pPr>
      <a:lvl6pPr marL="448459" algn="ctr" rtl="0" fontAlgn="base">
        <a:spcBef>
          <a:spcPct val="0"/>
        </a:spcBef>
        <a:spcAft>
          <a:spcPct val="0"/>
        </a:spcAft>
        <a:defRPr sz="4324">
          <a:solidFill>
            <a:schemeClr val="tx2"/>
          </a:solidFill>
          <a:latin typeface="Tahoma" pitchFamily="37" charset="0"/>
          <a:ea typeface="ＭＳ Ｐゴシック" pitchFamily="37" charset="-128"/>
          <a:cs typeface="ＭＳ Ｐゴシック" pitchFamily="37" charset="-128"/>
        </a:defRPr>
      </a:lvl6pPr>
      <a:lvl7pPr marL="896911" algn="ctr" rtl="0" fontAlgn="base">
        <a:spcBef>
          <a:spcPct val="0"/>
        </a:spcBef>
        <a:spcAft>
          <a:spcPct val="0"/>
        </a:spcAft>
        <a:defRPr sz="4324">
          <a:solidFill>
            <a:schemeClr val="tx2"/>
          </a:solidFill>
          <a:latin typeface="Tahoma" pitchFamily="37" charset="0"/>
          <a:ea typeface="ＭＳ Ｐゴシック" pitchFamily="37" charset="-128"/>
          <a:cs typeface="ＭＳ Ｐゴシック" pitchFamily="37" charset="-128"/>
        </a:defRPr>
      </a:lvl7pPr>
      <a:lvl8pPr marL="1345367" algn="ctr" rtl="0" fontAlgn="base">
        <a:spcBef>
          <a:spcPct val="0"/>
        </a:spcBef>
        <a:spcAft>
          <a:spcPct val="0"/>
        </a:spcAft>
        <a:defRPr sz="4324">
          <a:solidFill>
            <a:schemeClr val="tx2"/>
          </a:solidFill>
          <a:latin typeface="Tahoma" pitchFamily="37" charset="0"/>
          <a:ea typeface="ＭＳ Ｐゴシック" pitchFamily="37" charset="-128"/>
          <a:cs typeface="ＭＳ Ｐゴシック" pitchFamily="37" charset="-128"/>
        </a:defRPr>
      </a:lvl8pPr>
      <a:lvl9pPr marL="1793820" algn="ctr" rtl="0" fontAlgn="base">
        <a:spcBef>
          <a:spcPct val="0"/>
        </a:spcBef>
        <a:spcAft>
          <a:spcPct val="0"/>
        </a:spcAft>
        <a:defRPr sz="4324">
          <a:solidFill>
            <a:schemeClr val="tx2"/>
          </a:solidFill>
          <a:latin typeface="Tahoma" pitchFamily="37" charset="0"/>
          <a:ea typeface="ＭＳ Ｐゴシック" pitchFamily="37" charset="-128"/>
          <a:cs typeface="ＭＳ Ｐゴシック" pitchFamily="37" charset="-128"/>
        </a:defRPr>
      </a:lvl9pPr>
    </p:titleStyle>
    <p:bodyStyle>
      <a:lvl1pPr marL="334794" indent="-334794" algn="l" rtl="0" eaLnBrk="0" fontAlgn="base" hangingPunct="0">
        <a:spcBef>
          <a:spcPct val="20000"/>
        </a:spcBef>
        <a:spcAft>
          <a:spcPct val="0"/>
        </a:spcAft>
        <a:buClr>
          <a:srgbClr val="FFCC66"/>
        </a:buClr>
        <a:buFont typeface="Wingdings" charset="2"/>
        <a:buChar char="w"/>
        <a:defRPr sz="3177">
          <a:solidFill>
            <a:schemeClr val="tx1"/>
          </a:solidFill>
          <a:latin typeface="+mn-lt"/>
          <a:ea typeface="+mn-ea"/>
          <a:cs typeface="+mn-cs"/>
        </a:defRPr>
      </a:lvl1pPr>
      <a:lvl2pPr marL="727021" indent="-278762" algn="l" rtl="0" eaLnBrk="0" fontAlgn="base" hangingPunct="0">
        <a:spcBef>
          <a:spcPct val="20000"/>
        </a:spcBef>
        <a:spcAft>
          <a:spcPct val="0"/>
        </a:spcAft>
        <a:buClr>
          <a:srgbClr val="FFFF66"/>
        </a:buClr>
        <a:buFont typeface="Wingdings" charset="2"/>
        <a:buChar char="w"/>
        <a:defRPr sz="2735">
          <a:solidFill>
            <a:schemeClr val="tx1"/>
          </a:solidFill>
          <a:latin typeface="+mn-lt"/>
          <a:ea typeface="+mn-ea"/>
        </a:defRPr>
      </a:lvl2pPr>
      <a:lvl3pPr marL="1119248" indent="-222729" algn="l" rtl="0" eaLnBrk="0" fontAlgn="base" hangingPunct="0">
        <a:spcBef>
          <a:spcPct val="20000"/>
        </a:spcBef>
        <a:spcAft>
          <a:spcPct val="0"/>
        </a:spcAft>
        <a:buClr>
          <a:srgbClr val="FFCC66"/>
        </a:buClr>
        <a:buFont typeface="Wingdings" charset="2"/>
        <a:buChar char="w"/>
        <a:defRPr sz="2382">
          <a:solidFill>
            <a:schemeClr val="tx1"/>
          </a:solidFill>
          <a:latin typeface="+mn-lt"/>
          <a:ea typeface="+mn-ea"/>
        </a:defRPr>
      </a:lvl3pPr>
      <a:lvl4pPr marL="1568907" indent="-222729" algn="l" rtl="0" eaLnBrk="0" fontAlgn="base" hangingPunct="0">
        <a:spcBef>
          <a:spcPct val="20000"/>
        </a:spcBef>
        <a:spcAft>
          <a:spcPct val="0"/>
        </a:spcAft>
        <a:buClr>
          <a:srgbClr val="FFFF66"/>
        </a:buClr>
        <a:buFont typeface="Wingdings" charset="2"/>
        <a:buChar char="w"/>
        <a:defRPr sz="1941">
          <a:solidFill>
            <a:schemeClr val="tx1"/>
          </a:solidFill>
          <a:latin typeface="+mn-lt"/>
          <a:ea typeface="+mn-ea"/>
        </a:defRPr>
      </a:lvl4pPr>
      <a:lvl5pPr marL="2017166" indent="-222729" algn="l" rtl="0" eaLnBrk="0" fontAlgn="base" hangingPunct="0">
        <a:spcBef>
          <a:spcPct val="20000"/>
        </a:spcBef>
        <a:spcAft>
          <a:spcPct val="0"/>
        </a:spcAft>
        <a:buClr>
          <a:srgbClr val="FFCC66"/>
        </a:buClr>
        <a:buFont typeface="Wingdings" charset="2"/>
        <a:buChar char="w"/>
        <a:defRPr sz="1941">
          <a:solidFill>
            <a:schemeClr val="tx1"/>
          </a:solidFill>
          <a:latin typeface="+mn-lt"/>
          <a:ea typeface="+mn-ea"/>
        </a:defRPr>
      </a:lvl5pPr>
      <a:lvl6pPr marL="2466506" indent="-224234" algn="l" rtl="0" fontAlgn="base">
        <a:spcBef>
          <a:spcPct val="20000"/>
        </a:spcBef>
        <a:spcAft>
          <a:spcPct val="0"/>
        </a:spcAft>
        <a:buClr>
          <a:srgbClr val="FFCC66"/>
        </a:buClr>
        <a:buFont typeface="Wingdings" pitchFamily="37" charset="2"/>
        <a:buChar char="w"/>
        <a:defRPr sz="1941">
          <a:solidFill>
            <a:schemeClr val="tx1"/>
          </a:solidFill>
          <a:latin typeface="+mn-lt"/>
          <a:ea typeface="+mn-ea"/>
        </a:defRPr>
      </a:lvl6pPr>
      <a:lvl7pPr marL="2914962" indent="-224234" algn="l" rtl="0" fontAlgn="base">
        <a:spcBef>
          <a:spcPct val="20000"/>
        </a:spcBef>
        <a:spcAft>
          <a:spcPct val="0"/>
        </a:spcAft>
        <a:buClr>
          <a:srgbClr val="FFCC66"/>
        </a:buClr>
        <a:buFont typeface="Wingdings" pitchFamily="37" charset="2"/>
        <a:buChar char="w"/>
        <a:defRPr sz="1941">
          <a:solidFill>
            <a:schemeClr val="tx1"/>
          </a:solidFill>
          <a:latin typeface="+mn-lt"/>
          <a:ea typeface="+mn-ea"/>
        </a:defRPr>
      </a:lvl7pPr>
      <a:lvl8pPr marL="3363416" indent="-224234" algn="l" rtl="0" fontAlgn="base">
        <a:spcBef>
          <a:spcPct val="20000"/>
        </a:spcBef>
        <a:spcAft>
          <a:spcPct val="0"/>
        </a:spcAft>
        <a:buClr>
          <a:srgbClr val="FFCC66"/>
        </a:buClr>
        <a:buFont typeface="Wingdings" pitchFamily="37" charset="2"/>
        <a:buChar char="w"/>
        <a:defRPr sz="1941">
          <a:solidFill>
            <a:schemeClr val="tx1"/>
          </a:solidFill>
          <a:latin typeface="+mn-lt"/>
          <a:ea typeface="+mn-ea"/>
        </a:defRPr>
      </a:lvl8pPr>
      <a:lvl9pPr marL="3811868" indent="-224234" algn="l" rtl="0" fontAlgn="base">
        <a:spcBef>
          <a:spcPct val="20000"/>
        </a:spcBef>
        <a:spcAft>
          <a:spcPct val="0"/>
        </a:spcAft>
        <a:buClr>
          <a:srgbClr val="FFCC66"/>
        </a:buClr>
        <a:buFont typeface="Wingdings" pitchFamily="37" charset="2"/>
        <a:buChar char="w"/>
        <a:defRPr sz="1941">
          <a:solidFill>
            <a:schemeClr val="tx1"/>
          </a:solidFill>
          <a:latin typeface="+mn-lt"/>
          <a:ea typeface="+mn-ea"/>
        </a:defRPr>
      </a:lvl9pPr>
    </p:bodyStyle>
    <p:otherStyle>
      <a:defPPr>
        <a:defRPr lang="en-US"/>
      </a:defPPr>
      <a:lvl1pPr marL="0" algn="l" defTabSz="448459" rtl="0" eaLnBrk="1" latinLnBrk="0" hangingPunct="1">
        <a:defRPr sz="1765" kern="1200">
          <a:solidFill>
            <a:schemeClr val="tx1"/>
          </a:solidFill>
          <a:latin typeface="+mn-lt"/>
          <a:ea typeface="+mn-ea"/>
          <a:cs typeface="+mn-cs"/>
        </a:defRPr>
      </a:lvl1pPr>
      <a:lvl2pPr marL="448459" algn="l" defTabSz="448459" rtl="0" eaLnBrk="1" latinLnBrk="0" hangingPunct="1">
        <a:defRPr sz="1765" kern="1200">
          <a:solidFill>
            <a:schemeClr val="tx1"/>
          </a:solidFill>
          <a:latin typeface="+mn-lt"/>
          <a:ea typeface="+mn-ea"/>
          <a:cs typeface="+mn-cs"/>
        </a:defRPr>
      </a:lvl2pPr>
      <a:lvl3pPr marL="896911" algn="l" defTabSz="448459" rtl="0" eaLnBrk="1" latinLnBrk="0" hangingPunct="1">
        <a:defRPr sz="1765" kern="1200">
          <a:solidFill>
            <a:schemeClr val="tx1"/>
          </a:solidFill>
          <a:latin typeface="+mn-lt"/>
          <a:ea typeface="+mn-ea"/>
          <a:cs typeface="+mn-cs"/>
        </a:defRPr>
      </a:lvl3pPr>
      <a:lvl4pPr marL="1345367" algn="l" defTabSz="448459" rtl="0" eaLnBrk="1" latinLnBrk="0" hangingPunct="1">
        <a:defRPr sz="1765" kern="1200">
          <a:solidFill>
            <a:schemeClr val="tx1"/>
          </a:solidFill>
          <a:latin typeface="+mn-lt"/>
          <a:ea typeface="+mn-ea"/>
          <a:cs typeface="+mn-cs"/>
        </a:defRPr>
      </a:lvl4pPr>
      <a:lvl5pPr marL="1793820" algn="l" defTabSz="448459" rtl="0" eaLnBrk="1" latinLnBrk="0" hangingPunct="1">
        <a:defRPr sz="1765" kern="1200">
          <a:solidFill>
            <a:schemeClr val="tx1"/>
          </a:solidFill>
          <a:latin typeface="+mn-lt"/>
          <a:ea typeface="+mn-ea"/>
          <a:cs typeface="+mn-cs"/>
        </a:defRPr>
      </a:lvl5pPr>
      <a:lvl6pPr marL="2242276" algn="l" defTabSz="448459" rtl="0" eaLnBrk="1" latinLnBrk="0" hangingPunct="1">
        <a:defRPr sz="1765" kern="1200">
          <a:solidFill>
            <a:schemeClr val="tx1"/>
          </a:solidFill>
          <a:latin typeface="+mn-lt"/>
          <a:ea typeface="+mn-ea"/>
          <a:cs typeface="+mn-cs"/>
        </a:defRPr>
      </a:lvl6pPr>
      <a:lvl7pPr marL="2690731" algn="l" defTabSz="448459" rtl="0" eaLnBrk="1" latinLnBrk="0" hangingPunct="1">
        <a:defRPr sz="1765" kern="1200">
          <a:solidFill>
            <a:schemeClr val="tx1"/>
          </a:solidFill>
          <a:latin typeface="+mn-lt"/>
          <a:ea typeface="+mn-ea"/>
          <a:cs typeface="+mn-cs"/>
        </a:defRPr>
      </a:lvl7pPr>
      <a:lvl8pPr marL="3139188" algn="l" defTabSz="448459" rtl="0" eaLnBrk="1" latinLnBrk="0" hangingPunct="1">
        <a:defRPr sz="1765" kern="1200">
          <a:solidFill>
            <a:schemeClr val="tx1"/>
          </a:solidFill>
          <a:latin typeface="+mn-lt"/>
          <a:ea typeface="+mn-ea"/>
          <a:cs typeface="+mn-cs"/>
        </a:defRPr>
      </a:lvl8pPr>
      <a:lvl9pPr marL="3587642" algn="l" defTabSz="448459" rtl="0" eaLnBrk="1" latinLnBrk="0" hangingPunct="1">
        <a:defRPr sz="1765"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89035" tIns="44524" rIns="89035" bIns="44524" rtlCol="0" anchor="ctr">
            <a:normAutofit/>
          </a:bodyPr>
          <a:lstStyle/>
          <a:p>
            <a:r>
              <a:rPr lang="en-US"/>
              <a:t>Click to edit Master title style</a:t>
            </a:r>
          </a:p>
        </p:txBody>
      </p:sp>
      <p:sp>
        <p:nvSpPr>
          <p:cNvPr id="3" name="Text Placeholder 2"/>
          <p:cNvSpPr>
            <a:spLocks noGrp="1"/>
          </p:cNvSpPr>
          <p:nvPr>
            <p:ph type="body" idx="1"/>
          </p:nvPr>
        </p:nvSpPr>
        <p:spPr>
          <a:xfrm>
            <a:off x="609600" y="1600287"/>
            <a:ext cx="10972800" cy="4525962"/>
          </a:xfrm>
          <a:prstGeom prst="rect">
            <a:avLst/>
          </a:prstGeom>
        </p:spPr>
        <p:txBody>
          <a:bodyPr vert="horz" lIns="89035" tIns="44524" rIns="89035" bIns="44524"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3"/>
            <a:ext cx="2844800" cy="365126"/>
          </a:xfrm>
          <a:prstGeom prst="rect">
            <a:avLst/>
          </a:prstGeom>
        </p:spPr>
        <p:txBody>
          <a:bodyPr vert="horz" lIns="89035" tIns="44524" rIns="89035" bIns="44524" rtlCol="0" anchor="ctr"/>
          <a:lstStyle>
            <a:lvl1pPr algn="l">
              <a:defRPr sz="1068">
                <a:solidFill>
                  <a:schemeClr val="tx1">
                    <a:tint val="75000"/>
                  </a:schemeClr>
                </a:solidFill>
              </a:defRPr>
            </a:lvl1pPr>
          </a:lstStyle>
          <a:p>
            <a:pPr defTabSz="432027" eaLnBrk="1" fontAlgn="auto" hangingPunct="1">
              <a:spcBef>
                <a:spcPts val="0"/>
              </a:spcBef>
              <a:spcAft>
                <a:spcPts val="0"/>
              </a:spcAft>
            </a:pPr>
            <a:fld id="{CD7C462E-ED4A-5E4B-A119-0BBD69A640B1}" type="datetimeFigureOut">
              <a:rPr lang="en-US" smtClean="0">
                <a:solidFill>
                  <a:prstClr val="black">
                    <a:tint val="75000"/>
                  </a:prstClr>
                </a:solidFill>
                <a:latin typeface="Calibri"/>
                <a:ea typeface=""/>
              </a:rPr>
              <a:pPr defTabSz="432027" eaLnBrk="1" fontAlgn="auto" hangingPunct="1">
                <a:spcBef>
                  <a:spcPts val="0"/>
                </a:spcBef>
                <a:spcAft>
                  <a:spcPts val="0"/>
                </a:spcAft>
              </a:pPr>
              <a:t>12/6/21</a:t>
            </a:fld>
            <a:endParaRPr lang="en-US">
              <a:solidFill>
                <a:prstClr val="black">
                  <a:tint val="75000"/>
                </a:prstClr>
              </a:solidFill>
              <a:latin typeface="Calibri"/>
              <a:ea typeface=""/>
            </a:endParaRPr>
          </a:p>
        </p:txBody>
      </p:sp>
      <p:sp>
        <p:nvSpPr>
          <p:cNvPr id="5" name="Footer Placeholder 4"/>
          <p:cNvSpPr>
            <a:spLocks noGrp="1"/>
          </p:cNvSpPr>
          <p:nvPr>
            <p:ph type="ftr" sz="quarter" idx="3"/>
          </p:nvPr>
        </p:nvSpPr>
        <p:spPr>
          <a:xfrm>
            <a:off x="4165600" y="6356353"/>
            <a:ext cx="3860800" cy="365126"/>
          </a:xfrm>
          <a:prstGeom prst="rect">
            <a:avLst/>
          </a:prstGeom>
        </p:spPr>
        <p:txBody>
          <a:bodyPr vert="horz" lIns="89035" tIns="44524" rIns="89035" bIns="44524" rtlCol="0" anchor="ctr"/>
          <a:lstStyle>
            <a:lvl1pPr algn="ctr">
              <a:defRPr sz="1068">
                <a:solidFill>
                  <a:schemeClr val="tx1">
                    <a:tint val="75000"/>
                  </a:schemeClr>
                </a:solidFill>
              </a:defRPr>
            </a:lvl1pPr>
          </a:lstStyle>
          <a:p>
            <a:pPr defTabSz="432027" eaLnBrk="1" fontAlgn="auto" hangingPunct="1">
              <a:spcBef>
                <a:spcPts val="0"/>
              </a:spcBef>
              <a:spcAft>
                <a:spcPts val="0"/>
              </a:spcAft>
            </a:pPr>
            <a:endParaRPr lang="en-US">
              <a:solidFill>
                <a:prstClr val="black">
                  <a:tint val="75000"/>
                </a:prstClr>
              </a:solidFill>
              <a:latin typeface="Calibri"/>
              <a:ea typeface=""/>
            </a:endParaRPr>
          </a:p>
        </p:txBody>
      </p:sp>
      <p:sp>
        <p:nvSpPr>
          <p:cNvPr id="6" name="Slide Number Placeholder 5"/>
          <p:cNvSpPr>
            <a:spLocks noGrp="1"/>
          </p:cNvSpPr>
          <p:nvPr>
            <p:ph type="sldNum" sz="quarter" idx="4"/>
          </p:nvPr>
        </p:nvSpPr>
        <p:spPr>
          <a:xfrm>
            <a:off x="8737600" y="6356353"/>
            <a:ext cx="2844800" cy="365126"/>
          </a:xfrm>
          <a:prstGeom prst="rect">
            <a:avLst/>
          </a:prstGeom>
        </p:spPr>
        <p:txBody>
          <a:bodyPr vert="horz" lIns="89035" tIns="44524" rIns="89035" bIns="44524" rtlCol="0" anchor="ctr"/>
          <a:lstStyle>
            <a:lvl1pPr algn="r">
              <a:defRPr sz="1068">
                <a:solidFill>
                  <a:schemeClr val="tx1">
                    <a:tint val="75000"/>
                  </a:schemeClr>
                </a:solidFill>
              </a:defRPr>
            </a:lvl1pPr>
          </a:lstStyle>
          <a:p>
            <a:pPr defTabSz="432027" eaLnBrk="1" fontAlgn="auto" hangingPunct="1">
              <a:spcBef>
                <a:spcPts val="0"/>
              </a:spcBef>
              <a:spcAft>
                <a:spcPts val="0"/>
              </a:spcAft>
            </a:pPr>
            <a:fld id="{3BE816A2-E2C1-8544-80A1-E43DFDE08E1A}" type="slidenum">
              <a:rPr lang="en-US" smtClean="0">
                <a:solidFill>
                  <a:prstClr val="black">
                    <a:tint val="75000"/>
                  </a:prstClr>
                </a:solidFill>
                <a:latin typeface="Calibri"/>
                <a:ea typeface=""/>
              </a:rPr>
              <a:pPr defTabSz="432027" eaLnBrk="1" fontAlgn="auto" hangingPunct="1">
                <a:spcBef>
                  <a:spcPts val="0"/>
                </a:spcBef>
                <a:spcAft>
                  <a:spcPts val="0"/>
                </a:spcAft>
              </a:pPr>
              <a:t>‹#›</a:t>
            </a:fld>
            <a:endParaRPr lang="en-US">
              <a:solidFill>
                <a:prstClr val="black">
                  <a:tint val="75000"/>
                </a:prstClr>
              </a:solidFill>
              <a:latin typeface="Calibri"/>
              <a:ea typeface=""/>
            </a:endParaRPr>
          </a:p>
        </p:txBody>
      </p:sp>
    </p:spTree>
    <p:extLst>
      <p:ext uri="{BB962C8B-B14F-4D97-AF65-F5344CB8AC3E}">
        <p14:creationId xmlns:p14="http://schemas.microsoft.com/office/powerpoint/2010/main" val="1138604515"/>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Lst>
  <p:txStyles>
    <p:titleStyle>
      <a:lvl1pPr algn="ctr" defTabSz="432027" rtl="0" eaLnBrk="1" latinLnBrk="0" hangingPunct="1">
        <a:spcBef>
          <a:spcPct val="0"/>
        </a:spcBef>
        <a:buNone/>
        <a:defRPr sz="4271" kern="1200">
          <a:solidFill>
            <a:schemeClr val="tx1"/>
          </a:solidFill>
          <a:latin typeface="+mj-lt"/>
          <a:ea typeface="+mj-ea"/>
          <a:cs typeface="+mj-cs"/>
        </a:defRPr>
      </a:lvl1pPr>
    </p:titleStyle>
    <p:bodyStyle>
      <a:lvl1pPr marL="324014" indent="-324014" algn="l" defTabSz="432027" rtl="0" eaLnBrk="1" latinLnBrk="0" hangingPunct="1">
        <a:spcBef>
          <a:spcPct val="20000"/>
        </a:spcBef>
        <a:buFont typeface="Arial"/>
        <a:buChar char="•"/>
        <a:defRPr sz="3106" kern="1200">
          <a:solidFill>
            <a:schemeClr val="tx1"/>
          </a:solidFill>
          <a:latin typeface="+mn-lt"/>
          <a:ea typeface="+mn-ea"/>
          <a:cs typeface="+mn-cs"/>
        </a:defRPr>
      </a:lvl1pPr>
      <a:lvl2pPr marL="702022" indent="-270004" algn="l" defTabSz="432027" rtl="0" eaLnBrk="1" latinLnBrk="0" hangingPunct="1">
        <a:spcBef>
          <a:spcPct val="20000"/>
        </a:spcBef>
        <a:buFont typeface="Arial"/>
        <a:buChar char="–"/>
        <a:defRPr sz="2718" kern="1200">
          <a:solidFill>
            <a:schemeClr val="tx1"/>
          </a:solidFill>
          <a:latin typeface="+mn-lt"/>
          <a:ea typeface="+mn-ea"/>
          <a:cs typeface="+mn-cs"/>
        </a:defRPr>
      </a:lvl2pPr>
      <a:lvl3pPr marL="1080050" indent="-216034" algn="l" defTabSz="432027" rtl="0" eaLnBrk="1" latinLnBrk="0" hangingPunct="1">
        <a:spcBef>
          <a:spcPct val="20000"/>
        </a:spcBef>
        <a:buFont typeface="Arial"/>
        <a:buChar char="•"/>
        <a:defRPr sz="2330" kern="1200">
          <a:solidFill>
            <a:schemeClr val="tx1"/>
          </a:solidFill>
          <a:latin typeface="+mn-lt"/>
          <a:ea typeface="+mn-ea"/>
          <a:cs typeface="+mn-cs"/>
        </a:defRPr>
      </a:lvl3pPr>
      <a:lvl4pPr marL="1512059" indent="-216034" algn="l" defTabSz="432027" rtl="0" eaLnBrk="1" latinLnBrk="0" hangingPunct="1">
        <a:spcBef>
          <a:spcPct val="20000"/>
        </a:spcBef>
        <a:buFont typeface="Arial"/>
        <a:buChar char="–"/>
        <a:defRPr sz="1941" kern="1200">
          <a:solidFill>
            <a:schemeClr val="tx1"/>
          </a:solidFill>
          <a:latin typeface="+mn-lt"/>
          <a:ea typeface="+mn-ea"/>
          <a:cs typeface="+mn-cs"/>
        </a:defRPr>
      </a:lvl4pPr>
      <a:lvl5pPr marL="1944081" indent="-216034" algn="l" defTabSz="432027" rtl="0" eaLnBrk="1" latinLnBrk="0" hangingPunct="1">
        <a:spcBef>
          <a:spcPct val="20000"/>
        </a:spcBef>
        <a:buFont typeface="Arial"/>
        <a:buChar char="»"/>
        <a:defRPr sz="1941" kern="1200">
          <a:solidFill>
            <a:schemeClr val="tx1"/>
          </a:solidFill>
          <a:latin typeface="+mn-lt"/>
          <a:ea typeface="+mn-ea"/>
          <a:cs typeface="+mn-cs"/>
        </a:defRPr>
      </a:lvl5pPr>
      <a:lvl6pPr marL="2376102" indent="-216034" algn="l" defTabSz="432027" rtl="0" eaLnBrk="1" latinLnBrk="0" hangingPunct="1">
        <a:spcBef>
          <a:spcPct val="20000"/>
        </a:spcBef>
        <a:buFont typeface="Arial"/>
        <a:buChar char="•"/>
        <a:defRPr sz="1941" kern="1200">
          <a:solidFill>
            <a:schemeClr val="tx1"/>
          </a:solidFill>
          <a:latin typeface="+mn-lt"/>
          <a:ea typeface="+mn-ea"/>
          <a:cs typeface="+mn-cs"/>
        </a:defRPr>
      </a:lvl6pPr>
      <a:lvl7pPr marL="2808122" indent="-216034" algn="l" defTabSz="432027" rtl="0" eaLnBrk="1" latinLnBrk="0" hangingPunct="1">
        <a:spcBef>
          <a:spcPct val="20000"/>
        </a:spcBef>
        <a:buFont typeface="Arial"/>
        <a:buChar char="•"/>
        <a:defRPr sz="1941" kern="1200">
          <a:solidFill>
            <a:schemeClr val="tx1"/>
          </a:solidFill>
          <a:latin typeface="+mn-lt"/>
          <a:ea typeface="+mn-ea"/>
          <a:cs typeface="+mn-cs"/>
        </a:defRPr>
      </a:lvl7pPr>
      <a:lvl8pPr marL="3240131" indent="-216034" algn="l" defTabSz="432027" rtl="0" eaLnBrk="1" latinLnBrk="0" hangingPunct="1">
        <a:spcBef>
          <a:spcPct val="20000"/>
        </a:spcBef>
        <a:buFont typeface="Arial"/>
        <a:buChar char="•"/>
        <a:defRPr sz="1941" kern="1200">
          <a:solidFill>
            <a:schemeClr val="tx1"/>
          </a:solidFill>
          <a:latin typeface="+mn-lt"/>
          <a:ea typeface="+mn-ea"/>
          <a:cs typeface="+mn-cs"/>
        </a:defRPr>
      </a:lvl8pPr>
      <a:lvl9pPr marL="3672160" indent="-216034" algn="l" defTabSz="432027" rtl="0" eaLnBrk="1" latinLnBrk="0" hangingPunct="1">
        <a:spcBef>
          <a:spcPct val="20000"/>
        </a:spcBef>
        <a:buFont typeface="Arial"/>
        <a:buChar char="•"/>
        <a:defRPr sz="1941" kern="1200">
          <a:solidFill>
            <a:schemeClr val="tx1"/>
          </a:solidFill>
          <a:latin typeface="+mn-lt"/>
          <a:ea typeface="+mn-ea"/>
          <a:cs typeface="+mn-cs"/>
        </a:defRPr>
      </a:lvl9pPr>
    </p:bodyStyle>
    <p:otherStyle>
      <a:defPPr>
        <a:defRPr lang="en-US"/>
      </a:defPPr>
      <a:lvl1pPr marL="0" algn="l" defTabSz="432027" rtl="0" eaLnBrk="1" latinLnBrk="0" hangingPunct="1">
        <a:defRPr sz="1747" kern="1200">
          <a:solidFill>
            <a:schemeClr val="tx1"/>
          </a:solidFill>
          <a:latin typeface="+mn-lt"/>
          <a:ea typeface="+mn-ea"/>
          <a:cs typeface="+mn-cs"/>
        </a:defRPr>
      </a:lvl1pPr>
      <a:lvl2pPr marL="432027" algn="l" defTabSz="432027" rtl="0" eaLnBrk="1" latinLnBrk="0" hangingPunct="1">
        <a:defRPr sz="1747" kern="1200">
          <a:solidFill>
            <a:schemeClr val="tx1"/>
          </a:solidFill>
          <a:latin typeface="+mn-lt"/>
          <a:ea typeface="+mn-ea"/>
          <a:cs typeface="+mn-cs"/>
        </a:defRPr>
      </a:lvl2pPr>
      <a:lvl3pPr marL="864037" algn="l" defTabSz="432027" rtl="0" eaLnBrk="1" latinLnBrk="0" hangingPunct="1">
        <a:defRPr sz="1747" kern="1200">
          <a:solidFill>
            <a:schemeClr val="tx1"/>
          </a:solidFill>
          <a:latin typeface="+mn-lt"/>
          <a:ea typeface="+mn-ea"/>
          <a:cs typeface="+mn-cs"/>
        </a:defRPr>
      </a:lvl3pPr>
      <a:lvl4pPr marL="1296061" algn="l" defTabSz="432027" rtl="0" eaLnBrk="1" latinLnBrk="0" hangingPunct="1">
        <a:defRPr sz="1747" kern="1200">
          <a:solidFill>
            <a:schemeClr val="tx1"/>
          </a:solidFill>
          <a:latin typeface="+mn-lt"/>
          <a:ea typeface="+mn-ea"/>
          <a:cs typeface="+mn-cs"/>
        </a:defRPr>
      </a:lvl4pPr>
      <a:lvl5pPr marL="1728080" algn="l" defTabSz="432027" rtl="0" eaLnBrk="1" latinLnBrk="0" hangingPunct="1">
        <a:defRPr sz="1747" kern="1200">
          <a:solidFill>
            <a:schemeClr val="tx1"/>
          </a:solidFill>
          <a:latin typeface="+mn-lt"/>
          <a:ea typeface="+mn-ea"/>
          <a:cs typeface="+mn-cs"/>
        </a:defRPr>
      </a:lvl5pPr>
      <a:lvl6pPr marL="2160092" algn="l" defTabSz="432027" rtl="0" eaLnBrk="1" latinLnBrk="0" hangingPunct="1">
        <a:defRPr sz="1747" kern="1200">
          <a:solidFill>
            <a:schemeClr val="tx1"/>
          </a:solidFill>
          <a:latin typeface="+mn-lt"/>
          <a:ea typeface="+mn-ea"/>
          <a:cs typeface="+mn-cs"/>
        </a:defRPr>
      </a:lvl6pPr>
      <a:lvl7pPr marL="2592110" algn="l" defTabSz="432027" rtl="0" eaLnBrk="1" latinLnBrk="0" hangingPunct="1">
        <a:defRPr sz="1747" kern="1200">
          <a:solidFill>
            <a:schemeClr val="tx1"/>
          </a:solidFill>
          <a:latin typeface="+mn-lt"/>
          <a:ea typeface="+mn-ea"/>
          <a:cs typeface="+mn-cs"/>
        </a:defRPr>
      </a:lvl7pPr>
      <a:lvl8pPr marL="3024133" algn="l" defTabSz="432027" rtl="0" eaLnBrk="1" latinLnBrk="0" hangingPunct="1">
        <a:defRPr sz="1747" kern="1200">
          <a:solidFill>
            <a:schemeClr val="tx1"/>
          </a:solidFill>
          <a:latin typeface="+mn-lt"/>
          <a:ea typeface="+mn-ea"/>
          <a:cs typeface="+mn-cs"/>
        </a:defRPr>
      </a:lvl8pPr>
      <a:lvl9pPr marL="3456147" algn="l" defTabSz="432027" rtl="0" eaLnBrk="1" latinLnBrk="0" hangingPunct="1">
        <a:defRPr sz="1747"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0178" name="Title Placeholder 1"/>
          <p:cNvSpPr>
            <a:spLocks noGrp="1"/>
          </p:cNvSpPr>
          <p:nvPr>
            <p:ph type="title"/>
          </p:nvPr>
        </p:nvSpPr>
        <p:spPr bwMode="auto">
          <a:xfrm>
            <a:off x="610041" y="274544"/>
            <a:ext cx="1097203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0107" tIns="45059" rIns="90107" bIns="45059" numCol="1" anchor="ctr" anchorCtr="0" compatLnSpc="1">
            <a:prstTxWarp prst="textNoShape">
              <a:avLst/>
            </a:prstTxWarp>
          </a:bodyPr>
          <a:lstStyle/>
          <a:p>
            <a:pPr lvl="0"/>
            <a:r>
              <a:rPr lang="en-US"/>
              <a:t>Click to edit Master title style</a:t>
            </a:r>
          </a:p>
        </p:txBody>
      </p:sp>
      <p:sp>
        <p:nvSpPr>
          <p:cNvPr id="50179" name="Text Placeholder 2"/>
          <p:cNvSpPr>
            <a:spLocks noGrp="1"/>
          </p:cNvSpPr>
          <p:nvPr>
            <p:ph type="body" idx="1"/>
          </p:nvPr>
        </p:nvSpPr>
        <p:spPr bwMode="auto">
          <a:xfrm>
            <a:off x="610041" y="1599643"/>
            <a:ext cx="10972030" cy="4527176"/>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0107" tIns="45059" rIns="90107" bIns="4505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10025" y="6356537"/>
            <a:ext cx="2844030" cy="365592"/>
          </a:xfrm>
          <a:prstGeom prst="rect">
            <a:avLst/>
          </a:prstGeom>
        </p:spPr>
        <p:txBody>
          <a:bodyPr vert="horz" wrap="square" lIns="90107" tIns="45059" rIns="90107" bIns="45059" numCol="1" anchor="ctr" anchorCtr="0" compatLnSpc="1">
            <a:prstTxWarp prst="textNoShape">
              <a:avLst/>
            </a:prstTxWarp>
          </a:bodyPr>
          <a:lstStyle>
            <a:lvl1pPr>
              <a:defRPr sz="1165">
                <a:solidFill>
                  <a:srgbClr val="898989"/>
                </a:solidFill>
                <a:latin typeface="Calibri" charset="0"/>
              </a:defRPr>
            </a:lvl1pPr>
          </a:lstStyle>
          <a:p>
            <a:pPr defTabSz="884121" eaLnBrk="1" hangingPunct="1">
              <a:defRPr/>
            </a:pPr>
            <a:fld id="{AB834888-A11C-0E46-97B4-504EC0D4A7D6}" type="datetime1">
              <a:rPr lang="en-US" smtClean="0">
                <a:ea typeface="ＭＳ Ｐゴシック" charset="0"/>
                <a:cs typeface="ＭＳ Ｐゴシック" charset="0"/>
              </a:rPr>
              <a:pPr defTabSz="884121" eaLnBrk="1" hangingPunct="1">
                <a:defRPr/>
              </a:pPr>
              <a:t>12/6/21</a:t>
            </a:fld>
            <a:endParaRPr lang="en-US">
              <a:ea typeface="ＭＳ Ｐゴシック" charset="0"/>
              <a:cs typeface="ＭＳ Ｐゴシック" charset="0"/>
            </a:endParaRPr>
          </a:p>
        </p:txBody>
      </p:sp>
      <p:sp>
        <p:nvSpPr>
          <p:cNvPr id="5" name="Footer Placeholder 4"/>
          <p:cNvSpPr>
            <a:spLocks noGrp="1"/>
          </p:cNvSpPr>
          <p:nvPr>
            <p:ph type="ftr" sz="quarter" idx="3"/>
          </p:nvPr>
        </p:nvSpPr>
        <p:spPr>
          <a:xfrm>
            <a:off x="4166041" y="6356537"/>
            <a:ext cx="3860030" cy="365592"/>
          </a:xfrm>
          <a:prstGeom prst="rect">
            <a:avLst/>
          </a:prstGeom>
        </p:spPr>
        <p:txBody>
          <a:bodyPr vert="horz" wrap="square" lIns="90107" tIns="45059" rIns="90107" bIns="45059" numCol="1" anchor="ctr" anchorCtr="0" compatLnSpc="1">
            <a:prstTxWarp prst="textNoShape">
              <a:avLst/>
            </a:prstTxWarp>
          </a:bodyPr>
          <a:lstStyle>
            <a:lvl1pPr algn="ctr">
              <a:defRPr sz="1165">
                <a:solidFill>
                  <a:srgbClr val="898989"/>
                </a:solidFill>
                <a:latin typeface="Calibri" charset="0"/>
              </a:defRPr>
            </a:lvl1pPr>
          </a:lstStyle>
          <a:p>
            <a:pPr defTabSz="884121" eaLnBrk="1" hangingPunct="1">
              <a:defRPr/>
            </a:pPr>
            <a:endParaRPr lang="en-US">
              <a:ea typeface="ＭＳ Ｐゴシック" charset="0"/>
              <a:cs typeface="ＭＳ Ｐゴシック" charset="0"/>
            </a:endParaRPr>
          </a:p>
        </p:txBody>
      </p:sp>
      <p:sp>
        <p:nvSpPr>
          <p:cNvPr id="6" name="Slide Number Placeholder 5"/>
          <p:cNvSpPr>
            <a:spLocks noGrp="1"/>
          </p:cNvSpPr>
          <p:nvPr>
            <p:ph type="sldNum" sz="quarter" idx="4"/>
          </p:nvPr>
        </p:nvSpPr>
        <p:spPr>
          <a:xfrm>
            <a:off x="8738041" y="6356537"/>
            <a:ext cx="2844030" cy="365592"/>
          </a:xfrm>
          <a:prstGeom prst="rect">
            <a:avLst/>
          </a:prstGeom>
        </p:spPr>
        <p:txBody>
          <a:bodyPr vert="horz" wrap="square" lIns="90107" tIns="45059" rIns="90107" bIns="45059" numCol="1" anchor="ctr" anchorCtr="0" compatLnSpc="1">
            <a:prstTxWarp prst="textNoShape">
              <a:avLst/>
            </a:prstTxWarp>
          </a:bodyPr>
          <a:lstStyle>
            <a:lvl1pPr algn="r">
              <a:defRPr sz="1165">
                <a:solidFill>
                  <a:srgbClr val="898989"/>
                </a:solidFill>
                <a:latin typeface="Calibri" charset="0"/>
              </a:defRPr>
            </a:lvl1pPr>
          </a:lstStyle>
          <a:p>
            <a:pPr defTabSz="884121" eaLnBrk="1" hangingPunct="1">
              <a:defRPr/>
            </a:pPr>
            <a:fld id="{62374FF7-4366-E94F-BE41-7ACAD5961505}" type="slidenum">
              <a:rPr lang="en-US" smtClean="0">
                <a:ea typeface="ＭＳ Ｐゴシック" charset="0"/>
                <a:cs typeface="ＭＳ Ｐゴシック" charset="0"/>
              </a:rPr>
              <a:pPr defTabSz="884121" eaLnBrk="1" hangingPunct="1">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895733115"/>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Lst>
  <p:txStyles>
    <p:titleStyle>
      <a:lvl1pPr algn="ctr" defTabSz="433587" rtl="0" eaLnBrk="0" fontAlgn="base" hangingPunct="0">
        <a:spcBef>
          <a:spcPct val="0"/>
        </a:spcBef>
        <a:spcAft>
          <a:spcPct val="0"/>
        </a:spcAft>
        <a:defRPr sz="4271" kern="1200">
          <a:solidFill>
            <a:schemeClr val="tx1"/>
          </a:solidFill>
          <a:latin typeface="+mj-lt"/>
          <a:ea typeface="ＭＳ Ｐゴシック" pitchFamily="-116" charset="-128"/>
          <a:cs typeface="ＭＳ Ｐゴシック" pitchFamily="-116" charset="-128"/>
        </a:defRPr>
      </a:lvl1pPr>
      <a:lvl2pPr algn="ctr" defTabSz="433587" rtl="0" eaLnBrk="0" fontAlgn="base" hangingPunct="0">
        <a:spcBef>
          <a:spcPct val="0"/>
        </a:spcBef>
        <a:spcAft>
          <a:spcPct val="0"/>
        </a:spcAft>
        <a:defRPr sz="4271">
          <a:solidFill>
            <a:schemeClr val="tx1"/>
          </a:solidFill>
          <a:latin typeface="Calibri" pitchFamily="-116" charset="0"/>
          <a:ea typeface="ＭＳ Ｐゴシック" pitchFamily="-116" charset="-128"/>
          <a:cs typeface="ＭＳ Ｐゴシック" pitchFamily="-116" charset="-128"/>
        </a:defRPr>
      </a:lvl2pPr>
      <a:lvl3pPr algn="ctr" defTabSz="433587" rtl="0" eaLnBrk="0" fontAlgn="base" hangingPunct="0">
        <a:spcBef>
          <a:spcPct val="0"/>
        </a:spcBef>
        <a:spcAft>
          <a:spcPct val="0"/>
        </a:spcAft>
        <a:defRPr sz="4271">
          <a:solidFill>
            <a:schemeClr val="tx1"/>
          </a:solidFill>
          <a:latin typeface="Calibri" pitchFamily="-116" charset="0"/>
          <a:ea typeface="ＭＳ Ｐゴシック" pitchFamily="-116" charset="-128"/>
          <a:cs typeface="ＭＳ Ｐゴシック" pitchFamily="-116" charset="-128"/>
        </a:defRPr>
      </a:lvl3pPr>
      <a:lvl4pPr algn="ctr" defTabSz="433587" rtl="0" eaLnBrk="0" fontAlgn="base" hangingPunct="0">
        <a:spcBef>
          <a:spcPct val="0"/>
        </a:spcBef>
        <a:spcAft>
          <a:spcPct val="0"/>
        </a:spcAft>
        <a:defRPr sz="4271">
          <a:solidFill>
            <a:schemeClr val="tx1"/>
          </a:solidFill>
          <a:latin typeface="Calibri" pitchFamily="-116" charset="0"/>
          <a:ea typeface="ＭＳ Ｐゴシック" pitchFamily="-116" charset="-128"/>
          <a:cs typeface="ＭＳ Ｐゴシック" pitchFamily="-116" charset="-128"/>
        </a:defRPr>
      </a:lvl4pPr>
      <a:lvl5pPr algn="ctr" defTabSz="433587" rtl="0" eaLnBrk="0" fontAlgn="base" hangingPunct="0">
        <a:spcBef>
          <a:spcPct val="0"/>
        </a:spcBef>
        <a:spcAft>
          <a:spcPct val="0"/>
        </a:spcAft>
        <a:defRPr sz="4271">
          <a:solidFill>
            <a:schemeClr val="tx1"/>
          </a:solidFill>
          <a:latin typeface="Calibri" pitchFamily="-116" charset="0"/>
          <a:ea typeface="ＭＳ Ｐゴシック" pitchFamily="-116" charset="-128"/>
          <a:cs typeface="ＭＳ Ｐゴシック" pitchFamily="-116" charset="-128"/>
        </a:defRPr>
      </a:lvl5pPr>
      <a:lvl6pPr marL="437297" algn="ctr" defTabSz="437297" rtl="0" fontAlgn="base">
        <a:spcBef>
          <a:spcPct val="0"/>
        </a:spcBef>
        <a:spcAft>
          <a:spcPct val="0"/>
        </a:spcAft>
        <a:defRPr sz="4271">
          <a:solidFill>
            <a:schemeClr val="tx1"/>
          </a:solidFill>
          <a:latin typeface="Calibri" pitchFamily="-116" charset="0"/>
          <a:ea typeface="ＭＳ Ｐゴシック" pitchFamily="-116" charset="-128"/>
          <a:cs typeface="ＭＳ Ｐゴシック" pitchFamily="-116" charset="-128"/>
        </a:defRPr>
      </a:lvl6pPr>
      <a:lvl7pPr marL="874589" algn="ctr" defTabSz="437297" rtl="0" fontAlgn="base">
        <a:spcBef>
          <a:spcPct val="0"/>
        </a:spcBef>
        <a:spcAft>
          <a:spcPct val="0"/>
        </a:spcAft>
        <a:defRPr sz="4271">
          <a:solidFill>
            <a:schemeClr val="tx1"/>
          </a:solidFill>
          <a:latin typeface="Calibri" pitchFamily="-116" charset="0"/>
          <a:ea typeface="ＭＳ Ｐゴシック" pitchFamily="-116" charset="-128"/>
          <a:cs typeface="ＭＳ Ｐゴシック" pitchFamily="-116" charset="-128"/>
        </a:defRPr>
      </a:lvl7pPr>
      <a:lvl8pPr marL="1311846" algn="ctr" defTabSz="437297" rtl="0" fontAlgn="base">
        <a:spcBef>
          <a:spcPct val="0"/>
        </a:spcBef>
        <a:spcAft>
          <a:spcPct val="0"/>
        </a:spcAft>
        <a:defRPr sz="4271">
          <a:solidFill>
            <a:schemeClr val="tx1"/>
          </a:solidFill>
          <a:latin typeface="Calibri" pitchFamily="-116" charset="0"/>
          <a:ea typeface="ＭＳ Ｐゴシック" pitchFamily="-116" charset="-128"/>
          <a:cs typeface="ＭＳ Ｐゴシック" pitchFamily="-116" charset="-128"/>
        </a:defRPr>
      </a:lvl8pPr>
      <a:lvl9pPr marL="1749124" algn="ctr" defTabSz="437297" rtl="0" fontAlgn="base">
        <a:spcBef>
          <a:spcPct val="0"/>
        </a:spcBef>
        <a:spcAft>
          <a:spcPct val="0"/>
        </a:spcAft>
        <a:defRPr sz="4271">
          <a:solidFill>
            <a:schemeClr val="tx1"/>
          </a:solidFill>
          <a:latin typeface="Calibri" pitchFamily="-116" charset="0"/>
          <a:ea typeface="ＭＳ Ｐゴシック" pitchFamily="-116" charset="-128"/>
          <a:cs typeface="ＭＳ Ｐゴシック" pitchFamily="-116" charset="-128"/>
        </a:defRPr>
      </a:lvl9pPr>
    </p:titleStyle>
    <p:bodyStyle>
      <a:lvl1pPr marL="324843" indent="-324843" algn="l" defTabSz="433587" rtl="0" eaLnBrk="0" fontAlgn="base" hangingPunct="0">
        <a:spcBef>
          <a:spcPct val="20000"/>
        </a:spcBef>
        <a:spcAft>
          <a:spcPct val="0"/>
        </a:spcAft>
        <a:buFont typeface="Arial" charset="0"/>
        <a:buChar char="•"/>
        <a:defRPr sz="3106" kern="1200">
          <a:solidFill>
            <a:schemeClr val="tx1"/>
          </a:solidFill>
          <a:latin typeface="+mn-lt"/>
          <a:ea typeface="ＭＳ Ｐゴシック" pitchFamily="-116" charset="-128"/>
          <a:cs typeface="ＭＳ Ｐゴシック" pitchFamily="-116" charset="-128"/>
        </a:defRPr>
      </a:lvl1pPr>
      <a:lvl2pPr marL="708886" indent="-269788" algn="l" defTabSz="433587" rtl="0" eaLnBrk="0" fontAlgn="base" hangingPunct="0">
        <a:spcBef>
          <a:spcPct val="20000"/>
        </a:spcBef>
        <a:spcAft>
          <a:spcPct val="0"/>
        </a:spcAft>
        <a:buFont typeface="Arial" charset="0"/>
        <a:buChar char="–"/>
        <a:defRPr sz="2718" kern="1200">
          <a:solidFill>
            <a:schemeClr val="tx1"/>
          </a:solidFill>
          <a:latin typeface="+mn-lt"/>
          <a:ea typeface="ＭＳ Ｐゴシック" pitchFamily="-116" charset="-128"/>
          <a:cs typeface="+mn-cs"/>
        </a:defRPr>
      </a:lvl2pPr>
      <a:lvl3pPr marL="1091561" indent="-216109" algn="l" defTabSz="433587" rtl="0" eaLnBrk="0" fontAlgn="base" hangingPunct="0">
        <a:spcBef>
          <a:spcPct val="20000"/>
        </a:spcBef>
        <a:spcAft>
          <a:spcPct val="0"/>
        </a:spcAft>
        <a:buFont typeface="Arial" charset="0"/>
        <a:buChar char="•"/>
        <a:defRPr sz="2330" kern="1200">
          <a:solidFill>
            <a:schemeClr val="tx1"/>
          </a:solidFill>
          <a:latin typeface="+mn-lt"/>
          <a:ea typeface="ＭＳ Ｐゴシック" pitchFamily="-116" charset="-128"/>
          <a:cs typeface="+mn-cs"/>
        </a:defRPr>
      </a:lvl3pPr>
      <a:lvl4pPr marL="1526524" indent="-216109" algn="l" defTabSz="433587" rtl="0" eaLnBrk="0" fontAlgn="base" hangingPunct="0">
        <a:spcBef>
          <a:spcPct val="20000"/>
        </a:spcBef>
        <a:spcAft>
          <a:spcPct val="0"/>
        </a:spcAft>
        <a:buFont typeface="Arial" charset="0"/>
        <a:buChar char="–"/>
        <a:defRPr sz="1941" kern="1200">
          <a:solidFill>
            <a:schemeClr val="tx1"/>
          </a:solidFill>
          <a:latin typeface="+mn-lt"/>
          <a:ea typeface="ＭＳ Ｐゴシック" pitchFamily="-116" charset="-128"/>
          <a:cs typeface="+mn-cs"/>
        </a:defRPr>
      </a:lvl4pPr>
      <a:lvl5pPr marL="1965616" indent="-216109" algn="l" defTabSz="433587" rtl="0" eaLnBrk="0" fontAlgn="base" hangingPunct="0">
        <a:spcBef>
          <a:spcPct val="20000"/>
        </a:spcBef>
        <a:spcAft>
          <a:spcPct val="0"/>
        </a:spcAft>
        <a:buFont typeface="Arial" charset="0"/>
        <a:buChar char="»"/>
        <a:defRPr sz="1941" kern="1200">
          <a:solidFill>
            <a:schemeClr val="tx1"/>
          </a:solidFill>
          <a:latin typeface="+mn-lt"/>
          <a:ea typeface="ＭＳ Ｐゴシック" pitchFamily="-116" charset="-128"/>
          <a:cs typeface="+mn-cs"/>
        </a:defRPr>
      </a:lvl5pPr>
      <a:lvl6pPr marL="2405034" indent="-218671" algn="l" defTabSz="437297" rtl="0" eaLnBrk="1" latinLnBrk="0" hangingPunct="1">
        <a:spcBef>
          <a:spcPct val="20000"/>
        </a:spcBef>
        <a:buFont typeface="Arial"/>
        <a:buChar char="•"/>
        <a:defRPr sz="1941" kern="1200">
          <a:solidFill>
            <a:schemeClr val="tx1"/>
          </a:solidFill>
          <a:latin typeface="+mn-lt"/>
          <a:ea typeface="+mn-ea"/>
          <a:cs typeface="+mn-cs"/>
        </a:defRPr>
      </a:lvl6pPr>
      <a:lvl7pPr marL="2842315" indent="-218671" algn="l" defTabSz="437297" rtl="0" eaLnBrk="1" latinLnBrk="0" hangingPunct="1">
        <a:spcBef>
          <a:spcPct val="20000"/>
        </a:spcBef>
        <a:buFont typeface="Arial"/>
        <a:buChar char="•"/>
        <a:defRPr sz="1941" kern="1200">
          <a:solidFill>
            <a:schemeClr val="tx1"/>
          </a:solidFill>
          <a:latin typeface="+mn-lt"/>
          <a:ea typeface="+mn-ea"/>
          <a:cs typeface="+mn-cs"/>
        </a:defRPr>
      </a:lvl7pPr>
      <a:lvl8pPr marL="3279591" indent="-218671" algn="l" defTabSz="437297" rtl="0" eaLnBrk="1" latinLnBrk="0" hangingPunct="1">
        <a:spcBef>
          <a:spcPct val="20000"/>
        </a:spcBef>
        <a:buFont typeface="Arial"/>
        <a:buChar char="•"/>
        <a:defRPr sz="1941" kern="1200">
          <a:solidFill>
            <a:schemeClr val="tx1"/>
          </a:solidFill>
          <a:latin typeface="+mn-lt"/>
          <a:ea typeface="+mn-ea"/>
          <a:cs typeface="+mn-cs"/>
        </a:defRPr>
      </a:lvl8pPr>
      <a:lvl9pPr marL="3716871" indent="-218671" algn="l" defTabSz="437297" rtl="0" eaLnBrk="1" latinLnBrk="0" hangingPunct="1">
        <a:spcBef>
          <a:spcPct val="20000"/>
        </a:spcBef>
        <a:buFont typeface="Arial"/>
        <a:buChar char="•"/>
        <a:defRPr sz="1941" kern="1200">
          <a:solidFill>
            <a:schemeClr val="tx1"/>
          </a:solidFill>
          <a:latin typeface="+mn-lt"/>
          <a:ea typeface="+mn-ea"/>
          <a:cs typeface="+mn-cs"/>
        </a:defRPr>
      </a:lvl9pPr>
    </p:bodyStyle>
    <p:otherStyle>
      <a:defPPr>
        <a:defRPr lang="en-US"/>
      </a:defPPr>
      <a:lvl1pPr marL="0" algn="l" defTabSz="437297" rtl="0" eaLnBrk="1" latinLnBrk="0" hangingPunct="1">
        <a:defRPr sz="1747" kern="1200">
          <a:solidFill>
            <a:schemeClr val="tx1"/>
          </a:solidFill>
          <a:latin typeface="+mn-lt"/>
          <a:ea typeface="+mn-ea"/>
          <a:cs typeface="+mn-cs"/>
        </a:defRPr>
      </a:lvl1pPr>
      <a:lvl2pPr marL="437297" algn="l" defTabSz="437297" rtl="0" eaLnBrk="1" latinLnBrk="0" hangingPunct="1">
        <a:defRPr sz="1747" kern="1200">
          <a:solidFill>
            <a:schemeClr val="tx1"/>
          </a:solidFill>
          <a:latin typeface="+mn-lt"/>
          <a:ea typeface="+mn-ea"/>
          <a:cs typeface="+mn-cs"/>
        </a:defRPr>
      </a:lvl2pPr>
      <a:lvl3pPr marL="874589" algn="l" defTabSz="437297" rtl="0" eaLnBrk="1" latinLnBrk="0" hangingPunct="1">
        <a:defRPr sz="1747" kern="1200">
          <a:solidFill>
            <a:schemeClr val="tx1"/>
          </a:solidFill>
          <a:latin typeface="+mn-lt"/>
          <a:ea typeface="+mn-ea"/>
          <a:cs typeface="+mn-cs"/>
        </a:defRPr>
      </a:lvl3pPr>
      <a:lvl4pPr marL="1311846" algn="l" defTabSz="437297" rtl="0" eaLnBrk="1" latinLnBrk="0" hangingPunct="1">
        <a:defRPr sz="1747" kern="1200">
          <a:solidFill>
            <a:schemeClr val="tx1"/>
          </a:solidFill>
          <a:latin typeface="+mn-lt"/>
          <a:ea typeface="+mn-ea"/>
          <a:cs typeface="+mn-cs"/>
        </a:defRPr>
      </a:lvl4pPr>
      <a:lvl5pPr marL="1749124" algn="l" defTabSz="437297" rtl="0" eaLnBrk="1" latinLnBrk="0" hangingPunct="1">
        <a:defRPr sz="1747" kern="1200">
          <a:solidFill>
            <a:schemeClr val="tx1"/>
          </a:solidFill>
          <a:latin typeface="+mn-lt"/>
          <a:ea typeface="+mn-ea"/>
          <a:cs typeface="+mn-cs"/>
        </a:defRPr>
      </a:lvl5pPr>
      <a:lvl6pPr marL="2186398" algn="l" defTabSz="437297" rtl="0" eaLnBrk="1" latinLnBrk="0" hangingPunct="1">
        <a:defRPr sz="1747" kern="1200">
          <a:solidFill>
            <a:schemeClr val="tx1"/>
          </a:solidFill>
          <a:latin typeface="+mn-lt"/>
          <a:ea typeface="+mn-ea"/>
          <a:cs typeface="+mn-cs"/>
        </a:defRPr>
      </a:lvl6pPr>
      <a:lvl7pPr marL="2623673" algn="l" defTabSz="437297" rtl="0" eaLnBrk="1" latinLnBrk="0" hangingPunct="1">
        <a:defRPr sz="1747" kern="1200">
          <a:solidFill>
            <a:schemeClr val="tx1"/>
          </a:solidFill>
          <a:latin typeface="+mn-lt"/>
          <a:ea typeface="+mn-ea"/>
          <a:cs typeface="+mn-cs"/>
        </a:defRPr>
      </a:lvl7pPr>
      <a:lvl8pPr marL="3060952" algn="l" defTabSz="437297" rtl="0" eaLnBrk="1" latinLnBrk="0" hangingPunct="1">
        <a:defRPr sz="1747" kern="1200">
          <a:solidFill>
            <a:schemeClr val="tx1"/>
          </a:solidFill>
          <a:latin typeface="+mn-lt"/>
          <a:ea typeface="+mn-ea"/>
          <a:cs typeface="+mn-cs"/>
        </a:defRPr>
      </a:lvl8pPr>
      <a:lvl9pPr marL="3498229" algn="l" defTabSz="437297" rtl="0" eaLnBrk="1" latinLnBrk="0" hangingPunct="1">
        <a:defRPr sz="1747"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609600" y="1600201"/>
            <a:ext cx="10972800" cy="4525963"/>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ea typeface="+mn-ea"/>
                <a:cs typeface="+mn-cs"/>
              </a:defRPr>
            </a:lvl1pPr>
          </a:lstStyle>
          <a:p>
            <a:pPr>
              <a:defRPr/>
            </a:pPr>
            <a:fld id="{EBFD1BB0-8A31-6C49-B30A-B1B1A065D7C0}" type="datetimeFigureOut">
              <a:rPr lang="en-US"/>
              <a:pPr>
                <a:defRPr/>
              </a:pPr>
              <a:t>12/6/21</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ea typeface="+mn-ea"/>
                <a:cs typeface="+mn-cs"/>
              </a:defRPr>
            </a:lvl1pPr>
          </a:lstStyle>
          <a:p>
            <a:pPr>
              <a:defRPr/>
            </a:pPr>
            <a:fld id="{6224F023-CE09-CD45-9F8B-D234995E76D7}" type="slidenum">
              <a:rPr lang="en-US"/>
              <a:pPr>
                <a:defRPr/>
              </a:pPr>
              <a:t>‹#›</a:t>
            </a:fld>
            <a:endParaRPr lang="en-US"/>
          </a:p>
        </p:txBody>
      </p:sp>
    </p:spTree>
    <p:extLst>
      <p:ext uri="{BB962C8B-B14F-4D97-AF65-F5344CB8AC3E}">
        <p14:creationId xmlns:p14="http://schemas.microsoft.com/office/powerpoint/2010/main" val="1235513235"/>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17.emf"/></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6.xml"/><Relationship Id="rId5" Type="http://schemas.openxmlformats.org/officeDocument/2006/relationships/image" Target="../media/image20.png"/><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6.xml"/><Relationship Id="rId5" Type="http://schemas.openxmlformats.org/officeDocument/2006/relationships/image" Target="../media/image23.png"/><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hyperlink" Target="https://www.reddit.com/r/school_memes/"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6.xml"/><Relationship Id="rId5" Type="http://schemas.openxmlformats.org/officeDocument/2006/relationships/image" Target="../media/image26.png"/><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6.xml"/><Relationship Id="rId5" Type="http://schemas.openxmlformats.org/officeDocument/2006/relationships/image" Target="../media/image29.png"/><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6.xml"/><Relationship Id="rId5" Type="http://schemas.openxmlformats.org/officeDocument/2006/relationships/image" Target="../media/image32.png"/><Relationship Id="rId4" Type="http://schemas.openxmlformats.org/officeDocument/2006/relationships/image" Target="../media/image31.png"/></Relationships>
</file>

<file path=ppt/slides/_rels/slide23.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21.xml"/><Relationship Id="rId1" Type="http://schemas.openxmlformats.org/officeDocument/2006/relationships/slideLayout" Target="../slideLayouts/slideLayout6.xml"/><Relationship Id="rId4" Type="http://schemas.openxmlformats.org/officeDocument/2006/relationships/image" Target="../media/image34.emf"/></Relationships>
</file>

<file path=ppt/slides/_rels/slide24.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22.xml"/><Relationship Id="rId1" Type="http://schemas.openxmlformats.org/officeDocument/2006/relationships/slideLayout" Target="../slideLayouts/slideLayout6.xml"/><Relationship Id="rId4" Type="http://schemas.openxmlformats.org/officeDocument/2006/relationships/image" Target="../media/image36.emf"/></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hyperlink" Target="https://www.coursera.org/learn/r-programming?" TargetMode="External"/><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openxmlformats.org/officeDocument/2006/relationships/hyperlink" Target="https://carpentries-uconn.github.io/" TargetMode="External"/><Relationship Id="rId4" Type="http://schemas.openxmlformats.org/officeDocument/2006/relationships/hyperlink" Target="https://en.wikipedia.org/wiki/RStudio" TargetMode="External"/></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themeOverride" Target="../theme/themeOverride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3.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3.xml"/><Relationship Id="rId1" Type="http://schemas.openxmlformats.org/officeDocument/2006/relationships/vmlDrawing" Target="../drawings/vmlDrawing1.vml"/><Relationship Id="rId6" Type="http://schemas.openxmlformats.org/officeDocument/2006/relationships/image" Target="../media/image38.png"/><Relationship Id="rId5" Type="http://schemas.openxmlformats.org/officeDocument/2006/relationships/oleObject" Target="../embeddings/oleObject1.bin"/><Relationship Id="rId4" Type="http://schemas.openxmlformats.org/officeDocument/2006/relationships/image" Target="../media/image39.jpeg"/></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hyperlink" Target="https://en.wikipedia.org/wiki/Uncle_Sam" TargetMode="Externa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3.xml"/><Relationship Id="rId1" Type="http://schemas.openxmlformats.org/officeDocument/2006/relationships/vmlDrawing" Target="../drawings/vmlDrawing2.vml"/><Relationship Id="rId6" Type="http://schemas.openxmlformats.org/officeDocument/2006/relationships/image" Target="../media/image40.png"/><Relationship Id="rId5" Type="http://schemas.openxmlformats.org/officeDocument/2006/relationships/oleObject" Target="../embeddings/oleObject2.bin"/><Relationship Id="rId4" Type="http://schemas.openxmlformats.org/officeDocument/2006/relationships/image" Target="../media/image41.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8.xml"/><Relationship Id="rId7" Type="http://schemas.openxmlformats.org/officeDocument/2006/relationships/image" Target="../media/image43.png"/><Relationship Id="rId2" Type="http://schemas.openxmlformats.org/officeDocument/2006/relationships/slideLayout" Target="../slideLayouts/slideLayout23.xml"/><Relationship Id="rId1" Type="http://schemas.openxmlformats.org/officeDocument/2006/relationships/vmlDrawing" Target="../drawings/vmlDrawing3.vml"/><Relationship Id="rId6" Type="http://schemas.openxmlformats.org/officeDocument/2006/relationships/oleObject" Target="../embeddings/oleObject4.bin"/><Relationship Id="rId5" Type="http://schemas.openxmlformats.org/officeDocument/2006/relationships/image" Target="../media/image42.png"/><Relationship Id="rId4" Type="http://schemas.openxmlformats.org/officeDocument/2006/relationships/oleObject" Target="../embeddings/oleObject3.bin"/></Relationships>
</file>

<file path=ppt/slides/_rels/slide32.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notesSlide" Target="../notesSlides/notesSlide29.xml"/><Relationship Id="rId1" Type="http://schemas.openxmlformats.org/officeDocument/2006/relationships/slideLayout" Target="../slideLayouts/slideLayout25.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3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0.xml"/><Relationship Id="rId1" Type="http://schemas.openxmlformats.org/officeDocument/2006/relationships/slideLayout" Target="../slideLayouts/slideLayout25.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chart" Target="../charts/char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4.xml"/></Relationships>
</file>

<file path=ppt/slides/_rels/slide3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2.xml"/><Relationship Id="rId1" Type="http://schemas.openxmlformats.org/officeDocument/2006/relationships/slideLayout" Target="../slideLayouts/slideLayout24.xml"/></Relationships>
</file>

<file path=ppt/slides/_rels/slide3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3.xml"/><Relationship Id="rId1" Type="http://schemas.openxmlformats.org/officeDocument/2006/relationships/slideLayout" Target="../slideLayouts/slideLayout25.xml"/></Relationships>
</file>

<file path=ppt/slides/_rels/slide3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4.xml"/><Relationship Id="rId1" Type="http://schemas.openxmlformats.org/officeDocument/2006/relationships/slideLayout" Target="../slideLayouts/slideLayout25.xml"/><Relationship Id="rId4" Type="http://schemas.openxmlformats.org/officeDocument/2006/relationships/image" Target="../media/image55.png"/></Relationships>
</file>

<file path=ppt/slides/_rels/slide3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5.xml"/><Relationship Id="rId1" Type="http://schemas.openxmlformats.org/officeDocument/2006/relationships/slideLayout" Target="../slideLayouts/slideLayout26.xml"/></Relationships>
</file>

<file path=ppt/slides/_rels/slide39.xml.rels><?xml version="1.0" encoding="UTF-8" standalone="yes"?>
<Relationships xmlns="http://schemas.openxmlformats.org/package/2006/relationships"><Relationship Id="rId2" Type="http://schemas.openxmlformats.org/officeDocument/2006/relationships/hyperlink" Target="https://academic.oup.com/sysbio/article/51/3/492/1616895" TargetMode="External"/><Relationship Id="rId1" Type="http://schemas.openxmlformats.org/officeDocument/2006/relationships/slideLayout" Target="../slideLayouts/slideLayout2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6.xml"/><Relationship Id="rId1" Type="http://schemas.openxmlformats.org/officeDocument/2006/relationships/slideLayout" Target="../slideLayouts/slideLayout2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hyperlink" Target="https://www.ncbi.nlm.nih.gov/pmc/articles/PMC3622293/" TargetMode="External"/><Relationship Id="rId2" Type="http://schemas.openxmlformats.org/officeDocument/2006/relationships/image" Target="../media/image59.tiff"/><Relationship Id="rId1" Type="http://schemas.openxmlformats.org/officeDocument/2006/relationships/slideLayout" Target="../slideLayouts/slideLayout2.xml"/><Relationship Id="rId5" Type="http://schemas.openxmlformats.org/officeDocument/2006/relationships/hyperlink" Target="https://en.wikipedia.org/wiki/Onion_Test" TargetMode="External"/><Relationship Id="rId4" Type="http://schemas.openxmlformats.org/officeDocument/2006/relationships/hyperlink" Target="https://www.ncbi.nlm.nih.gov/pmc/articles/PMC3619371/"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60.tiff"/><Relationship Id="rId2" Type="http://schemas.openxmlformats.org/officeDocument/2006/relationships/hyperlink" Target="https://biologydirect.biomedcentral.com/articles/10.1186/1745-6150-7-35" TargetMode="Externa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hyperlink" Target="https://www.pnas.org/content/97/7/3298" TargetMode="External"/><Relationship Id="rId4" Type="http://schemas.openxmlformats.org/officeDocument/2006/relationships/hyperlink" Target="https://link.springer.com/article/10.1007%2FPL00006540" TargetMode="External"/></Relationships>
</file>

<file path=ppt/slides/_rels/slide52.xml.rels><?xml version="1.0" encoding="UTF-8" standalone="yes"?>
<Relationships xmlns="http://schemas.openxmlformats.org/package/2006/relationships"><Relationship Id="rId3" Type="http://schemas.openxmlformats.org/officeDocument/2006/relationships/hyperlink" Target="https://www.pnas.org/content/97/7/3298" TargetMode="External"/><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66.jpeg"/></Relationships>
</file>

<file path=ppt/slides/_rels/slide53.xml.rels><?xml version="1.0" encoding="UTF-8" standalone="yes"?>
<Relationships xmlns="http://schemas.openxmlformats.org/package/2006/relationships"><Relationship Id="rId3" Type="http://schemas.openxmlformats.org/officeDocument/2006/relationships/hyperlink" Target="https://science.sciencemag.org/content/290/5494/1151.long" TargetMode="External"/><Relationship Id="rId7" Type="http://schemas.openxmlformats.org/officeDocument/2006/relationships/image" Target="../media/image68.png"/><Relationship Id="rId2" Type="http://schemas.openxmlformats.org/officeDocument/2006/relationships/hyperlink" Target="https://www.ncbi.nlm.nih.gov/pubmed/10101175" TargetMode="External"/><Relationship Id="rId1" Type="http://schemas.openxmlformats.org/officeDocument/2006/relationships/slideLayout" Target="../slideLayouts/slideLayout2.xml"/><Relationship Id="rId6" Type="http://schemas.openxmlformats.org/officeDocument/2006/relationships/image" Target="../media/image67.png"/><Relationship Id="rId5" Type="http://schemas.openxmlformats.org/officeDocument/2006/relationships/hyperlink" Target="https://en.wikipedia.org/wiki/Rube_Goldberg" TargetMode="External"/><Relationship Id="rId4" Type="http://schemas.openxmlformats.org/officeDocument/2006/relationships/hyperlink" Target="https://en.wikipedia.org/wiki/The_Spandrels_of_San_Marco_and_the_Panglossian_Paradigm" TargetMode="External"/></Relationships>
</file>

<file path=ppt/slides/_rels/slide54.xml.rels><?xml version="1.0" encoding="UTF-8" standalone="yes"?>
<Relationships xmlns="http://schemas.openxmlformats.org/package/2006/relationships"><Relationship Id="rId3" Type="http://schemas.openxmlformats.org/officeDocument/2006/relationships/hyperlink" Target="https://doi.org/10.1039/C3SC52951G" TargetMode="External"/><Relationship Id="rId2" Type="http://schemas.openxmlformats.org/officeDocument/2006/relationships/image" Target="../media/image69.tiff"/><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8.xml"/><Relationship Id="rId5" Type="http://schemas.openxmlformats.org/officeDocument/2006/relationships/image" Target="../media/image73.png"/><Relationship Id="rId4" Type="http://schemas.openxmlformats.org/officeDocument/2006/relationships/image" Target="../media/image72.png"/></Relationships>
</file>

<file path=ppt/slides/_rels/slide5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9.xml"/><Relationship Id="rId1" Type="http://schemas.openxmlformats.org/officeDocument/2006/relationships/slideLayout" Target="../slideLayouts/slideLayout39.xml"/></Relationships>
</file>

<file path=ppt/slides/_rels/slide57.xml.rels><?xml version="1.0" encoding="UTF-8" standalone="yes"?>
<Relationships xmlns="http://schemas.openxmlformats.org/package/2006/relationships"><Relationship Id="rId3" Type="http://schemas.openxmlformats.org/officeDocument/2006/relationships/image" Target="../media/image75.gif"/><Relationship Id="rId2" Type="http://schemas.openxmlformats.org/officeDocument/2006/relationships/hyperlink" Target="https://doi.org/10.1039/C3SC52951G" TargetMode="External"/><Relationship Id="rId1" Type="http://schemas.openxmlformats.org/officeDocument/2006/relationships/slideLayout" Target="../slideLayouts/slideLayout44.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59.xml.rels><?xml version="1.0" encoding="UTF-8" standalone="yes"?>
<Relationships xmlns="http://schemas.openxmlformats.org/package/2006/relationships"><Relationship Id="rId3" Type="http://schemas.openxmlformats.org/officeDocument/2006/relationships/hyperlink" Target="https://doi.org/10.1039/C3SC52951G" TargetMode="External"/><Relationship Id="rId2" Type="http://schemas.openxmlformats.org/officeDocument/2006/relationships/notesSlide" Target="../notesSlides/notesSlide40.xml"/><Relationship Id="rId1" Type="http://schemas.openxmlformats.org/officeDocument/2006/relationships/slideLayout" Target="../slideLayouts/slideLayout44.xml"/><Relationship Id="rId4" Type="http://schemas.openxmlformats.org/officeDocument/2006/relationships/image" Target="../media/image76.gif"/></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C58948-37C5-394A-9536-467C7CFFC109}"/>
              </a:ext>
            </a:extLst>
          </p:cNvPr>
          <p:cNvSpPr>
            <a:spLocks noGrp="1"/>
          </p:cNvSpPr>
          <p:nvPr>
            <p:ph type="ctrTitle"/>
          </p:nvPr>
        </p:nvSpPr>
        <p:spPr>
          <a:xfrm>
            <a:off x="1523999" y="1684569"/>
            <a:ext cx="9144000" cy="2387600"/>
          </a:xfrm>
        </p:spPr>
        <p:txBody>
          <a:bodyPr>
            <a:normAutofit fontScale="90000"/>
          </a:bodyPr>
          <a:lstStyle/>
          <a:p>
            <a:r>
              <a:rPr lang="en-US" dirty="0"/>
              <a:t>MCB 3421 2021 </a:t>
            </a:r>
            <a:br>
              <a:rPr lang="en-US" dirty="0"/>
            </a:br>
            <a:br>
              <a:rPr lang="en-US" dirty="0"/>
            </a:br>
            <a:r>
              <a:rPr lang="en-US" dirty="0"/>
              <a:t>Class 25</a:t>
            </a:r>
            <a:br>
              <a:rPr lang="en-US" dirty="0"/>
            </a:br>
            <a:endParaRPr lang="en-US" dirty="0"/>
          </a:p>
        </p:txBody>
      </p:sp>
      <p:sp>
        <p:nvSpPr>
          <p:cNvPr id="4" name="TextBox 3">
            <a:extLst>
              <a:ext uri="{FF2B5EF4-FFF2-40B4-BE49-F238E27FC236}">
                <a16:creationId xmlns:a16="http://schemas.microsoft.com/office/drawing/2014/main" id="{AC0185E0-7537-024A-A992-D8EDA122B778}"/>
              </a:ext>
            </a:extLst>
          </p:cNvPr>
          <p:cNvSpPr txBox="1"/>
          <p:nvPr/>
        </p:nvSpPr>
        <p:spPr>
          <a:xfrm>
            <a:off x="4124347" y="4434767"/>
            <a:ext cx="4309065" cy="1477328"/>
          </a:xfrm>
          <a:prstGeom prst="rect">
            <a:avLst/>
          </a:prstGeom>
          <a:noFill/>
        </p:spPr>
        <p:txBody>
          <a:bodyPr wrap="none" rtlCol="0">
            <a:spAutoFit/>
          </a:bodyPr>
          <a:lstStyle/>
          <a:p>
            <a:r>
              <a:rPr lang="en-US" dirty="0"/>
              <a:t>Discussion of computer lab 13</a:t>
            </a:r>
          </a:p>
          <a:p>
            <a:r>
              <a:rPr lang="en-US" dirty="0"/>
              <a:t>The power of Script and R</a:t>
            </a:r>
          </a:p>
          <a:p>
            <a:r>
              <a:rPr lang="en-US" dirty="0"/>
              <a:t>Bipartition paradox and embedded quartets</a:t>
            </a:r>
          </a:p>
          <a:p>
            <a:r>
              <a:rPr lang="en-US" dirty="0"/>
              <a:t>Constructive neutral evolution </a:t>
            </a:r>
          </a:p>
          <a:p>
            <a:endParaRPr lang="en-US" dirty="0"/>
          </a:p>
        </p:txBody>
      </p:sp>
    </p:spTree>
    <p:extLst>
      <p:ext uri="{BB962C8B-B14F-4D97-AF65-F5344CB8AC3E}">
        <p14:creationId xmlns:p14="http://schemas.microsoft.com/office/powerpoint/2010/main" val="38256611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06BF1E4-8A7E-0745-AE2D-D57268F4F68B}"/>
              </a:ext>
            </a:extLst>
          </p:cNvPr>
          <p:cNvPicPr>
            <a:picLocks noChangeAspect="1"/>
          </p:cNvPicPr>
          <p:nvPr/>
        </p:nvPicPr>
        <p:blipFill>
          <a:blip r:embed="rId3"/>
          <a:stretch>
            <a:fillRect/>
          </a:stretch>
        </p:blipFill>
        <p:spPr>
          <a:xfrm>
            <a:off x="3054350" y="1752600"/>
            <a:ext cx="6083300" cy="4864100"/>
          </a:xfrm>
          <a:prstGeom prst="rect">
            <a:avLst/>
          </a:prstGeom>
        </p:spPr>
      </p:pic>
      <p:sp>
        <p:nvSpPr>
          <p:cNvPr id="4" name="Title 1">
            <a:extLst>
              <a:ext uri="{FF2B5EF4-FFF2-40B4-BE49-F238E27FC236}">
                <a16:creationId xmlns:a16="http://schemas.microsoft.com/office/drawing/2014/main" id="{8B0E6559-11AB-524F-A05D-B4BF397DF88C}"/>
              </a:ext>
            </a:extLst>
          </p:cNvPr>
          <p:cNvSpPr>
            <a:spLocks noGrp="1"/>
          </p:cNvSpPr>
          <p:nvPr>
            <p:ph type="title"/>
          </p:nvPr>
        </p:nvSpPr>
        <p:spPr>
          <a:xfrm>
            <a:off x="2209800" y="292100"/>
            <a:ext cx="7772400" cy="1143000"/>
          </a:xfrm>
        </p:spPr>
        <p:txBody>
          <a:bodyPr/>
          <a:lstStyle/>
          <a:p>
            <a:r>
              <a:rPr lang="en-US" dirty="0" err="1"/>
              <a:t>parse_pepstats_mod.pl</a:t>
            </a:r>
            <a:endParaRPr lang="en-US" dirty="0"/>
          </a:p>
        </p:txBody>
      </p:sp>
    </p:spTree>
    <p:extLst>
      <p:ext uri="{BB962C8B-B14F-4D97-AF65-F5344CB8AC3E}">
        <p14:creationId xmlns:p14="http://schemas.microsoft.com/office/powerpoint/2010/main" val="3774461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B0E6559-11AB-524F-A05D-B4BF397DF88C}"/>
              </a:ext>
            </a:extLst>
          </p:cNvPr>
          <p:cNvSpPr>
            <a:spLocks noGrp="1"/>
          </p:cNvSpPr>
          <p:nvPr>
            <p:ph type="title"/>
          </p:nvPr>
        </p:nvSpPr>
        <p:spPr>
          <a:xfrm>
            <a:off x="2209800" y="292100"/>
            <a:ext cx="7772400" cy="1143000"/>
          </a:xfrm>
        </p:spPr>
        <p:txBody>
          <a:bodyPr/>
          <a:lstStyle/>
          <a:p>
            <a:r>
              <a:rPr lang="en-US" dirty="0" err="1"/>
              <a:t>parse_pepstats_mod.pl</a:t>
            </a:r>
            <a:endParaRPr lang="en-US" dirty="0"/>
          </a:p>
        </p:txBody>
      </p:sp>
      <p:pic>
        <p:nvPicPr>
          <p:cNvPr id="3" name="Picture 2">
            <a:extLst>
              <a:ext uri="{FF2B5EF4-FFF2-40B4-BE49-F238E27FC236}">
                <a16:creationId xmlns:a16="http://schemas.microsoft.com/office/drawing/2014/main" id="{2525BA40-A949-7E44-9E57-07FD8CB94751}"/>
              </a:ext>
            </a:extLst>
          </p:cNvPr>
          <p:cNvPicPr>
            <a:picLocks noChangeAspect="1"/>
          </p:cNvPicPr>
          <p:nvPr/>
        </p:nvPicPr>
        <p:blipFill>
          <a:blip r:embed="rId3"/>
          <a:stretch>
            <a:fillRect/>
          </a:stretch>
        </p:blipFill>
        <p:spPr>
          <a:xfrm>
            <a:off x="1752600" y="2435290"/>
            <a:ext cx="9096530" cy="1901760"/>
          </a:xfrm>
          <a:prstGeom prst="rect">
            <a:avLst/>
          </a:prstGeom>
        </p:spPr>
      </p:pic>
    </p:spTree>
    <p:extLst>
      <p:ext uri="{BB962C8B-B14F-4D97-AF65-F5344CB8AC3E}">
        <p14:creationId xmlns:p14="http://schemas.microsoft.com/office/powerpoint/2010/main" val="35131048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BE09C8-2869-3040-99FB-B82533DF13FE}"/>
              </a:ext>
            </a:extLst>
          </p:cNvPr>
          <p:cNvSpPr>
            <a:spLocks noGrp="1"/>
          </p:cNvSpPr>
          <p:nvPr>
            <p:ph type="title"/>
          </p:nvPr>
        </p:nvSpPr>
        <p:spPr/>
        <p:txBody>
          <a:bodyPr/>
          <a:lstStyle/>
          <a:p>
            <a:r>
              <a:rPr lang="en-US" dirty="0" err="1"/>
              <a:t>histogramScript_pdf.R</a:t>
            </a:r>
            <a:endParaRPr lang="en-US" dirty="0"/>
          </a:p>
        </p:txBody>
      </p:sp>
      <p:pic>
        <p:nvPicPr>
          <p:cNvPr id="3" name="Picture 2">
            <a:extLst>
              <a:ext uri="{FF2B5EF4-FFF2-40B4-BE49-F238E27FC236}">
                <a16:creationId xmlns:a16="http://schemas.microsoft.com/office/drawing/2014/main" id="{56402600-DB1D-044E-AD6C-DC766E5D3C38}"/>
              </a:ext>
            </a:extLst>
          </p:cNvPr>
          <p:cNvPicPr>
            <a:picLocks noChangeAspect="1"/>
          </p:cNvPicPr>
          <p:nvPr/>
        </p:nvPicPr>
        <p:blipFill>
          <a:blip r:embed="rId3"/>
          <a:stretch>
            <a:fillRect/>
          </a:stretch>
        </p:blipFill>
        <p:spPr>
          <a:xfrm>
            <a:off x="1524000" y="2244226"/>
            <a:ext cx="9144000" cy="3283949"/>
          </a:xfrm>
          <a:prstGeom prst="rect">
            <a:avLst/>
          </a:prstGeom>
        </p:spPr>
      </p:pic>
    </p:spTree>
    <p:extLst>
      <p:ext uri="{BB962C8B-B14F-4D97-AF65-F5344CB8AC3E}">
        <p14:creationId xmlns:p14="http://schemas.microsoft.com/office/powerpoint/2010/main" val="11891905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BE09C8-2869-3040-99FB-B82533DF13FE}"/>
              </a:ext>
            </a:extLst>
          </p:cNvPr>
          <p:cNvSpPr>
            <a:spLocks noGrp="1"/>
          </p:cNvSpPr>
          <p:nvPr>
            <p:ph type="title"/>
          </p:nvPr>
        </p:nvSpPr>
        <p:spPr/>
        <p:txBody>
          <a:bodyPr/>
          <a:lstStyle/>
          <a:p>
            <a:r>
              <a:rPr lang="en-US" dirty="0" err="1"/>
              <a:t>histogramScript_pdf.R</a:t>
            </a:r>
            <a:endParaRPr lang="en-US" dirty="0"/>
          </a:p>
        </p:txBody>
      </p:sp>
      <p:pic>
        <p:nvPicPr>
          <p:cNvPr id="4" name="Picture 3">
            <a:extLst>
              <a:ext uri="{FF2B5EF4-FFF2-40B4-BE49-F238E27FC236}">
                <a16:creationId xmlns:a16="http://schemas.microsoft.com/office/drawing/2014/main" id="{C1B337AE-6348-A44B-B819-9E17B89C922F}"/>
              </a:ext>
            </a:extLst>
          </p:cNvPr>
          <p:cNvPicPr>
            <a:picLocks noChangeAspect="1"/>
          </p:cNvPicPr>
          <p:nvPr/>
        </p:nvPicPr>
        <p:blipFill>
          <a:blip r:embed="rId3"/>
          <a:stretch>
            <a:fillRect/>
          </a:stretch>
        </p:blipFill>
        <p:spPr>
          <a:xfrm>
            <a:off x="875421" y="1839789"/>
            <a:ext cx="10465316" cy="3542107"/>
          </a:xfrm>
          <a:prstGeom prst="rect">
            <a:avLst/>
          </a:prstGeom>
        </p:spPr>
      </p:pic>
    </p:spTree>
    <p:extLst>
      <p:ext uri="{BB962C8B-B14F-4D97-AF65-F5344CB8AC3E}">
        <p14:creationId xmlns:p14="http://schemas.microsoft.com/office/powerpoint/2010/main" val="1924319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BE09C8-2869-3040-99FB-B82533DF13FE}"/>
              </a:ext>
            </a:extLst>
          </p:cNvPr>
          <p:cNvSpPr>
            <a:spLocks noGrp="1"/>
          </p:cNvSpPr>
          <p:nvPr>
            <p:ph type="title"/>
          </p:nvPr>
        </p:nvSpPr>
        <p:spPr>
          <a:xfrm>
            <a:off x="914400" y="225110"/>
            <a:ext cx="10363200" cy="1143000"/>
          </a:xfrm>
        </p:spPr>
        <p:txBody>
          <a:bodyPr/>
          <a:lstStyle/>
          <a:p>
            <a:r>
              <a:rPr lang="en-US" dirty="0" err="1"/>
              <a:t>histogramScript_pdf.R</a:t>
            </a:r>
            <a:endParaRPr lang="en-US" dirty="0"/>
          </a:p>
        </p:txBody>
      </p:sp>
      <p:pic>
        <p:nvPicPr>
          <p:cNvPr id="3" name="Picture 2">
            <a:extLst>
              <a:ext uri="{FF2B5EF4-FFF2-40B4-BE49-F238E27FC236}">
                <a16:creationId xmlns:a16="http://schemas.microsoft.com/office/drawing/2014/main" id="{20CE5451-08B7-DC4F-B6D5-7EB96A3E9666}"/>
              </a:ext>
            </a:extLst>
          </p:cNvPr>
          <p:cNvPicPr>
            <a:picLocks noChangeAspect="1"/>
          </p:cNvPicPr>
          <p:nvPr/>
        </p:nvPicPr>
        <p:blipFill>
          <a:blip r:embed="rId3"/>
          <a:stretch>
            <a:fillRect/>
          </a:stretch>
        </p:blipFill>
        <p:spPr>
          <a:xfrm>
            <a:off x="304167" y="5342709"/>
            <a:ext cx="12784111" cy="1409925"/>
          </a:xfrm>
          <a:prstGeom prst="rect">
            <a:avLst/>
          </a:prstGeom>
        </p:spPr>
      </p:pic>
      <p:pic>
        <p:nvPicPr>
          <p:cNvPr id="5" name="Picture 4">
            <a:extLst>
              <a:ext uri="{FF2B5EF4-FFF2-40B4-BE49-F238E27FC236}">
                <a16:creationId xmlns:a16="http://schemas.microsoft.com/office/drawing/2014/main" id="{ECD52B90-B941-514C-A910-4F7409E123E5}"/>
              </a:ext>
            </a:extLst>
          </p:cNvPr>
          <p:cNvPicPr>
            <a:picLocks noChangeAspect="1"/>
          </p:cNvPicPr>
          <p:nvPr/>
        </p:nvPicPr>
        <p:blipFill>
          <a:blip r:embed="rId4"/>
          <a:stretch>
            <a:fillRect/>
          </a:stretch>
        </p:blipFill>
        <p:spPr>
          <a:xfrm>
            <a:off x="1153139" y="1267097"/>
            <a:ext cx="9885721" cy="3716906"/>
          </a:xfrm>
          <a:prstGeom prst="rect">
            <a:avLst/>
          </a:prstGeom>
        </p:spPr>
      </p:pic>
    </p:spTree>
    <p:extLst>
      <p:ext uri="{BB962C8B-B14F-4D97-AF65-F5344CB8AC3E}">
        <p14:creationId xmlns:p14="http://schemas.microsoft.com/office/powerpoint/2010/main" val="40500577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EAC4926-A00D-F347-989B-4E4D38618234}"/>
              </a:ext>
            </a:extLst>
          </p:cNvPr>
          <p:cNvPicPr>
            <a:picLocks noChangeAspect="1"/>
          </p:cNvPicPr>
          <p:nvPr/>
        </p:nvPicPr>
        <p:blipFill>
          <a:blip r:embed="rId3"/>
          <a:stretch>
            <a:fillRect/>
          </a:stretch>
        </p:blipFill>
        <p:spPr>
          <a:xfrm>
            <a:off x="914400" y="228600"/>
            <a:ext cx="6721366" cy="6721366"/>
          </a:xfrm>
          <a:prstGeom prst="rect">
            <a:avLst/>
          </a:prstGeom>
        </p:spPr>
      </p:pic>
      <p:sp>
        <p:nvSpPr>
          <p:cNvPr id="4" name="TextBox 3">
            <a:extLst>
              <a:ext uri="{FF2B5EF4-FFF2-40B4-BE49-F238E27FC236}">
                <a16:creationId xmlns:a16="http://schemas.microsoft.com/office/drawing/2014/main" id="{E07500E3-AEC2-F047-83D3-8C006FEB2CC6}"/>
              </a:ext>
            </a:extLst>
          </p:cNvPr>
          <p:cNvSpPr txBox="1"/>
          <p:nvPr/>
        </p:nvSpPr>
        <p:spPr>
          <a:xfrm>
            <a:off x="7935311" y="1713454"/>
            <a:ext cx="4046483" cy="923330"/>
          </a:xfrm>
          <a:prstGeom prst="rect">
            <a:avLst/>
          </a:prstGeom>
          <a:noFill/>
        </p:spPr>
        <p:txBody>
          <a:bodyPr wrap="square" rtlCol="0">
            <a:spAutoFit/>
          </a:bodyPr>
          <a:lstStyle/>
          <a:p>
            <a:r>
              <a:rPr lang="en-US" dirty="0">
                <a:solidFill>
                  <a:srgbClr val="00B050"/>
                </a:solidFill>
              </a:rPr>
              <a:t>Green: </a:t>
            </a:r>
            <a:r>
              <a:rPr lang="en-US" dirty="0"/>
              <a:t>Normal distribution with 100,000 samples</a:t>
            </a:r>
          </a:p>
          <a:p>
            <a:r>
              <a:rPr lang="en-US" dirty="0">
                <a:solidFill>
                  <a:srgbClr val="FF0000"/>
                </a:solidFill>
              </a:rPr>
              <a:t>Red: </a:t>
            </a:r>
            <a:r>
              <a:rPr lang="en-US" dirty="0"/>
              <a:t>Actual theoretical IEP data </a:t>
            </a:r>
          </a:p>
        </p:txBody>
      </p:sp>
      <p:sp>
        <p:nvSpPr>
          <p:cNvPr id="5" name="TextBox 4">
            <a:extLst>
              <a:ext uri="{FF2B5EF4-FFF2-40B4-BE49-F238E27FC236}">
                <a16:creationId xmlns:a16="http://schemas.microsoft.com/office/drawing/2014/main" id="{4BC71157-158C-CA4E-A353-B41F3AFF994A}"/>
              </a:ext>
            </a:extLst>
          </p:cNvPr>
          <p:cNvSpPr txBox="1"/>
          <p:nvPr/>
        </p:nvSpPr>
        <p:spPr>
          <a:xfrm>
            <a:off x="7541174" y="5044967"/>
            <a:ext cx="4251434" cy="1200329"/>
          </a:xfrm>
          <a:prstGeom prst="rect">
            <a:avLst/>
          </a:prstGeom>
          <a:noFill/>
        </p:spPr>
        <p:txBody>
          <a:bodyPr wrap="square" rtlCol="0">
            <a:spAutoFit/>
          </a:bodyPr>
          <a:lstStyle/>
          <a:p>
            <a:r>
              <a:rPr lang="en-US" dirty="0">
                <a:solidFill>
                  <a:srgbClr val="00B050"/>
                </a:solidFill>
              </a:rPr>
              <a:t>Green: </a:t>
            </a:r>
            <a:r>
              <a:rPr lang="en-US" dirty="0"/>
              <a:t>Normal distribution with 100,000 samples</a:t>
            </a:r>
          </a:p>
          <a:p>
            <a:r>
              <a:rPr lang="en-US" dirty="0">
                <a:solidFill>
                  <a:srgbClr val="FF0000"/>
                </a:solidFill>
              </a:rPr>
              <a:t>Red: </a:t>
            </a:r>
            <a:r>
              <a:rPr lang="en-US" dirty="0"/>
              <a:t>Normal distribution with same number of samples as real data </a:t>
            </a:r>
          </a:p>
        </p:txBody>
      </p:sp>
    </p:spTree>
    <p:extLst>
      <p:ext uri="{BB962C8B-B14F-4D97-AF65-F5344CB8AC3E}">
        <p14:creationId xmlns:p14="http://schemas.microsoft.com/office/powerpoint/2010/main" val="10953951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735D00B-A359-C241-9392-277D2557DF89}"/>
              </a:ext>
            </a:extLst>
          </p:cNvPr>
          <p:cNvPicPr>
            <a:picLocks noChangeAspect="1"/>
          </p:cNvPicPr>
          <p:nvPr/>
        </p:nvPicPr>
        <p:blipFill>
          <a:blip r:embed="rId3"/>
          <a:stretch>
            <a:fillRect/>
          </a:stretch>
        </p:blipFill>
        <p:spPr>
          <a:xfrm>
            <a:off x="1371600" y="1042852"/>
            <a:ext cx="9448800" cy="5399314"/>
          </a:xfrm>
          <a:prstGeom prst="rect">
            <a:avLst/>
          </a:prstGeom>
        </p:spPr>
      </p:pic>
    </p:spTree>
    <p:extLst>
      <p:ext uri="{BB962C8B-B14F-4D97-AF65-F5344CB8AC3E}">
        <p14:creationId xmlns:p14="http://schemas.microsoft.com/office/powerpoint/2010/main" val="9681722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1D65000-1CF9-5F4F-AE98-457B47B3E018}"/>
              </a:ext>
            </a:extLst>
          </p:cNvPr>
          <p:cNvPicPr>
            <a:picLocks noChangeAspect="1"/>
          </p:cNvPicPr>
          <p:nvPr/>
        </p:nvPicPr>
        <p:blipFill>
          <a:blip r:embed="rId3"/>
          <a:stretch>
            <a:fillRect/>
          </a:stretch>
        </p:blipFill>
        <p:spPr>
          <a:xfrm>
            <a:off x="3338802" y="3580038"/>
            <a:ext cx="3559629" cy="3559629"/>
          </a:xfrm>
          <a:prstGeom prst="rect">
            <a:avLst/>
          </a:prstGeom>
        </p:spPr>
      </p:pic>
      <p:pic>
        <p:nvPicPr>
          <p:cNvPr id="4" name="Picture 3">
            <a:extLst>
              <a:ext uri="{FF2B5EF4-FFF2-40B4-BE49-F238E27FC236}">
                <a16:creationId xmlns:a16="http://schemas.microsoft.com/office/drawing/2014/main" id="{851E2C1D-6799-4346-8CD1-4EE4231B80A1}"/>
              </a:ext>
            </a:extLst>
          </p:cNvPr>
          <p:cNvPicPr>
            <a:picLocks noChangeAspect="1"/>
          </p:cNvPicPr>
          <p:nvPr/>
        </p:nvPicPr>
        <p:blipFill>
          <a:blip r:embed="rId4"/>
          <a:stretch>
            <a:fillRect/>
          </a:stretch>
        </p:blipFill>
        <p:spPr>
          <a:xfrm>
            <a:off x="3338803" y="-118091"/>
            <a:ext cx="3559629" cy="3559629"/>
          </a:xfrm>
          <a:prstGeom prst="rect">
            <a:avLst/>
          </a:prstGeom>
        </p:spPr>
      </p:pic>
      <p:sp>
        <p:nvSpPr>
          <p:cNvPr id="5" name="TextBox 4">
            <a:extLst>
              <a:ext uri="{FF2B5EF4-FFF2-40B4-BE49-F238E27FC236}">
                <a16:creationId xmlns:a16="http://schemas.microsoft.com/office/drawing/2014/main" id="{A18F340E-F314-5447-97E4-95EEF002DA40}"/>
              </a:ext>
            </a:extLst>
          </p:cNvPr>
          <p:cNvSpPr txBox="1"/>
          <p:nvPr/>
        </p:nvSpPr>
        <p:spPr>
          <a:xfrm>
            <a:off x="3870649" y="3303039"/>
            <a:ext cx="2336345" cy="276999"/>
          </a:xfrm>
          <a:prstGeom prst="rect">
            <a:avLst/>
          </a:prstGeom>
          <a:solidFill>
            <a:srgbClr val="FFFFFF"/>
          </a:solidFill>
        </p:spPr>
        <p:txBody>
          <a:bodyPr wrap="none" rtlCol="0">
            <a:spAutoFit/>
          </a:bodyPr>
          <a:lstStyle/>
          <a:p>
            <a:r>
              <a:rPr lang="en-US" sz="1200" dirty="0"/>
              <a:t>pH at which protein has no charge </a:t>
            </a:r>
          </a:p>
        </p:txBody>
      </p:sp>
      <p:sp>
        <p:nvSpPr>
          <p:cNvPr id="6" name="TextBox 5">
            <a:extLst>
              <a:ext uri="{FF2B5EF4-FFF2-40B4-BE49-F238E27FC236}">
                <a16:creationId xmlns:a16="http://schemas.microsoft.com/office/drawing/2014/main" id="{930B99A4-C528-BA4E-907F-88F09B197280}"/>
              </a:ext>
            </a:extLst>
          </p:cNvPr>
          <p:cNvSpPr txBox="1"/>
          <p:nvPr/>
        </p:nvSpPr>
        <p:spPr>
          <a:xfrm>
            <a:off x="6898433" y="392308"/>
            <a:ext cx="2684348" cy="646331"/>
          </a:xfrm>
          <a:prstGeom prst="rect">
            <a:avLst/>
          </a:prstGeom>
          <a:noFill/>
        </p:spPr>
        <p:txBody>
          <a:bodyPr wrap="square" rtlCol="0">
            <a:spAutoFit/>
          </a:bodyPr>
          <a:lstStyle/>
          <a:p>
            <a:r>
              <a:rPr lang="en-US" dirty="0"/>
              <a:t>DNA, cell wall &amp; membrane bound proteins </a:t>
            </a:r>
          </a:p>
        </p:txBody>
      </p:sp>
      <p:cxnSp>
        <p:nvCxnSpPr>
          <p:cNvPr id="7" name="Straight Arrow Connector 6">
            <a:extLst>
              <a:ext uri="{FF2B5EF4-FFF2-40B4-BE49-F238E27FC236}">
                <a16:creationId xmlns:a16="http://schemas.microsoft.com/office/drawing/2014/main" id="{51D8D5F9-24F5-6F41-BCA6-D80EC20C1B74}"/>
              </a:ext>
            </a:extLst>
          </p:cNvPr>
          <p:cNvCxnSpPr/>
          <p:nvPr/>
        </p:nvCxnSpPr>
        <p:spPr bwMode="auto">
          <a:xfrm flipH="1">
            <a:off x="5878286" y="715473"/>
            <a:ext cx="1020147" cy="747567"/>
          </a:xfrm>
          <a:prstGeom prst="straightConnector1">
            <a:avLst/>
          </a:prstGeom>
          <a:ln w="25400" cap="flat" cmpd="sng" algn="ctr">
            <a:solidFill>
              <a:schemeClr val="accent2"/>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2" name="TextBox 1">
            <a:extLst>
              <a:ext uri="{FF2B5EF4-FFF2-40B4-BE49-F238E27FC236}">
                <a16:creationId xmlns:a16="http://schemas.microsoft.com/office/drawing/2014/main" id="{A99B14BC-EDE3-304F-912B-429E658DAEF9}"/>
              </a:ext>
            </a:extLst>
          </p:cNvPr>
          <p:cNvSpPr txBox="1"/>
          <p:nvPr/>
        </p:nvSpPr>
        <p:spPr>
          <a:xfrm>
            <a:off x="7698257" y="4621188"/>
            <a:ext cx="3559629" cy="1754326"/>
          </a:xfrm>
          <a:prstGeom prst="rect">
            <a:avLst/>
          </a:prstGeom>
          <a:noFill/>
        </p:spPr>
        <p:txBody>
          <a:bodyPr wrap="square" rtlCol="0">
            <a:spAutoFit/>
          </a:bodyPr>
          <a:lstStyle/>
          <a:p>
            <a:r>
              <a:rPr lang="en-US" dirty="0"/>
              <a:t>Thermo-acidophiles have the same bimodal distribution  as other bacteria.  </a:t>
            </a:r>
          </a:p>
          <a:p>
            <a:endParaRPr lang="en-US" dirty="0"/>
          </a:p>
          <a:p>
            <a:r>
              <a:rPr lang="en-US" dirty="0"/>
              <a:t>No indication that these </a:t>
            </a:r>
            <a:r>
              <a:rPr lang="en-US" dirty="0" err="1"/>
              <a:t>organimsm</a:t>
            </a:r>
            <a:r>
              <a:rPr lang="en-US" dirty="0"/>
              <a:t> have a more acidic intracellular </a:t>
            </a:r>
            <a:r>
              <a:rPr lang="en-US" dirty="0" err="1"/>
              <a:t>pH.</a:t>
            </a:r>
            <a:r>
              <a:rPr lang="en-US" dirty="0"/>
              <a:t> </a:t>
            </a:r>
          </a:p>
        </p:txBody>
      </p:sp>
    </p:spTree>
    <p:extLst>
      <p:ext uri="{BB962C8B-B14F-4D97-AF65-F5344CB8AC3E}">
        <p14:creationId xmlns:p14="http://schemas.microsoft.com/office/powerpoint/2010/main" val="4680002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346DCD-4EFC-8947-A6DF-0029A3617F2C}"/>
              </a:ext>
            </a:extLst>
          </p:cNvPr>
          <p:cNvSpPr>
            <a:spLocks noGrp="1"/>
          </p:cNvSpPr>
          <p:nvPr>
            <p:ph type="title"/>
          </p:nvPr>
        </p:nvSpPr>
        <p:spPr>
          <a:xfrm>
            <a:off x="170935" y="0"/>
            <a:ext cx="10515600" cy="1325563"/>
          </a:xfrm>
        </p:spPr>
        <p:txBody>
          <a:bodyPr/>
          <a:lstStyle/>
          <a:p>
            <a:r>
              <a:rPr lang="en-US" dirty="0"/>
              <a:t>Salt-in strategists -- Haloarchaea</a:t>
            </a:r>
          </a:p>
        </p:txBody>
      </p:sp>
      <p:pic>
        <p:nvPicPr>
          <p:cNvPr id="4" name="Picture 3">
            <a:extLst>
              <a:ext uri="{FF2B5EF4-FFF2-40B4-BE49-F238E27FC236}">
                <a16:creationId xmlns:a16="http://schemas.microsoft.com/office/drawing/2014/main" id="{C7CBA6FD-478A-1C44-B797-0169457409A2}"/>
              </a:ext>
            </a:extLst>
          </p:cNvPr>
          <p:cNvPicPr>
            <a:picLocks noChangeAspect="1"/>
          </p:cNvPicPr>
          <p:nvPr/>
        </p:nvPicPr>
        <p:blipFill>
          <a:blip r:embed="rId3"/>
          <a:stretch>
            <a:fillRect/>
          </a:stretch>
        </p:blipFill>
        <p:spPr>
          <a:xfrm>
            <a:off x="258583" y="1325563"/>
            <a:ext cx="3937475" cy="3830595"/>
          </a:xfrm>
          <a:prstGeom prst="rect">
            <a:avLst/>
          </a:prstGeom>
        </p:spPr>
      </p:pic>
      <p:pic>
        <p:nvPicPr>
          <p:cNvPr id="5" name="Picture 4">
            <a:extLst>
              <a:ext uri="{FF2B5EF4-FFF2-40B4-BE49-F238E27FC236}">
                <a16:creationId xmlns:a16="http://schemas.microsoft.com/office/drawing/2014/main" id="{763C7455-44CF-884F-844D-832AC6DA059B}"/>
              </a:ext>
            </a:extLst>
          </p:cNvPr>
          <p:cNvPicPr>
            <a:picLocks noChangeAspect="1"/>
          </p:cNvPicPr>
          <p:nvPr/>
        </p:nvPicPr>
        <p:blipFill rotWithShape="1">
          <a:blip r:embed="rId4"/>
          <a:srcRect l="5165"/>
          <a:stretch/>
        </p:blipFill>
        <p:spPr>
          <a:xfrm>
            <a:off x="4196058" y="1408515"/>
            <a:ext cx="3678941" cy="3664690"/>
          </a:xfrm>
          <a:prstGeom prst="rect">
            <a:avLst/>
          </a:prstGeom>
        </p:spPr>
      </p:pic>
      <p:pic>
        <p:nvPicPr>
          <p:cNvPr id="6" name="Picture 5">
            <a:extLst>
              <a:ext uri="{FF2B5EF4-FFF2-40B4-BE49-F238E27FC236}">
                <a16:creationId xmlns:a16="http://schemas.microsoft.com/office/drawing/2014/main" id="{9B8E0712-3E29-9A4C-B4F7-A409AB7E23E5}"/>
              </a:ext>
            </a:extLst>
          </p:cNvPr>
          <p:cNvPicPr>
            <a:picLocks noChangeAspect="1"/>
          </p:cNvPicPr>
          <p:nvPr/>
        </p:nvPicPr>
        <p:blipFill>
          <a:blip r:embed="rId5"/>
          <a:stretch>
            <a:fillRect/>
          </a:stretch>
        </p:blipFill>
        <p:spPr>
          <a:xfrm>
            <a:off x="8037675" y="1408516"/>
            <a:ext cx="3774799" cy="3747642"/>
          </a:xfrm>
          <a:prstGeom prst="rect">
            <a:avLst/>
          </a:prstGeom>
        </p:spPr>
      </p:pic>
      <p:sp>
        <p:nvSpPr>
          <p:cNvPr id="7" name="TextBox 6">
            <a:extLst>
              <a:ext uri="{FF2B5EF4-FFF2-40B4-BE49-F238E27FC236}">
                <a16:creationId xmlns:a16="http://schemas.microsoft.com/office/drawing/2014/main" id="{33136FB5-91D7-4947-A6EE-7800EADAD725}"/>
              </a:ext>
            </a:extLst>
          </p:cNvPr>
          <p:cNvSpPr txBox="1"/>
          <p:nvPr/>
        </p:nvSpPr>
        <p:spPr>
          <a:xfrm>
            <a:off x="8377046" y="5560889"/>
            <a:ext cx="3435428" cy="646331"/>
          </a:xfrm>
          <a:prstGeom prst="rect">
            <a:avLst/>
          </a:prstGeom>
          <a:noFill/>
        </p:spPr>
        <p:txBody>
          <a:bodyPr wrap="none" rtlCol="0">
            <a:spAutoFit/>
          </a:bodyPr>
          <a:lstStyle/>
          <a:p>
            <a:r>
              <a:rPr lang="en-US" b="1" i="1" dirty="0"/>
              <a:t>Halorubrum_ezzemoulense</a:t>
            </a:r>
            <a:r>
              <a:rPr lang="en-US" b="1" dirty="0"/>
              <a:t>_Fb21 </a:t>
            </a:r>
            <a:endParaRPr lang="en-US" dirty="0"/>
          </a:p>
          <a:p>
            <a:endParaRPr lang="en-US" dirty="0"/>
          </a:p>
        </p:txBody>
      </p:sp>
      <p:sp>
        <p:nvSpPr>
          <p:cNvPr id="8" name="TextBox 7">
            <a:extLst>
              <a:ext uri="{FF2B5EF4-FFF2-40B4-BE49-F238E27FC236}">
                <a16:creationId xmlns:a16="http://schemas.microsoft.com/office/drawing/2014/main" id="{36BBFC1C-351C-F944-AA14-4E2740178B16}"/>
              </a:ext>
            </a:extLst>
          </p:cNvPr>
          <p:cNvSpPr txBox="1"/>
          <p:nvPr/>
        </p:nvSpPr>
        <p:spPr>
          <a:xfrm>
            <a:off x="4798131" y="5532437"/>
            <a:ext cx="3076868" cy="646331"/>
          </a:xfrm>
          <a:prstGeom prst="rect">
            <a:avLst/>
          </a:prstGeom>
          <a:noFill/>
        </p:spPr>
        <p:txBody>
          <a:bodyPr wrap="none" rtlCol="0">
            <a:spAutoFit/>
          </a:bodyPr>
          <a:lstStyle/>
          <a:p>
            <a:r>
              <a:rPr lang="en-US" b="1" i="1" dirty="0"/>
              <a:t>Halobacterium_salinarum</a:t>
            </a:r>
            <a:r>
              <a:rPr lang="en-US" b="1" dirty="0"/>
              <a:t>_R1 </a:t>
            </a:r>
            <a:endParaRPr lang="en-US" dirty="0"/>
          </a:p>
          <a:p>
            <a:endParaRPr lang="en-US" dirty="0"/>
          </a:p>
        </p:txBody>
      </p:sp>
      <p:sp>
        <p:nvSpPr>
          <p:cNvPr id="9" name="TextBox 8">
            <a:extLst>
              <a:ext uri="{FF2B5EF4-FFF2-40B4-BE49-F238E27FC236}">
                <a16:creationId xmlns:a16="http://schemas.microsoft.com/office/drawing/2014/main" id="{2EDB8E71-6D01-A145-9AC4-BB65534BED25}"/>
              </a:ext>
            </a:extLst>
          </p:cNvPr>
          <p:cNvSpPr txBox="1"/>
          <p:nvPr/>
        </p:nvSpPr>
        <p:spPr>
          <a:xfrm>
            <a:off x="969892" y="5532437"/>
            <a:ext cx="2514856" cy="646331"/>
          </a:xfrm>
          <a:prstGeom prst="rect">
            <a:avLst/>
          </a:prstGeom>
          <a:noFill/>
        </p:spPr>
        <p:txBody>
          <a:bodyPr wrap="none" rtlCol="0">
            <a:spAutoFit/>
          </a:bodyPr>
          <a:lstStyle/>
          <a:p>
            <a:r>
              <a:rPr lang="en-US" b="1" i="1" dirty="0"/>
              <a:t>Haloferax_volcanii</a:t>
            </a:r>
            <a:r>
              <a:rPr lang="en-US" b="1" dirty="0"/>
              <a:t>_DS2 </a:t>
            </a:r>
            <a:endParaRPr lang="en-US" dirty="0"/>
          </a:p>
          <a:p>
            <a:endParaRPr lang="en-US" dirty="0"/>
          </a:p>
        </p:txBody>
      </p:sp>
    </p:spTree>
    <p:extLst>
      <p:ext uri="{BB962C8B-B14F-4D97-AF65-F5344CB8AC3E}">
        <p14:creationId xmlns:p14="http://schemas.microsoft.com/office/powerpoint/2010/main" val="13117052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6D9099-ACED-3147-B824-0728A1BD248F}"/>
              </a:ext>
            </a:extLst>
          </p:cNvPr>
          <p:cNvSpPr>
            <a:spLocks noGrp="1"/>
          </p:cNvSpPr>
          <p:nvPr>
            <p:ph type="title"/>
          </p:nvPr>
        </p:nvSpPr>
        <p:spPr>
          <a:xfrm>
            <a:off x="838200" y="136525"/>
            <a:ext cx="10515600" cy="1325563"/>
          </a:xfrm>
        </p:spPr>
        <p:txBody>
          <a:bodyPr/>
          <a:lstStyle/>
          <a:p>
            <a:r>
              <a:rPr lang="en-US" dirty="0"/>
              <a:t>Salt-in strategists -- </a:t>
            </a:r>
            <a:r>
              <a:rPr lang="en-US" dirty="0" err="1"/>
              <a:t>Nanohaloarchaea</a:t>
            </a:r>
            <a:endParaRPr lang="en-US" dirty="0"/>
          </a:p>
        </p:txBody>
      </p:sp>
      <p:pic>
        <p:nvPicPr>
          <p:cNvPr id="3" name="Picture 2">
            <a:extLst>
              <a:ext uri="{FF2B5EF4-FFF2-40B4-BE49-F238E27FC236}">
                <a16:creationId xmlns:a16="http://schemas.microsoft.com/office/drawing/2014/main" id="{03C4816B-A0E0-8245-89D9-35CF8CFBDEA8}"/>
              </a:ext>
            </a:extLst>
          </p:cNvPr>
          <p:cNvPicPr>
            <a:picLocks noChangeAspect="1"/>
          </p:cNvPicPr>
          <p:nvPr/>
        </p:nvPicPr>
        <p:blipFill>
          <a:blip r:embed="rId3"/>
          <a:stretch>
            <a:fillRect/>
          </a:stretch>
        </p:blipFill>
        <p:spPr>
          <a:xfrm>
            <a:off x="152400" y="1569634"/>
            <a:ext cx="4044726" cy="3909901"/>
          </a:xfrm>
          <a:prstGeom prst="rect">
            <a:avLst/>
          </a:prstGeom>
        </p:spPr>
      </p:pic>
      <p:sp>
        <p:nvSpPr>
          <p:cNvPr id="4" name="TextBox 3">
            <a:extLst>
              <a:ext uri="{FF2B5EF4-FFF2-40B4-BE49-F238E27FC236}">
                <a16:creationId xmlns:a16="http://schemas.microsoft.com/office/drawing/2014/main" id="{07B221B9-762A-0049-BF9C-E3B8758AA8E5}"/>
              </a:ext>
            </a:extLst>
          </p:cNvPr>
          <p:cNvSpPr txBox="1"/>
          <p:nvPr/>
        </p:nvSpPr>
        <p:spPr>
          <a:xfrm>
            <a:off x="447895" y="5767758"/>
            <a:ext cx="3749231" cy="646331"/>
          </a:xfrm>
          <a:prstGeom prst="rect">
            <a:avLst/>
          </a:prstGeom>
          <a:noFill/>
        </p:spPr>
        <p:txBody>
          <a:bodyPr wrap="none" rtlCol="0">
            <a:spAutoFit/>
          </a:bodyPr>
          <a:lstStyle/>
          <a:p>
            <a:r>
              <a:rPr lang="en-US" b="1" i="1" dirty="0"/>
              <a:t>Candidatus</a:t>
            </a:r>
            <a:r>
              <a:rPr lang="en-US" b="1" dirty="0"/>
              <a:t>_Nanosalina_sp_J07AB43 </a:t>
            </a:r>
            <a:endParaRPr lang="en-US" dirty="0"/>
          </a:p>
          <a:p>
            <a:endParaRPr lang="en-US" dirty="0"/>
          </a:p>
        </p:txBody>
      </p:sp>
      <p:pic>
        <p:nvPicPr>
          <p:cNvPr id="5" name="Picture 4">
            <a:extLst>
              <a:ext uri="{FF2B5EF4-FFF2-40B4-BE49-F238E27FC236}">
                <a16:creationId xmlns:a16="http://schemas.microsoft.com/office/drawing/2014/main" id="{F8E17CC4-4838-7947-8A0C-4CD2AFC22067}"/>
              </a:ext>
            </a:extLst>
          </p:cNvPr>
          <p:cNvPicPr>
            <a:picLocks noChangeAspect="1"/>
          </p:cNvPicPr>
          <p:nvPr/>
        </p:nvPicPr>
        <p:blipFill>
          <a:blip r:embed="rId4"/>
          <a:stretch>
            <a:fillRect/>
          </a:stretch>
        </p:blipFill>
        <p:spPr>
          <a:xfrm>
            <a:off x="4478514" y="1569634"/>
            <a:ext cx="3768756" cy="3802355"/>
          </a:xfrm>
          <a:prstGeom prst="rect">
            <a:avLst/>
          </a:prstGeom>
        </p:spPr>
      </p:pic>
      <p:sp>
        <p:nvSpPr>
          <p:cNvPr id="6" name="TextBox 5">
            <a:extLst>
              <a:ext uri="{FF2B5EF4-FFF2-40B4-BE49-F238E27FC236}">
                <a16:creationId xmlns:a16="http://schemas.microsoft.com/office/drawing/2014/main" id="{2F544602-44F8-EB4C-BA2F-02210AD9B0B3}"/>
              </a:ext>
            </a:extLst>
          </p:cNvPr>
          <p:cNvSpPr txBox="1"/>
          <p:nvPr/>
        </p:nvSpPr>
        <p:spPr>
          <a:xfrm>
            <a:off x="5081092" y="5767757"/>
            <a:ext cx="3709542" cy="646331"/>
          </a:xfrm>
          <a:prstGeom prst="rect">
            <a:avLst/>
          </a:prstGeom>
          <a:noFill/>
        </p:spPr>
        <p:txBody>
          <a:bodyPr wrap="none" rtlCol="0">
            <a:spAutoFit/>
          </a:bodyPr>
          <a:lstStyle/>
          <a:p>
            <a:r>
              <a:rPr lang="en-US" b="1" dirty="0"/>
              <a:t>Nanohaloarchaea_archaeon_M3_22 </a:t>
            </a:r>
            <a:endParaRPr lang="en-US" dirty="0"/>
          </a:p>
          <a:p>
            <a:endParaRPr lang="en-US" dirty="0"/>
          </a:p>
        </p:txBody>
      </p:sp>
      <p:pic>
        <p:nvPicPr>
          <p:cNvPr id="7" name="Picture 6">
            <a:extLst>
              <a:ext uri="{FF2B5EF4-FFF2-40B4-BE49-F238E27FC236}">
                <a16:creationId xmlns:a16="http://schemas.microsoft.com/office/drawing/2014/main" id="{EFC01764-8073-A347-AC2A-599DE7A865BA}"/>
              </a:ext>
            </a:extLst>
          </p:cNvPr>
          <p:cNvPicPr>
            <a:picLocks noChangeAspect="1"/>
          </p:cNvPicPr>
          <p:nvPr/>
        </p:nvPicPr>
        <p:blipFill>
          <a:blip r:embed="rId5"/>
          <a:stretch>
            <a:fillRect/>
          </a:stretch>
        </p:blipFill>
        <p:spPr>
          <a:xfrm>
            <a:off x="8352317" y="1608881"/>
            <a:ext cx="3839683" cy="3763108"/>
          </a:xfrm>
          <a:prstGeom prst="rect">
            <a:avLst/>
          </a:prstGeom>
        </p:spPr>
      </p:pic>
      <p:sp>
        <p:nvSpPr>
          <p:cNvPr id="8" name="TextBox 7">
            <a:extLst>
              <a:ext uri="{FF2B5EF4-FFF2-40B4-BE49-F238E27FC236}">
                <a16:creationId xmlns:a16="http://schemas.microsoft.com/office/drawing/2014/main" id="{4A085444-7516-5B4A-B5CE-14FFD1138E5B}"/>
              </a:ext>
            </a:extLst>
          </p:cNvPr>
          <p:cNvSpPr txBox="1"/>
          <p:nvPr/>
        </p:nvSpPr>
        <p:spPr>
          <a:xfrm>
            <a:off x="8915400" y="5767756"/>
            <a:ext cx="3414589" cy="646331"/>
          </a:xfrm>
          <a:prstGeom prst="rect">
            <a:avLst/>
          </a:prstGeom>
          <a:noFill/>
        </p:spPr>
        <p:txBody>
          <a:bodyPr wrap="none" rtlCol="0">
            <a:spAutoFit/>
          </a:bodyPr>
          <a:lstStyle/>
          <a:p>
            <a:r>
              <a:rPr lang="en-US" b="1" dirty="0"/>
              <a:t>Nanohaloarchaea_archaeon_SG9 </a:t>
            </a:r>
            <a:endParaRPr lang="en-US" dirty="0"/>
          </a:p>
          <a:p>
            <a:endParaRPr lang="en-US" dirty="0"/>
          </a:p>
        </p:txBody>
      </p:sp>
    </p:spTree>
    <p:extLst>
      <p:ext uri="{BB962C8B-B14F-4D97-AF65-F5344CB8AC3E}">
        <p14:creationId xmlns:p14="http://schemas.microsoft.com/office/powerpoint/2010/main" val="494122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UCONN - All My Professors rn">
            <a:extLst>
              <a:ext uri="{FF2B5EF4-FFF2-40B4-BE49-F238E27FC236}">
                <a16:creationId xmlns:a16="http://schemas.microsoft.com/office/drawing/2014/main" id="{68A3CD0E-680B-4348-A036-A19B74065D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37051" y="0"/>
            <a:ext cx="5158748" cy="673443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AF9D738E-7E54-2346-AE2C-767102B95AB0}"/>
              </a:ext>
            </a:extLst>
          </p:cNvPr>
          <p:cNvSpPr txBox="1"/>
          <p:nvPr/>
        </p:nvSpPr>
        <p:spPr>
          <a:xfrm>
            <a:off x="358346" y="358346"/>
            <a:ext cx="1994457" cy="646331"/>
          </a:xfrm>
          <a:prstGeom prst="rect">
            <a:avLst/>
          </a:prstGeom>
          <a:noFill/>
        </p:spPr>
        <p:txBody>
          <a:bodyPr wrap="none" rtlCol="0">
            <a:spAutoFit/>
          </a:bodyPr>
          <a:lstStyle/>
          <a:p>
            <a:r>
              <a:rPr lang="en-US" altLang="en-US" dirty="0">
                <a:latin typeface="Calibri" panose="020F0502020204030204" pitchFamily="34" charset="0"/>
              </a:rPr>
              <a:t>Do the SET survey! </a:t>
            </a:r>
          </a:p>
          <a:p>
            <a:endParaRPr lang="en-US" dirty="0"/>
          </a:p>
        </p:txBody>
      </p:sp>
      <p:sp>
        <p:nvSpPr>
          <p:cNvPr id="6" name="Rectangle 5">
            <a:extLst>
              <a:ext uri="{FF2B5EF4-FFF2-40B4-BE49-F238E27FC236}">
                <a16:creationId xmlns:a16="http://schemas.microsoft.com/office/drawing/2014/main" id="{0E2B62A9-39B2-DB4B-9A9C-E0AE0ACAA4B9}"/>
              </a:ext>
            </a:extLst>
          </p:cNvPr>
          <p:cNvSpPr/>
          <p:nvPr/>
        </p:nvSpPr>
        <p:spPr>
          <a:xfrm>
            <a:off x="7375576" y="6488668"/>
            <a:ext cx="4929042" cy="369332"/>
          </a:xfrm>
          <a:prstGeom prst="rect">
            <a:avLst/>
          </a:prstGeom>
        </p:spPr>
        <p:txBody>
          <a:bodyPr wrap="none">
            <a:spAutoFit/>
          </a:bodyPr>
          <a:lstStyle/>
          <a:p>
            <a:pPr lvl="0" eaLnBrk="0" fontAlgn="base" hangingPunct="0">
              <a:spcBef>
                <a:spcPct val="0"/>
              </a:spcBef>
              <a:spcAft>
                <a:spcPct val="0"/>
              </a:spcAft>
            </a:pPr>
            <a:r>
              <a:rPr lang="en-US" altLang="en-US" dirty="0">
                <a:latin typeface="Calibri" panose="020F0502020204030204" pitchFamily="34" charset="0"/>
              </a:rPr>
              <a:t>(from </a:t>
            </a:r>
            <a:r>
              <a:rPr lang="en-US" altLang="en-US" dirty="0">
                <a:latin typeface="Calibri" panose="020F0502020204030204" pitchFamily="34" charset="0"/>
                <a:hlinkClick r:id="rId4"/>
              </a:rPr>
              <a:t>https://www.reddit.com/r/school_memes/</a:t>
            </a:r>
            <a:r>
              <a:rPr lang="en-US" altLang="en-US" dirty="0">
                <a:latin typeface="Calibri" panose="020F0502020204030204" pitchFamily="34" charset="0"/>
              </a:rPr>
              <a:t> )</a:t>
            </a:r>
            <a:endParaRPr kumimoji="0" lang="en-US" altLang="en-US" sz="32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7770740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6D9099-ACED-3147-B824-0728A1BD248F}"/>
              </a:ext>
            </a:extLst>
          </p:cNvPr>
          <p:cNvSpPr>
            <a:spLocks noGrp="1"/>
          </p:cNvSpPr>
          <p:nvPr>
            <p:ph type="title"/>
          </p:nvPr>
        </p:nvSpPr>
        <p:spPr>
          <a:xfrm>
            <a:off x="838200" y="136525"/>
            <a:ext cx="10515600" cy="1325563"/>
          </a:xfrm>
        </p:spPr>
        <p:txBody>
          <a:bodyPr/>
          <a:lstStyle/>
          <a:p>
            <a:r>
              <a:rPr lang="en-US" dirty="0"/>
              <a:t>Salt-in strategists ?  – </a:t>
            </a:r>
            <a:br>
              <a:rPr lang="en-US" dirty="0"/>
            </a:br>
            <a:r>
              <a:rPr lang="en-US" dirty="0" err="1"/>
              <a:t>Hikarchaeia</a:t>
            </a:r>
            <a:r>
              <a:rPr lang="en-US" dirty="0"/>
              <a:t> or Group IV Marine Archaea </a:t>
            </a:r>
          </a:p>
        </p:txBody>
      </p:sp>
      <p:sp>
        <p:nvSpPr>
          <p:cNvPr id="4" name="TextBox 3">
            <a:extLst>
              <a:ext uri="{FF2B5EF4-FFF2-40B4-BE49-F238E27FC236}">
                <a16:creationId xmlns:a16="http://schemas.microsoft.com/office/drawing/2014/main" id="{07B221B9-762A-0049-BF9C-E3B8758AA8E5}"/>
              </a:ext>
            </a:extLst>
          </p:cNvPr>
          <p:cNvSpPr txBox="1"/>
          <p:nvPr/>
        </p:nvSpPr>
        <p:spPr>
          <a:xfrm>
            <a:off x="838200" y="5587328"/>
            <a:ext cx="1871346" cy="646331"/>
          </a:xfrm>
          <a:prstGeom prst="rect">
            <a:avLst/>
          </a:prstGeom>
          <a:noFill/>
        </p:spPr>
        <p:txBody>
          <a:bodyPr wrap="none" rtlCol="0">
            <a:spAutoFit/>
          </a:bodyPr>
          <a:lstStyle/>
          <a:p>
            <a:r>
              <a:rPr lang="en-US" b="1" dirty="0"/>
              <a:t>hikarchaeia_bin5 </a:t>
            </a:r>
            <a:endParaRPr lang="en-US" dirty="0"/>
          </a:p>
          <a:p>
            <a:endParaRPr lang="en-US" dirty="0"/>
          </a:p>
        </p:txBody>
      </p:sp>
      <p:sp>
        <p:nvSpPr>
          <p:cNvPr id="6" name="TextBox 5">
            <a:extLst>
              <a:ext uri="{FF2B5EF4-FFF2-40B4-BE49-F238E27FC236}">
                <a16:creationId xmlns:a16="http://schemas.microsoft.com/office/drawing/2014/main" id="{2F544602-44F8-EB4C-BA2F-02210AD9B0B3}"/>
              </a:ext>
            </a:extLst>
          </p:cNvPr>
          <p:cNvSpPr txBox="1"/>
          <p:nvPr/>
        </p:nvSpPr>
        <p:spPr>
          <a:xfrm>
            <a:off x="5160327" y="5587329"/>
            <a:ext cx="1871346" cy="646331"/>
          </a:xfrm>
          <a:prstGeom prst="rect">
            <a:avLst/>
          </a:prstGeom>
          <a:noFill/>
        </p:spPr>
        <p:txBody>
          <a:bodyPr wrap="none" rtlCol="0">
            <a:spAutoFit/>
          </a:bodyPr>
          <a:lstStyle/>
          <a:p>
            <a:r>
              <a:rPr lang="en-US" b="1" dirty="0"/>
              <a:t>hikarchaeia_bin3 </a:t>
            </a:r>
            <a:endParaRPr lang="en-US" dirty="0"/>
          </a:p>
          <a:p>
            <a:endParaRPr lang="en-US" dirty="0"/>
          </a:p>
        </p:txBody>
      </p:sp>
      <p:sp>
        <p:nvSpPr>
          <p:cNvPr id="8" name="TextBox 7">
            <a:extLst>
              <a:ext uri="{FF2B5EF4-FFF2-40B4-BE49-F238E27FC236}">
                <a16:creationId xmlns:a16="http://schemas.microsoft.com/office/drawing/2014/main" id="{4A085444-7516-5B4A-B5CE-14FFD1138E5B}"/>
              </a:ext>
            </a:extLst>
          </p:cNvPr>
          <p:cNvSpPr txBox="1"/>
          <p:nvPr/>
        </p:nvSpPr>
        <p:spPr>
          <a:xfrm>
            <a:off x="8925572" y="5591910"/>
            <a:ext cx="1871346" cy="646331"/>
          </a:xfrm>
          <a:prstGeom prst="rect">
            <a:avLst/>
          </a:prstGeom>
          <a:noFill/>
        </p:spPr>
        <p:txBody>
          <a:bodyPr wrap="none" rtlCol="0">
            <a:spAutoFit/>
          </a:bodyPr>
          <a:lstStyle/>
          <a:p>
            <a:r>
              <a:rPr lang="en-US" b="1" dirty="0"/>
              <a:t>hikarchaeia_bin2 </a:t>
            </a:r>
            <a:endParaRPr lang="en-US" dirty="0"/>
          </a:p>
          <a:p>
            <a:endParaRPr lang="en-US" dirty="0"/>
          </a:p>
        </p:txBody>
      </p:sp>
      <p:pic>
        <p:nvPicPr>
          <p:cNvPr id="9" name="Picture 8">
            <a:extLst>
              <a:ext uri="{FF2B5EF4-FFF2-40B4-BE49-F238E27FC236}">
                <a16:creationId xmlns:a16="http://schemas.microsoft.com/office/drawing/2014/main" id="{CA69ACC4-1846-434A-8522-F871DFEEAFF1}"/>
              </a:ext>
            </a:extLst>
          </p:cNvPr>
          <p:cNvPicPr>
            <a:picLocks noChangeAspect="1"/>
          </p:cNvPicPr>
          <p:nvPr/>
        </p:nvPicPr>
        <p:blipFill>
          <a:blip r:embed="rId3"/>
          <a:stretch>
            <a:fillRect/>
          </a:stretch>
        </p:blipFill>
        <p:spPr>
          <a:xfrm>
            <a:off x="10690" y="1402371"/>
            <a:ext cx="4186436" cy="4053258"/>
          </a:xfrm>
          <a:prstGeom prst="rect">
            <a:avLst/>
          </a:prstGeom>
        </p:spPr>
      </p:pic>
      <p:pic>
        <p:nvPicPr>
          <p:cNvPr id="10" name="Picture 9">
            <a:extLst>
              <a:ext uri="{FF2B5EF4-FFF2-40B4-BE49-F238E27FC236}">
                <a16:creationId xmlns:a16="http://schemas.microsoft.com/office/drawing/2014/main" id="{862E2E14-D20B-A84A-8453-82ED77A9962B}"/>
              </a:ext>
            </a:extLst>
          </p:cNvPr>
          <p:cNvPicPr>
            <a:picLocks noChangeAspect="1"/>
          </p:cNvPicPr>
          <p:nvPr/>
        </p:nvPicPr>
        <p:blipFill>
          <a:blip r:embed="rId4"/>
          <a:stretch>
            <a:fillRect/>
          </a:stretch>
        </p:blipFill>
        <p:spPr>
          <a:xfrm>
            <a:off x="4240777" y="1656435"/>
            <a:ext cx="3754099" cy="3799194"/>
          </a:xfrm>
          <a:prstGeom prst="rect">
            <a:avLst/>
          </a:prstGeom>
        </p:spPr>
      </p:pic>
      <p:pic>
        <p:nvPicPr>
          <p:cNvPr id="11" name="Picture 10">
            <a:extLst>
              <a:ext uri="{FF2B5EF4-FFF2-40B4-BE49-F238E27FC236}">
                <a16:creationId xmlns:a16="http://schemas.microsoft.com/office/drawing/2014/main" id="{57BA6E1B-B9BB-3744-8969-A39F17C3F9DB}"/>
              </a:ext>
            </a:extLst>
          </p:cNvPr>
          <p:cNvPicPr>
            <a:picLocks noChangeAspect="1"/>
          </p:cNvPicPr>
          <p:nvPr/>
        </p:nvPicPr>
        <p:blipFill>
          <a:blip r:embed="rId5"/>
          <a:stretch>
            <a:fillRect/>
          </a:stretch>
        </p:blipFill>
        <p:spPr>
          <a:xfrm>
            <a:off x="7886590" y="1524735"/>
            <a:ext cx="3949311" cy="3865044"/>
          </a:xfrm>
          <a:prstGeom prst="rect">
            <a:avLst/>
          </a:prstGeom>
        </p:spPr>
      </p:pic>
      <p:sp>
        <p:nvSpPr>
          <p:cNvPr id="12" name="TextBox 11">
            <a:extLst>
              <a:ext uri="{FF2B5EF4-FFF2-40B4-BE49-F238E27FC236}">
                <a16:creationId xmlns:a16="http://schemas.microsoft.com/office/drawing/2014/main" id="{7A74ECDB-E14A-8B42-8690-3740FC0A5089}"/>
              </a:ext>
            </a:extLst>
          </p:cNvPr>
          <p:cNvSpPr txBox="1"/>
          <p:nvPr/>
        </p:nvSpPr>
        <p:spPr>
          <a:xfrm>
            <a:off x="231047" y="6352143"/>
            <a:ext cx="9230027" cy="369332"/>
          </a:xfrm>
          <a:prstGeom prst="rect">
            <a:avLst/>
          </a:prstGeom>
          <a:noFill/>
        </p:spPr>
        <p:txBody>
          <a:bodyPr wrap="none" rtlCol="0">
            <a:spAutoFit/>
          </a:bodyPr>
          <a:lstStyle/>
          <a:p>
            <a:r>
              <a:rPr lang="en-US" dirty="0"/>
              <a:t>Likely phylogenetic sister group of the Haloarchaea – proteome appears to reflect salt in strategy </a:t>
            </a:r>
          </a:p>
        </p:txBody>
      </p:sp>
    </p:spTree>
    <p:extLst>
      <p:ext uri="{BB962C8B-B14F-4D97-AF65-F5344CB8AC3E}">
        <p14:creationId xmlns:p14="http://schemas.microsoft.com/office/powerpoint/2010/main" val="28377626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ECC842-13CA-A74A-8AC7-635C3887E276}"/>
              </a:ext>
            </a:extLst>
          </p:cNvPr>
          <p:cNvSpPr>
            <a:spLocks noGrp="1"/>
          </p:cNvSpPr>
          <p:nvPr>
            <p:ph type="title"/>
          </p:nvPr>
        </p:nvSpPr>
        <p:spPr>
          <a:xfrm>
            <a:off x="419100" y="206863"/>
            <a:ext cx="11353800" cy="1325563"/>
          </a:xfrm>
        </p:spPr>
        <p:txBody>
          <a:bodyPr>
            <a:normAutofit fontScale="90000"/>
          </a:bodyPr>
          <a:lstStyle/>
          <a:p>
            <a:r>
              <a:rPr lang="en-US" b="1" dirty="0" err="1"/>
              <a:t>Methanonatronarchaeia</a:t>
            </a:r>
            <a:r>
              <a:rPr lang="en-US" b="1" dirty="0"/>
              <a:t> --</a:t>
            </a:r>
            <a:br>
              <a:rPr lang="en-US" dirty="0"/>
            </a:br>
            <a:r>
              <a:rPr lang="en-US" dirty="0"/>
              <a:t>Previously suggested sistergroup to the Haloarchaea</a:t>
            </a:r>
          </a:p>
        </p:txBody>
      </p:sp>
      <p:pic>
        <p:nvPicPr>
          <p:cNvPr id="3" name="Picture 2">
            <a:extLst>
              <a:ext uri="{FF2B5EF4-FFF2-40B4-BE49-F238E27FC236}">
                <a16:creationId xmlns:a16="http://schemas.microsoft.com/office/drawing/2014/main" id="{DE4E9FCF-F406-9E47-82F3-591942D8D019}"/>
              </a:ext>
            </a:extLst>
          </p:cNvPr>
          <p:cNvPicPr>
            <a:picLocks noChangeAspect="1"/>
          </p:cNvPicPr>
          <p:nvPr/>
        </p:nvPicPr>
        <p:blipFill>
          <a:blip r:embed="rId3"/>
          <a:stretch>
            <a:fillRect/>
          </a:stretch>
        </p:blipFill>
        <p:spPr>
          <a:xfrm>
            <a:off x="267382" y="1936873"/>
            <a:ext cx="3782612" cy="3475310"/>
          </a:xfrm>
          <a:prstGeom prst="rect">
            <a:avLst/>
          </a:prstGeom>
        </p:spPr>
      </p:pic>
      <p:sp>
        <p:nvSpPr>
          <p:cNvPr id="4" name="TextBox 3">
            <a:extLst>
              <a:ext uri="{FF2B5EF4-FFF2-40B4-BE49-F238E27FC236}">
                <a16:creationId xmlns:a16="http://schemas.microsoft.com/office/drawing/2014/main" id="{D49D8771-F79C-CE4A-96D6-5771EDB37D46}"/>
              </a:ext>
            </a:extLst>
          </p:cNvPr>
          <p:cNvSpPr txBox="1"/>
          <p:nvPr/>
        </p:nvSpPr>
        <p:spPr>
          <a:xfrm>
            <a:off x="-25450" y="5547606"/>
            <a:ext cx="4280274" cy="923330"/>
          </a:xfrm>
          <a:prstGeom prst="rect">
            <a:avLst/>
          </a:prstGeom>
          <a:noFill/>
        </p:spPr>
        <p:txBody>
          <a:bodyPr wrap="none" rtlCol="0">
            <a:spAutoFit/>
          </a:bodyPr>
          <a:lstStyle/>
          <a:p>
            <a:r>
              <a:rPr lang="en-US" b="1" i="1" dirty="0" err="1"/>
              <a:t>Ca</a:t>
            </a:r>
            <a:r>
              <a:rPr lang="en-US" b="1" dirty="0" err="1"/>
              <a:t>_Methanohalarchaeum_thermophilum</a:t>
            </a:r>
            <a:r>
              <a:rPr lang="en-US" b="1" dirty="0"/>
              <a:t>_</a:t>
            </a:r>
            <a:br>
              <a:rPr lang="en-US" b="1" dirty="0"/>
            </a:br>
            <a:r>
              <a:rPr lang="en-US" b="1" dirty="0"/>
              <a:t>HMET1 </a:t>
            </a:r>
            <a:endParaRPr lang="en-US" dirty="0"/>
          </a:p>
          <a:p>
            <a:endParaRPr lang="en-US" dirty="0"/>
          </a:p>
        </p:txBody>
      </p:sp>
      <p:pic>
        <p:nvPicPr>
          <p:cNvPr id="5" name="Picture 4">
            <a:extLst>
              <a:ext uri="{FF2B5EF4-FFF2-40B4-BE49-F238E27FC236}">
                <a16:creationId xmlns:a16="http://schemas.microsoft.com/office/drawing/2014/main" id="{D5360F7E-C654-1A42-BBB7-CE6EFA096909}"/>
              </a:ext>
            </a:extLst>
          </p:cNvPr>
          <p:cNvPicPr>
            <a:picLocks noChangeAspect="1"/>
          </p:cNvPicPr>
          <p:nvPr/>
        </p:nvPicPr>
        <p:blipFill>
          <a:blip r:embed="rId4"/>
          <a:stretch>
            <a:fillRect/>
          </a:stretch>
        </p:blipFill>
        <p:spPr>
          <a:xfrm>
            <a:off x="4359397" y="1970727"/>
            <a:ext cx="3782611" cy="3388702"/>
          </a:xfrm>
          <a:prstGeom prst="rect">
            <a:avLst/>
          </a:prstGeom>
        </p:spPr>
      </p:pic>
      <p:sp>
        <p:nvSpPr>
          <p:cNvPr id="6" name="TextBox 5">
            <a:extLst>
              <a:ext uri="{FF2B5EF4-FFF2-40B4-BE49-F238E27FC236}">
                <a16:creationId xmlns:a16="http://schemas.microsoft.com/office/drawing/2014/main" id="{1BECC194-5123-744E-8DC4-97D719FB72AB}"/>
              </a:ext>
            </a:extLst>
          </p:cNvPr>
          <p:cNvSpPr txBox="1"/>
          <p:nvPr/>
        </p:nvSpPr>
        <p:spPr>
          <a:xfrm>
            <a:off x="4359397" y="5412183"/>
            <a:ext cx="3635675" cy="923330"/>
          </a:xfrm>
          <a:prstGeom prst="rect">
            <a:avLst/>
          </a:prstGeom>
          <a:noFill/>
        </p:spPr>
        <p:txBody>
          <a:bodyPr wrap="none" rtlCol="0">
            <a:spAutoFit/>
          </a:bodyPr>
          <a:lstStyle/>
          <a:p>
            <a:r>
              <a:rPr lang="en-US" b="1" dirty="0" err="1"/>
              <a:t>Methanonatronarchaeia_archaeon</a:t>
            </a:r>
            <a:r>
              <a:rPr lang="en-US" b="1" dirty="0"/>
              <a:t>_</a:t>
            </a:r>
            <a:br>
              <a:rPr lang="en-US" b="1" dirty="0"/>
            </a:br>
            <a:r>
              <a:rPr lang="en-US" b="1" dirty="0"/>
              <a:t>GCA_003555005.1 </a:t>
            </a:r>
            <a:endParaRPr lang="en-US" dirty="0"/>
          </a:p>
          <a:p>
            <a:endParaRPr lang="en-US" dirty="0"/>
          </a:p>
        </p:txBody>
      </p:sp>
      <p:pic>
        <p:nvPicPr>
          <p:cNvPr id="7" name="Picture 6">
            <a:extLst>
              <a:ext uri="{FF2B5EF4-FFF2-40B4-BE49-F238E27FC236}">
                <a16:creationId xmlns:a16="http://schemas.microsoft.com/office/drawing/2014/main" id="{AA6B467C-10B5-534E-AB3A-A4BD6D476741}"/>
              </a:ext>
            </a:extLst>
          </p:cNvPr>
          <p:cNvPicPr>
            <a:picLocks noChangeAspect="1"/>
          </p:cNvPicPr>
          <p:nvPr/>
        </p:nvPicPr>
        <p:blipFill>
          <a:blip r:embed="rId5"/>
          <a:stretch>
            <a:fillRect/>
          </a:stretch>
        </p:blipFill>
        <p:spPr>
          <a:xfrm>
            <a:off x="8412955" y="1980972"/>
            <a:ext cx="3548290" cy="3188906"/>
          </a:xfrm>
          <a:prstGeom prst="rect">
            <a:avLst/>
          </a:prstGeom>
        </p:spPr>
      </p:pic>
      <p:sp>
        <p:nvSpPr>
          <p:cNvPr id="8" name="TextBox 7">
            <a:extLst>
              <a:ext uri="{FF2B5EF4-FFF2-40B4-BE49-F238E27FC236}">
                <a16:creationId xmlns:a16="http://schemas.microsoft.com/office/drawing/2014/main" id="{9E4D2620-0FFB-DB4E-8F3E-D6877BD2228F}"/>
              </a:ext>
            </a:extLst>
          </p:cNvPr>
          <p:cNvSpPr txBox="1"/>
          <p:nvPr/>
        </p:nvSpPr>
        <p:spPr>
          <a:xfrm>
            <a:off x="8412954" y="5390040"/>
            <a:ext cx="3393878" cy="923330"/>
          </a:xfrm>
          <a:prstGeom prst="rect">
            <a:avLst/>
          </a:prstGeom>
          <a:noFill/>
        </p:spPr>
        <p:txBody>
          <a:bodyPr wrap="none" rtlCol="0">
            <a:spAutoFit/>
          </a:bodyPr>
          <a:lstStyle/>
          <a:p>
            <a:r>
              <a:rPr lang="en-US" b="1" i="1" dirty="0" err="1"/>
              <a:t>Methanonatronarchaeum</a:t>
            </a:r>
            <a:br>
              <a:rPr lang="en-US" b="1" i="1" dirty="0"/>
            </a:br>
            <a:r>
              <a:rPr lang="en-US" b="1" i="1" dirty="0"/>
              <a:t>thermophilum</a:t>
            </a:r>
            <a:r>
              <a:rPr lang="en-US" b="1" dirty="0"/>
              <a:t>_GCF_002153915 </a:t>
            </a:r>
            <a:endParaRPr lang="en-US" dirty="0"/>
          </a:p>
          <a:p>
            <a:endParaRPr lang="en-US" dirty="0"/>
          </a:p>
        </p:txBody>
      </p:sp>
    </p:spTree>
    <p:extLst>
      <p:ext uri="{BB962C8B-B14F-4D97-AF65-F5344CB8AC3E}">
        <p14:creationId xmlns:p14="http://schemas.microsoft.com/office/powerpoint/2010/main" val="35460659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FA265D-91C6-1A46-A61B-CBD61297B000}"/>
              </a:ext>
            </a:extLst>
          </p:cNvPr>
          <p:cNvSpPr>
            <a:spLocks noGrp="1"/>
          </p:cNvSpPr>
          <p:nvPr>
            <p:ph type="title"/>
          </p:nvPr>
        </p:nvSpPr>
        <p:spPr>
          <a:xfrm>
            <a:off x="539262" y="216449"/>
            <a:ext cx="10515600" cy="1325563"/>
          </a:xfrm>
        </p:spPr>
        <p:txBody>
          <a:bodyPr/>
          <a:lstStyle/>
          <a:p>
            <a:r>
              <a:rPr lang="en-US" dirty="0"/>
              <a:t>Other marine archaea</a:t>
            </a:r>
          </a:p>
        </p:txBody>
      </p:sp>
      <p:pic>
        <p:nvPicPr>
          <p:cNvPr id="3" name="Picture 2">
            <a:extLst>
              <a:ext uri="{FF2B5EF4-FFF2-40B4-BE49-F238E27FC236}">
                <a16:creationId xmlns:a16="http://schemas.microsoft.com/office/drawing/2014/main" id="{4C53D049-1432-5541-8E56-D7507E6BC7AC}"/>
              </a:ext>
            </a:extLst>
          </p:cNvPr>
          <p:cNvPicPr>
            <a:picLocks noChangeAspect="1"/>
          </p:cNvPicPr>
          <p:nvPr/>
        </p:nvPicPr>
        <p:blipFill>
          <a:blip r:embed="rId3"/>
          <a:stretch>
            <a:fillRect/>
          </a:stretch>
        </p:blipFill>
        <p:spPr>
          <a:xfrm>
            <a:off x="1" y="2134269"/>
            <a:ext cx="3946386" cy="4002763"/>
          </a:xfrm>
          <a:prstGeom prst="rect">
            <a:avLst/>
          </a:prstGeom>
        </p:spPr>
      </p:pic>
      <p:pic>
        <p:nvPicPr>
          <p:cNvPr id="4" name="Picture 3">
            <a:extLst>
              <a:ext uri="{FF2B5EF4-FFF2-40B4-BE49-F238E27FC236}">
                <a16:creationId xmlns:a16="http://schemas.microsoft.com/office/drawing/2014/main" id="{F238AAFB-B955-1D4C-B539-5EB6C7E79CB6}"/>
              </a:ext>
            </a:extLst>
          </p:cNvPr>
          <p:cNvPicPr>
            <a:picLocks noChangeAspect="1"/>
          </p:cNvPicPr>
          <p:nvPr/>
        </p:nvPicPr>
        <p:blipFill>
          <a:blip r:embed="rId4"/>
          <a:stretch>
            <a:fillRect/>
          </a:stretch>
        </p:blipFill>
        <p:spPr>
          <a:xfrm>
            <a:off x="3946388" y="2134268"/>
            <a:ext cx="3953524" cy="3844501"/>
          </a:xfrm>
          <a:prstGeom prst="rect">
            <a:avLst/>
          </a:prstGeom>
        </p:spPr>
      </p:pic>
      <p:pic>
        <p:nvPicPr>
          <p:cNvPr id="5" name="Picture 4">
            <a:extLst>
              <a:ext uri="{FF2B5EF4-FFF2-40B4-BE49-F238E27FC236}">
                <a16:creationId xmlns:a16="http://schemas.microsoft.com/office/drawing/2014/main" id="{7C157A99-1B10-D34F-B5AD-62C348BF207B}"/>
              </a:ext>
            </a:extLst>
          </p:cNvPr>
          <p:cNvPicPr>
            <a:picLocks noChangeAspect="1"/>
          </p:cNvPicPr>
          <p:nvPr/>
        </p:nvPicPr>
        <p:blipFill>
          <a:blip r:embed="rId5"/>
          <a:stretch>
            <a:fillRect/>
          </a:stretch>
        </p:blipFill>
        <p:spPr>
          <a:xfrm>
            <a:off x="7899912" y="2134266"/>
            <a:ext cx="3953524" cy="3924999"/>
          </a:xfrm>
          <a:prstGeom prst="rect">
            <a:avLst/>
          </a:prstGeom>
        </p:spPr>
      </p:pic>
    </p:spTree>
    <p:extLst>
      <p:ext uri="{BB962C8B-B14F-4D97-AF65-F5344CB8AC3E}">
        <p14:creationId xmlns:p14="http://schemas.microsoft.com/office/powerpoint/2010/main" val="26980937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B49FE5-B48C-7D45-9E3B-D063715A1718}"/>
              </a:ext>
            </a:extLst>
          </p:cNvPr>
          <p:cNvSpPr>
            <a:spLocks noGrp="1"/>
          </p:cNvSpPr>
          <p:nvPr>
            <p:ph type="title"/>
          </p:nvPr>
        </p:nvSpPr>
        <p:spPr>
          <a:xfrm>
            <a:off x="838200" y="365125"/>
            <a:ext cx="10515600" cy="900967"/>
          </a:xfrm>
        </p:spPr>
        <p:txBody>
          <a:bodyPr/>
          <a:lstStyle/>
          <a:p>
            <a:r>
              <a:rPr lang="en-US" dirty="0"/>
              <a:t>Not all Halophiles have a salt-in signature</a:t>
            </a:r>
          </a:p>
        </p:txBody>
      </p:sp>
      <p:pic>
        <p:nvPicPr>
          <p:cNvPr id="3" name="Picture 2">
            <a:extLst>
              <a:ext uri="{FF2B5EF4-FFF2-40B4-BE49-F238E27FC236}">
                <a16:creationId xmlns:a16="http://schemas.microsoft.com/office/drawing/2014/main" id="{BAA12489-B2BF-A544-9682-3FCCBF90F9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8923" y="1447044"/>
            <a:ext cx="4689987" cy="4689987"/>
          </a:xfrm>
          <a:prstGeom prst="rect">
            <a:avLst/>
          </a:prstGeom>
        </p:spPr>
      </p:pic>
      <p:pic>
        <p:nvPicPr>
          <p:cNvPr id="4" name="Picture 3">
            <a:extLst>
              <a:ext uri="{FF2B5EF4-FFF2-40B4-BE49-F238E27FC236}">
                <a16:creationId xmlns:a16="http://schemas.microsoft.com/office/drawing/2014/main" id="{51299FB3-3A49-8D48-B771-3C02824F97E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99897" y="1447044"/>
            <a:ext cx="4689986" cy="4689986"/>
          </a:xfrm>
          <a:prstGeom prst="rect">
            <a:avLst/>
          </a:prstGeom>
        </p:spPr>
      </p:pic>
    </p:spTree>
    <p:extLst>
      <p:ext uri="{BB962C8B-B14F-4D97-AF65-F5344CB8AC3E}">
        <p14:creationId xmlns:p14="http://schemas.microsoft.com/office/powerpoint/2010/main" val="16830128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4D909C-5C23-7C45-A261-3E9CC7A3F1BF}"/>
              </a:ext>
            </a:extLst>
          </p:cNvPr>
          <p:cNvSpPr>
            <a:spLocks noGrp="1"/>
          </p:cNvSpPr>
          <p:nvPr>
            <p:ph type="title"/>
          </p:nvPr>
        </p:nvSpPr>
        <p:spPr>
          <a:xfrm>
            <a:off x="363416" y="0"/>
            <a:ext cx="10515600" cy="1325563"/>
          </a:xfrm>
        </p:spPr>
        <p:txBody>
          <a:bodyPr/>
          <a:lstStyle/>
          <a:p>
            <a:r>
              <a:rPr lang="en-US" dirty="0"/>
              <a:t>Some bacteria evolved a salt-in strategy</a:t>
            </a:r>
          </a:p>
        </p:txBody>
      </p:sp>
      <p:pic>
        <p:nvPicPr>
          <p:cNvPr id="3" name="Picture 2">
            <a:extLst>
              <a:ext uri="{FF2B5EF4-FFF2-40B4-BE49-F238E27FC236}">
                <a16:creationId xmlns:a16="http://schemas.microsoft.com/office/drawing/2014/main" id="{554AEF8C-72C4-0942-A6CD-E3A3F85434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9893" y="1180575"/>
            <a:ext cx="4670535" cy="4670535"/>
          </a:xfrm>
          <a:prstGeom prst="rect">
            <a:avLst/>
          </a:prstGeom>
        </p:spPr>
      </p:pic>
      <p:pic>
        <p:nvPicPr>
          <p:cNvPr id="4" name="Picture 3">
            <a:extLst>
              <a:ext uri="{FF2B5EF4-FFF2-40B4-BE49-F238E27FC236}">
                <a16:creationId xmlns:a16="http://schemas.microsoft.com/office/drawing/2014/main" id="{B11987FA-9DF4-1B43-9D2D-C2CAC984C5D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53960" y="1180577"/>
            <a:ext cx="4670533" cy="4670533"/>
          </a:xfrm>
          <a:prstGeom prst="rect">
            <a:avLst/>
          </a:prstGeom>
        </p:spPr>
      </p:pic>
      <p:sp>
        <p:nvSpPr>
          <p:cNvPr id="5" name="TextBox 4">
            <a:extLst>
              <a:ext uri="{FF2B5EF4-FFF2-40B4-BE49-F238E27FC236}">
                <a16:creationId xmlns:a16="http://schemas.microsoft.com/office/drawing/2014/main" id="{C181D659-298D-334B-8B9B-62307BBEC5EF}"/>
              </a:ext>
            </a:extLst>
          </p:cNvPr>
          <p:cNvSpPr txBox="1"/>
          <p:nvPr/>
        </p:nvSpPr>
        <p:spPr>
          <a:xfrm>
            <a:off x="1494692" y="6295292"/>
            <a:ext cx="3917419" cy="369332"/>
          </a:xfrm>
          <a:prstGeom prst="rect">
            <a:avLst/>
          </a:prstGeom>
          <a:noFill/>
        </p:spPr>
        <p:txBody>
          <a:bodyPr wrap="none" rtlCol="0">
            <a:spAutoFit/>
          </a:bodyPr>
          <a:lstStyle/>
          <a:p>
            <a:r>
              <a:rPr lang="en-US" dirty="0"/>
              <a:t>Gene transfer and convergent evolution</a:t>
            </a:r>
          </a:p>
        </p:txBody>
      </p:sp>
    </p:spTree>
    <p:extLst>
      <p:ext uri="{BB962C8B-B14F-4D97-AF65-F5344CB8AC3E}">
        <p14:creationId xmlns:p14="http://schemas.microsoft.com/office/powerpoint/2010/main" val="42058192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4D909C-5C23-7C45-A261-3E9CC7A3F1BF}"/>
              </a:ext>
            </a:extLst>
          </p:cNvPr>
          <p:cNvSpPr>
            <a:spLocks noGrp="1"/>
          </p:cNvSpPr>
          <p:nvPr>
            <p:ph type="title"/>
          </p:nvPr>
        </p:nvSpPr>
        <p:spPr/>
        <p:txBody>
          <a:bodyPr/>
          <a:lstStyle/>
          <a:p>
            <a:r>
              <a:rPr lang="en-US" dirty="0" err="1"/>
              <a:t>Halocafeteria</a:t>
            </a:r>
            <a:r>
              <a:rPr lang="en-US" dirty="0"/>
              <a:t> – needs more work</a:t>
            </a:r>
          </a:p>
        </p:txBody>
      </p:sp>
      <p:pic>
        <p:nvPicPr>
          <p:cNvPr id="3" name="Picture 2">
            <a:extLst>
              <a:ext uri="{FF2B5EF4-FFF2-40B4-BE49-F238E27FC236}">
                <a16:creationId xmlns:a16="http://schemas.microsoft.com/office/drawing/2014/main" id="{6C69D0AC-CAE4-EF4C-9FA6-3F0044BF08A0}"/>
              </a:ext>
            </a:extLst>
          </p:cNvPr>
          <p:cNvPicPr>
            <a:picLocks noChangeAspect="1"/>
          </p:cNvPicPr>
          <p:nvPr/>
        </p:nvPicPr>
        <p:blipFill>
          <a:blip r:embed="rId3"/>
          <a:stretch>
            <a:fillRect/>
          </a:stretch>
        </p:blipFill>
        <p:spPr>
          <a:xfrm>
            <a:off x="4525989" y="1657106"/>
            <a:ext cx="5276019" cy="4835769"/>
          </a:xfrm>
          <a:prstGeom prst="rect">
            <a:avLst/>
          </a:prstGeom>
        </p:spPr>
      </p:pic>
    </p:spTree>
    <p:extLst>
      <p:ext uri="{BB962C8B-B14F-4D97-AF65-F5344CB8AC3E}">
        <p14:creationId xmlns:p14="http://schemas.microsoft.com/office/powerpoint/2010/main" val="30835599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5E0BF23-AFDF-0648-BE3A-84BC8A04D9ED}"/>
              </a:ext>
            </a:extLst>
          </p:cNvPr>
          <p:cNvSpPr txBox="1"/>
          <p:nvPr/>
        </p:nvSpPr>
        <p:spPr>
          <a:xfrm>
            <a:off x="301487" y="278296"/>
            <a:ext cx="11589026" cy="6032421"/>
          </a:xfrm>
          <a:prstGeom prst="rect">
            <a:avLst/>
          </a:prstGeom>
          <a:noFill/>
        </p:spPr>
        <p:txBody>
          <a:bodyPr wrap="square" rtlCol="0">
            <a:spAutoFit/>
          </a:bodyPr>
          <a:lstStyle/>
          <a:p>
            <a:r>
              <a:rPr lang="en-US" sz="3200" dirty="0">
                <a:latin typeface="Calibri Light" panose="020F0302020204030204" pitchFamily="34" charset="0"/>
                <a:cs typeface="Calibri Light" panose="020F0302020204030204" pitchFamily="34" charset="0"/>
              </a:rPr>
              <a:t>The command line and scripting languages make your life a lot easier!  </a:t>
            </a:r>
          </a:p>
          <a:p>
            <a:endParaRPr lang="en-US" dirty="0"/>
          </a:p>
          <a:p>
            <a:r>
              <a:rPr lang="en-US" sz="2400" dirty="0"/>
              <a:t>Work that is impossible using a GUI, is easily accomplished using simple scripts (shell scripts, python, </a:t>
            </a:r>
            <a:r>
              <a:rPr lang="en-US" sz="2400" dirty="0" err="1"/>
              <a:t>perl</a:t>
            </a:r>
            <a:r>
              <a:rPr lang="en-US" sz="2400" dirty="0"/>
              <a:t>) that execute system commands (via the command line repetitively).  </a:t>
            </a:r>
          </a:p>
          <a:p>
            <a:endParaRPr lang="en-US" sz="2400" dirty="0"/>
          </a:p>
          <a:p>
            <a:r>
              <a:rPr lang="en-US" sz="2400" dirty="0"/>
              <a:t>Regular expressions allow to extract information from large files (e.g., species names from comment lines; details of protein statistics).  </a:t>
            </a:r>
          </a:p>
          <a:p>
            <a:endParaRPr lang="en-US" sz="2400" dirty="0"/>
          </a:p>
          <a:p>
            <a:r>
              <a:rPr lang="en-US" sz="2400" dirty="0"/>
              <a:t>A large genomics and bioinformatics community exists that uses the R</a:t>
            </a:r>
            <a:r>
              <a:rPr lang="en-US" sz="2400" b="1" dirty="0"/>
              <a:t> </a:t>
            </a:r>
            <a:r>
              <a:rPr lang="en-US" sz="2400" dirty="0"/>
              <a:t>programming language for statistical computing.  </a:t>
            </a:r>
          </a:p>
          <a:p>
            <a:pPr lvl="1"/>
            <a:r>
              <a:rPr lang="en-US" sz="2400" dirty="0"/>
              <a:t>John Hopkins University is offering a course on R (not focused on Bioinformatics) via </a:t>
            </a:r>
            <a:r>
              <a:rPr lang="en-US" sz="2400" dirty="0" err="1">
                <a:hlinkClick r:id="rId3"/>
              </a:rPr>
              <a:t>coursera</a:t>
            </a:r>
            <a:r>
              <a:rPr lang="en-US" sz="2400" dirty="0"/>
              <a:t> (the course is free, you only pay, if you want a certificate). The course uses  </a:t>
            </a:r>
            <a:r>
              <a:rPr lang="en-US" sz="2400" dirty="0">
                <a:hlinkClick r:id="rId4" tooltip="RStudio"/>
              </a:rPr>
              <a:t>Rstudio</a:t>
            </a:r>
            <a:r>
              <a:rPr lang="en-US" sz="2400" dirty="0"/>
              <a:t>, which provides an excellent notebook environment to keep track of your projects.  </a:t>
            </a:r>
          </a:p>
          <a:p>
            <a:pPr lvl="1"/>
            <a:r>
              <a:rPr lang="en-US" sz="2400" dirty="0">
                <a:hlinkClick r:id="rId5"/>
              </a:rPr>
              <a:t>Software carpentry workshops offered at UConn </a:t>
            </a:r>
            <a:r>
              <a:rPr lang="en-US" sz="2400" dirty="0"/>
              <a:t>provide(d?) intros to the command line, R!,  and </a:t>
            </a:r>
            <a:r>
              <a:rPr lang="en-US" sz="2400" dirty="0" err="1"/>
              <a:t>github</a:t>
            </a:r>
            <a:r>
              <a:rPr lang="en-US" sz="2400" dirty="0"/>
              <a:t>. </a:t>
            </a:r>
          </a:p>
        </p:txBody>
      </p:sp>
    </p:spTree>
    <p:extLst>
      <p:ext uri="{BB962C8B-B14F-4D97-AF65-F5344CB8AC3E}">
        <p14:creationId xmlns:p14="http://schemas.microsoft.com/office/powerpoint/2010/main" val="328939842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Title 3"/>
          <p:cNvSpPr>
            <a:spLocks noGrp="1"/>
          </p:cNvSpPr>
          <p:nvPr>
            <p:ph type="ctrTitle"/>
          </p:nvPr>
        </p:nvSpPr>
        <p:spPr>
          <a:xfrm>
            <a:off x="1974163" y="1143845"/>
            <a:ext cx="7976241" cy="4251734"/>
          </a:xfrm>
          <a:noFill/>
          <a:ln>
            <a:miter lim="800000"/>
            <a:headEnd/>
            <a:tailEnd/>
          </a:ln>
          <a:effectLst>
            <a:outerShdw blurRad="63500" dist="12700" dir="2700000" algn="ctr" rotWithShape="0">
              <a:srgbClr val="000000">
                <a:alpha val="75000"/>
              </a:srgbClr>
            </a:outerShdw>
            <a:softEdge rad="279400"/>
          </a:effectLst>
        </p:spPr>
        <p:txBody>
          <a:bodyPr/>
          <a:lstStyle>
            <a:lvl1pPr eaLnBrk="0" hangingPunct="0">
              <a:defRPr sz="2500">
                <a:solidFill>
                  <a:schemeClr val="tx1"/>
                </a:solidFill>
                <a:latin typeface="Arial" charset="0"/>
                <a:ea typeface="ＭＳ Ｐゴシック" charset="-128"/>
              </a:defRPr>
            </a:lvl1pPr>
            <a:lvl2pPr marL="742950" indent="-285750" eaLnBrk="0" hangingPunct="0">
              <a:defRPr sz="2500">
                <a:solidFill>
                  <a:schemeClr val="tx1"/>
                </a:solidFill>
                <a:latin typeface="Arial" charset="0"/>
                <a:ea typeface="ＭＳ Ｐゴシック" charset="-128"/>
              </a:defRPr>
            </a:lvl2pPr>
            <a:lvl3pPr marL="1143000" indent="-228600" eaLnBrk="0" hangingPunct="0">
              <a:defRPr sz="2500">
                <a:solidFill>
                  <a:schemeClr val="tx1"/>
                </a:solidFill>
                <a:latin typeface="Arial" charset="0"/>
                <a:ea typeface="ＭＳ Ｐゴシック" charset="-128"/>
              </a:defRPr>
            </a:lvl3pPr>
            <a:lvl4pPr marL="1600200" indent="-228600" eaLnBrk="0" hangingPunct="0">
              <a:defRPr sz="2500">
                <a:solidFill>
                  <a:schemeClr val="tx1"/>
                </a:solidFill>
                <a:latin typeface="Arial" charset="0"/>
                <a:ea typeface="ＭＳ Ｐゴシック" charset="-128"/>
              </a:defRPr>
            </a:lvl4pPr>
            <a:lvl5pPr marL="2057400" indent="-228600" eaLnBrk="0" hangingPunct="0">
              <a:defRPr sz="2500">
                <a:solidFill>
                  <a:schemeClr val="tx1"/>
                </a:solidFill>
                <a:latin typeface="Arial" charset="0"/>
                <a:ea typeface="ＭＳ Ｐゴシック" charset="-128"/>
              </a:defRPr>
            </a:lvl5pPr>
            <a:lvl6pPr marL="2514600" indent="-228600" eaLnBrk="0" fontAlgn="base" hangingPunct="0">
              <a:spcBef>
                <a:spcPct val="0"/>
              </a:spcBef>
              <a:spcAft>
                <a:spcPct val="0"/>
              </a:spcAft>
              <a:defRPr sz="2500">
                <a:solidFill>
                  <a:schemeClr val="tx1"/>
                </a:solidFill>
                <a:latin typeface="Arial" charset="0"/>
                <a:ea typeface="ＭＳ Ｐゴシック" charset="-128"/>
              </a:defRPr>
            </a:lvl6pPr>
            <a:lvl7pPr marL="2971800" indent="-228600" eaLnBrk="0" fontAlgn="base" hangingPunct="0">
              <a:spcBef>
                <a:spcPct val="0"/>
              </a:spcBef>
              <a:spcAft>
                <a:spcPct val="0"/>
              </a:spcAft>
              <a:defRPr sz="2500">
                <a:solidFill>
                  <a:schemeClr val="tx1"/>
                </a:solidFill>
                <a:latin typeface="Arial" charset="0"/>
                <a:ea typeface="ＭＳ Ｐゴシック" charset="-128"/>
              </a:defRPr>
            </a:lvl7pPr>
            <a:lvl8pPr marL="3429000" indent="-228600" eaLnBrk="0" fontAlgn="base" hangingPunct="0">
              <a:spcBef>
                <a:spcPct val="0"/>
              </a:spcBef>
              <a:spcAft>
                <a:spcPct val="0"/>
              </a:spcAft>
              <a:defRPr sz="2500">
                <a:solidFill>
                  <a:schemeClr val="tx1"/>
                </a:solidFill>
                <a:latin typeface="Arial" charset="0"/>
                <a:ea typeface="ＭＳ Ｐゴシック" charset="-128"/>
              </a:defRPr>
            </a:lvl8pPr>
            <a:lvl9pPr marL="3886200" indent="-228600" eaLnBrk="0" fontAlgn="base" hangingPunct="0">
              <a:spcBef>
                <a:spcPct val="0"/>
              </a:spcBef>
              <a:spcAft>
                <a:spcPct val="0"/>
              </a:spcAft>
              <a:defRPr sz="2500">
                <a:solidFill>
                  <a:schemeClr val="tx1"/>
                </a:solidFill>
                <a:latin typeface="Arial" charset="0"/>
                <a:ea typeface="ＭＳ Ｐゴシック" charset="-128"/>
              </a:defRPr>
            </a:lvl9pPr>
          </a:lstStyle>
          <a:p>
            <a:pPr eaLnBrk="1" hangingPunct="1"/>
            <a:r>
              <a:rPr lang="en-US" altLang="x-none" sz="3971" dirty="0">
                <a:solidFill>
                  <a:srgbClr val="00B050"/>
                </a:solidFill>
              </a:rPr>
              <a:t>TOOLS TO ANALYZE PHYLOGENETIC INFORMATION FROM MULTIPLE GENES IN GENOMES:</a:t>
            </a:r>
            <a:br>
              <a:rPr lang="en-US" altLang="x-none" sz="3971" dirty="0">
                <a:solidFill>
                  <a:srgbClr val="00B050"/>
                </a:solidFill>
                <a:latin typeface="Tahoma" charset="0"/>
              </a:rPr>
            </a:br>
            <a:br>
              <a:rPr lang="en-US" altLang="x-none" sz="3971" dirty="0">
                <a:solidFill>
                  <a:srgbClr val="FFFF00"/>
                </a:solidFill>
                <a:latin typeface="Tahoma" charset="0"/>
              </a:rPr>
            </a:br>
            <a:r>
              <a:rPr lang="en-US" altLang="x-none" sz="3600" b="1" dirty="0">
                <a:solidFill>
                  <a:srgbClr val="800000"/>
                </a:solidFill>
              </a:rPr>
              <a:t>Bipartition Spectra (Lento Plots)</a:t>
            </a:r>
          </a:p>
        </p:txBody>
      </p:sp>
    </p:spTree>
    <p:extLst>
      <p:ext uri="{BB962C8B-B14F-4D97-AF65-F5344CB8AC3E}">
        <p14:creationId xmlns:p14="http://schemas.microsoft.com/office/powerpoint/2010/main" val="778823540"/>
      </p:ext>
    </p:extLst>
  </p:cSld>
  <p:clrMapOvr>
    <a:overrideClrMapping bg1="lt1" tx1="dk1" bg2="lt2" tx2="dk2" accent1="accent1" accent2="accent2" accent3="accent3" accent4="accent4" accent5="accent5" accent6="accent6" hlink="hlink" folHlink="folHlink"/>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5" name="Text Box 2"/>
          <p:cNvSpPr txBox="1">
            <a:spLocks noChangeArrowheads="1"/>
          </p:cNvSpPr>
          <p:nvPr/>
        </p:nvSpPr>
        <p:spPr bwMode="auto">
          <a:xfrm>
            <a:off x="2499564" y="222718"/>
            <a:ext cx="7208282" cy="511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9770" tIns="44886" rIns="89770" bIns="44886">
            <a:spAutoFit/>
          </a:bodyPr>
          <a:lstStyle>
            <a:lvl1pPr eaLnBrk="0" hangingPunct="0">
              <a:defRPr sz="2500">
                <a:solidFill>
                  <a:schemeClr val="tx1"/>
                </a:solidFill>
                <a:latin typeface="Arial" charset="0"/>
                <a:ea typeface="ＭＳ Ｐゴシック" charset="-128"/>
              </a:defRPr>
            </a:lvl1pPr>
            <a:lvl2pPr marL="742950" indent="-285750" eaLnBrk="0" hangingPunct="0">
              <a:defRPr sz="2500">
                <a:solidFill>
                  <a:schemeClr val="tx1"/>
                </a:solidFill>
                <a:latin typeface="Arial" charset="0"/>
                <a:ea typeface="ＭＳ Ｐゴシック" charset="-128"/>
              </a:defRPr>
            </a:lvl2pPr>
            <a:lvl3pPr marL="1143000" indent="-228600" eaLnBrk="0" hangingPunct="0">
              <a:defRPr sz="2500">
                <a:solidFill>
                  <a:schemeClr val="tx1"/>
                </a:solidFill>
                <a:latin typeface="Arial" charset="0"/>
                <a:ea typeface="ＭＳ Ｐゴシック" charset="-128"/>
              </a:defRPr>
            </a:lvl3pPr>
            <a:lvl4pPr marL="1600200" indent="-228600" eaLnBrk="0" hangingPunct="0">
              <a:defRPr sz="2500">
                <a:solidFill>
                  <a:schemeClr val="tx1"/>
                </a:solidFill>
                <a:latin typeface="Arial" charset="0"/>
                <a:ea typeface="ＭＳ Ｐゴシック" charset="-128"/>
              </a:defRPr>
            </a:lvl4pPr>
            <a:lvl5pPr marL="2057400" indent="-228600" eaLnBrk="0" hangingPunct="0">
              <a:defRPr sz="2500">
                <a:solidFill>
                  <a:schemeClr val="tx1"/>
                </a:solidFill>
                <a:latin typeface="Arial" charset="0"/>
                <a:ea typeface="ＭＳ Ｐゴシック" charset="-128"/>
              </a:defRPr>
            </a:lvl5pPr>
            <a:lvl6pPr marL="2514600" indent="-228600" eaLnBrk="0" fontAlgn="base" hangingPunct="0">
              <a:spcBef>
                <a:spcPct val="0"/>
              </a:spcBef>
              <a:spcAft>
                <a:spcPct val="0"/>
              </a:spcAft>
              <a:defRPr sz="2500">
                <a:solidFill>
                  <a:schemeClr val="tx1"/>
                </a:solidFill>
                <a:latin typeface="Arial" charset="0"/>
                <a:ea typeface="ＭＳ Ｐゴシック" charset="-128"/>
              </a:defRPr>
            </a:lvl6pPr>
            <a:lvl7pPr marL="2971800" indent="-228600" eaLnBrk="0" fontAlgn="base" hangingPunct="0">
              <a:spcBef>
                <a:spcPct val="0"/>
              </a:spcBef>
              <a:spcAft>
                <a:spcPct val="0"/>
              </a:spcAft>
              <a:defRPr sz="2500">
                <a:solidFill>
                  <a:schemeClr val="tx1"/>
                </a:solidFill>
                <a:latin typeface="Arial" charset="0"/>
                <a:ea typeface="ＭＳ Ｐゴシック" charset="-128"/>
              </a:defRPr>
            </a:lvl7pPr>
            <a:lvl8pPr marL="3429000" indent="-228600" eaLnBrk="0" fontAlgn="base" hangingPunct="0">
              <a:spcBef>
                <a:spcPct val="0"/>
              </a:spcBef>
              <a:spcAft>
                <a:spcPct val="0"/>
              </a:spcAft>
              <a:defRPr sz="2500">
                <a:solidFill>
                  <a:schemeClr val="tx1"/>
                </a:solidFill>
                <a:latin typeface="Arial" charset="0"/>
                <a:ea typeface="ＭＳ Ｐゴシック" charset="-128"/>
              </a:defRPr>
            </a:lvl8pPr>
            <a:lvl9pPr marL="3886200" indent="-228600" eaLnBrk="0" fontAlgn="base" hangingPunct="0">
              <a:spcBef>
                <a:spcPct val="0"/>
              </a:spcBef>
              <a:spcAft>
                <a:spcPct val="0"/>
              </a:spcAft>
              <a:defRPr sz="25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2735" b="1" i="0" u="none" strike="noStrike" kern="1200" cap="none" spc="0" normalizeH="0" baseline="0" noProof="0">
                <a:ln>
                  <a:noFill/>
                </a:ln>
                <a:solidFill>
                  <a:srgbClr val="FFFF66"/>
                </a:solidFill>
                <a:effectLst/>
                <a:uLnTx/>
                <a:uFillTx/>
                <a:latin typeface="Arial" charset="0"/>
                <a:ea typeface="ＭＳ Ｐゴシック" charset="-128"/>
                <a:cs typeface="+mn-cs"/>
              </a:rPr>
              <a:t>BIPARTITION OF A PHYLOGENETIC TREE</a:t>
            </a:r>
          </a:p>
        </p:txBody>
      </p:sp>
      <p:sp>
        <p:nvSpPr>
          <p:cNvPr id="251906" name="Text Box 3"/>
          <p:cNvSpPr txBox="1">
            <a:spLocks noChangeArrowheads="1"/>
          </p:cNvSpPr>
          <p:nvPr/>
        </p:nvSpPr>
        <p:spPr bwMode="auto">
          <a:xfrm>
            <a:off x="1837765" y="1095376"/>
            <a:ext cx="5516096" cy="22900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770" tIns="44886" rIns="89770" bIns="44886">
            <a:spAutoFit/>
          </a:bodyPr>
          <a:lstStyle>
            <a:lvl1pPr eaLnBrk="0" hangingPunct="0">
              <a:defRPr sz="2500">
                <a:solidFill>
                  <a:schemeClr val="tx1"/>
                </a:solidFill>
                <a:latin typeface="Arial" charset="0"/>
                <a:ea typeface="ＭＳ Ｐゴシック" charset="-128"/>
              </a:defRPr>
            </a:lvl1pPr>
            <a:lvl2pPr marL="742950" indent="-285750" eaLnBrk="0" hangingPunct="0">
              <a:defRPr sz="2500">
                <a:solidFill>
                  <a:schemeClr val="tx1"/>
                </a:solidFill>
                <a:latin typeface="Arial" charset="0"/>
                <a:ea typeface="ＭＳ Ｐゴシック" charset="-128"/>
              </a:defRPr>
            </a:lvl2pPr>
            <a:lvl3pPr marL="1143000" indent="-228600" eaLnBrk="0" hangingPunct="0">
              <a:defRPr sz="2500">
                <a:solidFill>
                  <a:schemeClr val="tx1"/>
                </a:solidFill>
                <a:latin typeface="Arial" charset="0"/>
                <a:ea typeface="ＭＳ Ｐゴシック" charset="-128"/>
              </a:defRPr>
            </a:lvl3pPr>
            <a:lvl4pPr marL="1600200" indent="-228600" eaLnBrk="0" hangingPunct="0">
              <a:defRPr sz="2500">
                <a:solidFill>
                  <a:schemeClr val="tx1"/>
                </a:solidFill>
                <a:latin typeface="Arial" charset="0"/>
                <a:ea typeface="ＭＳ Ｐゴシック" charset="-128"/>
              </a:defRPr>
            </a:lvl4pPr>
            <a:lvl5pPr marL="2057400" indent="-228600" eaLnBrk="0" hangingPunct="0">
              <a:defRPr sz="2500">
                <a:solidFill>
                  <a:schemeClr val="tx1"/>
                </a:solidFill>
                <a:latin typeface="Arial" charset="0"/>
                <a:ea typeface="ＭＳ Ｐゴシック" charset="-128"/>
              </a:defRPr>
            </a:lvl5pPr>
            <a:lvl6pPr marL="2514600" indent="-228600" eaLnBrk="0" fontAlgn="base" hangingPunct="0">
              <a:spcBef>
                <a:spcPct val="0"/>
              </a:spcBef>
              <a:spcAft>
                <a:spcPct val="0"/>
              </a:spcAft>
              <a:defRPr sz="2500">
                <a:solidFill>
                  <a:schemeClr val="tx1"/>
                </a:solidFill>
                <a:latin typeface="Arial" charset="0"/>
                <a:ea typeface="ＭＳ Ｐゴシック" charset="-128"/>
              </a:defRPr>
            </a:lvl6pPr>
            <a:lvl7pPr marL="2971800" indent="-228600" eaLnBrk="0" fontAlgn="base" hangingPunct="0">
              <a:spcBef>
                <a:spcPct val="0"/>
              </a:spcBef>
              <a:spcAft>
                <a:spcPct val="0"/>
              </a:spcAft>
              <a:defRPr sz="2500">
                <a:solidFill>
                  <a:schemeClr val="tx1"/>
                </a:solidFill>
                <a:latin typeface="Arial" charset="0"/>
                <a:ea typeface="ＭＳ Ｐゴシック" charset="-128"/>
              </a:defRPr>
            </a:lvl7pPr>
            <a:lvl8pPr marL="3429000" indent="-228600" eaLnBrk="0" fontAlgn="base" hangingPunct="0">
              <a:spcBef>
                <a:spcPct val="0"/>
              </a:spcBef>
              <a:spcAft>
                <a:spcPct val="0"/>
              </a:spcAft>
              <a:defRPr sz="2500">
                <a:solidFill>
                  <a:schemeClr val="tx1"/>
                </a:solidFill>
                <a:latin typeface="Arial" charset="0"/>
                <a:ea typeface="ＭＳ Ｐゴシック" charset="-128"/>
              </a:defRPr>
            </a:lvl8pPr>
            <a:lvl9pPr marL="3886200" indent="-228600" eaLnBrk="0" fontAlgn="base" hangingPunct="0">
              <a:spcBef>
                <a:spcPct val="0"/>
              </a:spcBef>
              <a:spcAft>
                <a:spcPct val="0"/>
              </a:spcAft>
              <a:defRPr sz="2500">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x-none" sz="2382" b="1" i="0" u="none" strike="noStrike" kern="1200" cap="none" spc="0" normalizeH="0" baseline="0" noProof="0">
                <a:ln>
                  <a:noFill/>
                </a:ln>
                <a:solidFill>
                  <a:srgbClr val="66FFFF"/>
                </a:solidFill>
                <a:effectLst/>
                <a:uLnTx/>
                <a:uFillTx/>
                <a:latin typeface="Arial" charset="0"/>
                <a:ea typeface="ＭＳ Ｐゴシック" charset="-128"/>
                <a:cs typeface="+mn-cs"/>
              </a:rPr>
              <a:t>Bipartition</a:t>
            </a:r>
            <a:r>
              <a:rPr kumimoji="0" lang="en-US" altLang="x-none" sz="2382" b="1" i="0" u="none" strike="noStrike" kern="1200" cap="none" spc="0" normalizeH="0" baseline="0" noProof="0">
                <a:ln>
                  <a:noFill/>
                </a:ln>
                <a:solidFill>
                  <a:srgbClr val="FFFFFF"/>
                </a:solidFill>
                <a:effectLst/>
                <a:uLnTx/>
                <a:uFillTx/>
                <a:latin typeface="Arial" charset="0"/>
                <a:ea typeface="ＭＳ Ｐゴシック" charset="-128"/>
                <a:cs typeface="+mn-cs"/>
              </a:rPr>
              <a:t> (or split) – </a:t>
            </a:r>
            <a:r>
              <a:rPr kumimoji="0" lang="en-US" altLang="x-none" sz="2382" b="0" i="0" u="none" strike="noStrike" kern="1200" cap="none" spc="0" normalizeH="0" baseline="0" noProof="0">
                <a:ln>
                  <a:noFill/>
                </a:ln>
                <a:solidFill>
                  <a:srgbClr val="FFFFFF"/>
                </a:solidFill>
                <a:effectLst/>
                <a:uLnTx/>
                <a:uFillTx/>
                <a:latin typeface="Arial" charset="0"/>
                <a:ea typeface="ＭＳ Ｐゴシック" charset="-128"/>
                <a:cs typeface="+mn-cs"/>
              </a:rPr>
              <a:t>a division of a phylogenetic tree into two parts that are connected by a single branch.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x-none" sz="2382" b="0" i="0" u="none" strike="noStrike" kern="1200" cap="none" spc="0" normalizeH="0" baseline="0" noProof="0">
                <a:ln>
                  <a:noFill/>
                </a:ln>
                <a:solidFill>
                  <a:srgbClr val="FFFFFF"/>
                </a:solidFill>
                <a:effectLst/>
                <a:uLnTx/>
                <a:uFillTx/>
                <a:latin typeface="Arial" charset="0"/>
                <a:ea typeface="ＭＳ Ｐゴシック" charset="-128"/>
                <a:cs typeface="+mn-cs"/>
              </a:rPr>
              <a:t>It divides a dataset into two groups, but it does not consider the relationships within each of the two groups. </a:t>
            </a:r>
          </a:p>
        </p:txBody>
      </p:sp>
      <p:sp>
        <p:nvSpPr>
          <p:cNvPr id="251907" name="Line 4"/>
          <p:cNvSpPr>
            <a:spLocks noChangeShapeType="1"/>
          </p:cNvSpPr>
          <p:nvPr/>
        </p:nvSpPr>
        <p:spPr bwMode="auto">
          <a:xfrm>
            <a:off x="3403788" y="4478151"/>
            <a:ext cx="1495985"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lIns="89770" tIns="44886" rIns="89770" bIns="44886"/>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206" b="0" i="0" u="none" strike="noStrike" kern="1200" cap="none" spc="0" normalizeH="0" baseline="0" noProof="0">
              <a:ln>
                <a:noFill/>
              </a:ln>
              <a:solidFill>
                <a:srgbClr val="FFFF66"/>
              </a:solidFill>
              <a:effectLst/>
              <a:uLnTx/>
              <a:uFillTx/>
              <a:latin typeface="Arial"/>
              <a:ea typeface="ＭＳ Ｐゴシック" charset="-128"/>
              <a:cs typeface="+mn-cs"/>
            </a:endParaRPr>
          </a:p>
        </p:txBody>
      </p:sp>
      <p:sp>
        <p:nvSpPr>
          <p:cNvPr id="251908" name="Line 5"/>
          <p:cNvSpPr>
            <a:spLocks noChangeShapeType="1"/>
          </p:cNvSpPr>
          <p:nvPr/>
        </p:nvSpPr>
        <p:spPr bwMode="auto">
          <a:xfrm flipV="1">
            <a:off x="4899772" y="3746968"/>
            <a:ext cx="711574" cy="731184"/>
          </a:xfrm>
          <a:prstGeom prst="line">
            <a:avLst/>
          </a:prstGeom>
          <a:noFill/>
          <a:ln w="57150">
            <a:solidFill>
              <a:srgbClr val="FFFF00"/>
            </a:solidFill>
            <a:round/>
            <a:headEnd/>
            <a:tailEnd/>
          </a:ln>
          <a:extLst>
            <a:ext uri="{909E8E84-426E-40DD-AFC4-6F175D3DCCD1}">
              <a14:hiddenFill xmlns:a14="http://schemas.microsoft.com/office/drawing/2010/main">
                <a:noFill/>
              </a14:hiddenFill>
            </a:ext>
          </a:extLst>
        </p:spPr>
        <p:txBody>
          <a:bodyPr lIns="89770" tIns="44886" rIns="89770" bIns="44886"/>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206" b="0" i="0" u="none" strike="noStrike" kern="1200" cap="none" spc="0" normalizeH="0" baseline="0" noProof="0">
              <a:ln>
                <a:noFill/>
              </a:ln>
              <a:solidFill>
                <a:srgbClr val="FFFF66"/>
              </a:solidFill>
              <a:effectLst/>
              <a:uLnTx/>
              <a:uFillTx/>
              <a:latin typeface="Arial"/>
              <a:ea typeface="ＭＳ Ｐゴシック" charset="-128"/>
              <a:cs typeface="+mn-cs"/>
            </a:endParaRPr>
          </a:p>
        </p:txBody>
      </p:sp>
      <p:sp>
        <p:nvSpPr>
          <p:cNvPr id="251909" name="Line 6"/>
          <p:cNvSpPr>
            <a:spLocks noChangeShapeType="1"/>
          </p:cNvSpPr>
          <p:nvPr/>
        </p:nvSpPr>
        <p:spPr bwMode="auto">
          <a:xfrm>
            <a:off x="4899772" y="4478151"/>
            <a:ext cx="711574" cy="732584"/>
          </a:xfrm>
          <a:prstGeom prst="line">
            <a:avLst/>
          </a:prstGeom>
          <a:noFill/>
          <a:ln w="57150">
            <a:solidFill>
              <a:srgbClr val="66FF33"/>
            </a:solidFill>
            <a:round/>
            <a:headEnd/>
            <a:tailEnd/>
          </a:ln>
          <a:extLst>
            <a:ext uri="{909E8E84-426E-40DD-AFC4-6F175D3DCCD1}">
              <a14:hiddenFill xmlns:a14="http://schemas.microsoft.com/office/drawing/2010/main">
                <a:noFill/>
              </a14:hiddenFill>
            </a:ext>
          </a:extLst>
        </p:spPr>
        <p:txBody>
          <a:bodyPr lIns="89770" tIns="44886" rIns="89770" bIns="44886"/>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206" b="0" i="0" u="none" strike="noStrike" kern="1200" cap="none" spc="0" normalizeH="0" baseline="0" noProof="0">
              <a:ln>
                <a:noFill/>
              </a:ln>
              <a:solidFill>
                <a:srgbClr val="FFFF66"/>
              </a:solidFill>
              <a:effectLst/>
              <a:uLnTx/>
              <a:uFillTx/>
              <a:latin typeface="Arial"/>
              <a:ea typeface="ＭＳ Ｐゴシック" charset="-128"/>
              <a:cs typeface="+mn-cs"/>
            </a:endParaRPr>
          </a:p>
        </p:txBody>
      </p:sp>
      <p:sp>
        <p:nvSpPr>
          <p:cNvPr id="251910" name="Line 7"/>
          <p:cNvSpPr>
            <a:spLocks noChangeShapeType="1"/>
          </p:cNvSpPr>
          <p:nvPr/>
        </p:nvSpPr>
        <p:spPr bwMode="auto">
          <a:xfrm flipV="1">
            <a:off x="2693615" y="4478151"/>
            <a:ext cx="710172" cy="732584"/>
          </a:xfrm>
          <a:prstGeom prst="line">
            <a:avLst/>
          </a:prstGeom>
          <a:noFill/>
          <a:ln w="57150">
            <a:solidFill>
              <a:srgbClr val="FF8000"/>
            </a:solidFill>
            <a:round/>
            <a:headEnd/>
            <a:tailEnd/>
          </a:ln>
          <a:extLst>
            <a:ext uri="{909E8E84-426E-40DD-AFC4-6F175D3DCCD1}">
              <a14:hiddenFill xmlns:a14="http://schemas.microsoft.com/office/drawing/2010/main">
                <a:noFill/>
              </a14:hiddenFill>
            </a:ext>
          </a:extLst>
        </p:spPr>
        <p:txBody>
          <a:bodyPr lIns="89770" tIns="44886" rIns="89770" bIns="44886"/>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206" b="0" i="0" u="none" strike="noStrike" kern="1200" cap="none" spc="0" normalizeH="0" baseline="0" noProof="0">
              <a:ln>
                <a:noFill/>
              </a:ln>
              <a:solidFill>
                <a:srgbClr val="FFFF66"/>
              </a:solidFill>
              <a:effectLst/>
              <a:uLnTx/>
              <a:uFillTx/>
              <a:latin typeface="Arial"/>
              <a:ea typeface="ＭＳ Ｐゴシック" charset="-128"/>
              <a:cs typeface="+mn-cs"/>
            </a:endParaRPr>
          </a:p>
        </p:txBody>
      </p:sp>
      <p:sp>
        <p:nvSpPr>
          <p:cNvPr id="251911" name="Line 8"/>
          <p:cNvSpPr>
            <a:spLocks noChangeShapeType="1"/>
          </p:cNvSpPr>
          <p:nvPr/>
        </p:nvSpPr>
        <p:spPr bwMode="auto">
          <a:xfrm>
            <a:off x="2693615" y="3746968"/>
            <a:ext cx="710172" cy="731184"/>
          </a:xfrm>
          <a:prstGeom prst="line">
            <a:avLst/>
          </a:prstGeom>
          <a:noFill/>
          <a:ln w="57150">
            <a:solidFill>
              <a:srgbClr val="66FF33"/>
            </a:solidFill>
            <a:round/>
            <a:headEnd/>
            <a:tailEnd/>
          </a:ln>
          <a:extLst>
            <a:ext uri="{909E8E84-426E-40DD-AFC4-6F175D3DCCD1}">
              <a14:hiddenFill xmlns:a14="http://schemas.microsoft.com/office/drawing/2010/main">
                <a:noFill/>
              </a14:hiddenFill>
            </a:ext>
          </a:extLst>
        </p:spPr>
        <p:txBody>
          <a:bodyPr lIns="89770" tIns="44886" rIns="89770" bIns="44886"/>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206" b="0" i="0" u="none" strike="noStrike" kern="1200" cap="none" spc="0" normalizeH="0" baseline="0" noProof="0">
              <a:ln>
                <a:noFill/>
              </a:ln>
              <a:solidFill>
                <a:srgbClr val="FFFF66"/>
              </a:solidFill>
              <a:effectLst/>
              <a:uLnTx/>
              <a:uFillTx/>
              <a:latin typeface="Arial"/>
              <a:ea typeface="ＭＳ Ｐゴシック" charset="-128"/>
              <a:cs typeface="+mn-cs"/>
            </a:endParaRPr>
          </a:p>
        </p:txBody>
      </p:sp>
      <p:sp>
        <p:nvSpPr>
          <p:cNvPr id="251912" name="Line 9"/>
          <p:cNvSpPr>
            <a:spLocks noChangeShapeType="1"/>
          </p:cNvSpPr>
          <p:nvPr/>
        </p:nvSpPr>
        <p:spPr bwMode="auto">
          <a:xfrm flipV="1">
            <a:off x="4912380" y="3429000"/>
            <a:ext cx="261937" cy="1004328"/>
          </a:xfrm>
          <a:prstGeom prst="line">
            <a:avLst/>
          </a:prstGeom>
          <a:noFill/>
          <a:ln w="57150">
            <a:solidFill>
              <a:srgbClr val="FFFF00"/>
            </a:solidFill>
            <a:round/>
            <a:headEnd/>
            <a:tailEnd/>
          </a:ln>
          <a:extLst>
            <a:ext uri="{909E8E84-426E-40DD-AFC4-6F175D3DCCD1}">
              <a14:hiddenFill xmlns:a14="http://schemas.microsoft.com/office/drawing/2010/main">
                <a:noFill/>
              </a14:hiddenFill>
            </a:ext>
          </a:extLst>
        </p:spPr>
        <p:txBody>
          <a:bodyPr lIns="89770" tIns="44886" rIns="89770" bIns="44886"/>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206" b="0" i="0" u="none" strike="noStrike" kern="1200" cap="none" spc="0" normalizeH="0" baseline="0" noProof="0">
              <a:ln>
                <a:noFill/>
              </a:ln>
              <a:solidFill>
                <a:srgbClr val="FFFF66"/>
              </a:solidFill>
              <a:effectLst/>
              <a:uLnTx/>
              <a:uFillTx/>
              <a:latin typeface="Arial"/>
              <a:ea typeface="ＭＳ Ｐゴシック" charset="-128"/>
              <a:cs typeface="+mn-cs"/>
            </a:endParaRPr>
          </a:p>
        </p:txBody>
      </p:sp>
      <p:sp>
        <p:nvSpPr>
          <p:cNvPr id="251913" name="Line 10"/>
          <p:cNvSpPr>
            <a:spLocks noChangeShapeType="1"/>
          </p:cNvSpPr>
          <p:nvPr/>
        </p:nvSpPr>
        <p:spPr bwMode="auto">
          <a:xfrm>
            <a:off x="4899773" y="4478153"/>
            <a:ext cx="420221" cy="1084169"/>
          </a:xfrm>
          <a:prstGeom prst="line">
            <a:avLst/>
          </a:prstGeom>
          <a:noFill/>
          <a:ln w="57150">
            <a:solidFill>
              <a:srgbClr val="FF8000"/>
            </a:solidFill>
            <a:round/>
            <a:headEnd/>
            <a:tailEnd/>
          </a:ln>
          <a:extLst>
            <a:ext uri="{909E8E84-426E-40DD-AFC4-6F175D3DCCD1}">
              <a14:hiddenFill xmlns:a14="http://schemas.microsoft.com/office/drawing/2010/main">
                <a:noFill/>
              </a14:hiddenFill>
            </a:ext>
          </a:extLst>
        </p:spPr>
        <p:txBody>
          <a:bodyPr lIns="89770" tIns="44886" rIns="89770" bIns="44886"/>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206" b="0" i="0" u="none" strike="noStrike" kern="1200" cap="none" spc="0" normalizeH="0" baseline="0" noProof="0">
              <a:ln>
                <a:noFill/>
              </a:ln>
              <a:solidFill>
                <a:srgbClr val="FFFF66"/>
              </a:solidFill>
              <a:effectLst/>
              <a:uLnTx/>
              <a:uFillTx/>
              <a:latin typeface="Arial"/>
              <a:ea typeface="ＭＳ Ｐゴシック" charset="-128"/>
              <a:cs typeface="+mn-cs"/>
            </a:endParaRPr>
          </a:p>
        </p:txBody>
      </p:sp>
      <p:sp>
        <p:nvSpPr>
          <p:cNvPr id="251914" name="Line 11"/>
          <p:cNvSpPr>
            <a:spLocks noChangeShapeType="1"/>
          </p:cNvSpPr>
          <p:nvPr/>
        </p:nvSpPr>
        <p:spPr bwMode="auto">
          <a:xfrm>
            <a:off x="4899772" y="4478151"/>
            <a:ext cx="875460" cy="0"/>
          </a:xfrm>
          <a:prstGeom prst="line">
            <a:avLst/>
          </a:prstGeom>
          <a:noFill/>
          <a:ln w="57150">
            <a:solidFill>
              <a:srgbClr val="FFFF00"/>
            </a:solidFill>
            <a:round/>
            <a:headEnd/>
            <a:tailEnd/>
          </a:ln>
          <a:extLst>
            <a:ext uri="{909E8E84-426E-40DD-AFC4-6F175D3DCCD1}">
              <a14:hiddenFill xmlns:a14="http://schemas.microsoft.com/office/drawing/2010/main">
                <a:noFill/>
              </a14:hiddenFill>
            </a:ext>
          </a:extLst>
        </p:spPr>
        <p:txBody>
          <a:bodyPr lIns="89770" tIns="44886" rIns="89770" bIns="44886"/>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206" b="0" i="0" u="none" strike="noStrike" kern="1200" cap="none" spc="0" normalizeH="0" baseline="0" noProof="0">
              <a:ln>
                <a:noFill/>
              </a:ln>
              <a:solidFill>
                <a:srgbClr val="FFFF66"/>
              </a:solidFill>
              <a:effectLst/>
              <a:uLnTx/>
              <a:uFillTx/>
              <a:latin typeface="Arial"/>
              <a:ea typeface="ＭＳ Ｐゴシック" charset="-128"/>
              <a:cs typeface="+mn-cs"/>
            </a:endParaRPr>
          </a:p>
        </p:txBody>
      </p:sp>
      <p:sp>
        <p:nvSpPr>
          <p:cNvPr id="251915" name="Line 12"/>
          <p:cNvSpPr>
            <a:spLocks noChangeShapeType="1"/>
          </p:cNvSpPr>
          <p:nvPr/>
        </p:nvSpPr>
        <p:spPr bwMode="auto">
          <a:xfrm flipH="1">
            <a:off x="2693615" y="4478151"/>
            <a:ext cx="710172" cy="0"/>
          </a:xfrm>
          <a:prstGeom prst="line">
            <a:avLst/>
          </a:prstGeom>
          <a:noFill/>
          <a:ln w="57150">
            <a:solidFill>
              <a:srgbClr val="66FF33"/>
            </a:solidFill>
            <a:round/>
            <a:headEnd/>
            <a:tailEnd/>
          </a:ln>
          <a:extLst>
            <a:ext uri="{909E8E84-426E-40DD-AFC4-6F175D3DCCD1}">
              <a14:hiddenFill xmlns:a14="http://schemas.microsoft.com/office/drawing/2010/main">
                <a:noFill/>
              </a14:hiddenFill>
            </a:ext>
          </a:extLst>
        </p:spPr>
        <p:txBody>
          <a:bodyPr lIns="89770" tIns="44886" rIns="89770" bIns="44886"/>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206" b="0" i="0" u="none" strike="noStrike" kern="1200" cap="none" spc="0" normalizeH="0" baseline="0" noProof="0">
              <a:ln>
                <a:noFill/>
              </a:ln>
              <a:solidFill>
                <a:srgbClr val="FFFF66"/>
              </a:solidFill>
              <a:effectLst/>
              <a:uLnTx/>
              <a:uFillTx/>
              <a:latin typeface="Arial"/>
              <a:ea typeface="ＭＳ Ｐゴシック" charset="-128"/>
              <a:cs typeface="+mn-cs"/>
            </a:endParaRPr>
          </a:p>
        </p:txBody>
      </p:sp>
      <p:sp>
        <p:nvSpPr>
          <p:cNvPr id="251916" name="Text Box 13"/>
          <p:cNvSpPr txBox="1">
            <a:spLocks noChangeArrowheads="1"/>
          </p:cNvSpPr>
          <p:nvPr/>
        </p:nvSpPr>
        <p:spPr bwMode="auto">
          <a:xfrm>
            <a:off x="3710549" y="3678331"/>
            <a:ext cx="848143" cy="810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9770" tIns="44886" rIns="89770" bIns="44886">
            <a:spAutoFit/>
          </a:bodyPr>
          <a:lstStyle>
            <a:lvl1pPr eaLnBrk="0" hangingPunct="0">
              <a:defRPr sz="2500">
                <a:solidFill>
                  <a:schemeClr val="tx1"/>
                </a:solidFill>
                <a:latin typeface="Arial" charset="0"/>
                <a:ea typeface="ＭＳ Ｐゴシック" charset="-128"/>
              </a:defRPr>
            </a:lvl1pPr>
            <a:lvl2pPr marL="742950" indent="-285750" eaLnBrk="0" hangingPunct="0">
              <a:defRPr sz="2500">
                <a:solidFill>
                  <a:schemeClr val="tx1"/>
                </a:solidFill>
                <a:latin typeface="Arial" charset="0"/>
                <a:ea typeface="ＭＳ Ｐゴシック" charset="-128"/>
              </a:defRPr>
            </a:lvl2pPr>
            <a:lvl3pPr marL="1143000" indent="-228600" eaLnBrk="0" hangingPunct="0">
              <a:defRPr sz="2500">
                <a:solidFill>
                  <a:schemeClr val="tx1"/>
                </a:solidFill>
                <a:latin typeface="Arial" charset="0"/>
                <a:ea typeface="ＭＳ Ｐゴシック" charset="-128"/>
              </a:defRPr>
            </a:lvl3pPr>
            <a:lvl4pPr marL="1600200" indent="-228600" eaLnBrk="0" hangingPunct="0">
              <a:defRPr sz="2500">
                <a:solidFill>
                  <a:schemeClr val="tx1"/>
                </a:solidFill>
                <a:latin typeface="Arial" charset="0"/>
                <a:ea typeface="ＭＳ Ｐゴシック" charset="-128"/>
              </a:defRPr>
            </a:lvl4pPr>
            <a:lvl5pPr marL="2057400" indent="-228600" eaLnBrk="0" hangingPunct="0">
              <a:defRPr sz="2500">
                <a:solidFill>
                  <a:schemeClr val="tx1"/>
                </a:solidFill>
                <a:latin typeface="Arial" charset="0"/>
                <a:ea typeface="ＭＳ Ｐゴシック" charset="-128"/>
              </a:defRPr>
            </a:lvl5pPr>
            <a:lvl6pPr marL="2514600" indent="-228600" eaLnBrk="0" fontAlgn="base" hangingPunct="0">
              <a:spcBef>
                <a:spcPct val="0"/>
              </a:spcBef>
              <a:spcAft>
                <a:spcPct val="0"/>
              </a:spcAft>
              <a:defRPr sz="2500">
                <a:solidFill>
                  <a:schemeClr val="tx1"/>
                </a:solidFill>
                <a:latin typeface="Arial" charset="0"/>
                <a:ea typeface="ＭＳ Ｐゴシック" charset="-128"/>
              </a:defRPr>
            </a:lvl6pPr>
            <a:lvl7pPr marL="2971800" indent="-228600" eaLnBrk="0" fontAlgn="base" hangingPunct="0">
              <a:spcBef>
                <a:spcPct val="0"/>
              </a:spcBef>
              <a:spcAft>
                <a:spcPct val="0"/>
              </a:spcAft>
              <a:defRPr sz="2500">
                <a:solidFill>
                  <a:schemeClr val="tx1"/>
                </a:solidFill>
                <a:latin typeface="Arial" charset="0"/>
                <a:ea typeface="ＭＳ Ｐゴシック" charset="-128"/>
              </a:defRPr>
            </a:lvl7pPr>
            <a:lvl8pPr marL="3429000" indent="-228600" eaLnBrk="0" fontAlgn="base" hangingPunct="0">
              <a:spcBef>
                <a:spcPct val="0"/>
              </a:spcBef>
              <a:spcAft>
                <a:spcPct val="0"/>
              </a:spcAft>
              <a:defRPr sz="2500">
                <a:solidFill>
                  <a:schemeClr val="tx1"/>
                </a:solidFill>
                <a:latin typeface="Arial" charset="0"/>
                <a:ea typeface="ＭＳ Ｐゴシック" charset="-128"/>
              </a:defRPr>
            </a:lvl8pPr>
            <a:lvl9pPr marL="3886200" indent="-228600" eaLnBrk="0" fontAlgn="base" hangingPunct="0">
              <a:spcBef>
                <a:spcPct val="0"/>
              </a:spcBef>
              <a:spcAft>
                <a:spcPct val="0"/>
              </a:spcAft>
              <a:defRPr sz="2500">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x-none" sz="4677" b="0" i="0" u="none" strike="noStrike" kern="1200" cap="none" spc="0" normalizeH="0" baseline="0" noProof="0">
                <a:ln>
                  <a:noFill/>
                </a:ln>
                <a:solidFill>
                  <a:srgbClr val="FF0000"/>
                </a:solidFill>
                <a:effectLst/>
                <a:uLnTx/>
                <a:uFillTx/>
                <a:latin typeface="Arial" charset="0"/>
                <a:ea typeface="ＭＳ Ｐゴシック" charset="-128"/>
                <a:cs typeface="+mn-cs"/>
              </a:rPr>
              <a:t>95</a:t>
            </a:r>
          </a:p>
        </p:txBody>
      </p:sp>
      <p:sp>
        <p:nvSpPr>
          <p:cNvPr id="251917" name="Oval 14"/>
          <p:cNvSpPr>
            <a:spLocks noChangeArrowheads="1"/>
          </p:cNvSpPr>
          <p:nvPr/>
        </p:nvSpPr>
        <p:spPr bwMode="auto">
          <a:xfrm>
            <a:off x="4766704" y="4259638"/>
            <a:ext cx="395007" cy="418819"/>
          </a:xfrm>
          <a:prstGeom prst="ellipse">
            <a:avLst/>
          </a:prstGeom>
          <a:solidFill>
            <a:srgbClr val="66FF66"/>
          </a:solidFill>
          <a:ln w="9525">
            <a:solidFill>
              <a:schemeClr val="tx1"/>
            </a:solidFill>
            <a:round/>
            <a:headEnd/>
            <a:tailEnd/>
          </a:ln>
        </p:spPr>
        <p:txBody>
          <a:bodyPr wrap="none" lIns="89770" tIns="44886" rIns="89770" bIns="44886" anchor="ctr"/>
          <a:lstStyle>
            <a:lvl1pPr eaLnBrk="0" hangingPunct="0">
              <a:defRPr sz="2500">
                <a:solidFill>
                  <a:schemeClr val="tx1"/>
                </a:solidFill>
                <a:latin typeface="Arial" charset="0"/>
                <a:ea typeface="ＭＳ Ｐゴシック" charset="-128"/>
              </a:defRPr>
            </a:lvl1pPr>
            <a:lvl2pPr marL="742950" indent="-285750" eaLnBrk="0" hangingPunct="0">
              <a:defRPr sz="2500">
                <a:solidFill>
                  <a:schemeClr val="tx1"/>
                </a:solidFill>
                <a:latin typeface="Arial" charset="0"/>
                <a:ea typeface="ＭＳ Ｐゴシック" charset="-128"/>
              </a:defRPr>
            </a:lvl2pPr>
            <a:lvl3pPr marL="1143000" indent="-228600" eaLnBrk="0" hangingPunct="0">
              <a:defRPr sz="2500">
                <a:solidFill>
                  <a:schemeClr val="tx1"/>
                </a:solidFill>
                <a:latin typeface="Arial" charset="0"/>
                <a:ea typeface="ＭＳ Ｐゴシック" charset="-128"/>
              </a:defRPr>
            </a:lvl3pPr>
            <a:lvl4pPr marL="1600200" indent="-228600" eaLnBrk="0" hangingPunct="0">
              <a:defRPr sz="2500">
                <a:solidFill>
                  <a:schemeClr val="tx1"/>
                </a:solidFill>
                <a:latin typeface="Arial" charset="0"/>
                <a:ea typeface="ＭＳ Ｐゴシック" charset="-128"/>
              </a:defRPr>
            </a:lvl4pPr>
            <a:lvl5pPr marL="2057400" indent="-228600" eaLnBrk="0" hangingPunct="0">
              <a:defRPr sz="2500">
                <a:solidFill>
                  <a:schemeClr val="tx1"/>
                </a:solidFill>
                <a:latin typeface="Arial" charset="0"/>
                <a:ea typeface="ＭＳ Ｐゴシック" charset="-128"/>
              </a:defRPr>
            </a:lvl5pPr>
            <a:lvl6pPr marL="2514600" indent="-228600" eaLnBrk="0" fontAlgn="base" hangingPunct="0">
              <a:spcBef>
                <a:spcPct val="0"/>
              </a:spcBef>
              <a:spcAft>
                <a:spcPct val="0"/>
              </a:spcAft>
              <a:defRPr sz="2500">
                <a:solidFill>
                  <a:schemeClr val="tx1"/>
                </a:solidFill>
                <a:latin typeface="Arial" charset="0"/>
                <a:ea typeface="ＭＳ Ｐゴシック" charset="-128"/>
              </a:defRPr>
            </a:lvl6pPr>
            <a:lvl7pPr marL="2971800" indent="-228600" eaLnBrk="0" fontAlgn="base" hangingPunct="0">
              <a:spcBef>
                <a:spcPct val="0"/>
              </a:spcBef>
              <a:spcAft>
                <a:spcPct val="0"/>
              </a:spcAft>
              <a:defRPr sz="2500">
                <a:solidFill>
                  <a:schemeClr val="tx1"/>
                </a:solidFill>
                <a:latin typeface="Arial" charset="0"/>
                <a:ea typeface="ＭＳ Ｐゴシック" charset="-128"/>
              </a:defRPr>
            </a:lvl7pPr>
            <a:lvl8pPr marL="3429000" indent="-228600" eaLnBrk="0" fontAlgn="base" hangingPunct="0">
              <a:spcBef>
                <a:spcPct val="0"/>
              </a:spcBef>
              <a:spcAft>
                <a:spcPct val="0"/>
              </a:spcAft>
              <a:defRPr sz="2500">
                <a:solidFill>
                  <a:schemeClr val="tx1"/>
                </a:solidFill>
                <a:latin typeface="Arial" charset="0"/>
                <a:ea typeface="ＭＳ Ｐゴシック" charset="-128"/>
              </a:defRPr>
            </a:lvl8pPr>
            <a:lvl9pPr marL="3886200" indent="-228600" eaLnBrk="0" fontAlgn="base" hangingPunct="0">
              <a:spcBef>
                <a:spcPct val="0"/>
              </a:spcBef>
              <a:spcAft>
                <a:spcPct val="0"/>
              </a:spcAft>
              <a:defRPr sz="2500">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x-none" altLang="x-none" sz="2382" b="0" i="0" u="none" strike="noStrike" kern="1200" cap="none" spc="0" normalizeH="0" baseline="0" noProof="0">
              <a:ln>
                <a:noFill/>
              </a:ln>
              <a:solidFill>
                <a:srgbClr val="FFFF66"/>
              </a:solidFill>
              <a:effectLst/>
              <a:uLnTx/>
              <a:uFillTx/>
              <a:latin typeface="Arial" charset="0"/>
              <a:ea typeface="ＭＳ Ｐゴシック" charset="-128"/>
              <a:cs typeface="+mn-cs"/>
            </a:endParaRPr>
          </a:p>
        </p:txBody>
      </p:sp>
      <p:sp>
        <p:nvSpPr>
          <p:cNvPr id="251918" name="Oval 15"/>
          <p:cNvSpPr>
            <a:spLocks noChangeArrowheads="1"/>
          </p:cNvSpPr>
          <p:nvPr/>
        </p:nvSpPr>
        <p:spPr bwMode="auto">
          <a:xfrm>
            <a:off x="3085822" y="4269442"/>
            <a:ext cx="395007" cy="418820"/>
          </a:xfrm>
          <a:prstGeom prst="ellipse">
            <a:avLst/>
          </a:prstGeom>
          <a:solidFill>
            <a:srgbClr val="66FF66"/>
          </a:solidFill>
          <a:ln w="9525">
            <a:solidFill>
              <a:schemeClr val="tx1"/>
            </a:solidFill>
            <a:round/>
            <a:headEnd/>
            <a:tailEnd/>
          </a:ln>
        </p:spPr>
        <p:txBody>
          <a:bodyPr wrap="none" lIns="89770" tIns="44886" rIns="89770" bIns="44886" anchor="ctr"/>
          <a:lstStyle>
            <a:lvl1pPr eaLnBrk="0" hangingPunct="0">
              <a:defRPr sz="2500">
                <a:solidFill>
                  <a:schemeClr val="tx1"/>
                </a:solidFill>
                <a:latin typeface="Arial" charset="0"/>
                <a:ea typeface="ＭＳ Ｐゴシック" charset="-128"/>
              </a:defRPr>
            </a:lvl1pPr>
            <a:lvl2pPr marL="742950" indent="-285750" eaLnBrk="0" hangingPunct="0">
              <a:defRPr sz="2500">
                <a:solidFill>
                  <a:schemeClr val="tx1"/>
                </a:solidFill>
                <a:latin typeface="Arial" charset="0"/>
                <a:ea typeface="ＭＳ Ｐゴシック" charset="-128"/>
              </a:defRPr>
            </a:lvl2pPr>
            <a:lvl3pPr marL="1143000" indent="-228600" eaLnBrk="0" hangingPunct="0">
              <a:defRPr sz="2500">
                <a:solidFill>
                  <a:schemeClr val="tx1"/>
                </a:solidFill>
                <a:latin typeface="Arial" charset="0"/>
                <a:ea typeface="ＭＳ Ｐゴシック" charset="-128"/>
              </a:defRPr>
            </a:lvl3pPr>
            <a:lvl4pPr marL="1600200" indent="-228600" eaLnBrk="0" hangingPunct="0">
              <a:defRPr sz="2500">
                <a:solidFill>
                  <a:schemeClr val="tx1"/>
                </a:solidFill>
                <a:latin typeface="Arial" charset="0"/>
                <a:ea typeface="ＭＳ Ｐゴシック" charset="-128"/>
              </a:defRPr>
            </a:lvl4pPr>
            <a:lvl5pPr marL="2057400" indent="-228600" eaLnBrk="0" hangingPunct="0">
              <a:defRPr sz="2500">
                <a:solidFill>
                  <a:schemeClr val="tx1"/>
                </a:solidFill>
                <a:latin typeface="Arial" charset="0"/>
                <a:ea typeface="ＭＳ Ｐゴシック" charset="-128"/>
              </a:defRPr>
            </a:lvl5pPr>
            <a:lvl6pPr marL="2514600" indent="-228600" eaLnBrk="0" fontAlgn="base" hangingPunct="0">
              <a:spcBef>
                <a:spcPct val="0"/>
              </a:spcBef>
              <a:spcAft>
                <a:spcPct val="0"/>
              </a:spcAft>
              <a:defRPr sz="2500">
                <a:solidFill>
                  <a:schemeClr val="tx1"/>
                </a:solidFill>
                <a:latin typeface="Arial" charset="0"/>
                <a:ea typeface="ＭＳ Ｐゴシック" charset="-128"/>
              </a:defRPr>
            </a:lvl6pPr>
            <a:lvl7pPr marL="2971800" indent="-228600" eaLnBrk="0" fontAlgn="base" hangingPunct="0">
              <a:spcBef>
                <a:spcPct val="0"/>
              </a:spcBef>
              <a:spcAft>
                <a:spcPct val="0"/>
              </a:spcAft>
              <a:defRPr sz="2500">
                <a:solidFill>
                  <a:schemeClr val="tx1"/>
                </a:solidFill>
                <a:latin typeface="Arial" charset="0"/>
                <a:ea typeface="ＭＳ Ｐゴシック" charset="-128"/>
              </a:defRPr>
            </a:lvl7pPr>
            <a:lvl8pPr marL="3429000" indent="-228600" eaLnBrk="0" fontAlgn="base" hangingPunct="0">
              <a:spcBef>
                <a:spcPct val="0"/>
              </a:spcBef>
              <a:spcAft>
                <a:spcPct val="0"/>
              </a:spcAft>
              <a:defRPr sz="2500">
                <a:solidFill>
                  <a:schemeClr val="tx1"/>
                </a:solidFill>
                <a:latin typeface="Arial" charset="0"/>
                <a:ea typeface="ＭＳ Ｐゴシック" charset="-128"/>
              </a:defRPr>
            </a:lvl8pPr>
            <a:lvl9pPr marL="3886200" indent="-228600" eaLnBrk="0" fontAlgn="base" hangingPunct="0">
              <a:spcBef>
                <a:spcPct val="0"/>
              </a:spcBef>
              <a:spcAft>
                <a:spcPct val="0"/>
              </a:spcAft>
              <a:defRPr sz="2500">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x-none" altLang="x-none" sz="2382" b="0" i="0" u="none" strike="noStrike" kern="1200" cap="none" spc="0" normalizeH="0" baseline="0" noProof="0">
              <a:ln>
                <a:noFill/>
              </a:ln>
              <a:solidFill>
                <a:srgbClr val="FFFF66"/>
              </a:solidFill>
              <a:effectLst/>
              <a:uLnTx/>
              <a:uFillTx/>
              <a:latin typeface="Arial" charset="0"/>
              <a:ea typeface="ＭＳ Ｐゴシック" charset="-128"/>
              <a:cs typeface="+mn-cs"/>
            </a:endParaRPr>
          </a:p>
        </p:txBody>
      </p:sp>
      <p:sp>
        <p:nvSpPr>
          <p:cNvPr id="251919" name="Text Box 16"/>
          <p:cNvSpPr txBox="1">
            <a:spLocks noChangeArrowheads="1"/>
          </p:cNvSpPr>
          <p:nvPr/>
        </p:nvSpPr>
        <p:spPr bwMode="auto">
          <a:xfrm>
            <a:off x="6828585" y="4151780"/>
            <a:ext cx="458040" cy="457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770" tIns="44886" rIns="89770" bIns="44886">
            <a:spAutoFit/>
          </a:bodyPr>
          <a:lstStyle>
            <a:lvl1pPr eaLnBrk="0" hangingPunct="0">
              <a:defRPr sz="2500">
                <a:solidFill>
                  <a:schemeClr val="tx1"/>
                </a:solidFill>
                <a:latin typeface="Arial" charset="0"/>
                <a:ea typeface="ＭＳ Ｐゴシック" charset="-128"/>
              </a:defRPr>
            </a:lvl1pPr>
            <a:lvl2pPr marL="742950" indent="-285750" eaLnBrk="0" hangingPunct="0">
              <a:defRPr sz="2500">
                <a:solidFill>
                  <a:schemeClr val="tx1"/>
                </a:solidFill>
                <a:latin typeface="Arial" charset="0"/>
                <a:ea typeface="ＭＳ Ｐゴシック" charset="-128"/>
              </a:defRPr>
            </a:lvl2pPr>
            <a:lvl3pPr marL="1143000" indent="-228600" eaLnBrk="0" hangingPunct="0">
              <a:defRPr sz="2500">
                <a:solidFill>
                  <a:schemeClr val="tx1"/>
                </a:solidFill>
                <a:latin typeface="Arial" charset="0"/>
                <a:ea typeface="ＭＳ Ｐゴシック" charset="-128"/>
              </a:defRPr>
            </a:lvl3pPr>
            <a:lvl4pPr marL="1600200" indent="-228600" eaLnBrk="0" hangingPunct="0">
              <a:defRPr sz="2500">
                <a:solidFill>
                  <a:schemeClr val="tx1"/>
                </a:solidFill>
                <a:latin typeface="Arial" charset="0"/>
                <a:ea typeface="ＭＳ Ｐゴシック" charset="-128"/>
              </a:defRPr>
            </a:lvl4pPr>
            <a:lvl5pPr marL="2057400" indent="-228600" eaLnBrk="0" hangingPunct="0">
              <a:defRPr sz="2500">
                <a:solidFill>
                  <a:schemeClr val="tx1"/>
                </a:solidFill>
                <a:latin typeface="Arial" charset="0"/>
                <a:ea typeface="ＭＳ Ｐゴシック" charset="-128"/>
              </a:defRPr>
            </a:lvl5pPr>
            <a:lvl6pPr marL="2514600" indent="-228600" eaLnBrk="0" fontAlgn="base" hangingPunct="0">
              <a:spcBef>
                <a:spcPct val="0"/>
              </a:spcBef>
              <a:spcAft>
                <a:spcPct val="0"/>
              </a:spcAft>
              <a:defRPr sz="2500">
                <a:solidFill>
                  <a:schemeClr val="tx1"/>
                </a:solidFill>
                <a:latin typeface="Arial" charset="0"/>
                <a:ea typeface="ＭＳ Ｐゴシック" charset="-128"/>
              </a:defRPr>
            </a:lvl6pPr>
            <a:lvl7pPr marL="2971800" indent="-228600" eaLnBrk="0" fontAlgn="base" hangingPunct="0">
              <a:spcBef>
                <a:spcPct val="0"/>
              </a:spcBef>
              <a:spcAft>
                <a:spcPct val="0"/>
              </a:spcAft>
              <a:defRPr sz="2500">
                <a:solidFill>
                  <a:schemeClr val="tx1"/>
                </a:solidFill>
                <a:latin typeface="Arial" charset="0"/>
                <a:ea typeface="ＭＳ Ｐゴシック" charset="-128"/>
              </a:defRPr>
            </a:lvl7pPr>
            <a:lvl8pPr marL="3429000" indent="-228600" eaLnBrk="0" fontAlgn="base" hangingPunct="0">
              <a:spcBef>
                <a:spcPct val="0"/>
              </a:spcBef>
              <a:spcAft>
                <a:spcPct val="0"/>
              </a:spcAft>
              <a:defRPr sz="2500">
                <a:solidFill>
                  <a:schemeClr val="tx1"/>
                </a:solidFill>
                <a:latin typeface="Arial" charset="0"/>
                <a:ea typeface="ＭＳ Ｐゴシック" charset="-128"/>
              </a:defRPr>
            </a:lvl8pPr>
            <a:lvl9pPr marL="3886200" indent="-228600" eaLnBrk="0" fontAlgn="base" hangingPunct="0">
              <a:spcBef>
                <a:spcPct val="0"/>
              </a:spcBef>
              <a:spcAft>
                <a:spcPct val="0"/>
              </a:spcAft>
              <a:defRPr sz="2500">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x-none" altLang="x-none" sz="2382" b="0" i="0" u="none" strike="noStrike" kern="1200" cap="none" spc="0" normalizeH="0" baseline="0" noProof="0">
              <a:ln>
                <a:noFill/>
              </a:ln>
              <a:solidFill>
                <a:srgbClr val="FFFF66"/>
              </a:solidFill>
              <a:effectLst/>
              <a:uLnTx/>
              <a:uFillTx/>
              <a:latin typeface="Arial" charset="0"/>
              <a:ea typeface="ＭＳ Ｐゴシック" charset="-128"/>
              <a:cs typeface="+mn-cs"/>
            </a:endParaRPr>
          </a:p>
        </p:txBody>
      </p:sp>
      <p:sp>
        <p:nvSpPr>
          <p:cNvPr id="251920" name="Text Box 17"/>
          <p:cNvSpPr txBox="1">
            <a:spLocks noChangeArrowheads="1"/>
          </p:cNvSpPr>
          <p:nvPr/>
        </p:nvSpPr>
        <p:spPr bwMode="auto">
          <a:xfrm>
            <a:off x="6738939" y="4060732"/>
            <a:ext cx="3472259" cy="8237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9770" tIns="44886" rIns="89770" bIns="44886">
            <a:spAutoFit/>
          </a:bodyPr>
          <a:lstStyle>
            <a:lvl1pPr eaLnBrk="0" hangingPunct="0">
              <a:defRPr sz="2500">
                <a:solidFill>
                  <a:schemeClr val="tx1"/>
                </a:solidFill>
                <a:latin typeface="Arial" charset="0"/>
                <a:ea typeface="ＭＳ Ｐゴシック" charset="-128"/>
              </a:defRPr>
            </a:lvl1pPr>
            <a:lvl2pPr marL="742950" indent="-285750" eaLnBrk="0" hangingPunct="0">
              <a:defRPr sz="2500">
                <a:solidFill>
                  <a:schemeClr val="tx1"/>
                </a:solidFill>
                <a:latin typeface="Arial" charset="0"/>
                <a:ea typeface="ＭＳ Ｐゴシック" charset="-128"/>
              </a:defRPr>
            </a:lvl2pPr>
            <a:lvl3pPr marL="1143000" indent="-228600" eaLnBrk="0" hangingPunct="0">
              <a:defRPr sz="2500">
                <a:solidFill>
                  <a:schemeClr val="tx1"/>
                </a:solidFill>
                <a:latin typeface="Arial" charset="0"/>
                <a:ea typeface="ＭＳ Ｐゴシック" charset="-128"/>
              </a:defRPr>
            </a:lvl3pPr>
            <a:lvl4pPr marL="1600200" indent="-228600" eaLnBrk="0" hangingPunct="0">
              <a:defRPr sz="2500">
                <a:solidFill>
                  <a:schemeClr val="tx1"/>
                </a:solidFill>
                <a:latin typeface="Arial" charset="0"/>
                <a:ea typeface="ＭＳ Ｐゴシック" charset="-128"/>
              </a:defRPr>
            </a:lvl4pPr>
            <a:lvl5pPr marL="2057400" indent="-228600" eaLnBrk="0" hangingPunct="0">
              <a:defRPr sz="2500">
                <a:solidFill>
                  <a:schemeClr val="tx1"/>
                </a:solidFill>
                <a:latin typeface="Arial" charset="0"/>
                <a:ea typeface="ＭＳ Ｐゴシック" charset="-128"/>
              </a:defRPr>
            </a:lvl5pPr>
            <a:lvl6pPr marL="2514600" indent="-228600" eaLnBrk="0" fontAlgn="base" hangingPunct="0">
              <a:spcBef>
                <a:spcPct val="0"/>
              </a:spcBef>
              <a:spcAft>
                <a:spcPct val="0"/>
              </a:spcAft>
              <a:defRPr sz="2500">
                <a:solidFill>
                  <a:schemeClr val="tx1"/>
                </a:solidFill>
                <a:latin typeface="Arial" charset="0"/>
                <a:ea typeface="ＭＳ Ｐゴシック" charset="-128"/>
              </a:defRPr>
            </a:lvl6pPr>
            <a:lvl7pPr marL="2971800" indent="-228600" eaLnBrk="0" fontAlgn="base" hangingPunct="0">
              <a:spcBef>
                <a:spcPct val="0"/>
              </a:spcBef>
              <a:spcAft>
                <a:spcPct val="0"/>
              </a:spcAft>
              <a:defRPr sz="2500">
                <a:solidFill>
                  <a:schemeClr val="tx1"/>
                </a:solidFill>
                <a:latin typeface="Arial" charset="0"/>
                <a:ea typeface="ＭＳ Ｐゴシック" charset="-128"/>
              </a:defRPr>
            </a:lvl7pPr>
            <a:lvl8pPr marL="3429000" indent="-228600" eaLnBrk="0" fontAlgn="base" hangingPunct="0">
              <a:spcBef>
                <a:spcPct val="0"/>
              </a:spcBef>
              <a:spcAft>
                <a:spcPct val="0"/>
              </a:spcAft>
              <a:defRPr sz="2500">
                <a:solidFill>
                  <a:schemeClr val="tx1"/>
                </a:solidFill>
                <a:latin typeface="Arial" charset="0"/>
                <a:ea typeface="ＭＳ Ｐゴシック" charset="-128"/>
              </a:defRPr>
            </a:lvl8pPr>
            <a:lvl9pPr marL="3886200" indent="-228600" eaLnBrk="0" fontAlgn="base" hangingPunct="0">
              <a:spcBef>
                <a:spcPct val="0"/>
              </a:spcBef>
              <a:spcAft>
                <a:spcPct val="0"/>
              </a:spcAft>
              <a:defRPr sz="2500">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x-none" sz="2382" b="0" i="0" u="none" strike="noStrike" kern="1200" cap="none" spc="0" normalizeH="0" baseline="0" noProof="0">
                <a:ln>
                  <a:noFill/>
                </a:ln>
                <a:solidFill>
                  <a:srgbClr val="FFFFFF"/>
                </a:solidFill>
                <a:effectLst/>
                <a:uLnTx/>
                <a:uFillTx/>
                <a:latin typeface="Arial" charset="0"/>
                <a:ea typeface="ＭＳ Ｐゴシック" charset="-128"/>
                <a:cs typeface="+mn-cs"/>
              </a:rPr>
              <a:t>compatible to illustrated</a:t>
            </a:r>
            <a:r>
              <a:rPr kumimoji="0" lang="en-US" altLang="x-none" sz="2382" b="0" i="0" u="none" strike="noStrike" kern="1200" cap="none" spc="0" normalizeH="0" baseline="0" noProof="0">
                <a:ln>
                  <a:noFill/>
                </a:ln>
                <a:solidFill>
                  <a:srgbClr val="FFFF66"/>
                </a:solidFill>
                <a:effectLst/>
                <a:uLnTx/>
                <a:uFillTx/>
                <a:latin typeface="Arial" charset="0"/>
                <a:ea typeface="ＭＳ Ｐゴシック" charset="-128"/>
                <a:cs typeface="+mn-cs"/>
              </a:rPr>
              <a:t> </a:t>
            </a:r>
            <a:br>
              <a:rPr kumimoji="0" lang="en-US" altLang="x-none" sz="2382" b="0" i="0" u="none" strike="noStrike" kern="1200" cap="none" spc="0" normalizeH="0" baseline="0" noProof="0">
                <a:ln>
                  <a:noFill/>
                </a:ln>
                <a:solidFill>
                  <a:srgbClr val="FFFF66"/>
                </a:solidFill>
                <a:effectLst/>
                <a:uLnTx/>
                <a:uFillTx/>
                <a:latin typeface="Arial" charset="0"/>
                <a:ea typeface="ＭＳ Ｐゴシック" charset="-128"/>
                <a:cs typeface="+mn-cs"/>
              </a:rPr>
            </a:br>
            <a:r>
              <a:rPr kumimoji="0" lang="en-US" altLang="x-none" sz="2382" b="0" i="0" u="none" strike="noStrike" kern="1200" cap="none" spc="0" normalizeH="0" baseline="0" noProof="0">
                <a:ln>
                  <a:noFill/>
                </a:ln>
                <a:solidFill>
                  <a:srgbClr val="FF0000"/>
                </a:solidFill>
                <a:effectLst/>
                <a:uLnTx/>
                <a:uFillTx/>
                <a:latin typeface="Arial" charset="0"/>
                <a:ea typeface="ＭＳ Ｐゴシック" charset="-128"/>
                <a:cs typeface="+mn-cs"/>
              </a:rPr>
              <a:t>bipartition</a:t>
            </a:r>
          </a:p>
        </p:txBody>
      </p:sp>
      <p:sp>
        <p:nvSpPr>
          <p:cNvPr id="251921" name="Text Box 18"/>
          <p:cNvSpPr txBox="1">
            <a:spLocks noChangeArrowheads="1"/>
          </p:cNvSpPr>
          <p:nvPr/>
        </p:nvSpPr>
        <p:spPr bwMode="auto">
          <a:xfrm>
            <a:off x="6743141" y="5864879"/>
            <a:ext cx="3709503" cy="8237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9770" tIns="44886" rIns="89770" bIns="44886">
            <a:spAutoFit/>
          </a:bodyPr>
          <a:lstStyle>
            <a:lvl1pPr eaLnBrk="0" hangingPunct="0">
              <a:defRPr sz="2500">
                <a:solidFill>
                  <a:schemeClr val="tx1"/>
                </a:solidFill>
                <a:latin typeface="Arial" charset="0"/>
                <a:ea typeface="ＭＳ Ｐゴシック" charset="-128"/>
              </a:defRPr>
            </a:lvl1pPr>
            <a:lvl2pPr marL="742950" indent="-285750" eaLnBrk="0" hangingPunct="0">
              <a:defRPr sz="2500">
                <a:solidFill>
                  <a:schemeClr val="tx1"/>
                </a:solidFill>
                <a:latin typeface="Arial" charset="0"/>
                <a:ea typeface="ＭＳ Ｐゴシック" charset="-128"/>
              </a:defRPr>
            </a:lvl2pPr>
            <a:lvl3pPr marL="1143000" indent="-228600" eaLnBrk="0" hangingPunct="0">
              <a:defRPr sz="2500">
                <a:solidFill>
                  <a:schemeClr val="tx1"/>
                </a:solidFill>
                <a:latin typeface="Arial" charset="0"/>
                <a:ea typeface="ＭＳ Ｐゴシック" charset="-128"/>
              </a:defRPr>
            </a:lvl3pPr>
            <a:lvl4pPr marL="1600200" indent="-228600" eaLnBrk="0" hangingPunct="0">
              <a:defRPr sz="2500">
                <a:solidFill>
                  <a:schemeClr val="tx1"/>
                </a:solidFill>
                <a:latin typeface="Arial" charset="0"/>
                <a:ea typeface="ＭＳ Ｐゴシック" charset="-128"/>
              </a:defRPr>
            </a:lvl4pPr>
            <a:lvl5pPr marL="2057400" indent="-228600" eaLnBrk="0" hangingPunct="0">
              <a:defRPr sz="2500">
                <a:solidFill>
                  <a:schemeClr val="tx1"/>
                </a:solidFill>
                <a:latin typeface="Arial" charset="0"/>
                <a:ea typeface="ＭＳ Ｐゴシック" charset="-128"/>
              </a:defRPr>
            </a:lvl5pPr>
            <a:lvl6pPr marL="2514600" indent="-228600" eaLnBrk="0" fontAlgn="base" hangingPunct="0">
              <a:spcBef>
                <a:spcPct val="0"/>
              </a:spcBef>
              <a:spcAft>
                <a:spcPct val="0"/>
              </a:spcAft>
              <a:defRPr sz="2500">
                <a:solidFill>
                  <a:schemeClr val="tx1"/>
                </a:solidFill>
                <a:latin typeface="Arial" charset="0"/>
                <a:ea typeface="ＭＳ Ｐゴシック" charset="-128"/>
              </a:defRPr>
            </a:lvl6pPr>
            <a:lvl7pPr marL="2971800" indent="-228600" eaLnBrk="0" fontAlgn="base" hangingPunct="0">
              <a:spcBef>
                <a:spcPct val="0"/>
              </a:spcBef>
              <a:spcAft>
                <a:spcPct val="0"/>
              </a:spcAft>
              <a:defRPr sz="2500">
                <a:solidFill>
                  <a:schemeClr val="tx1"/>
                </a:solidFill>
                <a:latin typeface="Arial" charset="0"/>
                <a:ea typeface="ＭＳ Ｐゴシック" charset="-128"/>
              </a:defRPr>
            </a:lvl7pPr>
            <a:lvl8pPr marL="3429000" indent="-228600" eaLnBrk="0" fontAlgn="base" hangingPunct="0">
              <a:spcBef>
                <a:spcPct val="0"/>
              </a:spcBef>
              <a:spcAft>
                <a:spcPct val="0"/>
              </a:spcAft>
              <a:defRPr sz="2500">
                <a:solidFill>
                  <a:schemeClr val="tx1"/>
                </a:solidFill>
                <a:latin typeface="Arial" charset="0"/>
                <a:ea typeface="ＭＳ Ｐゴシック" charset="-128"/>
              </a:defRPr>
            </a:lvl8pPr>
            <a:lvl9pPr marL="3886200" indent="-228600" eaLnBrk="0" fontAlgn="base" hangingPunct="0">
              <a:spcBef>
                <a:spcPct val="0"/>
              </a:spcBef>
              <a:spcAft>
                <a:spcPct val="0"/>
              </a:spcAft>
              <a:defRPr sz="2500">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x-none" sz="2382" b="0" i="0" u="none" strike="noStrike" kern="1200" cap="none" spc="0" normalizeH="0" baseline="0" noProof="0">
                <a:ln>
                  <a:noFill/>
                </a:ln>
                <a:solidFill>
                  <a:srgbClr val="FFFFFF"/>
                </a:solidFill>
                <a:effectLst/>
                <a:uLnTx/>
                <a:uFillTx/>
                <a:latin typeface="Arial" charset="0"/>
                <a:ea typeface="ＭＳ Ｐゴシック" charset="-128"/>
                <a:cs typeface="+mn-cs"/>
              </a:rPr>
              <a:t>incompatible to illustrated</a:t>
            </a:r>
            <a:r>
              <a:rPr kumimoji="0" lang="en-US" altLang="x-none" sz="2382" b="0" i="0" u="none" strike="noStrike" kern="1200" cap="none" spc="0" normalizeH="0" baseline="0" noProof="0">
                <a:ln>
                  <a:noFill/>
                </a:ln>
                <a:solidFill>
                  <a:srgbClr val="FFFF66"/>
                </a:solidFill>
                <a:effectLst/>
                <a:uLnTx/>
                <a:uFillTx/>
                <a:latin typeface="Arial" charset="0"/>
                <a:ea typeface="ＭＳ Ｐゴシック" charset="-128"/>
                <a:cs typeface="+mn-cs"/>
              </a:rPr>
              <a:t> </a:t>
            </a:r>
            <a:br>
              <a:rPr kumimoji="0" lang="en-US" altLang="x-none" sz="2382" b="0" i="0" u="none" strike="noStrike" kern="1200" cap="none" spc="0" normalizeH="0" baseline="0" noProof="0">
                <a:ln>
                  <a:noFill/>
                </a:ln>
                <a:solidFill>
                  <a:srgbClr val="FFFF66"/>
                </a:solidFill>
                <a:effectLst/>
                <a:uLnTx/>
                <a:uFillTx/>
                <a:latin typeface="Arial" charset="0"/>
                <a:ea typeface="ＭＳ Ｐゴシック" charset="-128"/>
                <a:cs typeface="+mn-cs"/>
              </a:rPr>
            </a:br>
            <a:r>
              <a:rPr kumimoji="0" lang="en-US" altLang="x-none" sz="2382" b="0" i="0" u="none" strike="noStrike" kern="1200" cap="none" spc="0" normalizeH="0" baseline="0" noProof="0">
                <a:ln>
                  <a:noFill/>
                </a:ln>
                <a:solidFill>
                  <a:srgbClr val="FF0000"/>
                </a:solidFill>
                <a:effectLst/>
                <a:uLnTx/>
                <a:uFillTx/>
                <a:latin typeface="Arial" charset="0"/>
                <a:ea typeface="ＭＳ Ｐゴシック" charset="-128"/>
                <a:cs typeface="+mn-cs"/>
              </a:rPr>
              <a:t>bipartition</a:t>
            </a:r>
          </a:p>
        </p:txBody>
      </p:sp>
      <p:sp>
        <p:nvSpPr>
          <p:cNvPr id="251922" name="Line 19"/>
          <p:cNvSpPr>
            <a:spLocks noChangeShapeType="1"/>
          </p:cNvSpPr>
          <p:nvPr/>
        </p:nvSpPr>
        <p:spPr bwMode="auto">
          <a:xfrm>
            <a:off x="8019211" y="1448361"/>
            <a:ext cx="147077" cy="228320"/>
          </a:xfrm>
          <a:prstGeom prst="line">
            <a:avLst/>
          </a:prstGeom>
          <a:noFill/>
          <a:ln w="76200">
            <a:solidFill>
              <a:schemeClr val="bg1"/>
            </a:solidFill>
            <a:round/>
            <a:headEnd/>
            <a:tailEnd/>
          </a:ln>
          <a:extLst>
            <a:ext uri="{909E8E84-426E-40DD-AFC4-6F175D3DCCD1}">
              <a14:hiddenFill xmlns:a14="http://schemas.microsoft.com/office/drawing/2010/main">
                <a:noFill/>
              </a14:hiddenFill>
            </a:ext>
          </a:extLst>
        </p:spPr>
        <p:txBody>
          <a:bodyPr lIns="89770" tIns="44886" rIns="89770" bIns="44886"/>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206" b="0" i="0" u="none" strike="noStrike" kern="1200" cap="none" spc="0" normalizeH="0" baseline="0" noProof="0">
              <a:ln>
                <a:noFill/>
              </a:ln>
              <a:solidFill>
                <a:srgbClr val="FFFF66"/>
              </a:solidFill>
              <a:effectLst/>
              <a:uLnTx/>
              <a:uFillTx/>
              <a:latin typeface="Arial"/>
              <a:ea typeface="ＭＳ Ｐゴシック" charset="-128"/>
              <a:cs typeface="+mn-cs"/>
            </a:endParaRPr>
          </a:p>
        </p:txBody>
      </p:sp>
      <p:sp>
        <p:nvSpPr>
          <p:cNvPr id="251923" name="Line 20"/>
          <p:cNvSpPr>
            <a:spLocks noChangeShapeType="1"/>
          </p:cNvSpPr>
          <p:nvPr/>
        </p:nvSpPr>
        <p:spPr bwMode="auto">
          <a:xfrm flipV="1">
            <a:off x="8019210" y="990320"/>
            <a:ext cx="369794" cy="458040"/>
          </a:xfrm>
          <a:prstGeom prst="line">
            <a:avLst/>
          </a:prstGeom>
          <a:noFill/>
          <a:ln w="76200">
            <a:solidFill>
              <a:srgbClr val="66FF33"/>
            </a:solidFill>
            <a:round/>
            <a:headEnd/>
            <a:tailEnd/>
          </a:ln>
          <a:extLst>
            <a:ext uri="{909E8E84-426E-40DD-AFC4-6F175D3DCCD1}">
              <a14:hiddenFill xmlns:a14="http://schemas.microsoft.com/office/drawing/2010/main">
                <a:noFill/>
              </a14:hiddenFill>
            </a:ext>
          </a:extLst>
        </p:spPr>
        <p:txBody>
          <a:bodyPr lIns="89770" tIns="44886" rIns="89770" bIns="44886"/>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206" b="0" i="0" u="none" strike="noStrike" kern="1200" cap="none" spc="0" normalizeH="0" baseline="0" noProof="0">
              <a:ln>
                <a:noFill/>
              </a:ln>
              <a:solidFill>
                <a:srgbClr val="FFFF66"/>
              </a:solidFill>
              <a:effectLst/>
              <a:uLnTx/>
              <a:uFillTx/>
              <a:latin typeface="Arial"/>
              <a:ea typeface="ＭＳ Ｐゴシック" charset="-128"/>
              <a:cs typeface="+mn-cs"/>
            </a:endParaRPr>
          </a:p>
        </p:txBody>
      </p:sp>
      <p:sp>
        <p:nvSpPr>
          <p:cNvPr id="251924" name="Line 21"/>
          <p:cNvSpPr>
            <a:spLocks noChangeShapeType="1"/>
          </p:cNvSpPr>
          <p:nvPr/>
        </p:nvSpPr>
        <p:spPr bwMode="auto">
          <a:xfrm flipV="1">
            <a:off x="8166288" y="1067361"/>
            <a:ext cx="592511" cy="609320"/>
          </a:xfrm>
          <a:prstGeom prst="line">
            <a:avLst/>
          </a:prstGeom>
          <a:noFill/>
          <a:ln w="76200">
            <a:solidFill>
              <a:srgbClr val="FF8000"/>
            </a:solidFill>
            <a:round/>
            <a:headEnd/>
            <a:tailEnd/>
          </a:ln>
          <a:extLst>
            <a:ext uri="{909E8E84-426E-40DD-AFC4-6F175D3DCCD1}">
              <a14:hiddenFill xmlns:a14="http://schemas.microsoft.com/office/drawing/2010/main">
                <a:noFill/>
              </a14:hiddenFill>
            </a:ext>
          </a:extLst>
        </p:spPr>
        <p:txBody>
          <a:bodyPr lIns="89770" tIns="44886" rIns="89770" bIns="44886"/>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206" b="0" i="0" u="none" strike="noStrike" kern="1200" cap="none" spc="0" normalizeH="0" baseline="0" noProof="0">
              <a:ln>
                <a:noFill/>
              </a:ln>
              <a:solidFill>
                <a:srgbClr val="FFFF66"/>
              </a:solidFill>
              <a:effectLst/>
              <a:uLnTx/>
              <a:uFillTx/>
              <a:latin typeface="Arial"/>
              <a:ea typeface="ＭＳ Ｐゴシック" charset="-128"/>
              <a:cs typeface="+mn-cs"/>
            </a:endParaRPr>
          </a:p>
        </p:txBody>
      </p:sp>
      <p:sp>
        <p:nvSpPr>
          <p:cNvPr id="251925" name="Line 22"/>
          <p:cNvSpPr>
            <a:spLocks noChangeShapeType="1"/>
          </p:cNvSpPr>
          <p:nvPr/>
        </p:nvSpPr>
        <p:spPr bwMode="auto">
          <a:xfrm>
            <a:off x="8166287" y="1676682"/>
            <a:ext cx="0" cy="609319"/>
          </a:xfrm>
          <a:prstGeom prst="line">
            <a:avLst/>
          </a:prstGeom>
          <a:noFill/>
          <a:ln w="76200">
            <a:solidFill>
              <a:srgbClr val="FF0000"/>
            </a:solidFill>
            <a:round/>
            <a:headEnd/>
            <a:tailEnd/>
          </a:ln>
          <a:extLst>
            <a:ext uri="{909E8E84-426E-40DD-AFC4-6F175D3DCCD1}">
              <a14:hiddenFill xmlns:a14="http://schemas.microsoft.com/office/drawing/2010/main">
                <a:noFill/>
              </a14:hiddenFill>
            </a:ext>
          </a:extLst>
        </p:spPr>
        <p:txBody>
          <a:bodyPr lIns="89770" tIns="44886" rIns="89770" bIns="44886"/>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206" b="0" i="0" u="none" strike="noStrike" kern="1200" cap="none" spc="0" normalizeH="0" baseline="0" noProof="0">
              <a:ln>
                <a:noFill/>
              </a:ln>
              <a:solidFill>
                <a:srgbClr val="FFFF66"/>
              </a:solidFill>
              <a:effectLst/>
              <a:uLnTx/>
              <a:uFillTx/>
              <a:latin typeface="Arial"/>
              <a:ea typeface="ＭＳ Ｐゴシック" charset="-128"/>
              <a:cs typeface="+mn-cs"/>
            </a:endParaRPr>
          </a:p>
        </p:txBody>
      </p:sp>
      <p:sp>
        <p:nvSpPr>
          <p:cNvPr id="251926" name="Line 23"/>
          <p:cNvSpPr>
            <a:spLocks noChangeShapeType="1"/>
          </p:cNvSpPr>
          <p:nvPr/>
        </p:nvSpPr>
        <p:spPr bwMode="auto">
          <a:xfrm flipV="1">
            <a:off x="7870733" y="2286001"/>
            <a:ext cx="261937" cy="152681"/>
          </a:xfrm>
          <a:prstGeom prst="line">
            <a:avLst/>
          </a:prstGeom>
          <a:noFill/>
          <a:ln w="76200">
            <a:solidFill>
              <a:schemeClr val="bg1"/>
            </a:solidFill>
            <a:round/>
            <a:headEnd/>
            <a:tailEnd/>
          </a:ln>
          <a:extLst>
            <a:ext uri="{909E8E84-426E-40DD-AFC4-6F175D3DCCD1}">
              <a14:hiddenFill xmlns:a14="http://schemas.microsoft.com/office/drawing/2010/main">
                <a:noFill/>
              </a14:hiddenFill>
            </a:ext>
          </a:extLst>
        </p:spPr>
        <p:txBody>
          <a:bodyPr lIns="89770" tIns="44886" rIns="89770" bIns="44886"/>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206" b="0" i="0" u="none" strike="noStrike" kern="1200" cap="none" spc="0" normalizeH="0" baseline="0" noProof="0">
              <a:ln>
                <a:noFill/>
              </a:ln>
              <a:solidFill>
                <a:srgbClr val="FFFF66"/>
              </a:solidFill>
              <a:effectLst/>
              <a:uLnTx/>
              <a:uFillTx/>
              <a:latin typeface="Arial"/>
              <a:ea typeface="ＭＳ Ｐゴシック" charset="-128"/>
              <a:cs typeface="+mn-cs"/>
            </a:endParaRPr>
          </a:p>
        </p:txBody>
      </p:sp>
      <p:sp>
        <p:nvSpPr>
          <p:cNvPr id="251927" name="Line 24"/>
          <p:cNvSpPr>
            <a:spLocks noChangeShapeType="1"/>
          </p:cNvSpPr>
          <p:nvPr/>
        </p:nvSpPr>
        <p:spPr bwMode="auto">
          <a:xfrm flipV="1">
            <a:off x="7723655" y="2667000"/>
            <a:ext cx="221316" cy="381000"/>
          </a:xfrm>
          <a:prstGeom prst="line">
            <a:avLst/>
          </a:prstGeom>
          <a:noFill/>
          <a:ln w="76200">
            <a:solidFill>
              <a:srgbClr val="FFFF00"/>
            </a:solidFill>
            <a:round/>
            <a:headEnd/>
            <a:tailEnd/>
          </a:ln>
          <a:extLst>
            <a:ext uri="{909E8E84-426E-40DD-AFC4-6F175D3DCCD1}">
              <a14:hiddenFill xmlns:a14="http://schemas.microsoft.com/office/drawing/2010/main">
                <a:noFill/>
              </a14:hiddenFill>
            </a:ext>
          </a:extLst>
        </p:spPr>
        <p:txBody>
          <a:bodyPr lIns="89770" tIns="44886" rIns="89770" bIns="44886"/>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206" b="0" i="0" u="none" strike="noStrike" kern="1200" cap="none" spc="0" normalizeH="0" baseline="0" noProof="0">
              <a:ln>
                <a:noFill/>
              </a:ln>
              <a:solidFill>
                <a:srgbClr val="FFFF66"/>
              </a:solidFill>
              <a:effectLst/>
              <a:uLnTx/>
              <a:uFillTx/>
              <a:latin typeface="Arial"/>
              <a:ea typeface="ＭＳ Ｐゴシック" charset="-128"/>
              <a:cs typeface="+mn-cs"/>
            </a:endParaRPr>
          </a:p>
        </p:txBody>
      </p:sp>
      <p:sp>
        <p:nvSpPr>
          <p:cNvPr id="251928" name="Line 25"/>
          <p:cNvSpPr>
            <a:spLocks noChangeShapeType="1"/>
          </p:cNvSpPr>
          <p:nvPr/>
        </p:nvSpPr>
        <p:spPr bwMode="auto">
          <a:xfrm>
            <a:off x="7944971" y="2667000"/>
            <a:ext cx="221316" cy="456640"/>
          </a:xfrm>
          <a:prstGeom prst="line">
            <a:avLst/>
          </a:prstGeom>
          <a:noFill/>
          <a:ln w="76200">
            <a:solidFill>
              <a:srgbClr val="FFFF00"/>
            </a:solidFill>
            <a:round/>
            <a:headEnd/>
            <a:tailEnd/>
          </a:ln>
          <a:extLst>
            <a:ext uri="{909E8E84-426E-40DD-AFC4-6F175D3DCCD1}">
              <a14:hiddenFill xmlns:a14="http://schemas.microsoft.com/office/drawing/2010/main">
                <a:noFill/>
              </a14:hiddenFill>
            </a:ext>
          </a:extLst>
        </p:spPr>
        <p:txBody>
          <a:bodyPr lIns="89770" tIns="44886" rIns="89770" bIns="44886"/>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206" b="0" i="0" u="none" strike="noStrike" kern="1200" cap="none" spc="0" normalizeH="0" baseline="0" noProof="0">
              <a:ln>
                <a:noFill/>
              </a:ln>
              <a:solidFill>
                <a:srgbClr val="FFFF66"/>
              </a:solidFill>
              <a:effectLst/>
              <a:uLnTx/>
              <a:uFillTx/>
              <a:latin typeface="Arial"/>
              <a:ea typeface="ＭＳ Ｐゴシック" charset="-128"/>
              <a:cs typeface="+mn-cs"/>
            </a:endParaRPr>
          </a:p>
        </p:txBody>
      </p:sp>
      <p:sp>
        <p:nvSpPr>
          <p:cNvPr id="251929" name="Line 26"/>
          <p:cNvSpPr>
            <a:spLocks noChangeShapeType="1"/>
          </p:cNvSpPr>
          <p:nvPr/>
        </p:nvSpPr>
        <p:spPr bwMode="auto">
          <a:xfrm>
            <a:off x="8166288" y="2286001"/>
            <a:ext cx="222717" cy="228320"/>
          </a:xfrm>
          <a:prstGeom prst="line">
            <a:avLst/>
          </a:prstGeom>
          <a:noFill/>
          <a:ln w="76200">
            <a:solidFill>
              <a:schemeClr val="bg1"/>
            </a:solidFill>
            <a:round/>
            <a:headEnd/>
            <a:tailEnd/>
          </a:ln>
          <a:extLst>
            <a:ext uri="{909E8E84-426E-40DD-AFC4-6F175D3DCCD1}">
              <a14:hiddenFill xmlns:a14="http://schemas.microsoft.com/office/drawing/2010/main">
                <a:noFill/>
              </a14:hiddenFill>
            </a:ext>
          </a:extLst>
        </p:spPr>
        <p:txBody>
          <a:bodyPr lIns="89770" tIns="44886" rIns="89770" bIns="44886"/>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206" b="0" i="0" u="none" strike="noStrike" kern="1200" cap="none" spc="0" normalizeH="0" baseline="0" noProof="0">
              <a:ln>
                <a:noFill/>
              </a:ln>
              <a:solidFill>
                <a:srgbClr val="FFFF66"/>
              </a:solidFill>
              <a:effectLst/>
              <a:uLnTx/>
              <a:uFillTx/>
              <a:latin typeface="Arial"/>
              <a:ea typeface="ＭＳ Ｐゴシック" charset="-128"/>
              <a:cs typeface="+mn-cs"/>
            </a:endParaRPr>
          </a:p>
        </p:txBody>
      </p:sp>
      <p:sp>
        <p:nvSpPr>
          <p:cNvPr id="251930" name="Line 27"/>
          <p:cNvSpPr>
            <a:spLocks noChangeShapeType="1"/>
          </p:cNvSpPr>
          <p:nvPr/>
        </p:nvSpPr>
        <p:spPr bwMode="auto">
          <a:xfrm>
            <a:off x="8389005" y="2514321"/>
            <a:ext cx="74239" cy="533680"/>
          </a:xfrm>
          <a:prstGeom prst="line">
            <a:avLst/>
          </a:prstGeom>
          <a:noFill/>
          <a:ln w="76200">
            <a:solidFill>
              <a:srgbClr val="FF8000"/>
            </a:solidFill>
            <a:round/>
            <a:headEnd/>
            <a:tailEnd/>
          </a:ln>
          <a:extLst>
            <a:ext uri="{909E8E84-426E-40DD-AFC4-6F175D3DCCD1}">
              <a14:hiddenFill xmlns:a14="http://schemas.microsoft.com/office/drawing/2010/main">
                <a:noFill/>
              </a14:hiddenFill>
            </a:ext>
          </a:extLst>
        </p:spPr>
        <p:txBody>
          <a:bodyPr lIns="89770" tIns="44886" rIns="89770" bIns="44886"/>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206" b="0" i="0" u="none" strike="noStrike" kern="1200" cap="none" spc="0" normalizeH="0" baseline="0" noProof="0">
              <a:ln>
                <a:noFill/>
              </a:ln>
              <a:solidFill>
                <a:srgbClr val="FFFF66"/>
              </a:solidFill>
              <a:effectLst/>
              <a:uLnTx/>
              <a:uFillTx/>
              <a:latin typeface="Arial"/>
              <a:ea typeface="ＭＳ Ｐゴシック" charset="-128"/>
              <a:cs typeface="+mn-cs"/>
            </a:endParaRPr>
          </a:p>
        </p:txBody>
      </p:sp>
      <p:sp>
        <p:nvSpPr>
          <p:cNvPr id="251931" name="Text Box 28"/>
          <p:cNvSpPr txBox="1">
            <a:spLocks noChangeArrowheads="1"/>
          </p:cNvSpPr>
          <p:nvPr/>
        </p:nvSpPr>
        <p:spPr bwMode="auto">
          <a:xfrm>
            <a:off x="2398059" y="6171640"/>
            <a:ext cx="3032592" cy="457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770" tIns="44886" rIns="89770" bIns="44886">
            <a:spAutoFit/>
          </a:bodyPr>
          <a:lstStyle>
            <a:lvl1pPr eaLnBrk="0" hangingPunct="0">
              <a:defRPr sz="2500">
                <a:solidFill>
                  <a:schemeClr val="tx1"/>
                </a:solidFill>
                <a:latin typeface="Arial" charset="0"/>
                <a:ea typeface="ＭＳ Ｐゴシック" charset="-128"/>
              </a:defRPr>
            </a:lvl1pPr>
            <a:lvl2pPr marL="742950" indent="-285750" eaLnBrk="0" hangingPunct="0">
              <a:defRPr sz="2500">
                <a:solidFill>
                  <a:schemeClr val="tx1"/>
                </a:solidFill>
                <a:latin typeface="Arial" charset="0"/>
                <a:ea typeface="ＭＳ Ｐゴシック" charset="-128"/>
              </a:defRPr>
            </a:lvl2pPr>
            <a:lvl3pPr marL="1143000" indent="-228600" eaLnBrk="0" hangingPunct="0">
              <a:defRPr sz="2500">
                <a:solidFill>
                  <a:schemeClr val="tx1"/>
                </a:solidFill>
                <a:latin typeface="Arial" charset="0"/>
                <a:ea typeface="ＭＳ Ｐゴシック" charset="-128"/>
              </a:defRPr>
            </a:lvl3pPr>
            <a:lvl4pPr marL="1600200" indent="-228600" eaLnBrk="0" hangingPunct="0">
              <a:defRPr sz="2500">
                <a:solidFill>
                  <a:schemeClr val="tx1"/>
                </a:solidFill>
                <a:latin typeface="Arial" charset="0"/>
                <a:ea typeface="ＭＳ Ｐゴシック" charset="-128"/>
              </a:defRPr>
            </a:lvl4pPr>
            <a:lvl5pPr marL="2057400" indent="-228600" eaLnBrk="0" hangingPunct="0">
              <a:defRPr sz="2500">
                <a:solidFill>
                  <a:schemeClr val="tx1"/>
                </a:solidFill>
                <a:latin typeface="Arial" charset="0"/>
                <a:ea typeface="ＭＳ Ｐゴシック" charset="-128"/>
              </a:defRPr>
            </a:lvl5pPr>
            <a:lvl6pPr marL="2514600" indent="-228600" eaLnBrk="0" fontAlgn="base" hangingPunct="0">
              <a:spcBef>
                <a:spcPct val="0"/>
              </a:spcBef>
              <a:spcAft>
                <a:spcPct val="0"/>
              </a:spcAft>
              <a:defRPr sz="2500">
                <a:solidFill>
                  <a:schemeClr val="tx1"/>
                </a:solidFill>
                <a:latin typeface="Arial" charset="0"/>
                <a:ea typeface="ＭＳ Ｐゴシック" charset="-128"/>
              </a:defRPr>
            </a:lvl6pPr>
            <a:lvl7pPr marL="2971800" indent="-228600" eaLnBrk="0" fontAlgn="base" hangingPunct="0">
              <a:spcBef>
                <a:spcPct val="0"/>
              </a:spcBef>
              <a:spcAft>
                <a:spcPct val="0"/>
              </a:spcAft>
              <a:defRPr sz="2500">
                <a:solidFill>
                  <a:schemeClr val="tx1"/>
                </a:solidFill>
                <a:latin typeface="Arial" charset="0"/>
                <a:ea typeface="ＭＳ Ｐゴシック" charset="-128"/>
              </a:defRPr>
            </a:lvl7pPr>
            <a:lvl8pPr marL="3429000" indent="-228600" eaLnBrk="0" fontAlgn="base" hangingPunct="0">
              <a:spcBef>
                <a:spcPct val="0"/>
              </a:spcBef>
              <a:spcAft>
                <a:spcPct val="0"/>
              </a:spcAft>
              <a:defRPr sz="2500">
                <a:solidFill>
                  <a:schemeClr val="tx1"/>
                </a:solidFill>
                <a:latin typeface="Arial" charset="0"/>
                <a:ea typeface="ＭＳ Ｐゴシック" charset="-128"/>
              </a:defRPr>
            </a:lvl8pPr>
            <a:lvl9pPr marL="3886200" indent="-228600" eaLnBrk="0" fontAlgn="base" hangingPunct="0">
              <a:spcBef>
                <a:spcPct val="0"/>
              </a:spcBef>
              <a:spcAft>
                <a:spcPct val="0"/>
              </a:spcAft>
              <a:defRPr sz="2500">
                <a:solidFill>
                  <a:schemeClr val="tx1"/>
                </a:solidFill>
                <a:latin typeface="Arial" charset="0"/>
                <a:ea typeface="ＭＳ Ｐゴシック"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x-none" altLang="x-none" sz="2382" b="0" i="0" u="none" strike="noStrike" kern="1200" cap="none" spc="0" normalizeH="0" baseline="0" noProof="0">
              <a:ln>
                <a:noFill/>
              </a:ln>
              <a:solidFill>
                <a:srgbClr val="FFFF66"/>
              </a:solidFill>
              <a:effectLst/>
              <a:uLnTx/>
              <a:uFillTx/>
              <a:latin typeface="Arial" charset="0"/>
              <a:ea typeface="ＭＳ Ｐゴシック" charset="-128"/>
              <a:cs typeface="+mn-cs"/>
            </a:endParaRPr>
          </a:p>
        </p:txBody>
      </p:sp>
      <p:sp>
        <p:nvSpPr>
          <p:cNvPr id="251932" name="Text Box 29"/>
          <p:cNvSpPr txBox="1">
            <a:spLocks noChangeArrowheads="1"/>
          </p:cNvSpPr>
          <p:nvPr/>
        </p:nvSpPr>
        <p:spPr bwMode="auto">
          <a:xfrm>
            <a:off x="2546538" y="5562321"/>
            <a:ext cx="3253909" cy="457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770" tIns="44886" rIns="89770" bIns="44886">
            <a:spAutoFit/>
          </a:bodyPr>
          <a:lstStyle>
            <a:lvl1pPr eaLnBrk="0" hangingPunct="0">
              <a:defRPr sz="2500">
                <a:solidFill>
                  <a:schemeClr val="tx1"/>
                </a:solidFill>
                <a:latin typeface="Arial" charset="0"/>
                <a:ea typeface="ＭＳ Ｐゴシック" charset="-128"/>
              </a:defRPr>
            </a:lvl1pPr>
            <a:lvl2pPr marL="742950" indent="-285750" eaLnBrk="0" hangingPunct="0">
              <a:defRPr sz="2500">
                <a:solidFill>
                  <a:schemeClr val="tx1"/>
                </a:solidFill>
                <a:latin typeface="Arial" charset="0"/>
                <a:ea typeface="ＭＳ Ｐゴシック" charset="-128"/>
              </a:defRPr>
            </a:lvl2pPr>
            <a:lvl3pPr marL="1143000" indent="-228600" eaLnBrk="0" hangingPunct="0">
              <a:defRPr sz="2500">
                <a:solidFill>
                  <a:schemeClr val="tx1"/>
                </a:solidFill>
                <a:latin typeface="Arial" charset="0"/>
                <a:ea typeface="ＭＳ Ｐゴシック" charset="-128"/>
              </a:defRPr>
            </a:lvl3pPr>
            <a:lvl4pPr marL="1600200" indent="-228600" eaLnBrk="0" hangingPunct="0">
              <a:defRPr sz="2500">
                <a:solidFill>
                  <a:schemeClr val="tx1"/>
                </a:solidFill>
                <a:latin typeface="Arial" charset="0"/>
                <a:ea typeface="ＭＳ Ｐゴシック" charset="-128"/>
              </a:defRPr>
            </a:lvl4pPr>
            <a:lvl5pPr marL="2057400" indent="-228600" eaLnBrk="0" hangingPunct="0">
              <a:defRPr sz="2500">
                <a:solidFill>
                  <a:schemeClr val="tx1"/>
                </a:solidFill>
                <a:latin typeface="Arial" charset="0"/>
                <a:ea typeface="ＭＳ Ｐゴシック" charset="-128"/>
              </a:defRPr>
            </a:lvl5pPr>
            <a:lvl6pPr marL="2514600" indent="-228600" eaLnBrk="0" fontAlgn="base" hangingPunct="0">
              <a:spcBef>
                <a:spcPct val="0"/>
              </a:spcBef>
              <a:spcAft>
                <a:spcPct val="0"/>
              </a:spcAft>
              <a:defRPr sz="2500">
                <a:solidFill>
                  <a:schemeClr val="tx1"/>
                </a:solidFill>
                <a:latin typeface="Arial" charset="0"/>
                <a:ea typeface="ＭＳ Ｐゴシック" charset="-128"/>
              </a:defRPr>
            </a:lvl6pPr>
            <a:lvl7pPr marL="2971800" indent="-228600" eaLnBrk="0" fontAlgn="base" hangingPunct="0">
              <a:spcBef>
                <a:spcPct val="0"/>
              </a:spcBef>
              <a:spcAft>
                <a:spcPct val="0"/>
              </a:spcAft>
              <a:defRPr sz="2500">
                <a:solidFill>
                  <a:schemeClr val="tx1"/>
                </a:solidFill>
                <a:latin typeface="Arial" charset="0"/>
                <a:ea typeface="ＭＳ Ｐゴシック" charset="-128"/>
              </a:defRPr>
            </a:lvl7pPr>
            <a:lvl8pPr marL="3429000" indent="-228600" eaLnBrk="0" fontAlgn="base" hangingPunct="0">
              <a:spcBef>
                <a:spcPct val="0"/>
              </a:spcBef>
              <a:spcAft>
                <a:spcPct val="0"/>
              </a:spcAft>
              <a:defRPr sz="2500">
                <a:solidFill>
                  <a:schemeClr val="tx1"/>
                </a:solidFill>
                <a:latin typeface="Arial" charset="0"/>
                <a:ea typeface="ＭＳ Ｐゴシック" charset="-128"/>
              </a:defRPr>
            </a:lvl8pPr>
            <a:lvl9pPr marL="3886200" indent="-228600" eaLnBrk="0" fontAlgn="base" hangingPunct="0">
              <a:spcBef>
                <a:spcPct val="0"/>
              </a:spcBef>
              <a:spcAft>
                <a:spcPct val="0"/>
              </a:spcAft>
              <a:defRPr sz="2500">
                <a:solidFill>
                  <a:schemeClr val="tx1"/>
                </a:solidFill>
                <a:latin typeface="Arial" charset="0"/>
                <a:ea typeface="ＭＳ Ｐゴシック"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x-none" sz="2382" b="1" i="0" u="none" strike="noStrike" kern="1200" cap="none" spc="0" normalizeH="0" baseline="0" noProof="0">
                <a:ln>
                  <a:noFill/>
                </a:ln>
                <a:solidFill>
                  <a:srgbClr val="81FF76"/>
                </a:solidFill>
                <a:effectLst/>
                <a:uLnTx/>
                <a:uFillTx/>
                <a:latin typeface="Courier" charset="0"/>
                <a:ea typeface="ＭＳ Ｐゴシック" charset="-128"/>
                <a:cs typeface="+mn-cs"/>
              </a:rPr>
              <a:t>* *</a:t>
            </a:r>
            <a:r>
              <a:rPr kumimoji="0" lang="en-US" altLang="x-none" sz="2382" b="1" i="0" u="none" strike="noStrike" kern="1200" cap="none" spc="0" normalizeH="0" baseline="0" noProof="0">
                <a:ln>
                  <a:noFill/>
                </a:ln>
                <a:solidFill>
                  <a:srgbClr val="FFFF66"/>
                </a:solidFill>
                <a:effectLst/>
                <a:uLnTx/>
                <a:uFillTx/>
                <a:latin typeface="Courier" charset="0"/>
                <a:ea typeface="ＭＳ Ｐゴシック" charset="-128"/>
                <a:cs typeface="+mn-cs"/>
              </a:rPr>
              <a:t> </a:t>
            </a:r>
            <a:r>
              <a:rPr kumimoji="0" lang="en-US" altLang="x-none" sz="2382" b="1" i="0" u="none" strike="noStrike" kern="1200" cap="none" spc="0" normalizeH="0" baseline="0" noProof="0">
                <a:ln>
                  <a:noFill/>
                </a:ln>
                <a:solidFill>
                  <a:srgbClr val="FF8000"/>
                </a:solidFill>
                <a:effectLst/>
                <a:uLnTx/>
                <a:uFillTx/>
                <a:latin typeface="Courier" charset="0"/>
                <a:ea typeface="ＭＳ Ｐゴシック" charset="-128"/>
                <a:cs typeface="+mn-cs"/>
              </a:rPr>
              <a:t>* </a:t>
            </a:r>
            <a:r>
              <a:rPr kumimoji="0" lang="en-US" altLang="x-none" sz="2382" b="1" i="0" u="none" strike="noStrike" kern="1200" cap="none" spc="0" normalizeH="0" baseline="0" noProof="0">
                <a:ln>
                  <a:noFill/>
                </a:ln>
                <a:solidFill>
                  <a:srgbClr val="FFFF66"/>
                </a:solidFill>
                <a:effectLst/>
                <a:uLnTx/>
                <a:uFillTx/>
                <a:latin typeface="Courier" charset="0"/>
                <a:ea typeface="ＭＳ Ｐゴシック" charset="-128"/>
                <a:cs typeface="+mn-cs"/>
              </a:rPr>
              <a:t>. . . </a:t>
            </a:r>
            <a:r>
              <a:rPr kumimoji="0" lang="en-US" altLang="x-none" sz="2382" b="1" i="0" u="none" strike="noStrike" kern="1200" cap="none" spc="0" normalizeH="0" baseline="0" noProof="0">
                <a:ln>
                  <a:noFill/>
                </a:ln>
                <a:solidFill>
                  <a:srgbClr val="81FF76"/>
                </a:solidFill>
                <a:effectLst/>
                <a:uLnTx/>
                <a:uFillTx/>
                <a:latin typeface="Courier" charset="0"/>
                <a:ea typeface="ＭＳ Ｐゴシック" charset="-128"/>
                <a:cs typeface="+mn-cs"/>
              </a:rPr>
              <a:t>. </a:t>
            </a:r>
            <a:r>
              <a:rPr kumimoji="0" lang="en-US" altLang="x-none" sz="2382" b="1" i="0" u="none" strike="noStrike" kern="1200" cap="none" spc="0" normalizeH="0" baseline="0" noProof="0">
                <a:ln>
                  <a:noFill/>
                </a:ln>
                <a:solidFill>
                  <a:srgbClr val="FF8000"/>
                </a:solidFill>
                <a:effectLst/>
                <a:uLnTx/>
                <a:uFillTx/>
                <a:latin typeface="Courier" charset="0"/>
                <a:ea typeface="ＭＳ Ｐゴシック" charset="-128"/>
                <a:cs typeface="+mn-cs"/>
              </a:rPr>
              <a:t>.</a:t>
            </a:r>
          </a:p>
        </p:txBody>
      </p:sp>
      <p:sp>
        <p:nvSpPr>
          <p:cNvPr id="251933" name="Text Box 30"/>
          <p:cNvSpPr txBox="1">
            <a:spLocks noChangeArrowheads="1"/>
          </p:cNvSpPr>
          <p:nvPr/>
        </p:nvSpPr>
        <p:spPr bwMode="auto">
          <a:xfrm>
            <a:off x="2323820" y="6401361"/>
            <a:ext cx="179294" cy="457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770" tIns="44886" rIns="89770" bIns="44886">
            <a:spAutoFit/>
          </a:bodyPr>
          <a:lstStyle>
            <a:lvl1pPr eaLnBrk="0" hangingPunct="0">
              <a:defRPr sz="2500">
                <a:solidFill>
                  <a:schemeClr val="tx1"/>
                </a:solidFill>
                <a:latin typeface="Arial" charset="0"/>
                <a:ea typeface="ＭＳ Ｐゴシック" charset="-128"/>
              </a:defRPr>
            </a:lvl1pPr>
            <a:lvl2pPr marL="742950" indent="-285750" eaLnBrk="0" hangingPunct="0">
              <a:defRPr sz="2500">
                <a:solidFill>
                  <a:schemeClr val="tx1"/>
                </a:solidFill>
                <a:latin typeface="Arial" charset="0"/>
                <a:ea typeface="ＭＳ Ｐゴシック" charset="-128"/>
              </a:defRPr>
            </a:lvl2pPr>
            <a:lvl3pPr marL="1143000" indent="-228600" eaLnBrk="0" hangingPunct="0">
              <a:defRPr sz="2500">
                <a:solidFill>
                  <a:schemeClr val="tx1"/>
                </a:solidFill>
                <a:latin typeface="Arial" charset="0"/>
                <a:ea typeface="ＭＳ Ｐゴシック" charset="-128"/>
              </a:defRPr>
            </a:lvl3pPr>
            <a:lvl4pPr marL="1600200" indent="-228600" eaLnBrk="0" hangingPunct="0">
              <a:defRPr sz="2500">
                <a:solidFill>
                  <a:schemeClr val="tx1"/>
                </a:solidFill>
                <a:latin typeface="Arial" charset="0"/>
                <a:ea typeface="ＭＳ Ｐゴシック" charset="-128"/>
              </a:defRPr>
            </a:lvl4pPr>
            <a:lvl5pPr marL="2057400" indent="-228600" eaLnBrk="0" hangingPunct="0">
              <a:defRPr sz="2500">
                <a:solidFill>
                  <a:schemeClr val="tx1"/>
                </a:solidFill>
                <a:latin typeface="Arial" charset="0"/>
                <a:ea typeface="ＭＳ Ｐゴシック" charset="-128"/>
              </a:defRPr>
            </a:lvl5pPr>
            <a:lvl6pPr marL="2514600" indent="-228600" eaLnBrk="0" fontAlgn="base" hangingPunct="0">
              <a:spcBef>
                <a:spcPct val="0"/>
              </a:spcBef>
              <a:spcAft>
                <a:spcPct val="0"/>
              </a:spcAft>
              <a:defRPr sz="2500">
                <a:solidFill>
                  <a:schemeClr val="tx1"/>
                </a:solidFill>
                <a:latin typeface="Arial" charset="0"/>
                <a:ea typeface="ＭＳ Ｐゴシック" charset="-128"/>
              </a:defRPr>
            </a:lvl6pPr>
            <a:lvl7pPr marL="2971800" indent="-228600" eaLnBrk="0" fontAlgn="base" hangingPunct="0">
              <a:spcBef>
                <a:spcPct val="0"/>
              </a:spcBef>
              <a:spcAft>
                <a:spcPct val="0"/>
              </a:spcAft>
              <a:defRPr sz="2500">
                <a:solidFill>
                  <a:schemeClr val="tx1"/>
                </a:solidFill>
                <a:latin typeface="Arial" charset="0"/>
                <a:ea typeface="ＭＳ Ｐゴシック" charset="-128"/>
              </a:defRPr>
            </a:lvl7pPr>
            <a:lvl8pPr marL="3429000" indent="-228600" eaLnBrk="0" fontAlgn="base" hangingPunct="0">
              <a:spcBef>
                <a:spcPct val="0"/>
              </a:spcBef>
              <a:spcAft>
                <a:spcPct val="0"/>
              </a:spcAft>
              <a:defRPr sz="2500">
                <a:solidFill>
                  <a:schemeClr val="tx1"/>
                </a:solidFill>
                <a:latin typeface="Arial" charset="0"/>
                <a:ea typeface="ＭＳ Ｐゴシック" charset="-128"/>
              </a:defRPr>
            </a:lvl8pPr>
            <a:lvl9pPr marL="3886200" indent="-228600" eaLnBrk="0" fontAlgn="base" hangingPunct="0">
              <a:spcBef>
                <a:spcPct val="0"/>
              </a:spcBef>
              <a:spcAft>
                <a:spcPct val="0"/>
              </a:spcAft>
              <a:defRPr sz="2500">
                <a:solidFill>
                  <a:schemeClr val="tx1"/>
                </a:solidFill>
                <a:latin typeface="Arial" charset="0"/>
                <a:ea typeface="ＭＳ Ｐゴシック"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x-none" altLang="x-none" sz="2382" b="0" i="0" u="none" strike="noStrike" kern="1200" cap="none" spc="0" normalizeH="0" baseline="0" noProof="0">
              <a:ln>
                <a:noFill/>
              </a:ln>
              <a:solidFill>
                <a:srgbClr val="FFFF66"/>
              </a:solidFill>
              <a:effectLst/>
              <a:uLnTx/>
              <a:uFillTx/>
              <a:latin typeface="Arial" charset="0"/>
              <a:ea typeface="ＭＳ Ｐゴシック" charset="-128"/>
              <a:cs typeface="+mn-cs"/>
            </a:endParaRPr>
          </a:p>
        </p:txBody>
      </p:sp>
      <p:sp>
        <p:nvSpPr>
          <p:cNvPr id="251934" name="Text Box 31"/>
          <p:cNvSpPr txBox="1">
            <a:spLocks noChangeArrowheads="1"/>
          </p:cNvSpPr>
          <p:nvPr/>
        </p:nvSpPr>
        <p:spPr bwMode="auto">
          <a:xfrm>
            <a:off x="6743141" y="5116887"/>
            <a:ext cx="3253909" cy="8237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770" tIns="44886" rIns="89770" bIns="44886">
            <a:spAutoFit/>
          </a:bodyPr>
          <a:lstStyle>
            <a:lvl1pPr eaLnBrk="0" hangingPunct="0">
              <a:defRPr sz="2500">
                <a:solidFill>
                  <a:schemeClr val="tx1"/>
                </a:solidFill>
                <a:latin typeface="Arial" charset="0"/>
                <a:ea typeface="ＭＳ Ｐゴシック" charset="-128"/>
              </a:defRPr>
            </a:lvl1pPr>
            <a:lvl2pPr marL="742950" indent="-285750" eaLnBrk="0" hangingPunct="0">
              <a:defRPr sz="2500">
                <a:solidFill>
                  <a:schemeClr val="tx1"/>
                </a:solidFill>
                <a:latin typeface="Arial" charset="0"/>
                <a:ea typeface="ＭＳ Ｐゴシック" charset="-128"/>
              </a:defRPr>
            </a:lvl2pPr>
            <a:lvl3pPr marL="1143000" indent="-228600" eaLnBrk="0" hangingPunct="0">
              <a:defRPr sz="2500">
                <a:solidFill>
                  <a:schemeClr val="tx1"/>
                </a:solidFill>
                <a:latin typeface="Arial" charset="0"/>
                <a:ea typeface="ＭＳ Ｐゴシック" charset="-128"/>
              </a:defRPr>
            </a:lvl3pPr>
            <a:lvl4pPr marL="1600200" indent="-228600" eaLnBrk="0" hangingPunct="0">
              <a:defRPr sz="2500">
                <a:solidFill>
                  <a:schemeClr val="tx1"/>
                </a:solidFill>
                <a:latin typeface="Arial" charset="0"/>
                <a:ea typeface="ＭＳ Ｐゴシック" charset="-128"/>
              </a:defRPr>
            </a:lvl4pPr>
            <a:lvl5pPr marL="2057400" indent="-228600" eaLnBrk="0" hangingPunct="0">
              <a:defRPr sz="2500">
                <a:solidFill>
                  <a:schemeClr val="tx1"/>
                </a:solidFill>
                <a:latin typeface="Arial" charset="0"/>
                <a:ea typeface="ＭＳ Ｐゴシック" charset="-128"/>
              </a:defRPr>
            </a:lvl5pPr>
            <a:lvl6pPr marL="2514600" indent="-228600" eaLnBrk="0" fontAlgn="base" hangingPunct="0">
              <a:spcBef>
                <a:spcPct val="0"/>
              </a:spcBef>
              <a:spcAft>
                <a:spcPct val="0"/>
              </a:spcAft>
              <a:defRPr sz="2500">
                <a:solidFill>
                  <a:schemeClr val="tx1"/>
                </a:solidFill>
                <a:latin typeface="Arial" charset="0"/>
                <a:ea typeface="ＭＳ Ｐゴシック" charset="-128"/>
              </a:defRPr>
            </a:lvl6pPr>
            <a:lvl7pPr marL="2971800" indent="-228600" eaLnBrk="0" fontAlgn="base" hangingPunct="0">
              <a:spcBef>
                <a:spcPct val="0"/>
              </a:spcBef>
              <a:spcAft>
                <a:spcPct val="0"/>
              </a:spcAft>
              <a:defRPr sz="2500">
                <a:solidFill>
                  <a:schemeClr val="tx1"/>
                </a:solidFill>
                <a:latin typeface="Arial" charset="0"/>
                <a:ea typeface="ＭＳ Ｐゴシック" charset="-128"/>
              </a:defRPr>
            </a:lvl7pPr>
            <a:lvl8pPr marL="3429000" indent="-228600" eaLnBrk="0" fontAlgn="base" hangingPunct="0">
              <a:spcBef>
                <a:spcPct val="0"/>
              </a:spcBef>
              <a:spcAft>
                <a:spcPct val="0"/>
              </a:spcAft>
              <a:defRPr sz="2500">
                <a:solidFill>
                  <a:schemeClr val="tx1"/>
                </a:solidFill>
                <a:latin typeface="Arial" charset="0"/>
                <a:ea typeface="ＭＳ Ｐゴシック" charset="-128"/>
              </a:defRPr>
            </a:lvl8pPr>
            <a:lvl9pPr marL="3886200" indent="-228600" eaLnBrk="0" fontAlgn="base" hangingPunct="0">
              <a:spcBef>
                <a:spcPct val="0"/>
              </a:spcBef>
              <a:spcAft>
                <a:spcPct val="0"/>
              </a:spcAft>
              <a:defRPr sz="2500">
                <a:solidFill>
                  <a:schemeClr val="tx1"/>
                </a:solidFill>
                <a:latin typeface="Arial" charset="0"/>
                <a:ea typeface="ＭＳ Ｐゴシック"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x-none" sz="2382" b="1" i="0" u="none" strike="noStrike" kern="1200" cap="none" spc="0" normalizeH="0" baseline="0" noProof="0">
                <a:ln>
                  <a:noFill/>
                </a:ln>
                <a:solidFill>
                  <a:srgbClr val="FF8000"/>
                </a:solidFill>
                <a:effectLst/>
                <a:uLnTx/>
                <a:uFillTx/>
                <a:latin typeface="Courier" charset="0"/>
                <a:ea typeface="ＭＳ Ｐゴシック" charset="-128"/>
                <a:cs typeface="+mn-cs"/>
              </a:rPr>
              <a:t>Orange</a:t>
            </a:r>
            <a:r>
              <a:rPr kumimoji="0" lang="en-US" altLang="x-none" sz="2382" b="1" i="0" u="none" strike="noStrike" kern="1200" cap="none" spc="0" normalizeH="0" baseline="0" noProof="0">
                <a:ln>
                  <a:noFill/>
                </a:ln>
                <a:solidFill>
                  <a:srgbClr val="81FF76"/>
                </a:solidFill>
                <a:effectLst/>
                <a:uLnTx/>
                <a:uFillTx/>
                <a:latin typeface="Courier" charset="0"/>
                <a:ea typeface="ＭＳ Ｐゴシック" charset="-128"/>
                <a:cs typeface="+mn-cs"/>
              </a:rPr>
              <a:t> vs Rest</a:t>
            </a:r>
            <a:br>
              <a:rPr kumimoji="0" lang="en-US" altLang="x-none" sz="2382" b="1" i="0" u="none" strike="noStrike" kern="1200" cap="none" spc="0" normalizeH="0" baseline="0" noProof="0">
                <a:ln>
                  <a:noFill/>
                </a:ln>
                <a:solidFill>
                  <a:srgbClr val="81FF76"/>
                </a:solidFill>
                <a:effectLst/>
                <a:uLnTx/>
                <a:uFillTx/>
                <a:latin typeface="Courier" charset="0"/>
                <a:ea typeface="ＭＳ Ｐゴシック" charset="-128"/>
                <a:cs typeface="+mn-cs"/>
              </a:rPr>
            </a:br>
            <a:r>
              <a:rPr kumimoji="0" lang="en-US" altLang="x-none" sz="2382" b="1" i="0" u="none" strike="noStrike" kern="1200" cap="none" spc="0" normalizeH="0" baseline="0" noProof="0">
                <a:ln>
                  <a:noFill/>
                </a:ln>
                <a:solidFill>
                  <a:srgbClr val="81FF76"/>
                </a:solidFill>
                <a:effectLst/>
                <a:uLnTx/>
                <a:uFillTx/>
                <a:latin typeface="Courier" charset="0"/>
                <a:ea typeface="ＭＳ Ｐゴシック" charset="-128"/>
                <a:cs typeface="+mn-cs"/>
              </a:rPr>
              <a:t>. .</a:t>
            </a:r>
            <a:r>
              <a:rPr kumimoji="0" lang="en-US" altLang="x-none" sz="2382" b="1" i="0" u="none" strike="noStrike" kern="1200" cap="none" spc="0" normalizeH="0" baseline="0" noProof="0">
                <a:ln>
                  <a:noFill/>
                </a:ln>
                <a:solidFill>
                  <a:srgbClr val="FFFF66"/>
                </a:solidFill>
                <a:effectLst/>
                <a:uLnTx/>
                <a:uFillTx/>
                <a:latin typeface="Courier" charset="0"/>
                <a:ea typeface="ＭＳ Ｐゴシック" charset="-128"/>
                <a:cs typeface="+mn-cs"/>
              </a:rPr>
              <a:t> </a:t>
            </a:r>
            <a:r>
              <a:rPr kumimoji="0" lang="en-US" altLang="x-none" sz="2382" b="1" i="0" u="none" strike="noStrike" kern="1200" cap="none" spc="0" normalizeH="0" baseline="0" noProof="0">
                <a:ln>
                  <a:noFill/>
                </a:ln>
                <a:solidFill>
                  <a:srgbClr val="FF8000"/>
                </a:solidFill>
                <a:effectLst/>
                <a:uLnTx/>
                <a:uFillTx/>
                <a:latin typeface="Courier" charset="0"/>
                <a:ea typeface="ＭＳ Ｐゴシック" charset="-128"/>
                <a:cs typeface="+mn-cs"/>
              </a:rPr>
              <a:t>* </a:t>
            </a:r>
            <a:r>
              <a:rPr kumimoji="0" lang="en-US" altLang="x-none" sz="2382" b="1" i="0" u="none" strike="noStrike" kern="1200" cap="none" spc="0" normalizeH="0" baseline="0" noProof="0">
                <a:ln>
                  <a:noFill/>
                </a:ln>
                <a:solidFill>
                  <a:srgbClr val="FFFF66"/>
                </a:solidFill>
                <a:effectLst/>
                <a:uLnTx/>
                <a:uFillTx/>
                <a:latin typeface="Courier" charset="0"/>
                <a:ea typeface="ＭＳ Ｐゴシック" charset="-128"/>
                <a:cs typeface="+mn-cs"/>
              </a:rPr>
              <a:t>. . . </a:t>
            </a:r>
            <a:r>
              <a:rPr kumimoji="0" lang="en-US" altLang="x-none" sz="2382" b="1" i="0" u="none" strike="noStrike" kern="1200" cap="none" spc="0" normalizeH="0" baseline="0" noProof="0">
                <a:ln>
                  <a:noFill/>
                </a:ln>
                <a:solidFill>
                  <a:srgbClr val="81FF76"/>
                </a:solidFill>
                <a:effectLst/>
                <a:uLnTx/>
                <a:uFillTx/>
                <a:latin typeface="Courier" charset="0"/>
                <a:ea typeface="ＭＳ Ｐゴシック" charset="-128"/>
                <a:cs typeface="+mn-cs"/>
              </a:rPr>
              <a:t>.</a:t>
            </a:r>
            <a:r>
              <a:rPr kumimoji="0" lang="en-US" altLang="x-none" sz="2382" b="1" i="0" u="none" strike="noStrike" kern="1200" cap="none" spc="0" normalizeH="0" baseline="0" noProof="0">
                <a:ln>
                  <a:noFill/>
                </a:ln>
                <a:solidFill>
                  <a:srgbClr val="FFFF66"/>
                </a:solidFill>
                <a:effectLst/>
                <a:uLnTx/>
                <a:uFillTx/>
                <a:latin typeface="Courier" charset="0"/>
                <a:ea typeface="ＭＳ Ｐゴシック" charset="-128"/>
                <a:cs typeface="+mn-cs"/>
              </a:rPr>
              <a:t> </a:t>
            </a:r>
            <a:r>
              <a:rPr kumimoji="0" lang="en-US" altLang="x-none" sz="2382" b="1" i="0" u="none" strike="noStrike" kern="1200" cap="none" spc="0" normalizeH="0" baseline="0" noProof="0">
                <a:ln>
                  <a:noFill/>
                </a:ln>
                <a:solidFill>
                  <a:srgbClr val="FF8000"/>
                </a:solidFill>
                <a:effectLst/>
                <a:uLnTx/>
                <a:uFillTx/>
                <a:latin typeface="Courier" charset="0"/>
                <a:ea typeface="ＭＳ Ｐゴシック" charset="-128"/>
                <a:cs typeface="+mn-cs"/>
              </a:rPr>
              <a:t>*</a:t>
            </a:r>
          </a:p>
        </p:txBody>
      </p:sp>
      <p:sp>
        <p:nvSpPr>
          <p:cNvPr id="251935" name="Text Box 32"/>
          <p:cNvSpPr txBox="1">
            <a:spLocks noChangeArrowheads="1"/>
          </p:cNvSpPr>
          <p:nvPr/>
        </p:nvSpPr>
        <p:spPr bwMode="auto">
          <a:xfrm>
            <a:off x="6775357" y="3378574"/>
            <a:ext cx="3253908" cy="8237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770" tIns="44886" rIns="89770" bIns="44886">
            <a:spAutoFit/>
          </a:bodyPr>
          <a:lstStyle>
            <a:lvl1pPr eaLnBrk="0" hangingPunct="0">
              <a:defRPr sz="2500">
                <a:solidFill>
                  <a:schemeClr val="tx1"/>
                </a:solidFill>
                <a:latin typeface="Arial" charset="0"/>
                <a:ea typeface="ＭＳ Ｐゴシック" charset="-128"/>
              </a:defRPr>
            </a:lvl1pPr>
            <a:lvl2pPr marL="742950" indent="-285750" eaLnBrk="0" hangingPunct="0">
              <a:defRPr sz="2500">
                <a:solidFill>
                  <a:schemeClr val="tx1"/>
                </a:solidFill>
                <a:latin typeface="Arial" charset="0"/>
                <a:ea typeface="ＭＳ Ｐゴシック" charset="-128"/>
              </a:defRPr>
            </a:lvl2pPr>
            <a:lvl3pPr marL="1143000" indent="-228600" eaLnBrk="0" hangingPunct="0">
              <a:defRPr sz="2500">
                <a:solidFill>
                  <a:schemeClr val="tx1"/>
                </a:solidFill>
                <a:latin typeface="Arial" charset="0"/>
                <a:ea typeface="ＭＳ Ｐゴシック" charset="-128"/>
              </a:defRPr>
            </a:lvl3pPr>
            <a:lvl4pPr marL="1600200" indent="-228600" eaLnBrk="0" hangingPunct="0">
              <a:defRPr sz="2500">
                <a:solidFill>
                  <a:schemeClr val="tx1"/>
                </a:solidFill>
                <a:latin typeface="Arial" charset="0"/>
                <a:ea typeface="ＭＳ Ｐゴシック" charset="-128"/>
              </a:defRPr>
            </a:lvl4pPr>
            <a:lvl5pPr marL="2057400" indent="-228600" eaLnBrk="0" hangingPunct="0">
              <a:defRPr sz="2500">
                <a:solidFill>
                  <a:schemeClr val="tx1"/>
                </a:solidFill>
                <a:latin typeface="Arial" charset="0"/>
                <a:ea typeface="ＭＳ Ｐゴシック" charset="-128"/>
              </a:defRPr>
            </a:lvl5pPr>
            <a:lvl6pPr marL="2514600" indent="-228600" eaLnBrk="0" fontAlgn="base" hangingPunct="0">
              <a:spcBef>
                <a:spcPct val="0"/>
              </a:spcBef>
              <a:spcAft>
                <a:spcPct val="0"/>
              </a:spcAft>
              <a:defRPr sz="2500">
                <a:solidFill>
                  <a:schemeClr val="tx1"/>
                </a:solidFill>
                <a:latin typeface="Arial" charset="0"/>
                <a:ea typeface="ＭＳ Ｐゴシック" charset="-128"/>
              </a:defRPr>
            </a:lvl6pPr>
            <a:lvl7pPr marL="2971800" indent="-228600" eaLnBrk="0" fontAlgn="base" hangingPunct="0">
              <a:spcBef>
                <a:spcPct val="0"/>
              </a:spcBef>
              <a:spcAft>
                <a:spcPct val="0"/>
              </a:spcAft>
              <a:defRPr sz="2500">
                <a:solidFill>
                  <a:schemeClr val="tx1"/>
                </a:solidFill>
                <a:latin typeface="Arial" charset="0"/>
                <a:ea typeface="ＭＳ Ｐゴシック" charset="-128"/>
              </a:defRPr>
            </a:lvl7pPr>
            <a:lvl8pPr marL="3429000" indent="-228600" eaLnBrk="0" fontAlgn="base" hangingPunct="0">
              <a:spcBef>
                <a:spcPct val="0"/>
              </a:spcBef>
              <a:spcAft>
                <a:spcPct val="0"/>
              </a:spcAft>
              <a:defRPr sz="2500">
                <a:solidFill>
                  <a:schemeClr val="tx1"/>
                </a:solidFill>
                <a:latin typeface="Arial" charset="0"/>
                <a:ea typeface="ＭＳ Ｐゴシック" charset="-128"/>
              </a:defRPr>
            </a:lvl8pPr>
            <a:lvl9pPr marL="3886200" indent="-228600" eaLnBrk="0" fontAlgn="base" hangingPunct="0">
              <a:spcBef>
                <a:spcPct val="0"/>
              </a:spcBef>
              <a:spcAft>
                <a:spcPct val="0"/>
              </a:spcAft>
              <a:defRPr sz="2500">
                <a:solidFill>
                  <a:schemeClr val="tx1"/>
                </a:solidFill>
                <a:latin typeface="Arial" charset="0"/>
                <a:ea typeface="ＭＳ Ｐゴシック"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x-none" sz="2382" b="1" i="0" u="none" strike="noStrike" kern="1200" cap="none" spc="0" normalizeH="0" baseline="0" noProof="0" dirty="0">
                <a:ln>
                  <a:noFill/>
                </a:ln>
                <a:solidFill>
                  <a:srgbClr val="FFFF66"/>
                </a:solidFill>
                <a:effectLst/>
                <a:uLnTx/>
                <a:uFillTx/>
                <a:latin typeface="Courier" charset="0"/>
                <a:ea typeface="ＭＳ Ｐゴシック" charset="-128"/>
                <a:cs typeface="+mn-cs"/>
              </a:rPr>
              <a:t>Yellow</a:t>
            </a:r>
            <a:r>
              <a:rPr kumimoji="0" lang="en-US" altLang="x-none" sz="2382" b="1" i="0" u="none" strike="noStrike" kern="1200" cap="none" spc="0" normalizeH="0" baseline="0" noProof="0" dirty="0">
                <a:ln>
                  <a:noFill/>
                </a:ln>
                <a:solidFill>
                  <a:srgbClr val="81FF76"/>
                </a:solidFill>
                <a:effectLst/>
                <a:uLnTx/>
                <a:uFillTx/>
                <a:latin typeface="Courier" charset="0"/>
                <a:ea typeface="ＭＳ Ｐゴシック" charset="-128"/>
                <a:cs typeface="+mn-cs"/>
              </a:rPr>
              <a:t> </a:t>
            </a:r>
            <a:r>
              <a:rPr kumimoji="0" lang="en-US" altLang="x-none" sz="2382" b="1" i="1" u="none" strike="noStrike" kern="1200" cap="none" spc="0" normalizeH="0" baseline="0" noProof="0" dirty="0">
                <a:ln>
                  <a:noFill/>
                </a:ln>
                <a:solidFill>
                  <a:srgbClr val="81FF76"/>
                </a:solidFill>
                <a:effectLst/>
                <a:uLnTx/>
                <a:uFillTx/>
                <a:latin typeface="Courier" charset="0"/>
                <a:ea typeface="ＭＳ Ｐゴシック" charset="-128"/>
                <a:cs typeface="+mn-cs"/>
              </a:rPr>
              <a:t>vs</a:t>
            </a:r>
            <a:r>
              <a:rPr kumimoji="0" lang="en-US" altLang="x-none" sz="2382" b="1" i="0" u="none" strike="noStrike" kern="1200" cap="none" spc="0" normalizeH="0" baseline="0" noProof="0" dirty="0">
                <a:ln>
                  <a:noFill/>
                </a:ln>
                <a:solidFill>
                  <a:srgbClr val="81FF76"/>
                </a:solidFill>
                <a:effectLst/>
                <a:uLnTx/>
                <a:uFillTx/>
                <a:latin typeface="Courier" charset="0"/>
                <a:ea typeface="ＭＳ Ｐゴシック" charset="-128"/>
                <a:cs typeface="+mn-cs"/>
              </a:rPr>
              <a:t> Rest </a:t>
            </a:r>
            <a:br>
              <a:rPr kumimoji="0" lang="en-US" altLang="x-none" sz="2382" b="1" i="0" u="none" strike="noStrike" kern="1200" cap="none" spc="0" normalizeH="0" baseline="0" noProof="0" dirty="0">
                <a:ln>
                  <a:noFill/>
                </a:ln>
                <a:solidFill>
                  <a:srgbClr val="81FF76"/>
                </a:solidFill>
                <a:effectLst/>
                <a:uLnTx/>
                <a:uFillTx/>
                <a:latin typeface="Courier" charset="0"/>
                <a:ea typeface="ＭＳ Ｐゴシック" charset="-128"/>
                <a:cs typeface="+mn-cs"/>
              </a:rPr>
            </a:br>
            <a:r>
              <a:rPr kumimoji="0" lang="en-US" altLang="x-none" sz="2382" b="1" i="0" u="none" strike="noStrike" kern="1200" cap="none" spc="0" normalizeH="0" baseline="0" noProof="0" dirty="0">
                <a:ln>
                  <a:noFill/>
                </a:ln>
                <a:solidFill>
                  <a:srgbClr val="81FF76"/>
                </a:solidFill>
                <a:effectLst/>
                <a:uLnTx/>
                <a:uFillTx/>
                <a:latin typeface="Courier" charset="0"/>
                <a:ea typeface="ＭＳ Ｐゴシック" charset="-128"/>
                <a:cs typeface="+mn-cs"/>
              </a:rPr>
              <a:t>* *</a:t>
            </a:r>
            <a:r>
              <a:rPr kumimoji="0" lang="en-US" altLang="x-none" sz="2382" b="1" i="0" u="none" strike="noStrike" kern="1200" cap="none" spc="0" normalizeH="0" baseline="0" noProof="0" dirty="0">
                <a:ln>
                  <a:noFill/>
                </a:ln>
                <a:solidFill>
                  <a:srgbClr val="FFFF66"/>
                </a:solidFill>
                <a:effectLst/>
                <a:uLnTx/>
                <a:uFillTx/>
                <a:latin typeface="Courier" charset="0"/>
                <a:ea typeface="ＭＳ Ｐゴシック" charset="-128"/>
                <a:cs typeface="+mn-cs"/>
              </a:rPr>
              <a:t> </a:t>
            </a:r>
            <a:r>
              <a:rPr kumimoji="0" lang="en-US" altLang="x-none" sz="2382" b="1" i="0" u="none" strike="noStrike" kern="1200" cap="none" spc="0" normalizeH="0" baseline="0" noProof="0" dirty="0">
                <a:ln>
                  <a:noFill/>
                </a:ln>
                <a:solidFill>
                  <a:srgbClr val="FF8000"/>
                </a:solidFill>
                <a:effectLst/>
                <a:uLnTx/>
                <a:uFillTx/>
                <a:latin typeface="Courier" charset="0"/>
                <a:ea typeface="ＭＳ Ｐゴシック" charset="-128"/>
                <a:cs typeface="+mn-cs"/>
              </a:rPr>
              <a:t>* </a:t>
            </a:r>
            <a:r>
              <a:rPr kumimoji="0" lang="en-US" altLang="x-none" sz="2382" b="1" i="0" u="none" strike="noStrike" kern="1200" cap="none" spc="0" normalizeH="0" baseline="0" noProof="0" dirty="0">
                <a:ln>
                  <a:noFill/>
                </a:ln>
                <a:solidFill>
                  <a:srgbClr val="FFFF66"/>
                </a:solidFill>
                <a:effectLst/>
                <a:uLnTx/>
                <a:uFillTx/>
                <a:latin typeface="Courier" charset="0"/>
                <a:ea typeface="ＭＳ Ｐゴシック" charset="-128"/>
                <a:cs typeface="+mn-cs"/>
              </a:rPr>
              <a:t>. . . </a:t>
            </a:r>
            <a:r>
              <a:rPr kumimoji="0" lang="en-US" altLang="x-none" sz="2382" b="1" i="0" u="none" strike="noStrike" kern="1200" cap="none" spc="0" normalizeH="0" baseline="0" noProof="0" dirty="0">
                <a:ln>
                  <a:noFill/>
                </a:ln>
                <a:solidFill>
                  <a:srgbClr val="81FF76"/>
                </a:solidFill>
                <a:effectLst/>
                <a:uLnTx/>
                <a:uFillTx/>
                <a:latin typeface="Courier" charset="0"/>
                <a:ea typeface="ＭＳ Ｐゴシック" charset="-128"/>
                <a:cs typeface="+mn-cs"/>
              </a:rPr>
              <a:t>*</a:t>
            </a:r>
            <a:r>
              <a:rPr kumimoji="0" lang="en-US" altLang="x-none" sz="2382" b="1" i="0" u="none" strike="noStrike" kern="1200" cap="none" spc="0" normalizeH="0" baseline="0" noProof="0" dirty="0">
                <a:ln>
                  <a:noFill/>
                </a:ln>
                <a:solidFill>
                  <a:srgbClr val="FFFF66"/>
                </a:solidFill>
                <a:effectLst/>
                <a:uLnTx/>
                <a:uFillTx/>
                <a:latin typeface="Courier" charset="0"/>
                <a:ea typeface="ＭＳ Ｐゴシック" charset="-128"/>
                <a:cs typeface="+mn-cs"/>
              </a:rPr>
              <a:t> </a:t>
            </a:r>
            <a:r>
              <a:rPr kumimoji="0" lang="en-US" altLang="x-none" sz="2382" b="1" i="0" u="none" strike="noStrike" kern="1200" cap="none" spc="0" normalizeH="0" baseline="0" noProof="0" dirty="0">
                <a:ln>
                  <a:noFill/>
                </a:ln>
                <a:solidFill>
                  <a:srgbClr val="FF8000"/>
                </a:solidFill>
                <a:effectLst/>
                <a:uLnTx/>
                <a:uFillTx/>
                <a:latin typeface="Courier" charset="0"/>
                <a:ea typeface="ＭＳ Ｐゴシック" charset="-128"/>
                <a:cs typeface="+mn-cs"/>
              </a:rPr>
              <a:t>*</a:t>
            </a:r>
          </a:p>
        </p:txBody>
      </p:sp>
      <p:sp>
        <p:nvSpPr>
          <p:cNvPr id="251936" name="Line 33"/>
          <p:cNvSpPr>
            <a:spLocks noChangeShapeType="1"/>
          </p:cNvSpPr>
          <p:nvPr/>
        </p:nvSpPr>
        <p:spPr bwMode="auto">
          <a:xfrm>
            <a:off x="7796494" y="1067360"/>
            <a:ext cx="222717" cy="381000"/>
          </a:xfrm>
          <a:prstGeom prst="line">
            <a:avLst/>
          </a:prstGeom>
          <a:noFill/>
          <a:ln w="76200">
            <a:solidFill>
              <a:srgbClr val="66FF33"/>
            </a:solidFill>
            <a:round/>
            <a:headEnd/>
            <a:tailEnd/>
          </a:ln>
          <a:extLst>
            <a:ext uri="{909E8E84-426E-40DD-AFC4-6F175D3DCCD1}">
              <a14:hiddenFill xmlns:a14="http://schemas.microsoft.com/office/drawing/2010/main">
                <a:noFill/>
              </a14:hiddenFill>
            </a:ext>
          </a:extLst>
        </p:spPr>
        <p:txBody>
          <a:bodyPr lIns="89770" tIns="44886" rIns="89770" bIns="44886"/>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206" b="0" i="0" u="none" strike="noStrike" kern="1200" cap="none" spc="0" normalizeH="0" baseline="0" noProof="0">
              <a:ln>
                <a:noFill/>
              </a:ln>
              <a:solidFill>
                <a:srgbClr val="FFFF66"/>
              </a:solidFill>
              <a:effectLst/>
              <a:uLnTx/>
              <a:uFillTx/>
              <a:latin typeface="Arial"/>
              <a:ea typeface="ＭＳ Ｐゴシック" charset="-128"/>
              <a:cs typeface="+mn-cs"/>
            </a:endParaRPr>
          </a:p>
        </p:txBody>
      </p:sp>
      <p:sp>
        <p:nvSpPr>
          <p:cNvPr id="251937" name="Line 34"/>
          <p:cNvSpPr>
            <a:spLocks noChangeShapeType="1"/>
          </p:cNvSpPr>
          <p:nvPr/>
        </p:nvSpPr>
        <p:spPr bwMode="auto">
          <a:xfrm>
            <a:off x="7870733" y="2438682"/>
            <a:ext cx="74239" cy="228319"/>
          </a:xfrm>
          <a:prstGeom prst="line">
            <a:avLst/>
          </a:prstGeom>
          <a:noFill/>
          <a:ln w="76200">
            <a:solidFill>
              <a:schemeClr val="bg1"/>
            </a:solidFill>
            <a:round/>
            <a:headEnd/>
            <a:tailEnd/>
          </a:ln>
          <a:extLst>
            <a:ext uri="{909E8E84-426E-40DD-AFC4-6F175D3DCCD1}">
              <a14:hiddenFill xmlns:a14="http://schemas.microsoft.com/office/drawing/2010/main">
                <a:noFill/>
              </a14:hiddenFill>
            </a:ext>
          </a:extLst>
        </p:spPr>
        <p:txBody>
          <a:bodyPr lIns="89770" tIns="44886" rIns="89770" bIns="44886"/>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206" b="0" i="0" u="none" strike="noStrike" kern="1200" cap="none" spc="0" normalizeH="0" baseline="0" noProof="0">
              <a:ln>
                <a:noFill/>
              </a:ln>
              <a:solidFill>
                <a:srgbClr val="FFFF66"/>
              </a:solidFill>
              <a:effectLst/>
              <a:uLnTx/>
              <a:uFillTx/>
              <a:latin typeface="Arial"/>
              <a:ea typeface="ＭＳ Ｐゴシック" charset="-128"/>
              <a:cs typeface="+mn-cs"/>
            </a:endParaRPr>
          </a:p>
        </p:txBody>
      </p:sp>
      <p:sp>
        <p:nvSpPr>
          <p:cNvPr id="251938" name="Line 35"/>
          <p:cNvSpPr>
            <a:spLocks noChangeShapeType="1"/>
          </p:cNvSpPr>
          <p:nvPr/>
        </p:nvSpPr>
        <p:spPr bwMode="auto">
          <a:xfrm flipV="1">
            <a:off x="7426698" y="2438681"/>
            <a:ext cx="444034" cy="456640"/>
          </a:xfrm>
          <a:prstGeom prst="line">
            <a:avLst/>
          </a:prstGeom>
          <a:noFill/>
          <a:ln w="76200">
            <a:solidFill>
              <a:srgbClr val="FFFF00"/>
            </a:solidFill>
            <a:round/>
            <a:headEnd/>
            <a:tailEnd/>
          </a:ln>
          <a:extLst>
            <a:ext uri="{909E8E84-426E-40DD-AFC4-6F175D3DCCD1}">
              <a14:hiddenFill xmlns:a14="http://schemas.microsoft.com/office/drawing/2010/main">
                <a:noFill/>
              </a14:hiddenFill>
            </a:ext>
          </a:extLst>
        </p:spPr>
        <p:txBody>
          <a:bodyPr lIns="89770" tIns="44886" rIns="89770" bIns="44886"/>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206" b="0" i="0" u="none" strike="noStrike" kern="1200" cap="none" spc="0" normalizeH="0" baseline="0" noProof="0">
              <a:ln>
                <a:noFill/>
              </a:ln>
              <a:solidFill>
                <a:srgbClr val="FFFF66"/>
              </a:solidFill>
              <a:effectLst/>
              <a:uLnTx/>
              <a:uFillTx/>
              <a:latin typeface="Arial"/>
              <a:ea typeface="ＭＳ Ｐゴシック" charset="-128"/>
              <a:cs typeface="+mn-cs"/>
            </a:endParaRPr>
          </a:p>
        </p:txBody>
      </p:sp>
      <p:sp>
        <p:nvSpPr>
          <p:cNvPr id="251939" name="Line 36"/>
          <p:cNvSpPr>
            <a:spLocks noChangeShapeType="1"/>
          </p:cNvSpPr>
          <p:nvPr/>
        </p:nvSpPr>
        <p:spPr bwMode="auto">
          <a:xfrm>
            <a:off x="8389004" y="2514320"/>
            <a:ext cx="369794" cy="458040"/>
          </a:xfrm>
          <a:prstGeom prst="line">
            <a:avLst/>
          </a:prstGeom>
          <a:noFill/>
          <a:ln w="76200">
            <a:solidFill>
              <a:srgbClr val="66FF33"/>
            </a:solidFill>
            <a:round/>
            <a:headEnd/>
            <a:tailEnd/>
          </a:ln>
          <a:extLst>
            <a:ext uri="{909E8E84-426E-40DD-AFC4-6F175D3DCCD1}">
              <a14:hiddenFill xmlns:a14="http://schemas.microsoft.com/office/drawing/2010/main">
                <a:noFill/>
              </a14:hiddenFill>
            </a:ext>
          </a:extLst>
        </p:spPr>
        <p:txBody>
          <a:bodyPr lIns="89770" tIns="44886" rIns="89770" bIns="44886"/>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206" b="0" i="0" u="none" strike="noStrike" kern="1200" cap="none" spc="0" normalizeH="0" baseline="0" noProof="0">
              <a:ln>
                <a:noFill/>
              </a:ln>
              <a:solidFill>
                <a:srgbClr val="FFFF66"/>
              </a:solidFill>
              <a:effectLst/>
              <a:uLnTx/>
              <a:uFillTx/>
              <a:latin typeface="Arial"/>
              <a:ea typeface="ＭＳ Ｐゴシック" charset="-128"/>
              <a:cs typeface="+mn-cs"/>
            </a:endParaRPr>
          </a:p>
        </p:txBody>
      </p:sp>
    </p:spTree>
    <p:extLst>
      <p:ext uri="{BB962C8B-B14F-4D97-AF65-F5344CB8AC3E}">
        <p14:creationId xmlns:p14="http://schemas.microsoft.com/office/powerpoint/2010/main" val="1032279904"/>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3" name="Rectangle 2"/>
          <p:cNvSpPr>
            <a:spLocks noChangeArrowheads="1"/>
          </p:cNvSpPr>
          <p:nvPr/>
        </p:nvSpPr>
        <p:spPr bwMode="auto">
          <a:xfrm>
            <a:off x="3507442" y="609320"/>
            <a:ext cx="6759949" cy="6224868"/>
          </a:xfrm>
          <a:prstGeom prst="rect">
            <a:avLst/>
          </a:prstGeom>
          <a:solidFill>
            <a:schemeClr val="bg1"/>
          </a:solidFill>
          <a:ln w="9525">
            <a:solidFill>
              <a:schemeClr val="tx1"/>
            </a:solidFill>
            <a:miter lim="800000"/>
            <a:headEnd/>
            <a:tailEnd/>
          </a:ln>
        </p:spPr>
        <p:txBody>
          <a:bodyPr wrap="none" lIns="89770" tIns="44886" rIns="89770" bIns="44886" anchor="ctr"/>
          <a:lstStyle>
            <a:lvl1pPr eaLnBrk="0" hangingPunct="0">
              <a:defRPr sz="2500">
                <a:solidFill>
                  <a:schemeClr val="tx1"/>
                </a:solidFill>
                <a:latin typeface="Arial" charset="0"/>
                <a:ea typeface="ＭＳ Ｐゴシック" charset="-128"/>
              </a:defRPr>
            </a:lvl1pPr>
            <a:lvl2pPr marL="742950" indent="-285750" eaLnBrk="0" hangingPunct="0">
              <a:defRPr sz="2500">
                <a:solidFill>
                  <a:schemeClr val="tx1"/>
                </a:solidFill>
                <a:latin typeface="Arial" charset="0"/>
                <a:ea typeface="ＭＳ Ｐゴシック" charset="-128"/>
              </a:defRPr>
            </a:lvl2pPr>
            <a:lvl3pPr marL="1143000" indent="-228600" eaLnBrk="0" hangingPunct="0">
              <a:defRPr sz="2500">
                <a:solidFill>
                  <a:schemeClr val="tx1"/>
                </a:solidFill>
                <a:latin typeface="Arial" charset="0"/>
                <a:ea typeface="ＭＳ Ｐゴシック" charset="-128"/>
              </a:defRPr>
            </a:lvl3pPr>
            <a:lvl4pPr marL="1600200" indent="-228600" eaLnBrk="0" hangingPunct="0">
              <a:defRPr sz="2500">
                <a:solidFill>
                  <a:schemeClr val="tx1"/>
                </a:solidFill>
                <a:latin typeface="Arial" charset="0"/>
                <a:ea typeface="ＭＳ Ｐゴシック" charset="-128"/>
              </a:defRPr>
            </a:lvl4pPr>
            <a:lvl5pPr marL="2057400" indent="-228600" eaLnBrk="0" hangingPunct="0">
              <a:defRPr sz="2500">
                <a:solidFill>
                  <a:schemeClr val="tx1"/>
                </a:solidFill>
                <a:latin typeface="Arial" charset="0"/>
                <a:ea typeface="ＭＳ Ｐゴシック" charset="-128"/>
              </a:defRPr>
            </a:lvl5pPr>
            <a:lvl6pPr marL="2514600" indent="-228600" eaLnBrk="0" fontAlgn="base" hangingPunct="0">
              <a:spcBef>
                <a:spcPct val="0"/>
              </a:spcBef>
              <a:spcAft>
                <a:spcPct val="0"/>
              </a:spcAft>
              <a:defRPr sz="2500">
                <a:solidFill>
                  <a:schemeClr val="tx1"/>
                </a:solidFill>
                <a:latin typeface="Arial" charset="0"/>
                <a:ea typeface="ＭＳ Ｐゴシック" charset="-128"/>
              </a:defRPr>
            </a:lvl6pPr>
            <a:lvl7pPr marL="2971800" indent="-228600" eaLnBrk="0" fontAlgn="base" hangingPunct="0">
              <a:spcBef>
                <a:spcPct val="0"/>
              </a:spcBef>
              <a:spcAft>
                <a:spcPct val="0"/>
              </a:spcAft>
              <a:defRPr sz="2500">
                <a:solidFill>
                  <a:schemeClr val="tx1"/>
                </a:solidFill>
                <a:latin typeface="Arial" charset="0"/>
                <a:ea typeface="ＭＳ Ｐゴシック" charset="-128"/>
              </a:defRPr>
            </a:lvl7pPr>
            <a:lvl8pPr marL="3429000" indent="-228600" eaLnBrk="0" fontAlgn="base" hangingPunct="0">
              <a:spcBef>
                <a:spcPct val="0"/>
              </a:spcBef>
              <a:spcAft>
                <a:spcPct val="0"/>
              </a:spcAft>
              <a:defRPr sz="2500">
                <a:solidFill>
                  <a:schemeClr val="tx1"/>
                </a:solidFill>
                <a:latin typeface="Arial" charset="0"/>
                <a:ea typeface="ＭＳ Ｐゴシック" charset="-128"/>
              </a:defRPr>
            </a:lvl8pPr>
            <a:lvl9pPr marL="3886200" indent="-228600" eaLnBrk="0" fontAlgn="base" hangingPunct="0">
              <a:spcBef>
                <a:spcPct val="0"/>
              </a:spcBef>
              <a:spcAft>
                <a:spcPct val="0"/>
              </a:spcAft>
              <a:defRPr sz="2500">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x-none" altLang="x-none" sz="2382" b="0" i="0" u="none" strike="noStrike" kern="1200" cap="none" spc="0" normalizeH="0" baseline="0" noProof="0">
              <a:ln>
                <a:noFill/>
              </a:ln>
              <a:solidFill>
                <a:srgbClr val="FFFF66"/>
              </a:solidFill>
              <a:effectLst/>
              <a:uLnTx/>
              <a:uFillTx/>
              <a:latin typeface="Arial" charset="0"/>
              <a:ea typeface="ＭＳ Ｐゴシック" charset="-128"/>
              <a:cs typeface="+mn-cs"/>
            </a:endParaRPr>
          </a:p>
        </p:txBody>
      </p:sp>
      <p:sp>
        <p:nvSpPr>
          <p:cNvPr id="253954" name="Text Box 3"/>
          <p:cNvSpPr txBox="1">
            <a:spLocks noChangeArrowheads="1"/>
          </p:cNvSpPr>
          <p:nvPr/>
        </p:nvSpPr>
        <p:spPr bwMode="auto">
          <a:xfrm>
            <a:off x="1855975" y="113460"/>
            <a:ext cx="8572500" cy="457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770" tIns="44886" rIns="89770" bIns="44886">
            <a:spAutoFit/>
          </a:bodyPr>
          <a:lstStyle>
            <a:lvl1pPr eaLnBrk="0" hangingPunct="0">
              <a:defRPr sz="2500">
                <a:solidFill>
                  <a:schemeClr val="tx1"/>
                </a:solidFill>
                <a:latin typeface="Arial" charset="0"/>
                <a:ea typeface="ＭＳ Ｐゴシック" charset="-128"/>
              </a:defRPr>
            </a:lvl1pPr>
            <a:lvl2pPr marL="742950" indent="-285750" eaLnBrk="0" hangingPunct="0">
              <a:defRPr sz="2500">
                <a:solidFill>
                  <a:schemeClr val="tx1"/>
                </a:solidFill>
                <a:latin typeface="Arial" charset="0"/>
                <a:ea typeface="ＭＳ Ｐゴシック" charset="-128"/>
              </a:defRPr>
            </a:lvl2pPr>
            <a:lvl3pPr marL="1143000" indent="-228600" eaLnBrk="0" hangingPunct="0">
              <a:defRPr sz="2500">
                <a:solidFill>
                  <a:schemeClr val="tx1"/>
                </a:solidFill>
                <a:latin typeface="Arial" charset="0"/>
                <a:ea typeface="ＭＳ Ｐゴシック" charset="-128"/>
              </a:defRPr>
            </a:lvl3pPr>
            <a:lvl4pPr marL="1600200" indent="-228600" eaLnBrk="0" hangingPunct="0">
              <a:defRPr sz="2500">
                <a:solidFill>
                  <a:schemeClr val="tx1"/>
                </a:solidFill>
                <a:latin typeface="Arial" charset="0"/>
                <a:ea typeface="ＭＳ Ｐゴシック" charset="-128"/>
              </a:defRPr>
            </a:lvl4pPr>
            <a:lvl5pPr marL="2057400" indent="-228600" eaLnBrk="0" hangingPunct="0">
              <a:defRPr sz="2500">
                <a:solidFill>
                  <a:schemeClr val="tx1"/>
                </a:solidFill>
                <a:latin typeface="Arial" charset="0"/>
                <a:ea typeface="ＭＳ Ｐゴシック" charset="-128"/>
              </a:defRPr>
            </a:lvl5pPr>
            <a:lvl6pPr marL="2514600" indent="-228600" eaLnBrk="0" fontAlgn="base" hangingPunct="0">
              <a:spcBef>
                <a:spcPct val="0"/>
              </a:spcBef>
              <a:spcAft>
                <a:spcPct val="0"/>
              </a:spcAft>
              <a:defRPr sz="2500">
                <a:solidFill>
                  <a:schemeClr val="tx1"/>
                </a:solidFill>
                <a:latin typeface="Arial" charset="0"/>
                <a:ea typeface="ＭＳ Ｐゴシック" charset="-128"/>
              </a:defRPr>
            </a:lvl6pPr>
            <a:lvl7pPr marL="2971800" indent="-228600" eaLnBrk="0" fontAlgn="base" hangingPunct="0">
              <a:spcBef>
                <a:spcPct val="0"/>
              </a:spcBef>
              <a:spcAft>
                <a:spcPct val="0"/>
              </a:spcAft>
              <a:defRPr sz="2500">
                <a:solidFill>
                  <a:schemeClr val="tx1"/>
                </a:solidFill>
                <a:latin typeface="Arial" charset="0"/>
                <a:ea typeface="ＭＳ Ｐゴシック" charset="-128"/>
              </a:defRPr>
            </a:lvl7pPr>
            <a:lvl8pPr marL="3429000" indent="-228600" eaLnBrk="0" fontAlgn="base" hangingPunct="0">
              <a:spcBef>
                <a:spcPct val="0"/>
              </a:spcBef>
              <a:spcAft>
                <a:spcPct val="0"/>
              </a:spcAft>
              <a:defRPr sz="2500">
                <a:solidFill>
                  <a:schemeClr val="tx1"/>
                </a:solidFill>
                <a:latin typeface="Arial" charset="0"/>
                <a:ea typeface="ＭＳ Ｐゴシック" charset="-128"/>
              </a:defRPr>
            </a:lvl8pPr>
            <a:lvl9pPr marL="3886200" indent="-228600" eaLnBrk="0" fontAlgn="base" hangingPunct="0">
              <a:spcBef>
                <a:spcPct val="0"/>
              </a:spcBef>
              <a:spcAft>
                <a:spcPct val="0"/>
              </a:spcAft>
              <a:defRPr sz="2500">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ja-JP" altLang="en-US" sz="2382" b="0" i="0" u="none" strike="noStrike" kern="1200" cap="none" spc="0" normalizeH="0" baseline="0" noProof="0">
                <a:ln>
                  <a:noFill/>
                </a:ln>
                <a:solidFill>
                  <a:srgbClr val="FFFF66"/>
                </a:solidFill>
                <a:effectLst/>
                <a:uLnTx/>
                <a:uFillTx/>
                <a:latin typeface="Arial" charset="0"/>
                <a:ea typeface="ＭＳ Ｐゴシック" charset="-128"/>
                <a:cs typeface="+mn-cs"/>
              </a:rPr>
              <a:t>“</a:t>
            </a:r>
            <a:r>
              <a:rPr kumimoji="0" lang="en-US" altLang="ja-JP" sz="2382" b="0" i="0" u="none" strike="noStrike" kern="1200" cap="none" spc="0" normalizeH="0" baseline="0" noProof="0">
                <a:ln>
                  <a:noFill/>
                </a:ln>
                <a:solidFill>
                  <a:srgbClr val="FFFF66"/>
                </a:solidFill>
                <a:effectLst/>
                <a:uLnTx/>
                <a:uFillTx/>
                <a:latin typeface="Arial" charset="0"/>
                <a:ea typeface="ＭＳ Ｐゴシック" charset="-128"/>
                <a:cs typeface="+mn-cs"/>
              </a:rPr>
              <a:t>Lento</a:t>
            </a:r>
            <a:r>
              <a:rPr kumimoji="0" lang="ja-JP" altLang="en-US" sz="2382" b="0" i="0" u="none" strike="noStrike" kern="1200" cap="none" spc="0" normalizeH="0" baseline="0" noProof="0">
                <a:ln>
                  <a:noFill/>
                </a:ln>
                <a:solidFill>
                  <a:srgbClr val="FFFF66"/>
                </a:solidFill>
                <a:effectLst/>
                <a:uLnTx/>
                <a:uFillTx/>
                <a:latin typeface="Arial" charset="0"/>
                <a:ea typeface="ＭＳ Ｐゴシック" charset="-128"/>
                <a:cs typeface="+mn-cs"/>
              </a:rPr>
              <a:t>”</a:t>
            </a:r>
            <a:r>
              <a:rPr kumimoji="0" lang="en-US" altLang="ja-JP" sz="2382" b="0" i="0" u="none" strike="noStrike" kern="1200" cap="none" spc="0" normalizeH="0" baseline="0" noProof="0">
                <a:ln>
                  <a:noFill/>
                </a:ln>
                <a:solidFill>
                  <a:srgbClr val="FFFF66"/>
                </a:solidFill>
                <a:effectLst/>
                <a:uLnTx/>
                <a:uFillTx/>
                <a:latin typeface="Arial" charset="0"/>
                <a:ea typeface="ＭＳ Ｐゴシック" charset="-128"/>
                <a:cs typeface="+mn-cs"/>
              </a:rPr>
              <a:t>-plot of 34 supported bipartitions (out of 4082 possible)</a:t>
            </a:r>
            <a:endParaRPr kumimoji="0" lang="en-US" altLang="x-none" sz="2382" b="0" i="0" u="none" strike="noStrike" kern="1200" cap="none" spc="0" normalizeH="0" baseline="0" noProof="0">
              <a:ln>
                <a:noFill/>
              </a:ln>
              <a:solidFill>
                <a:srgbClr val="FFFF66"/>
              </a:solidFill>
              <a:effectLst/>
              <a:uLnTx/>
              <a:uFillTx/>
              <a:latin typeface="Arial" charset="0"/>
              <a:ea typeface="ＭＳ Ｐゴシック" charset="-128"/>
              <a:cs typeface="+mn-cs"/>
            </a:endParaRPr>
          </a:p>
        </p:txBody>
      </p:sp>
      <p:sp>
        <p:nvSpPr>
          <p:cNvPr id="253955" name="Rectangle 4"/>
          <p:cNvSpPr>
            <a:spLocks noChangeArrowheads="1"/>
          </p:cNvSpPr>
          <p:nvPr/>
        </p:nvSpPr>
        <p:spPr bwMode="auto">
          <a:xfrm>
            <a:off x="1762125" y="641537"/>
            <a:ext cx="1470772" cy="4137772"/>
          </a:xfrm>
          <a:prstGeom prst="rect">
            <a:avLst/>
          </a:prstGeom>
          <a:solidFill>
            <a:srgbClr val="66FFFF"/>
          </a:solidFill>
          <a:ln w="9525">
            <a:solidFill>
              <a:srgbClr val="000000"/>
            </a:solidFill>
            <a:miter lim="800000"/>
            <a:headEnd/>
            <a:tailEnd/>
          </a:ln>
        </p:spPr>
        <p:txBody>
          <a:bodyPr wrap="none" lIns="89770" tIns="44886" rIns="89770" bIns="44886" anchor="ctr"/>
          <a:lstStyle>
            <a:lvl1pPr eaLnBrk="0" hangingPunct="0">
              <a:defRPr sz="2500">
                <a:solidFill>
                  <a:schemeClr val="tx1"/>
                </a:solidFill>
                <a:latin typeface="Arial" charset="0"/>
                <a:ea typeface="ＭＳ Ｐゴシック" charset="-128"/>
              </a:defRPr>
            </a:lvl1pPr>
            <a:lvl2pPr marL="742950" indent="-285750" eaLnBrk="0" hangingPunct="0">
              <a:defRPr sz="2500">
                <a:solidFill>
                  <a:schemeClr val="tx1"/>
                </a:solidFill>
                <a:latin typeface="Arial" charset="0"/>
                <a:ea typeface="ＭＳ Ｐゴシック" charset="-128"/>
              </a:defRPr>
            </a:lvl2pPr>
            <a:lvl3pPr marL="1143000" indent="-228600" eaLnBrk="0" hangingPunct="0">
              <a:defRPr sz="2500">
                <a:solidFill>
                  <a:schemeClr val="tx1"/>
                </a:solidFill>
                <a:latin typeface="Arial" charset="0"/>
                <a:ea typeface="ＭＳ Ｐゴシック" charset="-128"/>
              </a:defRPr>
            </a:lvl3pPr>
            <a:lvl4pPr marL="1600200" indent="-228600" eaLnBrk="0" hangingPunct="0">
              <a:defRPr sz="2500">
                <a:solidFill>
                  <a:schemeClr val="tx1"/>
                </a:solidFill>
                <a:latin typeface="Arial" charset="0"/>
                <a:ea typeface="ＭＳ Ｐゴシック" charset="-128"/>
              </a:defRPr>
            </a:lvl4pPr>
            <a:lvl5pPr marL="2057400" indent="-228600" eaLnBrk="0" hangingPunct="0">
              <a:defRPr sz="2500">
                <a:solidFill>
                  <a:schemeClr val="tx1"/>
                </a:solidFill>
                <a:latin typeface="Arial" charset="0"/>
                <a:ea typeface="ＭＳ Ｐゴシック" charset="-128"/>
              </a:defRPr>
            </a:lvl5pPr>
            <a:lvl6pPr marL="2514600" indent="-228600" eaLnBrk="0" fontAlgn="base" hangingPunct="0">
              <a:spcBef>
                <a:spcPct val="0"/>
              </a:spcBef>
              <a:spcAft>
                <a:spcPct val="0"/>
              </a:spcAft>
              <a:defRPr sz="2500">
                <a:solidFill>
                  <a:schemeClr val="tx1"/>
                </a:solidFill>
                <a:latin typeface="Arial" charset="0"/>
                <a:ea typeface="ＭＳ Ｐゴシック" charset="-128"/>
              </a:defRPr>
            </a:lvl6pPr>
            <a:lvl7pPr marL="2971800" indent="-228600" eaLnBrk="0" fontAlgn="base" hangingPunct="0">
              <a:spcBef>
                <a:spcPct val="0"/>
              </a:spcBef>
              <a:spcAft>
                <a:spcPct val="0"/>
              </a:spcAft>
              <a:defRPr sz="2500">
                <a:solidFill>
                  <a:schemeClr val="tx1"/>
                </a:solidFill>
                <a:latin typeface="Arial" charset="0"/>
                <a:ea typeface="ＭＳ Ｐゴシック" charset="-128"/>
              </a:defRPr>
            </a:lvl7pPr>
            <a:lvl8pPr marL="3429000" indent="-228600" eaLnBrk="0" fontAlgn="base" hangingPunct="0">
              <a:spcBef>
                <a:spcPct val="0"/>
              </a:spcBef>
              <a:spcAft>
                <a:spcPct val="0"/>
              </a:spcAft>
              <a:defRPr sz="2500">
                <a:solidFill>
                  <a:schemeClr val="tx1"/>
                </a:solidFill>
                <a:latin typeface="Arial" charset="0"/>
                <a:ea typeface="ＭＳ Ｐゴシック" charset="-128"/>
              </a:defRPr>
            </a:lvl8pPr>
            <a:lvl9pPr marL="3886200" indent="-228600" eaLnBrk="0" fontAlgn="base" hangingPunct="0">
              <a:spcBef>
                <a:spcPct val="0"/>
              </a:spcBef>
              <a:spcAft>
                <a:spcPct val="0"/>
              </a:spcAft>
              <a:defRPr sz="2500">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x-none" sz="1412" b="1" i="0" u="none" strike="noStrike" kern="1200" cap="none" spc="0" normalizeH="0" baseline="0" noProof="0">
                <a:ln>
                  <a:noFill/>
                </a:ln>
                <a:solidFill>
                  <a:srgbClr val="000000"/>
                </a:solidFill>
                <a:effectLst/>
                <a:uLnTx/>
                <a:uFillTx/>
                <a:latin typeface="Arial" charset="0"/>
                <a:ea typeface="ＭＳ Ｐゴシック" charset="-128"/>
                <a:cs typeface="+mn-cs"/>
              </a:rPr>
              <a:t>13 gamma-</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x-none" sz="1412" b="1" i="0" u="none" strike="noStrike" kern="1200" cap="none" spc="0" normalizeH="0" baseline="0" noProof="0">
                <a:ln>
                  <a:noFill/>
                </a:ln>
                <a:solidFill>
                  <a:srgbClr val="000000"/>
                </a:solidFill>
                <a:effectLst/>
                <a:uLnTx/>
                <a:uFillTx/>
                <a:latin typeface="Arial" charset="0"/>
                <a:ea typeface="ＭＳ Ｐゴシック" charset="-128"/>
                <a:cs typeface="+mn-cs"/>
              </a:rPr>
              <a:t>proteobacterial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x-none" sz="1412" b="1" i="0" u="none" strike="noStrike" kern="1200" cap="none" spc="0" normalizeH="0" baseline="0" noProof="0">
                <a:ln>
                  <a:noFill/>
                </a:ln>
                <a:solidFill>
                  <a:srgbClr val="000000"/>
                </a:solidFill>
                <a:effectLst/>
                <a:uLnTx/>
                <a:uFillTx/>
                <a:latin typeface="Arial" charset="0"/>
                <a:ea typeface="ＭＳ Ｐゴシック" charset="-128"/>
                <a:cs typeface="+mn-cs"/>
              </a:rPr>
              <a:t>genomes </a:t>
            </a:r>
            <a:br>
              <a:rPr kumimoji="0" lang="en-US" altLang="x-none" sz="1412" b="1" i="0" u="none" strike="noStrike" kern="1200" cap="none" spc="0" normalizeH="0" baseline="0" noProof="0">
                <a:ln>
                  <a:noFill/>
                </a:ln>
                <a:solidFill>
                  <a:srgbClr val="000000"/>
                </a:solidFill>
                <a:effectLst/>
                <a:uLnTx/>
                <a:uFillTx/>
                <a:latin typeface="Arial" charset="0"/>
                <a:ea typeface="ＭＳ Ｐゴシック" charset="-128"/>
                <a:cs typeface="+mn-cs"/>
              </a:rPr>
            </a:br>
            <a:r>
              <a:rPr kumimoji="0" lang="en-US" altLang="x-none" sz="1412" b="0" i="0" u="none" strike="noStrike" kern="1200" cap="none" spc="0" normalizeH="0" baseline="0" noProof="0">
                <a:ln>
                  <a:noFill/>
                </a:ln>
                <a:solidFill>
                  <a:srgbClr val="000000"/>
                </a:solidFill>
                <a:effectLst/>
                <a:uLnTx/>
                <a:uFillTx/>
                <a:latin typeface="Arial" charset="0"/>
                <a:ea typeface="ＭＳ Ｐゴシック" charset="-128"/>
                <a:cs typeface="+mn-cs"/>
              </a:rPr>
              <a:t>(258 putative </a:t>
            </a:r>
            <a:br>
              <a:rPr kumimoji="0" lang="en-US" altLang="x-none" sz="1412" b="0" i="0" u="none" strike="noStrike" kern="1200" cap="none" spc="0" normalizeH="0" baseline="0" noProof="0">
                <a:ln>
                  <a:noFill/>
                </a:ln>
                <a:solidFill>
                  <a:srgbClr val="000000"/>
                </a:solidFill>
                <a:effectLst/>
                <a:uLnTx/>
                <a:uFillTx/>
                <a:latin typeface="Arial" charset="0"/>
                <a:ea typeface="ＭＳ Ｐゴシック" charset="-128"/>
                <a:cs typeface="+mn-cs"/>
              </a:rPr>
            </a:br>
            <a:r>
              <a:rPr kumimoji="0" lang="en-US" altLang="x-none" sz="1412" b="0" i="0" u="none" strike="noStrike" kern="1200" cap="none" spc="0" normalizeH="0" baseline="0" noProof="0">
                <a:ln>
                  <a:noFill/>
                </a:ln>
                <a:solidFill>
                  <a:srgbClr val="000000"/>
                </a:solidFill>
                <a:effectLst/>
                <a:uLnTx/>
                <a:uFillTx/>
                <a:latin typeface="Arial" charset="0"/>
                <a:ea typeface="ＭＳ Ｐゴシック" charset="-128"/>
                <a:cs typeface="+mn-cs"/>
              </a:rPr>
              <a:t>orthologs):</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x-none" sz="1412" b="1" i="0" u="none" strike="noStrike" kern="1200" cap="none" spc="0" normalizeH="0" baseline="0" noProof="0">
              <a:ln>
                <a:noFill/>
              </a:ln>
              <a:solidFill>
                <a:srgbClr val="000000"/>
              </a:solidFill>
              <a:effectLst/>
              <a:uLnTx/>
              <a:uFillTx/>
              <a:latin typeface="Arial" charset="0"/>
              <a:ea typeface="ＭＳ Ｐゴシック" charset="-128"/>
              <a:cs typeface="+mn-cs"/>
            </a:endParaRPr>
          </a:p>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en-US" altLang="x-none" sz="1412" b="0" i="0" u="none" strike="noStrike" kern="1200" cap="none" spc="0" normalizeH="0" baseline="0" noProof="0">
                <a:ln>
                  <a:noFill/>
                </a:ln>
                <a:solidFill>
                  <a:srgbClr val="000000"/>
                </a:solidFill>
                <a:effectLst/>
                <a:uLnTx/>
                <a:uFillTx/>
                <a:latin typeface="Arial" charset="0"/>
                <a:ea typeface="ＭＳ Ｐゴシック" charset="-128"/>
                <a:cs typeface="+mn-cs"/>
              </a:rPr>
              <a:t>E.coli</a:t>
            </a:r>
          </a:p>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en-US" altLang="x-none" sz="1412" b="0" i="0" u="none" strike="noStrike" kern="1200" cap="none" spc="0" normalizeH="0" baseline="0" noProof="0">
                <a:ln>
                  <a:noFill/>
                </a:ln>
                <a:solidFill>
                  <a:srgbClr val="000000"/>
                </a:solidFill>
                <a:effectLst/>
                <a:uLnTx/>
                <a:uFillTx/>
                <a:latin typeface="Arial" charset="0"/>
                <a:ea typeface="ＭＳ Ｐゴシック" charset="-128"/>
                <a:cs typeface="+mn-cs"/>
              </a:rPr>
              <a:t>Buchnera</a:t>
            </a:r>
          </a:p>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en-US" altLang="x-none" sz="1412" b="0" i="0" u="none" strike="noStrike" kern="1200" cap="none" spc="0" normalizeH="0" baseline="0" noProof="0">
                <a:ln>
                  <a:noFill/>
                </a:ln>
                <a:solidFill>
                  <a:srgbClr val="000000"/>
                </a:solidFill>
                <a:effectLst/>
                <a:uLnTx/>
                <a:uFillTx/>
                <a:latin typeface="Arial" charset="0"/>
                <a:ea typeface="ＭＳ Ｐゴシック" charset="-128"/>
                <a:cs typeface="+mn-cs"/>
              </a:rPr>
              <a:t>Haemophilus</a:t>
            </a:r>
          </a:p>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en-US" altLang="x-none" sz="1412" b="0" i="0" u="none" strike="noStrike" kern="1200" cap="none" spc="0" normalizeH="0" baseline="0" noProof="0">
                <a:ln>
                  <a:noFill/>
                </a:ln>
                <a:solidFill>
                  <a:srgbClr val="000000"/>
                </a:solidFill>
                <a:effectLst/>
                <a:uLnTx/>
                <a:uFillTx/>
                <a:latin typeface="Arial" charset="0"/>
                <a:ea typeface="ＭＳ Ｐゴシック" charset="-128"/>
                <a:cs typeface="+mn-cs"/>
              </a:rPr>
              <a:t>Pasteurella</a:t>
            </a:r>
          </a:p>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en-US" altLang="x-none" sz="1412" b="0" i="0" u="none" strike="noStrike" kern="1200" cap="none" spc="0" normalizeH="0" baseline="0" noProof="0">
                <a:ln>
                  <a:noFill/>
                </a:ln>
                <a:solidFill>
                  <a:srgbClr val="000000"/>
                </a:solidFill>
                <a:effectLst/>
                <a:uLnTx/>
                <a:uFillTx/>
                <a:latin typeface="Arial" charset="0"/>
                <a:ea typeface="ＭＳ Ｐゴシック" charset="-128"/>
                <a:cs typeface="+mn-cs"/>
              </a:rPr>
              <a:t>Salmonella</a:t>
            </a:r>
          </a:p>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en-US" altLang="x-none" sz="1412" b="0" i="0" u="none" strike="noStrike" kern="1200" cap="none" spc="0" normalizeH="0" baseline="0" noProof="0">
                <a:ln>
                  <a:noFill/>
                </a:ln>
                <a:solidFill>
                  <a:srgbClr val="000000"/>
                </a:solidFill>
                <a:effectLst/>
                <a:uLnTx/>
                <a:uFillTx/>
                <a:latin typeface="Arial" charset="0"/>
                <a:ea typeface="ＭＳ Ｐゴシック" charset="-128"/>
                <a:cs typeface="+mn-cs"/>
              </a:rPr>
              <a:t>Yersinia pestis </a:t>
            </a:r>
            <a:br>
              <a:rPr kumimoji="0" lang="en-US" altLang="x-none" sz="1412" b="0" i="0" u="none" strike="noStrike" kern="1200" cap="none" spc="0" normalizeH="0" baseline="0" noProof="0">
                <a:ln>
                  <a:noFill/>
                </a:ln>
                <a:solidFill>
                  <a:srgbClr val="000000"/>
                </a:solidFill>
                <a:effectLst/>
                <a:uLnTx/>
                <a:uFillTx/>
                <a:latin typeface="Arial" charset="0"/>
                <a:ea typeface="ＭＳ Ｐゴシック" charset="-128"/>
                <a:cs typeface="+mn-cs"/>
              </a:rPr>
            </a:br>
            <a:r>
              <a:rPr kumimoji="0" lang="en-US" altLang="x-none" sz="1412" b="0" i="0" u="none" strike="noStrike" kern="1200" cap="none" spc="0" normalizeH="0" baseline="0" noProof="0">
                <a:ln>
                  <a:noFill/>
                </a:ln>
                <a:solidFill>
                  <a:srgbClr val="000000"/>
                </a:solidFill>
                <a:effectLst/>
                <a:uLnTx/>
                <a:uFillTx/>
                <a:latin typeface="Arial" charset="0"/>
                <a:ea typeface="ＭＳ Ｐゴシック" charset="-128"/>
                <a:cs typeface="+mn-cs"/>
              </a:rPr>
              <a:t>  (2 strains)</a:t>
            </a:r>
          </a:p>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en-US" altLang="x-none" sz="1412" b="0" i="0" u="none" strike="noStrike" kern="1200" cap="none" spc="0" normalizeH="0" baseline="0" noProof="0">
                <a:ln>
                  <a:noFill/>
                </a:ln>
                <a:solidFill>
                  <a:srgbClr val="000000"/>
                </a:solidFill>
                <a:effectLst/>
                <a:uLnTx/>
                <a:uFillTx/>
                <a:latin typeface="Arial" charset="0"/>
                <a:ea typeface="ＭＳ Ｐゴシック" charset="-128"/>
                <a:cs typeface="+mn-cs"/>
              </a:rPr>
              <a:t>Vibrio</a:t>
            </a:r>
          </a:p>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en-US" altLang="x-none" sz="1412" b="0" i="0" u="none" strike="noStrike" kern="1200" cap="none" spc="0" normalizeH="0" baseline="0" noProof="0">
                <a:ln>
                  <a:noFill/>
                </a:ln>
                <a:solidFill>
                  <a:srgbClr val="000000"/>
                </a:solidFill>
                <a:effectLst/>
                <a:uLnTx/>
                <a:uFillTx/>
                <a:latin typeface="Arial" charset="0"/>
                <a:ea typeface="ＭＳ Ｐゴシック" charset="-128"/>
                <a:cs typeface="+mn-cs"/>
              </a:rPr>
              <a:t>Xanthomonas </a:t>
            </a:r>
            <a:br>
              <a:rPr kumimoji="0" lang="en-US" altLang="x-none" sz="1412" b="0" i="0" u="none" strike="noStrike" kern="1200" cap="none" spc="0" normalizeH="0" baseline="0" noProof="0">
                <a:ln>
                  <a:noFill/>
                </a:ln>
                <a:solidFill>
                  <a:srgbClr val="000000"/>
                </a:solidFill>
                <a:effectLst/>
                <a:uLnTx/>
                <a:uFillTx/>
                <a:latin typeface="Arial" charset="0"/>
                <a:ea typeface="ＭＳ Ｐゴシック" charset="-128"/>
                <a:cs typeface="+mn-cs"/>
              </a:rPr>
            </a:br>
            <a:r>
              <a:rPr kumimoji="0" lang="en-US" altLang="x-none" sz="1412" b="0" i="0" u="none" strike="noStrike" kern="1200" cap="none" spc="0" normalizeH="0" baseline="0" noProof="0">
                <a:ln>
                  <a:noFill/>
                </a:ln>
                <a:solidFill>
                  <a:srgbClr val="000000"/>
                </a:solidFill>
                <a:effectLst/>
                <a:uLnTx/>
                <a:uFillTx/>
                <a:latin typeface="Arial" charset="0"/>
                <a:ea typeface="ＭＳ Ｐゴシック" charset="-128"/>
                <a:cs typeface="+mn-cs"/>
              </a:rPr>
              <a:t>  (2 sp.)</a:t>
            </a:r>
          </a:p>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en-US" altLang="x-none" sz="1412" b="0" i="0" u="none" strike="noStrike" kern="1200" cap="none" spc="0" normalizeH="0" baseline="0" noProof="0">
                <a:ln>
                  <a:noFill/>
                </a:ln>
                <a:solidFill>
                  <a:srgbClr val="000000"/>
                </a:solidFill>
                <a:effectLst/>
                <a:uLnTx/>
                <a:uFillTx/>
                <a:latin typeface="Arial" charset="0"/>
                <a:ea typeface="ＭＳ Ｐゴシック" charset="-128"/>
                <a:cs typeface="+mn-cs"/>
              </a:rPr>
              <a:t>Pseudomonas</a:t>
            </a:r>
          </a:p>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en-US" altLang="x-none" sz="1412" b="0" i="0" u="none" strike="noStrike" kern="1200" cap="none" spc="0" normalizeH="0" baseline="0" noProof="0">
                <a:ln>
                  <a:noFill/>
                </a:ln>
                <a:solidFill>
                  <a:srgbClr val="000000"/>
                </a:solidFill>
                <a:effectLst/>
                <a:uLnTx/>
                <a:uFillTx/>
                <a:latin typeface="Arial" charset="0"/>
                <a:ea typeface="ＭＳ Ｐゴシック" charset="-128"/>
                <a:cs typeface="+mn-cs"/>
              </a:rPr>
              <a:t>Wigglesworthia</a:t>
            </a:r>
          </a:p>
        </p:txBody>
      </p:sp>
      <p:sp>
        <p:nvSpPr>
          <p:cNvPr id="253956" name="Rectangle 5"/>
          <p:cNvSpPr>
            <a:spLocks noChangeArrowheads="1"/>
          </p:cNvSpPr>
          <p:nvPr/>
        </p:nvSpPr>
        <p:spPr bwMode="auto">
          <a:xfrm>
            <a:off x="1762125" y="4898372"/>
            <a:ext cx="1470772" cy="1748118"/>
          </a:xfrm>
          <a:prstGeom prst="rect">
            <a:avLst/>
          </a:prstGeom>
          <a:solidFill>
            <a:srgbClr val="FFFF99"/>
          </a:solidFill>
          <a:ln w="9525">
            <a:solidFill>
              <a:srgbClr val="FF0000"/>
            </a:solidFill>
            <a:miter lim="800000"/>
            <a:headEnd/>
            <a:tailEnd/>
          </a:ln>
        </p:spPr>
        <p:txBody>
          <a:bodyPr lIns="89770" tIns="44886" rIns="89770" bIns="44886" anchor="ctr"/>
          <a:lstStyle>
            <a:lvl1pPr eaLnBrk="0" hangingPunct="0">
              <a:defRPr sz="2500">
                <a:solidFill>
                  <a:schemeClr val="tx1"/>
                </a:solidFill>
                <a:latin typeface="Arial" charset="0"/>
                <a:ea typeface="ＭＳ Ｐゴシック" charset="-128"/>
              </a:defRPr>
            </a:lvl1pPr>
            <a:lvl2pPr marL="742950" indent="-285750" eaLnBrk="0" hangingPunct="0">
              <a:defRPr sz="2500">
                <a:solidFill>
                  <a:schemeClr val="tx1"/>
                </a:solidFill>
                <a:latin typeface="Arial" charset="0"/>
                <a:ea typeface="ＭＳ Ｐゴシック" charset="-128"/>
              </a:defRPr>
            </a:lvl2pPr>
            <a:lvl3pPr marL="1143000" indent="-228600" eaLnBrk="0" hangingPunct="0">
              <a:defRPr sz="2500">
                <a:solidFill>
                  <a:schemeClr val="tx1"/>
                </a:solidFill>
                <a:latin typeface="Arial" charset="0"/>
                <a:ea typeface="ＭＳ Ｐゴシック" charset="-128"/>
              </a:defRPr>
            </a:lvl3pPr>
            <a:lvl4pPr marL="1600200" indent="-228600" eaLnBrk="0" hangingPunct="0">
              <a:defRPr sz="2500">
                <a:solidFill>
                  <a:schemeClr val="tx1"/>
                </a:solidFill>
                <a:latin typeface="Arial" charset="0"/>
                <a:ea typeface="ＭＳ Ｐゴシック" charset="-128"/>
              </a:defRPr>
            </a:lvl4pPr>
            <a:lvl5pPr marL="2057400" indent="-228600" eaLnBrk="0" hangingPunct="0">
              <a:defRPr sz="2500">
                <a:solidFill>
                  <a:schemeClr val="tx1"/>
                </a:solidFill>
                <a:latin typeface="Arial" charset="0"/>
                <a:ea typeface="ＭＳ Ｐゴシック" charset="-128"/>
              </a:defRPr>
            </a:lvl5pPr>
            <a:lvl6pPr marL="2514600" indent="-228600" eaLnBrk="0" fontAlgn="base" hangingPunct="0">
              <a:spcBef>
                <a:spcPct val="0"/>
              </a:spcBef>
              <a:spcAft>
                <a:spcPct val="0"/>
              </a:spcAft>
              <a:defRPr sz="2500">
                <a:solidFill>
                  <a:schemeClr val="tx1"/>
                </a:solidFill>
                <a:latin typeface="Arial" charset="0"/>
                <a:ea typeface="ＭＳ Ｐゴシック" charset="-128"/>
              </a:defRPr>
            </a:lvl6pPr>
            <a:lvl7pPr marL="2971800" indent="-228600" eaLnBrk="0" fontAlgn="base" hangingPunct="0">
              <a:spcBef>
                <a:spcPct val="0"/>
              </a:spcBef>
              <a:spcAft>
                <a:spcPct val="0"/>
              </a:spcAft>
              <a:defRPr sz="2500">
                <a:solidFill>
                  <a:schemeClr val="tx1"/>
                </a:solidFill>
                <a:latin typeface="Arial" charset="0"/>
                <a:ea typeface="ＭＳ Ｐゴシック" charset="-128"/>
              </a:defRPr>
            </a:lvl7pPr>
            <a:lvl8pPr marL="3429000" indent="-228600" eaLnBrk="0" fontAlgn="base" hangingPunct="0">
              <a:spcBef>
                <a:spcPct val="0"/>
              </a:spcBef>
              <a:spcAft>
                <a:spcPct val="0"/>
              </a:spcAft>
              <a:defRPr sz="2500">
                <a:solidFill>
                  <a:schemeClr val="tx1"/>
                </a:solidFill>
                <a:latin typeface="Arial" charset="0"/>
                <a:ea typeface="ＭＳ Ｐゴシック" charset="-128"/>
              </a:defRPr>
            </a:lvl8pPr>
            <a:lvl9pPr marL="3886200" indent="-228600" eaLnBrk="0" fontAlgn="base" hangingPunct="0">
              <a:spcBef>
                <a:spcPct val="0"/>
              </a:spcBef>
              <a:spcAft>
                <a:spcPct val="0"/>
              </a:spcAft>
              <a:defRPr sz="25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1412" b="1" i="0" u="none" strike="noStrike" kern="1200" cap="none" spc="0" normalizeH="0" baseline="0" noProof="0">
                <a:ln>
                  <a:noFill/>
                </a:ln>
                <a:solidFill>
                  <a:srgbClr val="FF0000"/>
                </a:solidFill>
                <a:effectLst/>
                <a:uLnTx/>
                <a:uFillTx/>
                <a:latin typeface="Arial" charset="0"/>
                <a:ea typeface="ＭＳ Ｐゴシック" charset="-128"/>
                <a:cs typeface="+mn-cs"/>
              </a:rPr>
              <a:t>There are 13,749,310,575 possible unrooted tree topologies for 13 genomes</a:t>
            </a:r>
          </a:p>
        </p:txBody>
      </p:sp>
      <p:pic>
        <p:nvPicPr>
          <p:cNvPr id="253957" name="Picture 6" descr="proteo_beano_plo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97637" y="633132"/>
            <a:ext cx="6065184" cy="62248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53958" name="Object 2"/>
          <p:cNvGraphicFramePr>
            <a:graphicFrameLocks noChangeAspect="1"/>
          </p:cNvGraphicFramePr>
          <p:nvPr/>
        </p:nvGraphicFramePr>
        <p:xfrm>
          <a:off x="9349910" y="869859"/>
          <a:ext cx="917481" cy="2025463"/>
        </p:xfrm>
        <a:graphic>
          <a:graphicData uri="http://schemas.openxmlformats.org/presentationml/2006/ole">
            <mc:AlternateContent xmlns:mc="http://schemas.openxmlformats.org/markup-compatibility/2006">
              <mc:Choice xmlns:v="urn:schemas-microsoft-com:vml" Requires="v">
                <p:oleObj spid="_x0000_s9220" name="Photo Editor Photo" r:id="rId5" imgW="746667" imgH="1600339" progId="">
                  <p:embed/>
                </p:oleObj>
              </mc:Choice>
              <mc:Fallback>
                <p:oleObj name="Photo Editor Photo" r:id="rId5" imgW="746667" imgH="1600339" progId="">
                  <p:embed/>
                  <p:pic>
                    <p:nvPicPr>
                      <p:cNvPr id="253958"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349910" y="869859"/>
                        <a:ext cx="917481" cy="2025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Tree>
    <p:extLst>
      <p:ext uri="{BB962C8B-B14F-4D97-AF65-F5344CB8AC3E}">
        <p14:creationId xmlns:p14="http://schemas.microsoft.com/office/powerpoint/2010/main" val="3443866953"/>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BCD525D8-3C4F-1945-A209-9CC753AC25AF}"/>
              </a:ext>
            </a:extLst>
          </p:cNvPr>
          <p:cNvSpPr>
            <a:spLocks noGrp="1"/>
          </p:cNvSpPr>
          <p:nvPr>
            <p:ph type="title"/>
          </p:nvPr>
        </p:nvSpPr>
        <p:spPr>
          <a:xfrm>
            <a:off x="1102380" y="2798570"/>
            <a:ext cx="5492730" cy="3305041"/>
          </a:xfrm>
        </p:spPr>
        <p:txBody>
          <a:bodyPr vert="horz" lIns="91440" tIns="45720" rIns="91440" bIns="45720" rtlCol="0" anchor="t">
            <a:normAutofit/>
          </a:bodyPr>
          <a:lstStyle/>
          <a:p>
            <a:r>
              <a:rPr lang="en-US" sz="6600" dirty="0"/>
              <a:t>Reminder </a:t>
            </a:r>
          </a:p>
        </p:txBody>
      </p:sp>
      <p:sp>
        <p:nvSpPr>
          <p:cNvPr id="3" name="Content Placeholder 2">
            <a:extLst>
              <a:ext uri="{FF2B5EF4-FFF2-40B4-BE49-F238E27FC236}">
                <a16:creationId xmlns:a16="http://schemas.microsoft.com/office/drawing/2014/main" id="{FC03E36D-C5D5-A24F-AD3A-E90FDBC2CD48}"/>
              </a:ext>
            </a:extLst>
          </p:cNvPr>
          <p:cNvSpPr>
            <a:spLocks noGrp="1"/>
          </p:cNvSpPr>
          <p:nvPr>
            <p:ph idx="1"/>
          </p:nvPr>
        </p:nvSpPr>
        <p:spPr>
          <a:xfrm>
            <a:off x="1102379" y="790892"/>
            <a:ext cx="5492729" cy="1709849"/>
          </a:xfrm>
        </p:spPr>
        <p:txBody>
          <a:bodyPr vert="horz" lIns="91440" tIns="45720" rIns="91440" bIns="45720" rtlCol="0" anchor="b">
            <a:normAutofit/>
          </a:bodyPr>
          <a:lstStyle/>
          <a:p>
            <a:pPr marL="0" indent="0">
              <a:buNone/>
            </a:pPr>
            <a:br>
              <a:rPr lang="en-US" sz="2400"/>
            </a:br>
            <a:endParaRPr lang="en-US" sz="2400"/>
          </a:p>
        </p:txBody>
      </p:sp>
      <p:pic>
        <p:nvPicPr>
          <p:cNvPr id="8" name="Picture 7" descr="A child posing for a picture&#10;&#10;Description automatically generated">
            <a:extLst>
              <a:ext uri="{FF2B5EF4-FFF2-40B4-BE49-F238E27FC236}">
                <a16:creationId xmlns:a16="http://schemas.microsoft.com/office/drawing/2014/main" id="{B5833A18-9B5C-E444-9D17-CD705DCE2A8C}"/>
              </a:ext>
            </a:extLst>
          </p:cNvPr>
          <p:cNvPicPr>
            <a:picLocks noChangeAspect="1"/>
          </p:cNvPicPr>
          <p:nvPr/>
        </p:nvPicPr>
        <p:blipFill rotWithShape="1">
          <a:blip r:embed="rId3"/>
          <a:srcRect t="1" b="3664"/>
          <a:stretch/>
        </p:blipFill>
        <p:spPr>
          <a:xfrm>
            <a:off x="6807324" y="548181"/>
            <a:ext cx="4282296" cy="5729765"/>
          </a:xfrm>
          <a:prstGeom prst="rect">
            <a:avLst/>
          </a:prstGeom>
        </p:spPr>
      </p:pic>
      <p:sp>
        <p:nvSpPr>
          <p:cNvPr id="12" name="Rectangle 11">
            <a:extLst>
              <a:ext uri="{FF2B5EF4-FFF2-40B4-BE49-F238E27FC236}">
                <a16:creationId xmlns:a16="http://schemas.microsoft.com/office/drawing/2014/main" id="{642F3DB8-EE45-C543-AB0A-90BAC06B0D81}"/>
              </a:ext>
            </a:extLst>
          </p:cNvPr>
          <p:cNvSpPr/>
          <p:nvPr/>
        </p:nvSpPr>
        <p:spPr>
          <a:xfrm>
            <a:off x="8036814" y="3894568"/>
            <a:ext cx="3039615" cy="923330"/>
          </a:xfrm>
          <a:prstGeom prst="rect">
            <a:avLst/>
          </a:prstGeom>
          <a:noFill/>
        </p:spPr>
        <p:txBody>
          <a:bodyPr wrap="none" lIns="91440" tIns="45720" rIns="91440" bIns="45720">
            <a:spAutoFit/>
          </a:bodyPr>
          <a:lstStyle/>
          <a:p>
            <a:pPr algn="ctr">
              <a:spcAft>
                <a:spcPts val="600"/>
              </a:spcAft>
            </a:pPr>
            <a:r>
              <a:rPr lang="en-US"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 </a:t>
            </a:r>
            <a:r>
              <a:rPr lang="en-US" sz="5400" b="1" dirty="0">
                <a:ln w="6600">
                  <a:solidFill>
                    <a:schemeClr val="accent2"/>
                  </a:solidFill>
                  <a:prstDash val="solid"/>
                </a:ln>
                <a:solidFill>
                  <a:srgbClr val="FFFFFF"/>
                </a:solidFill>
                <a:effectLst>
                  <a:outerShdw dist="38100" dir="2700000" algn="tl" rotWithShape="0">
                    <a:schemeClr val="accent2"/>
                  </a:outerShdw>
                </a:effectLst>
              </a:rPr>
              <a:t>Be</a:t>
            </a:r>
            <a:r>
              <a:rPr lang="en-US"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 </a:t>
            </a:r>
            <a:r>
              <a:rPr lang="en-US" sz="5400" b="1" dirty="0">
                <a:ln w="6600">
                  <a:solidFill>
                    <a:schemeClr val="accent2"/>
                  </a:solidFill>
                  <a:prstDash val="solid"/>
                </a:ln>
                <a:solidFill>
                  <a:srgbClr val="FFFFFF"/>
                </a:solidFill>
                <a:effectLst>
                  <a:outerShdw dist="38100" dir="2700000" algn="tl" rotWithShape="0">
                    <a:schemeClr val="accent2"/>
                  </a:outerShdw>
                </a:effectLst>
              </a:rPr>
              <a:t>Nice !</a:t>
            </a:r>
            <a:r>
              <a:rPr lang="en-US"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 </a:t>
            </a:r>
          </a:p>
        </p:txBody>
      </p:sp>
      <p:sp>
        <p:nvSpPr>
          <p:cNvPr id="13" name="Rectangle 12">
            <a:extLst>
              <a:ext uri="{FF2B5EF4-FFF2-40B4-BE49-F238E27FC236}">
                <a16:creationId xmlns:a16="http://schemas.microsoft.com/office/drawing/2014/main" id="{0E7E8257-42B5-9647-9628-B452768BA651}"/>
              </a:ext>
            </a:extLst>
          </p:cNvPr>
          <p:cNvSpPr/>
          <p:nvPr/>
        </p:nvSpPr>
        <p:spPr>
          <a:xfrm>
            <a:off x="7774486" y="4817898"/>
            <a:ext cx="3662093" cy="923330"/>
          </a:xfrm>
          <a:prstGeom prst="rect">
            <a:avLst/>
          </a:prstGeom>
          <a:noFill/>
        </p:spPr>
        <p:txBody>
          <a:bodyPr wrap="none" lIns="91440" tIns="45720" rIns="91440" bIns="45720">
            <a:spAutoFit/>
          </a:bodyPr>
          <a:lstStyle/>
          <a:p>
            <a:pPr algn="ctr">
              <a:spcAft>
                <a:spcPts val="600"/>
              </a:spcAft>
            </a:pPr>
            <a:r>
              <a:rPr lang="en-US" sz="5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Do the SETs </a:t>
            </a:r>
          </a:p>
        </p:txBody>
      </p:sp>
      <p:sp>
        <p:nvSpPr>
          <p:cNvPr id="15" name="TextBox 14">
            <a:extLst>
              <a:ext uri="{FF2B5EF4-FFF2-40B4-BE49-F238E27FC236}">
                <a16:creationId xmlns:a16="http://schemas.microsoft.com/office/drawing/2014/main" id="{DC85A0CA-F8BE-9F49-933B-D2D8DB3AC772}"/>
              </a:ext>
            </a:extLst>
          </p:cNvPr>
          <p:cNvSpPr txBox="1"/>
          <p:nvPr/>
        </p:nvSpPr>
        <p:spPr>
          <a:xfrm>
            <a:off x="6350721" y="6452282"/>
            <a:ext cx="5516831" cy="369332"/>
          </a:xfrm>
          <a:prstGeom prst="rect">
            <a:avLst/>
          </a:prstGeom>
          <a:noFill/>
        </p:spPr>
        <p:txBody>
          <a:bodyPr wrap="none" rtlCol="0">
            <a:spAutoFit/>
          </a:bodyPr>
          <a:lstStyle/>
          <a:p>
            <a:r>
              <a:rPr lang="en-US" dirty="0"/>
              <a:t>Columbia from </a:t>
            </a:r>
            <a:r>
              <a:rPr lang="en-US" dirty="0">
                <a:hlinkClick r:id="rId4"/>
              </a:rPr>
              <a:t>https://en.wikipedia.org/wiki/Uncle_Sam</a:t>
            </a:r>
            <a:r>
              <a:rPr lang="en-US" dirty="0"/>
              <a:t> </a:t>
            </a:r>
          </a:p>
        </p:txBody>
      </p:sp>
    </p:spTree>
    <p:extLst>
      <p:ext uri="{BB962C8B-B14F-4D97-AF65-F5344CB8AC3E}">
        <p14:creationId xmlns:p14="http://schemas.microsoft.com/office/powerpoint/2010/main" val="5971473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Text Box 2"/>
          <p:cNvSpPr txBox="1">
            <a:spLocks noChangeArrowheads="1"/>
          </p:cNvSpPr>
          <p:nvPr/>
        </p:nvSpPr>
        <p:spPr bwMode="auto">
          <a:xfrm>
            <a:off x="1827961" y="140075"/>
            <a:ext cx="4010305" cy="11903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770" tIns="44886" rIns="89770" bIns="44886">
            <a:spAutoFit/>
          </a:bodyPr>
          <a:lstStyle>
            <a:lvl1pPr eaLnBrk="0" hangingPunct="0">
              <a:defRPr sz="2500">
                <a:solidFill>
                  <a:schemeClr val="tx1"/>
                </a:solidFill>
                <a:latin typeface="Arial" charset="0"/>
                <a:ea typeface="ＭＳ Ｐゴシック" charset="-128"/>
              </a:defRPr>
            </a:lvl1pPr>
            <a:lvl2pPr marL="742950" indent="-285750" eaLnBrk="0" hangingPunct="0">
              <a:defRPr sz="2500">
                <a:solidFill>
                  <a:schemeClr val="tx1"/>
                </a:solidFill>
                <a:latin typeface="Arial" charset="0"/>
                <a:ea typeface="ＭＳ Ｐゴシック" charset="-128"/>
              </a:defRPr>
            </a:lvl2pPr>
            <a:lvl3pPr marL="1143000" indent="-228600" eaLnBrk="0" hangingPunct="0">
              <a:defRPr sz="2500">
                <a:solidFill>
                  <a:schemeClr val="tx1"/>
                </a:solidFill>
                <a:latin typeface="Arial" charset="0"/>
                <a:ea typeface="ＭＳ Ｐゴシック" charset="-128"/>
              </a:defRPr>
            </a:lvl3pPr>
            <a:lvl4pPr marL="1600200" indent="-228600" eaLnBrk="0" hangingPunct="0">
              <a:defRPr sz="2500">
                <a:solidFill>
                  <a:schemeClr val="tx1"/>
                </a:solidFill>
                <a:latin typeface="Arial" charset="0"/>
                <a:ea typeface="ＭＳ Ｐゴシック" charset="-128"/>
              </a:defRPr>
            </a:lvl4pPr>
            <a:lvl5pPr marL="2057400" indent="-228600" eaLnBrk="0" hangingPunct="0">
              <a:defRPr sz="2500">
                <a:solidFill>
                  <a:schemeClr val="tx1"/>
                </a:solidFill>
                <a:latin typeface="Arial" charset="0"/>
                <a:ea typeface="ＭＳ Ｐゴシック" charset="-128"/>
              </a:defRPr>
            </a:lvl5pPr>
            <a:lvl6pPr marL="2514600" indent="-228600" eaLnBrk="0" fontAlgn="base" hangingPunct="0">
              <a:spcBef>
                <a:spcPct val="0"/>
              </a:spcBef>
              <a:spcAft>
                <a:spcPct val="0"/>
              </a:spcAft>
              <a:defRPr sz="2500">
                <a:solidFill>
                  <a:schemeClr val="tx1"/>
                </a:solidFill>
                <a:latin typeface="Arial" charset="0"/>
                <a:ea typeface="ＭＳ Ｐゴシック" charset="-128"/>
              </a:defRPr>
            </a:lvl6pPr>
            <a:lvl7pPr marL="2971800" indent="-228600" eaLnBrk="0" fontAlgn="base" hangingPunct="0">
              <a:spcBef>
                <a:spcPct val="0"/>
              </a:spcBef>
              <a:spcAft>
                <a:spcPct val="0"/>
              </a:spcAft>
              <a:defRPr sz="2500">
                <a:solidFill>
                  <a:schemeClr val="tx1"/>
                </a:solidFill>
                <a:latin typeface="Arial" charset="0"/>
                <a:ea typeface="ＭＳ Ｐゴシック" charset="-128"/>
              </a:defRPr>
            </a:lvl7pPr>
            <a:lvl8pPr marL="3429000" indent="-228600" eaLnBrk="0" fontAlgn="base" hangingPunct="0">
              <a:spcBef>
                <a:spcPct val="0"/>
              </a:spcBef>
              <a:spcAft>
                <a:spcPct val="0"/>
              </a:spcAft>
              <a:defRPr sz="2500">
                <a:solidFill>
                  <a:schemeClr val="tx1"/>
                </a:solidFill>
                <a:latin typeface="Arial" charset="0"/>
                <a:ea typeface="ＭＳ Ｐゴシック" charset="-128"/>
              </a:defRPr>
            </a:lvl8pPr>
            <a:lvl9pPr marL="3886200" indent="-228600" eaLnBrk="0" fontAlgn="base" hangingPunct="0">
              <a:spcBef>
                <a:spcPct val="0"/>
              </a:spcBef>
              <a:spcAft>
                <a:spcPct val="0"/>
              </a:spcAft>
              <a:defRPr sz="2500">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x-none" sz="2382" b="1" i="0" u="none" strike="noStrike" kern="1200" cap="none" spc="0" normalizeH="0" baseline="0" noProof="0">
                <a:ln>
                  <a:noFill/>
                </a:ln>
                <a:solidFill>
                  <a:srgbClr val="FFFF66"/>
                </a:solidFill>
                <a:effectLst/>
                <a:uLnTx/>
                <a:uFillTx/>
                <a:latin typeface="Arial" charset="0"/>
                <a:ea typeface="ＭＳ Ｐゴシック" charset="-128"/>
                <a:cs typeface="+mn-cs"/>
              </a:rPr>
              <a:t>Consensus clusters of eight significantly supported bipartitions</a:t>
            </a:r>
          </a:p>
        </p:txBody>
      </p:sp>
      <p:sp>
        <p:nvSpPr>
          <p:cNvPr id="256002" name="Text Box 3"/>
          <p:cNvSpPr txBox="1">
            <a:spLocks noChangeArrowheads="1"/>
          </p:cNvSpPr>
          <p:nvPr/>
        </p:nvSpPr>
        <p:spPr bwMode="auto">
          <a:xfrm>
            <a:off x="6243079" y="193302"/>
            <a:ext cx="4137505" cy="579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9770" tIns="44886" rIns="89770" bIns="44886">
            <a:spAutoFit/>
          </a:bodyPr>
          <a:lstStyle>
            <a:lvl1pPr eaLnBrk="0" hangingPunct="0">
              <a:defRPr sz="2500">
                <a:solidFill>
                  <a:schemeClr val="tx1"/>
                </a:solidFill>
                <a:latin typeface="Arial" charset="0"/>
                <a:ea typeface="ＭＳ Ｐゴシック" charset="-128"/>
              </a:defRPr>
            </a:lvl1pPr>
            <a:lvl2pPr marL="742950" indent="-285750" eaLnBrk="0" hangingPunct="0">
              <a:defRPr sz="2500">
                <a:solidFill>
                  <a:schemeClr val="tx1"/>
                </a:solidFill>
                <a:latin typeface="Arial" charset="0"/>
                <a:ea typeface="ＭＳ Ｐゴシック" charset="-128"/>
              </a:defRPr>
            </a:lvl2pPr>
            <a:lvl3pPr marL="1143000" indent="-228600" eaLnBrk="0" hangingPunct="0">
              <a:defRPr sz="2500">
                <a:solidFill>
                  <a:schemeClr val="tx1"/>
                </a:solidFill>
                <a:latin typeface="Arial" charset="0"/>
                <a:ea typeface="ＭＳ Ｐゴシック" charset="-128"/>
              </a:defRPr>
            </a:lvl3pPr>
            <a:lvl4pPr marL="1600200" indent="-228600" eaLnBrk="0" hangingPunct="0">
              <a:defRPr sz="2500">
                <a:solidFill>
                  <a:schemeClr val="tx1"/>
                </a:solidFill>
                <a:latin typeface="Arial" charset="0"/>
                <a:ea typeface="ＭＳ Ｐゴシック" charset="-128"/>
              </a:defRPr>
            </a:lvl4pPr>
            <a:lvl5pPr marL="2057400" indent="-228600" eaLnBrk="0" hangingPunct="0">
              <a:defRPr sz="2500">
                <a:solidFill>
                  <a:schemeClr val="tx1"/>
                </a:solidFill>
                <a:latin typeface="Arial" charset="0"/>
                <a:ea typeface="ＭＳ Ｐゴシック" charset="-128"/>
              </a:defRPr>
            </a:lvl5pPr>
            <a:lvl6pPr marL="2514600" indent="-228600" eaLnBrk="0" fontAlgn="base" hangingPunct="0">
              <a:spcBef>
                <a:spcPct val="0"/>
              </a:spcBef>
              <a:spcAft>
                <a:spcPct val="0"/>
              </a:spcAft>
              <a:defRPr sz="2500">
                <a:solidFill>
                  <a:schemeClr val="tx1"/>
                </a:solidFill>
                <a:latin typeface="Arial" charset="0"/>
                <a:ea typeface="ＭＳ Ｐゴシック" charset="-128"/>
              </a:defRPr>
            </a:lvl6pPr>
            <a:lvl7pPr marL="2971800" indent="-228600" eaLnBrk="0" fontAlgn="base" hangingPunct="0">
              <a:spcBef>
                <a:spcPct val="0"/>
              </a:spcBef>
              <a:spcAft>
                <a:spcPct val="0"/>
              </a:spcAft>
              <a:defRPr sz="2500">
                <a:solidFill>
                  <a:schemeClr val="tx1"/>
                </a:solidFill>
                <a:latin typeface="Arial" charset="0"/>
                <a:ea typeface="ＭＳ Ｐゴシック" charset="-128"/>
              </a:defRPr>
            </a:lvl7pPr>
            <a:lvl8pPr marL="3429000" indent="-228600" eaLnBrk="0" fontAlgn="base" hangingPunct="0">
              <a:spcBef>
                <a:spcPct val="0"/>
              </a:spcBef>
              <a:spcAft>
                <a:spcPct val="0"/>
              </a:spcAft>
              <a:defRPr sz="2500">
                <a:solidFill>
                  <a:schemeClr val="tx1"/>
                </a:solidFill>
                <a:latin typeface="Arial" charset="0"/>
                <a:ea typeface="ＭＳ Ｐゴシック" charset="-128"/>
              </a:defRPr>
            </a:lvl8pPr>
            <a:lvl9pPr marL="3886200" indent="-228600" eaLnBrk="0" fontAlgn="base" hangingPunct="0">
              <a:spcBef>
                <a:spcPct val="0"/>
              </a:spcBef>
              <a:spcAft>
                <a:spcPct val="0"/>
              </a:spcAft>
              <a:defRPr sz="2500">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x-none" sz="1588" b="1" i="0" u="none" strike="noStrike" kern="1200" cap="none" spc="0" normalizeH="0" baseline="0" noProof="0">
                <a:ln>
                  <a:noFill/>
                </a:ln>
                <a:solidFill>
                  <a:srgbClr val="FFFF66"/>
                </a:solidFill>
                <a:effectLst/>
                <a:uLnTx/>
                <a:uFillTx/>
                <a:latin typeface="Arial" charset="0"/>
                <a:ea typeface="ＭＳ Ｐゴシック" charset="-128"/>
                <a:cs typeface="+mn-cs"/>
              </a:rPr>
              <a:t>Phylogeny of putatively transferred gene</a:t>
            </a:r>
            <a:br>
              <a:rPr kumimoji="0" lang="en-US" altLang="x-none" sz="1588" b="1" i="0" u="none" strike="noStrike" kern="1200" cap="none" spc="0" normalizeH="0" baseline="0" noProof="0">
                <a:ln>
                  <a:noFill/>
                </a:ln>
                <a:solidFill>
                  <a:srgbClr val="FFFF66"/>
                </a:solidFill>
                <a:effectLst/>
                <a:uLnTx/>
                <a:uFillTx/>
                <a:latin typeface="Arial" charset="0"/>
                <a:ea typeface="ＭＳ Ｐゴシック" charset="-128"/>
                <a:cs typeface="+mn-cs"/>
              </a:rPr>
            </a:br>
            <a:r>
              <a:rPr kumimoji="0" lang="en-US" altLang="x-none" sz="1588" b="1" i="0" u="none" strike="noStrike" kern="1200" cap="none" spc="0" normalizeH="0" baseline="0" noProof="0">
                <a:ln>
                  <a:noFill/>
                </a:ln>
                <a:solidFill>
                  <a:srgbClr val="FFFF66"/>
                </a:solidFill>
                <a:effectLst/>
                <a:uLnTx/>
                <a:uFillTx/>
                <a:latin typeface="Arial" charset="0"/>
                <a:ea typeface="ＭＳ Ｐゴシック" charset="-128"/>
                <a:cs typeface="+mn-cs"/>
              </a:rPr>
              <a:t>(virulence factor homologs (mviN))</a:t>
            </a:r>
            <a:r>
              <a:rPr kumimoji="0" lang="en-US" altLang="x-none" sz="1588" b="0" i="0" u="none" strike="noStrike" kern="1200" cap="none" spc="0" normalizeH="0" baseline="0" noProof="0">
                <a:ln>
                  <a:noFill/>
                </a:ln>
                <a:solidFill>
                  <a:srgbClr val="FFFF66"/>
                </a:solidFill>
                <a:effectLst/>
                <a:uLnTx/>
                <a:uFillTx/>
                <a:latin typeface="Arial" charset="0"/>
                <a:ea typeface="ＭＳ Ｐゴシック" charset="-128"/>
                <a:cs typeface="+mn-cs"/>
              </a:rPr>
              <a:t> </a:t>
            </a:r>
          </a:p>
        </p:txBody>
      </p:sp>
      <p:grpSp>
        <p:nvGrpSpPr>
          <p:cNvPr id="256003" name="Group 4"/>
          <p:cNvGrpSpPr>
            <a:grpSpLocks/>
          </p:cNvGrpSpPr>
          <p:nvPr/>
        </p:nvGrpSpPr>
        <p:grpSpPr bwMode="auto">
          <a:xfrm>
            <a:off x="6360741" y="883865"/>
            <a:ext cx="3919257" cy="5255559"/>
            <a:chOff x="2764" y="270"/>
            <a:chExt cx="2920" cy="3893"/>
          </a:xfrm>
        </p:grpSpPr>
        <p:grpSp>
          <p:nvGrpSpPr>
            <p:cNvPr id="256006" name="Group 5"/>
            <p:cNvGrpSpPr>
              <a:grpSpLocks/>
            </p:cNvGrpSpPr>
            <p:nvPr/>
          </p:nvGrpSpPr>
          <p:grpSpPr bwMode="auto">
            <a:xfrm>
              <a:off x="2764" y="270"/>
              <a:ext cx="2920" cy="3893"/>
              <a:chOff x="2683" y="427"/>
              <a:chExt cx="2920" cy="3893"/>
            </a:xfrm>
          </p:grpSpPr>
          <p:sp>
            <p:nvSpPr>
              <p:cNvPr id="256009" name="Rectangle 6"/>
              <p:cNvSpPr>
                <a:spLocks noChangeArrowheads="1"/>
              </p:cNvSpPr>
              <p:nvPr/>
            </p:nvSpPr>
            <p:spPr bwMode="auto">
              <a:xfrm>
                <a:off x="2683" y="427"/>
                <a:ext cx="2920" cy="3893"/>
              </a:xfrm>
              <a:prstGeom prst="rect">
                <a:avLst/>
              </a:prstGeom>
              <a:solidFill>
                <a:srgbClr val="FFFFFF"/>
              </a:solidFill>
              <a:ln w="9525">
                <a:solidFill>
                  <a:srgbClr val="000000"/>
                </a:solidFill>
                <a:miter lim="800000"/>
                <a:headEnd/>
                <a:tailEnd/>
              </a:ln>
            </p:spPr>
            <p:txBody>
              <a:bodyPr wrap="none" anchor="ctr"/>
              <a:lstStyle>
                <a:lvl1pPr eaLnBrk="0" hangingPunct="0">
                  <a:defRPr sz="2500">
                    <a:solidFill>
                      <a:schemeClr val="tx1"/>
                    </a:solidFill>
                    <a:latin typeface="Arial" charset="0"/>
                    <a:ea typeface="ＭＳ Ｐゴシック" charset="-128"/>
                  </a:defRPr>
                </a:lvl1pPr>
                <a:lvl2pPr marL="742950" indent="-285750" eaLnBrk="0" hangingPunct="0">
                  <a:defRPr sz="2500">
                    <a:solidFill>
                      <a:schemeClr val="tx1"/>
                    </a:solidFill>
                    <a:latin typeface="Arial" charset="0"/>
                    <a:ea typeface="ＭＳ Ｐゴシック" charset="-128"/>
                  </a:defRPr>
                </a:lvl2pPr>
                <a:lvl3pPr marL="1143000" indent="-228600" eaLnBrk="0" hangingPunct="0">
                  <a:defRPr sz="2500">
                    <a:solidFill>
                      <a:schemeClr val="tx1"/>
                    </a:solidFill>
                    <a:latin typeface="Arial" charset="0"/>
                    <a:ea typeface="ＭＳ Ｐゴシック" charset="-128"/>
                  </a:defRPr>
                </a:lvl3pPr>
                <a:lvl4pPr marL="1600200" indent="-228600" eaLnBrk="0" hangingPunct="0">
                  <a:defRPr sz="2500">
                    <a:solidFill>
                      <a:schemeClr val="tx1"/>
                    </a:solidFill>
                    <a:latin typeface="Arial" charset="0"/>
                    <a:ea typeface="ＭＳ Ｐゴシック" charset="-128"/>
                  </a:defRPr>
                </a:lvl4pPr>
                <a:lvl5pPr marL="2057400" indent="-228600" eaLnBrk="0" hangingPunct="0">
                  <a:defRPr sz="2500">
                    <a:solidFill>
                      <a:schemeClr val="tx1"/>
                    </a:solidFill>
                    <a:latin typeface="Arial" charset="0"/>
                    <a:ea typeface="ＭＳ Ｐゴシック" charset="-128"/>
                  </a:defRPr>
                </a:lvl5pPr>
                <a:lvl6pPr marL="2514600" indent="-228600" eaLnBrk="0" fontAlgn="base" hangingPunct="0">
                  <a:spcBef>
                    <a:spcPct val="0"/>
                  </a:spcBef>
                  <a:spcAft>
                    <a:spcPct val="0"/>
                  </a:spcAft>
                  <a:defRPr sz="2500">
                    <a:solidFill>
                      <a:schemeClr val="tx1"/>
                    </a:solidFill>
                    <a:latin typeface="Arial" charset="0"/>
                    <a:ea typeface="ＭＳ Ｐゴシック" charset="-128"/>
                  </a:defRPr>
                </a:lvl6pPr>
                <a:lvl7pPr marL="2971800" indent="-228600" eaLnBrk="0" fontAlgn="base" hangingPunct="0">
                  <a:spcBef>
                    <a:spcPct val="0"/>
                  </a:spcBef>
                  <a:spcAft>
                    <a:spcPct val="0"/>
                  </a:spcAft>
                  <a:defRPr sz="2500">
                    <a:solidFill>
                      <a:schemeClr val="tx1"/>
                    </a:solidFill>
                    <a:latin typeface="Arial" charset="0"/>
                    <a:ea typeface="ＭＳ Ｐゴシック" charset="-128"/>
                  </a:defRPr>
                </a:lvl7pPr>
                <a:lvl8pPr marL="3429000" indent="-228600" eaLnBrk="0" fontAlgn="base" hangingPunct="0">
                  <a:spcBef>
                    <a:spcPct val="0"/>
                  </a:spcBef>
                  <a:spcAft>
                    <a:spcPct val="0"/>
                  </a:spcAft>
                  <a:defRPr sz="2500">
                    <a:solidFill>
                      <a:schemeClr val="tx1"/>
                    </a:solidFill>
                    <a:latin typeface="Arial" charset="0"/>
                    <a:ea typeface="ＭＳ Ｐゴシック" charset="-128"/>
                  </a:defRPr>
                </a:lvl8pPr>
                <a:lvl9pPr marL="3886200" indent="-228600" eaLnBrk="0" fontAlgn="base" hangingPunct="0">
                  <a:spcBef>
                    <a:spcPct val="0"/>
                  </a:spcBef>
                  <a:spcAft>
                    <a:spcPct val="0"/>
                  </a:spcAft>
                  <a:defRPr sz="25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ru-RU" altLang="x-none" sz="2382" b="0" i="0" u="none" strike="noStrike" kern="1200" cap="none" spc="0" normalizeH="0" baseline="0" noProof="0">
                  <a:ln>
                    <a:noFill/>
                  </a:ln>
                  <a:solidFill>
                    <a:srgbClr val="FFFF66"/>
                  </a:solidFill>
                  <a:effectLst/>
                  <a:uLnTx/>
                  <a:uFillTx/>
                  <a:latin typeface="Arial" charset="0"/>
                  <a:ea typeface="ＭＳ Ｐゴシック" charset="-128"/>
                  <a:cs typeface="+mn-cs"/>
                </a:endParaRPr>
              </a:p>
            </p:txBody>
          </p:sp>
          <p:pic>
            <p:nvPicPr>
              <p:cNvPr id="256010"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70" y="499"/>
                <a:ext cx="2761" cy="3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56007" name="Oval 8"/>
            <p:cNvSpPr>
              <a:spLocks noChangeArrowheads="1"/>
            </p:cNvSpPr>
            <p:nvPr/>
          </p:nvSpPr>
          <p:spPr bwMode="auto">
            <a:xfrm>
              <a:off x="3637" y="1663"/>
              <a:ext cx="214" cy="189"/>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500">
                  <a:solidFill>
                    <a:schemeClr val="tx1"/>
                  </a:solidFill>
                  <a:latin typeface="Arial" charset="0"/>
                  <a:ea typeface="ＭＳ Ｐゴシック" charset="-128"/>
                </a:defRPr>
              </a:lvl1pPr>
              <a:lvl2pPr marL="742950" indent="-285750" eaLnBrk="0" hangingPunct="0">
                <a:defRPr sz="2500">
                  <a:solidFill>
                    <a:schemeClr val="tx1"/>
                  </a:solidFill>
                  <a:latin typeface="Arial" charset="0"/>
                  <a:ea typeface="ＭＳ Ｐゴシック" charset="-128"/>
                </a:defRPr>
              </a:lvl2pPr>
              <a:lvl3pPr marL="1143000" indent="-228600" eaLnBrk="0" hangingPunct="0">
                <a:defRPr sz="2500">
                  <a:solidFill>
                    <a:schemeClr val="tx1"/>
                  </a:solidFill>
                  <a:latin typeface="Arial" charset="0"/>
                  <a:ea typeface="ＭＳ Ｐゴシック" charset="-128"/>
                </a:defRPr>
              </a:lvl3pPr>
              <a:lvl4pPr marL="1600200" indent="-228600" eaLnBrk="0" hangingPunct="0">
                <a:defRPr sz="2500">
                  <a:solidFill>
                    <a:schemeClr val="tx1"/>
                  </a:solidFill>
                  <a:latin typeface="Arial" charset="0"/>
                  <a:ea typeface="ＭＳ Ｐゴシック" charset="-128"/>
                </a:defRPr>
              </a:lvl4pPr>
              <a:lvl5pPr marL="2057400" indent="-228600" eaLnBrk="0" hangingPunct="0">
                <a:defRPr sz="2500">
                  <a:solidFill>
                    <a:schemeClr val="tx1"/>
                  </a:solidFill>
                  <a:latin typeface="Arial" charset="0"/>
                  <a:ea typeface="ＭＳ Ｐゴシック" charset="-128"/>
                </a:defRPr>
              </a:lvl5pPr>
              <a:lvl6pPr marL="2514600" indent="-228600" eaLnBrk="0" fontAlgn="base" hangingPunct="0">
                <a:spcBef>
                  <a:spcPct val="0"/>
                </a:spcBef>
                <a:spcAft>
                  <a:spcPct val="0"/>
                </a:spcAft>
                <a:defRPr sz="2500">
                  <a:solidFill>
                    <a:schemeClr val="tx1"/>
                  </a:solidFill>
                  <a:latin typeface="Arial" charset="0"/>
                  <a:ea typeface="ＭＳ Ｐゴシック" charset="-128"/>
                </a:defRPr>
              </a:lvl6pPr>
              <a:lvl7pPr marL="2971800" indent="-228600" eaLnBrk="0" fontAlgn="base" hangingPunct="0">
                <a:spcBef>
                  <a:spcPct val="0"/>
                </a:spcBef>
                <a:spcAft>
                  <a:spcPct val="0"/>
                </a:spcAft>
                <a:defRPr sz="2500">
                  <a:solidFill>
                    <a:schemeClr val="tx1"/>
                  </a:solidFill>
                  <a:latin typeface="Arial" charset="0"/>
                  <a:ea typeface="ＭＳ Ｐゴシック" charset="-128"/>
                </a:defRPr>
              </a:lvl7pPr>
              <a:lvl8pPr marL="3429000" indent="-228600" eaLnBrk="0" fontAlgn="base" hangingPunct="0">
                <a:spcBef>
                  <a:spcPct val="0"/>
                </a:spcBef>
                <a:spcAft>
                  <a:spcPct val="0"/>
                </a:spcAft>
                <a:defRPr sz="2500">
                  <a:solidFill>
                    <a:schemeClr val="tx1"/>
                  </a:solidFill>
                  <a:latin typeface="Arial" charset="0"/>
                  <a:ea typeface="ＭＳ Ｐゴシック" charset="-128"/>
                </a:defRPr>
              </a:lvl8pPr>
              <a:lvl9pPr marL="3886200" indent="-228600" eaLnBrk="0" fontAlgn="base" hangingPunct="0">
                <a:spcBef>
                  <a:spcPct val="0"/>
                </a:spcBef>
                <a:spcAft>
                  <a:spcPct val="0"/>
                </a:spcAft>
                <a:defRPr sz="2500">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x-none" altLang="x-none" sz="2382" b="0" i="0" u="none" strike="noStrike" kern="1200" cap="none" spc="0" normalizeH="0" baseline="0" noProof="0">
                <a:ln>
                  <a:noFill/>
                </a:ln>
                <a:solidFill>
                  <a:srgbClr val="FFFF66"/>
                </a:solidFill>
                <a:effectLst/>
                <a:uLnTx/>
                <a:uFillTx/>
                <a:latin typeface="Arial" charset="0"/>
                <a:ea typeface="ＭＳ Ｐゴシック" charset="-128"/>
                <a:cs typeface="+mn-cs"/>
              </a:endParaRPr>
            </a:p>
          </p:txBody>
        </p:sp>
        <p:sp>
          <p:nvSpPr>
            <p:cNvPr id="256008" name="Line 9"/>
            <p:cNvSpPr>
              <a:spLocks noChangeShapeType="1"/>
            </p:cNvSpPr>
            <p:nvPr/>
          </p:nvSpPr>
          <p:spPr bwMode="auto">
            <a:xfrm>
              <a:off x="4031" y="2271"/>
              <a:ext cx="956"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206" b="0" i="0" u="none" strike="noStrike" kern="1200" cap="none" spc="0" normalizeH="0" baseline="0" noProof="0">
                <a:ln>
                  <a:noFill/>
                </a:ln>
                <a:solidFill>
                  <a:srgbClr val="FFFF66"/>
                </a:solidFill>
                <a:effectLst/>
                <a:uLnTx/>
                <a:uFillTx/>
                <a:latin typeface="Arial"/>
                <a:ea typeface="ＭＳ Ｐゴシック" charset="-128"/>
                <a:cs typeface="+mn-cs"/>
              </a:endParaRPr>
            </a:p>
          </p:txBody>
        </p:sp>
      </p:grpSp>
      <p:graphicFrame>
        <p:nvGraphicFramePr>
          <p:cNvPr id="256004" name="Object 2"/>
          <p:cNvGraphicFramePr>
            <a:graphicFrameLocks noChangeAspect="1"/>
          </p:cNvGraphicFramePr>
          <p:nvPr/>
        </p:nvGraphicFramePr>
        <p:xfrm>
          <a:off x="1802748" y="1575828"/>
          <a:ext cx="4091547" cy="4511768"/>
        </p:xfrm>
        <a:graphic>
          <a:graphicData uri="http://schemas.openxmlformats.org/presentationml/2006/ole">
            <mc:AlternateContent xmlns:mc="http://schemas.openxmlformats.org/markup-compatibility/2006">
              <mc:Choice xmlns:v="urn:schemas-microsoft-com:vml" Requires="v">
                <p:oleObj spid="_x0000_s10244" name="Photo Editor Photo" r:id="rId5" imgW="4214225" imgH="4511431" progId="">
                  <p:embed/>
                </p:oleObj>
              </mc:Choice>
              <mc:Fallback>
                <p:oleObj name="Photo Editor Photo" r:id="rId5" imgW="4214225" imgH="4511431" progId="">
                  <p:embed/>
                  <p:pic>
                    <p:nvPicPr>
                      <p:cNvPr id="256004"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02748" y="1575828"/>
                        <a:ext cx="4091547" cy="45117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256005" name="Text Box 11"/>
          <p:cNvSpPr txBox="1">
            <a:spLocks noChangeArrowheads="1"/>
          </p:cNvSpPr>
          <p:nvPr/>
        </p:nvSpPr>
        <p:spPr bwMode="auto">
          <a:xfrm>
            <a:off x="2437281" y="6297707"/>
            <a:ext cx="2622667" cy="3350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9770" tIns="44886" rIns="89770" bIns="44886">
            <a:spAutoFit/>
          </a:bodyPr>
          <a:lstStyle>
            <a:lvl1pPr eaLnBrk="0" hangingPunct="0">
              <a:defRPr sz="2500">
                <a:solidFill>
                  <a:schemeClr val="tx1"/>
                </a:solidFill>
                <a:latin typeface="Arial" charset="0"/>
                <a:ea typeface="ＭＳ Ｐゴシック" charset="-128"/>
              </a:defRPr>
            </a:lvl1pPr>
            <a:lvl2pPr marL="742950" indent="-285750" eaLnBrk="0" hangingPunct="0">
              <a:defRPr sz="2500">
                <a:solidFill>
                  <a:schemeClr val="tx1"/>
                </a:solidFill>
                <a:latin typeface="Arial" charset="0"/>
                <a:ea typeface="ＭＳ Ｐゴシック" charset="-128"/>
              </a:defRPr>
            </a:lvl2pPr>
            <a:lvl3pPr marL="1143000" indent="-228600" eaLnBrk="0" hangingPunct="0">
              <a:defRPr sz="2500">
                <a:solidFill>
                  <a:schemeClr val="tx1"/>
                </a:solidFill>
                <a:latin typeface="Arial" charset="0"/>
                <a:ea typeface="ＭＳ Ｐゴシック" charset="-128"/>
              </a:defRPr>
            </a:lvl3pPr>
            <a:lvl4pPr marL="1600200" indent="-228600" eaLnBrk="0" hangingPunct="0">
              <a:defRPr sz="2500">
                <a:solidFill>
                  <a:schemeClr val="tx1"/>
                </a:solidFill>
                <a:latin typeface="Arial" charset="0"/>
                <a:ea typeface="ＭＳ Ｐゴシック" charset="-128"/>
              </a:defRPr>
            </a:lvl4pPr>
            <a:lvl5pPr marL="2057400" indent="-228600" eaLnBrk="0" hangingPunct="0">
              <a:defRPr sz="2500">
                <a:solidFill>
                  <a:schemeClr val="tx1"/>
                </a:solidFill>
                <a:latin typeface="Arial" charset="0"/>
                <a:ea typeface="ＭＳ Ｐゴシック" charset="-128"/>
              </a:defRPr>
            </a:lvl5pPr>
            <a:lvl6pPr marL="2514600" indent="-228600" eaLnBrk="0" fontAlgn="base" hangingPunct="0">
              <a:spcBef>
                <a:spcPct val="0"/>
              </a:spcBef>
              <a:spcAft>
                <a:spcPct val="0"/>
              </a:spcAft>
              <a:defRPr sz="2500">
                <a:solidFill>
                  <a:schemeClr val="tx1"/>
                </a:solidFill>
                <a:latin typeface="Arial" charset="0"/>
                <a:ea typeface="ＭＳ Ｐゴシック" charset="-128"/>
              </a:defRPr>
            </a:lvl6pPr>
            <a:lvl7pPr marL="2971800" indent="-228600" eaLnBrk="0" fontAlgn="base" hangingPunct="0">
              <a:spcBef>
                <a:spcPct val="0"/>
              </a:spcBef>
              <a:spcAft>
                <a:spcPct val="0"/>
              </a:spcAft>
              <a:defRPr sz="2500">
                <a:solidFill>
                  <a:schemeClr val="tx1"/>
                </a:solidFill>
                <a:latin typeface="Arial" charset="0"/>
                <a:ea typeface="ＭＳ Ｐゴシック" charset="-128"/>
              </a:defRPr>
            </a:lvl7pPr>
            <a:lvl8pPr marL="3429000" indent="-228600" eaLnBrk="0" fontAlgn="base" hangingPunct="0">
              <a:spcBef>
                <a:spcPct val="0"/>
              </a:spcBef>
              <a:spcAft>
                <a:spcPct val="0"/>
              </a:spcAft>
              <a:defRPr sz="2500">
                <a:solidFill>
                  <a:schemeClr val="tx1"/>
                </a:solidFill>
                <a:latin typeface="Arial" charset="0"/>
                <a:ea typeface="ＭＳ Ｐゴシック" charset="-128"/>
              </a:defRPr>
            </a:lvl8pPr>
            <a:lvl9pPr marL="3886200" indent="-228600" eaLnBrk="0" fontAlgn="base" hangingPunct="0">
              <a:spcBef>
                <a:spcPct val="0"/>
              </a:spcBef>
              <a:spcAft>
                <a:spcPct val="0"/>
              </a:spcAft>
              <a:defRPr sz="2500">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x-none" sz="1588" b="1" i="0" u="none" strike="noStrike" kern="1200" cap="none" spc="0" normalizeH="0" baseline="0" noProof="0">
                <a:ln>
                  <a:noFill/>
                </a:ln>
                <a:solidFill>
                  <a:srgbClr val="FFFF66"/>
                </a:solidFill>
                <a:effectLst/>
                <a:uLnTx/>
                <a:uFillTx/>
                <a:latin typeface="Arial" charset="0"/>
                <a:ea typeface="ＭＳ Ｐゴシック" charset="-128"/>
                <a:cs typeface="+mn-cs"/>
              </a:rPr>
              <a:t>only 258 genes analyzed </a:t>
            </a:r>
            <a:endParaRPr kumimoji="0" lang="en-US" altLang="x-none" sz="1588" b="0" i="0" u="none" strike="noStrike" kern="1200" cap="none" spc="0" normalizeH="0" baseline="0" noProof="0">
              <a:ln>
                <a:noFill/>
              </a:ln>
              <a:solidFill>
                <a:srgbClr val="FFFF66"/>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2048942576"/>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49" name="Text Box 2"/>
          <p:cNvSpPr txBox="1">
            <a:spLocks noChangeArrowheads="1"/>
          </p:cNvSpPr>
          <p:nvPr/>
        </p:nvSpPr>
        <p:spPr bwMode="auto">
          <a:xfrm>
            <a:off x="1383925" y="931356"/>
            <a:ext cx="1927412" cy="4176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770" tIns="44886" rIns="89770" bIns="44886">
            <a:spAutoFit/>
          </a:bodyPr>
          <a:lstStyle>
            <a:lvl1pPr eaLnBrk="0" hangingPunct="0">
              <a:defRPr sz="2500">
                <a:solidFill>
                  <a:schemeClr val="tx1"/>
                </a:solidFill>
                <a:latin typeface="Arial" charset="0"/>
                <a:ea typeface="ＭＳ Ｐゴシック" charset="-128"/>
              </a:defRPr>
            </a:lvl1pPr>
            <a:lvl2pPr marL="742950" indent="-285750" eaLnBrk="0" hangingPunct="0">
              <a:defRPr sz="2500">
                <a:solidFill>
                  <a:schemeClr val="tx1"/>
                </a:solidFill>
                <a:latin typeface="Arial" charset="0"/>
                <a:ea typeface="ＭＳ Ｐゴシック" charset="-128"/>
              </a:defRPr>
            </a:lvl2pPr>
            <a:lvl3pPr marL="1143000" indent="-228600" eaLnBrk="0" hangingPunct="0">
              <a:defRPr sz="2500">
                <a:solidFill>
                  <a:schemeClr val="tx1"/>
                </a:solidFill>
                <a:latin typeface="Arial" charset="0"/>
                <a:ea typeface="ＭＳ Ｐゴシック" charset="-128"/>
              </a:defRPr>
            </a:lvl3pPr>
            <a:lvl4pPr marL="1600200" indent="-228600" eaLnBrk="0" hangingPunct="0">
              <a:defRPr sz="2500">
                <a:solidFill>
                  <a:schemeClr val="tx1"/>
                </a:solidFill>
                <a:latin typeface="Arial" charset="0"/>
                <a:ea typeface="ＭＳ Ｐゴシック" charset="-128"/>
              </a:defRPr>
            </a:lvl4pPr>
            <a:lvl5pPr marL="2057400" indent="-228600" eaLnBrk="0" hangingPunct="0">
              <a:defRPr sz="2500">
                <a:solidFill>
                  <a:schemeClr val="tx1"/>
                </a:solidFill>
                <a:latin typeface="Arial" charset="0"/>
                <a:ea typeface="ＭＳ Ｐゴシック" charset="-128"/>
              </a:defRPr>
            </a:lvl5pPr>
            <a:lvl6pPr marL="2514600" indent="-228600" eaLnBrk="0" fontAlgn="base" hangingPunct="0">
              <a:spcBef>
                <a:spcPct val="0"/>
              </a:spcBef>
              <a:spcAft>
                <a:spcPct val="0"/>
              </a:spcAft>
              <a:defRPr sz="2500">
                <a:solidFill>
                  <a:schemeClr val="tx1"/>
                </a:solidFill>
                <a:latin typeface="Arial" charset="0"/>
                <a:ea typeface="ＭＳ Ｐゴシック" charset="-128"/>
              </a:defRPr>
            </a:lvl6pPr>
            <a:lvl7pPr marL="2971800" indent="-228600" eaLnBrk="0" fontAlgn="base" hangingPunct="0">
              <a:spcBef>
                <a:spcPct val="0"/>
              </a:spcBef>
              <a:spcAft>
                <a:spcPct val="0"/>
              </a:spcAft>
              <a:defRPr sz="2500">
                <a:solidFill>
                  <a:schemeClr val="tx1"/>
                </a:solidFill>
                <a:latin typeface="Arial" charset="0"/>
                <a:ea typeface="ＭＳ Ｐゴシック" charset="-128"/>
              </a:defRPr>
            </a:lvl7pPr>
            <a:lvl8pPr marL="3429000" indent="-228600" eaLnBrk="0" fontAlgn="base" hangingPunct="0">
              <a:spcBef>
                <a:spcPct val="0"/>
              </a:spcBef>
              <a:spcAft>
                <a:spcPct val="0"/>
              </a:spcAft>
              <a:defRPr sz="2500">
                <a:solidFill>
                  <a:schemeClr val="tx1"/>
                </a:solidFill>
                <a:latin typeface="Arial" charset="0"/>
                <a:ea typeface="ＭＳ Ｐゴシック" charset="-128"/>
              </a:defRPr>
            </a:lvl8pPr>
            <a:lvl9pPr marL="3886200" indent="-228600" eaLnBrk="0" fontAlgn="base" hangingPunct="0">
              <a:spcBef>
                <a:spcPct val="0"/>
              </a:spcBef>
              <a:spcAft>
                <a:spcPct val="0"/>
              </a:spcAft>
              <a:defRPr sz="2500">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x-none" sz="1412" b="1" i="0" u="none" strike="noStrike" kern="1200" cap="none" spc="0" normalizeH="0" baseline="0" noProof="0" dirty="0">
                <a:ln>
                  <a:noFill/>
                </a:ln>
                <a:solidFill>
                  <a:srgbClr val="FFFFFF"/>
                </a:solidFill>
                <a:effectLst/>
                <a:uLnTx/>
                <a:uFillTx/>
                <a:latin typeface="Arial" charset="0"/>
                <a:ea typeface="ＭＳ Ｐゴシック" charset="-128"/>
                <a:cs typeface="+mn-cs"/>
              </a:rPr>
              <a:t>10 cyanobacteria:</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x-none" sz="1412" b="0" i="0" u="none" strike="noStrike" kern="1200" cap="none" spc="0" normalizeH="0" baseline="0" noProof="0" dirty="0">
              <a:ln>
                <a:noFill/>
              </a:ln>
              <a:solidFill>
                <a:srgbClr val="FFFFFF"/>
              </a:solidFill>
              <a:effectLst/>
              <a:uLnTx/>
              <a:uFillTx/>
              <a:latin typeface="Arial" charset="0"/>
              <a:ea typeface="ＭＳ Ｐゴシック" charset="-128"/>
              <a:cs typeface="+mn-cs"/>
            </a:endParaRPr>
          </a:p>
          <a:p>
            <a:pPr marL="0" marR="0" lvl="0" indent="0" algn="l" defTabSz="914400" rtl="0" eaLnBrk="1" fontAlgn="base" latinLnBrk="0" hangingPunct="1">
              <a:lnSpc>
                <a:spcPct val="120000"/>
              </a:lnSpc>
              <a:spcBef>
                <a:spcPct val="0"/>
              </a:spcBef>
              <a:spcAft>
                <a:spcPct val="0"/>
              </a:spcAft>
              <a:buClrTx/>
              <a:buSzTx/>
              <a:buFontTx/>
              <a:buChar char="•"/>
              <a:tabLst/>
              <a:defRPr/>
            </a:pPr>
            <a:r>
              <a:rPr kumimoji="0" lang="en-US" altLang="x-none" sz="1412" b="0" i="1" u="none" strike="noStrike" kern="1200" cap="none" spc="0" normalizeH="0" baseline="0" noProof="0" dirty="0">
                <a:ln>
                  <a:noFill/>
                </a:ln>
                <a:solidFill>
                  <a:srgbClr val="FFFFFF"/>
                </a:solidFill>
                <a:effectLst/>
                <a:uLnTx/>
                <a:uFillTx/>
                <a:latin typeface="Arial" charset="0"/>
                <a:ea typeface="ＭＳ Ｐゴシック" charset="-128"/>
                <a:cs typeface="+mn-cs"/>
              </a:rPr>
              <a:t>Anabaena</a:t>
            </a:r>
          </a:p>
          <a:p>
            <a:pPr marL="0" marR="0" lvl="0" indent="0" algn="l" defTabSz="914400" rtl="0" eaLnBrk="1" fontAlgn="base" latinLnBrk="0" hangingPunct="1">
              <a:lnSpc>
                <a:spcPct val="120000"/>
              </a:lnSpc>
              <a:spcBef>
                <a:spcPct val="0"/>
              </a:spcBef>
              <a:spcAft>
                <a:spcPct val="0"/>
              </a:spcAft>
              <a:buClrTx/>
              <a:buSzTx/>
              <a:buFontTx/>
              <a:buChar char="•"/>
              <a:tabLst/>
              <a:defRPr/>
            </a:pPr>
            <a:r>
              <a:rPr kumimoji="0" lang="en-US" altLang="x-none" sz="1412" b="0" i="1" u="none" strike="noStrike" kern="1200" cap="none" spc="0" normalizeH="0" baseline="0" noProof="0" dirty="0" err="1">
                <a:ln>
                  <a:noFill/>
                </a:ln>
                <a:solidFill>
                  <a:srgbClr val="FFFFFF"/>
                </a:solidFill>
                <a:effectLst/>
                <a:uLnTx/>
                <a:uFillTx/>
                <a:latin typeface="Arial" charset="0"/>
                <a:ea typeface="ＭＳ Ｐゴシック" charset="-128"/>
                <a:cs typeface="+mn-cs"/>
              </a:rPr>
              <a:t>Trichodesmium</a:t>
            </a:r>
            <a:endParaRPr kumimoji="0" lang="en-US" altLang="x-none" sz="1412" b="0" i="1" u="none" strike="noStrike" kern="1200" cap="none" spc="0" normalizeH="0" baseline="0" noProof="0" dirty="0">
              <a:ln>
                <a:noFill/>
              </a:ln>
              <a:solidFill>
                <a:srgbClr val="FFFFFF"/>
              </a:solidFill>
              <a:effectLst/>
              <a:uLnTx/>
              <a:uFillTx/>
              <a:latin typeface="Arial" charset="0"/>
              <a:ea typeface="ＭＳ Ｐゴシック" charset="-128"/>
              <a:cs typeface="+mn-cs"/>
            </a:endParaRPr>
          </a:p>
          <a:p>
            <a:pPr marL="0" marR="0" lvl="0" indent="0" algn="l" defTabSz="914400" rtl="0" eaLnBrk="1" fontAlgn="base" latinLnBrk="0" hangingPunct="1">
              <a:lnSpc>
                <a:spcPct val="120000"/>
              </a:lnSpc>
              <a:spcBef>
                <a:spcPct val="0"/>
              </a:spcBef>
              <a:spcAft>
                <a:spcPct val="0"/>
              </a:spcAft>
              <a:buClrTx/>
              <a:buSzTx/>
              <a:buFontTx/>
              <a:buChar char="•"/>
              <a:tabLst/>
              <a:defRPr/>
            </a:pPr>
            <a:r>
              <a:rPr kumimoji="0" lang="en-US" altLang="x-none" sz="1412" b="0" i="1" u="none" strike="noStrike" kern="1200" cap="none" spc="0" normalizeH="0" baseline="0" noProof="0" dirty="0" err="1">
                <a:ln>
                  <a:noFill/>
                </a:ln>
                <a:solidFill>
                  <a:srgbClr val="FFFFFF"/>
                </a:solidFill>
                <a:effectLst/>
                <a:uLnTx/>
                <a:uFillTx/>
                <a:latin typeface="Arial" charset="0"/>
                <a:ea typeface="ＭＳ Ｐゴシック" charset="-128"/>
                <a:cs typeface="+mn-cs"/>
              </a:rPr>
              <a:t>Synechocystis</a:t>
            </a:r>
            <a:r>
              <a:rPr kumimoji="0" lang="en-US" altLang="x-none" sz="1412" b="0" i="0" u="none" strike="noStrike" kern="1200" cap="none" spc="0" normalizeH="0" baseline="0" noProof="0" dirty="0">
                <a:ln>
                  <a:noFill/>
                </a:ln>
                <a:solidFill>
                  <a:srgbClr val="FFFFFF"/>
                </a:solidFill>
                <a:effectLst/>
                <a:uLnTx/>
                <a:uFillTx/>
                <a:latin typeface="Arial" charset="0"/>
                <a:ea typeface="ＭＳ Ｐゴシック" charset="-128"/>
                <a:cs typeface="+mn-cs"/>
              </a:rPr>
              <a:t> sp.</a:t>
            </a:r>
          </a:p>
          <a:p>
            <a:pPr marL="0" marR="0" lvl="0" indent="0" algn="l" defTabSz="914400" rtl="0" eaLnBrk="1" fontAlgn="base" latinLnBrk="0" hangingPunct="1">
              <a:lnSpc>
                <a:spcPct val="120000"/>
              </a:lnSpc>
              <a:spcBef>
                <a:spcPct val="0"/>
              </a:spcBef>
              <a:spcAft>
                <a:spcPct val="0"/>
              </a:spcAft>
              <a:buClrTx/>
              <a:buSzTx/>
              <a:buFontTx/>
              <a:buChar char="•"/>
              <a:tabLst/>
              <a:defRPr/>
            </a:pPr>
            <a:r>
              <a:rPr kumimoji="0" lang="en-US" altLang="x-none" sz="1412" b="0" i="1" u="none" strike="noStrike" kern="1200" cap="none" spc="0" normalizeH="0" baseline="0" noProof="0" dirty="0">
                <a:ln>
                  <a:noFill/>
                </a:ln>
                <a:solidFill>
                  <a:srgbClr val="FFFFFF"/>
                </a:solidFill>
                <a:effectLst/>
                <a:uLnTx/>
                <a:uFillTx/>
                <a:latin typeface="Arial" charset="0"/>
                <a:ea typeface="ＭＳ Ｐゴシック" charset="-128"/>
                <a:cs typeface="+mn-cs"/>
              </a:rPr>
              <a:t>Prochlorococcus</a:t>
            </a:r>
            <a:br>
              <a:rPr kumimoji="0" lang="en-US" altLang="x-none" sz="1412" b="0" i="1" u="none" strike="noStrike" kern="1200" cap="none" spc="0" normalizeH="0" baseline="0" noProof="0" dirty="0">
                <a:ln>
                  <a:noFill/>
                </a:ln>
                <a:solidFill>
                  <a:srgbClr val="FFFFFF"/>
                </a:solidFill>
                <a:effectLst/>
                <a:uLnTx/>
                <a:uFillTx/>
                <a:latin typeface="Arial" charset="0"/>
                <a:ea typeface="ＭＳ Ｐゴシック" charset="-128"/>
                <a:cs typeface="+mn-cs"/>
              </a:rPr>
            </a:br>
            <a:r>
              <a:rPr kumimoji="0" lang="en-US" altLang="x-none" sz="1412" b="0" i="1" u="none" strike="noStrike" kern="1200" cap="none" spc="0" normalizeH="0" baseline="0" noProof="0" dirty="0">
                <a:ln>
                  <a:noFill/>
                </a:ln>
                <a:solidFill>
                  <a:srgbClr val="FFFFFF"/>
                </a:solidFill>
                <a:effectLst/>
                <a:uLnTx/>
                <a:uFillTx/>
                <a:latin typeface="Arial" charset="0"/>
                <a:ea typeface="ＭＳ Ｐゴシック" charset="-128"/>
                <a:cs typeface="+mn-cs"/>
              </a:rPr>
              <a:t>  marinus</a:t>
            </a:r>
            <a:r>
              <a:rPr kumimoji="0" lang="en-US" altLang="x-none" sz="1412" b="0" i="0" u="none" strike="noStrike" kern="1200" cap="none" spc="0" normalizeH="0" baseline="0" noProof="0" dirty="0">
                <a:ln>
                  <a:noFill/>
                </a:ln>
                <a:solidFill>
                  <a:srgbClr val="FFFFFF"/>
                </a:solidFill>
                <a:effectLst/>
                <a:uLnTx/>
                <a:uFillTx/>
                <a:latin typeface="Arial" charset="0"/>
                <a:ea typeface="ＭＳ Ｐゴシック" charset="-128"/>
                <a:cs typeface="+mn-cs"/>
              </a:rPr>
              <a:t> </a:t>
            </a:r>
            <a:br>
              <a:rPr kumimoji="0" lang="en-US" altLang="x-none" sz="1412" b="0" i="0" u="none" strike="noStrike" kern="1200" cap="none" spc="0" normalizeH="0" baseline="0" noProof="0" dirty="0">
                <a:ln>
                  <a:noFill/>
                </a:ln>
                <a:solidFill>
                  <a:srgbClr val="FFFFFF"/>
                </a:solidFill>
                <a:effectLst/>
                <a:uLnTx/>
                <a:uFillTx/>
                <a:latin typeface="Arial" charset="0"/>
                <a:ea typeface="ＭＳ Ｐゴシック" charset="-128"/>
                <a:cs typeface="+mn-cs"/>
              </a:rPr>
            </a:br>
            <a:r>
              <a:rPr kumimoji="0" lang="en-US" altLang="x-none" sz="1412" b="0" i="0" u="none" strike="noStrike" kern="1200" cap="none" spc="0" normalizeH="0" baseline="0" noProof="0" dirty="0">
                <a:ln>
                  <a:noFill/>
                </a:ln>
                <a:solidFill>
                  <a:srgbClr val="FFFFFF"/>
                </a:solidFill>
                <a:effectLst/>
                <a:uLnTx/>
                <a:uFillTx/>
                <a:latin typeface="Arial" charset="0"/>
                <a:ea typeface="ＭＳ Ｐゴシック" charset="-128"/>
                <a:cs typeface="+mn-cs"/>
              </a:rPr>
              <a:t>  (3 strains)</a:t>
            </a:r>
          </a:p>
          <a:p>
            <a:pPr marL="0" marR="0" lvl="0" indent="0" algn="l" defTabSz="914400" rtl="0" eaLnBrk="1" fontAlgn="base" latinLnBrk="0" hangingPunct="1">
              <a:lnSpc>
                <a:spcPct val="120000"/>
              </a:lnSpc>
              <a:spcBef>
                <a:spcPct val="0"/>
              </a:spcBef>
              <a:spcAft>
                <a:spcPct val="0"/>
              </a:spcAft>
              <a:buClrTx/>
              <a:buSzTx/>
              <a:buFontTx/>
              <a:buChar char="•"/>
              <a:tabLst/>
              <a:defRPr/>
            </a:pPr>
            <a:r>
              <a:rPr kumimoji="0" lang="en-US" altLang="x-none" sz="1412" b="0" i="0" u="none" strike="noStrike" kern="1200" cap="none" spc="0" normalizeH="0" baseline="0" noProof="0" dirty="0">
                <a:ln>
                  <a:noFill/>
                </a:ln>
                <a:solidFill>
                  <a:srgbClr val="FFFFFF"/>
                </a:solidFill>
                <a:effectLst/>
                <a:uLnTx/>
                <a:uFillTx/>
                <a:latin typeface="Arial" charset="0"/>
                <a:ea typeface="ＭＳ Ｐゴシック" charset="-128"/>
                <a:cs typeface="+mn-cs"/>
              </a:rPr>
              <a:t>Marine </a:t>
            </a:r>
            <a:br>
              <a:rPr kumimoji="0" lang="en-US" altLang="x-none" sz="1412" b="0" i="0" u="none" strike="noStrike" kern="1200" cap="none" spc="0" normalizeH="0" baseline="0" noProof="0" dirty="0">
                <a:ln>
                  <a:noFill/>
                </a:ln>
                <a:solidFill>
                  <a:srgbClr val="FFFFFF"/>
                </a:solidFill>
                <a:effectLst/>
                <a:uLnTx/>
                <a:uFillTx/>
                <a:latin typeface="Arial" charset="0"/>
                <a:ea typeface="ＭＳ Ｐゴシック" charset="-128"/>
                <a:cs typeface="+mn-cs"/>
              </a:rPr>
            </a:br>
            <a:r>
              <a:rPr kumimoji="0" lang="en-US" altLang="x-none" sz="1412" b="0" i="0" u="none" strike="noStrike" kern="1200" cap="none" spc="0" normalizeH="0" baseline="0" noProof="0" dirty="0">
                <a:ln>
                  <a:noFill/>
                </a:ln>
                <a:solidFill>
                  <a:srgbClr val="FFFFFF"/>
                </a:solidFill>
                <a:effectLst/>
                <a:uLnTx/>
                <a:uFillTx/>
                <a:latin typeface="Arial" charset="0"/>
                <a:ea typeface="ＭＳ Ｐゴシック" charset="-128"/>
                <a:cs typeface="+mn-cs"/>
              </a:rPr>
              <a:t>  </a:t>
            </a:r>
            <a:r>
              <a:rPr kumimoji="0" lang="en-US" altLang="x-none" sz="1412" b="0" i="1" u="none" strike="noStrike" kern="1200" cap="none" spc="0" normalizeH="0" baseline="0" noProof="0" dirty="0" err="1">
                <a:ln>
                  <a:noFill/>
                </a:ln>
                <a:solidFill>
                  <a:srgbClr val="FFFFFF"/>
                </a:solidFill>
                <a:effectLst/>
                <a:uLnTx/>
                <a:uFillTx/>
                <a:latin typeface="Arial" charset="0"/>
                <a:ea typeface="ＭＳ Ｐゴシック" charset="-128"/>
                <a:cs typeface="+mn-cs"/>
              </a:rPr>
              <a:t>Synechococcus</a:t>
            </a:r>
            <a:endParaRPr kumimoji="0" lang="en-US" altLang="x-none" sz="1412" b="0" i="1" u="none" strike="noStrike" kern="1200" cap="none" spc="0" normalizeH="0" baseline="0" noProof="0" dirty="0">
              <a:ln>
                <a:noFill/>
              </a:ln>
              <a:solidFill>
                <a:srgbClr val="FFFFFF"/>
              </a:solidFill>
              <a:effectLst/>
              <a:uLnTx/>
              <a:uFillTx/>
              <a:latin typeface="Arial" charset="0"/>
              <a:ea typeface="ＭＳ Ｐゴシック" charset="-128"/>
              <a:cs typeface="+mn-cs"/>
            </a:endParaRPr>
          </a:p>
          <a:p>
            <a:pPr marL="0" marR="0" lvl="0" indent="0" algn="l" defTabSz="914400" rtl="0" eaLnBrk="1" fontAlgn="base" latinLnBrk="0" hangingPunct="1">
              <a:lnSpc>
                <a:spcPct val="120000"/>
              </a:lnSpc>
              <a:spcBef>
                <a:spcPct val="0"/>
              </a:spcBef>
              <a:spcAft>
                <a:spcPct val="0"/>
              </a:spcAft>
              <a:buClrTx/>
              <a:buSzTx/>
              <a:buFontTx/>
              <a:buChar char="•"/>
              <a:tabLst/>
              <a:defRPr/>
            </a:pPr>
            <a:r>
              <a:rPr kumimoji="0" lang="en-US" altLang="x-none" sz="1412" b="0" i="1" u="none" strike="noStrike" kern="1200" cap="none" spc="0" normalizeH="0" baseline="0" noProof="0" dirty="0">
                <a:ln>
                  <a:noFill/>
                </a:ln>
                <a:solidFill>
                  <a:srgbClr val="FFFFFF"/>
                </a:solidFill>
                <a:effectLst/>
                <a:uLnTx/>
                <a:uFillTx/>
                <a:latin typeface="Arial" charset="0"/>
                <a:ea typeface="ＭＳ Ｐゴシック" charset="-128"/>
                <a:cs typeface="+mn-cs"/>
              </a:rPr>
              <a:t>Thermo-</a:t>
            </a:r>
            <a:br>
              <a:rPr kumimoji="0" lang="en-US" altLang="x-none" sz="1412" b="0" i="1" u="none" strike="noStrike" kern="1200" cap="none" spc="0" normalizeH="0" baseline="0" noProof="0" dirty="0">
                <a:ln>
                  <a:noFill/>
                </a:ln>
                <a:solidFill>
                  <a:srgbClr val="FFFFFF"/>
                </a:solidFill>
                <a:effectLst/>
                <a:uLnTx/>
                <a:uFillTx/>
                <a:latin typeface="Arial" charset="0"/>
                <a:ea typeface="ＭＳ Ｐゴシック" charset="-128"/>
                <a:cs typeface="+mn-cs"/>
              </a:rPr>
            </a:br>
            <a:r>
              <a:rPr kumimoji="0" lang="en-US" altLang="x-none" sz="1412" b="0" i="1" u="none" strike="noStrike" kern="1200" cap="none" spc="0" normalizeH="0" baseline="0" noProof="0" dirty="0">
                <a:ln>
                  <a:noFill/>
                </a:ln>
                <a:solidFill>
                  <a:srgbClr val="FFFFFF"/>
                </a:solidFill>
                <a:effectLst/>
                <a:uLnTx/>
                <a:uFillTx/>
                <a:latin typeface="Arial" charset="0"/>
                <a:ea typeface="ＭＳ Ｐゴシック" charset="-128"/>
                <a:cs typeface="+mn-cs"/>
              </a:rPr>
              <a:t>  </a:t>
            </a:r>
            <a:r>
              <a:rPr kumimoji="0" lang="en-US" altLang="x-none" sz="1412" b="0" i="1" u="none" strike="noStrike" kern="1200" cap="none" spc="0" normalizeH="0" baseline="0" noProof="0" dirty="0" err="1">
                <a:ln>
                  <a:noFill/>
                </a:ln>
                <a:solidFill>
                  <a:srgbClr val="FFFFFF"/>
                </a:solidFill>
                <a:effectLst/>
                <a:uLnTx/>
                <a:uFillTx/>
                <a:latin typeface="Arial" charset="0"/>
                <a:ea typeface="ＭＳ Ｐゴシック" charset="-128"/>
                <a:cs typeface="+mn-cs"/>
              </a:rPr>
              <a:t>synechococcus</a:t>
            </a:r>
            <a:br>
              <a:rPr kumimoji="0" lang="en-US" altLang="x-none" sz="1412" b="0" i="1" u="none" strike="noStrike" kern="1200" cap="none" spc="0" normalizeH="0" baseline="0" noProof="0" dirty="0">
                <a:ln>
                  <a:noFill/>
                </a:ln>
                <a:solidFill>
                  <a:srgbClr val="FFFFFF"/>
                </a:solidFill>
                <a:effectLst/>
                <a:uLnTx/>
                <a:uFillTx/>
                <a:latin typeface="Arial" charset="0"/>
                <a:ea typeface="ＭＳ Ｐゴシック" charset="-128"/>
                <a:cs typeface="+mn-cs"/>
              </a:rPr>
            </a:br>
            <a:r>
              <a:rPr kumimoji="0" lang="en-US" altLang="x-none" sz="1412" b="0" i="1" u="none" strike="noStrike" kern="1200" cap="none" spc="0" normalizeH="0" baseline="0" noProof="0" dirty="0">
                <a:ln>
                  <a:noFill/>
                </a:ln>
                <a:solidFill>
                  <a:srgbClr val="FFFFFF"/>
                </a:solidFill>
                <a:effectLst/>
                <a:uLnTx/>
                <a:uFillTx/>
                <a:latin typeface="Arial" charset="0"/>
                <a:ea typeface="ＭＳ Ｐゴシック" charset="-128"/>
                <a:cs typeface="+mn-cs"/>
              </a:rPr>
              <a:t>  elongatus</a:t>
            </a:r>
          </a:p>
          <a:p>
            <a:pPr marL="0" marR="0" lvl="0" indent="0" algn="l" defTabSz="914400" rtl="0" eaLnBrk="1" fontAlgn="base" latinLnBrk="0" hangingPunct="1">
              <a:lnSpc>
                <a:spcPct val="120000"/>
              </a:lnSpc>
              <a:spcBef>
                <a:spcPct val="0"/>
              </a:spcBef>
              <a:spcAft>
                <a:spcPct val="0"/>
              </a:spcAft>
              <a:buClrTx/>
              <a:buSzTx/>
              <a:buFontTx/>
              <a:buChar char="•"/>
              <a:tabLst/>
              <a:defRPr/>
            </a:pPr>
            <a:r>
              <a:rPr kumimoji="0" lang="en-US" altLang="x-none" sz="1412" b="0" i="1" u="none" strike="noStrike" kern="1200" cap="none" spc="0" normalizeH="0" baseline="0" noProof="0" dirty="0" err="1">
                <a:ln>
                  <a:noFill/>
                </a:ln>
                <a:solidFill>
                  <a:srgbClr val="FFFFFF"/>
                </a:solidFill>
                <a:effectLst/>
                <a:uLnTx/>
                <a:uFillTx/>
                <a:latin typeface="Arial" charset="0"/>
                <a:ea typeface="ＭＳ Ｐゴシック" charset="-128"/>
                <a:cs typeface="+mn-cs"/>
              </a:rPr>
              <a:t>Gloeobacter</a:t>
            </a:r>
            <a:endParaRPr kumimoji="0" lang="en-US" altLang="x-none" sz="1412" b="0" i="1" u="none" strike="noStrike" kern="1200" cap="none" spc="0" normalizeH="0" baseline="0" noProof="0" dirty="0">
              <a:ln>
                <a:noFill/>
              </a:ln>
              <a:solidFill>
                <a:srgbClr val="FFFFFF"/>
              </a:solidFill>
              <a:effectLst/>
              <a:uLnTx/>
              <a:uFillTx/>
              <a:latin typeface="Arial" charset="0"/>
              <a:ea typeface="ＭＳ Ｐゴシック" charset="-128"/>
              <a:cs typeface="+mn-cs"/>
            </a:endParaRPr>
          </a:p>
          <a:p>
            <a:pPr marL="0" marR="0" lvl="0" indent="0" algn="l" defTabSz="914400" rtl="0" eaLnBrk="1" fontAlgn="base" latinLnBrk="0" hangingPunct="1">
              <a:lnSpc>
                <a:spcPct val="120000"/>
              </a:lnSpc>
              <a:spcBef>
                <a:spcPct val="0"/>
              </a:spcBef>
              <a:spcAft>
                <a:spcPct val="0"/>
              </a:spcAft>
              <a:buClrTx/>
              <a:buSzTx/>
              <a:buFontTx/>
              <a:buChar char="•"/>
              <a:tabLst/>
              <a:defRPr/>
            </a:pPr>
            <a:r>
              <a:rPr kumimoji="0" lang="en-US" altLang="x-none" sz="1412" b="0" i="1" u="none" strike="noStrike" kern="1200" cap="none" spc="0" normalizeH="0" baseline="0" noProof="0" dirty="0" err="1">
                <a:ln>
                  <a:noFill/>
                </a:ln>
                <a:solidFill>
                  <a:srgbClr val="FFFFFF"/>
                </a:solidFill>
                <a:effectLst/>
                <a:uLnTx/>
                <a:uFillTx/>
                <a:latin typeface="Arial" charset="0"/>
                <a:ea typeface="ＭＳ Ｐゴシック" charset="-128"/>
                <a:cs typeface="+mn-cs"/>
              </a:rPr>
              <a:t>Nostoc</a:t>
            </a:r>
            <a:br>
              <a:rPr kumimoji="0" lang="en-US" altLang="x-none" sz="1412" b="0" i="1" u="none" strike="noStrike" kern="1200" cap="none" spc="0" normalizeH="0" baseline="0" noProof="0" dirty="0">
                <a:ln>
                  <a:noFill/>
                </a:ln>
                <a:solidFill>
                  <a:srgbClr val="FFFFFF"/>
                </a:solidFill>
                <a:effectLst/>
                <a:uLnTx/>
                <a:uFillTx/>
                <a:latin typeface="Arial" charset="0"/>
                <a:ea typeface="ＭＳ Ｐゴシック" charset="-128"/>
                <a:cs typeface="+mn-cs"/>
              </a:rPr>
            </a:br>
            <a:r>
              <a:rPr kumimoji="0" lang="en-US" altLang="x-none" sz="1412" b="0" i="1" u="none" strike="noStrike" kern="1200" cap="none" spc="0" normalizeH="0" baseline="0" noProof="0" dirty="0">
                <a:ln>
                  <a:noFill/>
                </a:ln>
                <a:solidFill>
                  <a:srgbClr val="FFFFFF"/>
                </a:solidFill>
                <a:effectLst/>
                <a:uLnTx/>
                <a:uFillTx/>
                <a:latin typeface="Arial" charset="0"/>
                <a:ea typeface="ＭＳ Ｐゴシック" charset="-128"/>
                <a:cs typeface="+mn-cs"/>
              </a:rPr>
              <a:t>  </a:t>
            </a:r>
            <a:r>
              <a:rPr kumimoji="0" lang="en-US" altLang="x-none" sz="1412" b="0" i="1" u="none" strike="noStrike" kern="1200" cap="none" spc="0" normalizeH="0" baseline="0" noProof="0" dirty="0" err="1">
                <a:ln>
                  <a:noFill/>
                </a:ln>
                <a:solidFill>
                  <a:srgbClr val="FFFFFF"/>
                </a:solidFill>
                <a:effectLst/>
                <a:uLnTx/>
                <a:uFillTx/>
                <a:latin typeface="Arial" charset="0"/>
                <a:ea typeface="ＭＳ Ｐゴシック" charset="-128"/>
                <a:cs typeface="+mn-cs"/>
              </a:rPr>
              <a:t>punctioforme</a:t>
            </a:r>
            <a:endParaRPr kumimoji="0" lang="en-US" altLang="x-none" sz="1412" b="0" i="1" u="none" strike="noStrike" kern="1200" cap="none" spc="0" normalizeH="0" baseline="0" noProof="0" dirty="0">
              <a:ln>
                <a:noFill/>
              </a:ln>
              <a:solidFill>
                <a:srgbClr val="FFFFFF"/>
              </a:solidFill>
              <a:effectLst/>
              <a:uLnTx/>
              <a:uFillTx/>
              <a:latin typeface="Arial" charset="0"/>
              <a:ea typeface="ＭＳ Ｐゴシック" charset="-128"/>
              <a:cs typeface="+mn-cs"/>
            </a:endParaRPr>
          </a:p>
        </p:txBody>
      </p:sp>
      <p:sp>
        <p:nvSpPr>
          <p:cNvPr id="258050" name="Rectangle 3"/>
          <p:cNvSpPr>
            <a:spLocks noChangeArrowheads="1"/>
          </p:cNvSpPr>
          <p:nvPr/>
        </p:nvSpPr>
        <p:spPr bwMode="auto">
          <a:xfrm>
            <a:off x="2199155" y="142875"/>
            <a:ext cx="8036008" cy="457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9770" tIns="44886" rIns="89770" bIns="44886">
            <a:spAutoFit/>
          </a:bodyPr>
          <a:lstStyle>
            <a:lvl1pPr eaLnBrk="0" hangingPunct="0">
              <a:defRPr sz="2500">
                <a:solidFill>
                  <a:schemeClr val="tx1"/>
                </a:solidFill>
                <a:latin typeface="Arial" charset="0"/>
                <a:ea typeface="ＭＳ Ｐゴシック" charset="-128"/>
              </a:defRPr>
            </a:lvl1pPr>
            <a:lvl2pPr marL="742950" indent="-285750" eaLnBrk="0" hangingPunct="0">
              <a:defRPr sz="2500">
                <a:solidFill>
                  <a:schemeClr val="tx1"/>
                </a:solidFill>
                <a:latin typeface="Arial" charset="0"/>
                <a:ea typeface="ＭＳ Ｐゴシック" charset="-128"/>
              </a:defRPr>
            </a:lvl2pPr>
            <a:lvl3pPr marL="1143000" indent="-228600" eaLnBrk="0" hangingPunct="0">
              <a:defRPr sz="2500">
                <a:solidFill>
                  <a:schemeClr val="tx1"/>
                </a:solidFill>
                <a:latin typeface="Arial" charset="0"/>
                <a:ea typeface="ＭＳ Ｐゴシック" charset="-128"/>
              </a:defRPr>
            </a:lvl3pPr>
            <a:lvl4pPr marL="1600200" indent="-228600" eaLnBrk="0" hangingPunct="0">
              <a:defRPr sz="2500">
                <a:solidFill>
                  <a:schemeClr val="tx1"/>
                </a:solidFill>
                <a:latin typeface="Arial" charset="0"/>
                <a:ea typeface="ＭＳ Ｐゴシック" charset="-128"/>
              </a:defRPr>
            </a:lvl4pPr>
            <a:lvl5pPr marL="2057400" indent="-228600" eaLnBrk="0" hangingPunct="0">
              <a:defRPr sz="2500">
                <a:solidFill>
                  <a:schemeClr val="tx1"/>
                </a:solidFill>
                <a:latin typeface="Arial" charset="0"/>
                <a:ea typeface="ＭＳ Ｐゴシック" charset="-128"/>
              </a:defRPr>
            </a:lvl5pPr>
            <a:lvl6pPr marL="2514600" indent="-228600" eaLnBrk="0" fontAlgn="base" hangingPunct="0">
              <a:spcBef>
                <a:spcPct val="0"/>
              </a:spcBef>
              <a:spcAft>
                <a:spcPct val="0"/>
              </a:spcAft>
              <a:defRPr sz="2500">
                <a:solidFill>
                  <a:schemeClr val="tx1"/>
                </a:solidFill>
                <a:latin typeface="Arial" charset="0"/>
                <a:ea typeface="ＭＳ Ｐゴシック" charset="-128"/>
              </a:defRPr>
            </a:lvl6pPr>
            <a:lvl7pPr marL="2971800" indent="-228600" eaLnBrk="0" fontAlgn="base" hangingPunct="0">
              <a:spcBef>
                <a:spcPct val="0"/>
              </a:spcBef>
              <a:spcAft>
                <a:spcPct val="0"/>
              </a:spcAft>
              <a:defRPr sz="2500">
                <a:solidFill>
                  <a:schemeClr val="tx1"/>
                </a:solidFill>
                <a:latin typeface="Arial" charset="0"/>
                <a:ea typeface="ＭＳ Ｐゴシック" charset="-128"/>
              </a:defRPr>
            </a:lvl7pPr>
            <a:lvl8pPr marL="3429000" indent="-228600" eaLnBrk="0" fontAlgn="base" hangingPunct="0">
              <a:spcBef>
                <a:spcPct val="0"/>
              </a:spcBef>
              <a:spcAft>
                <a:spcPct val="0"/>
              </a:spcAft>
              <a:defRPr sz="2500">
                <a:solidFill>
                  <a:schemeClr val="tx1"/>
                </a:solidFill>
                <a:latin typeface="Arial" charset="0"/>
                <a:ea typeface="ＭＳ Ｐゴシック" charset="-128"/>
              </a:defRPr>
            </a:lvl8pPr>
            <a:lvl9pPr marL="3886200" indent="-228600" eaLnBrk="0" fontAlgn="base" hangingPunct="0">
              <a:spcBef>
                <a:spcPct val="0"/>
              </a:spcBef>
              <a:spcAft>
                <a:spcPct val="0"/>
              </a:spcAft>
              <a:defRPr sz="2500">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ja-JP" altLang="en-US" sz="2382" b="0" i="0" u="none" strike="noStrike" kern="1200" cap="none" spc="0" normalizeH="0" baseline="0" noProof="0">
                <a:ln>
                  <a:noFill/>
                </a:ln>
                <a:solidFill>
                  <a:srgbClr val="FFFF66"/>
                </a:solidFill>
                <a:effectLst/>
                <a:uLnTx/>
                <a:uFillTx/>
                <a:latin typeface="Arial" charset="0"/>
                <a:ea typeface="ＭＳ Ｐゴシック" charset="-128"/>
                <a:cs typeface="+mn-cs"/>
              </a:rPr>
              <a:t>“</a:t>
            </a:r>
            <a:r>
              <a:rPr kumimoji="0" lang="en-US" altLang="ja-JP" sz="2382" b="0" i="0" u="none" strike="noStrike" kern="1200" cap="none" spc="0" normalizeH="0" baseline="0" noProof="0">
                <a:ln>
                  <a:noFill/>
                </a:ln>
                <a:solidFill>
                  <a:srgbClr val="FFFF66"/>
                </a:solidFill>
                <a:effectLst/>
                <a:uLnTx/>
                <a:uFillTx/>
                <a:latin typeface="Arial" charset="0"/>
                <a:ea typeface="ＭＳ Ｐゴシック" charset="-128"/>
                <a:cs typeface="+mn-cs"/>
              </a:rPr>
              <a:t>Lento</a:t>
            </a:r>
            <a:r>
              <a:rPr kumimoji="0" lang="ja-JP" altLang="en-US" sz="2382" b="0" i="0" u="none" strike="noStrike" kern="1200" cap="none" spc="0" normalizeH="0" baseline="0" noProof="0">
                <a:ln>
                  <a:noFill/>
                </a:ln>
                <a:solidFill>
                  <a:srgbClr val="FFFF66"/>
                </a:solidFill>
                <a:effectLst/>
                <a:uLnTx/>
                <a:uFillTx/>
                <a:latin typeface="Arial" charset="0"/>
                <a:ea typeface="ＭＳ Ｐゴシック" charset="-128"/>
                <a:cs typeface="+mn-cs"/>
              </a:rPr>
              <a:t>”</a:t>
            </a:r>
            <a:r>
              <a:rPr kumimoji="0" lang="en-US" altLang="ja-JP" sz="2382" b="0" i="0" u="none" strike="noStrike" kern="1200" cap="none" spc="0" normalizeH="0" baseline="0" noProof="0">
                <a:ln>
                  <a:noFill/>
                </a:ln>
                <a:solidFill>
                  <a:srgbClr val="FFFF66"/>
                </a:solidFill>
                <a:effectLst/>
                <a:uLnTx/>
                <a:uFillTx/>
                <a:latin typeface="Arial" charset="0"/>
                <a:ea typeface="ＭＳ Ｐゴシック" charset="-128"/>
                <a:cs typeface="+mn-cs"/>
              </a:rPr>
              <a:t>-plot of supported bipartitions (out of 501 possible)</a:t>
            </a:r>
            <a:endParaRPr kumimoji="0" lang="en-US" altLang="x-none" sz="2382" b="0" i="0" u="none" strike="noStrike" kern="1200" cap="none" spc="0" normalizeH="0" baseline="0" noProof="0">
              <a:ln>
                <a:noFill/>
              </a:ln>
              <a:solidFill>
                <a:srgbClr val="FFFF66"/>
              </a:solidFill>
              <a:effectLst/>
              <a:uLnTx/>
              <a:uFillTx/>
              <a:latin typeface="Arial" charset="0"/>
              <a:ea typeface="ＭＳ Ｐゴシック" charset="-128"/>
              <a:cs typeface="+mn-cs"/>
            </a:endParaRPr>
          </a:p>
        </p:txBody>
      </p:sp>
      <p:sp>
        <p:nvSpPr>
          <p:cNvPr id="258051" name="Rectangle 4"/>
          <p:cNvSpPr>
            <a:spLocks noChangeArrowheads="1"/>
          </p:cNvSpPr>
          <p:nvPr/>
        </p:nvSpPr>
        <p:spPr bwMode="auto">
          <a:xfrm>
            <a:off x="5651967" y="6629681"/>
            <a:ext cx="5030040" cy="267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770" tIns="44886" rIns="89770" bIns="44886">
            <a:spAutoFit/>
          </a:bodyPr>
          <a:lstStyle>
            <a:lvl1pPr eaLnBrk="0" hangingPunct="0">
              <a:defRPr sz="2500">
                <a:solidFill>
                  <a:schemeClr val="tx1"/>
                </a:solidFill>
                <a:latin typeface="Arial" charset="0"/>
                <a:ea typeface="ＭＳ Ｐゴシック" charset="-128"/>
              </a:defRPr>
            </a:lvl1pPr>
            <a:lvl2pPr marL="742950" indent="-285750" eaLnBrk="0" hangingPunct="0">
              <a:defRPr sz="2500">
                <a:solidFill>
                  <a:schemeClr val="tx1"/>
                </a:solidFill>
                <a:latin typeface="Arial" charset="0"/>
                <a:ea typeface="ＭＳ Ｐゴシック" charset="-128"/>
              </a:defRPr>
            </a:lvl2pPr>
            <a:lvl3pPr marL="1143000" indent="-228600" eaLnBrk="0" hangingPunct="0">
              <a:defRPr sz="2500">
                <a:solidFill>
                  <a:schemeClr val="tx1"/>
                </a:solidFill>
                <a:latin typeface="Arial" charset="0"/>
                <a:ea typeface="ＭＳ Ｐゴシック" charset="-128"/>
              </a:defRPr>
            </a:lvl3pPr>
            <a:lvl4pPr marL="1600200" indent="-228600" eaLnBrk="0" hangingPunct="0">
              <a:defRPr sz="2500">
                <a:solidFill>
                  <a:schemeClr val="tx1"/>
                </a:solidFill>
                <a:latin typeface="Arial" charset="0"/>
                <a:ea typeface="ＭＳ Ｐゴシック" charset="-128"/>
              </a:defRPr>
            </a:lvl4pPr>
            <a:lvl5pPr marL="2057400" indent="-228600" eaLnBrk="0" hangingPunct="0">
              <a:defRPr sz="2500">
                <a:solidFill>
                  <a:schemeClr val="tx1"/>
                </a:solidFill>
                <a:latin typeface="Arial" charset="0"/>
                <a:ea typeface="ＭＳ Ｐゴシック" charset="-128"/>
              </a:defRPr>
            </a:lvl5pPr>
            <a:lvl6pPr marL="2514600" indent="-228600" eaLnBrk="0" fontAlgn="base" hangingPunct="0">
              <a:spcBef>
                <a:spcPct val="0"/>
              </a:spcBef>
              <a:spcAft>
                <a:spcPct val="0"/>
              </a:spcAft>
              <a:defRPr sz="2500">
                <a:solidFill>
                  <a:schemeClr val="tx1"/>
                </a:solidFill>
                <a:latin typeface="Arial" charset="0"/>
                <a:ea typeface="ＭＳ Ｐゴシック" charset="-128"/>
              </a:defRPr>
            </a:lvl6pPr>
            <a:lvl7pPr marL="2971800" indent="-228600" eaLnBrk="0" fontAlgn="base" hangingPunct="0">
              <a:spcBef>
                <a:spcPct val="0"/>
              </a:spcBef>
              <a:spcAft>
                <a:spcPct val="0"/>
              </a:spcAft>
              <a:defRPr sz="2500">
                <a:solidFill>
                  <a:schemeClr val="tx1"/>
                </a:solidFill>
                <a:latin typeface="Arial" charset="0"/>
                <a:ea typeface="ＭＳ Ｐゴシック" charset="-128"/>
              </a:defRPr>
            </a:lvl7pPr>
            <a:lvl8pPr marL="3429000" indent="-228600" eaLnBrk="0" fontAlgn="base" hangingPunct="0">
              <a:spcBef>
                <a:spcPct val="0"/>
              </a:spcBef>
              <a:spcAft>
                <a:spcPct val="0"/>
              </a:spcAft>
              <a:defRPr sz="2500">
                <a:solidFill>
                  <a:schemeClr val="tx1"/>
                </a:solidFill>
                <a:latin typeface="Arial" charset="0"/>
                <a:ea typeface="ＭＳ Ｐゴシック" charset="-128"/>
              </a:defRPr>
            </a:lvl8pPr>
            <a:lvl9pPr marL="3886200" indent="-228600" eaLnBrk="0" fontAlgn="base" hangingPunct="0">
              <a:spcBef>
                <a:spcPct val="0"/>
              </a:spcBef>
              <a:spcAft>
                <a:spcPct val="0"/>
              </a:spcAft>
              <a:defRPr sz="2500">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x-none" sz="1147" b="0" i="0" u="none" strike="noStrike" kern="1200" cap="none" spc="0" normalizeH="0" baseline="0" noProof="0">
                <a:ln>
                  <a:noFill/>
                </a:ln>
                <a:solidFill>
                  <a:srgbClr val="FFFF66"/>
                </a:solidFill>
                <a:effectLst/>
                <a:uLnTx/>
                <a:uFillTx/>
                <a:latin typeface="Times New Roman" charset="0"/>
                <a:ea typeface="ＭＳ Ｐゴシック" charset="-128"/>
                <a:cs typeface="+mn-cs"/>
              </a:rPr>
              <a:t>Zhaxybayeva, Lapierre and Gogarten, </a:t>
            </a:r>
            <a:r>
              <a:rPr kumimoji="0" lang="en-US" altLang="x-none" sz="1147" b="0" i="1" u="none" strike="noStrike" kern="1200" cap="none" spc="0" normalizeH="0" baseline="0" noProof="0">
                <a:ln>
                  <a:noFill/>
                </a:ln>
                <a:solidFill>
                  <a:srgbClr val="FFFF66"/>
                </a:solidFill>
                <a:effectLst/>
                <a:uLnTx/>
                <a:uFillTx/>
                <a:latin typeface="Times New Roman" charset="0"/>
                <a:ea typeface="ＭＳ Ｐゴシック" charset="-128"/>
                <a:cs typeface="+mn-cs"/>
              </a:rPr>
              <a:t>Trends in Genetics</a:t>
            </a:r>
            <a:r>
              <a:rPr kumimoji="0" lang="en-US" altLang="x-none" sz="1147" b="0" i="0" u="none" strike="noStrike" kern="1200" cap="none" spc="0" normalizeH="0" baseline="0" noProof="0">
                <a:ln>
                  <a:noFill/>
                </a:ln>
                <a:solidFill>
                  <a:srgbClr val="FFFF66"/>
                </a:solidFill>
                <a:effectLst/>
                <a:uLnTx/>
                <a:uFillTx/>
                <a:latin typeface="Times New Roman" charset="0"/>
                <a:ea typeface="ＭＳ Ｐゴシック" charset="-128"/>
                <a:cs typeface="+mn-cs"/>
              </a:rPr>
              <a:t>, 2004, </a:t>
            </a:r>
            <a:r>
              <a:rPr kumimoji="0" lang="en-US" altLang="x-none" sz="1147" b="1" i="0" u="none" strike="noStrike" kern="1200" cap="none" spc="0" normalizeH="0" baseline="0" noProof="0">
                <a:ln>
                  <a:noFill/>
                </a:ln>
                <a:solidFill>
                  <a:srgbClr val="FFFF66"/>
                </a:solidFill>
                <a:effectLst/>
                <a:uLnTx/>
                <a:uFillTx/>
                <a:latin typeface="Times New Roman" charset="0"/>
                <a:ea typeface="ＭＳ Ｐゴシック" charset="-128"/>
                <a:cs typeface="+mn-cs"/>
              </a:rPr>
              <a:t>20(5)</a:t>
            </a:r>
            <a:r>
              <a:rPr kumimoji="0" lang="en-US" altLang="x-none" sz="1147" b="0" i="0" u="none" strike="noStrike" kern="1200" cap="none" spc="0" normalizeH="0" baseline="0" noProof="0">
                <a:ln>
                  <a:noFill/>
                </a:ln>
                <a:solidFill>
                  <a:srgbClr val="FFFF66"/>
                </a:solidFill>
                <a:effectLst/>
                <a:uLnTx/>
                <a:uFillTx/>
                <a:latin typeface="Times New Roman" charset="0"/>
                <a:ea typeface="ＭＳ Ｐゴシック" charset="-128"/>
                <a:cs typeface="+mn-cs"/>
              </a:rPr>
              <a:t>: 254-260. </a:t>
            </a:r>
          </a:p>
        </p:txBody>
      </p:sp>
      <p:graphicFrame>
        <p:nvGraphicFramePr>
          <p:cNvPr id="258052" name="Object 2"/>
          <p:cNvGraphicFramePr>
            <a:graphicFrameLocks noChangeAspect="1"/>
          </p:cNvGraphicFramePr>
          <p:nvPr/>
        </p:nvGraphicFramePr>
        <p:xfrm>
          <a:off x="3333750" y="638735"/>
          <a:ext cx="5916706" cy="6041372"/>
        </p:xfrm>
        <a:graphic>
          <a:graphicData uri="http://schemas.openxmlformats.org/presentationml/2006/ole">
            <mc:AlternateContent xmlns:mc="http://schemas.openxmlformats.org/markup-compatibility/2006">
              <mc:Choice xmlns:v="urn:schemas-microsoft-com:vml" Requires="v">
                <p:oleObj spid="_x0000_s11271" name="Photo Editor Photo" r:id="rId4" imgW="16864522" imgH="16712108" progId="">
                  <p:embed/>
                </p:oleObj>
              </mc:Choice>
              <mc:Fallback>
                <p:oleObj name="Photo Editor Photo" r:id="rId4" imgW="16864522" imgH="16712108" progId="">
                  <p:embed/>
                  <p:pic>
                    <p:nvPicPr>
                      <p:cNvPr id="258052"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33750" y="638735"/>
                        <a:ext cx="5916706" cy="60413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258053" name="Object 3"/>
          <p:cNvGraphicFramePr>
            <a:graphicFrameLocks noChangeAspect="1"/>
          </p:cNvGraphicFramePr>
          <p:nvPr/>
        </p:nvGraphicFramePr>
        <p:xfrm>
          <a:off x="9272869" y="640136"/>
          <a:ext cx="710173" cy="1714500"/>
        </p:xfrm>
        <a:graphic>
          <a:graphicData uri="http://schemas.openxmlformats.org/presentationml/2006/ole">
            <mc:AlternateContent xmlns:mc="http://schemas.openxmlformats.org/markup-compatibility/2006">
              <mc:Choice xmlns:v="urn:schemas-microsoft-com:vml" Requires="v">
                <p:oleObj spid="_x0000_s11272" name="Photo Editor Photo" r:id="rId6" imgW="731583" imgH="1714649" progId="">
                  <p:embed/>
                </p:oleObj>
              </mc:Choice>
              <mc:Fallback>
                <p:oleObj name="Photo Editor Photo" r:id="rId6" imgW="731583" imgH="1714649" progId="">
                  <p:embed/>
                  <p:pic>
                    <p:nvPicPr>
                      <p:cNvPr id="258053"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272869" y="640136"/>
                        <a:ext cx="710173" cy="1714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258054" name="Rectangle 7"/>
          <p:cNvSpPr>
            <a:spLocks noChangeArrowheads="1"/>
          </p:cNvSpPr>
          <p:nvPr/>
        </p:nvSpPr>
        <p:spPr bwMode="auto">
          <a:xfrm>
            <a:off x="1483697" y="5581919"/>
            <a:ext cx="1284474" cy="9598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770" tIns="44886" rIns="89770" bIns="44886">
            <a:spAutoFit/>
          </a:bodyPr>
          <a:lstStyle>
            <a:lvl1pPr eaLnBrk="0" hangingPunct="0">
              <a:defRPr sz="2500">
                <a:solidFill>
                  <a:schemeClr val="tx1"/>
                </a:solidFill>
                <a:latin typeface="Arial" charset="0"/>
                <a:ea typeface="ＭＳ Ｐゴシック" charset="-128"/>
              </a:defRPr>
            </a:lvl1pPr>
            <a:lvl2pPr marL="742950" indent="-285750" eaLnBrk="0" hangingPunct="0">
              <a:defRPr sz="2500">
                <a:solidFill>
                  <a:schemeClr val="tx1"/>
                </a:solidFill>
                <a:latin typeface="Arial" charset="0"/>
                <a:ea typeface="ＭＳ Ｐゴシック" charset="-128"/>
              </a:defRPr>
            </a:lvl2pPr>
            <a:lvl3pPr marL="1143000" indent="-228600" eaLnBrk="0" hangingPunct="0">
              <a:defRPr sz="2500">
                <a:solidFill>
                  <a:schemeClr val="tx1"/>
                </a:solidFill>
                <a:latin typeface="Arial" charset="0"/>
                <a:ea typeface="ＭＳ Ｐゴシック" charset="-128"/>
              </a:defRPr>
            </a:lvl3pPr>
            <a:lvl4pPr marL="1600200" indent="-228600" eaLnBrk="0" hangingPunct="0">
              <a:defRPr sz="2500">
                <a:solidFill>
                  <a:schemeClr val="tx1"/>
                </a:solidFill>
                <a:latin typeface="Arial" charset="0"/>
                <a:ea typeface="ＭＳ Ｐゴシック" charset="-128"/>
              </a:defRPr>
            </a:lvl4pPr>
            <a:lvl5pPr marL="2057400" indent="-228600" eaLnBrk="0" hangingPunct="0">
              <a:defRPr sz="2500">
                <a:solidFill>
                  <a:schemeClr val="tx1"/>
                </a:solidFill>
                <a:latin typeface="Arial" charset="0"/>
                <a:ea typeface="ＭＳ Ｐゴシック" charset="-128"/>
              </a:defRPr>
            </a:lvl5pPr>
            <a:lvl6pPr marL="2514600" indent="-228600" eaLnBrk="0" fontAlgn="base" hangingPunct="0">
              <a:spcBef>
                <a:spcPct val="0"/>
              </a:spcBef>
              <a:spcAft>
                <a:spcPct val="0"/>
              </a:spcAft>
              <a:defRPr sz="2500">
                <a:solidFill>
                  <a:schemeClr val="tx1"/>
                </a:solidFill>
                <a:latin typeface="Arial" charset="0"/>
                <a:ea typeface="ＭＳ Ｐゴシック" charset="-128"/>
              </a:defRPr>
            </a:lvl6pPr>
            <a:lvl7pPr marL="2971800" indent="-228600" eaLnBrk="0" fontAlgn="base" hangingPunct="0">
              <a:spcBef>
                <a:spcPct val="0"/>
              </a:spcBef>
              <a:spcAft>
                <a:spcPct val="0"/>
              </a:spcAft>
              <a:defRPr sz="2500">
                <a:solidFill>
                  <a:schemeClr val="tx1"/>
                </a:solidFill>
                <a:latin typeface="Arial" charset="0"/>
                <a:ea typeface="ＭＳ Ｐゴシック" charset="-128"/>
              </a:defRPr>
            </a:lvl7pPr>
            <a:lvl8pPr marL="3429000" indent="-228600" eaLnBrk="0" fontAlgn="base" hangingPunct="0">
              <a:spcBef>
                <a:spcPct val="0"/>
              </a:spcBef>
              <a:spcAft>
                <a:spcPct val="0"/>
              </a:spcAft>
              <a:defRPr sz="2500">
                <a:solidFill>
                  <a:schemeClr val="tx1"/>
                </a:solidFill>
                <a:latin typeface="Arial" charset="0"/>
                <a:ea typeface="ＭＳ Ｐゴシック" charset="-128"/>
              </a:defRPr>
            </a:lvl8pPr>
            <a:lvl9pPr marL="3886200" indent="-228600" eaLnBrk="0" fontAlgn="base" hangingPunct="0">
              <a:spcBef>
                <a:spcPct val="0"/>
              </a:spcBef>
              <a:spcAft>
                <a:spcPct val="0"/>
              </a:spcAft>
              <a:defRPr sz="2500">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x-none" sz="1412" b="0" i="0" u="none" strike="noStrike" kern="1200" cap="none" spc="0" normalizeH="0" baseline="0" noProof="0" dirty="0">
                <a:ln>
                  <a:noFill/>
                </a:ln>
                <a:solidFill>
                  <a:srgbClr val="FFFF66"/>
                </a:solidFill>
                <a:effectLst/>
                <a:uLnTx/>
                <a:uFillTx/>
                <a:latin typeface="Arial" charset="0"/>
                <a:ea typeface="ＭＳ Ｐゴシック" charset="-128"/>
                <a:cs typeface="+mn-cs"/>
              </a:rPr>
              <a:t>Based on 678 sets of orthologous genes</a:t>
            </a:r>
          </a:p>
        </p:txBody>
      </p:sp>
      <p:sp>
        <p:nvSpPr>
          <p:cNvPr id="258055" name="Line 8"/>
          <p:cNvSpPr>
            <a:spLocks noChangeShapeType="1"/>
          </p:cNvSpPr>
          <p:nvPr/>
        </p:nvSpPr>
        <p:spPr bwMode="auto">
          <a:xfrm>
            <a:off x="4133572" y="2575953"/>
            <a:ext cx="5027239" cy="0"/>
          </a:xfrm>
          <a:prstGeom prst="line">
            <a:avLst/>
          </a:prstGeom>
          <a:noFill/>
          <a:ln w="15875">
            <a:solidFill>
              <a:srgbClr val="00001E"/>
            </a:solidFill>
            <a:round/>
            <a:headEnd/>
            <a:tailEnd/>
          </a:ln>
          <a:extLst>
            <a:ext uri="{909E8E84-426E-40DD-AFC4-6F175D3DCCD1}">
              <a14:hiddenFill xmlns:a14="http://schemas.microsoft.com/office/drawing/2010/main">
                <a:noFill/>
              </a14:hiddenFill>
            </a:ext>
          </a:extLst>
        </p:spPr>
        <p:txBody>
          <a:bodyPr wrap="none" lIns="89770" tIns="44886" rIns="89770" bIns="44886"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206" b="0" i="0" u="none" strike="noStrike" kern="1200" cap="none" spc="0" normalizeH="0" baseline="0" noProof="0">
              <a:ln>
                <a:noFill/>
              </a:ln>
              <a:solidFill>
                <a:srgbClr val="FFFF66"/>
              </a:solidFill>
              <a:effectLst/>
              <a:uLnTx/>
              <a:uFillTx/>
              <a:latin typeface="Arial"/>
              <a:ea typeface="ＭＳ Ｐゴシック" charset="-128"/>
              <a:cs typeface="+mn-cs"/>
            </a:endParaRPr>
          </a:p>
        </p:txBody>
      </p:sp>
      <p:sp>
        <p:nvSpPr>
          <p:cNvPr id="258056" name="Text Box 9"/>
          <p:cNvSpPr txBox="1">
            <a:spLocks noChangeArrowheads="1"/>
          </p:cNvSpPr>
          <p:nvPr/>
        </p:nvSpPr>
        <p:spPr bwMode="auto">
          <a:xfrm rot="16200000">
            <a:off x="2749520" y="2475284"/>
            <a:ext cx="1555067" cy="267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9770" tIns="44886" rIns="89770" bIns="44886">
            <a:spAutoFit/>
          </a:bodyPr>
          <a:lstStyle>
            <a:lvl1pPr eaLnBrk="0" hangingPunct="0">
              <a:defRPr sz="2500">
                <a:solidFill>
                  <a:schemeClr val="tx1"/>
                </a:solidFill>
                <a:latin typeface="Arial" charset="0"/>
                <a:ea typeface="ＭＳ Ｐゴシック" charset="-128"/>
              </a:defRPr>
            </a:lvl1pPr>
            <a:lvl2pPr marL="742950" indent="-285750" eaLnBrk="0" hangingPunct="0">
              <a:defRPr sz="2500">
                <a:solidFill>
                  <a:schemeClr val="tx1"/>
                </a:solidFill>
                <a:latin typeface="Arial" charset="0"/>
                <a:ea typeface="ＭＳ Ｐゴシック" charset="-128"/>
              </a:defRPr>
            </a:lvl2pPr>
            <a:lvl3pPr marL="1143000" indent="-228600" eaLnBrk="0" hangingPunct="0">
              <a:defRPr sz="2500">
                <a:solidFill>
                  <a:schemeClr val="tx1"/>
                </a:solidFill>
                <a:latin typeface="Arial" charset="0"/>
                <a:ea typeface="ＭＳ Ｐゴシック" charset="-128"/>
              </a:defRPr>
            </a:lvl3pPr>
            <a:lvl4pPr marL="1600200" indent="-228600" eaLnBrk="0" hangingPunct="0">
              <a:defRPr sz="2500">
                <a:solidFill>
                  <a:schemeClr val="tx1"/>
                </a:solidFill>
                <a:latin typeface="Arial" charset="0"/>
                <a:ea typeface="ＭＳ Ｐゴシック" charset="-128"/>
              </a:defRPr>
            </a:lvl4pPr>
            <a:lvl5pPr marL="2057400" indent="-228600" eaLnBrk="0" hangingPunct="0">
              <a:defRPr sz="2500">
                <a:solidFill>
                  <a:schemeClr val="tx1"/>
                </a:solidFill>
                <a:latin typeface="Arial" charset="0"/>
                <a:ea typeface="ＭＳ Ｐゴシック" charset="-128"/>
              </a:defRPr>
            </a:lvl5pPr>
            <a:lvl6pPr marL="2514600" indent="-228600" eaLnBrk="0" fontAlgn="base" hangingPunct="0">
              <a:spcBef>
                <a:spcPct val="0"/>
              </a:spcBef>
              <a:spcAft>
                <a:spcPct val="0"/>
              </a:spcAft>
              <a:defRPr sz="2500">
                <a:solidFill>
                  <a:schemeClr val="tx1"/>
                </a:solidFill>
                <a:latin typeface="Arial" charset="0"/>
                <a:ea typeface="ＭＳ Ｐゴシック" charset="-128"/>
              </a:defRPr>
            </a:lvl6pPr>
            <a:lvl7pPr marL="2971800" indent="-228600" eaLnBrk="0" fontAlgn="base" hangingPunct="0">
              <a:spcBef>
                <a:spcPct val="0"/>
              </a:spcBef>
              <a:spcAft>
                <a:spcPct val="0"/>
              </a:spcAft>
              <a:defRPr sz="2500">
                <a:solidFill>
                  <a:schemeClr val="tx1"/>
                </a:solidFill>
                <a:latin typeface="Arial" charset="0"/>
                <a:ea typeface="ＭＳ Ｐゴシック" charset="-128"/>
              </a:defRPr>
            </a:lvl7pPr>
            <a:lvl8pPr marL="3429000" indent="-228600" eaLnBrk="0" fontAlgn="base" hangingPunct="0">
              <a:spcBef>
                <a:spcPct val="0"/>
              </a:spcBef>
              <a:spcAft>
                <a:spcPct val="0"/>
              </a:spcAft>
              <a:defRPr sz="2500">
                <a:solidFill>
                  <a:schemeClr val="tx1"/>
                </a:solidFill>
                <a:latin typeface="Arial" charset="0"/>
                <a:ea typeface="ＭＳ Ｐゴシック" charset="-128"/>
              </a:defRPr>
            </a:lvl8pPr>
            <a:lvl9pPr marL="3886200" indent="-228600" eaLnBrk="0" fontAlgn="base" hangingPunct="0">
              <a:spcBef>
                <a:spcPct val="0"/>
              </a:spcBef>
              <a:spcAft>
                <a:spcPct val="0"/>
              </a:spcAft>
              <a:defRPr sz="2500">
                <a:solidFill>
                  <a:schemeClr val="tx1"/>
                </a:solidFill>
                <a:latin typeface="Arial" charset="0"/>
                <a:ea typeface="ＭＳ Ｐゴシック"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x-none" sz="1147" b="1" i="0" u="none" strike="noStrike" kern="1200" cap="none" spc="0" normalizeH="0" baseline="0" noProof="0">
                <a:ln>
                  <a:noFill/>
                </a:ln>
                <a:solidFill>
                  <a:srgbClr val="000000"/>
                </a:solidFill>
                <a:effectLst/>
                <a:uLnTx/>
                <a:uFillTx/>
                <a:latin typeface="Arial" charset="0"/>
                <a:ea typeface="ＭＳ Ｐゴシック" charset="-128"/>
                <a:cs typeface="+mn-cs"/>
              </a:rPr>
              <a:t>Number of datasets</a:t>
            </a:r>
          </a:p>
        </p:txBody>
      </p:sp>
    </p:spTree>
    <p:extLst>
      <p:ext uri="{BB962C8B-B14F-4D97-AF65-F5344CB8AC3E}">
        <p14:creationId xmlns:p14="http://schemas.microsoft.com/office/powerpoint/2010/main" val="3684886993"/>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5400" y="174251"/>
            <a:ext cx="3657600" cy="2829902"/>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43400" y="141595"/>
            <a:ext cx="3657600" cy="2829902"/>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95400" y="3182344"/>
            <a:ext cx="3657600" cy="2829902"/>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43400" y="3196583"/>
            <a:ext cx="3657600" cy="2829900"/>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36971" y="3207744"/>
            <a:ext cx="3657600" cy="2829902"/>
          </a:xfrm>
          <a:prstGeom prst="rect">
            <a:avLst/>
          </a:prstGeom>
        </p:spPr>
      </p:pic>
      <p:pic>
        <p:nvPicPr>
          <p:cNvPr id="8" name="Picture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391400" y="141595"/>
            <a:ext cx="3657600" cy="2829902"/>
          </a:xfrm>
          <a:prstGeom prst="rect">
            <a:avLst/>
          </a:prstGeom>
        </p:spPr>
      </p:pic>
      <p:sp>
        <p:nvSpPr>
          <p:cNvPr id="9" name="TextBox 8"/>
          <p:cNvSpPr txBox="1"/>
          <p:nvPr/>
        </p:nvSpPr>
        <p:spPr>
          <a:xfrm>
            <a:off x="1879463" y="1076921"/>
            <a:ext cx="820268" cy="368171"/>
          </a:xfrm>
          <a:prstGeom prst="rect">
            <a:avLst/>
          </a:prstGeom>
          <a:noFill/>
        </p:spPr>
        <p:txBody>
          <a:bodyPr wrap="none" lIns="90280" tIns="45145" rIns="90280" bIns="45145" rtlCol="0">
            <a:spAutoFit/>
          </a:bodyPr>
          <a:lstStyle/>
          <a:p>
            <a:pPr marL="0" marR="0" lvl="0" indent="0" algn="l" defTabSz="902783"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ＭＳ Ｐゴシック"/>
              </a:rPr>
              <a:t>N=4(0)</a:t>
            </a:r>
          </a:p>
        </p:txBody>
      </p:sp>
      <p:sp>
        <p:nvSpPr>
          <p:cNvPr id="10" name="TextBox 9"/>
          <p:cNvSpPr txBox="1"/>
          <p:nvPr/>
        </p:nvSpPr>
        <p:spPr>
          <a:xfrm>
            <a:off x="4343416" y="1076730"/>
            <a:ext cx="820268" cy="368171"/>
          </a:xfrm>
          <a:prstGeom prst="rect">
            <a:avLst/>
          </a:prstGeom>
          <a:noFill/>
        </p:spPr>
        <p:txBody>
          <a:bodyPr wrap="none" lIns="90280" tIns="45145" rIns="90280" bIns="45145" rtlCol="0">
            <a:spAutoFit/>
          </a:bodyPr>
          <a:lstStyle/>
          <a:p>
            <a:pPr marL="0" marR="0" lvl="0" indent="0" algn="l" defTabSz="902783"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ＭＳ Ｐゴシック"/>
              </a:rPr>
              <a:t>N=5(1)</a:t>
            </a:r>
          </a:p>
        </p:txBody>
      </p:sp>
      <p:sp>
        <p:nvSpPr>
          <p:cNvPr id="11" name="TextBox 10"/>
          <p:cNvSpPr txBox="1"/>
          <p:nvPr/>
        </p:nvSpPr>
        <p:spPr>
          <a:xfrm>
            <a:off x="7336986" y="1044656"/>
            <a:ext cx="820268" cy="368171"/>
          </a:xfrm>
          <a:prstGeom prst="rect">
            <a:avLst/>
          </a:prstGeom>
          <a:noFill/>
        </p:spPr>
        <p:txBody>
          <a:bodyPr wrap="none" lIns="90280" tIns="45145" rIns="90280" bIns="45145" rtlCol="0">
            <a:spAutoFit/>
          </a:bodyPr>
          <a:lstStyle/>
          <a:p>
            <a:pPr marL="0" marR="0" lvl="0" indent="0" algn="l" defTabSz="902783"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ＭＳ Ｐゴシック"/>
              </a:rPr>
              <a:t>N=8(4)</a:t>
            </a:r>
          </a:p>
        </p:txBody>
      </p:sp>
      <p:sp>
        <p:nvSpPr>
          <p:cNvPr id="12" name="TextBox 11"/>
          <p:cNvSpPr txBox="1"/>
          <p:nvPr/>
        </p:nvSpPr>
        <p:spPr>
          <a:xfrm>
            <a:off x="1740224" y="5852910"/>
            <a:ext cx="937262" cy="368171"/>
          </a:xfrm>
          <a:prstGeom prst="rect">
            <a:avLst/>
          </a:prstGeom>
          <a:noFill/>
        </p:spPr>
        <p:txBody>
          <a:bodyPr wrap="none" lIns="90280" tIns="45145" rIns="90280" bIns="45145" rtlCol="0">
            <a:spAutoFit/>
          </a:bodyPr>
          <a:lstStyle/>
          <a:p>
            <a:pPr marL="0" marR="0" lvl="0" indent="0" algn="l" defTabSz="902783"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ＭＳ Ｐゴシック"/>
              </a:rPr>
              <a:t>N=13(9)</a:t>
            </a:r>
          </a:p>
        </p:txBody>
      </p:sp>
      <p:sp>
        <p:nvSpPr>
          <p:cNvPr id="13" name="TextBox 12"/>
          <p:cNvSpPr txBox="1"/>
          <p:nvPr/>
        </p:nvSpPr>
        <p:spPr>
          <a:xfrm>
            <a:off x="4817897" y="5852910"/>
            <a:ext cx="1054257" cy="368171"/>
          </a:xfrm>
          <a:prstGeom prst="rect">
            <a:avLst/>
          </a:prstGeom>
          <a:noFill/>
        </p:spPr>
        <p:txBody>
          <a:bodyPr wrap="none" lIns="90280" tIns="45145" rIns="90280" bIns="45145" rtlCol="0">
            <a:spAutoFit/>
          </a:bodyPr>
          <a:lstStyle/>
          <a:p>
            <a:pPr marL="0" marR="0" lvl="0" indent="0" algn="l" defTabSz="902783"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ＭＳ Ｐゴシック"/>
              </a:rPr>
              <a:t>N=23(19)</a:t>
            </a:r>
          </a:p>
        </p:txBody>
      </p:sp>
      <p:sp>
        <p:nvSpPr>
          <p:cNvPr id="14" name="TextBox 13"/>
          <p:cNvSpPr txBox="1"/>
          <p:nvPr/>
        </p:nvSpPr>
        <p:spPr>
          <a:xfrm>
            <a:off x="7727426" y="5852910"/>
            <a:ext cx="1054257" cy="368171"/>
          </a:xfrm>
          <a:prstGeom prst="rect">
            <a:avLst/>
          </a:prstGeom>
          <a:noFill/>
        </p:spPr>
        <p:txBody>
          <a:bodyPr wrap="none" lIns="90280" tIns="45145" rIns="90280" bIns="45145" rtlCol="0">
            <a:spAutoFit/>
          </a:bodyPr>
          <a:lstStyle/>
          <a:p>
            <a:pPr marL="0" marR="0" lvl="0" indent="0" algn="l" defTabSz="902783"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ＭＳ Ｐゴシック"/>
              </a:rPr>
              <a:t>N=53(49)</a:t>
            </a:r>
          </a:p>
        </p:txBody>
      </p:sp>
      <p:sp>
        <p:nvSpPr>
          <p:cNvPr id="16" name="TextBox 15"/>
          <p:cNvSpPr txBox="1"/>
          <p:nvPr/>
        </p:nvSpPr>
        <p:spPr>
          <a:xfrm>
            <a:off x="3581401" y="2329941"/>
            <a:ext cx="432912" cy="260691"/>
          </a:xfrm>
          <a:prstGeom prst="rect">
            <a:avLst/>
          </a:prstGeom>
          <a:noFill/>
        </p:spPr>
        <p:txBody>
          <a:bodyPr wrap="none" lIns="90280" tIns="45145" rIns="90280" bIns="45145" rtlCol="0">
            <a:spAutoFit/>
          </a:bodyPr>
          <a:lstStyle/>
          <a:p>
            <a:pPr marL="0" marR="0" lvl="0" indent="0" algn="l" defTabSz="902783"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a:ea typeface="ＭＳ Ｐゴシック"/>
              </a:rPr>
              <a:t>0.01</a:t>
            </a:r>
          </a:p>
        </p:txBody>
      </p:sp>
      <p:sp>
        <p:nvSpPr>
          <p:cNvPr id="17" name="TextBox 16"/>
          <p:cNvSpPr txBox="1"/>
          <p:nvPr/>
        </p:nvSpPr>
        <p:spPr>
          <a:xfrm>
            <a:off x="2315610" y="609607"/>
            <a:ext cx="432912" cy="260691"/>
          </a:xfrm>
          <a:prstGeom prst="rect">
            <a:avLst/>
          </a:prstGeom>
          <a:noFill/>
        </p:spPr>
        <p:txBody>
          <a:bodyPr wrap="none" lIns="90280" tIns="45145" rIns="90280" bIns="45145" rtlCol="0">
            <a:spAutoFit/>
          </a:bodyPr>
          <a:lstStyle/>
          <a:p>
            <a:pPr marL="0" marR="0" lvl="0" indent="0" algn="l" defTabSz="902783"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a:ea typeface="ＭＳ Ｐゴシック"/>
              </a:rPr>
              <a:t>0.01</a:t>
            </a:r>
          </a:p>
        </p:txBody>
      </p:sp>
      <p:sp>
        <p:nvSpPr>
          <p:cNvPr id="18" name="TextBox 17"/>
          <p:cNvSpPr txBox="1"/>
          <p:nvPr/>
        </p:nvSpPr>
        <p:spPr>
          <a:xfrm>
            <a:off x="3581401" y="609607"/>
            <a:ext cx="432912" cy="260691"/>
          </a:xfrm>
          <a:prstGeom prst="rect">
            <a:avLst/>
          </a:prstGeom>
          <a:noFill/>
        </p:spPr>
        <p:txBody>
          <a:bodyPr wrap="none" lIns="90280" tIns="45145" rIns="90280" bIns="45145" rtlCol="0">
            <a:spAutoFit/>
          </a:bodyPr>
          <a:lstStyle/>
          <a:p>
            <a:pPr marL="0" marR="0" lvl="0" indent="0" algn="l" defTabSz="902783"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a:ea typeface="ＭＳ Ｐゴシック"/>
              </a:rPr>
              <a:t>0.01</a:t>
            </a:r>
          </a:p>
        </p:txBody>
      </p:sp>
      <p:sp>
        <p:nvSpPr>
          <p:cNvPr id="19" name="TextBox 18"/>
          <p:cNvSpPr txBox="1"/>
          <p:nvPr/>
        </p:nvSpPr>
        <p:spPr>
          <a:xfrm>
            <a:off x="3124201" y="1550827"/>
            <a:ext cx="432912" cy="260691"/>
          </a:xfrm>
          <a:prstGeom prst="rect">
            <a:avLst/>
          </a:prstGeom>
          <a:noFill/>
        </p:spPr>
        <p:txBody>
          <a:bodyPr wrap="none" lIns="90280" tIns="45145" rIns="90280" bIns="45145" rtlCol="0">
            <a:spAutoFit/>
          </a:bodyPr>
          <a:lstStyle/>
          <a:p>
            <a:pPr marL="0" marR="0" lvl="0" indent="0" algn="l" defTabSz="902783"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a:ea typeface="ＭＳ Ｐゴシック"/>
              </a:rPr>
              <a:t>0.01</a:t>
            </a:r>
          </a:p>
        </p:txBody>
      </p:sp>
      <p:sp>
        <p:nvSpPr>
          <p:cNvPr id="20" name="TextBox 19"/>
          <p:cNvSpPr txBox="1"/>
          <p:nvPr/>
        </p:nvSpPr>
        <p:spPr>
          <a:xfrm>
            <a:off x="2291579" y="2313803"/>
            <a:ext cx="432912" cy="260691"/>
          </a:xfrm>
          <a:prstGeom prst="rect">
            <a:avLst/>
          </a:prstGeom>
          <a:noFill/>
        </p:spPr>
        <p:txBody>
          <a:bodyPr wrap="none" lIns="90280" tIns="45145" rIns="90280" bIns="45145" rtlCol="0">
            <a:spAutoFit/>
          </a:bodyPr>
          <a:lstStyle/>
          <a:p>
            <a:pPr marL="0" marR="0" lvl="0" indent="0" algn="l" defTabSz="902783"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a:ea typeface="ＭＳ Ｐゴシック"/>
              </a:rPr>
              <a:t>0.01</a:t>
            </a:r>
          </a:p>
        </p:txBody>
      </p:sp>
      <p:sp>
        <p:nvSpPr>
          <p:cNvPr id="21" name="TextBox 20"/>
          <p:cNvSpPr txBox="1"/>
          <p:nvPr/>
        </p:nvSpPr>
        <p:spPr>
          <a:xfrm>
            <a:off x="3876637" y="2631262"/>
            <a:ext cx="352996" cy="421272"/>
          </a:xfrm>
          <a:prstGeom prst="rect">
            <a:avLst/>
          </a:prstGeom>
          <a:solidFill>
            <a:srgbClr val="FFFFFF"/>
          </a:solidFill>
        </p:spPr>
        <p:txBody>
          <a:bodyPr wrap="none" lIns="81922" tIns="40959" rIns="81922" bIns="40959" rtlCol="0">
            <a:spAutoFit/>
          </a:bodyPr>
          <a:lstStyle/>
          <a:p>
            <a:pPr marL="0" marR="0" lvl="0" indent="0" algn="l" defTabSz="819431" rtl="0" eaLnBrk="1" fontAlgn="base" latinLnBrk="0" hangingPunct="1">
              <a:lnSpc>
                <a:spcPct val="100000"/>
              </a:lnSpc>
              <a:spcBef>
                <a:spcPct val="0"/>
              </a:spcBef>
              <a:spcAft>
                <a:spcPct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Arial"/>
                <a:ea typeface="ＭＳ Ｐゴシック"/>
              </a:rPr>
              <a:t>A</a:t>
            </a:r>
          </a:p>
        </p:txBody>
      </p:sp>
      <p:sp>
        <p:nvSpPr>
          <p:cNvPr id="22" name="TextBox 21"/>
          <p:cNvSpPr txBox="1"/>
          <p:nvPr/>
        </p:nvSpPr>
        <p:spPr>
          <a:xfrm>
            <a:off x="6005917" y="2764131"/>
            <a:ext cx="352996" cy="421272"/>
          </a:xfrm>
          <a:prstGeom prst="rect">
            <a:avLst/>
          </a:prstGeom>
          <a:solidFill>
            <a:srgbClr val="FFFFFF"/>
          </a:solidFill>
        </p:spPr>
        <p:txBody>
          <a:bodyPr wrap="none" lIns="81922" tIns="40959" rIns="81922" bIns="40959" rtlCol="0">
            <a:spAutoFit/>
          </a:bodyPr>
          <a:lstStyle/>
          <a:p>
            <a:pPr marL="0" marR="0" lvl="0" indent="0" algn="l" defTabSz="819431" rtl="0" eaLnBrk="1" fontAlgn="base" latinLnBrk="0" hangingPunct="1">
              <a:lnSpc>
                <a:spcPct val="100000"/>
              </a:lnSpc>
              <a:spcBef>
                <a:spcPct val="0"/>
              </a:spcBef>
              <a:spcAft>
                <a:spcPct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Arial"/>
                <a:ea typeface="ＭＳ Ｐゴシック"/>
              </a:rPr>
              <a:t>A</a:t>
            </a:r>
          </a:p>
        </p:txBody>
      </p:sp>
      <p:sp>
        <p:nvSpPr>
          <p:cNvPr id="23" name="TextBox 22"/>
          <p:cNvSpPr txBox="1"/>
          <p:nvPr/>
        </p:nvSpPr>
        <p:spPr>
          <a:xfrm>
            <a:off x="6934392" y="2420471"/>
            <a:ext cx="378357" cy="420930"/>
          </a:xfrm>
          <a:prstGeom prst="rect">
            <a:avLst/>
          </a:prstGeom>
          <a:solidFill>
            <a:srgbClr val="FFFFFF"/>
          </a:solidFill>
        </p:spPr>
        <p:txBody>
          <a:bodyPr wrap="none" lIns="81922" tIns="40959" rIns="81922" bIns="40959" rtlCol="0">
            <a:spAutoFit/>
          </a:bodyPr>
          <a:lstStyle/>
          <a:p>
            <a:pPr marL="0" marR="0" lvl="0" indent="0" algn="l" defTabSz="819431" rtl="0" eaLnBrk="1" fontAlgn="base" latinLnBrk="0" hangingPunct="1">
              <a:lnSpc>
                <a:spcPct val="100000"/>
              </a:lnSpc>
              <a:spcBef>
                <a:spcPct val="0"/>
              </a:spcBef>
              <a:spcAft>
                <a:spcPct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Arial"/>
                <a:ea typeface="ＭＳ Ｐゴシック"/>
              </a:rPr>
              <a:t>B</a:t>
            </a:r>
          </a:p>
        </p:txBody>
      </p:sp>
      <p:sp>
        <p:nvSpPr>
          <p:cNvPr id="24" name="TextBox 23"/>
          <p:cNvSpPr txBox="1"/>
          <p:nvPr/>
        </p:nvSpPr>
        <p:spPr>
          <a:xfrm>
            <a:off x="10301946" y="4707149"/>
            <a:ext cx="352996" cy="421272"/>
          </a:xfrm>
          <a:prstGeom prst="rect">
            <a:avLst/>
          </a:prstGeom>
          <a:solidFill>
            <a:srgbClr val="FFFFFF"/>
          </a:solidFill>
        </p:spPr>
        <p:txBody>
          <a:bodyPr wrap="none" lIns="81922" tIns="40959" rIns="81922" bIns="40959" rtlCol="0">
            <a:spAutoFit/>
          </a:bodyPr>
          <a:lstStyle/>
          <a:p>
            <a:pPr marL="0" marR="0" lvl="0" indent="0" algn="l" defTabSz="819431" rtl="0" eaLnBrk="1" fontAlgn="base" latinLnBrk="0" hangingPunct="1">
              <a:lnSpc>
                <a:spcPct val="100000"/>
              </a:lnSpc>
              <a:spcBef>
                <a:spcPct val="0"/>
              </a:spcBef>
              <a:spcAft>
                <a:spcPct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Arial"/>
                <a:ea typeface="ＭＳ Ｐゴシック"/>
              </a:rPr>
              <a:t>A</a:t>
            </a:r>
          </a:p>
        </p:txBody>
      </p:sp>
      <p:sp>
        <p:nvSpPr>
          <p:cNvPr id="25" name="TextBox 24"/>
          <p:cNvSpPr txBox="1"/>
          <p:nvPr/>
        </p:nvSpPr>
        <p:spPr>
          <a:xfrm>
            <a:off x="7270016" y="4820961"/>
            <a:ext cx="352996" cy="421272"/>
          </a:xfrm>
          <a:prstGeom prst="rect">
            <a:avLst/>
          </a:prstGeom>
          <a:solidFill>
            <a:srgbClr val="FFFFFF"/>
          </a:solidFill>
        </p:spPr>
        <p:txBody>
          <a:bodyPr wrap="none" lIns="81922" tIns="40959" rIns="81922" bIns="40959" rtlCol="0">
            <a:spAutoFit/>
          </a:bodyPr>
          <a:lstStyle/>
          <a:p>
            <a:pPr marL="0" marR="0" lvl="0" indent="0" algn="l" defTabSz="819431" rtl="0" eaLnBrk="1" fontAlgn="base" latinLnBrk="0" hangingPunct="1">
              <a:lnSpc>
                <a:spcPct val="100000"/>
              </a:lnSpc>
              <a:spcBef>
                <a:spcPct val="0"/>
              </a:spcBef>
              <a:spcAft>
                <a:spcPct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Arial"/>
                <a:ea typeface="ＭＳ Ｐゴシック"/>
              </a:rPr>
              <a:t>A</a:t>
            </a:r>
          </a:p>
        </p:txBody>
      </p:sp>
      <p:sp>
        <p:nvSpPr>
          <p:cNvPr id="26" name="TextBox 25"/>
          <p:cNvSpPr txBox="1"/>
          <p:nvPr/>
        </p:nvSpPr>
        <p:spPr>
          <a:xfrm>
            <a:off x="4220346" y="5111473"/>
            <a:ext cx="352996" cy="421272"/>
          </a:xfrm>
          <a:prstGeom prst="rect">
            <a:avLst/>
          </a:prstGeom>
          <a:solidFill>
            <a:srgbClr val="FFFFFF"/>
          </a:solidFill>
        </p:spPr>
        <p:txBody>
          <a:bodyPr wrap="none" lIns="81922" tIns="40959" rIns="81922" bIns="40959" rtlCol="0">
            <a:spAutoFit/>
          </a:bodyPr>
          <a:lstStyle/>
          <a:p>
            <a:pPr marL="0" marR="0" lvl="0" indent="0" algn="l" defTabSz="819431" rtl="0" eaLnBrk="1" fontAlgn="base" latinLnBrk="0" hangingPunct="1">
              <a:lnSpc>
                <a:spcPct val="100000"/>
              </a:lnSpc>
              <a:spcBef>
                <a:spcPct val="0"/>
              </a:spcBef>
              <a:spcAft>
                <a:spcPct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Arial"/>
                <a:ea typeface="ＭＳ Ｐゴシック"/>
              </a:rPr>
              <a:t>A</a:t>
            </a:r>
          </a:p>
        </p:txBody>
      </p:sp>
      <p:sp>
        <p:nvSpPr>
          <p:cNvPr id="27" name="TextBox 26"/>
          <p:cNvSpPr txBox="1"/>
          <p:nvPr/>
        </p:nvSpPr>
        <p:spPr>
          <a:xfrm>
            <a:off x="10167126" y="2175817"/>
            <a:ext cx="352996" cy="421272"/>
          </a:xfrm>
          <a:prstGeom prst="rect">
            <a:avLst/>
          </a:prstGeom>
          <a:solidFill>
            <a:srgbClr val="FFFFFF"/>
          </a:solidFill>
        </p:spPr>
        <p:txBody>
          <a:bodyPr wrap="none" lIns="81922" tIns="40959" rIns="81922" bIns="40959" rtlCol="0">
            <a:spAutoFit/>
          </a:bodyPr>
          <a:lstStyle/>
          <a:p>
            <a:pPr marL="0" marR="0" lvl="0" indent="0" algn="l" defTabSz="819431" rtl="0" eaLnBrk="1" fontAlgn="base" latinLnBrk="0" hangingPunct="1">
              <a:lnSpc>
                <a:spcPct val="100000"/>
              </a:lnSpc>
              <a:spcBef>
                <a:spcPct val="0"/>
              </a:spcBef>
              <a:spcAft>
                <a:spcPct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Arial"/>
                <a:ea typeface="ＭＳ Ｐゴシック"/>
              </a:rPr>
              <a:t>A</a:t>
            </a:r>
          </a:p>
        </p:txBody>
      </p:sp>
      <p:sp>
        <p:nvSpPr>
          <p:cNvPr id="28" name="TextBox 27"/>
          <p:cNvSpPr txBox="1"/>
          <p:nvPr/>
        </p:nvSpPr>
        <p:spPr>
          <a:xfrm>
            <a:off x="10303799" y="5027711"/>
            <a:ext cx="362276" cy="420930"/>
          </a:xfrm>
          <a:prstGeom prst="rect">
            <a:avLst/>
          </a:prstGeom>
          <a:solidFill>
            <a:srgbClr val="FFFFFF"/>
          </a:solidFill>
        </p:spPr>
        <p:txBody>
          <a:bodyPr wrap="square" lIns="81922" tIns="40959" rIns="81922" bIns="40959" rtlCol="0">
            <a:spAutoFit/>
          </a:bodyPr>
          <a:lstStyle/>
          <a:p>
            <a:pPr marL="0" marR="0" lvl="0" indent="0" algn="l" defTabSz="819431" rtl="0" eaLnBrk="1" fontAlgn="base" latinLnBrk="0" hangingPunct="1">
              <a:lnSpc>
                <a:spcPct val="100000"/>
              </a:lnSpc>
              <a:spcBef>
                <a:spcPct val="0"/>
              </a:spcBef>
              <a:spcAft>
                <a:spcPct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Arial"/>
                <a:ea typeface="ＭＳ Ｐゴシック"/>
              </a:rPr>
              <a:t>B</a:t>
            </a:r>
          </a:p>
        </p:txBody>
      </p:sp>
      <p:sp>
        <p:nvSpPr>
          <p:cNvPr id="29" name="TextBox 28"/>
          <p:cNvSpPr txBox="1"/>
          <p:nvPr/>
        </p:nvSpPr>
        <p:spPr>
          <a:xfrm>
            <a:off x="7188451" y="5208873"/>
            <a:ext cx="362276" cy="420930"/>
          </a:xfrm>
          <a:prstGeom prst="rect">
            <a:avLst/>
          </a:prstGeom>
          <a:solidFill>
            <a:srgbClr val="FFFFFF"/>
          </a:solidFill>
        </p:spPr>
        <p:txBody>
          <a:bodyPr wrap="square" lIns="81922" tIns="40959" rIns="81922" bIns="40959" rtlCol="0">
            <a:spAutoFit/>
          </a:bodyPr>
          <a:lstStyle/>
          <a:p>
            <a:pPr marL="0" marR="0" lvl="0" indent="0" algn="l" defTabSz="819431" rtl="0" eaLnBrk="1" fontAlgn="base" latinLnBrk="0" hangingPunct="1">
              <a:lnSpc>
                <a:spcPct val="100000"/>
              </a:lnSpc>
              <a:spcBef>
                <a:spcPct val="0"/>
              </a:spcBef>
              <a:spcAft>
                <a:spcPct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Arial"/>
                <a:ea typeface="ＭＳ Ｐゴシック"/>
              </a:rPr>
              <a:t>B</a:t>
            </a:r>
          </a:p>
        </p:txBody>
      </p:sp>
      <p:sp>
        <p:nvSpPr>
          <p:cNvPr id="30" name="TextBox 29"/>
          <p:cNvSpPr txBox="1"/>
          <p:nvPr/>
        </p:nvSpPr>
        <p:spPr>
          <a:xfrm>
            <a:off x="4015376" y="5563726"/>
            <a:ext cx="362276" cy="420930"/>
          </a:xfrm>
          <a:prstGeom prst="rect">
            <a:avLst/>
          </a:prstGeom>
          <a:solidFill>
            <a:srgbClr val="FFFFFF"/>
          </a:solidFill>
        </p:spPr>
        <p:txBody>
          <a:bodyPr wrap="square" lIns="81922" tIns="40959" rIns="81922" bIns="40959" rtlCol="0">
            <a:spAutoFit/>
          </a:bodyPr>
          <a:lstStyle/>
          <a:p>
            <a:pPr marL="0" marR="0" lvl="0" indent="0" algn="l" defTabSz="819431" rtl="0" eaLnBrk="1" fontAlgn="base" latinLnBrk="0" hangingPunct="1">
              <a:lnSpc>
                <a:spcPct val="100000"/>
              </a:lnSpc>
              <a:spcBef>
                <a:spcPct val="0"/>
              </a:spcBef>
              <a:spcAft>
                <a:spcPct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Arial"/>
                <a:ea typeface="ＭＳ Ｐゴシック"/>
              </a:rPr>
              <a:t>B</a:t>
            </a:r>
          </a:p>
        </p:txBody>
      </p:sp>
      <p:sp>
        <p:nvSpPr>
          <p:cNvPr id="31" name="TextBox 30"/>
          <p:cNvSpPr txBox="1"/>
          <p:nvPr/>
        </p:nvSpPr>
        <p:spPr>
          <a:xfrm>
            <a:off x="2114224" y="2672603"/>
            <a:ext cx="362276" cy="420930"/>
          </a:xfrm>
          <a:prstGeom prst="rect">
            <a:avLst/>
          </a:prstGeom>
          <a:solidFill>
            <a:srgbClr val="FFFFFF"/>
          </a:solidFill>
        </p:spPr>
        <p:txBody>
          <a:bodyPr wrap="square" lIns="81922" tIns="40959" rIns="81922" bIns="40959" rtlCol="0">
            <a:spAutoFit/>
          </a:bodyPr>
          <a:lstStyle/>
          <a:p>
            <a:pPr marL="0" marR="0" lvl="0" indent="0" algn="l" defTabSz="819431" rtl="0" eaLnBrk="1" fontAlgn="base" latinLnBrk="0" hangingPunct="1">
              <a:lnSpc>
                <a:spcPct val="100000"/>
              </a:lnSpc>
              <a:spcBef>
                <a:spcPct val="0"/>
              </a:spcBef>
              <a:spcAft>
                <a:spcPct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Arial"/>
                <a:ea typeface="ＭＳ Ｐゴシック"/>
              </a:rPr>
              <a:t>B</a:t>
            </a:r>
          </a:p>
        </p:txBody>
      </p:sp>
      <p:sp>
        <p:nvSpPr>
          <p:cNvPr id="32" name="TextBox 31"/>
          <p:cNvSpPr txBox="1"/>
          <p:nvPr/>
        </p:nvSpPr>
        <p:spPr>
          <a:xfrm>
            <a:off x="6934390" y="2420471"/>
            <a:ext cx="362276" cy="420930"/>
          </a:xfrm>
          <a:prstGeom prst="rect">
            <a:avLst/>
          </a:prstGeom>
          <a:solidFill>
            <a:srgbClr val="FFFFFF"/>
          </a:solidFill>
        </p:spPr>
        <p:txBody>
          <a:bodyPr wrap="none" lIns="81922" tIns="40959" rIns="81922" bIns="40959" rtlCol="0">
            <a:spAutoFit/>
          </a:bodyPr>
          <a:lstStyle/>
          <a:p>
            <a:pPr marL="0" marR="0" lvl="0" indent="0" algn="l" defTabSz="819431" rtl="0" eaLnBrk="1" fontAlgn="base" latinLnBrk="0" hangingPunct="1">
              <a:lnSpc>
                <a:spcPct val="100000"/>
              </a:lnSpc>
              <a:spcBef>
                <a:spcPct val="0"/>
              </a:spcBef>
              <a:spcAft>
                <a:spcPct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Arial"/>
                <a:ea typeface="ＭＳ Ｐゴシック"/>
              </a:rPr>
              <a:t>B</a:t>
            </a:r>
          </a:p>
        </p:txBody>
      </p:sp>
      <p:sp>
        <p:nvSpPr>
          <p:cNvPr id="33" name="TextBox 32"/>
          <p:cNvSpPr txBox="1"/>
          <p:nvPr/>
        </p:nvSpPr>
        <p:spPr>
          <a:xfrm>
            <a:off x="9659117" y="2734235"/>
            <a:ext cx="362276" cy="420930"/>
          </a:xfrm>
          <a:prstGeom prst="rect">
            <a:avLst/>
          </a:prstGeom>
          <a:solidFill>
            <a:srgbClr val="FFFFFF"/>
          </a:solidFill>
        </p:spPr>
        <p:txBody>
          <a:bodyPr wrap="none" lIns="81922" tIns="40959" rIns="81922" bIns="40959" rtlCol="0">
            <a:spAutoFit/>
          </a:bodyPr>
          <a:lstStyle/>
          <a:p>
            <a:pPr marL="0" marR="0" lvl="0" indent="0" algn="l" defTabSz="819431" rtl="0" eaLnBrk="1" fontAlgn="base" latinLnBrk="0" hangingPunct="1">
              <a:lnSpc>
                <a:spcPct val="100000"/>
              </a:lnSpc>
              <a:spcBef>
                <a:spcPct val="0"/>
              </a:spcBef>
              <a:spcAft>
                <a:spcPct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Arial"/>
                <a:ea typeface="ＭＳ Ｐゴシック"/>
              </a:rPr>
              <a:t>B</a:t>
            </a:r>
          </a:p>
        </p:txBody>
      </p:sp>
      <p:sp>
        <p:nvSpPr>
          <p:cNvPr id="34" name="TextBox 33"/>
          <p:cNvSpPr txBox="1"/>
          <p:nvPr/>
        </p:nvSpPr>
        <p:spPr>
          <a:xfrm>
            <a:off x="3882557" y="85912"/>
            <a:ext cx="378357" cy="420930"/>
          </a:xfrm>
          <a:prstGeom prst="rect">
            <a:avLst/>
          </a:prstGeom>
          <a:solidFill>
            <a:srgbClr val="FFFFFF"/>
          </a:solidFill>
        </p:spPr>
        <p:txBody>
          <a:bodyPr wrap="none" lIns="81922" tIns="40959" rIns="81922" bIns="40959" rtlCol="0">
            <a:spAutoFit/>
          </a:bodyPr>
          <a:lstStyle/>
          <a:p>
            <a:pPr marL="0" marR="0" lvl="0" indent="0" algn="l" defTabSz="819431" rtl="0" eaLnBrk="1" fontAlgn="base" latinLnBrk="0" hangingPunct="1">
              <a:lnSpc>
                <a:spcPct val="100000"/>
              </a:lnSpc>
              <a:spcBef>
                <a:spcPct val="0"/>
              </a:spcBef>
              <a:spcAft>
                <a:spcPct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Arial"/>
                <a:ea typeface="ＭＳ Ｐゴシック"/>
              </a:rPr>
              <a:t>D</a:t>
            </a:r>
          </a:p>
        </p:txBody>
      </p:sp>
      <p:sp>
        <p:nvSpPr>
          <p:cNvPr id="35" name="TextBox 34"/>
          <p:cNvSpPr txBox="1"/>
          <p:nvPr/>
        </p:nvSpPr>
        <p:spPr>
          <a:xfrm>
            <a:off x="2050684" y="85912"/>
            <a:ext cx="378357" cy="420930"/>
          </a:xfrm>
          <a:prstGeom prst="rect">
            <a:avLst/>
          </a:prstGeom>
          <a:solidFill>
            <a:srgbClr val="FFFFFF"/>
          </a:solidFill>
        </p:spPr>
        <p:txBody>
          <a:bodyPr wrap="none" lIns="81922" tIns="40959" rIns="81922" bIns="40959" rtlCol="0">
            <a:spAutoFit/>
          </a:bodyPr>
          <a:lstStyle/>
          <a:p>
            <a:pPr marL="0" marR="0" lvl="0" indent="0" algn="l" defTabSz="819431" rtl="0" eaLnBrk="1" fontAlgn="base" latinLnBrk="0" hangingPunct="1">
              <a:lnSpc>
                <a:spcPct val="100000"/>
              </a:lnSpc>
              <a:spcBef>
                <a:spcPct val="0"/>
              </a:spcBef>
              <a:spcAft>
                <a:spcPct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Arial"/>
                <a:ea typeface="ＭＳ Ｐゴシック"/>
              </a:rPr>
              <a:t>C</a:t>
            </a:r>
          </a:p>
        </p:txBody>
      </p:sp>
      <p:sp>
        <p:nvSpPr>
          <p:cNvPr id="36" name="TextBox 35"/>
          <p:cNvSpPr txBox="1"/>
          <p:nvPr/>
        </p:nvSpPr>
        <p:spPr>
          <a:xfrm>
            <a:off x="7038312" y="287618"/>
            <a:ext cx="378357" cy="420930"/>
          </a:xfrm>
          <a:prstGeom prst="rect">
            <a:avLst/>
          </a:prstGeom>
          <a:solidFill>
            <a:srgbClr val="FFFFFF"/>
          </a:solidFill>
        </p:spPr>
        <p:txBody>
          <a:bodyPr wrap="none" lIns="81922" tIns="40959" rIns="81922" bIns="40959" rtlCol="0">
            <a:spAutoFit/>
          </a:bodyPr>
          <a:lstStyle/>
          <a:p>
            <a:pPr marL="0" marR="0" lvl="0" indent="0" algn="l" defTabSz="819431" rtl="0" eaLnBrk="1" fontAlgn="base" latinLnBrk="0" hangingPunct="1">
              <a:lnSpc>
                <a:spcPct val="100000"/>
              </a:lnSpc>
              <a:spcBef>
                <a:spcPct val="0"/>
              </a:spcBef>
              <a:spcAft>
                <a:spcPct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Arial"/>
                <a:ea typeface="ＭＳ Ｐゴシック"/>
              </a:rPr>
              <a:t>D</a:t>
            </a:r>
          </a:p>
        </p:txBody>
      </p:sp>
      <p:sp>
        <p:nvSpPr>
          <p:cNvPr id="37" name="TextBox 36"/>
          <p:cNvSpPr txBox="1"/>
          <p:nvPr/>
        </p:nvSpPr>
        <p:spPr>
          <a:xfrm>
            <a:off x="5876082" y="41081"/>
            <a:ext cx="378357" cy="420930"/>
          </a:xfrm>
          <a:prstGeom prst="rect">
            <a:avLst/>
          </a:prstGeom>
          <a:solidFill>
            <a:srgbClr val="FFFFFF"/>
          </a:solidFill>
        </p:spPr>
        <p:txBody>
          <a:bodyPr wrap="none" lIns="81922" tIns="40959" rIns="81922" bIns="40959" rtlCol="0">
            <a:spAutoFit/>
          </a:bodyPr>
          <a:lstStyle/>
          <a:p>
            <a:pPr marL="0" marR="0" lvl="0" indent="0" algn="l" defTabSz="819431" rtl="0" eaLnBrk="1" fontAlgn="base" latinLnBrk="0" hangingPunct="1">
              <a:lnSpc>
                <a:spcPct val="100000"/>
              </a:lnSpc>
              <a:spcBef>
                <a:spcPct val="0"/>
              </a:spcBef>
              <a:spcAft>
                <a:spcPct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Arial"/>
                <a:ea typeface="ＭＳ Ｐゴシック"/>
              </a:rPr>
              <a:t>C</a:t>
            </a:r>
          </a:p>
        </p:txBody>
      </p:sp>
      <p:sp>
        <p:nvSpPr>
          <p:cNvPr id="38" name="TextBox 37"/>
          <p:cNvSpPr txBox="1"/>
          <p:nvPr/>
        </p:nvSpPr>
        <p:spPr>
          <a:xfrm>
            <a:off x="7300007" y="3963152"/>
            <a:ext cx="378357" cy="420930"/>
          </a:xfrm>
          <a:prstGeom prst="rect">
            <a:avLst/>
          </a:prstGeom>
          <a:solidFill>
            <a:srgbClr val="FFFFFF"/>
          </a:solidFill>
        </p:spPr>
        <p:txBody>
          <a:bodyPr wrap="none" lIns="81922" tIns="40959" rIns="81922" bIns="40959" rtlCol="0">
            <a:spAutoFit/>
          </a:bodyPr>
          <a:lstStyle/>
          <a:p>
            <a:pPr marL="0" marR="0" lvl="0" indent="0" algn="l" defTabSz="819431" rtl="0" eaLnBrk="1" fontAlgn="base" latinLnBrk="0" hangingPunct="1">
              <a:lnSpc>
                <a:spcPct val="100000"/>
              </a:lnSpc>
              <a:spcBef>
                <a:spcPct val="0"/>
              </a:spcBef>
              <a:spcAft>
                <a:spcPct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Arial"/>
                <a:ea typeface="ＭＳ Ｐゴシック"/>
              </a:rPr>
              <a:t>D</a:t>
            </a:r>
          </a:p>
        </p:txBody>
      </p:sp>
      <p:sp>
        <p:nvSpPr>
          <p:cNvPr id="39" name="TextBox 38"/>
          <p:cNvSpPr txBox="1"/>
          <p:nvPr/>
        </p:nvSpPr>
        <p:spPr>
          <a:xfrm>
            <a:off x="7223058" y="3619495"/>
            <a:ext cx="378357" cy="420930"/>
          </a:xfrm>
          <a:prstGeom prst="rect">
            <a:avLst/>
          </a:prstGeom>
          <a:solidFill>
            <a:srgbClr val="FFFFFF"/>
          </a:solidFill>
        </p:spPr>
        <p:txBody>
          <a:bodyPr wrap="none" lIns="81922" tIns="40959" rIns="81922" bIns="40959" rtlCol="0">
            <a:spAutoFit/>
          </a:bodyPr>
          <a:lstStyle/>
          <a:p>
            <a:pPr marL="0" marR="0" lvl="0" indent="0" algn="l" defTabSz="819431" rtl="0" eaLnBrk="1" fontAlgn="base" latinLnBrk="0" hangingPunct="1">
              <a:lnSpc>
                <a:spcPct val="100000"/>
              </a:lnSpc>
              <a:spcBef>
                <a:spcPct val="0"/>
              </a:spcBef>
              <a:spcAft>
                <a:spcPct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Arial"/>
                <a:ea typeface="ＭＳ Ｐゴシック"/>
              </a:rPr>
              <a:t>C</a:t>
            </a:r>
          </a:p>
        </p:txBody>
      </p:sp>
      <p:sp>
        <p:nvSpPr>
          <p:cNvPr id="40" name="TextBox 39"/>
          <p:cNvSpPr txBox="1"/>
          <p:nvPr/>
        </p:nvSpPr>
        <p:spPr>
          <a:xfrm>
            <a:off x="4182722" y="3851093"/>
            <a:ext cx="378357" cy="420930"/>
          </a:xfrm>
          <a:prstGeom prst="rect">
            <a:avLst/>
          </a:prstGeom>
          <a:solidFill>
            <a:srgbClr val="FFFFFF"/>
          </a:solidFill>
        </p:spPr>
        <p:txBody>
          <a:bodyPr wrap="none" lIns="81922" tIns="40959" rIns="81922" bIns="40959" rtlCol="0">
            <a:spAutoFit/>
          </a:bodyPr>
          <a:lstStyle/>
          <a:p>
            <a:pPr marL="0" marR="0" lvl="0" indent="0" algn="l" defTabSz="819431" rtl="0" eaLnBrk="1" fontAlgn="base" latinLnBrk="0" hangingPunct="1">
              <a:lnSpc>
                <a:spcPct val="100000"/>
              </a:lnSpc>
              <a:spcBef>
                <a:spcPct val="0"/>
              </a:spcBef>
              <a:spcAft>
                <a:spcPct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Arial"/>
                <a:ea typeface="ＭＳ Ｐゴシック"/>
              </a:rPr>
              <a:t>D</a:t>
            </a:r>
          </a:p>
        </p:txBody>
      </p:sp>
      <p:sp>
        <p:nvSpPr>
          <p:cNvPr id="41" name="TextBox 40"/>
          <p:cNvSpPr txBox="1"/>
          <p:nvPr/>
        </p:nvSpPr>
        <p:spPr>
          <a:xfrm>
            <a:off x="4005724" y="3305726"/>
            <a:ext cx="378357" cy="420930"/>
          </a:xfrm>
          <a:prstGeom prst="rect">
            <a:avLst/>
          </a:prstGeom>
          <a:solidFill>
            <a:srgbClr val="FFFFFF"/>
          </a:solidFill>
        </p:spPr>
        <p:txBody>
          <a:bodyPr wrap="none" lIns="81922" tIns="40959" rIns="81922" bIns="40959" rtlCol="0">
            <a:spAutoFit/>
          </a:bodyPr>
          <a:lstStyle/>
          <a:p>
            <a:pPr marL="0" marR="0" lvl="0" indent="0" algn="l" defTabSz="819431" rtl="0" eaLnBrk="1" fontAlgn="base" latinLnBrk="0" hangingPunct="1">
              <a:lnSpc>
                <a:spcPct val="100000"/>
              </a:lnSpc>
              <a:spcBef>
                <a:spcPct val="0"/>
              </a:spcBef>
              <a:spcAft>
                <a:spcPct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Arial"/>
                <a:ea typeface="ＭＳ Ｐゴシック"/>
              </a:rPr>
              <a:t>C</a:t>
            </a:r>
          </a:p>
        </p:txBody>
      </p:sp>
      <p:sp>
        <p:nvSpPr>
          <p:cNvPr id="42" name="TextBox 41"/>
          <p:cNvSpPr txBox="1"/>
          <p:nvPr/>
        </p:nvSpPr>
        <p:spPr>
          <a:xfrm>
            <a:off x="10289659" y="4164856"/>
            <a:ext cx="378357" cy="420930"/>
          </a:xfrm>
          <a:prstGeom prst="rect">
            <a:avLst/>
          </a:prstGeom>
          <a:solidFill>
            <a:srgbClr val="FFFFFF"/>
          </a:solidFill>
        </p:spPr>
        <p:txBody>
          <a:bodyPr wrap="none" lIns="81922" tIns="40959" rIns="81922" bIns="40959" rtlCol="0">
            <a:spAutoFit/>
          </a:bodyPr>
          <a:lstStyle/>
          <a:p>
            <a:pPr marL="0" marR="0" lvl="0" indent="0" algn="l" defTabSz="819431" rtl="0" eaLnBrk="1" fontAlgn="base" latinLnBrk="0" hangingPunct="1">
              <a:lnSpc>
                <a:spcPct val="100000"/>
              </a:lnSpc>
              <a:spcBef>
                <a:spcPct val="0"/>
              </a:spcBef>
              <a:spcAft>
                <a:spcPct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Arial"/>
                <a:ea typeface="ＭＳ Ｐゴシック"/>
              </a:rPr>
              <a:t>D</a:t>
            </a:r>
          </a:p>
        </p:txBody>
      </p:sp>
      <p:sp>
        <p:nvSpPr>
          <p:cNvPr id="43" name="TextBox 42"/>
          <p:cNvSpPr txBox="1"/>
          <p:nvPr/>
        </p:nvSpPr>
        <p:spPr>
          <a:xfrm>
            <a:off x="10289659" y="3851079"/>
            <a:ext cx="378357" cy="420930"/>
          </a:xfrm>
          <a:prstGeom prst="rect">
            <a:avLst/>
          </a:prstGeom>
          <a:solidFill>
            <a:srgbClr val="FFFFFF"/>
          </a:solidFill>
        </p:spPr>
        <p:txBody>
          <a:bodyPr wrap="none" lIns="81922" tIns="40959" rIns="81922" bIns="40959" rtlCol="0">
            <a:spAutoFit/>
          </a:bodyPr>
          <a:lstStyle/>
          <a:p>
            <a:pPr marL="0" marR="0" lvl="0" indent="0" algn="l" defTabSz="819431" rtl="0" eaLnBrk="1" fontAlgn="base" latinLnBrk="0" hangingPunct="1">
              <a:lnSpc>
                <a:spcPct val="100000"/>
              </a:lnSpc>
              <a:spcBef>
                <a:spcPct val="0"/>
              </a:spcBef>
              <a:spcAft>
                <a:spcPct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Arial"/>
                <a:ea typeface="ＭＳ Ｐゴシック"/>
              </a:rPr>
              <a:t>C</a:t>
            </a:r>
          </a:p>
        </p:txBody>
      </p:sp>
      <p:sp>
        <p:nvSpPr>
          <p:cNvPr id="44" name="TextBox 43"/>
          <p:cNvSpPr txBox="1"/>
          <p:nvPr/>
        </p:nvSpPr>
        <p:spPr>
          <a:xfrm>
            <a:off x="10194045" y="549091"/>
            <a:ext cx="378357" cy="420930"/>
          </a:xfrm>
          <a:prstGeom prst="rect">
            <a:avLst/>
          </a:prstGeom>
          <a:solidFill>
            <a:srgbClr val="FFFFFF"/>
          </a:solidFill>
        </p:spPr>
        <p:txBody>
          <a:bodyPr wrap="none" lIns="81922" tIns="40959" rIns="81922" bIns="40959" rtlCol="0">
            <a:spAutoFit/>
          </a:bodyPr>
          <a:lstStyle/>
          <a:p>
            <a:pPr marL="0" marR="0" lvl="0" indent="0" algn="l" defTabSz="819431" rtl="0" eaLnBrk="1" fontAlgn="base" latinLnBrk="0" hangingPunct="1">
              <a:lnSpc>
                <a:spcPct val="100000"/>
              </a:lnSpc>
              <a:spcBef>
                <a:spcPct val="0"/>
              </a:spcBef>
              <a:spcAft>
                <a:spcPct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Arial"/>
                <a:ea typeface="ＭＳ Ｐゴシック"/>
              </a:rPr>
              <a:t>D</a:t>
            </a:r>
          </a:p>
        </p:txBody>
      </p:sp>
      <p:sp>
        <p:nvSpPr>
          <p:cNvPr id="45" name="TextBox 44"/>
          <p:cNvSpPr txBox="1"/>
          <p:nvPr/>
        </p:nvSpPr>
        <p:spPr>
          <a:xfrm>
            <a:off x="9578326" y="63491"/>
            <a:ext cx="378357" cy="420930"/>
          </a:xfrm>
          <a:prstGeom prst="rect">
            <a:avLst/>
          </a:prstGeom>
          <a:solidFill>
            <a:srgbClr val="FFFFFF"/>
          </a:solidFill>
        </p:spPr>
        <p:txBody>
          <a:bodyPr wrap="none" lIns="81922" tIns="40959" rIns="81922" bIns="40959" rtlCol="0">
            <a:spAutoFit/>
          </a:bodyPr>
          <a:lstStyle/>
          <a:p>
            <a:pPr marL="0" marR="0" lvl="0" indent="0" algn="l" defTabSz="819431" rtl="0" eaLnBrk="1" fontAlgn="base" latinLnBrk="0" hangingPunct="1">
              <a:lnSpc>
                <a:spcPct val="100000"/>
              </a:lnSpc>
              <a:spcBef>
                <a:spcPct val="0"/>
              </a:spcBef>
              <a:spcAft>
                <a:spcPct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Arial"/>
                <a:ea typeface="ＭＳ Ｐゴシック"/>
              </a:rPr>
              <a:t>C</a:t>
            </a:r>
          </a:p>
        </p:txBody>
      </p:sp>
      <p:sp>
        <p:nvSpPr>
          <p:cNvPr id="2" name="TextBox 1"/>
          <p:cNvSpPr txBox="1"/>
          <p:nvPr/>
        </p:nvSpPr>
        <p:spPr>
          <a:xfrm>
            <a:off x="1428428" y="6236368"/>
            <a:ext cx="8713966" cy="923223"/>
          </a:xfrm>
          <a:prstGeom prst="rect">
            <a:avLst/>
          </a:prstGeom>
          <a:noFill/>
        </p:spPr>
        <p:txBody>
          <a:bodyPr wrap="none" lIns="91333" tIns="45667" rIns="91333" bIns="45667" rtlCol="0">
            <a:spAutoFit/>
          </a:bodyPr>
          <a:lstStyle/>
          <a:p>
            <a:pPr marL="0" marR="0" lvl="0" indent="0" algn="l" defTabSz="445139"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charset="0"/>
                <a:ea typeface="ＭＳ Ｐゴシック"/>
              </a:rPr>
              <a:t>From: Mao F, Williams D, </a:t>
            </a:r>
            <a:r>
              <a:rPr kumimoji="0" lang="en-US" sz="1800" b="0" i="0" u="none" strike="noStrike" kern="1200" cap="none" spc="0" normalizeH="0" baseline="0" noProof="0" dirty="0" err="1">
                <a:ln>
                  <a:noFill/>
                </a:ln>
                <a:solidFill>
                  <a:prstClr val="black"/>
                </a:solidFill>
                <a:effectLst/>
                <a:uLnTx/>
                <a:uFillTx/>
                <a:latin typeface="Calibri" charset="0"/>
                <a:ea typeface="ＭＳ Ｐゴシック"/>
              </a:rPr>
              <a:t>Zhaxybayeva</a:t>
            </a:r>
            <a:r>
              <a:rPr kumimoji="0" lang="en-US" sz="1800" b="0" i="0" u="none" strike="noStrike" kern="1200" cap="none" spc="0" normalizeH="0" baseline="0" noProof="0" dirty="0">
                <a:ln>
                  <a:noFill/>
                </a:ln>
                <a:solidFill>
                  <a:prstClr val="black"/>
                </a:solidFill>
                <a:effectLst/>
                <a:uLnTx/>
                <a:uFillTx/>
                <a:latin typeface="Calibri" charset="0"/>
                <a:ea typeface="ＭＳ Ｐゴシック"/>
              </a:rPr>
              <a:t> O, </a:t>
            </a:r>
            <a:r>
              <a:rPr kumimoji="0" lang="en-US" sz="1800" b="0" i="0" u="none" strike="noStrike" kern="1200" cap="none" spc="0" normalizeH="0" baseline="0" noProof="0" dirty="0" err="1">
                <a:ln>
                  <a:noFill/>
                </a:ln>
                <a:solidFill>
                  <a:prstClr val="black"/>
                </a:solidFill>
                <a:effectLst/>
                <a:uLnTx/>
                <a:uFillTx/>
                <a:latin typeface="Calibri" charset="0"/>
                <a:ea typeface="ＭＳ Ｐゴシック"/>
              </a:rPr>
              <a:t>Poptsova</a:t>
            </a:r>
            <a:r>
              <a:rPr kumimoji="0" lang="en-US" sz="1800" b="0" i="0" u="none" strike="noStrike" kern="1200" cap="none" spc="0" normalizeH="0" baseline="0" noProof="0" dirty="0">
                <a:ln>
                  <a:noFill/>
                </a:ln>
                <a:solidFill>
                  <a:prstClr val="black"/>
                </a:solidFill>
                <a:effectLst/>
                <a:uLnTx/>
                <a:uFillTx/>
                <a:latin typeface="Calibri" charset="0"/>
                <a:ea typeface="ＭＳ Ｐゴシック"/>
              </a:rPr>
              <a:t> M, </a:t>
            </a:r>
            <a:r>
              <a:rPr kumimoji="0" lang="en-US" sz="1800" b="0" i="0" u="none" strike="noStrike" kern="1200" cap="none" spc="0" normalizeH="0" baseline="0" noProof="0" dirty="0" err="1">
                <a:ln>
                  <a:noFill/>
                </a:ln>
                <a:solidFill>
                  <a:prstClr val="black"/>
                </a:solidFill>
                <a:effectLst/>
                <a:uLnTx/>
                <a:uFillTx/>
                <a:latin typeface="Calibri" charset="0"/>
                <a:ea typeface="ＭＳ Ｐゴシック"/>
              </a:rPr>
              <a:t>Lapierre</a:t>
            </a:r>
            <a:r>
              <a:rPr kumimoji="0" lang="en-US" sz="1800" b="0" i="0" u="none" strike="noStrike" kern="1200" cap="none" spc="0" normalizeH="0" baseline="0" noProof="0" dirty="0">
                <a:ln>
                  <a:noFill/>
                </a:ln>
                <a:solidFill>
                  <a:prstClr val="black"/>
                </a:solidFill>
                <a:effectLst/>
                <a:uLnTx/>
                <a:uFillTx/>
                <a:latin typeface="Calibri" charset="0"/>
                <a:ea typeface="ＭＳ Ｐゴシック"/>
              </a:rPr>
              <a:t> P, Gogarten JP, </a:t>
            </a:r>
            <a:r>
              <a:rPr kumimoji="0" lang="en-US" sz="1800" b="0" i="0" u="none" strike="noStrike" kern="1200" cap="none" spc="0" normalizeH="0" baseline="0" noProof="0" dirty="0" err="1">
                <a:ln>
                  <a:noFill/>
                </a:ln>
                <a:solidFill>
                  <a:prstClr val="black"/>
                </a:solidFill>
                <a:effectLst/>
                <a:uLnTx/>
                <a:uFillTx/>
                <a:latin typeface="Calibri" charset="0"/>
                <a:ea typeface="ＭＳ Ｐゴシック"/>
              </a:rPr>
              <a:t>Xu</a:t>
            </a:r>
            <a:r>
              <a:rPr kumimoji="0" lang="en-US" sz="1800" b="0" i="0" u="none" strike="noStrike" kern="1200" cap="none" spc="0" normalizeH="0" baseline="0" noProof="0" dirty="0">
                <a:ln>
                  <a:noFill/>
                </a:ln>
                <a:solidFill>
                  <a:prstClr val="black"/>
                </a:solidFill>
                <a:effectLst/>
                <a:uLnTx/>
                <a:uFillTx/>
                <a:latin typeface="Calibri" charset="0"/>
                <a:ea typeface="ＭＳ Ｐゴシック"/>
              </a:rPr>
              <a:t> Y (2012) </a:t>
            </a:r>
            <a:br>
              <a:rPr kumimoji="0" lang="en-US" sz="1800" b="0" i="0" u="none" strike="noStrike" kern="1200" cap="none" spc="0" normalizeH="0" baseline="0" noProof="0" dirty="0">
                <a:ln>
                  <a:noFill/>
                </a:ln>
                <a:solidFill>
                  <a:prstClr val="black"/>
                </a:solidFill>
                <a:effectLst/>
                <a:uLnTx/>
                <a:uFillTx/>
                <a:latin typeface="Calibri" charset="0"/>
                <a:ea typeface="ＭＳ Ｐゴシック"/>
              </a:rPr>
            </a:br>
            <a:r>
              <a:rPr kumimoji="0" lang="en-US" sz="1800" b="0" i="1" u="none" strike="noStrike" kern="1200" cap="none" spc="0" normalizeH="0" baseline="0" noProof="0" dirty="0">
                <a:ln>
                  <a:noFill/>
                </a:ln>
                <a:solidFill>
                  <a:prstClr val="black"/>
                </a:solidFill>
                <a:effectLst/>
                <a:uLnTx/>
                <a:uFillTx/>
                <a:latin typeface="Calibri" charset="0"/>
                <a:ea typeface="ＭＳ Ｐゴシック"/>
              </a:rPr>
              <a:t>BMC Bioinformatics</a:t>
            </a:r>
            <a:r>
              <a:rPr kumimoji="0" lang="en-US" sz="1800" b="0" i="0" u="none" strike="noStrike" kern="1200" cap="none" spc="0" normalizeH="0" baseline="0" noProof="0" dirty="0">
                <a:ln>
                  <a:noFill/>
                </a:ln>
                <a:solidFill>
                  <a:prstClr val="black"/>
                </a:solidFill>
                <a:effectLst/>
                <a:uLnTx/>
                <a:uFillTx/>
                <a:latin typeface="Calibri" charset="0"/>
                <a:ea typeface="ＭＳ Ｐゴシック"/>
              </a:rPr>
              <a:t> </a:t>
            </a:r>
            <a:r>
              <a:rPr kumimoji="0" lang="en-US" sz="1800" b="1" i="0" u="none" strike="noStrike" kern="1200" cap="none" spc="0" normalizeH="0" baseline="0" noProof="0" dirty="0">
                <a:ln>
                  <a:noFill/>
                </a:ln>
                <a:solidFill>
                  <a:prstClr val="black"/>
                </a:solidFill>
                <a:effectLst/>
                <a:uLnTx/>
                <a:uFillTx/>
                <a:latin typeface="Calibri" charset="0"/>
                <a:ea typeface="ＭＳ Ｐゴシック"/>
              </a:rPr>
              <a:t>13</a:t>
            </a:r>
            <a:r>
              <a:rPr kumimoji="0" lang="en-US" sz="1800" b="0" i="0" u="none" strike="noStrike" kern="1200" cap="none" spc="0" normalizeH="0" baseline="0" noProof="0" dirty="0">
                <a:ln>
                  <a:noFill/>
                </a:ln>
                <a:solidFill>
                  <a:prstClr val="black"/>
                </a:solidFill>
                <a:effectLst/>
                <a:uLnTx/>
                <a:uFillTx/>
                <a:latin typeface="Calibri" charset="0"/>
                <a:ea typeface="ＭＳ Ｐゴシック"/>
              </a:rPr>
              <a:t>:123,  doi:10.1186/1471-2105-13-123</a:t>
            </a:r>
          </a:p>
          <a:p>
            <a:pPr marL="0" marR="0" lvl="0" indent="0" algn="l" defTabSz="44513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charset="0"/>
              <a:ea typeface="ＭＳ Ｐゴシック"/>
            </a:endParaRPr>
          </a:p>
        </p:txBody>
      </p:sp>
    </p:spTree>
    <p:extLst>
      <p:ext uri="{BB962C8B-B14F-4D97-AF65-F5344CB8AC3E}">
        <p14:creationId xmlns:p14="http://schemas.microsoft.com/office/powerpoint/2010/main" val="29770303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2133600" y="1371600"/>
            <a:ext cx="3962400" cy="304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90280" tIns="45145" rIns="90280" bIns="45145" rtlCol="0" anchor="ctr"/>
          <a:lstStyle/>
          <a:p>
            <a:pPr marL="0" marR="0" lvl="0" indent="0" algn="ctr" defTabSz="90278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ＭＳ Ｐゴシック"/>
            </a:endParaRPr>
          </a:p>
        </p:txBody>
      </p:sp>
      <p:sp>
        <p:nvSpPr>
          <p:cNvPr id="19" name="Rectangle 18"/>
          <p:cNvSpPr/>
          <p:nvPr/>
        </p:nvSpPr>
        <p:spPr>
          <a:xfrm>
            <a:off x="6456112" y="1371600"/>
            <a:ext cx="3962400" cy="304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90280" tIns="45145" rIns="90280" bIns="45145" rtlCol="0" anchor="ctr"/>
          <a:lstStyle/>
          <a:p>
            <a:pPr marL="0" marR="0" lvl="0" indent="0" algn="ctr" defTabSz="90278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ＭＳ Ｐゴシック"/>
            </a:endParaRPr>
          </a:p>
        </p:txBody>
      </p:sp>
      <p:sp>
        <p:nvSpPr>
          <p:cNvPr id="6" name="TextBox 5"/>
          <p:cNvSpPr txBox="1"/>
          <p:nvPr/>
        </p:nvSpPr>
        <p:spPr>
          <a:xfrm flipH="1">
            <a:off x="5257800" y="76203"/>
            <a:ext cx="3459482" cy="645412"/>
          </a:xfrm>
          <a:prstGeom prst="rect">
            <a:avLst/>
          </a:prstGeom>
          <a:noFill/>
        </p:spPr>
        <p:txBody>
          <a:bodyPr wrap="square" lIns="90280" tIns="45145" rIns="90280" bIns="45145" rtlCol="0">
            <a:spAutoFit/>
          </a:bodyPr>
          <a:lstStyle/>
          <a:p>
            <a:pPr marL="0" marR="0" lvl="0" indent="0" algn="l" defTabSz="902783"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a:ea typeface="ＭＳ Ｐゴシック"/>
              </a:rPr>
              <a:t>Results :</a:t>
            </a:r>
          </a:p>
        </p:txBody>
      </p:sp>
      <p:graphicFrame>
        <p:nvGraphicFramePr>
          <p:cNvPr id="9" name="Chart 8"/>
          <p:cNvGraphicFramePr>
            <a:graphicFrameLocks/>
          </p:cNvGraphicFramePr>
          <p:nvPr>
            <p:extLst>
              <p:ext uri="{D42A27DB-BD31-4B8C-83A1-F6EECF244321}">
                <p14:modId xmlns:p14="http://schemas.microsoft.com/office/powerpoint/2010/main" val="1404359682"/>
              </p:ext>
            </p:extLst>
          </p:nvPr>
        </p:nvGraphicFramePr>
        <p:xfrm>
          <a:off x="1793178" y="1328841"/>
          <a:ext cx="4333874" cy="339566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 name="Chart 9"/>
          <p:cNvGraphicFramePr>
            <a:graphicFrameLocks/>
          </p:cNvGraphicFramePr>
          <p:nvPr>
            <p:extLst>
              <p:ext uri="{D42A27DB-BD31-4B8C-83A1-F6EECF244321}">
                <p14:modId xmlns:p14="http://schemas.microsoft.com/office/powerpoint/2010/main" val="1957627294"/>
              </p:ext>
            </p:extLst>
          </p:nvPr>
        </p:nvGraphicFramePr>
        <p:xfrm>
          <a:off x="6136580" y="1328840"/>
          <a:ext cx="4324350" cy="3429000"/>
        </p:xfrm>
        <a:graphic>
          <a:graphicData uri="http://schemas.openxmlformats.org/drawingml/2006/chart">
            <c:chart xmlns:c="http://schemas.openxmlformats.org/drawingml/2006/chart" xmlns:r="http://schemas.openxmlformats.org/officeDocument/2006/relationships" r:id="rId4"/>
          </a:graphicData>
        </a:graphic>
      </p:graphicFrame>
      <p:sp>
        <p:nvSpPr>
          <p:cNvPr id="11" name="TextBox 10"/>
          <p:cNvSpPr txBox="1"/>
          <p:nvPr/>
        </p:nvSpPr>
        <p:spPr>
          <a:xfrm>
            <a:off x="2057400" y="685806"/>
            <a:ext cx="3962400" cy="645275"/>
          </a:xfrm>
          <a:prstGeom prst="rect">
            <a:avLst/>
          </a:prstGeom>
          <a:noFill/>
        </p:spPr>
        <p:txBody>
          <a:bodyPr wrap="square" lIns="90280" tIns="45145" rIns="90280" bIns="45145" rtlCol="0">
            <a:spAutoFit/>
          </a:bodyPr>
          <a:lstStyle/>
          <a:p>
            <a:pPr marL="0" marR="0" lvl="0" indent="0" algn="l" defTabSz="90278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ＭＳ Ｐゴシック"/>
              </a:rPr>
              <a:t>Maximum Bootstrap Support value for Bipartition separating (AB) and (CD)</a:t>
            </a:r>
          </a:p>
        </p:txBody>
      </p:sp>
      <p:sp>
        <p:nvSpPr>
          <p:cNvPr id="12" name="TextBox 11"/>
          <p:cNvSpPr txBox="1"/>
          <p:nvPr/>
        </p:nvSpPr>
        <p:spPr>
          <a:xfrm>
            <a:off x="6477005" y="685819"/>
            <a:ext cx="3555253" cy="922274"/>
          </a:xfrm>
          <a:prstGeom prst="rect">
            <a:avLst/>
          </a:prstGeom>
          <a:noFill/>
        </p:spPr>
        <p:txBody>
          <a:bodyPr wrap="none" lIns="90280" tIns="45145" rIns="90280" bIns="45145" rtlCol="0">
            <a:spAutoFit/>
          </a:bodyPr>
          <a:lstStyle/>
          <a:p>
            <a:pPr marL="0" marR="0" lvl="0" indent="0" algn="l" defTabSz="90278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ＭＳ Ｐゴシック"/>
              </a:rPr>
              <a:t>Maximum Bootstrap Support value </a:t>
            </a:r>
            <a:br>
              <a:rPr kumimoji="0" lang="en-US" sz="1800" b="1" i="0" u="none" strike="noStrike" kern="1200" cap="none" spc="0" normalizeH="0" baseline="0" noProof="0" dirty="0">
                <a:ln>
                  <a:noFill/>
                </a:ln>
                <a:solidFill>
                  <a:prstClr val="black"/>
                </a:solidFill>
                <a:effectLst/>
                <a:uLnTx/>
                <a:uFillTx/>
                <a:latin typeface="Calibri"/>
                <a:ea typeface="ＭＳ Ｐゴシック"/>
              </a:rPr>
            </a:br>
            <a:r>
              <a:rPr kumimoji="0" lang="en-US" sz="1800" b="1" i="0" u="none" strike="noStrike" kern="1200" cap="none" spc="0" normalizeH="0" baseline="0" noProof="0" dirty="0">
                <a:ln>
                  <a:noFill/>
                </a:ln>
                <a:solidFill>
                  <a:prstClr val="black"/>
                </a:solidFill>
                <a:effectLst/>
                <a:uLnTx/>
                <a:uFillTx/>
                <a:latin typeface="Calibri"/>
                <a:ea typeface="ＭＳ Ｐゴシック"/>
              </a:rPr>
              <a:t>for embedded Quartet (AB),(CD)</a:t>
            </a:r>
          </a:p>
          <a:p>
            <a:pPr marL="0" marR="0" lvl="0" indent="0" algn="l" defTabSz="902783"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a:ea typeface="ＭＳ Ｐゴシック"/>
            </a:endParaRPr>
          </a:p>
        </p:txBody>
      </p:sp>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15996" y="5029208"/>
            <a:ext cx="1888236" cy="1502196"/>
          </a:xfrm>
          <a:prstGeom prst="rect">
            <a:avLst/>
          </a:prstGeom>
          <a:ln>
            <a:solidFill>
              <a:schemeClr val="tx1"/>
            </a:solidFill>
          </a:ln>
        </p:spPr>
      </p:pic>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01000" y="5029312"/>
            <a:ext cx="872624" cy="1558257"/>
          </a:xfrm>
          <a:prstGeom prst="rect">
            <a:avLst/>
          </a:prstGeom>
          <a:ln>
            <a:solidFill>
              <a:schemeClr val="tx1"/>
            </a:solidFill>
          </a:ln>
        </p:spPr>
      </p:pic>
    </p:spTree>
    <p:extLst>
      <p:ext uri="{BB962C8B-B14F-4D97-AF65-F5344CB8AC3E}">
        <p14:creationId xmlns:p14="http://schemas.microsoft.com/office/powerpoint/2010/main" val="233656829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3" name="Title 1"/>
          <p:cNvSpPr>
            <a:spLocks noGrp="1"/>
          </p:cNvSpPr>
          <p:nvPr>
            <p:ph type="title"/>
          </p:nvPr>
        </p:nvSpPr>
        <p:spPr/>
        <p:txBody>
          <a:bodyPr/>
          <a:lstStyle/>
          <a:p>
            <a:pPr eaLnBrk="1" hangingPunct="1"/>
            <a:r>
              <a:rPr lang="en-US" altLang="x-none" dirty="0"/>
              <a:t>Bipartition Paradox:</a:t>
            </a:r>
          </a:p>
        </p:txBody>
      </p:sp>
      <p:sp>
        <p:nvSpPr>
          <p:cNvPr id="264194" name="Content Placeholder 2"/>
          <p:cNvSpPr>
            <a:spLocks noGrp="1"/>
          </p:cNvSpPr>
          <p:nvPr>
            <p:ph idx="1"/>
          </p:nvPr>
        </p:nvSpPr>
        <p:spPr/>
        <p:txBody>
          <a:bodyPr/>
          <a:lstStyle/>
          <a:p>
            <a:pPr eaLnBrk="1" hangingPunct="1"/>
            <a:r>
              <a:rPr lang="en-US" altLang="x-none" dirty="0"/>
              <a:t>The more sequences are added, the lower the support for bipartitions that include all sequences.  The more data one uses, the lower the bootstrap support values become.    </a:t>
            </a:r>
          </a:p>
          <a:p>
            <a:pPr eaLnBrk="1" hangingPunct="1"/>
            <a:r>
              <a:rPr lang="en-US" altLang="x-none" dirty="0"/>
              <a:t>This paradox disappears when only embedded splits for 4 sequences are considered.  </a:t>
            </a:r>
          </a:p>
        </p:txBody>
      </p:sp>
    </p:spTree>
    <p:extLst>
      <p:ext uri="{BB962C8B-B14F-4D97-AF65-F5344CB8AC3E}">
        <p14:creationId xmlns:p14="http://schemas.microsoft.com/office/powerpoint/2010/main" val="646672998"/>
      </p:ext>
    </p:extLst>
  </p:cSld>
  <p:clrMapOvr>
    <a:masterClrMapping/>
  </p:clrMapOvr>
  <p:transition spd="slow"/>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Line 3"/>
          <p:cNvSpPr>
            <a:spLocks noChangeShapeType="1"/>
          </p:cNvSpPr>
          <p:nvPr/>
        </p:nvSpPr>
        <p:spPr bwMode="auto">
          <a:xfrm>
            <a:off x="5257512" y="1295681"/>
            <a:ext cx="381000" cy="0"/>
          </a:xfrm>
          <a:prstGeom prst="line">
            <a:avLst/>
          </a:prstGeom>
          <a:noFill/>
          <a:ln w="28575">
            <a:solidFill>
              <a:srgbClr val="C4C5C8"/>
            </a:solidFill>
            <a:round/>
            <a:headEnd/>
            <a:tailEnd/>
          </a:ln>
          <a:extLst>
            <a:ext uri="{909E8E84-426E-40dd-AFC4-6F175D3DCCD1}">
              <a14:hiddenFill xmlns="" xmlns:a14="http://schemas.microsoft.com/office/drawing/2010/main">
                <a:noFill/>
              </a14:hiddenFill>
            </a:ext>
          </a:extLst>
        </p:spPr>
        <p:txBody>
          <a:bodyPr wrap="none" lIns="91291" tIns="45646" rIns="91291" bIns="45646" anchor="ctr"/>
          <a:lstStyle/>
          <a:p>
            <a:pPr fontAlgn="base">
              <a:spcBef>
                <a:spcPct val="0"/>
              </a:spcBef>
              <a:spcAft>
                <a:spcPct val="0"/>
              </a:spcAft>
            </a:pPr>
            <a:endParaRPr lang="en-US" sz="2200">
              <a:solidFill>
                <a:srgbClr val="000000"/>
              </a:solidFill>
              <a:latin typeface="Arial"/>
              <a:ea typeface="ＭＳ Ｐゴシック"/>
            </a:endParaRPr>
          </a:p>
        </p:txBody>
      </p:sp>
      <p:sp>
        <p:nvSpPr>
          <p:cNvPr id="158723" name="Text Box 4"/>
          <p:cNvSpPr txBox="1">
            <a:spLocks noChangeArrowheads="1"/>
          </p:cNvSpPr>
          <p:nvPr/>
        </p:nvSpPr>
        <p:spPr bwMode="auto">
          <a:xfrm>
            <a:off x="2117153" y="275945"/>
            <a:ext cx="7498773" cy="4580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291" tIns="45646" rIns="91291" bIns="45646">
            <a:spAutoFit/>
          </a:bodyPr>
          <a:lstStyle>
            <a:lvl1pPr eaLnBrk="0" hangingPunct="0">
              <a:defRPr sz="2500">
                <a:solidFill>
                  <a:schemeClr val="tx1"/>
                </a:solidFill>
                <a:latin typeface="Arial" charset="0"/>
                <a:ea typeface="ＭＳ Ｐゴシック" charset="0"/>
                <a:cs typeface="ＭＳ Ｐゴシック" charset="0"/>
              </a:defRPr>
            </a:lvl1pPr>
            <a:lvl2pPr marL="37931725" indent="-37474525" eaLnBrk="0" hangingPunct="0">
              <a:defRPr sz="2500">
                <a:solidFill>
                  <a:schemeClr val="tx1"/>
                </a:solidFill>
                <a:latin typeface="Arial" charset="0"/>
                <a:ea typeface="ＭＳ Ｐゴシック" charset="0"/>
              </a:defRPr>
            </a:lvl2pPr>
            <a:lvl3pPr eaLnBrk="0" hangingPunct="0">
              <a:defRPr sz="2500">
                <a:solidFill>
                  <a:schemeClr val="tx1"/>
                </a:solidFill>
                <a:latin typeface="Arial" charset="0"/>
                <a:ea typeface="ＭＳ Ｐゴシック" charset="0"/>
              </a:defRPr>
            </a:lvl3pPr>
            <a:lvl4pPr eaLnBrk="0" hangingPunct="0">
              <a:defRPr sz="2500">
                <a:solidFill>
                  <a:schemeClr val="tx1"/>
                </a:solidFill>
                <a:latin typeface="Arial" charset="0"/>
                <a:ea typeface="ＭＳ Ｐゴシック" charset="0"/>
              </a:defRPr>
            </a:lvl4pPr>
            <a:lvl5pPr eaLnBrk="0" hangingPunct="0">
              <a:defRPr sz="2500">
                <a:solidFill>
                  <a:schemeClr val="tx1"/>
                </a:solidFill>
                <a:latin typeface="Arial" charset="0"/>
                <a:ea typeface="ＭＳ Ｐゴシック" charset="0"/>
              </a:defRPr>
            </a:lvl5pPr>
            <a:lvl6pPr marL="457200" eaLnBrk="0" fontAlgn="base" hangingPunct="0">
              <a:spcBef>
                <a:spcPct val="0"/>
              </a:spcBef>
              <a:spcAft>
                <a:spcPct val="0"/>
              </a:spcAft>
              <a:defRPr sz="2500">
                <a:solidFill>
                  <a:schemeClr val="tx1"/>
                </a:solidFill>
                <a:latin typeface="Arial" charset="0"/>
                <a:ea typeface="ＭＳ Ｐゴシック" charset="0"/>
              </a:defRPr>
            </a:lvl6pPr>
            <a:lvl7pPr marL="914400" eaLnBrk="0" fontAlgn="base" hangingPunct="0">
              <a:spcBef>
                <a:spcPct val="0"/>
              </a:spcBef>
              <a:spcAft>
                <a:spcPct val="0"/>
              </a:spcAft>
              <a:defRPr sz="2500">
                <a:solidFill>
                  <a:schemeClr val="tx1"/>
                </a:solidFill>
                <a:latin typeface="Arial" charset="0"/>
                <a:ea typeface="ＭＳ Ｐゴシック" charset="0"/>
              </a:defRPr>
            </a:lvl7pPr>
            <a:lvl8pPr marL="1371600" eaLnBrk="0" fontAlgn="base" hangingPunct="0">
              <a:spcBef>
                <a:spcPct val="0"/>
              </a:spcBef>
              <a:spcAft>
                <a:spcPct val="0"/>
              </a:spcAft>
              <a:defRPr sz="2500">
                <a:solidFill>
                  <a:schemeClr val="tx1"/>
                </a:solidFill>
                <a:latin typeface="Arial" charset="0"/>
                <a:ea typeface="ＭＳ Ｐゴシック" charset="0"/>
              </a:defRPr>
            </a:lvl8pPr>
            <a:lvl9pPr marL="1828800" eaLnBrk="0" fontAlgn="base" hangingPunct="0">
              <a:spcBef>
                <a:spcPct val="0"/>
              </a:spcBef>
              <a:spcAft>
                <a:spcPct val="0"/>
              </a:spcAft>
              <a:defRPr sz="2500">
                <a:solidFill>
                  <a:schemeClr val="tx1"/>
                </a:solidFill>
                <a:latin typeface="Arial" charset="0"/>
                <a:ea typeface="ＭＳ Ｐゴシック" charset="0"/>
              </a:defRPr>
            </a:lvl9pPr>
          </a:lstStyle>
          <a:p>
            <a:pPr fontAlgn="base">
              <a:spcBef>
                <a:spcPct val="0"/>
              </a:spcBef>
              <a:spcAft>
                <a:spcPct val="0"/>
              </a:spcAft>
            </a:pPr>
            <a:r>
              <a:rPr lang="en-US" sz="2400" b="1">
                <a:solidFill>
                  <a:srgbClr val="000000"/>
                </a:solidFill>
              </a:rPr>
              <a:t>Bootstrap support values for embedded quartets</a:t>
            </a:r>
          </a:p>
        </p:txBody>
      </p:sp>
      <p:sp>
        <p:nvSpPr>
          <p:cNvPr id="158724" name="Line 5"/>
          <p:cNvSpPr>
            <a:spLocks noChangeShapeType="1"/>
          </p:cNvSpPr>
          <p:nvPr/>
        </p:nvSpPr>
        <p:spPr bwMode="auto">
          <a:xfrm>
            <a:off x="5867977" y="1295681"/>
            <a:ext cx="381000" cy="0"/>
          </a:xfrm>
          <a:prstGeom prst="line">
            <a:avLst/>
          </a:prstGeom>
          <a:noFill/>
          <a:ln w="38100">
            <a:solidFill>
              <a:schemeClr val="tx1"/>
            </a:solidFill>
            <a:round/>
            <a:headEnd/>
            <a:tailEnd/>
          </a:ln>
          <a:extLst>
            <a:ext uri="{909E8E84-426E-40dd-AFC4-6F175D3DCCD1}">
              <a14:hiddenFill xmlns="" xmlns:a14="http://schemas.microsoft.com/office/drawing/2010/main">
                <a:noFill/>
              </a14:hiddenFill>
            </a:ext>
          </a:extLst>
        </p:spPr>
        <p:txBody>
          <a:bodyPr wrap="none" lIns="91291" tIns="45646" rIns="91291" bIns="45646" anchor="ctr"/>
          <a:lstStyle/>
          <a:p>
            <a:pPr fontAlgn="base">
              <a:spcBef>
                <a:spcPct val="0"/>
              </a:spcBef>
              <a:spcAft>
                <a:spcPct val="0"/>
              </a:spcAft>
            </a:pPr>
            <a:endParaRPr lang="en-US" sz="2200">
              <a:solidFill>
                <a:srgbClr val="000000"/>
              </a:solidFill>
              <a:latin typeface="Arial"/>
              <a:ea typeface="ＭＳ Ｐゴシック"/>
            </a:endParaRPr>
          </a:p>
        </p:txBody>
      </p:sp>
      <p:sp>
        <p:nvSpPr>
          <p:cNvPr id="158725" name="Text Box 6"/>
          <p:cNvSpPr txBox="1">
            <a:spLocks noChangeArrowheads="1"/>
          </p:cNvSpPr>
          <p:nvPr/>
        </p:nvSpPr>
        <p:spPr bwMode="auto">
          <a:xfrm>
            <a:off x="5588006" y="1105182"/>
            <a:ext cx="326159" cy="36839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291" tIns="45646" rIns="91291" bIns="45646">
            <a:spAutoFit/>
          </a:bodyPr>
          <a:lstStyle>
            <a:lvl1pPr eaLnBrk="0" hangingPunct="0">
              <a:defRPr sz="2500">
                <a:solidFill>
                  <a:schemeClr val="tx1"/>
                </a:solidFill>
                <a:latin typeface="Arial" charset="0"/>
                <a:ea typeface="ＭＳ Ｐゴシック" charset="0"/>
                <a:cs typeface="ＭＳ Ｐゴシック" charset="0"/>
              </a:defRPr>
            </a:lvl1pPr>
            <a:lvl2pPr marL="37931725" indent="-37474525" eaLnBrk="0" hangingPunct="0">
              <a:defRPr sz="2500">
                <a:solidFill>
                  <a:schemeClr val="tx1"/>
                </a:solidFill>
                <a:latin typeface="Arial" charset="0"/>
                <a:ea typeface="ＭＳ Ｐゴシック" charset="0"/>
              </a:defRPr>
            </a:lvl2pPr>
            <a:lvl3pPr eaLnBrk="0" hangingPunct="0">
              <a:defRPr sz="2500">
                <a:solidFill>
                  <a:schemeClr val="tx1"/>
                </a:solidFill>
                <a:latin typeface="Arial" charset="0"/>
                <a:ea typeface="ＭＳ Ｐゴシック" charset="0"/>
              </a:defRPr>
            </a:lvl3pPr>
            <a:lvl4pPr eaLnBrk="0" hangingPunct="0">
              <a:defRPr sz="2500">
                <a:solidFill>
                  <a:schemeClr val="tx1"/>
                </a:solidFill>
                <a:latin typeface="Arial" charset="0"/>
                <a:ea typeface="ＭＳ Ｐゴシック" charset="0"/>
              </a:defRPr>
            </a:lvl4pPr>
            <a:lvl5pPr eaLnBrk="0" hangingPunct="0">
              <a:defRPr sz="2500">
                <a:solidFill>
                  <a:schemeClr val="tx1"/>
                </a:solidFill>
                <a:latin typeface="Arial" charset="0"/>
                <a:ea typeface="ＭＳ Ｐゴシック" charset="0"/>
              </a:defRPr>
            </a:lvl5pPr>
            <a:lvl6pPr marL="457200" eaLnBrk="0" fontAlgn="base" hangingPunct="0">
              <a:spcBef>
                <a:spcPct val="0"/>
              </a:spcBef>
              <a:spcAft>
                <a:spcPct val="0"/>
              </a:spcAft>
              <a:defRPr sz="2500">
                <a:solidFill>
                  <a:schemeClr val="tx1"/>
                </a:solidFill>
                <a:latin typeface="Arial" charset="0"/>
                <a:ea typeface="ＭＳ Ｐゴシック" charset="0"/>
              </a:defRPr>
            </a:lvl6pPr>
            <a:lvl7pPr marL="914400" eaLnBrk="0" fontAlgn="base" hangingPunct="0">
              <a:spcBef>
                <a:spcPct val="0"/>
              </a:spcBef>
              <a:spcAft>
                <a:spcPct val="0"/>
              </a:spcAft>
              <a:defRPr sz="2500">
                <a:solidFill>
                  <a:schemeClr val="tx1"/>
                </a:solidFill>
                <a:latin typeface="Arial" charset="0"/>
                <a:ea typeface="ＭＳ Ｐゴシック" charset="0"/>
              </a:defRPr>
            </a:lvl7pPr>
            <a:lvl8pPr marL="1371600" eaLnBrk="0" fontAlgn="base" hangingPunct="0">
              <a:spcBef>
                <a:spcPct val="0"/>
              </a:spcBef>
              <a:spcAft>
                <a:spcPct val="0"/>
              </a:spcAft>
              <a:defRPr sz="2500">
                <a:solidFill>
                  <a:schemeClr val="tx1"/>
                </a:solidFill>
                <a:latin typeface="Arial" charset="0"/>
                <a:ea typeface="ＭＳ Ｐゴシック" charset="0"/>
              </a:defRPr>
            </a:lvl8pPr>
            <a:lvl9pPr marL="1828800" eaLnBrk="0" fontAlgn="base" hangingPunct="0">
              <a:spcBef>
                <a:spcPct val="0"/>
              </a:spcBef>
              <a:spcAft>
                <a:spcPct val="0"/>
              </a:spcAft>
              <a:defRPr sz="2500">
                <a:solidFill>
                  <a:schemeClr val="tx1"/>
                </a:solidFill>
                <a:latin typeface="Arial" charset="0"/>
                <a:ea typeface="ＭＳ Ｐゴシック" charset="0"/>
              </a:defRPr>
            </a:lvl9pPr>
          </a:lstStyle>
          <a:p>
            <a:pPr fontAlgn="base">
              <a:spcBef>
                <a:spcPct val="0"/>
              </a:spcBef>
              <a:spcAft>
                <a:spcPct val="0"/>
              </a:spcAft>
            </a:pPr>
            <a:r>
              <a:rPr lang="en-US" sz="1800">
                <a:solidFill>
                  <a:srgbClr val="000000"/>
                </a:solidFill>
              </a:rPr>
              <a:t>+</a:t>
            </a:r>
            <a:endParaRPr lang="en-US" sz="2400" b="1">
              <a:solidFill>
                <a:srgbClr val="000000"/>
              </a:solidFill>
            </a:endParaRPr>
          </a:p>
        </p:txBody>
      </p:sp>
      <p:sp>
        <p:nvSpPr>
          <p:cNvPr id="158726" name="Text Box 7"/>
          <p:cNvSpPr txBox="1">
            <a:spLocks noChangeArrowheads="1"/>
          </p:cNvSpPr>
          <p:nvPr/>
        </p:nvSpPr>
        <p:spPr bwMode="auto">
          <a:xfrm>
            <a:off x="6324025" y="1067360"/>
            <a:ext cx="3978853" cy="12002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291" tIns="45646" rIns="91291" bIns="45646">
            <a:spAutoFit/>
          </a:bodyPr>
          <a:lstStyle>
            <a:lvl1pPr eaLnBrk="0" hangingPunct="0">
              <a:defRPr sz="2500">
                <a:solidFill>
                  <a:schemeClr val="tx1"/>
                </a:solidFill>
                <a:latin typeface="Arial" charset="0"/>
                <a:ea typeface="ＭＳ Ｐゴシック" charset="0"/>
                <a:cs typeface="ＭＳ Ｐゴシック" charset="0"/>
              </a:defRPr>
            </a:lvl1pPr>
            <a:lvl2pPr marL="37931725" indent="-37474525" eaLnBrk="0" hangingPunct="0">
              <a:defRPr sz="2500">
                <a:solidFill>
                  <a:schemeClr val="tx1"/>
                </a:solidFill>
                <a:latin typeface="Arial" charset="0"/>
                <a:ea typeface="ＭＳ Ｐゴシック" charset="0"/>
              </a:defRPr>
            </a:lvl2pPr>
            <a:lvl3pPr eaLnBrk="0" hangingPunct="0">
              <a:defRPr sz="2500">
                <a:solidFill>
                  <a:schemeClr val="tx1"/>
                </a:solidFill>
                <a:latin typeface="Arial" charset="0"/>
                <a:ea typeface="ＭＳ Ｐゴシック" charset="0"/>
              </a:defRPr>
            </a:lvl3pPr>
            <a:lvl4pPr eaLnBrk="0" hangingPunct="0">
              <a:defRPr sz="2500">
                <a:solidFill>
                  <a:schemeClr val="tx1"/>
                </a:solidFill>
                <a:latin typeface="Arial" charset="0"/>
                <a:ea typeface="ＭＳ Ｐゴシック" charset="0"/>
              </a:defRPr>
            </a:lvl4pPr>
            <a:lvl5pPr eaLnBrk="0" hangingPunct="0">
              <a:defRPr sz="2500">
                <a:solidFill>
                  <a:schemeClr val="tx1"/>
                </a:solidFill>
                <a:latin typeface="Arial" charset="0"/>
                <a:ea typeface="ＭＳ Ｐゴシック" charset="0"/>
              </a:defRPr>
            </a:lvl5pPr>
            <a:lvl6pPr marL="457200" eaLnBrk="0" fontAlgn="base" hangingPunct="0">
              <a:spcBef>
                <a:spcPct val="0"/>
              </a:spcBef>
              <a:spcAft>
                <a:spcPct val="0"/>
              </a:spcAft>
              <a:defRPr sz="2500">
                <a:solidFill>
                  <a:schemeClr val="tx1"/>
                </a:solidFill>
                <a:latin typeface="Arial" charset="0"/>
                <a:ea typeface="ＭＳ Ｐゴシック" charset="0"/>
              </a:defRPr>
            </a:lvl6pPr>
            <a:lvl7pPr marL="914400" eaLnBrk="0" fontAlgn="base" hangingPunct="0">
              <a:spcBef>
                <a:spcPct val="0"/>
              </a:spcBef>
              <a:spcAft>
                <a:spcPct val="0"/>
              </a:spcAft>
              <a:defRPr sz="2500">
                <a:solidFill>
                  <a:schemeClr val="tx1"/>
                </a:solidFill>
                <a:latin typeface="Arial" charset="0"/>
                <a:ea typeface="ＭＳ Ｐゴシック" charset="0"/>
              </a:defRPr>
            </a:lvl7pPr>
            <a:lvl8pPr marL="1371600" eaLnBrk="0" fontAlgn="base" hangingPunct="0">
              <a:spcBef>
                <a:spcPct val="0"/>
              </a:spcBef>
              <a:spcAft>
                <a:spcPct val="0"/>
              </a:spcAft>
              <a:defRPr sz="2500">
                <a:solidFill>
                  <a:schemeClr val="tx1"/>
                </a:solidFill>
                <a:latin typeface="Arial" charset="0"/>
                <a:ea typeface="ＭＳ Ｐゴシック" charset="0"/>
              </a:defRPr>
            </a:lvl8pPr>
            <a:lvl9pPr marL="1828800" eaLnBrk="0" fontAlgn="base" hangingPunct="0">
              <a:spcBef>
                <a:spcPct val="0"/>
              </a:spcBef>
              <a:spcAft>
                <a:spcPct val="0"/>
              </a:spcAft>
              <a:defRPr sz="2500">
                <a:solidFill>
                  <a:schemeClr val="tx1"/>
                </a:solidFill>
                <a:latin typeface="Arial" charset="0"/>
                <a:ea typeface="ＭＳ Ｐゴシック" charset="0"/>
              </a:defRPr>
            </a:lvl9pPr>
          </a:lstStyle>
          <a:p>
            <a:pPr fontAlgn="base">
              <a:spcBef>
                <a:spcPct val="0"/>
              </a:spcBef>
              <a:spcAft>
                <a:spcPct val="0"/>
              </a:spcAft>
            </a:pPr>
            <a:r>
              <a:rPr lang="en-US" sz="1800" b="1">
                <a:solidFill>
                  <a:srgbClr val="000000"/>
                </a:solidFill>
              </a:rPr>
              <a:t>: </a:t>
            </a:r>
            <a:r>
              <a:rPr lang="en-US" sz="1800">
                <a:solidFill>
                  <a:srgbClr val="000000"/>
                </a:solidFill>
              </a:rPr>
              <a:t>tree calculated from one pseudo-sample generated by bootstraping from an alignment</a:t>
            </a:r>
            <a:r>
              <a:rPr lang="en-US" sz="1800" b="1">
                <a:solidFill>
                  <a:srgbClr val="000000"/>
                </a:solidFill>
              </a:rPr>
              <a:t> </a:t>
            </a:r>
            <a:r>
              <a:rPr lang="en-US" sz="1800">
                <a:solidFill>
                  <a:srgbClr val="000000"/>
                </a:solidFill>
              </a:rPr>
              <a:t>of one gene family present in 11 genomes</a:t>
            </a:r>
          </a:p>
        </p:txBody>
      </p:sp>
      <p:sp>
        <p:nvSpPr>
          <p:cNvPr id="158727" name="Text Box 8"/>
          <p:cNvSpPr txBox="1">
            <a:spLocks noChangeArrowheads="1"/>
          </p:cNvSpPr>
          <p:nvPr/>
        </p:nvSpPr>
        <p:spPr bwMode="auto">
          <a:xfrm>
            <a:off x="1828517" y="4981020"/>
            <a:ext cx="6149397" cy="15695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291" tIns="45646" rIns="91291" bIns="45646">
            <a:spAutoFit/>
          </a:bodyPr>
          <a:lstStyle>
            <a:lvl1pPr eaLnBrk="0" hangingPunct="0">
              <a:defRPr sz="2500">
                <a:solidFill>
                  <a:schemeClr val="tx1"/>
                </a:solidFill>
                <a:latin typeface="Arial" charset="0"/>
                <a:ea typeface="ＭＳ Ｐゴシック" charset="0"/>
                <a:cs typeface="ＭＳ Ｐゴシック" charset="0"/>
              </a:defRPr>
            </a:lvl1pPr>
            <a:lvl2pPr marL="37931725" indent="-37474525" eaLnBrk="0" hangingPunct="0">
              <a:defRPr sz="2500">
                <a:solidFill>
                  <a:schemeClr val="tx1"/>
                </a:solidFill>
                <a:latin typeface="Arial" charset="0"/>
                <a:ea typeface="ＭＳ Ｐゴシック" charset="0"/>
              </a:defRPr>
            </a:lvl2pPr>
            <a:lvl3pPr eaLnBrk="0" hangingPunct="0">
              <a:defRPr sz="2500">
                <a:solidFill>
                  <a:schemeClr val="tx1"/>
                </a:solidFill>
                <a:latin typeface="Arial" charset="0"/>
                <a:ea typeface="ＭＳ Ｐゴシック" charset="0"/>
              </a:defRPr>
            </a:lvl3pPr>
            <a:lvl4pPr eaLnBrk="0" hangingPunct="0">
              <a:defRPr sz="2500">
                <a:solidFill>
                  <a:schemeClr val="tx1"/>
                </a:solidFill>
                <a:latin typeface="Arial" charset="0"/>
                <a:ea typeface="ＭＳ Ｐゴシック" charset="0"/>
              </a:defRPr>
            </a:lvl4pPr>
            <a:lvl5pPr eaLnBrk="0" hangingPunct="0">
              <a:defRPr sz="2500">
                <a:solidFill>
                  <a:schemeClr val="tx1"/>
                </a:solidFill>
                <a:latin typeface="Arial" charset="0"/>
                <a:ea typeface="ＭＳ Ｐゴシック" charset="0"/>
              </a:defRPr>
            </a:lvl5pPr>
            <a:lvl6pPr marL="457200" eaLnBrk="0" fontAlgn="base" hangingPunct="0">
              <a:spcBef>
                <a:spcPct val="0"/>
              </a:spcBef>
              <a:spcAft>
                <a:spcPct val="0"/>
              </a:spcAft>
              <a:defRPr sz="2500">
                <a:solidFill>
                  <a:schemeClr val="tx1"/>
                </a:solidFill>
                <a:latin typeface="Arial" charset="0"/>
                <a:ea typeface="ＭＳ Ｐゴシック" charset="0"/>
              </a:defRPr>
            </a:lvl6pPr>
            <a:lvl7pPr marL="914400" eaLnBrk="0" fontAlgn="base" hangingPunct="0">
              <a:spcBef>
                <a:spcPct val="0"/>
              </a:spcBef>
              <a:spcAft>
                <a:spcPct val="0"/>
              </a:spcAft>
              <a:defRPr sz="2500">
                <a:solidFill>
                  <a:schemeClr val="tx1"/>
                </a:solidFill>
                <a:latin typeface="Arial" charset="0"/>
                <a:ea typeface="ＭＳ Ｐゴシック" charset="0"/>
              </a:defRPr>
            </a:lvl7pPr>
            <a:lvl8pPr marL="1371600" eaLnBrk="0" fontAlgn="base" hangingPunct="0">
              <a:spcBef>
                <a:spcPct val="0"/>
              </a:spcBef>
              <a:spcAft>
                <a:spcPct val="0"/>
              </a:spcAft>
              <a:defRPr sz="2500">
                <a:solidFill>
                  <a:schemeClr val="tx1"/>
                </a:solidFill>
                <a:latin typeface="Arial" charset="0"/>
                <a:ea typeface="ＭＳ Ｐゴシック" charset="0"/>
              </a:defRPr>
            </a:lvl8pPr>
            <a:lvl9pPr marL="1828800" eaLnBrk="0" fontAlgn="base" hangingPunct="0">
              <a:spcBef>
                <a:spcPct val="0"/>
              </a:spcBef>
              <a:spcAft>
                <a:spcPct val="0"/>
              </a:spcAft>
              <a:defRPr sz="2500">
                <a:solidFill>
                  <a:schemeClr val="tx1"/>
                </a:solidFill>
                <a:latin typeface="Arial" charset="0"/>
                <a:ea typeface="ＭＳ Ｐゴシック" charset="0"/>
              </a:defRPr>
            </a:lvl9pPr>
          </a:lstStyle>
          <a:p>
            <a:pPr fontAlgn="base">
              <a:lnSpc>
                <a:spcPct val="90000"/>
              </a:lnSpc>
              <a:spcBef>
                <a:spcPct val="0"/>
              </a:spcBef>
              <a:spcAft>
                <a:spcPct val="0"/>
              </a:spcAft>
            </a:pPr>
            <a:r>
              <a:rPr lang="en-US" sz="2000" b="1">
                <a:solidFill>
                  <a:srgbClr val="000000"/>
                </a:solidFill>
              </a:rPr>
              <a:t>Quartet spectral analyses of genomes iterates over three loops:</a:t>
            </a:r>
          </a:p>
          <a:p>
            <a:pPr fontAlgn="base">
              <a:spcBef>
                <a:spcPct val="0"/>
              </a:spcBef>
              <a:spcAft>
                <a:spcPct val="0"/>
              </a:spcAft>
              <a:buFont typeface="Wingdings" charset="0"/>
              <a:buChar char="Ø"/>
            </a:pPr>
            <a:r>
              <a:rPr lang="en-US" sz="2000" b="1">
                <a:solidFill>
                  <a:srgbClr val="000000"/>
                </a:solidFill>
              </a:rPr>
              <a:t>Repeat for all bootstrap samples. </a:t>
            </a:r>
          </a:p>
          <a:p>
            <a:pPr fontAlgn="base">
              <a:spcBef>
                <a:spcPct val="0"/>
              </a:spcBef>
              <a:spcAft>
                <a:spcPct val="0"/>
              </a:spcAft>
              <a:buFont typeface="Wingdings" charset="0"/>
              <a:buChar char="Ø"/>
            </a:pPr>
            <a:r>
              <a:rPr lang="en-US" sz="2000" b="1">
                <a:solidFill>
                  <a:srgbClr val="000000"/>
                </a:solidFill>
              </a:rPr>
              <a:t>Repeat for all possible embedded quartets.</a:t>
            </a:r>
          </a:p>
          <a:p>
            <a:pPr fontAlgn="base">
              <a:spcBef>
                <a:spcPct val="0"/>
              </a:spcBef>
              <a:spcAft>
                <a:spcPct val="0"/>
              </a:spcAft>
              <a:buFont typeface="Wingdings" charset="0"/>
              <a:buChar char="Ø"/>
            </a:pPr>
            <a:r>
              <a:rPr lang="en-US" sz="2000" b="1">
                <a:solidFill>
                  <a:srgbClr val="000000"/>
                </a:solidFill>
              </a:rPr>
              <a:t>Repeat for all gene families. </a:t>
            </a:r>
          </a:p>
        </p:txBody>
      </p:sp>
      <p:grpSp>
        <p:nvGrpSpPr>
          <p:cNvPr id="158728" name="Group 9"/>
          <p:cNvGrpSpPr>
            <a:grpSpLocks/>
          </p:cNvGrpSpPr>
          <p:nvPr/>
        </p:nvGrpSpPr>
        <p:grpSpPr bwMode="auto">
          <a:xfrm>
            <a:off x="5791494" y="2300011"/>
            <a:ext cx="4495511" cy="1292226"/>
            <a:chOff x="2688" y="1416"/>
            <a:chExt cx="2832" cy="814"/>
          </a:xfrm>
        </p:grpSpPr>
        <p:sp>
          <p:nvSpPr>
            <p:cNvPr id="158765" name="Text Box 10"/>
            <p:cNvSpPr txBox="1">
              <a:spLocks noChangeArrowheads="1"/>
            </p:cNvSpPr>
            <p:nvPr/>
          </p:nvSpPr>
          <p:spPr bwMode="auto">
            <a:xfrm>
              <a:off x="3014" y="1416"/>
              <a:ext cx="2506" cy="81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500">
                  <a:solidFill>
                    <a:schemeClr val="tx1"/>
                  </a:solidFill>
                  <a:latin typeface="Arial" charset="0"/>
                  <a:ea typeface="ＭＳ Ｐゴシック" charset="0"/>
                  <a:cs typeface="ＭＳ Ｐゴシック" charset="0"/>
                </a:defRPr>
              </a:lvl1pPr>
              <a:lvl2pPr marL="37931725" indent="-37474525" eaLnBrk="0" hangingPunct="0">
                <a:defRPr sz="2500">
                  <a:solidFill>
                    <a:schemeClr val="tx1"/>
                  </a:solidFill>
                  <a:latin typeface="Arial" charset="0"/>
                  <a:ea typeface="ＭＳ Ｐゴシック" charset="0"/>
                </a:defRPr>
              </a:lvl2pPr>
              <a:lvl3pPr eaLnBrk="0" hangingPunct="0">
                <a:defRPr sz="2500">
                  <a:solidFill>
                    <a:schemeClr val="tx1"/>
                  </a:solidFill>
                  <a:latin typeface="Arial" charset="0"/>
                  <a:ea typeface="ＭＳ Ｐゴシック" charset="0"/>
                </a:defRPr>
              </a:lvl3pPr>
              <a:lvl4pPr eaLnBrk="0" hangingPunct="0">
                <a:defRPr sz="2500">
                  <a:solidFill>
                    <a:schemeClr val="tx1"/>
                  </a:solidFill>
                  <a:latin typeface="Arial" charset="0"/>
                  <a:ea typeface="ＭＳ Ｐゴシック" charset="0"/>
                </a:defRPr>
              </a:lvl4pPr>
              <a:lvl5pPr eaLnBrk="0" hangingPunct="0">
                <a:defRPr sz="2500">
                  <a:solidFill>
                    <a:schemeClr val="tx1"/>
                  </a:solidFill>
                  <a:latin typeface="Arial" charset="0"/>
                  <a:ea typeface="ＭＳ Ｐゴシック" charset="0"/>
                </a:defRPr>
              </a:lvl5pPr>
              <a:lvl6pPr marL="457200" eaLnBrk="0" fontAlgn="base" hangingPunct="0">
                <a:spcBef>
                  <a:spcPct val="0"/>
                </a:spcBef>
                <a:spcAft>
                  <a:spcPct val="0"/>
                </a:spcAft>
                <a:defRPr sz="2500">
                  <a:solidFill>
                    <a:schemeClr val="tx1"/>
                  </a:solidFill>
                  <a:latin typeface="Arial" charset="0"/>
                  <a:ea typeface="ＭＳ Ｐゴシック" charset="0"/>
                </a:defRPr>
              </a:lvl6pPr>
              <a:lvl7pPr marL="914400" eaLnBrk="0" fontAlgn="base" hangingPunct="0">
                <a:spcBef>
                  <a:spcPct val="0"/>
                </a:spcBef>
                <a:spcAft>
                  <a:spcPct val="0"/>
                </a:spcAft>
                <a:defRPr sz="2500">
                  <a:solidFill>
                    <a:schemeClr val="tx1"/>
                  </a:solidFill>
                  <a:latin typeface="Arial" charset="0"/>
                  <a:ea typeface="ＭＳ Ｐゴシック" charset="0"/>
                </a:defRPr>
              </a:lvl7pPr>
              <a:lvl8pPr marL="1371600" eaLnBrk="0" fontAlgn="base" hangingPunct="0">
                <a:spcBef>
                  <a:spcPct val="0"/>
                </a:spcBef>
                <a:spcAft>
                  <a:spcPct val="0"/>
                </a:spcAft>
                <a:defRPr sz="2500">
                  <a:solidFill>
                    <a:schemeClr val="tx1"/>
                  </a:solidFill>
                  <a:latin typeface="Arial" charset="0"/>
                  <a:ea typeface="ＭＳ Ｐゴシック" charset="0"/>
                </a:defRPr>
              </a:lvl8pPr>
              <a:lvl9pPr marL="1828800" eaLnBrk="0" fontAlgn="base" hangingPunct="0">
                <a:spcBef>
                  <a:spcPct val="0"/>
                </a:spcBef>
                <a:spcAft>
                  <a:spcPct val="0"/>
                </a:spcAft>
                <a:defRPr sz="2500">
                  <a:solidFill>
                    <a:schemeClr val="tx1"/>
                  </a:solidFill>
                  <a:latin typeface="Arial" charset="0"/>
                  <a:ea typeface="ＭＳ Ｐゴシック" charset="0"/>
                </a:defRPr>
              </a:lvl9pPr>
            </a:lstStyle>
            <a:p>
              <a:pPr fontAlgn="base">
                <a:spcBef>
                  <a:spcPct val="0"/>
                </a:spcBef>
                <a:spcAft>
                  <a:spcPct val="0"/>
                </a:spcAft>
              </a:pPr>
              <a:r>
                <a:rPr lang="en-US" sz="1800" b="1">
                  <a:solidFill>
                    <a:srgbClr val="000000"/>
                  </a:solidFill>
                </a:rPr>
                <a:t>:</a:t>
              </a:r>
              <a:r>
                <a:rPr lang="en-US" sz="2400" b="1">
                  <a:solidFill>
                    <a:srgbClr val="000000"/>
                  </a:solidFill>
                </a:rPr>
                <a:t> </a:t>
              </a:r>
              <a:r>
                <a:rPr lang="en-US" sz="1800">
                  <a:solidFill>
                    <a:srgbClr val="000000"/>
                  </a:solidFill>
                </a:rPr>
                <a:t>embedded quartet for genomes </a:t>
              </a:r>
              <a:br>
                <a:rPr lang="en-US" sz="1800">
                  <a:solidFill>
                    <a:srgbClr val="000000"/>
                  </a:solidFill>
                </a:rPr>
              </a:br>
              <a:r>
                <a:rPr lang="en-US" sz="1800">
                  <a:solidFill>
                    <a:srgbClr val="000000"/>
                  </a:solidFill>
                </a:rPr>
                <a:t>1, 4, 9, and 10 .</a:t>
              </a:r>
            </a:p>
            <a:p>
              <a:pPr fontAlgn="base">
                <a:spcBef>
                  <a:spcPct val="0"/>
                </a:spcBef>
                <a:spcAft>
                  <a:spcPct val="0"/>
                </a:spcAft>
              </a:pPr>
              <a:r>
                <a:rPr lang="en-US" sz="1800">
                  <a:solidFill>
                    <a:srgbClr val="000000"/>
                  </a:solidFill>
                </a:rPr>
                <a:t>This bootstrap sample supports the topology ((1,4),9,10).</a:t>
              </a:r>
            </a:p>
          </p:txBody>
        </p:sp>
        <p:sp>
          <p:nvSpPr>
            <p:cNvPr id="158766" name="Line 11"/>
            <p:cNvSpPr>
              <a:spLocks noChangeShapeType="1"/>
            </p:cNvSpPr>
            <p:nvPr/>
          </p:nvSpPr>
          <p:spPr bwMode="auto">
            <a:xfrm>
              <a:off x="2688" y="1584"/>
              <a:ext cx="240" cy="0"/>
            </a:xfrm>
            <a:prstGeom prst="line">
              <a:avLst/>
            </a:prstGeom>
            <a:noFill/>
            <a:ln w="381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en-US" sz="2200">
                <a:solidFill>
                  <a:srgbClr val="000000"/>
                </a:solidFill>
                <a:latin typeface="Arial"/>
                <a:ea typeface="ＭＳ Ｐゴシック"/>
              </a:endParaRPr>
            </a:p>
          </p:txBody>
        </p:sp>
      </p:grpSp>
      <p:sp>
        <p:nvSpPr>
          <p:cNvPr id="158729" name="Line 12"/>
          <p:cNvSpPr>
            <a:spLocks noChangeShapeType="1"/>
          </p:cNvSpPr>
          <p:nvPr/>
        </p:nvSpPr>
        <p:spPr bwMode="auto">
          <a:xfrm>
            <a:off x="6693482" y="4115362"/>
            <a:ext cx="151535" cy="151279"/>
          </a:xfrm>
          <a:prstGeom prst="line">
            <a:avLst/>
          </a:prstGeom>
          <a:noFill/>
          <a:ln w="12700">
            <a:solidFill>
              <a:schemeClr val="hlink"/>
            </a:solidFill>
            <a:round/>
            <a:headEnd/>
            <a:tailEnd/>
          </a:ln>
          <a:extLst>
            <a:ext uri="{909E8E84-426E-40dd-AFC4-6F175D3DCCD1}">
              <a14:hiddenFill xmlns="" xmlns:a14="http://schemas.microsoft.com/office/drawing/2010/main">
                <a:noFill/>
              </a14:hiddenFill>
            </a:ext>
          </a:extLst>
        </p:spPr>
        <p:txBody>
          <a:bodyPr wrap="none" lIns="91291" tIns="45646" rIns="91291" bIns="45646" anchor="ctr"/>
          <a:lstStyle/>
          <a:p>
            <a:pPr fontAlgn="base">
              <a:spcBef>
                <a:spcPct val="0"/>
              </a:spcBef>
              <a:spcAft>
                <a:spcPct val="0"/>
              </a:spcAft>
            </a:pPr>
            <a:endParaRPr lang="en-US" sz="2200">
              <a:solidFill>
                <a:srgbClr val="000000"/>
              </a:solidFill>
              <a:latin typeface="Arial"/>
              <a:ea typeface="ＭＳ Ｐゴシック"/>
            </a:endParaRPr>
          </a:p>
        </p:txBody>
      </p:sp>
      <p:sp>
        <p:nvSpPr>
          <p:cNvPr id="158730" name="Line 13"/>
          <p:cNvSpPr>
            <a:spLocks noChangeShapeType="1"/>
          </p:cNvSpPr>
          <p:nvPr/>
        </p:nvSpPr>
        <p:spPr bwMode="auto">
          <a:xfrm flipH="1">
            <a:off x="6693482" y="4266641"/>
            <a:ext cx="151535" cy="152681"/>
          </a:xfrm>
          <a:prstGeom prst="line">
            <a:avLst/>
          </a:prstGeom>
          <a:noFill/>
          <a:ln w="12700">
            <a:solidFill>
              <a:schemeClr val="hlink"/>
            </a:solidFill>
            <a:round/>
            <a:headEnd/>
            <a:tailEnd/>
          </a:ln>
          <a:extLst>
            <a:ext uri="{909E8E84-426E-40dd-AFC4-6F175D3DCCD1}">
              <a14:hiddenFill xmlns="" xmlns:a14="http://schemas.microsoft.com/office/drawing/2010/main">
                <a:noFill/>
              </a14:hiddenFill>
            </a:ext>
          </a:extLst>
        </p:spPr>
        <p:txBody>
          <a:bodyPr wrap="none" lIns="91291" tIns="45646" rIns="91291" bIns="45646" anchor="ctr"/>
          <a:lstStyle/>
          <a:p>
            <a:pPr fontAlgn="base">
              <a:spcBef>
                <a:spcPct val="0"/>
              </a:spcBef>
              <a:spcAft>
                <a:spcPct val="0"/>
              </a:spcAft>
            </a:pPr>
            <a:endParaRPr lang="en-US" sz="2200">
              <a:solidFill>
                <a:srgbClr val="000000"/>
              </a:solidFill>
              <a:latin typeface="Arial"/>
              <a:ea typeface="ＭＳ Ｐゴシック"/>
            </a:endParaRPr>
          </a:p>
        </p:txBody>
      </p:sp>
      <p:sp>
        <p:nvSpPr>
          <p:cNvPr id="158731" name="Line 14"/>
          <p:cNvSpPr>
            <a:spLocks noChangeShapeType="1"/>
          </p:cNvSpPr>
          <p:nvPr/>
        </p:nvSpPr>
        <p:spPr bwMode="auto">
          <a:xfrm>
            <a:off x="6845017" y="4266640"/>
            <a:ext cx="229465" cy="0"/>
          </a:xfrm>
          <a:prstGeom prst="line">
            <a:avLst/>
          </a:prstGeom>
          <a:noFill/>
          <a:ln w="12700">
            <a:solidFill>
              <a:schemeClr val="hlink"/>
            </a:solidFill>
            <a:round/>
            <a:headEnd/>
            <a:tailEnd/>
          </a:ln>
          <a:extLst>
            <a:ext uri="{909E8E84-426E-40dd-AFC4-6F175D3DCCD1}">
              <a14:hiddenFill xmlns="" xmlns:a14="http://schemas.microsoft.com/office/drawing/2010/main">
                <a:noFill/>
              </a14:hiddenFill>
            </a:ext>
          </a:extLst>
        </p:spPr>
        <p:txBody>
          <a:bodyPr wrap="none" lIns="91291" tIns="45646" rIns="91291" bIns="45646" anchor="ctr"/>
          <a:lstStyle/>
          <a:p>
            <a:pPr fontAlgn="base">
              <a:spcBef>
                <a:spcPct val="0"/>
              </a:spcBef>
              <a:spcAft>
                <a:spcPct val="0"/>
              </a:spcAft>
            </a:pPr>
            <a:endParaRPr lang="en-US" sz="2200">
              <a:solidFill>
                <a:srgbClr val="000000"/>
              </a:solidFill>
              <a:latin typeface="Arial"/>
              <a:ea typeface="ＭＳ Ｐゴシック"/>
            </a:endParaRPr>
          </a:p>
        </p:txBody>
      </p:sp>
      <p:sp>
        <p:nvSpPr>
          <p:cNvPr id="158732" name="Line 15"/>
          <p:cNvSpPr>
            <a:spLocks noChangeShapeType="1"/>
          </p:cNvSpPr>
          <p:nvPr/>
        </p:nvSpPr>
        <p:spPr bwMode="auto">
          <a:xfrm>
            <a:off x="7074482" y="4266641"/>
            <a:ext cx="151535" cy="152681"/>
          </a:xfrm>
          <a:prstGeom prst="line">
            <a:avLst/>
          </a:prstGeom>
          <a:noFill/>
          <a:ln w="12700">
            <a:solidFill>
              <a:schemeClr val="hlink"/>
            </a:solidFill>
            <a:round/>
            <a:headEnd/>
            <a:tailEnd/>
          </a:ln>
          <a:extLst>
            <a:ext uri="{909E8E84-426E-40dd-AFC4-6F175D3DCCD1}">
              <a14:hiddenFill xmlns="" xmlns:a14="http://schemas.microsoft.com/office/drawing/2010/main">
                <a:noFill/>
              </a14:hiddenFill>
            </a:ext>
          </a:extLst>
        </p:spPr>
        <p:txBody>
          <a:bodyPr wrap="none" lIns="91291" tIns="45646" rIns="91291" bIns="45646" anchor="ctr"/>
          <a:lstStyle/>
          <a:p>
            <a:pPr fontAlgn="base">
              <a:spcBef>
                <a:spcPct val="0"/>
              </a:spcBef>
              <a:spcAft>
                <a:spcPct val="0"/>
              </a:spcAft>
            </a:pPr>
            <a:endParaRPr lang="en-US" sz="2200">
              <a:solidFill>
                <a:srgbClr val="000000"/>
              </a:solidFill>
              <a:latin typeface="Arial"/>
              <a:ea typeface="ＭＳ Ｐゴシック"/>
            </a:endParaRPr>
          </a:p>
        </p:txBody>
      </p:sp>
      <p:sp>
        <p:nvSpPr>
          <p:cNvPr id="158733" name="Line 16"/>
          <p:cNvSpPr>
            <a:spLocks noChangeShapeType="1"/>
          </p:cNvSpPr>
          <p:nvPr/>
        </p:nvSpPr>
        <p:spPr bwMode="auto">
          <a:xfrm flipV="1">
            <a:off x="7074482" y="4115362"/>
            <a:ext cx="151535" cy="151279"/>
          </a:xfrm>
          <a:prstGeom prst="line">
            <a:avLst/>
          </a:prstGeom>
          <a:noFill/>
          <a:ln w="12700">
            <a:solidFill>
              <a:schemeClr val="hlink"/>
            </a:solidFill>
            <a:round/>
            <a:headEnd/>
            <a:tailEnd/>
          </a:ln>
          <a:extLst>
            <a:ext uri="{909E8E84-426E-40dd-AFC4-6F175D3DCCD1}">
              <a14:hiddenFill xmlns="" xmlns:a14="http://schemas.microsoft.com/office/drawing/2010/main">
                <a:noFill/>
              </a14:hiddenFill>
            </a:ext>
          </a:extLst>
        </p:spPr>
        <p:txBody>
          <a:bodyPr wrap="none" lIns="91291" tIns="45646" rIns="91291" bIns="45646" anchor="ctr"/>
          <a:lstStyle/>
          <a:p>
            <a:pPr fontAlgn="base">
              <a:spcBef>
                <a:spcPct val="0"/>
              </a:spcBef>
              <a:spcAft>
                <a:spcPct val="0"/>
              </a:spcAft>
            </a:pPr>
            <a:endParaRPr lang="en-US" sz="2200">
              <a:solidFill>
                <a:srgbClr val="000000"/>
              </a:solidFill>
              <a:latin typeface="Arial"/>
              <a:ea typeface="ＭＳ Ｐゴシック"/>
            </a:endParaRPr>
          </a:p>
        </p:txBody>
      </p:sp>
      <p:sp>
        <p:nvSpPr>
          <p:cNvPr id="158734" name="Line 17"/>
          <p:cNvSpPr>
            <a:spLocks noChangeShapeType="1"/>
          </p:cNvSpPr>
          <p:nvPr/>
        </p:nvSpPr>
        <p:spPr bwMode="auto">
          <a:xfrm>
            <a:off x="9543767" y="4115362"/>
            <a:ext cx="152977" cy="151279"/>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wrap="none" lIns="91291" tIns="45646" rIns="91291" bIns="45646" anchor="ctr"/>
          <a:lstStyle/>
          <a:p>
            <a:pPr fontAlgn="base">
              <a:spcBef>
                <a:spcPct val="0"/>
              </a:spcBef>
              <a:spcAft>
                <a:spcPct val="0"/>
              </a:spcAft>
            </a:pPr>
            <a:endParaRPr lang="en-US" sz="2200">
              <a:solidFill>
                <a:srgbClr val="000000"/>
              </a:solidFill>
              <a:latin typeface="Arial"/>
              <a:ea typeface="ＭＳ Ｐゴシック"/>
            </a:endParaRPr>
          </a:p>
        </p:txBody>
      </p:sp>
      <p:sp>
        <p:nvSpPr>
          <p:cNvPr id="158735" name="Line 18"/>
          <p:cNvSpPr>
            <a:spLocks noChangeShapeType="1"/>
          </p:cNvSpPr>
          <p:nvPr/>
        </p:nvSpPr>
        <p:spPr bwMode="auto">
          <a:xfrm flipH="1">
            <a:off x="9543767" y="4266641"/>
            <a:ext cx="152977" cy="152681"/>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wrap="none" lIns="91291" tIns="45646" rIns="91291" bIns="45646" anchor="ctr"/>
          <a:lstStyle/>
          <a:p>
            <a:pPr fontAlgn="base">
              <a:spcBef>
                <a:spcPct val="0"/>
              </a:spcBef>
              <a:spcAft>
                <a:spcPct val="0"/>
              </a:spcAft>
            </a:pPr>
            <a:endParaRPr lang="en-US" sz="2200">
              <a:solidFill>
                <a:srgbClr val="000000"/>
              </a:solidFill>
              <a:latin typeface="Arial"/>
              <a:ea typeface="ＭＳ Ｐゴシック"/>
            </a:endParaRPr>
          </a:p>
        </p:txBody>
      </p:sp>
      <p:sp>
        <p:nvSpPr>
          <p:cNvPr id="158736" name="Line 19"/>
          <p:cNvSpPr>
            <a:spLocks noChangeShapeType="1"/>
          </p:cNvSpPr>
          <p:nvPr/>
        </p:nvSpPr>
        <p:spPr bwMode="auto">
          <a:xfrm>
            <a:off x="9696744" y="4266640"/>
            <a:ext cx="228023"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wrap="none" lIns="91291" tIns="45646" rIns="91291" bIns="45646" anchor="ctr"/>
          <a:lstStyle/>
          <a:p>
            <a:pPr fontAlgn="base">
              <a:spcBef>
                <a:spcPct val="0"/>
              </a:spcBef>
              <a:spcAft>
                <a:spcPct val="0"/>
              </a:spcAft>
            </a:pPr>
            <a:endParaRPr lang="en-US" sz="2200">
              <a:solidFill>
                <a:srgbClr val="000000"/>
              </a:solidFill>
              <a:latin typeface="Arial"/>
              <a:ea typeface="ＭＳ Ｐゴシック"/>
            </a:endParaRPr>
          </a:p>
        </p:txBody>
      </p:sp>
      <p:sp>
        <p:nvSpPr>
          <p:cNvPr id="158737" name="Line 20"/>
          <p:cNvSpPr>
            <a:spLocks noChangeShapeType="1"/>
          </p:cNvSpPr>
          <p:nvPr/>
        </p:nvSpPr>
        <p:spPr bwMode="auto">
          <a:xfrm>
            <a:off x="9924767" y="4266641"/>
            <a:ext cx="152977" cy="152681"/>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wrap="none" lIns="91291" tIns="45646" rIns="91291" bIns="45646" anchor="ctr"/>
          <a:lstStyle/>
          <a:p>
            <a:pPr fontAlgn="base">
              <a:spcBef>
                <a:spcPct val="0"/>
              </a:spcBef>
              <a:spcAft>
                <a:spcPct val="0"/>
              </a:spcAft>
            </a:pPr>
            <a:endParaRPr lang="en-US" sz="2200">
              <a:solidFill>
                <a:srgbClr val="000000"/>
              </a:solidFill>
              <a:latin typeface="Arial"/>
              <a:ea typeface="ＭＳ Ｐゴシック"/>
            </a:endParaRPr>
          </a:p>
        </p:txBody>
      </p:sp>
      <p:sp>
        <p:nvSpPr>
          <p:cNvPr id="158738" name="Line 21"/>
          <p:cNvSpPr>
            <a:spLocks noChangeShapeType="1"/>
          </p:cNvSpPr>
          <p:nvPr/>
        </p:nvSpPr>
        <p:spPr bwMode="auto">
          <a:xfrm flipV="1">
            <a:off x="9924767" y="4115362"/>
            <a:ext cx="152977" cy="151279"/>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wrap="none" lIns="91291" tIns="45646" rIns="91291" bIns="45646" anchor="ctr"/>
          <a:lstStyle/>
          <a:p>
            <a:pPr fontAlgn="base">
              <a:spcBef>
                <a:spcPct val="0"/>
              </a:spcBef>
              <a:spcAft>
                <a:spcPct val="0"/>
              </a:spcAft>
            </a:pPr>
            <a:endParaRPr lang="en-US" sz="2200">
              <a:solidFill>
                <a:srgbClr val="000000"/>
              </a:solidFill>
              <a:latin typeface="Arial"/>
              <a:ea typeface="ＭＳ Ｐゴシック"/>
            </a:endParaRPr>
          </a:p>
        </p:txBody>
      </p:sp>
      <p:sp>
        <p:nvSpPr>
          <p:cNvPr id="158739" name="Text Box 22"/>
          <p:cNvSpPr txBox="1">
            <a:spLocks noChangeArrowheads="1"/>
          </p:cNvSpPr>
          <p:nvPr/>
        </p:nvSpPr>
        <p:spPr bwMode="auto">
          <a:xfrm>
            <a:off x="6464015" y="3912256"/>
            <a:ext cx="312743" cy="3691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291" tIns="45646" rIns="91291" bIns="45646">
            <a:spAutoFit/>
          </a:bodyPr>
          <a:lstStyle>
            <a:lvl1pPr eaLnBrk="0" hangingPunct="0">
              <a:defRPr sz="2500">
                <a:solidFill>
                  <a:schemeClr val="tx1"/>
                </a:solidFill>
                <a:latin typeface="Arial" charset="0"/>
                <a:ea typeface="ＭＳ Ｐゴシック" charset="0"/>
                <a:cs typeface="ＭＳ Ｐゴシック" charset="0"/>
              </a:defRPr>
            </a:lvl1pPr>
            <a:lvl2pPr marL="37931725" indent="-37474525" eaLnBrk="0" hangingPunct="0">
              <a:defRPr sz="2500">
                <a:solidFill>
                  <a:schemeClr val="tx1"/>
                </a:solidFill>
                <a:latin typeface="Arial" charset="0"/>
                <a:ea typeface="ＭＳ Ｐゴシック" charset="0"/>
              </a:defRPr>
            </a:lvl2pPr>
            <a:lvl3pPr eaLnBrk="0" hangingPunct="0">
              <a:defRPr sz="2500">
                <a:solidFill>
                  <a:schemeClr val="tx1"/>
                </a:solidFill>
                <a:latin typeface="Arial" charset="0"/>
                <a:ea typeface="ＭＳ Ｐゴシック" charset="0"/>
              </a:defRPr>
            </a:lvl3pPr>
            <a:lvl4pPr eaLnBrk="0" hangingPunct="0">
              <a:defRPr sz="2500">
                <a:solidFill>
                  <a:schemeClr val="tx1"/>
                </a:solidFill>
                <a:latin typeface="Arial" charset="0"/>
                <a:ea typeface="ＭＳ Ｐゴシック" charset="0"/>
              </a:defRPr>
            </a:lvl4pPr>
            <a:lvl5pPr eaLnBrk="0" hangingPunct="0">
              <a:defRPr sz="2500">
                <a:solidFill>
                  <a:schemeClr val="tx1"/>
                </a:solidFill>
                <a:latin typeface="Arial" charset="0"/>
                <a:ea typeface="ＭＳ Ｐゴシック" charset="0"/>
              </a:defRPr>
            </a:lvl5pPr>
            <a:lvl6pPr marL="457200" eaLnBrk="0" fontAlgn="base" hangingPunct="0">
              <a:spcBef>
                <a:spcPct val="0"/>
              </a:spcBef>
              <a:spcAft>
                <a:spcPct val="0"/>
              </a:spcAft>
              <a:defRPr sz="2500">
                <a:solidFill>
                  <a:schemeClr val="tx1"/>
                </a:solidFill>
                <a:latin typeface="Arial" charset="0"/>
                <a:ea typeface="ＭＳ Ｐゴシック" charset="0"/>
              </a:defRPr>
            </a:lvl6pPr>
            <a:lvl7pPr marL="914400" eaLnBrk="0" fontAlgn="base" hangingPunct="0">
              <a:spcBef>
                <a:spcPct val="0"/>
              </a:spcBef>
              <a:spcAft>
                <a:spcPct val="0"/>
              </a:spcAft>
              <a:defRPr sz="2500">
                <a:solidFill>
                  <a:schemeClr val="tx1"/>
                </a:solidFill>
                <a:latin typeface="Arial" charset="0"/>
                <a:ea typeface="ＭＳ Ｐゴシック" charset="0"/>
              </a:defRPr>
            </a:lvl7pPr>
            <a:lvl8pPr marL="1371600" eaLnBrk="0" fontAlgn="base" hangingPunct="0">
              <a:spcBef>
                <a:spcPct val="0"/>
              </a:spcBef>
              <a:spcAft>
                <a:spcPct val="0"/>
              </a:spcAft>
              <a:defRPr sz="2500">
                <a:solidFill>
                  <a:schemeClr val="tx1"/>
                </a:solidFill>
                <a:latin typeface="Arial" charset="0"/>
                <a:ea typeface="ＭＳ Ｐゴシック" charset="0"/>
              </a:defRPr>
            </a:lvl8pPr>
            <a:lvl9pPr marL="1828800" eaLnBrk="0" fontAlgn="base" hangingPunct="0">
              <a:spcBef>
                <a:spcPct val="0"/>
              </a:spcBef>
              <a:spcAft>
                <a:spcPct val="0"/>
              </a:spcAft>
              <a:defRPr sz="2500">
                <a:solidFill>
                  <a:schemeClr val="tx1"/>
                </a:solidFill>
                <a:latin typeface="Arial" charset="0"/>
                <a:ea typeface="ＭＳ Ｐゴシック" charset="0"/>
              </a:defRPr>
            </a:lvl9pPr>
          </a:lstStyle>
          <a:p>
            <a:pPr fontAlgn="base">
              <a:spcBef>
                <a:spcPct val="0"/>
              </a:spcBef>
              <a:spcAft>
                <a:spcPct val="0"/>
              </a:spcAft>
            </a:pPr>
            <a:r>
              <a:rPr lang="en-US" sz="1800" b="1">
                <a:solidFill>
                  <a:srgbClr val="009999"/>
                </a:solidFill>
              </a:rPr>
              <a:t>1</a:t>
            </a:r>
            <a:endParaRPr lang="en-US" sz="2400" b="1">
              <a:solidFill>
                <a:srgbClr val="009999"/>
              </a:solidFill>
            </a:endParaRPr>
          </a:p>
        </p:txBody>
      </p:sp>
      <p:sp>
        <p:nvSpPr>
          <p:cNvPr id="158740" name="Text Box 23"/>
          <p:cNvSpPr txBox="1">
            <a:spLocks noChangeArrowheads="1"/>
          </p:cNvSpPr>
          <p:nvPr/>
        </p:nvSpPr>
        <p:spPr bwMode="auto">
          <a:xfrm>
            <a:off x="6464015" y="4228821"/>
            <a:ext cx="312743" cy="3691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291" tIns="45646" rIns="91291" bIns="45646">
            <a:spAutoFit/>
          </a:bodyPr>
          <a:lstStyle>
            <a:lvl1pPr eaLnBrk="0" hangingPunct="0">
              <a:defRPr sz="2500">
                <a:solidFill>
                  <a:schemeClr val="tx1"/>
                </a:solidFill>
                <a:latin typeface="Arial" charset="0"/>
                <a:ea typeface="ＭＳ Ｐゴシック" charset="0"/>
                <a:cs typeface="ＭＳ Ｐゴシック" charset="0"/>
              </a:defRPr>
            </a:lvl1pPr>
            <a:lvl2pPr marL="37931725" indent="-37474525" eaLnBrk="0" hangingPunct="0">
              <a:defRPr sz="2500">
                <a:solidFill>
                  <a:schemeClr val="tx1"/>
                </a:solidFill>
                <a:latin typeface="Arial" charset="0"/>
                <a:ea typeface="ＭＳ Ｐゴシック" charset="0"/>
              </a:defRPr>
            </a:lvl2pPr>
            <a:lvl3pPr eaLnBrk="0" hangingPunct="0">
              <a:defRPr sz="2500">
                <a:solidFill>
                  <a:schemeClr val="tx1"/>
                </a:solidFill>
                <a:latin typeface="Arial" charset="0"/>
                <a:ea typeface="ＭＳ Ｐゴシック" charset="0"/>
              </a:defRPr>
            </a:lvl3pPr>
            <a:lvl4pPr eaLnBrk="0" hangingPunct="0">
              <a:defRPr sz="2500">
                <a:solidFill>
                  <a:schemeClr val="tx1"/>
                </a:solidFill>
                <a:latin typeface="Arial" charset="0"/>
                <a:ea typeface="ＭＳ Ｐゴシック" charset="0"/>
              </a:defRPr>
            </a:lvl4pPr>
            <a:lvl5pPr eaLnBrk="0" hangingPunct="0">
              <a:defRPr sz="2500">
                <a:solidFill>
                  <a:schemeClr val="tx1"/>
                </a:solidFill>
                <a:latin typeface="Arial" charset="0"/>
                <a:ea typeface="ＭＳ Ｐゴシック" charset="0"/>
              </a:defRPr>
            </a:lvl5pPr>
            <a:lvl6pPr marL="457200" eaLnBrk="0" fontAlgn="base" hangingPunct="0">
              <a:spcBef>
                <a:spcPct val="0"/>
              </a:spcBef>
              <a:spcAft>
                <a:spcPct val="0"/>
              </a:spcAft>
              <a:defRPr sz="2500">
                <a:solidFill>
                  <a:schemeClr val="tx1"/>
                </a:solidFill>
                <a:latin typeface="Arial" charset="0"/>
                <a:ea typeface="ＭＳ Ｐゴシック" charset="0"/>
              </a:defRPr>
            </a:lvl6pPr>
            <a:lvl7pPr marL="914400" eaLnBrk="0" fontAlgn="base" hangingPunct="0">
              <a:spcBef>
                <a:spcPct val="0"/>
              </a:spcBef>
              <a:spcAft>
                <a:spcPct val="0"/>
              </a:spcAft>
              <a:defRPr sz="2500">
                <a:solidFill>
                  <a:schemeClr val="tx1"/>
                </a:solidFill>
                <a:latin typeface="Arial" charset="0"/>
                <a:ea typeface="ＭＳ Ｐゴシック" charset="0"/>
              </a:defRPr>
            </a:lvl7pPr>
            <a:lvl8pPr marL="1371600" eaLnBrk="0" fontAlgn="base" hangingPunct="0">
              <a:spcBef>
                <a:spcPct val="0"/>
              </a:spcBef>
              <a:spcAft>
                <a:spcPct val="0"/>
              </a:spcAft>
              <a:defRPr sz="2500">
                <a:solidFill>
                  <a:schemeClr val="tx1"/>
                </a:solidFill>
                <a:latin typeface="Arial" charset="0"/>
                <a:ea typeface="ＭＳ Ｐゴシック" charset="0"/>
              </a:defRPr>
            </a:lvl8pPr>
            <a:lvl9pPr marL="1828800" eaLnBrk="0" fontAlgn="base" hangingPunct="0">
              <a:spcBef>
                <a:spcPct val="0"/>
              </a:spcBef>
              <a:spcAft>
                <a:spcPct val="0"/>
              </a:spcAft>
              <a:defRPr sz="2500">
                <a:solidFill>
                  <a:schemeClr val="tx1"/>
                </a:solidFill>
                <a:latin typeface="Arial" charset="0"/>
                <a:ea typeface="ＭＳ Ｐゴシック" charset="0"/>
              </a:defRPr>
            </a:lvl9pPr>
          </a:lstStyle>
          <a:p>
            <a:pPr fontAlgn="base">
              <a:spcBef>
                <a:spcPct val="0"/>
              </a:spcBef>
              <a:spcAft>
                <a:spcPct val="0"/>
              </a:spcAft>
            </a:pPr>
            <a:r>
              <a:rPr lang="en-US" sz="1800" b="1">
                <a:solidFill>
                  <a:srgbClr val="009999"/>
                </a:solidFill>
              </a:rPr>
              <a:t>4</a:t>
            </a:r>
            <a:endParaRPr lang="en-US" sz="2400" b="1">
              <a:solidFill>
                <a:srgbClr val="009999"/>
              </a:solidFill>
            </a:endParaRPr>
          </a:p>
        </p:txBody>
      </p:sp>
      <p:sp>
        <p:nvSpPr>
          <p:cNvPr id="158741" name="Text Box 24"/>
          <p:cNvSpPr txBox="1">
            <a:spLocks noChangeArrowheads="1"/>
          </p:cNvSpPr>
          <p:nvPr/>
        </p:nvSpPr>
        <p:spPr bwMode="auto">
          <a:xfrm>
            <a:off x="7149526" y="3885643"/>
            <a:ext cx="312743" cy="3691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291" tIns="45646" rIns="91291" bIns="45646">
            <a:spAutoFit/>
          </a:bodyPr>
          <a:lstStyle>
            <a:lvl1pPr eaLnBrk="0" hangingPunct="0">
              <a:defRPr sz="2500">
                <a:solidFill>
                  <a:schemeClr val="tx1"/>
                </a:solidFill>
                <a:latin typeface="Arial" charset="0"/>
                <a:ea typeface="ＭＳ Ｐゴシック" charset="0"/>
                <a:cs typeface="ＭＳ Ｐゴシック" charset="0"/>
              </a:defRPr>
            </a:lvl1pPr>
            <a:lvl2pPr marL="37931725" indent="-37474525" eaLnBrk="0" hangingPunct="0">
              <a:defRPr sz="2500">
                <a:solidFill>
                  <a:schemeClr val="tx1"/>
                </a:solidFill>
                <a:latin typeface="Arial" charset="0"/>
                <a:ea typeface="ＭＳ Ｐゴシック" charset="0"/>
              </a:defRPr>
            </a:lvl2pPr>
            <a:lvl3pPr eaLnBrk="0" hangingPunct="0">
              <a:defRPr sz="2500">
                <a:solidFill>
                  <a:schemeClr val="tx1"/>
                </a:solidFill>
                <a:latin typeface="Arial" charset="0"/>
                <a:ea typeface="ＭＳ Ｐゴシック" charset="0"/>
              </a:defRPr>
            </a:lvl3pPr>
            <a:lvl4pPr eaLnBrk="0" hangingPunct="0">
              <a:defRPr sz="2500">
                <a:solidFill>
                  <a:schemeClr val="tx1"/>
                </a:solidFill>
                <a:latin typeface="Arial" charset="0"/>
                <a:ea typeface="ＭＳ Ｐゴシック" charset="0"/>
              </a:defRPr>
            </a:lvl4pPr>
            <a:lvl5pPr eaLnBrk="0" hangingPunct="0">
              <a:defRPr sz="2500">
                <a:solidFill>
                  <a:schemeClr val="tx1"/>
                </a:solidFill>
                <a:latin typeface="Arial" charset="0"/>
                <a:ea typeface="ＭＳ Ｐゴシック" charset="0"/>
              </a:defRPr>
            </a:lvl5pPr>
            <a:lvl6pPr marL="457200" eaLnBrk="0" fontAlgn="base" hangingPunct="0">
              <a:spcBef>
                <a:spcPct val="0"/>
              </a:spcBef>
              <a:spcAft>
                <a:spcPct val="0"/>
              </a:spcAft>
              <a:defRPr sz="2500">
                <a:solidFill>
                  <a:schemeClr val="tx1"/>
                </a:solidFill>
                <a:latin typeface="Arial" charset="0"/>
                <a:ea typeface="ＭＳ Ｐゴシック" charset="0"/>
              </a:defRPr>
            </a:lvl6pPr>
            <a:lvl7pPr marL="914400" eaLnBrk="0" fontAlgn="base" hangingPunct="0">
              <a:spcBef>
                <a:spcPct val="0"/>
              </a:spcBef>
              <a:spcAft>
                <a:spcPct val="0"/>
              </a:spcAft>
              <a:defRPr sz="2500">
                <a:solidFill>
                  <a:schemeClr val="tx1"/>
                </a:solidFill>
                <a:latin typeface="Arial" charset="0"/>
                <a:ea typeface="ＭＳ Ｐゴシック" charset="0"/>
              </a:defRPr>
            </a:lvl7pPr>
            <a:lvl8pPr marL="1371600" eaLnBrk="0" fontAlgn="base" hangingPunct="0">
              <a:spcBef>
                <a:spcPct val="0"/>
              </a:spcBef>
              <a:spcAft>
                <a:spcPct val="0"/>
              </a:spcAft>
              <a:defRPr sz="2500">
                <a:solidFill>
                  <a:schemeClr val="tx1"/>
                </a:solidFill>
                <a:latin typeface="Arial" charset="0"/>
                <a:ea typeface="ＭＳ Ｐゴシック" charset="0"/>
              </a:defRPr>
            </a:lvl8pPr>
            <a:lvl9pPr marL="1828800" eaLnBrk="0" fontAlgn="base" hangingPunct="0">
              <a:spcBef>
                <a:spcPct val="0"/>
              </a:spcBef>
              <a:spcAft>
                <a:spcPct val="0"/>
              </a:spcAft>
              <a:defRPr sz="2500">
                <a:solidFill>
                  <a:schemeClr val="tx1"/>
                </a:solidFill>
                <a:latin typeface="Arial" charset="0"/>
                <a:ea typeface="ＭＳ Ｐゴシック" charset="0"/>
              </a:defRPr>
            </a:lvl9pPr>
          </a:lstStyle>
          <a:p>
            <a:pPr fontAlgn="base">
              <a:spcBef>
                <a:spcPct val="0"/>
              </a:spcBef>
              <a:spcAft>
                <a:spcPct val="0"/>
              </a:spcAft>
            </a:pPr>
            <a:r>
              <a:rPr lang="en-US" sz="1800" b="1">
                <a:solidFill>
                  <a:srgbClr val="009999"/>
                </a:solidFill>
              </a:rPr>
              <a:t>9</a:t>
            </a:r>
            <a:endParaRPr lang="en-US" sz="2400" b="1">
              <a:solidFill>
                <a:srgbClr val="009999"/>
              </a:solidFill>
            </a:endParaRPr>
          </a:p>
        </p:txBody>
      </p:sp>
      <p:sp>
        <p:nvSpPr>
          <p:cNvPr id="158742" name="Text Box 25"/>
          <p:cNvSpPr txBox="1">
            <a:spLocks noChangeArrowheads="1"/>
          </p:cNvSpPr>
          <p:nvPr/>
        </p:nvSpPr>
        <p:spPr bwMode="auto">
          <a:xfrm>
            <a:off x="7106229" y="4228821"/>
            <a:ext cx="441121" cy="3691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291" tIns="45646" rIns="91291" bIns="45646">
            <a:spAutoFit/>
          </a:bodyPr>
          <a:lstStyle>
            <a:lvl1pPr eaLnBrk="0" hangingPunct="0">
              <a:defRPr sz="2500">
                <a:solidFill>
                  <a:schemeClr val="tx1"/>
                </a:solidFill>
                <a:latin typeface="Arial" charset="0"/>
                <a:ea typeface="ＭＳ Ｐゴシック" charset="0"/>
                <a:cs typeface="ＭＳ Ｐゴシック" charset="0"/>
              </a:defRPr>
            </a:lvl1pPr>
            <a:lvl2pPr marL="37931725" indent="-37474525" eaLnBrk="0" hangingPunct="0">
              <a:defRPr sz="2500">
                <a:solidFill>
                  <a:schemeClr val="tx1"/>
                </a:solidFill>
                <a:latin typeface="Arial" charset="0"/>
                <a:ea typeface="ＭＳ Ｐゴシック" charset="0"/>
              </a:defRPr>
            </a:lvl2pPr>
            <a:lvl3pPr eaLnBrk="0" hangingPunct="0">
              <a:defRPr sz="2500">
                <a:solidFill>
                  <a:schemeClr val="tx1"/>
                </a:solidFill>
                <a:latin typeface="Arial" charset="0"/>
                <a:ea typeface="ＭＳ Ｐゴシック" charset="0"/>
              </a:defRPr>
            </a:lvl3pPr>
            <a:lvl4pPr eaLnBrk="0" hangingPunct="0">
              <a:defRPr sz="2500">
                <a:solidFill>
                  <a:schemeClr val="tx1"/>
                </a:solidFill>
                <a:latin typeface="Arial" charset="0"/>
                <a:ea typeface="ＭＳ Ｐゴシック" charset="0"/>
              </a:defRPr>
            </a:lvl4pPr>
            <a:lvl5pPr eaLnBrk="0" hangingPunct="0">
              <a:defRPr sz="2500">
                <a:solidFill>
                  <a:schemeClr val="tx1"/>
                </a:solidFill>
                <a:latin typeface="Arial" charset="0"/>
                <a:ea typeface="ＭＳ Ｐゴシック" charset="0"/>
              </a:defRPr>
            </a:lvl5pPr>
            <a:lvl6pPr marL="457200" eaLnBrk="0" fontAlgn="base" hangingPunct="0">
              <a:spcBef>
                <a:spcPct val="0"/>
              </a:spcBef>
              <a:spcAft>
                <a:spcPct val="0"/>
              </a:spcAft>
              <a:defRPr sz="2500">
                <a:solidFill>
                  <a:schemeClr val="tx1"/>
                </a:solidFill>
                <a:latin typeface="Arial" charset="0"/>
                <a:ea typeface="ＭＳ Ｐゴシック" charset="0"/>
              </a:defRPr>
            </a:lvl6pPr>
            <a:lvl7pPr marL="914400" eaLnBrk="0" fontAlgn="base" hangingPunct="0">
              <a:spcBef>
                <a:spcPct val="0"/>
              </a:spcBef>
              <a:spcAft>
                <a:spcPct val="0"/>
              </a:spcAft>
              <a:defRPr sz="2500">
                <a:solidFill>
                  <a:schemeClr val="tx1"/>
                </a:solidFill>
                <a:latin typeface="Arial" charset="0"/>
                <a:ea typeface="ＭＳ Ｐゴシック" charset="0"/>
              </a:defRPr>
            </a:lvl7pPr>
            <a:lvl8pPr marL="1371600" eaLnBrk="0" fontAlgn="base" hangingPunct="0">
              <a:spcBef>
                <a:spcPct val="0"/>
              </a:spcBef>
              <a:spcAft>
                <a:spcPct val="0"/>
              </a:spcAft>
              <a:defRPr sz="2500">
                <a:solidFill>
                  <a:schemeClr val="tx1"/>
                </a:solidFill>
                <a:latin typeface="Arial" charset="0"/>
                <a:ea typeface="ＭＳ Ｐゴシック" charset="0"/>
              </a:defRPr>
            </a:lvl8pPr>
            <a:lvl9pPr marL="1828800" eaLnBrk="0" fontAlgn="base" hangingPunct="0">
              <a:spcBef>
                <a:spcPct val="0"/>
              </a:spcBef>
              <a:spcAft>
                <a:spcPct val="0"/>
              </a:spcAft>
              <a:defRPr sz="2500">
                <a:solidFill>
                  <a:schemeClr val="tx1"/>
                </a:solidFill>
                <a:latin typeface="Arial" charset="0"/>
                <a:ea typeface="ＭＳ Ｐゴシック" charset="0"/>
              </a:defRPr>
            </a:lvl9pPr>
          </a:lstStyle>
          <a:p>
            <a:pPr fontAlgn="base">
              <a:spcBef>
                <a:spcPct val="0"/>
              </a:spcBef>
              <a:spcAft>
                <a:spcPct val="0"/>
              </a:spcAft>
            </a:pPr>
            <a:r>
              <a:rPr lang="en-US" sz="1800" b="1">
                <a:solidFill>
                  <a:srgbClr val="009999"/>
                </a:solidFill>
              </a:rPr>
              <a:t>10</a:t>
            </a:r>
            <a:endParaRPr lang="en-US" sz="2400" b="1">
              <a:solidFill>
                <a:srgbClr val="009999"/>
              </a:solidFill>
            </a:endParaRPr>
          </a:p>
        </p:txBody>
      </p:sp>
      <p:sp>
        <p:nvSpPr>
          <p:cNvPr id="158743" name="Line 26"/>
          <p:cNvSpPr>
            <a:spLocks noChangeShapeType="1"/>
          </p:cNvSpPr>
          <p:nvPr/>
        </p:nvSpPr>
        <p:spPr bwMode="auto">
          <a:xfrm>
            <a:off x="8133778" y="4115362"/>
            <a:ext cx="152977" cy="151279"/>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wrap="none" lIns="91291" tIns="45646" rIns="91291" bIns="45646" anchor="ctr"/>
          <a:lstStyle/>
          <a:p>
            <a:pPr fontAlgn="base">
              <a:spcBef>
                <a:spcPct val="0"/>
              </a:spcBef>
              <a:spcAft>
                <a:spcPct val="0"/>
              </a:spcAft>
            </a:pPr>
            <a:endParaRPr lang="en-US" sz="2200">
              <a:solidFill>
                <a:srgbClr val="000000"/>
              </a:solidFill>
              <a:latin typeface="Arial"/>
              <a:ea typeface="ＭＳ Ｐゴシック"/>
            </a:endParaRPr>
          </a:p>
        </p:txBody>
      </p:sp>
      <p:sp>
        <p:nvSpPr>
          <p:cNvPr id="158744" name="Line 27"/>
          <p:cNvSpPr>
            <a:spLocks noChangeShapeType="1"/>
          </p:cNvSpPr>
          <p:nvPr/>
        </p:nvSpPr>
        <p:spPr bwMode="auto">
          <a:xfrm flipH="1">
            <a:off x="8133778" y="4266641"/>
            <a:ext cx="152977" cy="152681"/>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wrap="none" lIns="91291" tIns="45646" rIns="91291" bIns="45646" anchor="ctr"/>
          <a:lstStyle/>
          <a:p>
            <a:pPr fontAlgn="base">
              <a:spcBef>
                <a:spcPct val="0"/>
              </a:spcBef>
              <a:spcAft>
                <a:spcPct val="0"/>
              </a:spcAft>
            </a:pPr>
            <a:endParaRPr lang="en-US" sz="2200">
              <a:solidFill>
                <a:srgbClr val="000000"/>
              </a:solidFill>
              <a:latin typeface="Arial"/>
              <a:ea typeface="ＭＳ Ｐゴシック"/>
            </a:endParaRPr>
          </a:p>
        </p:txBody>
      </p:sp>
      <p:sp>
        <p:nvSpPr>
          <p:cNvPr id="158745" name="Line 28"/>
          <p:cNvSpPr>
            <a:spLocks noChangeShapeType="1"/>
          </p:cNvSpPr>
          <p:nvPr/>
        </p:nvSpPr>
        <p:spPr bwMode="auto">
          <a:xfrm>
            <a:off x="8286755" y="4266640"/>
            <a:ext cx="228023"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wrap="none" lIns="91291" tIns="45646" rIns="91291" bIns="45646" anchor="ctr"/>
          <a:lstStyle/>
          <a:p>
            <a:pPr fontAlgn="base">
              <a:spcBef>
                <a:spcPct val="0"/>
              </a:spcBef>
              <a:spcAft>
                <a:spcPct val="0"/>
              </a:spcAft>
            </a:pPr>
            <a:endParaRPr lang="en-US" sz="2200">
              <a:solidFill>
                <a:srgbClr val="000000"/>
              </a:solidFill>
              <a:latin typeface="Arial"/>
              <a:ea typeface="ＭＳ Ｐゴシック"/>
            </a:endParaRPr>
          </a:p>
        </p:txBody>
      </p:sp>
      <p:sp>
        <p:nvSpPr>
          <p:cNvPr id="158746" name="Line 29"/>
          <p:cNvSpPr>
            <a:spLocks noChangeShapeType="1"/>
          </p:cNvSpPr>
          <p:nvPr/>
        </p:nvSpPr>
        <p:spPr bwMode="auto">
          <a:xfrm>
            <a:off x="8514778" y="4266641"/>
            <a:ext cx="152977" cy="152681"/>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wrap="none" lIns="91291" tIns="45646" rIns="91291" bIns="45646" anchor="ctr"/>
          <a:lstStyle/>
          <a:p>
            <a:pPr fontAlgn="base">
              <a:spcBef>
                <a:spcPct val="0"/>
              </a:spcBef>
              <a:spcAft>
                <a:spcPct val="0"/>
              </a:spcAft>
            </a:pPr>
            <a:endParaRPr lang="en-US" sz="2200">
              <a:solidFill>
                <a:srgbClr val="000000"/>
              </a:solidFill>
              <a:latin typeface="Arial"/>
              <a:ea typeface="ＭＳ Ｐゴシック"/>
            </a:endParaRPr>
          </a:p>
        </p:txBody>
      </p:sp>
      <p:sp>
        <p:nvSpPr>
          <p:cNvPr id="158747" name="Line 30"/>
          <p:cNvSpPr>
            <a:spLocks noChangeShapeType="1"/>
          </p:cNvSpPr>
          <p:nvPr/>
        </p:nvSpPr>
        <p:spPr bwMode="auto">
          <a:xfrm flipV="1">
            <a:off x="8514778" y="4115362"/>
            <a:ext cx="152977" cy="151279"/>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wrap="none" lIns="91291" tIns="45646" rIns="91291" bIns="45646" anchor="ctr"/>
          <a:lstStyle/>
          <a:p>
            <a:pPr fontAlgn="base">
              <a:spcBef>
                <a:spcPct val="0"/>
              </a:spcBef>
              <a:spcAft>
                <a:spcPct val="0"/>
              </a:spcAft>
            </a:pPr>
            <a:endParaRPr lang="en-US" sz="2200">
              <a:solidFill>
                <a:srgbClr val="000000"/>
              </a:solidFill>
              <a:latin typeface="Arial"/>
              <a:ea typeface="ＭＳ Ｐゴシック"/>
            </a:endParaRPr>
          </a:p>
        </p:txBody>
      </p:sp>
      <p:sp>
        <p:nvSpPr>
          <p:cNvPr id="158748" name="Text Box 31"/>
          <p:cNvSpPr txBox="1">
            <a:spLocks noChangeArrowheads="1"/>
          </p:cNvSpPr>
          <p:nvPr/>
        </p:nvSpPr>
        <p:spPr bwMode="auto">
          <a:xfrm>
            <a:off x="7905754" y="3912256"/>
            <a:ext cx="312743" cy="3691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291" tIns="45646" rIns="91291" bIns="45646">
            <a:spAutoFit/>
          </a:bodyPr>
          <a:lstStyle>
            <a:lvl1pPr eaLnBrk="0" hangingPunct="0">
              <a:defRPr sz="2500">
                <a:solidFill>
                  <a:schemeClr val="tx1"/>
                </a:solidFill>
                <a:latin typeface="Arial" charset="0"/>
                <a:ea typeface="ＭＳ Ｐゴシック" charset="0"/>
                <a:cs typeface="ＭＳ Ｐゴシック" charset="0"/>
              </a:defRPr>
            </a:lvl1pPr>
            <a:lvl2pPr marL="37931725" indent="-37474525" eaLnBrk="0" hangingPunct="0">
              <a:defRPr sz="2500">
                <a:solidFill>
                  <a:schemeClr val="tx1"/>
                </a:solidFill>
                <a:latin typeface="Arial" charset="0"/>
                <a:ea typeface="ＭＳ Ｐゴシック" charset="0"/>
              </a:defRPr>
            </a:lvl2pPr>
            <a:lvl3pPr eaLnBrk="0" hangingPunct="0">
              <a:defRPr sz="2500">
                <a:solidFill>
                  <a:schemeClr val="tx1"/>
                </a:solidFill>
                <a:latin typeface="Arial" charset="0"/>
                <a:ea typeface="ＭＳ Ｐゴシック" charset="0"/>
              </a:defRPr>
            </a:lvl3pPr>
            <a:lvl4pPr eaLnBrk="0" hangingPunct="0">
              <a:defRPr sz="2500">
                <a:solidFill>
                  <a:schemeClr val="tx1"/>
                </a:solidFill>
                <a:latin typeface="Arial" charset="0"/>
                <a:ea typeface="ＭＳ Ｐゴシック" charset="0"/>
              </a:defRPr>
            </a:lvl4pPr>
            <a:lvl5pPr eaLnBrk="0" hangingPunct="0">
              <a:defRPr sz="2500">
                <a:solidFill>
                  <a:schemeClr val="tx1"/>
                </a:solidFill>
                <a:latin typeface="Arial" charset="0"/>
                <a:ea typeface="ＭＳ Ｐゴシック" charset="0"/>
              </a:defRPr>
            </a:lvl5pPr>
            <a:lvl6pPr marL="457200" eaLnBrk="0" fontAlgn="base" hangingPunct="0">
              <a:spcBef>
                <a:spcPct val="0"/>
              </a:spcBef>
              <a:spcAft>
                <a:spcPct val="0"/>
              </a:spcAft>
              <a:defRPr sz="2500">
                <a:solidFill>
                  <a:schemeClr val="tx1"/>
                </a:solidFill>
                <a:latin typeface="Arial" charset="0"/>
                <a:ea typeface="ＭＳ Ｐゴシック" charset="0"/>
              </a:defRPr>
            </a:lvl6pPr>
            <a:lvl7pPr marL="914400" eaLnBrk="0" fontAlgn="base" hangingPunct="0">
              <a:spcBef>
                <a:spcPct val="0"/>
              </a:spcBef>
              <a:spcAft>
                <a:spcPct val="0"/>
              </a:spcAft>
              <a:defRPr sz="2500">
                <a:solidFill>
                  <a:schemeClr val="tx1"/>
                </a:solidFill>
                <a:latin typeface="Arial" charset="0"/>
                <a:ea typeface="ＭＳ Ｐゴシック" charset="0"/>
              </a:defRPr>
            </a:lvl7pPr>
            <a:lvl8pPr marL="1371600" eaLnBrk="0" fontAlgn="base" hangingPunct="0">
              <a:spcBef>
                <a:spcPct val="0"/>
              </a:spcBef>
              <a:spcAft>
                <a:spcPct val="0"/>
              </a:spcAft>
              <a:defRPr sz="2500">
                <a:solidFill>
                  <a:schemeClr val="tx1"/>
                </a:solidFill>
                <a:latin typeface="Arial" charset="0"/>
                <a:ea typeface="ＭＳ Ｐゴシック" charset="0"/>
              </a:defRPr>
            </a:lvl8pPr>
            <a:lvl9pPr marL="1828800" eaLnBrk="0" fontAlgn="base" hangingPunct="0">
              <a:spcBef>
                <a:spcPct val="0"/>
              </a:spcBef>
              <a:spcAft>
                <a:spcPct val="0"/>
              </a:spcAft>
              <a:defRPr sz="2500">
                <a:solidFill>
                  <a:schemeClr val="tx1"/>
                </a:solidFill>
                <a:latin typeface="Arial" charset="0"/>
                <a:ea typeface="ＭＳ Ｐゴシック" charset="0"/>
              </a:defRPr>
            </a:lvl9pPr>
          </a:lstStyle>
          <a:p>
            <a:pPr fontAlgn="base">
              <a:spcBef>
                <a:spcPct val="0"/>
              </a:spcBef>
              <a:spcAft>
                <a:spcPct val="0"/>
              </a:spcAft>
            </a:pPr>
            <a:r>
              <a:rPr lang="en-US" sz="1800">
                <a:solidFill>
                  <a:srgbClr val="000000"/>
                </a:solidFill>
              </a:rPr>
              <a:t>1</a:t>
            </a:r>
            <a:endParaRPr lang="en-US" sz="2400" b="1">
              <a:solidFill>
                <a:srgbClr val="000000"/>
              </a:solidFill>
            </a:endParaRPr>
          </a:p>
        </p:txBody>
      </p:sp>
      <p:sp>
        <p:nvSpPr>
          <p:cNvPr id="158749" name="Text Box 32"/>
          <p:cNvSpPr txBox="1">
            <a:spLocks noChangeArrowheads="1"/>
          </p:cNvSpPr>
          <p:nvPr/>
        </p:nvSpPr>
        <p:spPr bwMode="auto">
          <a:xfrm>
            <a:off x="7772979" y="4224620"/>
            <a:ext cx="441121" cy="3691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291" tIns="45646" rIns="91291" bIns="45646">
            <a:spAutoFit/>
          </a:bodyPr>
          <a:lstStyle>
            <a:lvl1pPr eaLnBrk="0" hangingPunct="0">
              <a:defRPr sz="2500">
                <a:solidFill>
                  <a:schemeClr val="tx1"/>
                </a:solidFill>
                <a:latin typeface="Arial" charset="0"/>
                <a:ea typeface="ＭＳ Ｐゴシック" charset="0"/>
                <a:cs typeface="ＭＳ Ｐゴシック" charset="0"/>
              </a:defRPr>
            </a:lvl1pPr>
            <a:lvl2pPr marL="37931725" indent="-37474525" eaLnBrk="0" hangingPunct="0">
              <a:defRPr sz="2500">
                <a:solidFill>
                  <a:schemeClr val="tx1"/>
                </a:solidFill>
                <a:latin typeface="Arial" charset="0"/>
                <a:ea typeface="ＭＳ Ｐゴシック" charset="0"/>
              </a:defRPr>
            </a:lvl2pPr>
            <a:lvl3pPr eaLnBrk="0" hangingPunct="0">
              <a:defRPr sz="2500">
                <a:solidFill>
                  <a:schemeClr val="tx1"/>
                </a:solidFill>
                <a:latin typeface="Arial" charset="0"/>
                <a:ea typeface="ＭＳ Ｐゴシック" charset="0"/>
              </a:defRPr>
            </a:lvl3pPr>
            <a:lvl4pPr eaLnBrk="0" hangingPunct="0">
              <a:defRPr sz="2500">
                <a:solidFill>
                  <a:schemeClr val="tx1"/>
                </a:solidFill>
                <a:latin typeface="Arial" charset="0"/>
                <a:ea typeface="ＭＳ Ｐゴシック" charset="0"/>
              </a:defRPr>
            </a:lvl4pPr>
            <a:lvl5pPr eaLnBrk="0" hangingPunct="0">
              <a:defRPr sz="2500">
                <a:solidFill>
                  <a:schemeClr val="tx1"/>
                </a:solidFill>
                <a:latin typeface="Arial" charset="0"/>
                <a:ea typeface="ＭＳ Ｐゴシック" charset="0"/>
              </a:defRPr>
            </a:lvl5pPr>
            <a:lvl6pPr marL="457200" eaLnBrk="0" fontAlgn="base" hangingPunct="0">
              <a:spcBef>
                <a:spcPct val="0"/>
              </a:spcBef>
              <a:spcAft>
                <a:spcPct val="0"/>
              </a:spcAft>
              <a:defRPr sz="2500">
                <a:solidFill>
                  <a:schemeClr val="tx1"/>
                </a:solidFill>
                <a:latin typeface="Arial" charset="0"/>
                <a:ea typeface="ＭＳ Ｐゴシック" charset="0"/>
              </a:defRPr>
            </a:lvl6pPr>
            <a:lvl7pPr marL="914400" eaLnBrk="0" fontAlgn="base" hangingPunct="0">
              <a:spcBef>
                <a:spcPct val="0"/>
              </a:spcBef>
              <a:spcAft>
                <a:spcPct val="0"/>
              </a:spcAft>
              <a:defRPr sz="2500">
                <a:solidFill>
                  <a:schemeClr val="tx1"/>
                </a:solidFill>
                <a:latin typeface="Arial" charset="0"/>
                <a:ea typeface="ＭＳ Ｐゴシック" charset="0"/>
              </a:defRPr>
            </a:lvl7pPr>
            <a:lvl8pPr marL="1371600" eaLnBrk="0" fontAlgn="base" hangingPunct="0">
              <a:spcBef>
                <a:spcPct val="0"/>
              </a:spcBef>
              <a:spcAft>
                <a:spcPct val="0"/>
              </a:spcAft>
              <a:defRPr sz="2500">
                <a:solidFill>
                  <a:schemeClr val="tx1"/>
                </a:solidFill>
                <a:latin typeface="Arial" charset="0"/>
                <a:ea typeface="ＭＳ Ｐゴシック" charset="0"/>
              </a:defRPr>
            </a:lvl8pPr>
            <a:lvl9pPr marL="1828800" eaLnBrk="0" fontAlgn="base" hangingPunct="0">
              <a:spcBef>
                <a:spcPct val="0"/>
              </a:spcBef>
              <a:spcAft>
                <a:spcPct val="0"/>
              </a:spcAft>
              <a:defRPr sz="2500">
                <a:solidFill>
                  <a:schemeClr val="tx1"/>
                </a:solidFill>
                <a:latin typeface="Arial" charset="0"/>
                <a:ea typeface="ＭＳ Ｐゴシック" charset="0"/>
              </a:defRPr>
            </a:lvl9pPr>
          </a:lstStyle>
          <a:p>
            <a:pPr fontAlgn="base">
              <a:spcBef>
                <a:spcPct val="0"/>
              </a:spcBef>
              <a:spcAft>
                <a:spcPct val="0"/>
              </a:spcAft>
            </a:pPr>
            <a:r>
              <a:rPr lang="en-US" sz="1800">
                <a:solidFill>
                  <a:srgbClr val="000000"/>
                </a:solidFill>
              </a:rPr>
              <a:t>10</a:t>
            </a:r>
            <a:endParaRPr lang="en-US" sz="2400" b="1">
              <a:solidFill>
                <a:srgbClr val="000000"/>
              </a:solidFill>
            </a:endParaRPr>
          </a:p>
        </p:txBody>
      </p:sp>
      <p:sp>
        <p:nvSpPr>
          <p:cNvPr id="158750" name="Text Box 33"/>
          <p:cNvSpPr txBox="1">
            <a:spLocks noChangeArrowheads="1"/>
          </p:cNvSpPr>
          <p:nvPr/>
        </p:nvSpPr>
        <p:spPr bwMode="auto">
          <a:xfrm>
            <a:off x="8591265" y="3905253"/>
            <a:ext cx="312743" cy="3691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291" tIns="45646" rIns="91291" bIns="45646">
            <a:spAutoFit/>
          </a:bodyPr>
          <a:lstStyle>
            <a:lvl1pPr eaLnBrk="0" hangingPunct="0">
              <a:defRPr sz="2500">
                <a:solidFill>
                  <a:schemeClr val="tx1"/>
                </a:solidFill>
                <a:latin typeface="Arial" charset="0"/>
                <a:ea typeface="ＭＳ Ｐゴシック" charset="0"/>
                <a:cs typeface="ＭＳ Ｐゴシック" charset="0"/>
              </a:defRPr>
            </a:lvl1pPr>
            <a:lvl2pPr marL="37931725" indent="-37474525" eaLnBrk="0" hangingPunct="0">
              <a:defRPr sz="2500">
                <a:solidFill>
                  <a:schemeClr val="tx1"/>
                </a:solidFill>
                <a:latin typeface="Arial" charset="0"/>
                <a:ea typeface="ＭＳ Ｐゴシック" charset="0"/>
              </a:defRPr>
            </a:lvl2pPr>
            <a:lvl3pPr eaLnBrk="0" hangingPunct="0">
              <a:defRPr sz="2500">
                <a:solidFill>
                  <a:schemeClr val="tx1"/>
                </a:solidFill>
                <a:latin typeface="Arial" charset="0"/>
                <a:ea typeface="ＭＳ Ｐゴシック" charset="0"/>
              </a:defRPr>
            </a:lvl3pPr>
            <a:lvl4pPr eaLnBrk="0" hangingPunct="0">
              <a:defRPr sz="2500">
                <a:solidFill>
                  <a:schemeClr val="tx1"/>
                </a:solidFill>
                <a:latin typeface="Arial" charset="0"/>
                <a:ea typeface="ＭＳ Ｐゴシック" charset="0"/>
              </a:defRPr>
            </a:lvl4pPr>
            <a:lvl5pPr eaLnBrk="0" hangingPunct="0">
              <a:defRPr sz="2500">
                <a:solidFill>
                  <a:schemeClr val="tx1"/>
                </a:solidFill>
                <a:latin typeface="Arial" charset="0"/>
                <a:ea typeface="ＭＳ Ｐゴシック" charset="0"/>
              </a:defRPr>
            </a:lvl5pPr>
            <a:lvl6pPr marL="457200" eaLnBrk="0" fontAlgn="base" hangingPunct="0">
              <a:spcBef>
                <a:spcPct val="0"/>
              </a:spcBef>
              <a:spcAft>
                <a:spcPct val="0"/>
              </a:spcAft>
              <a:defRPr sz="2500">
                <a:solidFill>
                  <a:schemeClr val="tx1"/>
                </a:solidFill>
                <a:latin typeface="Arial" charset="0"/>
                <a:ea typeface="ＭＳ Ｐゴシック" charset="0"/>
              </a:defRPr>
            </a:lvl6pPr>
            <a:lvl7pPr marL="914400" eaLnBrk="0" fontAlgn="base" hangingPunct="0">
              <a:spcBef>
                <a:spcPct val="0"/>
              </a:spcBef>
              <a:spcAft>
                <a:spcPct val="0"/>
              </a:spcAft>
              <a:defRPr sz="2500">
                <a:solidFill>
                  <a:schemeClr val="tx1"/>
                </a:solidFill>
                <a:latin typeface="Arial" charset="0"/>
                <a:ea typeface="ＭＳ Ｐゴシック" charset="0"/>
              </a:defRPr>
            </a:lvl7pPr>
            <a:lvl8pPr marL="1371600" eaLnBrk="0" fontAlgn="base" hangingPunct="0">
              <a:spcBef>
                <a:spcPct val="0"/>
              </a:spcBef>
              <a:spcAft>
                <a:spcPct val="0"/>
              </a:spcAft>
              <a:defRPr sz="2500">
                <a:solidFill>
                  <a:schemeClr val="tx1"/>
                </a:solidFill>
                <a:latin typeface="Arial" charset="0"/>
                <a:ea typeface="ＭＳ Ｐゴシック" charset="0"/>
              </a:defRPr>
            </a:lvl8pPr>
            <a:lvl9pPr marL="1828800" eaLnBrk="0" fontAlgn="base" hangingPunct="0">
              <a:spcBef>
                <a:spcPct val="0"/>
              </a:spcBef>
              <a:spcAft>
                <a:spcPct val="0"/>
              </a:spcAft>
              <a:defRPr sz="2500">
                <a:solidFill>
                  <a:schemeClr val="tx1"/>
                </a:solidFill>
                <a:latin typeface="Arial" charset="0"/>
                <a:ea typeface="ＭＳ Ｐゴシック" charset="0"/>
              </a:defRPr>
            </a:lvl9pPr>
          </a:lstStyle>
          <a:p>
            <a:pPr fontAlgn="base">
              <a:spcBef>
                <a:spcPct val="0"/>
              </a:spcBef>
              <a:spcAft>
                <a:spcPct val="0"/>
              </a:spcAft>
            </a:pPr>
            <a:r>
              <a:rPr lang="en-US" sz="1800">
                <a:solidFill>
                  <a:srgbClr val="000000"/>
                </a:solidFill>
              </a:rPr>
              <a:t>9</a:t>
            </a:r>
            <a:endParaRPr lang="en-US" sz="2400" b="1">
              <a:solidFill>
                <a:srgbClr val="000000"/>
              </a:solidFill>
            </a:endParaRPr>
          </a:p>
        </p:txBody>
      </p:sp>
      <p:sp>
        <p:nvSpPr>
          <p:cNvPr id="158751" name="Text Box 34"/>
          <p:cNvSpPr txBox="1">
            <a:spLocks noChangeArrowheads="1"/>
          </p:cNvSpPr>
          <p:nvPr/>
        </p:nvSpPr>
        <p:spPr bwMode="auto">
          <a:xfrm>
            <a:off x="8591265" y="4266643"/>
            <a:ext cx="312743" cy="3691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291" tIns="45646" rIns="91291" bIns="45646">
            <a:spAutoFit/>
          </a:bodyPr>
          <a:lstStyle>
            <a:lvl1pPr eaLnBrk="0" hangingPunct="0">
              <a:defRPr sz="2500">
                <a:solidFill>
                  <a:schemeClr val="tx1"/>
                </a:solidFill>
                <a:latin typeface="Arial" charset="0"/>
                <a:ea typeface="ＭＳ Ｐゴシック" charset="0"/>
                <a:cs typeface="ＭＳ Ｐゴシック" charset="0"/>
              </a:defRPr>
            </a:lvl1pPr>
            <a:lvl2pPr marL="37931725" indent="-37474525" eaLnBrk="0" hangingPunct="0">
              <a:defRPr sz="2500">
                <a:solidFill>
                  <a:schemeClr val="tx1"/>
                </a:solidFill>
                <a:latin typeface="Arial" charset="0"/>
                <a:ea typeface="ＭＳ Ｐゴシック" charset="0"/>
              </a:defRPr>
            </a:lvl2pPr>
            <a:lvl3pPr eaLnBrk="0" hangingPunct="0">
              <a:defRPr sz="2500">
                <a:solidFill>
                  <a:schemeClr val="tx1"/>
                </a:solidFill>
                <a:latin typeface="Arial" charset="0"/>
                <a:ea typeface="ＭＳ Ｐゴシック" charset="0"/>
              </a:defRPr>
            </a:lvl3pPr>
            <a:lvl4pPr eaLnBrk="0" hangingPunct="0">
              <a:defRPr sz="2500">
                <a:solidFill>
                  <a:schemeClr val="tx1"/>
                </a:solidFill>
                <a:latin typeface="Arial" charset="0"/>
                <a:ea typeface="ＭＳ Ｐゴシック" charset="0"/>
              </a:defRPr>
            </a:lvl4pPr>
            <a:lvl5pPr eaLnBrk="0" hangingPunct="0">
              <a:defRPr sz="2500">
                <a:solidFill>
                  <a:schemeClr val="tx1"/>
                </a:solidFill>
                <a:latin typeface="Arial" charset="0"/>
                <a:ea typeface="ＭＳ Ｐゴシック" charset="0"/>
              </a:defRPr>
            </a:lvl5pPr>
            <a:lvl6pPr marL="457200" eaLnBrk="0" fontAlgn="base" hangingPunct="0">
              <a:spcBef>
                <a:spcPct val="0"/>
              </a:spcBef>
              <a:spcAft>
                <a:spcPct val="0"/>
              </a:spcAft>
              <a:defRPr sz="2500">
                <a:solidFill>
                  <a:schemeClr val="tx1"/>
                </a:solidFill>
                <a:latin typeface="Arial" charset="0"/>
                <a:ea typeface="ＭＳ Ｐゴシック" charset="0"/>
              </a:defRPr>
            </a:lvl6pPr>
            <a:lvl7pPr marL="914400" eaLnBrk="0" fontAlgn="base" hangingPunct="0">
              <a:spcBef>
                <a:spcPct val="0"/>
              </a:spcBef>
              <a:spcAft>
                <a:spcPct val="0"/>
              </a:spcAft>
              <a:defRPr sz="2500">
                <a:solidFill>
                  <a:schemeClr val="tx1"/>
                </a:solidFill>
                <a:latin typeface="Arial" charset="0"/>
                <a:ea typeface="ＭＳ Ｐゴシック" charset="0"/>
              </a:defRPr>
            </a:lvl7pPr>
            <a:lvl8pPr marL="1371600" eaLnBrk="0" fontAlgn="base" hangingPunct="0">
              <a:spcBef>
                <a:spcPct val="0"/>
              </a:spcBef>
              <a:spcAft>
                <a:spcPct val="0"/>
              </a:spcAft>
              <a:defRPr sz="2500">
                <a:solidFill>
                  <a:schemeClr val="tx1"/>
                </a:solidFill>
                <a:latin typeface="Arial" charset="0"/>
                <a:ea typeface="ＭＳ Ｐゴシック" charset="0"/>
              </a:defRPr>
            </a:lvl8pPr>
            <a:lvl9pPr marL="1828800" eaLnBrk="0" fontAlgn="base" hangingPunct="0">
              <a:spcBef>
                <a:spcPct val="0"/>
              </a:spcBef>
              <a:spcAft>
                <a:spcPct val="0"/>
              </a:spcAft>
              <a:defRPr sz="2500">
                <a:solidFill>
                  <a:schemeClr val="tx1"/>
                </a:solidFill>
                <a:latin typeface="Arial" charset="0"/>
                <a:ea typeface="ＭＳ Ｐゴシック" charset="0"/>
              </a:defRPr>
            </a:lvl9pPr>
          </a:lstStyle>
          <a:p>
            <a:pPr fontAlgn="base">
              <a:spcBef>
                <a:spcPct val="0"/>
              </a:spcBef>
              <a:spcAft>
                <a:spcPct val="0"/>
              </a:spcAft>
            </a:pPr>
            <a:r>
              <a:rPr lang="en-US" sz="1800">
                <a:solidFill>
                  <a:srgbClr val="000000"/>
                </a:solidFill>
              </a:rPr>
              <a:t>4</a:t>
            </a:r>
            <a:endParaRPr lang="en-US" sz="2400" b="1">
              <a:solidFill>
                <a:srgbClr val="000000"/>
              </a:solidFill>
            </a:endParaRPr>
          </a:p>
        </p:txBody>
      </p:sp>
      <p:sp>
        <p:nvSpPr>
          <p:cNvPr id="158752" name="Text Box 35"/>
          <p:cNvSpPr txBox="1">
            <a:spLocks noChangeArrowheads="1"/>
          </p:cNvSpPr>
          <p:nvPr/>
        </p:nvSpPr>
        <p:spPr bwMode="auto">
          <a:xfrm>
            <a:off x="9315742" y="3912256"/>
            <a:ext cx="312743" cy="3691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291" tIns="45646" rIns="91291" bIns="45646">
            <a:spAutoFit/>
          </a:bodyPr>
          <a:lstStyle>
            <a:lvl1pPr eaLnBrk="0" hangingPunct="0">
              <a:defRPr sz="2500">
                <a:solidFill>
                  <a:schemeClr val="tx1"/>
                </a:solidFill>
                <a:latin typeface="Arial" charset="0"/>
                <a:ea typeface="ＭＳ Ｐゴシック" charset="0"/>
                <a:cs typeface="ＭＳ Ｐゴシック" charset="0"/>
              </a:defRPr>
            </a:lvl1pPr>
            <a:lvl2pPr marL="37931725" indent="-37474525" eaLnBrk="0" hangingPunct="0">
              <a:defRPr sz="2500">
                <a:solidFill>
                  <a:schemeClr val="tx1"/>
                </a:solidFill>
                <a:latin typeface="Arial" charset="0"/>
                <a:ea typeface="ＭＳ Ｐゴシック" charset="0"/>
              </a:defRPr>
            </a:lvl2pPr>
            <a:lvl3pPr eaLnBrk="0" hangingPunct="0">
              <a:defRPr sz="2500">
                <a:solidFill>
                  <a:schemeClr val="tx1"/>
                </a:solidFill>
                <a:latin typeface="Arial" charset="0"/>
                <a:ea typeface="ＭＳ Ｐゴシック" charset="0"/>
              </a:defRPr>
            </a:lvl3pPr>
            <a:lvl4pPr eaLnBrk="0" hangingPunct="0">
              <a:defRPr sz="2500">
                <a:solidFill>
                  <a:schemeClr val="tx1"/>
                </a:solidFill>
                <a:latin typeface="Arial" charset="0"/>
                <a:ea typeface="ＭＳ Ｐゴシック" charset="0"/>
              </a:defRPr>
            </a:lvl4pPr>
            <a:lvl5pPr eaLnBrk="0" hangingPunct="0">
              <a:defRPr sz="2500">
                <a:solidFill>
                  <a:schemeClr val="tx1"/>
                </a:solidFill>
                <a:latin typeface="Arial" charset="0"/>
                <a:ea typeface="ＭＳ Ｐゴシック" charset="0"/>
              </a:defRPr>
            </a:lvl5pPr>
            <a:lvl6pPr marL="457200" eaLnBrk="0" fontAlgn="base" hangingPunct="0">
              <a:spcBef>
                <a:spcPct val="0"/>
              </a:spcBef>
              <a:spcAft>
                <a:spcPct val="0"/>
              </a:spcAft>
              <a:defRPr sz="2500">
                <a:solidFill>
                  <a:schemeClr val="tx1"/>
                </a:solidFill>
                <a:latin typeface="Arial" charset="0"/>
                <a:ea typeface="ＭＳ Ｐゴシック" charset="0"/>
              </a:defRPr>
            </a:lvl6pPr>
            <a:lvl7pPr marL="914400" eaLnBrk="0" fontAlgn="base" hangingPunct="0">
              <a:spcBef>
                <a:spcPct val="0"/>
              </a:spcBef>
              <a:spcAft>
                <a:spcPct val="0"/>
              </a:spcAft>
              <a:defRPr sz="2500">
                <a:solidFill>
                  <a:schemeClr val="tx1"/>
                </a:solidFill>
                <a:latin typeface="Arial" charset="0"/>
                <a:ea typeface="ＭＳ Ｐゴシック" charset="0"/>
              </a:defRPr>
            </a:lvl7pPr>
            <a:lvl8pPr marL="1371600" eaLnBrk="0" fontAlgn="base" hangingPunct="0">
              <a:spcBef>
                <a:spcPct val="0"/>
              </a:spcBef>
              <a:spcAft>
                <a:spcPct val="0"/>
              </a:spcAft>
              <a:defRPr sz="2500">
                <a:solidFill>
                  <a:schemeClr val="tx1"/>
                </a:solidFill>
                <a:latin typeface="Arial" charset="0"/>
                <a:ea typeface="ＭＳ Ｐゴシック" charset="0"/>
              </a:defRPr>
            </a:lvl8pPr>
            <a:lvl9pPr marL="1828800" eaLnBrk="0" fontAlgn="base" hangingPunct="0">
              <a:spcBef>
                <a:spcPct val="0"/>
              </a:spcBef>
              <a:spcAft>
                <a:spcPct val="0"/>
              </a:spcAft>
              <a:defRPr sz="2500">
                <a:solidFill>
                  <a:schemeClr val="tx1"/>
                </a:solidFill>
                <a:latin typeface="Arial" charset="0"/>
                <a:ea typeface="ＭＳ Ｐゴシック" charset="0"/>
              </a:defRPr>
            </a:lvl9pPr>
          </a:lstStyle>
          <a:p>
            <a:pPr fontAlgn="base">
              <a:spcBef>
                <a:spcPct val="0"/>
              </a:spcBef>
              <a:spcAft>
                <a:spcPct val="0"/>
              </a:spcAft>
            </a:pPr>
            <a:r>
              <a:rPr lang="en-US" sz="1800">
                <a:solidFill>
                  <a:srgbClr val="000000"/>
                </a:solidFill>
              </a:rPr>
              <a:t>1</a:t>
            </a:r>
            <a:endParaRPr lang="en-US" sz="2400" b="1">
              <a:solidFill>
                <a:srgbClr val="000000"/>
              </a:solidFill>
            </a:endParaRPr>
          </a:p>
        </p:txBody>
      </p:sp>
      <p:sp>
        <p:nvSpPr>
          <p:cNvPr id="158753" name="Text Box 36"/>
          <p:cNvSpPr txBox="1">
            <a:spLocks noChangeArrowheads="1"/>
          </p:cNvSpPr>
          <p:nvPr/>
        </p:nvSpPr>
        <p:spPr bwMode="auto">
          <a:xfrm>
            <a:off x="9308526" y="4248433"/>
            <a:ext cx="312743" cy="3691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291" tIns="45646" rIns="91291" bIns="45646">
            <a:spAutoFit/>
          </a:bodyPr>
          <a:lstStyle>
            <a:lvl1pPr eaLnBrk="0" hangingPunct="0">
              <a:defRPr sz="2500">
                <a:solidFill>
                  <a:schemeClr val="tx1"/>
                </a:solidFill>
                <a:latin typeface="Arial" charset="0"/>
                <a:ea typeface="ＭＳ Ｐゴシック" charset="0"/>
                <a:cs typeface="ＭＳ Ｐゴシック" charset="0"/>
              </a:defRPr>
            </a:lvl1pPr>
            <a:lvl2pPr marL="37931725" indent="-37474525" eaLnBrk="0" hangingPunct="0">
              <a:defRPr sz="2500">
                <a:solidFill>
                  <a:schemeClr val="tx1"/>
                </a:solidFill>
                <a:latin typeface="Arial" charset="0"/>
                <a:ea typeface="ＭＳ Ｐゴシック" charset="0"/>
              </a:defRPr>
            </a:lvl2pPr>
            <a:lvl3pPr eaLnBrk="0" hangingPunct="0">
              <a:defRPr sz="2500">
                <a:solidFill>
                  <a:schemeClr val="tx1"/>
                </a:solidFill>
                <a:latin typeface="Arial" charset="0"/>
                <a:ea typeface="ＭＳ Ｐゴシック" charset="0"/>
              </a:defRPr>
            </a:lvl3pPr>
            <a:lvl4pPr eaLnBrk="0" hangingPunct="0">
              <a:defRPr sz="2500">
                <a:solidFill>
                  <a:schemeClr val="tx1"/>
                </a:solidFill>
                <a:latin typeface="Arial" charset="0"/>
                <a:ea typeface="ＭＳ Ｐゴシック" charset="0"/>
              </a:defRPr>
            </a:lvl4pPr>
            <a:lvl5pPr eaLnBrk="0" hangingPunct="0">
              <a:defRPr sz="2500">
                <a:solidFill>
                  <a:schemeClr val="tx1"/>
                </a:solidFill>
                <a:latin typeface="Arial" charset="0"/>
                <a:ea typeface="ＭＳ Ｐゴシック" charset="0"/>
              </a:defRPr>
            </a:lvl5pPr>
            <a:lvl6pPr marL="457200" eaLnBrk="0" fontAlgn="base" hangingPunct="0">
              <a:spcBef>
                <a:spcPct val="0"/>
              </a:spcBef>
              <a:spcAft>
                <a:spcPct val="0"/>
              </a:spcAft>
              <a:defRPr sz="2500">
                <a:solidFill>
                  <a:schemeClr val="tx1"/>
                </a:solidFill>
                <a:latin typeface="Arial" charset="0"/>
                <a:ea typeface="ＭＳ Ｐゴシック" charset="0"/>
              </a:defRPr>
            </a:lvl6pPr>
            <a:lvl7pPr marL="914400" eaLnBrk="0" fontAlgn="base" hangingPunct="0">
              <a:spcBef>
                <a:spcPct val="0"/>
              </a:spcBef>
              <a:spcAft>
                <a:spcPct val="0"/>
              </a:spcAft>
              <a:defRPr sz="2500">
                <a:solidFill>
                  <a:schemeClr val="tx1"/>
                </a:solidFill>
                <a:latin typeface="Arial" charset="0"/>
                <a:ea typeface="ＭＳ Ｐゴシック" charset="0"/>
              </a:defRPr>
            </a:lvl7pPr>
            <a:lvl8pPr marL="1371600" eaLnBrk="0" fontAlgn="base" hangingPunct="0">
              <a:spcBef>
                <a:spcPct val="0"/>
              </a:spcBef>
              <a:spcAft>
                <a:spcPct val="0"/>
              </a:spcAft>
              <a:defRPr sz="2500">
                <a:solidFill>
                  <a:schemeClr val="tx1"/>
                </a:solidFill>
                <a:latin typeface="Arial" charset="0"/>
                <a:ea typeface="ＭＳ Ｐゴシック" charset="0"/>
              </a:defRPr>
            </a:lvl8pPr>
            <a:lvl9pPr marL="1828800" eaLnBrk="0" fontAlgn="base" hangingPunct="0">
              <a:spcBef>
                <a:spcPct val="0"/>
              </a:spcBef>
              <a:spcAft>
                <a:spcPct val="0"/>
              </a:spcAft>
              <a:defRPr sz="2500">
                <a:solidFill>
                  <a:schemeClr val="tx1"/>
                </a:solidFill>
                <a:latin typeface="Arial" charset="0"/>
                <a:ea typeface="ＭＳ Ｐゴシック" charset="0"/>
              </a:defRPr>
            </a:lvl9pPr>
          </a:lstStyle>
          <a:p>
            <a:pPr fontAlgn="base">
              <a:spcBef>
                <a:spcPct val="0"/>
              </a:spcBef>
              <a:spcAft>
                <a:spcPct val="0"/>
              </a:spcAft>
            </a:pPr>
            <a:r>
              <a:rPr lang="en-US" sz="1800">
                <a:solidFill>
                  <a:srgbClr val="000000"/>
                </a:solidFill>
              </a:rPr>
              <a:t>9</a:t>
            </a:r>
            <a:endParaRPr lang="en-US" sz="2400" b="1">
              <a:solidFill>
                <a:srgbClr val="000000"/>
              </a:solidFill>
            </a:endParaRPr>
          </a:p>
        </p:txBody>
      </p:sp>
      <p:sp>
        <p:nvSpPr>
          <p:cNvPr id="158754" name="Text Box 37"/>
          <p:cNvSpPr txBox="1">
            <a:spLocks noChangeArrowheads="1"/>
          </p:cNvSpPr>
          <p:nvPr/>
        </p:nvSpPr>
        <p:spPr bwMode="auto">
          <a:xfrm>
            <a:off x="10001254" y="3905253"/>
            <a:ext cx="441121" cy="3691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291" tIns="45646" rIns="91291" bIns="45646">
            <a:spAutoFit/>
          </a:bodyPr>
          <a:lstStyle>
            <a:lvl1pPr eaLnBrk="0" hangingPunct="0">
              <a:defRPr sz="2500">
                <a:solidFill>
                  <a:schemeClr val="tx1"/>
                </a:solidFill>
                <a:latin typeface="Arial" charset="0"/>
                <a:ea typeface="ＭＳ Ｐゴシック" charset="0"/>
                <a:cs typeface="ＭＳ Ｐゴシック" charset="0"/>
              </a:defRPr>
            </a:lvl1pPr>
            <a:lvl2pPr marL="37931725" indent="-37474525" eaLnBrk="0" hangingPunct="0">
              <a:defRPr sz="2500">
                <a:solidFill>
                  <a:schemeClr val="tx1"/>
                </a:solidFill>
                <a:latin typeface="Arial" charset="0"/>
                <a:ea typeface="ＭＳ Ｐゴシック" charset="0"/>
              </a:defRPr>
            </a:lvl2pPr>
            <a:lvl3pPr eaLnBrk="0" hangingPunct="0">
              <a:defRPr sz="2500">
                <a:solidFill>
                  <a:schemeClr val="tx1"/>
                </a:solidFill>
                <a:latin typeface="Arial" charset="0"/>
                <a:ea typeface="ＭＳ Ｐゴシック" charset="0"/>
              </a:defRPr>
            </a:lvl3pPr>
            <a:lvl4pPr eaLnBrk="0" hangingPunct="0">
              <a:defRPr sz="2500">
                <a:solidFill>
                  <a:schemeClr val="tx1"/>
                </a:solidFill>
                <a:latin typeface="Arial" charset="0"/>
                <a:ea typeface="ＭＳ Ｐゴシック" charset="0"/>
              </a:defRPr>
            </a:lvl4pPr>
            <a:lvl5pPr eaLnBrk="0" hangingPunct="0">
              <a:defRPr sz="2500">
                <a:solidFill>
                  <a:schemeClr val="tx1"/>
                </a:solidFill>
                <a:latin typeface="Arial" charset="0"/>
                <a:ea typeface="ＭＳ Ｐゴシック" charset="0"/>
              </a:defRPr>
            </a:lvl5pPr>
            <a:lvl6pPr marL="457200" eaLnBrk="0" fontAlgn="base" hangingPunct="0">
              <a:spcBef>
                <a:spcPct val="0"/>
              </a:spcBef>
              <a:spcAft>
                <a:spcPct val="0"/>
              </a:spcAft>
              <a:defRPr sz="2500">
                <a:solidFill>
                  <a:schemeClr val="tx1"/>
                </a:solidFill>
                <a:latin typeface="Arial" charset="0"/>
                <a:ea typeface="ＭＳ Ｐゴシック" charset="0"/>
              </a:defRPr>
            </a:lvl6pPr>
            <a:lvl7pPr marL="914400" eaLnBrk="0" fontAlgn="base" hangingPunct="0">
              <a:spcBef>
                <a:spcPct val="0"/>
              </a:spcBef>
              <a:spcAft>
                <a:spcPct val="0"/>
              </a:spcAft>
              <a:defRPr sz="2500">
                <a:solidFill>
                  <a:schemeClr val="tx1"/>
                </a:solidFill>
                <a:latin typeface="Arial" charset="0"/>
                <a:ea typeface="ＭＳ Ｐゴシック" charset="0"/>
              </a:defRPr>
            </a:lvl7pPr>
            <a:lvl8pPr marL="1371600" eaLnBrk="0" fontAlgn="base" hangingPunct="0">
              <a:spcBef>
                <a:spcPct val="0"/>
              </a:spcBef>
              <a:spcAft>
                <a:spcPct val="0"/>
              </a:spcAft>
              <a:defRPr sz="2500">
                <a:solidFill>
                  <a:schemeClr val="tx1"/>
                </a:solidFill>
                <a:latin typeface="Arial" charset="0"/>
                <a:ea typeface="ＭＳ Ｐゴシック" charset="0"/>
              </a:defRPr>
            </a:lvl8pPr>
            <a:lvl9pPr marL="1828800" eaLnBrk="0" fontAlgn="base" hangingPunct="0">
              <a:spcBef>
                <a:spcPct val="0"/>
              </a:spcBef>
              <a:spcAft>
                <a:spcPct val="0"/>
              </a:spcAft>
              <a:defRPr sz="2500">
                <a:solidFill>
                  <a:schemeClr val="tx1"/>
                </a:solidFill>
                <a:latin typeface="Arial" charset="0"/>
                <a:ea typeface="ＭＳ Ｐゴシック" charset="0"/>
              </a:defRPr>
            </a:lvl9pPr>
          </a:lstStyle>
          <a:p>
            <a:pPr fontAlgn="base">
              <a:spcBef>
                <a:spcPct val="0"/>
              </a:spcBef>
              <a:spcAft>
                <a:spcPct val="0"/>
              </a:spcAft>
            </a:pPr>
            <a:r>
              <a:rPr lang="en-US" sz="1800">
                <a:solidFill>
                  <a:srgbClr val="000000"/>
                </a:solidFill>
              </a:rPr>
              <a:t>10</a:t>
            </a:r>
            <a:endParaRPr lang="en-US" sz="2400" b="1">
              <a:solidFill>
                <a:srgbClr val="000000"/>
              </a:solidFill>
            </a:endParaRPr>
          </a:p>
        </p:txBody>
      </p:sp>
      <p:sp>
        <p:nvSpPr>
          <p:cNvPr id="158755" name="Text Box 38"/>
          <p:cNvSpPr txBox="1">
            <a:spLocks noChangeArrowheads="1"/>
          </p:cNvSpPr>
          <p:nvPr/>
        </p:nvSpPr>
        <p:spPr bwMode="auto">
          <a:xfrm>
            <a:off x="10001254" y="4266643"/>
            <a:ext cx="312743" cy="3691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291" tIns="45646" rIns="91291" bIns="45646">
            <a:spAutoFit/>
          </a:bodyPr>
          <a:lstStyle>
            <a:lvl1pPr eaLnBrk="0" hangingPunct="0">
              <a:defRPr sz="2500">
                <a:solidFill>
                  <a:schemeClr val="tx1"/>
                </a:solidFill>
                <a:latin typeface="Arial" charset="0"/>
                <a:ea typeface="ＭＳ Ｐゴシック" charset="0"/>
                <a:cs typeface="ＭＳ Ｐゴシック" charset="0"/>
              </a:defRPr>
            </a:lvl1pPr>
            <a:lvl2pPr marL="37931725" indent="-37474525" eaLnBrk="0" hangingPunct="0">
              <a:defRPr sz="2500">
                <a:solidFill>
                  <a:schemeClr val="tx1"/>
                </a:solidFill>
                <a:latin typeface="Arial" charset="0"/>
                <a:ea typeface="ＭＳ Ｐゴシック" charset="0"/>
              </a:defRPr>
            </a:lvl2pPr>
            <a:lvl3pPr eaLnBrk="0" hangingPunct="0">
              <a:defRPr sz="2500">
                <a:solidFill>
                  <a:schemeClr val="tx1"/>
                </a:solidFill>
                <a:latin typeface="Arial" charset="0"/>
                <a:ea typeface="ＭＳ Ｐゴシック" charset="0"/>
              </a:defRPr>
            </a:lvl3pPr>
            <a:lvl4pPr eaLnBrk="0" hangingPunct="0">
              <a:defRPr sz="2500">
                <a:solidFill>
                  <a:schemeClr val="tx1"/>
                </a:solidFill>
                <a:latin typeface="Arial" charset="0"/>
                <a:ea typeface="ＭＳ Ｐゴシック" charset="0"/>
              </a:defRPr>
            </a:lvl4pPr>
            <a:lvl5pPr eaLnBrk="0" hangingPunct="0">
              <a:defRPr sz="2500">
                <a:solidFill>
                  <a:schemeClr val="tx1"/>
                </a:solidFill>
                <a:latin typeface="Arial" charset="0"/>
                <a:ea typeface="ＭＳ Ｐゴシック" charset="0"/>
              </a:defRPr>
            </a:lvl5pPr>
            <a:lvl6pPr marL="457200" eaLnBrk="0" fontAlgn="base" hangingPunct="0">
              <a:spcBef>
                <a:spcPct val="0"/>
              </a:spcBef>
              <a:spcAft>
                <a:spcPct val="0"/>
              </a:spcAft>
              <a:defRPr sz="2500">
                <a:solidFill>
                  <a:schemeClr val="tx1"/>
                </a:solidFill>
                <a:latin typeface="Arial" charset="0"/>
                <a:ea typeface="ＭＳ Ｐゴシック" charset="0"/>
              </a:defRPr>
            </a:lvl6pPr>
            <a:lvl7pPr marL="914400" eaLnBrk="0" fontAlgn="base" hangingPunct="0">
              <a:spcBef>
                <a:spcPct val="0"/>
              </a:spcBef>
              <a:spcAft>
                <a:spcPct val="0"/>
              </a:spcAft>
              <a:defRPr sz="2500">
                <a:solidFill>
                  <a:schemeClr val="tx1"/>
                </a:solidFill>
                <a:latin typeface="Arial" charset="0"/>
                <a:ea typeface="ＭＳ Ｐゴシック" charset="0"/>
              </a:defRPr>
            </a:lvl7pPr>
            <a:lvl8pPr marL="1371600" eaLnBrk="0" fontAlgn="base" hangingPunct="0">
              <a:spcBef>
                <a:spcPct val="0"/>
              </a:spcBef>
              <a:spcAft>
                <a:spcPct val="0"/>
              </a:spcAft>
              <a:defRPr sz="2500">
                <a:solidFill>
                  <a:schemeClr val="tx1"/>
                </a:solidFill>
                <a:latin typeface="Arial" charset="0"/>
                <a:ea typeface="ＭＳ Ｐゴシック" charset="0"/>
              </a:defRPr>
            </a:lvl8pPr>
            <a:lvl9pPr marL="1828800" eaLnBrk="0" fontAlgn="base" hangingPunct="0">
              <a:spcBef>
                <a:spcPct val="0"/>
              </a:spcBef>
              <a:spcAft>
                <a:spcPct val="0"/>
              </a:spcAft>
              <a:defRPr sz="2500">
                <a:solidFill>
                  <a:schemeClr val="tx1"/>
                </a:solidFill>
                <a:latin typeface="Arial" charset="0"/>
                <a:ea typeface="ＭＳ Ｐゴシック" charset="0"/>
              </a:defRPr>
            </a:lvl9pPr>
          </a:lstStyle>
          <a:p>
            <a:pPr fontAlgn="base">
              <a:spcBef>
                <a:spcPct val="0"/>
              </a:spcBef>
              <a:spcAft>
                <a:spcPct val="0"/>
              </a:spcAft>
            </a:pPr>
            <a:r>
              <a:rPr lang="en-US" sz="1800">
                <a:solidFill>
                  <a:srgbClr val="000000"/>
                </a:solidFill>
              </a:rPr>
              <a:t>4</a:t>
            </a:r>
            <a:endParaRPr lang="en-US" sz="2400" b="1">
              <a:solidFill>
                <a:srgbClr val="000000"/>
              </a:solidFill>
            </a:endParaRPr>
          </a:p>
        </p:txBody>
      </p:sp>
      <p:grpSp>
        <p:nvGrpSpPr>
          <p:cNvPr id="158756" name="Group 39"/>
          <p:cNvGrpSpPr>
            <a:grpSpLocks/>
          </p:cNvGrpSpPr>
          <p:nvPr/>
        </p:nvGrpSpPr>
        <p:grpSpPr bwMode="auto">
          <a:xfrm>
            <a:off x="7848028" y="3734364"/>
            <a:ext cx="1067955" cy="990320"/>
            <a:chOff x="4608" y="3168"/>
            <a:chExt cx="672" cy="624"/>
          </a:xfrm>
        </p:grpSpPr>
        <p:sp>
          <p:nvSpPr>
            <p:cNvPr id="158763" name="Oval 40"/>
            <p:cNvSpPr>
              <a:spLocks noChangeArrowheads="1"/>
            </p:cNvSpPr>
            <p:nvPr/>
          </p:nvSpPr>
          <p:spPr bwMode="auto">
            <a:xfrm>
              <a:off x="4608" y="3168"/>
              <a:ext cx="672" cy="624"/>
            </a:xfrm>
            <a:prstGeom prst="ellipse">
              <a:avLst/>
            </a:prstGeom>
            <a:noFill/>
            <a:ln w="3810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eaLnBrk="0" fontAlgn="base" hangingPunct="0">
                <a:spcBef>
                  <a:spcPct val="0"/>
                </a:spcBef>
                <a:spcAft>
                  <a:spcPct val="0"/>
                </a:spcAft>
              </a:pPr>
              <a:endParaRPr lang="en-US" sz="2400" b="1">
                <a:solidFill>
                  <a:srgbClr val="FF0000"/>
                </a:solidFill>
                <a:latin typeface="Arial"/>
                <a:ea typeface="ＭＳ Ｐゴシック"/>
              </a:endParaRPr>
            </a:p>
          </p:txBody>
        </p:sp>
        <p:sp>
          <p:nvSpPr>
            <p:cNvPr id="158764" name="Line 41"/>
            <p:cNvSpPr>
              <a:spLocks noChangeShapeType="1"/>
            </p:cNvSpPr>
            <p:nvPr/>
          </p:nvSpPr>
          <p:spPr bwMode="auto">
            <a:xfrm>
              <a:off x="4704" y="3264"/>
              <a:ext cx="480" cy="432"/>
            </a:xfrm>
            <a:prstGeom prst="line">
              <a:avLst/>
            </a:prstGeom>
            <a:noFill/>
            <a:ln w="38100">
              <a:solidFill>
                <a:srgbClr val="FF0000"/>
              </a:solidFill>
              <a:round/>
              <a:headEnd/>
              <a:tailEn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en-US" sz="2200">
                <a:solidFill>
                  <a:srgbClr val="000000"/>
                </a:solidFill>
                <a:latin typeface="Arial"/>
                <a:ea typeface="ＭＳ Ｐゴシック"/>
              </a:endParaRPr>
            </a:p>
          </p:txBody>
        </p:sp>
      </p:grpSp>
      <p:grpSp>
        <p:nvGrpSpPr>
          <p:cNvPr id="158757" name="Group 42"/>
          <p:cNvGrpSpPr>
            <a:grpSpLocks/>
          </p:cNvGrpSpPr>
          <p:nvPr/>
        </p:nvGrpSpPr>
        <p:grpSpPr bwMode="auto">
          <a:xfrm>
            <a:off x="9268118" y="3790391"/>
            <a:ext cx="1066512" cy="991721"/>
            <a:chOff x="4608" y="3168"/>
            <a:chExt cx="672" cy="624"/>
          </a:xfrm>
        </p:grpSpPr>
        <p:sp>
          <p:nvSpPr>
            <p:cNvPr id="158761" name="Oval 43"/>
            <p:cNvSpPr>
              <a:spLocks noChangeArrowheads="1"/>
            </p:cNvSpPr>
            <p:nvPr/>
          </p:nvSpPr>
          <p:spPr bwMode="auto">
            <a:xfrm>
              <a:off x="4608" y="3168"/>
              <a:ext cx="672" cy="624"/>
            </a:xfrm>
            <a:prstGeom prst="ellipse">
              <a:avLst/>
            </a:prstGeom>
            <a:noFill/>
            <a:ln w="3810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eaLnBrk="0" fontAlgn="base" hangingPunct="0">
                <a:spcBef>
                  <a:spcPct val="0"/>
                </a:spcBef>
                <a:spcAft>
                  <a:spcPct val="0"/>
                </a:spcAft>
              </a:pPr>
              <a:endParaRPr lang="en-US" sz="2400" b="1">
                <a:solidFill>
                  <a:srgbClr val="FF0000"/>
                </a:solidFill>
                <a:latin typeface="Arial"/>
                <a:ea typeface="ＭＳ Ｐゴシック"/>
              </a:endParaRPr>
            </a:p>
          </p:txBody>
        </p:sp>
        <p:sp>
          <p:nvSpPr>
            <p:cNvPr id="158762" name="Line 44"/>
            <p:cNvSpPr>
              <a:spLocks noChangeShapeType="1"/>
            </p:cNvSpPr>
            <p:nvPr/>
          </p:nvSpPr>
          <p:spPr bwMode="auto">
            <a:xfrm>
              <a:off x="4704" y="3264"/>
              <a:ext cx="480" cy="432"/>
            </a:xfrm>
            <a:prstGeom prst="line">
              <a:avLst/>
            </a:prstGeom>
            <a:noFill/>
            <a:ln w="38100">
              <a:solidFill>
                <a:srgbClr val="FF0000"/>
              </a:solidFill>
              <a:round/>
              <a:headEnd/>
              <a:tailEn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en-US" sz="2200">
                <a:solidFill>
                  <a:srgbClr val="000000"/>
                </a:solidFill>
                <a:latin typeface="Arial"/>
                <a:ea typeface="ＭＳ Ｐゴシック"/>
              </a:endParaRPr>
            </a:p>
          </p:txBody>
        </p:sp>
      </p:grpSp>
      <p:sp>
        <p:nvSpPr>
          <p:cNvPr id="158758" name="Text Box 45"/>
          <p:cNvSpPr txBox="1">
            <a:spLocks noChangeArrowheads="1"/>
          </p:cNvSpPr>
          <p:nvPr/>
        </p:nvSpPr>
        <p:spPr bwMode="auto">
          <a:xfrm>
            <a:off x="6705023" y="4343685"/>
            <a:ext cx="352136" cy="46155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291" tIns="45646" rIns="91291" bIns="45646">
            <a:spAutoFit/>
          </a:bodyPr>
          <a:lstStyle>
            <a:lvl1pPr eaLnBrk="0" hangingPunct="0">
              <a:defRPr sz="2500">
                <a:solidFill>
                  <a:schemeClr val="tx1"/>
                </a:solidFill>
                <a:latin typeface="Arial" charset="0"/>
                <a:ea typeface="ＭＳ Ｐゴシック" charset="0"/>
                <a:cs typeface="ＭＳ Ｐゴシック" charset="0"/>
              </a:defRPr>
            </a:lvl1pPr>
            <a:lvl2pPr marL="37931725" indent="-37474525" eaLnBrk="0" hangingPunct="0">
              <a:defRPr sz="2500">
                <a:solidFill>
                  <a:schemeClr val="tx1"/>
                </a:solidFill>
                <a:latin typeface="Arial" charset="0"/>
                <a:ea typeface="ＭＳ Ｐゴシック" charset="0"/>
              </a:defRPr>
            </a:lvl2pPr>
            <a:lvl3pPr eaLnBrk="0" hangingPunct="0">
              <a:defRPr sz="2500">
                <a:solidFill>
                  <a:schemeClr val="tx1"/>
                </a:solidFill>
                <a:latin typeface="Arial" charset="0"/>
                <a:ea typeface="ＭＳ Ｐゴシック" charset="0"/>
              </a:defRPr>
            </a:lvl3pPr>
            <a:lvl4pPr eaLnBrk="0" hangingPunct="0">
              <a:defRPr sz="2500">
                <a:solidFill>
                  <a:schemeClr val="tx1"/>
                </a:solidFill>
                <a:latin typeface="Arial" charset="0"/>
                <a:ea typeface="ＭＳ Ｐゴシック" charset="0"/>
              </a:defRPr>
            </a:lvl4pPr>
            <a:lvl5pPr eaLnBrk="0" hangingPunct="0">
              <a:defRPr sz="2500">
                <a:solidFill>
                  <a:schemeClr val="tx1"/>
                </a:solidFill>
                <a:latin typeface="Arial" charset="0"/>
                <a:ea typeface="ＭＳ Ｐゴシック" charset="0"/>
              </a:defRPr>
            </a:lvl5pPr>
            <a:lvl6pPr marL="457200" eaLnBrk="0" fontAlgn="base" hangingPunct="0">
              <a:spcBef>
                <a:spcPct val="0"/>
              </a:spcBef>
              <a:spcAft>
                <a:spcPct val="0"/>
              </a:spcAft>
              <a:defRPr sz="2500">
                <a:solidFill>
                  <a:schemeClr val="tx1"/>
                </a:solidFill>
                <a:latin typeface="Arial" charset="0"/>
                <a:ea typeface="ＭＳ Ｐゴシック" charset="0"/>
              </a:defRPr>
            </a:lvl6pPr>
            <a:lvl7pPr marL="914400" eaLnBrk="0" fontAlgn="base" hangingPunct="0">
              <a:spcBef>
                <a:spcPct val="0"/>
              </a:spcBef>
              <a:spcAft>
                <a:spcPct val="0"/>
              </a:spcAft>
              <a:defRPr sz="2500">
                <a:solidFill>
                  <a:schemeClr val="tx1"/>
                </a:solidFill>
                <a:latin typeface="Arial" charset="0"/>
                <a:ea typeface="ＭＳ Ｐゴシック" charset="0"/>
              </a:defRPr>
            </a:lvl7pPr>
            <a:lvl8pPr marL="1371600" eaLnBrk="0" fontAlgn="base" hangingPunct="0">
              <a:spcBef>
                <a:spcPct val="0"/>
              </a:spcBef>
              <a:spcAft>
                <a:spcPct val="0"/>
              </a:spcAft>
              <a:defRPr sz="2500">
                <a:solidFill>
                  <a:schemeClr val="tx1"/>
                </a:solidFill>
                <a:latin typeface="Arial" charset="0"/>
                <a:ea typeface="ＭＳ Ｐゴシック" charset="0"/>
              </a:defRPr>
            </a:lvl8pPr>
            <a:lvl9pPr marL="1828800" eaLnBrk="0" fontAlgn="base" hangingPunct="0">
              <a:spcBef>
                <a:spcPct val="0"/>
              </a:spcBef>
              <a:spcAft>
                <a:spcPct val="0"/>
              </a:spcAft>
              <a:defRPr sz="2500">
                <a:solidFill>
                  <a:schemeClr val="tx1"/>
                </a:solidFill>
                <a:latin typeface="Arial" charset="0"/>
                <a:ea typeface="ＭＳ Ｐゴシック" charset="0"/>
              </a:defRPr>
            </a:lvl9pPr>
          </a:lstStyle>
          <a:p>
            <a:pPr fontAlgn="base">
              <a:spcBef>
                <a:spcPct val="0"/>
              </a:spcBef>
              <a:spcAft>
                <a:spcPct val="0"/>
              </a:spcAft>
            </a:pPr>
            <a:r>
              <a:rPr lang="en-US" sz="2400" b="1">
                <a:solidFill>
                  <a:srgbClr val="FF0000"/>
                </a:solidFill>
                <a:sym typeface="Symbol" charset="0"/>
              </a:rPr>
              <a:t></a:t>
            </a:r>
            <a:endParaRPr lang="en-US" sz="2400" b="1">
              <a:solidFill>
                <a:srgbClr val="000000"/>
              </a:solidFill>
            </a:endParaRPr>
          </a:p>
        </p:txBody>
      </p:sp>
      <p:sp>
        <p:nvSpPr>
          <p:cNvPr id="158759" name="Text Box 46"/>
          <p:cNvSpPr txBox="1">
            <a:spLocks noChangeArrowheads="1"/>
          </p:cNvSpPr>
          <p:nvPr/>
        </p:nvSpPr>
        <p:spPr bwMode="auto">
          <a:xfrm rot="5388551">
            <a:off x="8213466" y="4389333"/>
            <a:ext cx="4545386" cy="2770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291" tIns="45646" rIns="91291" bIns="45646">
            <a:spAutoFit/>
          </a:bodyPr>
          <a:lstStyle>
            <a:lvl1pPr eaLnBrk="0" hangingPunct="0">
              <a:defRPr sz="2500">
                <a:solidFill>
                  <a:schemeClr val="tx1"/>
                </a:solidFill>
                <a:latin typeface="Arial" charset="0"/>
                <a:ea typeface="ＭＳ Ｐゴシック" charset="0"/>
                <a:cs typeface="ＭＳ Ｐゴシック" charset="0"/>
              </a:defRPr>
            </a:lvl1pPr>
            <a:lvl2pPr marL="37931725" indent="-37474525" eaLnBrk="0" hangingPunct="0">
              <a:defRPr sz="2500">
                <a:solidFill>
                  <a:schemeClr val="tx1"/>
                </a:solidFill>
                <a:latin typeface="Arial" charset="0"/>
                <a:ea typeface="ＭＳ Ｐゴシック" charset="0"/>
              </a:defRPr>
            </a:lvl2pPr>
            <a:lvl3pPr eaLnBrk="0" hangingPunct="0">
              <a:defRPr sz="2500">
                <a:solidFill>
                  <a:schemeClr val="tx1"/>
                </a:solidFill>
                <a:latin typeface="Arial" charset="0"/>
                <a:ea typeface="ＭＳ Ｐゴシック" charset="0"/>
              </a:defRPr>
            </a:lvl3pPr>
            <a:lvl4pPr eaLnBrk="0" hangingPunct="0">
              <a:defRPr sz="2500">
                <a:solidFill>
                  <a:schemeClr val="tx1"/>
                </a:solidFill>
                <a:latin typeface="Arial" charset="0"/>
                <a:ea typeface="ＭＳ Ｐゴシック" charset="0"/>
              </a:defRPr>
            </a:lvl4pPr>
            <a:lvl5pPr eaLnBrk="0" hangingPunct="0">
              <a:defRPr sz="2500">
                <a:solidFill>
                  <a:schemeClr val="tx1"/>
                </a:solidFill>
                <a:latin typeface="Arial" charset="0"/>
                <a:ea typeface="ＭＳ Ｐゴシック" charset="0"/>
              </a:defRPr>
            </a:lvl5pPr>
            <a:lvl6pPr marL="457200" eaLnBrk="0" fontAlgn="base" hangingPunct="0">
              <a:spcBef>
                <a:spcPct val="0"/>
              </a:spcBef>
              <a:spcAft>
                <a:spcPct val="0"/>
              </a:spcAft>
              <a:defRPr sz="2500">
                <a:solidFill>
                  <a:schemeClr val="tx1"/>
                </a:solidFill>
                <a:latin typeface="Arial" charset="0"/>
                <a:ea typeface="ＭＳ Ｐゴシック" charset="0"/>
              </a:defRPr>
            </a:lvl6pPr>
            <a:lvl7pPr marL="914400" eaLnBrk="0" fontAlgn="base" hangingPunct="0">
              <a:spcBef>
                <a:spcPct val="0"/>
              </a:spcBef>
              <a:spcAft>
                <a:spcPct val="0"/>
              </a:spcAft>
              <a:defRPr sz="2500">
                <a:solidFill>
                  <a:schemeClr val="tx1"/>
                </a:solidFill>
                <a:latin typeface="Arial" charset="0"/>
                <a:ea typeface="ＭＳ Ｐゴシック" charset="0"/>
              </a:defRPr>
            </a:lvl7pPr>
            <a:lvl8pPr marL="1371600" eaLnBrk="0" fontAlgn="base" hangingPunct="0">
              <a:spcBef>
                <a:spcPct val="0"/>
              </a:spcBef>
              <a:spcAft>
                <a:spcPct val="0"/>
              </a:spcAft>
              <a:defRPr sz="2500">
                <a:solidFill>
                  <a:schemeClr val="tx1"/>
                </a:solidFill>
                <a:latin typeface="Arial" charset="0"/>
                <a:ea typeface="ＭＳ Ｐゴシック" charset="0"/>
              </a:defRPr>
            </a:lvl8pPr>
            <a:lvl9pPr marL="1828800" eaLnBrk="0" fontAlgn="base" hangingPunct="0">
              <a:spcBef>
                <a:spcPct val="0"/>
              </a:spcBef>
              <a:spcAft>
                <a:spcPct val="0"/>
              </a:spcAft>
              <a:defRPr sz="2500">
                <a:solidFill>
                  <a:schemeClr val="tx1"/>
                </a:solidFill>
                <a:latin typeface="Arial" charset="0"/>
                <a:ea typeface="ＭＳ Ｐゴシック" charset="0"/>
              </a:defRPr>
            </a:lvl9pPr>
          </a:lstStyle>
          <a:p>
            <a:pPr eaLnBrk="1" fontAlgn="base" hangingPunct="1">
              <a:spcBef>
                <a:spcPct val="0"/>
              </a:spcBef>
              <a:spcAft>
                <a:spcPct val="0"/>
              </a:spcAft>
            </a:pPr>
            <a:r>
              <a:rPr lang="en-US" sz="1200">
                <a:solidFill>
                  <a:srgbClr val="000000"/>
                </a:solidFill>
              </a:rPr>
              <a:t>Zhaxybayeva et al. 2006, Genome Research, </a:t>
            </a:r>
            <a:r>
              <a:rPr lang="en-US" sz="1200" b="1">
                <a:solidFill>
                  <a:srgbClr val="000000"/>
                </a:solidFill>
              </a:rPr>
              <a:t>16</a:t>
            </a:r>
            <a:r>
              <a:rPr lang="en-US" sz="1200">
                <a:solidFill>
                  <a:srgbClr val="000000"/>
                </a:solidFill>
              </a:rPr>
              <a:t>(9):1099-108</a:t>
            </a:r>
            <a:endParaRPr lang="en-US" sz="1800">
              <a:solidFill>
                <a:srgbClr val="000000"/>
              </a:solidFill>
            </a:endParaRPr>
          </a:p>
        </p:txBody>
      </p:sp>
      <p:pic>
        <p:nvPicPr>
          <p:cNvPr id="158760" name="Picture 4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42528" y="1619252"/>
            <a:ext cx="3677227" cy="26347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54714099"/>
      </p:ext>
    </p:extLst>
  </p:cSld>
  <p:clrMapOvr>
    <a:masterClrMapping/>
  </p:clrMapOvr>
  <p:transition spd="slow"/>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01" name="Content Placeholder 3" descr="slide.jpg"/>
          <p:cNvPicPr>
            <a:picLocks noGrp="1" noChangeAspect="1"/>
          </p:cNvPicPr>
          <p:nvPr>
            <p:ph idx="4294967295"/>
          </p:nvPr>
        </p:nvPicPr>
        <p:blipFill>
          <a:blip r:embed="rId3">
            <a:extLst>
              <a:ext uri="{28A0092B-C50C-407E-A947-70E740481C1C}">
                <a14:useLocalDpi xmlns:a14="http://schemas.microsoft.com/office/drawing/2010/main" val="0"/>
              </a:ext>
            </a:extLst>
          </a:blip>
          <a:srcRect l="-18553" r="-18553"/>
          <a:stretch>
            <a:fillRect/>
          </a:stretch>
        </p:blipFill>
        <p:spPr>
          <a:xfrm>
            <a:off x="-139989" y="224134"/>
            <a:ext cx="12562898" cy="6649291"/>
          </a:xfrm>
        </p:spPr>
      </p:pic>
    </p:spTree>
    <p:extLst>
      <p:ext uri="{BB962C8B-B14F-4D97-AF65-F5344CB8AC3E}">
        <p14:creationId xmlns:p14="http://schemas.microsoft.com/office/powerpoint/2010/main" val="178949078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7" name="Text Box 3"/>
          <p:cNvSpPr txBox="1">
            <a:spLocks noChangeArrowheads="1"/>
          </p:cNvSpPr>
          <p:nvPr/>
        </p:nvSpPr>
        <p:spPr bwMode="auto">
          <a:xfrm>
            <a:off x="3728758" y="1451162"/>
            <a:ext cx="3627904" cy="687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770" tIns="44886" rIns="89770" bIns="44886">
            <a:spAutoFit/>
          </a:bodyPr>
          <a:lstStyle>
            <a:lvl1pPr eaLnBrk="0" hangingPunct="0">
              <a:defRPr sz="2500">
                <a:solidFill>
                  <a:schemeClr val="tx1"/>
                </a:solidFill>
                <a:latin typeface="Arial" charset="0"/>
                <a:ea typeface="ＭＳ Ｐゴシック" charset="-128"/>
              </a:defRPr>
            </a:lvl1pPr>
            <a:lvl2pPr marL="742950" indent="-285750" eaLnBrk="0" hangingPunct="0">
              <a:defRPr sz="2500">
                <a:solidFill>
                  <a:schemeClr val="tx1"/>
                </a:solidFill>
                <a:latin typeface="Arial" charset="0"/>
                <a:ea typeface="ＭＳ Ｐゴシック" charset="-128"/>
              </a:defRPr>
            </a:lvl2pPr>
            <a:lvl3pPr marL="1143000" indent="-228600" eaLnBrk="0" hangingPunct="0">
              <a:defRPr sz="2500">
                <a:solidFill>
                  <a:schemeClr val="tx1"/>
                </a:solidFill>
                <a:latin typeface="Arial" charset="0"/>
                <a:ea typeface="ＭＳ Ｐゴシック" charset="-128"/>
              </a:defRPr>
            </a:lvl3pPr>
            <a:lvl4pPr marL="1600200" indent="-228600" eaLnBrk="0" hangingPunct="0">
              <a:defRPr sz="2500">
                <a:solidFill>
                  <a:schemeClr val="tx1"/>
                </a:solidFill>
                <a:latin typeface="Arial" charset="0"/>
                <a:ea typeface="ＭＳ Ｐゴシック" charset="-128"/>
              </a:defRPr>
            </a:lvl4pPr>
            <a:lvl5pPr marL="2057400" indent="-228600" eaLnBrk="0" hangingPunct="0">
              <a:defRPr sz="2500">
                <a:solidFill>
                  <a:schemeClr val="tx1"/>
                </a:solidFill>
                <a:latin typeface="Arial" charset="0"/>
                <a:ea typeface="ＭＳ Ｐゴシック" charset="-128"/>
              </a:defRPr>
            </a:lvl5pPr>
            <a:lvl6pPr marL="2514600" indent="-228600" eaLnBrk="0" fontAlgn="base" hangingPunct="0">
              <a:spcBef>
                <a:spcPct val="0"/>
              </a:spcBef>
              <a:spcAft>
                <a:spcPct val="0"/>
              </a:spcAft>
              <a:defRPr sz="2500">
                <a:solidFill>
                  <a:schemeClr val="tx1"/>
                </a:solidFill>
                <a:latin typeface="Arial" charset="0"/>
                <a:ea typeface="ＭＳ Ｐゴシック" charset="-128"/>
              </a:defRPr>
            </a:lvl6pPr>
            <a:lvl7pPr marL="2971800" indent="-228600" eaLnBrk="0" fontAlgn="base" hangingPunct="0">
              <a:spcBef>
                <a:spcPct val="0"/>
              </a:spcBef>
              <a:spcAft>
                <a:spcPct val="0"/>
              </a:spcAft>
              <a:defRPr sz="2500">
                <a:solidFill>
                  <a:schemeClr val="tx1"/>
                </a:solidFill>
                <a:latin typeface="Arial" charset="0"/>
                <a:ea typeface="ＭＳ Ｐゴシック" charset="-128"/>
              </a:defRPr>
            </a:lvl7pPr>
            <a:lvl8pPr marL="3429000" indent="-228600" eaLnBrk="0" fontAlgn="base" hangingPunct="0">
              <a:spcBef>
                <a:spcPct val="0"/>
              </a:spcBef>
              <a:spcAft>
                <a:spcPct val="0"/>
              </a:spcAft>
              <a:defRPr sz="2500">
                <a:solidFill>
                  <a:schemeClr val="tx1"/>
                </a:solidFill>
                <a:latin typeface="Arial" charset="0"/>
                <a:ea typeface="ＭＳ Ｐゴシック" charset="-128"/>
              </a:defRPr>
            </a:lvl8pPr>
            <a:lvl9pPr marL="3886200" indent="-228600" eaLnBrk="0" fontAlgn="base" hangingPunct="0">
              <a:spcBef>
                <a:spcPct val="0"/>
              </a:spcBef>
              <a:spcAft>
                <a:spcPct val="0"/>
              </a:spcAft>
              <a:defRPr sz="2500">
                <a:solidFill>
                  <a:schemeClr val="tx1"/>
                </a:solidFill>
                <a:latin typeface="Arial" charset="0"/>
                <a:ea typeface="ＭＳ Ｐゴシック"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x-none" sz="1941" b="0" i="0" u="none" strike="noStrike" kern="1200" cap="none" spc="0" normalizeH="0" baseline="0" noProof="0">
                <a:ln>
                  <a:noFill/>
                </a:ln>
                <a:solidFill>
                  <a:srgbClr val="000000"/>
                </a:solidFill>
                <a:effectLst/>
                <a:uLnTx/>
                <a:uFillTx/>
                <a:latin typeface="Arial" charset="0"/>
                <a:ea typeface="ＭＳ Ｐゴシック" charset="-128"/>
              </a:rPr>
              <a:t>Total number of gene families containing the species quartet</a:t>
            </a:r>
          </a:p>
        </p:txBody>
      </p:sp>
      <p:sp>
        <p:nvSpPr>
          <p:cNvPr id="270338" name="Text Box 4"/>
          <p:cNvSpPr txBox="1">
            <a:spLocks noChangeArrowheads="1"/>
          </p:cNvSpPr>
          <p:nvPr/>
        </p:nvSpPr>
        <p:spPr bwMode="auto">
          <a:xfrm>
            <a:off x="3728758" y="2466696"/>
            <a:ext cx="3625103" cy="1651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770" tIns="44886" rIns="89770" bIns="44886">
            <a:spAutoFit/>
          </a:bodyPr>
          <a:lstStyle>
            <a:lvl1pPr eaLnBrk="0" hangingPunct="0">
              <a:defRPr sz="2500">
                <a:solidFill>
                  <a:schemeClr val="tx1"/>
                </a:solidFill>
                <a:latin typeface="Arial" charset="0"/>
                <a:ea typeface="ＭＳ Ｐゴシック" charset="-128"/>
              </a:defRPr>
            </a:lvl1pPr>
            <a:lvl2pPr marL="742950" indent="-285750" eaLnBrk="0" hangingPunct="0">
              <a:defRPr sz="2500">
                <a:solidFill>
                  <a:schemeClr val="tx1"/>
                </a:solidFill>
                <a:latin typeface="Arial" charset="0"/>
                <a:ea typeface="ＭＳ Ｐゴシック" charset="-128"/>
              </a:defRPr>
            </a:lvl2pPr>
            <a:lvl3pPr marL="1143000" indent="-228600" eaLnBrk="0" hangingPunct="0">
              <a:defRPr sz="2500">
                <a:solidFill>
                  <a:schemeClr val="tx1"/>
                </a:solidFill>
                <a:latin typeface="Arial" charset="0"/>
                <a:ea typeface="ＭＳ Ｐゴシック" charset="-128"/>
              </a:defRPr>
            </a:lvl3pPr>
            <a:lvl4pPr marL="1600200" indent="-228600" eaLnBrk="0" hangingPunct="0">
              <a:defRPr sz="2500">
                <a:solidFill>
                  <a:schemeClr val="tx1"/>
                </a:solidFill>
                <a:latin typeface="Arial" charset="0"/>
                <a:ea typeface="ＭＳ Ｐゴシック" charset="-128"/>
              </a:defRPr>
            </a:lvl4pPr>
            <a:lvl5pPr marL="2057400" indent="-228600" eaLnBrk="0" hangingPunct="0">
              <a:defRPr sz="2500">
                <a:solidFill>
                  <a:schemeClr val="tx1"/>
                </a:solidFill>
                <a:latin typeface="Arial" charset="0"/>
                <a:ea typeface="ＭＳ Ｐゴシック" charset="-128"/>
              </a:defRPr>
            </a:lvl5pPr>
            <a:lvl6pPr marL="2514600" indent="-228600" eaLnBrk="0" fontAlgn="base" hangingPunct="0">
              <a:spcBef>
                <a:spcPct val="0"/>
              </a:spcBef>
              <a:spcAft>
                <a:spcPct val="0"/>
              </a:spcAft>
              <a:defRPr sz="2500">
                <a:solidFill>
                  <a:schemeClr val="tx1"/>
                </a:solidFill>
                <a:latin typeface="Arial" charset="0"/>
                <a:ea typeface="ＭＳ Ｐゴシック" charset="-128"/>
              </a:defRPr>
            </a:lvl6pPr>
            <a:lvl7pPr marL="2971800" indent="-228600" eaLnBrk="0" fontAlgn="base" hangingPunct="0">
              <a:spcBef>
                <a:spcPct val="0"/>
              </a:spcBef>
              <a:spcAft>
                <a:spcPct val="0"/>
              </a:spcAft>
              <a:defRPr sz="2500">
                <a:solidFill>
                  <a:schemeClr val="tx1"/>
                </a:solidFill>
                <a:latin typeface="Arial" charset="0"/>
                <a:ea typeface="ＭＳ Ｐゴシック" charset="-128"/>
              </a:defRPr>
            </a:lvl7pPr>
            <a:lvl8pPr marL="3429000" indent="-228600" eaLnBrk="0" fontAlgn="base" hangingPunct="0">
              <a:spcBef>
                <a:spcPct val="0"/>
              </a:spcBef>
              <a:spcAft>
                <a:spcPct val="0"/>
              </a:spcAft>
              <a:defRPr sz="2500">
                <a:solidFill>
                  <a:schemeClr val="tx1"/>
                </a:solidFill>
                <a:latin typeface="Arial" charset="0"/>
                <a:ea typeface="ＭＳ Ｐゴシック" charset="-128"/>
              </a:defRPr>
            </a:lvl8pPr>
            <a:lvl9pPr marL="3886200" indent="-228600" eaLnBrk="0" fontAlgn="base" hangingPunct="0">
              <a:spcBef>
                <a:spcPct val="0"/>
              </a:spcBef>
              <a:spcAft>
                <a:spcPct val="0"/>
              </a:spcAft>
              <a:defRPr sz="2500">
                <a:solidFill>
                  <a:schemeClr val="tx1"/>
                </a:solidFill>
                <a:latin typeface="Arial" charset="0"/>
                <a:ea typeface="ＭＳ Ｐゴシック"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x-none" sz="1941" b="0" i="0" u="none" strike="noStrike" kern="1200" cap="none" spc="0" normalizeH="0" baseline="0" noProof="0">
                <a:ln>
                  <a:noFill/>
                </a:ln>
                <a:solidFill>
                  <a:srgbClr val="000000"/>
                </a:solidFill>
                <a:effectLst/>
                <a:uLnTx/>
                <a:uFillTx/>
                <a:latin typeface="Arial" charset="0"/>
                <a:ea typeface="ＭＳ Ｐゴシック" charset="-128"/>
              </a:rPr>
              <a:t>Number of gene families supporting the same topology as the plurality </a:t>
            </a:r>
            <a:br>
              <a:rPr kumimoji="0" lang="en-US" altLang="x-none" sz="1941" b="0" i="0" u="none" strike="noStrike" kern="1200" cap="none" spc="0" normalizeH="0" baseline="0" noProof="0">
                <a:ln>
                  <a:noFill/>
                </a:ln>
                <a:solidFill>
                  <a:srgbClr val="000000"/>
                </a:solidFill>
                <a:effectLst/>
                <a:uLnTx/>
                <a:uFillTx/>
                <a:latin typeface="Arial" charset="0"/>
                <a:ea typeface="ＭＳ Ｐゴシック" charset="-128"/>
              </a:rPr>
            </a:br>
            <a:r>
              <a:rPr kumimoji="0" lang="en-US" altLang="x-none" sz="1941" b="0" i="0" u="none" strike="noStrike" kern="1200" cap="none" spc="0" normalizeH="0" baseline="0" noProof="0">
                <a:ln>
                  <a:noFill/>
                </a:ln>
                <a:solidFill>
                  <a:srgbClr val="000000"/>
                </a:solidFill>
                <a:effectLst/>
                <a:uLnTx/>
                <a:uFillTx/>
                <a:latin typeface="Arial" charset="0"/>
                <a:ea typeface="ＭＳ Ｐゴシック" charset="-128"/>
              </a:rPr>
              <a:t>(colored according to bootstrap support level)</a:t>
            </a:r>
            <a:r>
              <a:rPr kumimoji="0" lang="en-US" altLang="x-none" sz="2382" b="0" i="0" u="none" strike="noStrike" kern="1200" cap="none" spc="0" normalizeH="0" baseline="0" noProof="0">
                <a:ln>
                  <a:noFill/>
                </a:ln>
                <a:solidFill>
                  <a:srgbClr val="000000"/>
                </a:solidFill>
                <a:effectLst/>
                <a:uLnTx/>
                <a:uFillTx/>
                <a:latin typeface="Arial" charset="0"/>
                <a:ea typeface="ＭＳ Ｐゴシック" charset="-128"/>
              </a:rPr>
              <a:t> </a:t>
            </a:r>
          </a:p>
        </p:txBody>
      </p:sp>
      <p:sp>
        <p:nvSpPr>
          <p:cNvPr id="270339" name="Text Box 5"/>
          <p:cNvSpPr txBox="1">
            <a:spLocks noChangeArrowheads="1"/>
          </p:cNvSpPr>
          <p:nvPr/>
        </p:nvSpPr>
        <p:spPr bwMode="auto">
          <a:xfrm>
            <a:off x="3728758" y="4752696"/>
            <a:ext cx="3697941" cy="986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770" tIns="44886" rIns="89770" bIns="44886">
            <a:spAutoFit/>
          </a:bodyPr>
          <a:lstStyle>
            <a:lvl1pPr eaLnBrk="0" hangingPunct="0">
              <a:defRPr sz="2500">
                <a:solidFill>
                  <a:schemeClr val="tx1"/>
                </a:solidFill>
                <a:latin typeface="Arial" charset="0"/>
                <a:ea typeface="ＭＳ Ｐゴシック" charset="-128"/>
              </a:defRPr>
            </a:lvl1pPr>
            <a:lvl2pPr marL="742950" indent="-285750" eaLnBrk="0" hangingPunct="0">
              <a:defRPr sz="2500">
                <a:solidFill>
                  <a:schemeClr val="tx1"/>
                </a:solidFill>
                <a:latin typeface="Arial" charset="0"/>
                <a:ea typeface="ＭＳ Ｐゴシック" charset="-128"/>
              </a:defRPr>
            </a:lvl2pPr>
            <a:lvl3pPr marL="1143000" indent="-228600" eaLnBrk="0" hangingPunct="0">
              <a:defRPr sz="2500">
                <a:solidFill>
                  <a:schemeClr val="tx1"/>
                </a:solidFill>
                <a:latin typeface="Arial" charset="0"/>
                <a:ea typeface="ＭＳ Ｐゴシック" charset="-128"/>
              </a:defRPr>
            </a:lvl3pPr>
            <a:lvl4pPr marL="1600200" indent="-228600" eaLnBrk="0" hangingPunct="0">
              <a:defRPr sz="2500">
                <a:solidFill>
                  <a:schemeClr val="tx1"/>
                </a:solidFill>
                <a:latin typeface="Arial" charset="0"/>
                <a:ea typeface="ＭＳ Ｐゴシック" charset="-128"/>
              </a:defRPr>
            </a:lvl4pPr>
            <a:lvl5pPr marL="2057400" indent="-228600" eaLnBrk="0" hangingPunct="0">
              <a:defRPr sz="2500">
                <a:solidFill>
                  <a:schemeClr val="tx1"/>
                </a:solidFill>
                <a:latin typeface="Arial" charset="0"/>
                <a:ea typeface="ＭＳ Ｐゴシック" charset="-128"/>
              </a:defRPr>
            </a:lvl5pPr>
            <a:lvl6pPr marL="2514600" indent="-228600" eaLnBrk="0" fontAlgn="base" hangingPunct="0">
              <a:spcBef>
                <a:spcPct val="0"/>
              </a:spcBef>
              <a:spcAft>
                <a:spcPct val="0"/>
              </a:spcAft>
              <a:defRPr sz="2500">
                <a:solidFill>
                  <a:schemeClr val="tx1"/>
                </a:solidFill>
                <a:latin typeface="Arial" charset="0"/>
                <a:ea typeface="ＭＳ Ｐゴシック" charset="-128"/>
              </a:defRPr>
            </a:lvl6pPr>
            <a:lvl7pPr marL="2971800" indent="-228600" eaLnBrk="0" fontAlgn="base" hangingPunct="0">
              <a:spcBef>
                <a:spcPct val="0"/>
              </a:spcBef>
              <a:spcAft>
                <a:spcPct val="0"/>
              </a:spcAft>
              <a:defRPr sz="2500">
                <a:solidFill>
                  <a:schemeClr val="tx1"/>
                </a:solidFill>
                <a:latin typeface="Arial" charset="0"/>
                <a:ea typeface="ＭＳ Ｐゴシック" charset="-128"/>
              </a:defRPr>
            </a:lvl7pPr>
            <a:lvl8pPr marL="3429000" indent="-228600" eaLnBrk="0" fontAlgn="base" hangingPunct="0">
              <a:spcBef>
                <a:spcPct val="0"/>
              </a:spcBef>
              <a:spcAft>
                <a:spcPct val="0"/>
              </a:spcAft>
              <a:defRPr sz="2500">
                <a:solidFill>
                  <a:schemeClr val="tx1"/>
                </a:solidFill>
                <a:latin typeface="Arial" charset="0"/>
                <a:ea typeface="ＭＳ Ｐゴシック" charset="-128"/>
              </a:defRPr>
            </a:lvl8pPr>
            <a:lvl9pPr marL="3886200" indent="-228600" eaLnBrk="0" fontAlgn="base" hangingPunct="0">
              <a:spcBef>
                <a:spcPct val="0"/>
              </a:spcBef>
              <a:spcAft>
                <a:spcPct val="0"/>
              </a:spcAft>
              <a:defRPr sz="2500">
                <a:solidFill>
                  <a:schemeClr val="tx1"/>
                </a:solidFill>
                <a:latin typeface="Arial" charset="0"/>
                <a:ea typeface="ＭＳ Ｐゴシック"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x-none" sz="1941" b="0" i="0" u="none" strike="noStrike" kern="1200" cap="none" spc="0" normalizeH="0" baseline="0" noProof="0">
                <a:ln>
                  <a:noFill/>
                </a:ln>
                <a:solidFill>
                  <a:srgbClr val="000000"/>
                </a:solidFill>
                <a:effectLst/>
                <a:uLnTx/>
                <a:uFillTx/>
                <a:latin typeface="Arial" charset="0"/>
                <a:ea typeface="ＭＳ Ｐゴシック" charset="-128"/>
              </a:rPr>
              <a:t>Number of gene families supporting one of the two alternative quartet topologies</a:t>
            </a:r>
            <a:endParaRPr kumimoji="0" lang="en-US" altLang="x-none" sz="2382" b="0" i="0" u="none" strike="noStrike" kern="1200" cap="none" spc="0" normalizeH="0" baseline="0" noProof="0">
              <a:ln>
                <a:noFill/>
              </a:ln>
              <a:solidFill>
                <a:srgbClr val="000000"/>
              </a:solidFill>
              <a:effectLst/>
              <a:uLnTx/>
              <a:uFillTx/>
              <a:latin typeface="Arial" charset="0"/>
              <a:ea typeface="ＭＳ Ｐゴシック" charset="-128"/>
            </a:endParaRPr>
          </a:p>
        </p:txBody>
      </p:sp>
      <p:sp>
        <p:nvSpPr>
          <p:cNvPr id="270340" name="Line 6"/>
          <p:cNvSpPr>
            <a:spLocks noChangeShapeType="1"/>
          </p:cNvSpPr>
          <p:nvPr/>
        </p:nvSpPr>
        <p:spPr bwMode="auto">
          <a:xfrm>
            <a:off x="7292228" y="1654269"/>
            <a:ext cx="665350" cy="0"/>
          </a:xfrm>
          <a:prstGeom prst="line">
            <a:avLst/>
          </a:prstGeom>
          <a:noFill/>
          <a:ln w="38100">
            <a:solidFill>
              <a:schemeClr val="tx1"/>
            </a:solidFill>
            <a:round/>
            <a:headEnd/>
            <a:tailEnd type="stealth" w="med" len="lg"/>
          </a:ln>
          <a:extLst>
            <a:ext uri="{909E8E84-426E-40DD-AFC4-6F175D3DCCD1}">
              <a14:hiddenFill xmlns:a14="http://schemas.microsoft.com/office/drawing/2010/main">
                <a:noFill/>
              </a14:hiddenFill>
            </a:ext>
          </a:extLst>
        </p:spPr>
        <p:txBody>
          <a:bodyPr wrap="none" lIns="89770" tIns="44886" rIns="89770" bIns="44886"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206" b="0" i="0" u="none" strike="noStrike" kern="1200" cap="none" spc="0" normalizeH="0" baseline="0" noProof="0">
              <a:ln>
                <a:noFill/>
              </a:ln>
              <a:solidFill>
                <a:srgbClr val="000000"/>
              </a:solidFill>
              <a:effectLst/>
              <a:uLnTx/>
              <a:uFillTx/>
              <a:latin typeface="Arial"/>
              <a:ea typeface="ＭＳ Ｐゴシック"/>
            </a:endParaRPr>
          </a:p>
        </p:txBody>
      </p:sp>
      <p:pic>
        <p:nvPicPr>
          <p:cNvPr id="27034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02505" y="3353360"/>
            <a:ext cx="1213037"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0342" name="Line 8"/>
          <p:cNvSpPr>
            <a:spLocks noChangeShapeType="1"/>
          </p:cNvSpPr>
          <p:nvPr/>
        </p:nvSpPr>
        <p:spPr bwMode="auto">
          <a:xfrm>
            <a:off x="7279623" y="5286375"/>
            <a:ext cx="665349" cy="0"/>
          </a:xfrm>
          <a:prstGeom prst="line">
            <a:avLst/>
          </a:prstGeom>
          <a:noFill/>
          <a:ln w="38100">
            <a:solidFill>
              <a:schemeClr val="tx1"/>
            </a:solidFill>
            <a:round/>
            <a:headEnd/>
            <a:tailEnd type="stealth" w="med" len="lg"/>
          </a:ln>
          <a:extLst>
            <a:ext uri="{909E8E84-426E-40DD-AFC4-6F175D3DCCD1}">
              <a14:hiddenFill xmlns:a14="http://schemas.microsoft.com/office/drawing/2010/main">
                <a:noFill/>
              </a14:hiddenFill>
            </a:ext>
          </a:extLst>
        </p:spPr>
        <p:txBody>
          <a:bodyPr wrap="none" lIns="89770" tIns="44886" rIns="89770" bIns="44886"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206" b="0" i="0" u="none" strike="noStrike" kern="1200" cap="none" spc="0" normalizeH="0" baseline="0" noProof="0">
              <a:ln>
                <a:noFill/>
              </a:ln>
              <a:solidFill>
                <a:srgbClr val="000000"/>
              </a:solidFill>
              <a:effectLst/>
              <a:uLnTx/>
              <a:uFillTx/>
              <a:latin typeface="Arial"/>
              <a:ea typeface="ＭＳ Ｐゴシック"/>
            </a:endParaRPr>
          </a:p>
        </p:txBody>
      </p:sp>
      <p:sp>
        <p:nvSpPr>
          <p:cNvPr id="270343" name="Line 9"/>
          <p:cNvSpPr>
            <a:spLocks noChangeShapeType="1"/>
          </p:cNvSpPr>
          <p:nvPr/>
        </p:nvSpPr>
        <p:spPr bwMode="auto">
          <a:xfrm>
            <a:off x="7279623" y="2695015"/>
            <a:ext cx="665349" cy="0"/>
          </a:xfrm>
          <a:prstGeom prst="line">
            <a:avLst/>
          </a:prstGeom>
          <a:noFill/>
          <a:ln w="38100">
            <a:solidFill>
              <a:schemeClr val="tx1"/>
            </a:solidFill>
            <a:round/>
            <a:headEnd/>
            <a:tailEnd type="stealth" w="med" len="lg"/>
          </a:ln>
          <a:extLst>
            <a:ext uri="{909E8E84-426E-40DD-AFC4-6F175D3DCCD1}">
              <a14:hiddenFill xmlns:a14="http://schemas.microsoft.com/office/drawing/2010/main">
                <a:noFill/>
              </a14:hiddenFill>
            </a:ext>
          </a:extLst>
        </p:spPr>
        <p:txBody>
          <a:bodyPr wrap="none" lIns="89770" tIns="44886" rIns="89770" bIns="44886"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206" b="0" i="0" u="none" strike="noStrike" kern="1200" cap="none" spc="0" normalizeH="0" baseline="0" noProof="0">
              <a:ln>
                <a:noFill/>
              </a:ln>
              <a:solidFill>
                <a:srgbClr val="000000"/>
              </a:solidFill>
              <a:effectLst/>
              <a:uLnTx/>
              <a:uFillTx/>
              <a:latin typeface="Arial"/>
              <a:ea typeface="ＭＳ Ｐゴシック"/>
            </a:endParaRPr>
          </a:p>
        </p:txBody>
      </p:sp>
      <p:sp>
        <p:nvSpPr>
          <p:cNvPr id="270344" name="Rectangle 10"/>
          <p:cNvSpPr>
            <a:spLocks noChangeArrowheads="1"/>
          </p:cNvSpPr>
          <p:nvPr/>
        </p:nvSpPr>
        <p:spPr bwMode="auto">
          <a:xfrm>
            <a:off x="1806950" y="275947"/>
            <a:ext cx="8726581" cy="11903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770" tIns="44886" rIns="89770" bIns="44886">
            <a:spAutoFit/>
          </a:bodyPr>
          <a:lstStyle>
            <a:lvl1pPr eaLnBrk="0" hangingPunct="0">
              <a:defRPr sz="2500">
                <a:solidFill>
                  <a:schemeClr val="tx1"/>
                </a:solidFill>
                <a:latin typeface="Arial" charset="0"/>
                <a:ea typeface="ＭＳ Ｐゴシック" charset="-128"/>
              </a:defRPr>
            </a:lvl1pPr>
            <a:lvl2pPr marL="742950" indent="-285750" eaLnBrk="0" hangingPunct="0">
              <a:defRPr sz="2500">
                <a:solidFill>
                  <a:schemeClr val="tx1"/>
                </a:solidFill>
                <a:latin typeface="Arial" charset="0"/>
                <a:ea typeface="ＭＳ Ｐゴシック" charset="-128"/>
              </a:defRPr>
            </a:lvl2pPr>
            <a:lvl3pPr marL="1143000" indent="-228600" eaLnBrk="0" hangingPunct="0">
              <a:defRPr sz="2500">
                <a:solidFill>
                  <a:schemeClr val="tx1"/>
                </a:solidFill>
                <a:latin typeface="Arial" charset="0"/>
                <a:ea typeface="ＭＳ Ｐゴシック" charset="-128"/>
              </a:defRPr>
            </a:lvl3pPr>
            <a:lvl4pPr marL="1600200" indent="-228600" eaLnBrk="0" hangingPunct="0">
              <a:defRPr sz="2500">
                <a:solidFill>
                  <a:schemeClr val="tx1"/>
                </a:solidFill>
                <a:latin typeface="Arial" charset="0"/>
                <a:ea typeface="ＭＳ Ｐゴシック" charset="-128"/>
              </a:defRPr>
            </a:lvl4pPr>
            <a:lvl5pPr marL="2057400" indent="-228600" eaLnBrk="0" hangingPunct="0">
              <a:defRPr sz="2500">
                <a:solidFill>
                  <a:schemeClr val="tx1"/>
                </a:solidFill>
                <a:latin typeface="Arial" charset="0"/>
                <a:ea typeface="ＭＳ Ｐゴシック" charset="-128"/>
              </a:defRPr>
            </a:lvl5pPr>
            <a:lvl6pPr marL="2514600" indent="-228600" eaLnBrk="0" fontAlgn="base" hangingPunct="0">
              <a:spcBef>
                <a:spcPct val="0"/>
              </a:spcBef>
              <a:spcAft>
                <a:spcPct val="0"/>
              </a:spcAft>
              <a:defRPr sz="2500">
                <a:solidFill>
                  <a:schemeClr val="tx1"/>
                </a:solidFill>
                <a:latin typeface="Arial" charset="0"/>
                <a:ea typeface="ＭＳ Ｐゴシック" charset="-128"/>
              </a:defRPr>
            </a:lvl6pPr>
            <a:lvl7pPr marL="2971800" indent="-228600" eaLnBrk="0" fontAlgn="base" hangingPunct="0">
              <a:spcBef>
                <a:spcPct val="0"/>
              </a:spcBef>
              <a:spcAft>
                <a:spcPct val="0"/>
              </a:spcAft>
              <a:defRPr sz="2500">
                <a:solidFill>
                  <a:schemeClr val="tx1"/>
                </a:solidFill>
                <a:latin typeface="Arial" charset="0"/>
                <a:ea typeface="ＭＳ Ｐゴシック" charset="-128"/>
              </a:defRPr>
            </a:lvl7pPr>
            <a:lvl8pPr marL="3429000" indent="-228600" eaLnBrk="0" fontAlgn="base" hangingPunct="0">
              <a:spcBef>
                <a:spcPct val="0"/>
              </a:spcBef>
              <a:spcAft>
                <a:spcPct val="0"/>
              </a:spcAft>
              <a:defRPr sz="2500">
                <a:solidFill>
                  <a:schemeClr val="tx1"/>
                </a:solidFill>
                <a:latin typeface="Arial" charset="0"/>
                <a:ea typeface="ＭＳ Ｐゴシック" charset="-128"/>
              </a:defRPr>
            </a:lvl8pPr>
            <a:lvl9pPr marL="3886200" indent="-228600" eaLnBrk="0" fontAlgn="base" hangingPunct="0">
              <a:spcBef>
                <a:spcPct val="0"/>
              </a:spcBef>
              <a:spcAft>
                <a:spcPct val="0"/>
              </a:spcAft>
              <a:defRPr sz="2500">
                <a:solidFill>
                  <a:schemeClr val="tx1"/>
                </a:solidFill>
                <a:latin typeface="Arial" charset="0"/>
                <a:ea typeface="ＭＳ Ｐゴシック"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x-none" sz="2382" b="1" i="0" u="none" strike="noStrike" kern="1200" cap="none" spc="0" normalizeH="0" baseline="0" noProof="0">
                <a:ln>
                  <a:noFill/>
                </a:ln>
                <a:solidFill>
                  <a:srgbClr val="000000"/>
                </a:solidFill>
                <a:effectLst/>
                <a:uLnTx/>
                <a:uFillTx/>
                <a:latin typeface="Arial" charset="0"/>
                <a:ea typeface="ＭＳ Ｐゴシック" charset="-128"/>
              </a:rPr>
              <a:t>Illustration of one component of a quartet spectral analyses</a:t>
            </a:r>
            <a:r>
              <a:rPr kumimoji="0" lang="en-US" altLang="x-none" sz="2382" b="0" i="0" u="none" strike="noStrike" kern="1200" cap="none" spc="0" normalizeH="0" baseline="0" noProof="0">
                <a:ln>
                  <a:noFill/>
                </a:ln>
                <a:solidFill>
                  <a:srgbClr val="000000"/>
                </a:solidFill>
                <a:effectLst/>
                <a:uLnTx/>
                <a:uFillTx/>
                <a:latin typeface="Arial" charset="0"/>
                <a:ea typeface="ＭＳ Ｐゴシック" charset="-128"/>
              </a:rPr>
              <a:t> </a:t>
            </a:r>
            <a:r>
              <a:rPr kumimoji="0" lang="en-US" altLang="x-none" sz="1941" b="0" i="0" u="none" strike="noStrike" kern="1200" cap="none" spc="0" normalizeH="0" baseline="0" noProof="0">
                <a:ln>
                  <a:noFill/>
                </a:ln>
                <a:solidFill>
                  <a:srgbClr val="000000"/>
                </a:solidFill>
                <a:effectLst/>
                <a:uLnTx/>
                <a:uFillTx/>
                <a:latin typeface="Arial" charset="0"/>
                <a:ea typeface="ＭＳ Ｐゴシック" charset="-128"/>
              </a:rPr>
              <a:t>Summary of phylogenetic information for one genome quartet for all gene families</a:t>
            </a:r>
            <a:r>
              <a:rPr kumimoji="0" lang="en-US" altLang="x-none" sz="2382" b="0" i="0" u="none" strike="noStrike" kern="1200" cap="none" spc="0" normalizeH="0" baseline="0" noProof="0">
                <a:ln>
                  <a:noFill/>
                </a:ln>
                <a:solidFill>
                  <a:srgbClr val="000000"/>
                </a:solidFill>
                <a:effectLst/>
                <a:uLnTx/>
                <a:uFillTx/>
                <a:latin typeface="Arial" charset="0"/>
                <a:ea typeface="ＭＳ Ｐゴシック" charset="-128"/>
              </a:rPr>
              <a:t>  </a:t>
            </a:r>
            <a:endParaRPr kumimoji="0" lang="en-US" altLang="x-none" sz="2382" b="0" i="0" u="none" strike="noStrike" kern="1200" cap="none" spc="0" normalizeH="0" baseline="0" noProof="0">
              <a:ln>
                <a:noFill/>
              </a:ln>
              <a:solidFill>
                <a:srgbClr val="FFFF00"/>
              </a:solidFill>
              <a:effectLst/>
              <a:uLnTx/>
              <a:uFillTx/>
              <a:latin typeface="Arial" charset="0"/>
              <a:ea typeface="ＭＳ Ｐゴシック" charset="-128"/>
            </a:endParaRPr>
          </a:p>
        </p:txBody>
      </p:sp>
      <p:sp>
        <p:nvSpPr>
          <p:cNvPr id="270345" name="Rectangle 11"/>
          <p:cNvSpPr>
            <a:spLocks noChangeArrowheads="1"/>
          </p:cNvSpPr>
          <p:nvPr/>
        </p:nvSpPr>
        <p:spPr bwMode="auto">
          <a:xfrm>
            <a:off x="10235173" y="212912"/>
            <a:ext cx="181358" cy="457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9770" tIns="44886" rIns="89770" bIns="44886">
            <a:spAutoFit/>
          </a:bodyPr>
          <a:lstStyle>
            <a:lvl1pPr eaLnBrk="0" hangingPunct="0">
              <a:defRPr sz="2500">
                <a:solidFill>
                  <a:schemeClr val="tx1"/>
                </a:solidFill>
                <a:latin typeface="Arial" charset="0"/>
                <a:ea typeface="ＭＳ Ｐゴシック" charset="-128"/>
              </a:defRPr>
            </a:lvl1pPr>
            <a:lvl2pPr marL="742950" indent="-285750" eaLnBrk="0" hangingPunct="0">
              <a:defRPr sz="2500">
                <a:solidFill>
                  <a:schemeClr val="tx1"/>
                </a:solidFill>
                <a:latin typeface="Arial" charset="0"/>
                <a:ea typeface="ＭＳ Ｐゴシック" charset="-128"/>
              </a:defRPr>
            </a:lvl2pPr>
            <a:lvl3pPr marL="1143000" indent="-228600" eaLnBrk="0" hangingPunct="0">
              <a:defRPr sz="2500">
                <a:solidFill>
                  <a:schemeClr val="tx1"/>
                </a:solidFill>
                <a:latin typeface="Arial" charset="0"/>
                <a:ea typeface="ＭＳ Ｐゴシック" charset="-128"/>
              </a:defRPr>
            </a:lvl3pPr>
            <a:lvl4pPr marL="1600200" indent="-228600" eaLnBrk="0" hangingPunct="0">
              <a:defRPr sz="2500">
                <a:solidFill>
                  <a:schemeClr val="tx1"/>
                </a:solidFill>
                <a:latin typeface="Arial" charset="0"/>
                <a:ea typeface="ＭＳ Ｐゴシック" charset="-128"/>
              </a:defRPr>
            </a:lvl4pPr>
            <a:lvl5pPr marL="2057400" indent="-228600" eaLnBrk="0" hangingPunct="0">
              <a:defRPr sz="2500">
                <a:solidFill>
                  <a:schemeClr val="tx1"/>
                </a:solidFill>
                <a:latin typeface="Arial" charset="0"/>
                <a:ea typeface="ＭＳ Ｐゴシック" charset="-128"/>
              </a:defRPr>
            </a:lvl5pPr>
            <a:lvl6pPr marL="2514600" indent="-228600" eaLnBrk="0" fontAlgn="base" hangingPunct="0">
              <a:spcBef>
                <a:spcPct val="0"/>
              </a:spcBef>
              <a:spcAft>
                <a:spcPct val="0"/>
              </a:spcAft>
              <a:defRPr sz="2500">
                <a:solidFill>
                  <a:schemeClr val="tx1"/>
                </a:solidFill>
                <a:latin typeface="Arial" charset="0"/>
                <a:ea typeface="ＭＳ Ｐゴシック" charset="-128"/>
              </a:defRPr>
            </a:lvl6pPr>
            <a:lvl7pPr marL="2971800" indent="-228600" eaLnBrk="0" fontAlgn="base" hangingPunct="0">
              <a:spcBef>
                <a:spcPct val="0"/>
              </a:spcBef>
              <a:spcAft>
                <a:spcPct val="0"/>
              </a:spcAft>
              <a:defRPr sz="2500">
                <a:solidFill>
                  <a:schemeClr val="tx1"/>
                </a:solidFill>
                <a:latin typeface="Arial" charset="0"/>
                <a:ea typeface="ＭＳ Ｐゴシック" charset="-128"/>
              </a:defRPr>
            </a:lvl7pPr>
            <a:lvl8pPr marL="3429000" indent="-228600" eaLnBrk="0" fontAlgn="base" hangingPunct="0">
              <a:spcBef>
                <a:spcPct val="0"/>
              </a:spcBef>
              <a:spcAft>
                <a:spcPct val="0"/>
              </a:spcAft>
              <a:defRPr sz="2500">
                <a:solidFill>
                  <a:schemeClr val="tx1"/>
                </a:solidFill>
                <a:latin typeface="Arial" charset="0"/>
                <a:ea typeface="ＭＳ Ｐゴシック" charset="-128"/>
              </a:defRPr>
            </a:lvl8pPr>
            <a:lvl9pPr marL="3886200" indent="-228600" eaLnBrk="0" fontAlgn="base" hangingPunct="0">
              <a:spcBef>
                <a:spcPct val="0"/>
              </a:spcBef>
              <a:spcAft>
                <a:spcPct val="0"/>
              </a:spcAft>
              <a:defRPr sz="2500">
                <a:solidFill>
                  <a:schemeClr val="tx1"/>
                </a:solidFill>
                <a:latin typeface="Arial" charset="0"/>
                <a:ea typeface="ＭＳ Ｐゴシック"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x-none" altLang="x-none" sz="2382" b="1" i="0" u="none" strike="noStrike" kern="1200" cap="none" spc="0" normalizeH="0" baseline="0" noProof="0">
              <a:ln>
                <a:noFill/>
              </a:ln>
              <a:solidFill>
                <a:srgbClr val="000000"/>
              </a:solidFill>
              <a:effectLst/>
              <a:uLnTx/>
              <a:uFillTx/>
              <a:latin typeface="Arial" charset="0"/>
              <a:ea typeface="ＭＳ Ｐゴシック" charset="-128"/>
            </a:endParaRPr>
          </a:p>
        </p:txBody>
      </p:sp>
      <p:pic>
        <p:nvPicPr>
          <p:cNvPr id="270346" name="Picture 1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279622" y="1150004"/>
            <a:ext cx="2945746" cy="5695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01123178"/>
      </p:ext>
    </p:extLst>
  </p:cSld>
  <p:clrMapOvr>
    <a:masterClrMapping/>
  </p:clrMapOvr>
  <p:transition spd="slow"/>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5" name="Title 1"/>
          <p:cNvSpPr>
            <a:spLocks noGrp="1"/>
          </p:cNvSpPr>
          <p:nvPr>
            <p:ph type="ctrTitle"/>
          </p:nvPr>
        </p:nvSpPr>
        <p:spPr>
          <a:xfrm>
            <a:off x="2323821" y="2286000"/>
            <a:ext cx="7544360" cy="1143000"/>
          </a:xfrm>
        </p:spPr>
        <p:txBody>
          <a:bodyPr/>
          <a:lstStyle/>
          <a:p>
            <a:pPr eaLnBrk="1" hangingPunct="1"/>
            <a:endParaRPr lang="x-none" altLang="x-none">
              <a:latin typeface="Tahoma" charset="0"/>
            </a:endParaRPr>
          </a:p>
        </p:txBody>
      </p:sp>
      <p:sp>
        <p:nvSpPr>
          <p:cNvPr id="272386" name="Subtitle 2"/>
          <p:cNvSpPr>
            <a:spLocks noGrp="1"/>
          </p:cNvSpPr>
          <p:nvPr>
            <p:ph type="subTitle" idx="1"/>
          </p:nvPr>
        </p:nvSpPr>
        <p:spPr>
          <a:xfrm>
            <a:off x="2989169" y="3885641"/>
            <a:ext cx="6213662" cy="1753721"/>
          </a:xfrm>
        </p:spPr>
        <p:txBody>
          <a:bodyPr/>
          <a:lstStyle/>
          <a:p>
            <a:pPr eaLnBrk="1" hangingPunct="1">
              <a:buFont typeface="Wingdings" charset="2"/>
              <a:buNone/>
            </a:pPr>
            <a:endParaRPr lang="x-none" altLang="x-none">
              <a:latin typeface="Tahoma" charset="0"/>
            </a:endParaRPr>
          </a:p>
        </p:txBody>
      </p:sp>
      <p:pic>
        <p:nvPicPr>
          <p:cNvPr id="272387"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91847" y="60233"/>
            <a:ext cx="8269941" cy="5838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1658472" y="5995148"/>
            <a:ext cx="8875059" cy="814453"/>
          </a:xfrm>
          <a:prstGeom prst="rect">
            <a:avLst/>
          </a:prstGeom>
          <a:solidFill>
            <a:schemeClr val="bg1">
              <a:lumMod val="20000"/>
              <a:lumOff val="80000"/>
            </a:schemeClr>
          </a:solidFill>
        </p:spPr>
        <p:txBody>
          <a:bodyPr lIns="80584" tIns="40290" rIns="80584" bIns="4029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588" b="0" i="0" u="none" strike="noStrike" kern="1200" cap="none" spc="0" normalizeH="0" baseline="0" noProof="0">
                <a:ln>
                  <a:noFill/>
                </a:ln>
                <a:solidFill>
                  <a:srgbClr val="000000"/>
                </a:solidFill>
                <a:effectLst/>
                <a:uLnTx/>
                <a:uFillTx/>
                <a:latin typeface="Times New Roman" charset="0"/>
                <a:ea typeface="ＭＳ Ｐゴシック"/>
                <a:cs typeface="Times New Roman" charset="0"/>
              </a:rPr>
              <a:t>Quartet decomposition analysis of 19 </a:t>
            </a:r>
            <a:r>
              <a:rPr kumimoji="0" lang="en-US" sz="1588" b="0" i="1" u="none" strike="noStrike" kern="1200" cap="none" spc="0" normalizeH="0" baseline="0" noProof="0">
                <a:ln>
                  <a:noFill/>
                </a:ln>
                <a:solidFill>
                  <a:srgbClr val="000000"/>
                </a:solidFill>
                <a:effectLst/>
                <a:uLnTx/>
                <a:uFillTx/>
                <a:latin typeface="Times New Roman" charset="0"/>
                <a:ea typeface="ＭＳ Ｐゴシック"/>
                <a:cs typeface="Times New Roman" charset="0"/>
              </a:rPr>
              <a:t>Prochlorococcus </a:t>
            </a:r>
            <a:r>
              <a:rPr kumimoji="0" lang="en-US" sz="1588" b="0" i="0" u="none" strike="noStrike" kern="1200" cap="none" spc="0" normalizeH="0" baseline="0" noProof="0">
                <a:ln>
                  <a:noFill/>
                </a:ln>
                <a:solidFill>
                  <a:srgbClr val="000000"/>
                </a:solidFill>
                <a:effectLst/>
                <a:uLnTx/>
                <a:uFillTx/>
                <a:latin typeface="Times New Roman" charset="0"/>
                <a:ea typeface="ＭＳ Ｐゴシック"/>
                <a:cs typeface="Times New Roman" charset="0"/>
              </a:rPr>
              <a:t>and marine </a:t>
            </a:r>
            <a:r>
              <a:rPr kumimoji="0" lang="en-US" sz="1588" b="0" i="1" u="none" strike="noStrike" kern="1200" cap="none" spc="0" normalizeH="0" baseline="0" noProof="0">
                <a:ln>
                  <a:noFill/>
                </a:ln>
                <a:solidFill>
                  <a:srgbClr val="000000"/>
                </a:solidFill>
                <a:effectLst/>
                <a:uLnTx/>
                <a:uFillTx/>
                <a:latin typeface="Times New Roman" charset="0"/>
                <a:ea typeface="ＭＳ Ｐゴシック"/>
                <a:cs typeface="Times New Roman" charset="0"/>
              </a:rPr>
              <a:t>Synechococcus </a:t>
            </a:r>
            <a:r>
              <a:rPr kumimoji="0" lang="en-US" sz="1588" b="0" i="0" u="none" strike="noStrike" kern="1200" cap="none" spc="0" normalizeH="0" baseline="0" noProof="0">
                <a:ln>
                  <a:noFill/>
                </a:ln>
                <a:solidFill>
                  <a:srgbClr val="000000"/>
                </a:solidFill>
                <a:effectLst/>
                <a:uLnTx/>
                <a:uFillTx/>
                <a:latin typeface="Times New Roman" charset="0"/>
                <a:ea typeface="ＭＳ Ｐゴシック"/>
                <a:cs typeface="Times New Roman" charset="0"/>
              </a:rPr>
              <a:t>genomes. Quartets with a very short internal branch or very long external branches as well those resolved by less than 30% of gene families were excluded from the analyses to minimize artifacts of phylogenetic reconstruction. </a:t>
            </a:r>
          </a:p>
        </p:txBody>
      </p:sp>
    </p:spTree>
    <p:extLst>
      <p:ext uri="{BB962C8B-B14F-4D97-AF65-F5344CB8AC3E}">
        <p14:creationId xmlns:p14="http://schemas.microsoft.com/office/powerpoint/2010/main" val="4042370290"/>
      </p:ext>
    </p:extLst>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5DBD31-E7D5-214E-B34B-9D1BED91DB3C}"/>
              </a:ext>
            </a:extLst>
          </p:cNvPr>
          <p:cNvSpPr>
            <a:spLocks noGrp="1"/>
          </p:cNvSpPr>
          <p:nvPr>
            <p:ph type="ctrTitle"/>
          </p:nvPr>
        </p:nvSpPr>
        <p:spPr>
          <a:xfrm>
            <a:off x="810228" y="468774"/>
            <a:ext cx="10363200" cy="1143000"/>
          </a:xfrm>
        </p:spPr>
        <p:txBody>
          <a:bodyPr/>
          <a:lstStyle/>
          <a:p>
            <a:r>
              <a:rPr lang="en-US" dirty="0"/>
              <a:t>Another way out of the dilemma</a:t>
            </a:r>
          </a:p>
        </p:txBody>
      </p:sp>
      <p:sp>
        <p:nvSpPr>
          <p:cNvPr id="4" name="TextBox 3">
            <a:extLst>
              <a:ext uri="{FF2B5EF4-FFF2-40B4-BE49-F238E27FC236}">
                <a16:creationId xmlns:a16="http://schemas.microsoft.com/office/drawing/2014/main" id="{8D6FE310-027F-A140-BB36-0D6668BB3759}"/>
              </a:ext>
            </a:extLst>
          </p:cNvPr>
          <p:cNvSpPr txBox="1"/>
          <p:nvPr/>
        </p:nvSpPr>
        <p:spPr>
          <a:xfrm>
            <a:off x="858455" y="1840375"/>
            <a:ext cx="10475089" cy="646331"/>
          </a:xfrm>
          <a:prstGeom prst="rect">
            <a:avLst/>
          </a:prstGeom>
          <a:noFill/>
        </p:spPr>
        <p:txBody>
          <a:bodyPr wrap="square" rtlCol="0">
            <a:spAutoFit/>
          </a:bodyPr>
          <a:lstStyle/>
          <a:p>
            <a:r>
              <a:rPr lang="en-US" dirty="0"/>
              <a:t>Assess if a tree (calculated from gene A) is significantly rejected (incompatible) with a tree and dataset for gene B (often gene B is a </a:t>
            </a:r>
            <a:r>
              <a:rPr lang="en-US" dirty="0" err="1"/>
              <a:t>supermatrix</a:t>
            </a:r>
            <a:r>
              <a:rPr lang="en-US" dirty="0"/>
              <a:t>)  </a:t>
            </a:r>
          </a:p>
        </p:txBody>
      </p:sp>
      <p:sp>
        <p:nvSpPr>
          <p:cNvPr id="5" name="TextBox 4">
            <a:extLst>
              <a:ext uri="{FF2B5EF4-FFF2-40B4-BE49-F238E27FC236}">
                <a16:creationId xmlns:a16="http://schemas.microsoft.com/office/drawing/2014/main" id="{CE32E349-41FF-3241-A415-66EBADE2AB0D}"/>
              </a:ext>
            </a:extLst>
          </p:cNvPr>
          <p:cNvSpPr txBox="1"/>
          <p:nvPr/>
        </p:nvSpPr>
        <p:spPr>
          <a:xfrm>
            <a:off x="1053297" y="3059668"/>
            <a:ext cx="2839303" cy="369332"/>
          </a:xfrm>
          <a:prstGeom prst="rect">
            <a:avLst/>
          </a:prstGeom>
          <a:noFill/>
        </p:spPr>
        <p:txBody>
          <a:bodyPr wrap="none" rtlCol="0">
            <a:spAutoFit/>
          </a:bodyPr>
          <a:lstStyle/>
          <a:p>
            <a:r>
              <a:rPr lang="en-US" dirty="0"/>
              <a:t>Gene of Interest (gene A) </a:t>
            </a:r>
          </a:p>
        </p:txBody>
      </p:sp>
      <p:sp>
        <p:nvSpPr>
          <p:cNvPr id="7" name="TextBox 6">
            <a:extLst>
              <a:ext uri="{FF2B5EF4-FFF2-40B4-BE49-F238E27FC236}">
                <a16:creationId xmlns:a16="http://schemas.microsoft.com/office/drawing/2014/main" id="{83049A64-B479-284B-A304-F9E402A1C940}"/>
              </a:ext>
            </a:extLst>
          </p:cNvPr>
          <p:cNvSpPr txBox="1"/>
          <p:nvPr/>
        </p:nvSpPr>
        <p:spPr>
          <a:xfrm>
            <a:off x="1053297" y="4076669"/>
            <a:ext cx="2428870" cy="923330"/>
          </a:xfrm>
          <a:prstGeom prst="rect">
            <a:avLst/>
          </a:prstGeom>
          <a:noFill/>
        </p:spPr>
        <p:txBody>
          <a:bodyPr wrap="none" rtlCol="0">
            <a:spAutoFit/>
          </a:bodyPr>
          <a:lstStyle/>
          <a:p>
            <a:r>
              <a:rPr lang="en-US" dirty="0"/>
              <a:t>(Maximum likelihood) </a:t>
            </a:r>
            <a:br>
              <a:rPr lang="en-US" dirty="0"/>
            </a:br>
            <a:r>
              <a:rPr lang="en-US" dirty="0"/>
              <a:t>phylogeny of gene A  </a:t>
            </a:r>
          </a:p>
          <a:p>
            <a:r>
              <a:rPr lang="en-US" dirty="0"/>
              <a:t>“Tree A”</a:t>
            </a:r>
          </a:p>
        </p:txBody>
      </p:sp>
      <p:sp>
        <p:nvSpPr>
          <p:cNvPr id="9" name="TextBox 8">
            <a:extLst>
              <a:ext uri="{FF2B5EF4-FFF2-40B4-BE49-F238E27FC236}">
                <a16:creationId xmlns:a16="http://schemas.microsoft.com/office/drawing/2014/main" id="{EB5C1706-7F75-3F44-88CC-C258267D9A4C}"/>
              </a:ext>
            </a:extLst>
          </p:cNvPr>
          <p:cNvSpPr txBox="1"/>
          <p:nvPr/>
        </p:nvSpPr>
        <p:spPr>
          <a:xfrm>
            <a:off x="6921660" y="3017321"/>
            <a:ext cx="4217043" cy="646331"/>
          </a:xfrm>
          <a:prstGeom prst="rect">
            <a:avLst/>
          </a:prstGeom>
          <a:noFill/>
        </p:spPr>
        <p:txBody>
          <a:bodyPr wrap="square" rtlCol="0">
            <a:spAutoFit/>
          </a:bodyPr>
          <a:lstStyle/>
          <a:p>
            <a:r>
              <a:rPr lang="en-US" dirty="0"/>
              <a:t>Dataset B, gene B or </a:t>
            </a:r>
            <a:r>
              <a:rPr lang="en-US" dirty="0" err="1"/>
              <a:t>supermatrix</a:t>
            </a:r>
            <a:r>
              <a:rPr lang="en-US" dirty="0"/>
              <a:t> for the same OTUs.  </a:t>
            </a:r>
          </a:p>
        </p:txBody>
      </p:sp>
      <p:sp>
        <p:nvSpPr>
          <p:cNvPr id="10" name="TextBox 9">
            <a:extLst>
              <a:ext uri="{FF2B5EF4-FFF2-40B4-BE49-F238E27FC236}">
                <a16:creationId xmlns:a16="http://schemas.microsoft.com/office/drawing/2014/main" id="{970D9387-C063-1C44-B050-520284A43D61}"/>
              </a:ext>
            </a:extLst>
          </p:cNvPr>
          <p:cNvSpPr txBox="1"/>
          <p:nvPr/>
        </p:nvSpPr>
        <p:spPr>
          <a:xfrm>
            <a:off x="6921660" y="4300656"/>
            <a:ext cx="2492990" cy="369332"/>
          </a:xfrm>
          <a:prstGeom prst="rect">
            <a:avLst/>
          </a:prstGeom>
          <a:noFill/>
        </p:spPr>
        <p:txBody>
          <a:bodyPr wrap="none" rtlCol="0">
            <a:spAutoFit/>
          </a:bodyPr>
          <a:lstStyle/>
          <a:p>
            <a:r>
              <a:rPr lang="en-US" dirty="0"/>
              <a:t>“reference” phylogeny </a:t>
            </a:r>
          </a:p>
        </p:txBody>
      </p:sp>
      <p:sp>
        <p:nvSpPr>
          <p:cNvPr id="11" name="TextBox 10">
            <a:extLst>
              <a:ext uri="{FF2B5EF4-FFF2-40B4-BE49-F238E27FC236}">
                <a16:creationId xmlns:a16="http://schemas.microsoft.com/office/drawing/2014/main" id="{EA2A0193-974D-2042-A9D0-C69D586DE904}"/>
              </a:ext>
            </a:extLst>
          </p:cNvPr>
          <p:cNvSpPr txBox="1"/>
          <p:nvPr/>
        </p:nvSpPr>
        <p:spPr>
          <a:xfrm>
            <a:off x="2671939" y="5306992"/>
            <a:ext cx="5417060" cy="369332"/>
          </a:xfrm>
          <a:prstGeom prst="rect">
            <a:avLst/>
          </a:prstGeom>
          <a:noFill/>
        </p:spPr>
        <p:txBody>
          <a:bodyPr wrap="none" rtlCol="0">
            <a:spAutoFit/>
          </a:bodyPr>
          <a:lstStyle/>
          <a:p>
            <a:r>
              <a:rPr lang="en-US" dirty="0"/>
              <a:t>Determine the probability of Tree A under dataset B</a:t>
            </a:r>
          </a:p>
        </p:txBody>
      </p:sp>
      <p:sp>
        <p:nvSpPr>
          <p:cNvPr id="13" name="TextBox 12">
            <a:extLst>
              <a:ext uri="{FF2B5EF4-FFF2-40B4-BE49-F238E27FC236}">
                <a16:creationId xmlns:a16="http://schemas.microsoft.com/office/drawing/2014/main" id="{0D4F58C1-8F66-4744-84F8-DBB54D1C81E1}"/>
              </a:ext>
            </a:extLst>
          </p:cNvPr>
          <p:cNvSpPr txBox="1"/>
          <p:nvPr/>
        </p:nvSpPr>
        <p:spPr>
          <a:xfrm>
            <a:off x="2671939" y="5943996"/>
            <a:ext cx="9990765" cy="369332"/>
          </a:xfrm>
          <a:prstGeom prst="rect">
            <a:avLst/>
          </a:prstGeom>
          <a:noFill/>
        </p:spPr>
        <p:txBody>
          <a:bodyPr wrap="square" rtlCol="0">
            <a:spAutoFit/>
          </a:bodyPr>
          <a:lstStyle/>
          <a:p>
            <a:r>
              <a:rPr lang="en-US" dirty="0"/>
              <a:t>E.g., using the  </a:t>
            </a:r>
            <a:r>
              <a:rPr lang="en-US" dirty="0">
                <a:hlinkClick r:id="rId2"/>
              </a:rPr>
              <a:t>AU test </a:t>
            </a:r>
            <a:r>
              <a:rPr lang="en-US" dirty="0"/>
              <a:t>(implemented in </a:t>
            </a:r>
            <a:r>
              <a:rPr lang="en-US" dirty="0" err="1"/>
              <a:t>iqtree</a:t>
            </a:r>
            <a:r>
              <a:rPr lang="en-US" dirty="0"/>
              <a:t>)</a:t>
            </a:r>
          </a:p>
        </p:txBody>
      </p:sp>
      <p:cxnSp>
        <p:nvCxnSpPr>
          <p:cNvPr id="15" name="Straight Arrow Connector 14">
            <a:extLst>
              <a:ext uri="{FF2B5EF4-FFF2-40B4-BE49-F238E27FC236}">
                <a16:creationId xmlns:a16="http://schemas.microsoft.com/office/drawing/2014/main" id="{55C93D6E-E63F-294E-B134-F6DF6C9A953E}"/>
              </a:ext>
            </a:extLst>
          </p:cNvPr>
          <p:cNvCxnSpPr/>
          <p:nvPr/>
        </p:nvCxnSpPr>
        <p:spPr bwMode="auto">
          <a:xfrm>
            <a:off x="2141316" y="3429000"/>
            <a:ext cx="0" cy="647669"/>
          </a:xfrm>
          <a:prstGeom prst="straightConnector1">
            <a:avLst/>
          </a:prstGeom>
          <a:ln w="57150">
            <a:headEnd type="none" w="med" len="med"/>
            <a:tailEnd type="triangle"/>
          </a:ln>
        </p:spPr>
        <p:style>
          <a:lnRef idx="1">
            <a:schemeClr val="dk1"/>
          </a:lnRef>
          <a:fillRef idx="0">
            <a:schemeClr val="dk1"/>
          </a:fillRef>
          <a:effectRef idx="0">
            <a:schemeClr val="dk1"/>
          </a:effectRef>
          <a:fontRef idx="minor">
            <a:schemeClr val="tx1"/>
          </a:fontRef>
        </p:style>
      </p:cxnSp>
      <p:cxnSp>
        <p:nvCxnSpPr>
          <p:cNvPr id="16" name="Straight Arrow Connector 15">
            <a:extLst>
              <a:ext uri="{FF2B5EF4-FFF2-40B4-BE49-F238E27FC236}">
                <a16:creationId xmlns:a16="http://schemas.microsoft.com/office/drawing/2014/main" id="{12ECBF11-349B-2D41-9084-5459BD821F5E}"/>
              </a:ext>
            </a:extLst>
          </p:cNvPr>
          <p:cNvCxnSpPr/>
          <p:nvPr/>
        </p:nvCxnSpPr>
        <p:spPr bwMode="auto">
          <a:xfrm>
            <a:off x="8232627" y="3611880"/>
            <a:ext cx="0" cy="647669"/>
          </a:xfrm>
          <a:prstGeom prst="straightConnector1">
            <a:avLst/>
          </a:prstGeom>
          <a:ln w="57150">
            <a:headEnd type="none" w="med" len="med"/>
            <a:tailEnd type="triangle"/>
          </a:ln>
        </p:spPr>
        <p:style>
          <a:lnRef idx="1">
            <a:schemeClr val="dk1"/>
          </a:lnRef>
          <a:fillRef idx="0">
            <a:schemeClr val="dk1"/>
          </a:fillRef>
          <a:effectRef idx="0">
            <a:schemeClr val="dk1"/>
          </a:effectRef>
          <a:fontRef idx="minor">
            <a:schemeClr val="tx1"/>
          </a:fontRef>
        </p:style>
      </p:cxnSp>
      <p:cxnSp>
        <p:nvCxnSpPr>
          <p:cNvPr id="17" name="Straight Arrow Connector 16">
            <a:extLst>
              <a:ext uri="{FF2B5EF4-FFF2-40B4-BE49-F238E27FC236}">
                <a16:creationId xmlns:a16="http://schemas.microsoft.com/office/drawing/2014/main" id="{A4572167-5499-C94B-B34A-6907B9CC20B2}"/>
              </a:ext>
            </a:extLst>
          </p:cNvPr>
          <p:cNvCxnSpPr>
            <a:cxnSpLocks/>
            <a:endCxn id="10" idx="1"/>
          </p:cNvCxnSpPr>
          <p:nvPr/>
        </p:nvCxnSpPr>
        <p:spPr bwMode="auto">
          <a:xfrm>
            <a:off x="3475546" y="4485072"/>
            <a:ext cx="3446114" cy="250"/>
          </a:xfrm>
          <a:prstGeom prst="straightConnector1">
            <a:avLst/>
          </a:prstGeom>
          <a:ln w="57150">
            <a:headEnd type="triangle" w="med" len="med"/>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867421862"/>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41A04D-1452-A044-9521-2F58E768D511}"/>
              </a:ext>
            </a:extLst>
          </p:cNvPr>
          <p:cNvSpPr>
            <a:spLocks noGrp="1"/>
          </p:cNvSpPr>
          <p:nvPr>
            <p:ph type="title"/>
          </p:nvPr>
        </p:nvSpPr>
        <p:spPr>
          <a:xfrm>
            <a:off x="914400" y="296091"/>
            <a:ext cx="10363200" cy="1143000"/>
          </a:xfrm>
        </p:spPr>
        <p:txBody>
          <a:bodyPr/>
          <a:lstStyle/>
          <a:p>
            <a:r>
              <a:rPr lang="en-US" dirty="0"/>
              <a:t>Strategies for extreme halophily</a:t>
            </a:r>
          </a:p>
        </p:txBody>
      </p:sp>
      <p:sp>
        <p:nvSpPr>
          <p:cNvPr id="3" name="TextBox 2">
            <a:extLst>
              <a:ext uri="{FF2B5EF4-FFF2-40B4-BE49-F238E27FC236}">
                <a16:creationId xmlns:a16="http://schemas.microsoft.com/office/drawing/2014/main" id="{AD5B7FF9-05E1-7E46-9882-91AF59FFF1C5}"/>
              </a:ext>
            </a:extLst>
          </p:cNvPr>
          <p:cNvSpPr txBox="1"/>
          <p:nvPr/>
        </p:nvSpPr>
        <p:spPr>
          <a:xfrm>
            <a:off x="247135" y="1789612"/>
            <a:ext cx="11470248" cy="4093428"/>
          </a:xfrm>
          <a:prstGeom prst="rect">
            <a:avLst/>
          </a:prstGeom>
          <a:noFill/>
        </p:spPr>
        <p:txBody>
          <a:bodyPr wrap="square" rtlCol="0">
            <a:spAutoFit/>
          </a:bodyPr>
          <a:lstStyle/>
          <a:p>
            <a:pPr marL="457200" indent="-457200">
              <a:buAutoNum type="arabicParenR"/>
            </a:pPr>
            <a:r>
              <a:rPr lang="en-US" sz="2000" dirty="0"/>
              <a:t>Exclude salts, balance with other osmotically active substances.</a:t>
            </a:r>
            <a:br>
              <a:rPr lang="en-US" sz="2000" dirty="0"/>
            </a:br>
            <a:r>
              <a:rPr lang="en-US" sz="2000" dirty="0"/>
              <a:t> </a:t>
            </a:r>
          </a:p>
          <a:p>
            <a:pPr marL="457200" indent="-457200">
              <a:buAutoNum type="arabicParenR"/>
            </a:pPr>
            <a:r>
              <a:rPr lang="en-US" sz="2000" dirty="0"/>
              <a:t>Balance external Na</a:t>
            </a:r>
            <a:r>
              <a:rPr lang="en-US" sz="2000" baseline="30000" dirty="0"/>
              <a:t>+</a:t>
            </a:r>
            <a:r>
              <a:rPr lang="en-US" sz="2000" dirty="0"/>
              <a:t> Cl</a:t>
            </a:r>
            <a:r>
              <a:rPr lang="en-US" sz="2000" baseline="30000" dirty="0"/>
              <a:t>-</a:t>
            </a:r>
            <a:r>
              <a:rPr lang="en-US" sz="2000" dirty="0"/>
              <a:t> with internal K</a:t>
            </a:r>
            <a:r>
              <a:rPr lang="en-US" sz="2000" baseline="30000" dirty="0"/>
              <a:t>+</a:t>
            </a:r>
            <a:r>
              <a:rPr lang="en-US" sz="2000" dirty="0"/>
              <a:t> Cl</a:t>
            </a:r>
            <a:r>
              <a:rPr lang="en-US" sz="2000" baseline="30000" dirty="0"/>
              <a:t>-</a:t>
            </a:r>
            <a:r>
              <a:rPr lang="en-US" sz="2000" dirty="0"/>
              <a:t> </a:t>
            </a:r>
          </a:p>
          <a:p>
            <a:pPr marL="800100" lvl="1" indent="-342900">
              <a:buFont typeface="Arial" panose="020B0604020202020204" pitchFamily="34" charset="0"/>
              <a:buChar char="•"/>
            </a:pPr>
            <a:r>
              <a:rPr lang="en-US" sz="2000" dirty="0"/>
              <a:t>	This leads to very high internal K</a:t>
            </a:r>
            <a:r>
              <a:rPr lang="en-US" sz="2000" baseline="30000" dirty="0"/>
              <a:t>+</a:t>
            </a:r>
            <a:r>
              <a:rPr lang="en-US" sz="2000" dirty="0"/>
              <a:t>  concentration (&gt; 5M)  </a:t>
            </a:r>
            <a:br>
              <a:rPr lang="en-US" sz="2000" dirty="0"/>
            </a:br>
            <a:r>
              <a:rPr lang="en-US" sz="2000" dirty="0"/>
              <a:t>	At this ionic strength, the reach of a charge on a protein does not reach very far. </a:t>
            </a:r>
          </a:p>
          <a:p>
            <a:pPr marL="800100" lvl="1" indent="-342900">
              <a:buFont typeface="Arial" panose="020B0604020202020204" pitchFamily="34" charset="0"/>
              <a:buChar char="•"/>
            </a:pPr>
            <a:r>
              <a:rPr lang="en-US" sz="2000" dirty="0"/>
              <a:t>	To compensate, proteins in organisms following the salt in strategy have many </a:t>
            </a:r>
            <a:br>
              <a:rPr lang="en-US" sz="2000" dirty="0"/>
            </a:br>
            <a:r>
              <a:rPr lang="en-US" sz="2000" dirty="0"/>
              <a:t>	negative charges.   </a:t>
            </a:r>
          </a:p>
          <a:p>
            <a:pPr marL="800100" lvl="1" indent="-342900">
              <a:buFont typeface="Arial" panose="020B0604020202020204" pitchFamily="34" charset="0"/>
              <a:buChar char="•"/>
            </a:pPr>
            <a:r>
              <a:rPr lang="en-US" sz="2000" dirty="0"/>
              <a:t>	Consequently, most proteins have an acidic isoelectric point.  </a:t>
            </a:r>
          </a:p>
          <a:p>
            <a:endParaRPr lang="en-US" sz="2000" dirty="0"/>
          </a:p>
          <a:p>
            <a:endParaRPr lang="en-US" sz="2000" dirty="0"/>
          </a:p>
          <a:p>
            <a:endParaRPr lang="en-US" sz="2000" dirty="0"/>
          </a:p>
          <a:p>
            <a:endParaRPr lang="en-US" sz="2000" dirty="0"/>
          </a:p>
          <a:p>
            <a:r>
              <a:rPr lang="en-US" sz="2000" dirty="0"/>
              <a:t>  </a:t>
            </a:r>
          </a:p>
        </p:txBody>
      </p:sp>
    </p:spTree>
    <p:extLst>
      <p:ext uri="{BB962C8B-B14F-4D97-AF65-F5344CB8AC3E}">
        <p14:creationId xmlns:p14="http://schemas.microsoft.com/office/powerpoint/2010/main" val="58933916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ctrTitle"/>
          </p:nvPr>
        </p:nvSpPr>
        <p:spPr>
          <a:xfrm>
            <a:off x="2323821" y="2286000"/>
            <a:ext cx="7544360" cy="1143000"/>
          </a:xfrm>
        </p:spPr>
        <p:txBody>
          <a:bodyPr/>
          <a:lstStyle/>
          <a:p>
            <a:pPr eaLnBrk="1" hangingPunct="1"/>
            <a:endParaRPr lang="x-none" altLang="x-none"/>
          </a:p>
        </p:txBody>
      </p:sp>
      <p:sp>
        <p:nvSpPr>
          <p:cNvPr id="3" name="Subtitle 2"/>
          <p:cNvSpPr>
            <a:spLocks noGrp="1"/>
          </p:cNvSpPr>
          <p:nvPr>
            <p:ph type="subTitle" idx="1"/>
          </p:nvPr>
        </p:nvSpPr>
        <p:spPr>
          <a:xfrm>
            <a:off x="2989169" y="3885641"/>
            <a:ext cx="6213662" cy="1753721"/>
          </a:xfrm>
        </p:spPr>
        <p:txBody>
          <a:bodyPr/>
          <a:lstStyle/>
          <a:p>
            <a:pPr eaLnBrk="1" hangingPunct="1">
              <a:buFont typeface="Wingdings" charset="2"/>
              <a:buNone/>
            </a:pPr>
            <a:endParaRPr lang="x-none" altLang="x-none"/>
          </a:p>
        </p:txBody>
      </p:sp>
      <p:sp>
        <p:nvSpPr>
          <p:cNvPr id="5" name="Rectangle 4"/>
          <p:cNvSpPr>
            <a:spLocks noChangeArrowheads="1"/>
          </p:cNvSpPr>
          <p:nvPr/>
        </p:nvSpPr>
        <p:spPr bwMode="auto">
          <a:xfrm>
            <a:off x="1844770" y="5709399"/>
            <a:ext cx="8688761" cy="896205"/>
          </a:xfrm>
          <a:prstGeom prst="rect">
            <a:avLst/>
          </a:prstGeom>
          <a:gradFill rotWithShape="1">
            <a:gsLst>
              <a:gs pos="0">
                <a:srgbClr val="F4F7FF"/>
              </a:gs>
              <a:gs pos="64999">
                <a:srgbClr val="E5ECFF"/>
              </a:gs>
              <a:gs pos="100000">
                <a:srgbClr val="DBE6FF"/>
              </a:gs>
            </a:gsLst>
            <a:lin ang="5400000" scaled="1"/>
          </a:gradFill>
          <a:ln w="9525">
            <a:solidFill>
              <a:srgbClr val="C9D1E6"/>
            </a:solidFill>
            <a:miter lim="800000"/>
            <a:headEnd/>
            <a:tailEnd/>
          </a:ln>
          <a:effectLst>
            <a:outerShdw blurRad="40000" dist="20000" dir="5400000" rotWithShape="0">
              <a:srgbClr val="000000">
                <a:alpha val="37999"/>
              </a:srgbClr>
            </a:outerShdw>
          </a:effectLst>
        </p:spPr>
        <p:txBody>
          <a:bodyPr lIns="80584" tIns="40290" rIns="80584" bIns="4029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765" b="0" i="0" u="none" strike="noStrike" kern="1200" cap="none" spc="0" normalizeH="0" baseline="0" noProof="0">
                <a:ln>
                  <a:noFill/>
                </a:ln>
                <a:solidFill>
                  <a:srgbClr val="000080"/>
                </a:solidFill>
                <a:effectLst/>
                <a:uLnTx/>
                <a:uFillTx/>
                <a:latin typeface="Arial" charset="0"/>
                <a:ea typeface="ＭＳ Ｐゴシック"/>
                <a:cs typeface="Arial" charset="0"/>
              </a:rPr>
              <a:t>Plurality neighbor-net calculated as supertree (from the MRP matrix using SplitsTree 4.0) from all quartets significantly supported by all individual gene families (1812) without in-paralogs.  </a:t>
            </a:r>
          </a:p>
        </p:txBody>
      </p:sp>
      <p:grpSp>
        <p:nvGrpSpPr>
          <p:cNvPr id="275460" name="Group 5"/>
          <p:cNvGrpSpPr>
            <a:grpSpLocks/>
          </p:cNvGrpSpPr>
          <p:nvPr/>
        </p:nvGrpSpPr>
        <p:grpSpPr bwMode="auto">
          <a:xfrm>
            <a:off x="2308412" y="571500"/>
            <a:ext cx="7463118" cy="5111284"/>
            <a:chOff x="927100" y="1295400"/>
            <a:chExt cx="7689850" cy="5111750"/>
          </a:xfrm>
        </p:grpSpPr>
        <p:sp>
          <p:nvSpPr>
            <p:cNvPr id="275462" name="Flowchart: Process 4"/>
            <p:cNvSpPr>
              <a:spLocks noChangeArrowheads="1"/>
            </p:cNvSpPr>
            <p:nvPr/>
          </p:nvSpPr>
          <p:spPr bwMode="auto">
            <a:xfrm>
              <a:off x="927100" y="1295400"/>
              <a:ext cx="7689850" cy="5111750"/>
            </a:xfrm>
            <a:prstGeom prst="flowChartProcess">
              <a:avLst/>
            </a:prstGeom>
            <a:solidFill>
              <a:srgbClr val="FFFFFF"/>
            </a:solidFill>
            <a:ln w="9525">
              <a:solidFill>
                <a:srgbClr val="000000"/>
              </a:solidFill>
              <a:round/>
              <a:headEnd/>
              <a:tailEnd/>
            </a:ln>
          </p:spPr>
          <p:txBody>
            <a:bodyPr/>
            <a:lstStyle>
              <a:lvl1pPr defTabSz="1016000" eaLnBrk="0" hangingPunct="0">
                <a:defRPr sz="2500">
                  <a:solidFill>
                    <a:schemeClr val="tx1"/>
                  </a:solidFill>
                  <a:latin typeface="Arial" charset="0"/>
                  <a:ea typeface="ＭＳ Ｐゴシック" charset="-128"/>
                </a:defRPr>
              </a:lvl1pPr>
              <a:lvl2pPr marL="742950" indent="-285750" defTabSz="1016000" eaLnBrk="0" hangingPunct="0">
                <a:defRPr sz="2500">
                  <a:solidFill>
                    <a:schemeClr val="tx1"/>
                  </a:solidFill>
                  <a:latin typeface="Arial" charset="0"/>
                  <a:ea typeface="ＭＳ Ｐゴシック" charset="-128"/>
                </a:defRPr>
              </a:lvl2pPr>
              <a:lvl3pPr marL="1143000" indent="-228600" defTabSz="1016000" eaLnBrk="0" hangingPunct="0">
                <a:defRPr sz="2500">
                  <a:solidFill>
                    <a:schemeClr val="tx1"/>
                  </a:solidFill>
                  <a:latin typeface="Arial" charset="0"/>
                  <a:ea typeface="ＭＳ Ｐゴシック" charset="-128"/>
                </a:defRPr>
              </a:lvl3pPr>
              <a:lvl4pPr marL="1600200" indent="-228600" defTabSz="1016000" eaLnBrk="0" hangingPunct="0">
                <a:defRPr sz="2500">
                  <a:solidFill>
                    <a:schemeClr val="tx1"/>
                  </a:solidFill>
                  <a:latin typeface="Arial" charset="0"/>
                  <a:ea typeface="ＭＳ Ｐゴシック" charset="-128"/>
                </a:defRPr>
              </a:lvl4pPr>
              <a:lvl5pPr marL="2057400" indent="-228600" defTabSz="1016000" eaLnBrk="0" hangingPunct="0">
                <a:defRPr sz="2500">
                  <a:solidFill>
                    <a:schemeClr val="tx1"/>
                  </a:solidFill>
                  <a:latin typeface="Arial" charset="0"/>
                  <a:ea typeface="ＭＳ Ｐゴシック" charset="-128"/>
                </a:defRPr>
              </a:lvl5pPr>
              <a:lvl6pPr marL="2514600" indent="-228600" defTabSz="1016000" eaLnBrk="0" fontAlgn="base" hangingPunct="0">
                <a:spcBef>
                  <a:spcPct val="0"/>
                </a:spcBef>
                <a:spcAft>
                  <a:spcPct val="0"/>
                </a:spcAft>
                <a:defRPr sz="2500">
                  <a:solidFill>
                    <a:schemeClr val="tx1"/>
                  </a:solidFill>
                  <a:latin typeface="Arial" charset="0"/>
                  <a:ea typeface="ＭＳ Ｐゴシック" charset="-128"/>
                </a:defRPr>
              </a:lvl6pPr>
              <a:lvl7pPr marL="2971800" indent="-228600" defTabSz="1016000" eaLnBrk="0" fontAlgn="base" hangingPunct="0">
                <a:spcBef>
                  <a:spcPct val="0"/>
                </a:spcBef>
                <a:spcAft>
                  <a:spcPct val="0"/>
                </a:spcAft>
                <a:defRPr sz="2500">
                  <a:solidFill>
                    <a:schemeClr val="tx1"/>
                  </a:solidFill>
                  <a:latin typeface="Arial" charset="0"/>
                  <a:ea typeface="ＭＳ Ｐゴシック" charset="-128"/>
                </a:defRPr>
              </a:lvl7pPr>
              <a:lvl8pPr marL="3429000" indent="-228600" defTabSz="1016000" eaLnBrk="0" fontAlgn="base" hangingPunct="0">
                <a:spcBef>
                  <a:spcPct val="0"/>
                </a:spcBef>
                <a:spcAft>
                  <a:spcPct val="0"/>
                </a:spcAft>
                <a:defRPr sz="2500">
                  <a:solidFill>
                    <a:schemeClr val="tx1"/>
                  </a:solidFill>
                  <a:latin typeface="Arial" charset="0"/>
                  <a:ea typeface="ＭＳ Ｐゴシック" charset="-128"/>
                </a:defRPr>
              </a:lvl8pPr>
              <a:lvl9pPr marL="3886200" indent="-228600" defTabSz="1016000" eaLnBrk="0" fontAlgn="base" hangingPunct="0">
                <a:spcBef>
                  <a:spcPct val="0"/>
                </a:spcBef>
                <a:spcAft>
                  <a:spcPct val="0"/>
                </a:spcAft>
                <a:defRPr sz="2500">
                  <a:solidFill>
                    <a:schemeClr val="tx1"/>
                  </a:solidFill>
                  <a:latin typeface="Arial" charset="0"/>
                  <a:ea typeface="ＭＳ Ｐゴシック" charset="-128"/>
                </a:defRPr>
              </a:lvl9pPr>
            </a:lstStyle>
            <a:p>
              <a:pPr marL="0" marR="0" lvl="0" indent="0" algn="l" defTabSz="1016000" rtl="0" eaLnBrk="0" fontAlgn="base" latinLnBrk="0" hangingPunct="0">
                <a:lnSpc>
                  <a:spcPct val="100000"/>
                </a:lnSpc>
                <a:spcBef>
                  <a:spcPct val="0"/>
                </a:spcBef>
                <a:spcAft>
                  <a:spcPct val="0"/>
                </a:spcAft>
                <a:buClrTx/>
                <a:buSzTx/>
                <a:buFontTx/>
                <a:buNone/>
                <a:tabLst/>
                <a:defRPr/>
              </a:pPr>
              <a:endParaRPr kumimoji="0" lang="x-none" altLang="x-none" sz="2382" b="0" i="0" u="none" strike="noStrike" kern="1200" cap="none" spc="0" normalizeH="0" baseline="0" noProof="0">
                <a:ln>
                  <a:noFill/>
                </a:ln>
                <a:solidFill>
                  <a:srgbClr val="000080"/>
                </a:solidFill>
                <a:effectLst/>
                <a:uLnTx/>
                <a:uFillTx/>
                <a:latin typeface="Arial" charset="0"/>
                <a:ea typeface="ＭＳ Ｐゴシック" charset="-128"/>
              </a:endParaRPr>
            </a:p>
          </p:txBody>
        </p:sp>
        <p:pic>
          <p:nvPicPr>
            <p:cNvPr id="275463" name="Picture 3" descr="NeighborNet_plurality_and_conflict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8863" y="1419225"/>
              <a:ext cx="7416800" cy="4859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75461" name="Text Box 4"/>
          <p:cNvSpPr txBox="1">
            <a:spLocks noChangeArrowheads="1"/>
          </p:cNvSpPr>
          <p:nvPr/>
        </p:nvSpPr>
        <p:spPr bwMode="auto">
          <a:xfrm>
            <a:off x="3996298" y="60234"/>
            <a:ext cx="5697996" cy="430101"/>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89770" tIns="44886" rIns="89770" bIns="44886">
            <a:spAutoFit/>
          </a:bodyPr>
          <a:lstStyle>
            <a:lvl1pPr eaLnBrk="0" hangingPunct="0">
              <a:defRPr sz="2500">
                <a:solidFill>
                  <a:schemeClr val="tx1"/>
                </a:solidFill>
                <a:latin typeface="Arial" charset="0"/>
                <a:ea typeface="ＭＳ Ｐゴシック" charset="-128"/>
              </a:defRPr>
            </a:lvl1pPr>
            <a:lvl2pPr marL="742950" indent="-285750" eaLnBrk="0" hangingPunct="0">
              <a:defRPr sz="2500">
                <a:solidFill>
                  <a:schemeClr val="tx1"/>
                </a:solidFill>
                <a:latin typeface="Arial" charset="0"/>
                <a:ea typeface="ＭＳ Ｐゴシック" charset="-128"/>
              </a:defRPr>
            </a:lvl2pPr>
            <a:lvl3pPr marL="1143000" indent="-228600" eaLnBrk="0" hangingPunct="0">
              <a:defRPr sz="2500">
                <a:solidFill>
                  <a:schemeClr val="tx1"/>
                </a:solidFill>
                <a:latin typeface="Arial" charset="0"/>
                <a:ea typeface="ＭＳ Ｐゴシック" charset="-128"/>
              </a:defRPr>
            </a:lvl3pPr>
            <a:lvl4pPr marL="1600200" indent="-228600" eaLnBrk="0" hangingPunct="0">
              <a:defRPr sz="2500">
                <a:solidFill>
                  <a:schemeClr val="tx1"/>
                </a:solidFill>
                <a:latin typeface="Arial" charset="0"/>
                <a:ea typeface="ＭＳ Ｐゴシック" charset="-128"/>
              </a:defRPr>
            </a:lvl4pPr>
            <a:lvl5pPr marL="2057400" indent="-228600" eaLnBrk="0" hangingPunct="0">
              <a:defRPr sz="2500">
                <a:solidFill>
                  <a:schemeClr val="tx1"/>
                </a:solidFill>
                <a:latin typeface="Arial" charset="0"/>
                <a:ea typeface="ＭＳ Ｐゴシック" charset="-128"/>
              </a:defRPr>
            </a:lvl5pPr>
            <a:lvl6pPr marL="2514600" indent="-228600" eaLnBrk="0" fontAlgn="base" hangingPunct="0">
              <a:spcBef>
                <a:spcPct val="0"/>
              </a:spcBef>
              <a:spcAft>
                <a:spcPct val="0"/>
              </a:spcAft>
              <a:defRPr sz="2500">
                <a:solidFill>
                  <a:schemeClr val="tx1"/>
                </a:solidFill>
                <a:latin typeface="Arial" charset="0"/>
                <a:ea typeface="ＭＳ Ｐゴシック" charset="-128"/>
              </a:defRPr>
            </a:lvl6pPr>
            <a:lvl7pPr marL="2971800" indent="-228600" eaLnBrk="0" fontAlgn="base" hangingPunct="0">
              <a:spcBef>
                <a:spcPct val="0"/>
              </a:spcBef>
              <a:spcAft>
                <a:spcPct val="0"/>
              </a:spcAft>
              <a:defRPr sz="2500">
                <a:solidFill>
                  <a:schemeClr val="tx1"/>
                </a:solidFill>
                <a:latin typeface="Arial" charset="0"/>
                <a:ea typeface="ＭＳ Ｐゴシック" charset="-128"/>
              </a:defRPr>
            </a:lvl7pPr>
            <a:lvl8pPr marL="3429000" indent="-228600" eaLnBrk="0" fontAlgn="base" hangingPunct="0">
              <a:spcBef>
                <a:spcPct val="0"/>
              </a:spcBef>
              <a:spcAft>
                <a:spcPct val="0"/>
              </a:spcAft>
              <a:defRPr sz="2500">
                <a:solidFill>
                  <a:schemeClr val="tx1"/>
                </a:solidFill>
                <a:latin typeface="Arial" charset="0"/>
                <a:ea typeface="ＭＳ Ｐゴシック" charset="-128"/>
              </a:defRPr>
            </a:lvl8pPr>
            <a:lvl9pPr marL="3886200" indent="-228600" eaLnBrk="0" fontAlgn="base" hangingPunct="0">
              <a:spcBef>
                <a:spcPct val="0"/>
              </a:spcBef>
              <a:spcAft>
                <a:spcPct val="0"/>
              </a:spcAft>
              <a:defRPr sz="2500">
                <a:solidFill>
                  <a:schemeClr val="tx1"/>
                </a:solidFill>
                <a:latin typeface="Arial" charset="0"/>
                <a:ea typeface="ＭＳ Ｐゴシック"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x-none" sz="2206" b="0" i="0" u="none" strike="noStrike" kern="1200" cap="none" spc="0" normalizeH="0" baseline="0" noProof="0">
                <a:ln>
                  <a:noFill/>
                </a:ln>
                <a:solidFill>
                  <a:srgbClr val="000000"/>
                </a:solidFill>
                <a:effectLst/>
                <a:uLnTx/>
                <a:uFillTx/>
                <a:latin typeface="Arial" charset="0"/>
                <a:ea typeface="ＭＳ Ｐゴシック" charset="-128"/>
              </a:rPr>
              <a:t>NeighborNet (calculated with SplitsTree 4.0)</a:t>
            </a:r>
          </a:p>
        </p:txBody>
      </p:sp>
    </p:spTree>
    <p:extLst>
      <p:ext uri="{BB962C8B-B14F-4D97-AF65-F5344CB8AC3E}">
        <p14:creationId xmlns:p14="http://schemas.microsoft.com/office/powerpoint/2010/main" val="3525291367"/>
      </p:ext>
    </p:extLst>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BDBD28-A026-D948-9AC2-1511FB28FAF3}"/>
              </a:ext>
            </a:extLst>
          </p:cNvPr>
          <p:cNvSpPr>
            <a:spLocks noGrp="1"/>
          </p:cNvSpPr>
          <p:nvPr>
            <p:ph type="ctrTitle"/>
          </p:nvPr>
        </p:nvSpPr>
        <p:spPr/>
        <p:txBody>
          <a:bodyPr>
            <a:normAutofit/>
          </a:bodyPr>
          <a:lstStyle/>
          <a:p>
            <a:r>
              <a:rPr lang="en-US" sz="5400" dirty="0"/>
              <a:t>Constructive Neutral Evolution </a:t>
            </a:r>
            <a:br>
              <a:rPr lang="en-US" sz="4800" dirty="0"/>
            </a:br>
            <a:r>
              <a:rPr lang="en-US" sz="4400" dirty="0"/>
              <a:t>with special emphasis on Inteins</a:t>
            </a:r>
          </a:p>
        </p:txBody>
      </p:sp>
      <p:sp>
        <p:nvSpPr>
          <p:cNvPr id="3" name="Subtitle 2">
            <a:extLst>
              <a:ext uri="{FF2B5EF4-FFF2-40B4-BE49-F238E27FC236}">
                <a16:creationId xmlns:a16="http://schemas.microsoft.com/office/drawing/2014/main" id="{77D92B8B-967F-A648-91EC-AE15D5933F25}"/>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379557464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50ACF6D-1AC9-FD49-A4CF-C45CE0EC275E}"/>
              </a:ext>
            </a:extLst>
          </p:cNvPr>
          <p:cNvSpPr>
            <a:spLocks noGrp="1"/>
          </p:cNvSpPr>
          <p:nvPr>
            <p:ph idx="1"/>
          </p:nvPr>
        </p:nvSpPr>
        <p:spPr/>
        <p:txBody>
          <a:bodyPr/>
          <a:lstStyle/>
          <a:p>
            <a:pPr marL="0" indent="0">
              <a:buNone/>
            </a:pPr>
            <a:r>
              <a:rPr lang="en-US" dirty="0"/>
              <a:t>Genetic Drift:  the fixation of a selectively neutral or nearly neutral mutation in a population</a:t>
            </a:r>
          </a:p>
          <a:p>
            <a:pPr marL="0" indent="0">
              <a:buNone/>
            </a:pPr>
            <a:endParaRPr lang="en-US" dirty="0"/>
          </a:p>
          <a:p>
            <a:pPr marL="0" indent="0">
              <a:buNone/>
            </a:pPr>
            <a:r>
              <a:rPr lang="en-US" dirty="0"/>
              <a:t>The smaller a population, the more slightly deleterious mutations can be fixed due to genetic drift.  </a:t>
            </a:r>
          </a:p>
          <a:p>
            <a:pPr marL="0" indent="0">
              <a:buNone/>
            </a:pPr>
            <a:endParaRPr lang="en-US" dirty="0"/>
          </a:p>
        </p:txBody>
      </p:sp>
    </p:spTree>
    <p:extLst>
      <p:ext uri="{BB962C8B-B14F-4D97-AF65-F5344CB8AC3E}">
        <p14:creationId xmlns:p14="http://schemas.microsoft.com/office/powerpoint/2010/main" val="66929897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6934F1-BDCE-D84F-A480-0E72F59DD858}"/>
              </a:ext>
            </a:extLst>
          </p:cNvPr>
          <p:cNvSpPr>
            <a:spLocks noGrp="1"/>
          </p:cNvSpPr>
          <p:nvPr>
            <p:ph type="title"/>
          </p:nvPr>
        </p:nvSpPr>
        <p:spPr/>
        <p:txBody>
          <a:bodyPr/>
          <a:lstStyle/>
          <a:p>
            <a:r>
              <a:rPr lang="en-US" dirty="0"/>
              <a:t>Michael Lynch</a:t>
            </a:r>
            <a:br>
              <a:rPr lang="en-US" dirty="0"/>
            </a:br>
            <a:r>
              <a:rPr lang="en-US" dirty="0"/>
              <a:t>The Origins of Genome Architecture </a:t>
            </a:r>
          </a:p>
        </p:txBody>
      </p:sp>
      <p:sp>
        <p:nvSpPr>
          <p:cNvPr id="3" name="Content Placeholder 2">
            <a:extLst>
              <a:ext uri="{FF2B5EF4-FFF2-40B4-BE49-F238E27FC236}">
                <a16:creationId xmlns:a16="http://schemas.microsoft.com/office/drawing/2014/main" id="{1570B0A9-352B-5A48-A595-AD36D4408992}"/>
              </a:ext>
            </a:extLst>
          </p:cNvPr>
          <p:cNvSpPr>
            <a:spLocks noGrp="1"/>
          </p:cNvSpPr>
          <p:nvPr>
            <p:ph idx="1"/>
          </p:nvPr>
        </p:nvSpPr>
        <p:spPr>
          <a:xfrm>
            <a:off x="3528392" y="1907759"/>
            <a:ext cx="8497956" cy="4413528"/>
          </a:xfrm>
        </p:spPr>
        <p:txBody>
          <a:bodyPr>
            <a:normAutofit lnSpcReduction="10000"/>
          </a:bodyPr>
          <a:lstStyle/>
          <a:p>
            <a:r>
              <a:rPr lang="en-US" dirty="0"/>
              <a:t>Argues that most features in eukaryotic genomes arose because populations of eukaryotic organism (larger cell size) were much smaller than for prokaryotes.  </a:t>
            </a:r>
          </a:p>
          <a:p>
            <a:r>
              <a:rPr lang="en-US" dirty="0"/>
              <a:t>This includes introns, the proliferation of repetitive elements, mRNA editing, gene duplications and the emergence of protein-protein interactions turning proteins to become parts of complicated multi subunit complexes.  </a:t>
            </a:r>
          </a:p>
          <a:p>
            <a:endParaRPr lang="en-US" dirty="0"/>
          </a:p>
          <a:p>
            <a:pPr marL="0" indent="0">
              <a:buNone/>
            </a:pPr>
            <a:r>
              <a:rPr lang="en-US" dirty="0"/>
              <a:t>The book is available through the UConn library online (but reading it in a browser is rather tedious).   </a:t>
            </a:r>
          </a:p>
        </p:txBody>
      </p:sp>
      <p:pic>
        <p:nvPicPr>
          <p:cNvPr id="1026" name="Picture 2">
            <a:extLst>
              <a:ext uri="{FF2B5EF4-FFF2-40B4-BE49-F238E27FC236}">
                <a16:creationId xmlns:a16="http://schemas.microsoft.com/office/drawing/2014/main" id="{C3DCB2ED-BE49-8640-BCEE-2D18995316F3}"/>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08895" y="2056845"/>
            <a:ext cx="2864391" cy="37873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048571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C7C346C1-9172-F84C-969C-095D9856A7B5}"/>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838200" y="108013"/>
            <a:ext cx="5976360" cy="6641974"/>
          </a:xfrm>
          <a:prstGeom prst="rect">
            <a:avLst/>
          </a:prstGeom>
        </p:spPr>
      </p:pic>
      <p:sp>
        <p:nvSpPr>
          <p:cNvPr id="5" name="TextBox 4">
            <a:extLst>
              <a:ext uri="{FF2B5EF4-FFF2-40B4-BE49-F238E27FC236}">
                <a16:creationId xmlns:a16="http://schemas.microsoft.com/office/drawing/2014/main" id="{0F3B3587-C81E-0F47-A147-8540D9231745}"/>
              </a:ext>
            </a:extLst>
          </p:cNvPr>
          <p:cNvSpPr txBox="1"/>
          <p:nvPr/>
        </p:nvSpPr>
        <p:spPr>
          <a:xfrm>
            <a:off x="7325141" y="983974"/>
            <a:ext cx="4224130" cy="369331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Note:  The percentage of coding DNA is small in animals and plants, the amount of intergenic and intron DNA increases.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Aside: an ongoing debate on the functionality of intergenic DNA continues.  See the discussion of the encode project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hlinkClick r:id="rId3"/>
              </a:rPr>
              <a:t>here</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and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hlinkClick r:id="rId4"/>
              </a:rPr>
              <a:t>here</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The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hlinkClick r:id="rId5"/>
              </a:rPr>
              <a:t>onion test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is a good exercise for those thinking that most intergenic DNA has important functions in animals and especially humans.  </a:t>
            </a:r>
          </a:p>
        </p:txBody>
      </p:sp>
    </p:spTree>
    <p:extLst>
      <p:ext uri="{BB962C8B-B14F-4D97-AF65-F5344CB8AC3E}">
        <p14:creationId xmlns:p14="http://schemas.microsoft.com/office/powerpoint/2010/main" val="391362390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E1C1877-9938-4F4A-AFBA-AA13FE93AE84}"/>
              </a:ext>
            </a:extLst>
          </p:cNvPr>
          <p:cNvSpPr>
            <a:spLocks noGrp="1"/>
          </p:cNvSpPr>
          <p:nvPr>
            <p:ph idx="1"/>
          </p:nvPr>
        </p:nvSpPr>
        <p:spPr>
          <a:xfrm>
            <a:off x="5999746" y="569495"/>
            <a:ext cx="5354053" cy="5607468"/>
          </a:xfrm>
        </p:spPr>
        <p:txBody>
          <a:bodyPr/>
          <a:lstStyle/>
          <a:p>
            <a:pPr marL="0" indent="0">
              <a:buNone/>
            </a:pPr>
            <a:r>
              <a:rPr lang="en-US" b="1" dirty="0"/>
              <a:t>Cord scrambling </a:t>
            </a:r>
            <a:r>
              <a:rPr lang="en-US" dirty="0"/>
              <a:t>as example for the directionality that may be present in random mutations</a:t>
            </a:r>
          </a:p>
          <a:p>
            <a:pPr marL="0" indent="0">
              <a:buNone/>
            </a:pPr>
            <a:r>
              <a:rPr lang="en-US" dirty="0"/>
              <a:t>From </a:t>
            </a:r>
            <a:r>
              <a:rPr lang="en-US" dirty="0" err="1"/>
              <a:t>Arlin</a:t>
            </a:r>
            <a:r>
              <a:rPr lang="en-US" dirty="0"/>
              <a:t> </a:t>
            </a:r>
            <a:r>
              <a:rPr lang="en-US" dirty="0" err="1"/>
              <a:t>Stolzfus</a:t>
            </a:r>
            <a:r>
              <a:rPr lang="en-US" dirty="0"/>
              <a:t>, Biol. Direct.  </a:t>
            </a:r>
          </a:p>
          <a:p>
            <a:pPr marL="0" indent="0">
              <a:buNone/>
            </a:pPr>
            <a:r>
              <a:rPr lang="en-US" sz="1200" dirty="0">
                <a:hlinkClick r:id="rId2"/>
              </a:rPr>
              <a:t>https:/ /biologydirect.biomedcentral.com/articles/10.1186/1745-6150-7-35</a:t>
            </a:r>
            <a:r>
              <a:rPr lang="en-US" sz="1200" dirty="0"/>
              <a:t> </a:t>
            </a:r>
          </a:p>
        </p:txBody>
      </p:sp>
      <p:pic>
        <p:nvPicPr>
          <p:cNvPr id="4" name="Picture 3">
            <a:extLst>
              <a:ext uri="{FF2B5EF4-FFF2-40B4-BE49-F238E27FC236}">
                <a16:creationId xmlns:a16="http://schemas.microsoft.com/office/drawing/2014/main" id="{E0488686-C976-2945-8936-94FD9674E132}"/>
              </a:ext>
            </a:extLst>
          </p:cNvPr>
          <p:cNvPicPr>
            <a:picLocks noChangeAspect="1"/>
          </p:cNvPicPr>
          <p:nvPr/>
        </p:nvPicPr>
        <p:blipFill>
          <a:blip r:embed="rId3"/>
          <a:stretch>
            <a:fillRect/>
          </a:stretch>
        </p:blipFill>
        <p:spPr>
          <a:xfrm>
            <a:off x="721895" y="109781"/>
            <a:ext cx="5017168" cy="6488871"/>
          </a:xfrm>
          <a:prstGeom prst="rect">
            <a:avLst/>
          </a:prstGeom>
        </p:spPr>
      </p:pic>
      <p:sp>
        <p:nvSpPr>
          <p:cNvPr id="2" name="TextBox 1">
            <a:extLst>
              <a:ext uri="{FF2B5EF4-FFF2-40B4-BE49-F238E27FC236}">
                <a16:creationId xmlns:a16="http://schemas.microsoft.com/office/drawing/2014/main" id="{895F01C6-5202-2C4D-9CD3-72D7B96C93F7}"/>
              </a:ext>
            </a:extLst>
          </p:cNvPr>
          <p:cNvSpPr txBox="1"/>
          <p:nvPr/>
        </p:nvSpPr>
        <p:spPr>
          <a:xfrm>
            <a:off x="6096000" y="3319670"/>
            <a:ext cx="5015947"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Increase in complexity can be due to drift not better function (at least initially to the contrary).</a:t>
            </a:r>
          </a:p>
        </p:txBody>
      </p:sp>
    </p:spTree>
    <p:extLst>
      <p:ext uri="{BB962C8B-B14F-4D97-AF65-F5344CB8AC3E}">
        <p14:creationId xmlns:p14="http://schemas.microsoft.com/office/powerpoint/2010/main" val="356445242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837210"/>
          </a:xfrm>
        </p:spPr>
        <p:txBody>
          <a:bodyPr/>
          <a:lstStyle/>
          <a:p>
            <a:r>
              <a:rPr lang="en-US" sz="3200" dirty="0"/>
              <a:t>Mutations can have a directing force</a:t>
            </a:r>
          </a:p>
        </p:txBody>
      </p:sp>
      <p:sp>
        <p:nvSpPr>
          <p:cNvPr id="8" name="TextBox 7"/>
          <p:cNvSpPr txBox="1"/>
          <p:nvPr/>
        </p:nvSpPr>
        <p:spPr>
          <a:xfrm>
            <a:off x="1791195" y="920338"/>
            <a:ext cx="3146054" cy="369332"/>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charset="0"/>
                <a:ea typeface="ＭＳ Ｐゴシック" charset="0"/>
                <a:cs typeface="+mn-cs"/>
              </a:rPr>
              <a:t>Constructive neutral evolution: </a:t>
            </a:r>
          </a:p>
        </p:txBody>
      </p:sp>
      <p:pic>
        <p:nvPicPr>
          <p:cNvPr id="3" name="Picture 2"/>
          <p:cNvPicPr>
            <a:picLocks noChangeAspect="1"/>
          </p:cNvPicPr>
          <p:nvPr/>
        </p:nvPicPr>
        <p:blipFill>
          <a:blip r:embed="rId2"/>
          <a:stretch>
            <a:fillRect/>
          </a:stretch>
        </p:blipFill>
        <p:spPr>
          <a:xfrm>
            <a:off x="1592451" y="1364944"/>
            <a:ext cx="6207658" cy="4022433"/>
          </a:xfrm>
          <a:prstGeom prst="rect">
            <a:avLst/>
          </a:prstGeom>
        </p:spPr>
      </p:pic>
      <p:sp>
        <p:nvSpPr>
          <p:cNvPr id="4" name="TextBox 3"/>
          <p:cNvSpPr txBox="1"/>
          <p:nvPr/>
        </p:nvSpPr>
        <p:spPr>
          <a:xfrm>
            <a:off x="313698" y="5937662"/>
            <a:ext cx="10612380" cy="830997"/>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charset="0"/>
                <a:ea typeface="ＭＳ Ｐゴシック" charset="0"/>
                <a:cs typeface="+mn-cs"/>
              </a:rPr>
              <a:t>From: Irremediable Complexity?</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charset="0"/>
                <a:ea typeface="ＭＳ Ｐゴシック" charset="0"/>
                <a:cs typeface="+mn-cs"/>
              </a:rPr>
              <a:t>Author(s): Michael W. Gray, Julius </a:t>
            </a:r>
            <a:r>
              <a:rPr kumimoji="0" lang="en-US" sz="1600" b="0" i="0" u="none" strike="noStrike" kern="1200" cap="none" spc="0" normalizeH="0" baseline="0" noProof="0" dirty="0" err="1">
                <a:ln>
                  <a:noFill/>
                </a:ln>
                <a:solidFill>
                  <a:prstClr val="black"/>
                </a:solidFill>
                <a:effectLst/>
                <a:uLnTx/>
                <a:uFillTx/>
                <a:latin typeface="Calibri" charset="0"/>
                <a:ea typeface="ＭＳ Ｐゴシック" charset="0"/>
                <a:cs typeface="+mn-cs"/>
              </a:rPr>
              <a:t>Lukeš</a:t>
            </a:r>
            <a:r>
              <a:rPr kumimoji="0" lang="en-US" sz="1600" b="0" i="0" u="none" strike="noStrike" kern="1200" cap="none" spc="0" normalizeH="0" baseline="0" noProof="0" dirty="0">
                <a:ln>
                  <a:noFill/>
                </a:ln>
                <a:solidFill>
                  <a:prstClr val="black"/>
                </a:solidFill>
                <a:effectLst/>
                <a:uLnTx/>
                <a:uFillTx/>
                <a:latin typeface="Calibri" charset="0"/>
                <a:ea typeface="ＭＳ Ｐゴシック" charset="0"/>
                <a:cs typeface="+mn-cs"/>
              </a:rPr>
              <a:t>, John M. Archibald, Patrick J. Keeling and W. Ford Doolittle</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charset="0"/>
                <a:ea typeface="ＭＳ Ｐゴシック" charset="0"/>
                <a:cs typeface="+mn-cs"/>
              </a:rPr>
              <a:t>Source:  Science, New Series, Vol. 330, No. 6006 (12 November 2010), pp. 920-921</a:t>
            </a:r>
          </a:p>
        </p:txBody>
      </p:sp>
      <p:sp>
        <p:nvSpPr>
          <p:cNvPr id="5" name="TextBox 4"/>
          <p:cNvSpPr txBox="1"/>
          <p:nvPr/>
        </p:nvSpPr>
        <p:spPr>
          <a:xfrm>
            <a:off x="7716982" y="1800310"/>
            <a:ext cx="2867891" cy="3139321"/>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charset="0"/>
                <a:ea typeface="ＭＳ Ｐゴシック" charset="0"/>
                <a:cs typeface="+mn-cs"/>
              </a:rPr>
              <a:t>Random interactions between macromolecules lower the overall free energy, leading to more stability, allowing for destabilizing mutations to occur.  The mutated macromolecule remains stable and active, as long as the binding partner is present. </a:t>
            </a:r>
          </a:p>
        </p:txBody>
      </p:sp>
    </p:spTree>
    <p:extLst>
      <p:ext uri="{BB962C8B-B14F-4D97-AF65-F5344CB8AC3E}">
        <p14:creationId xmlns:p14="http://schemas.microsoft.com/office/powerpoint/2010/main" val="98459161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D8BE75-B809-DF4D-A546-213D5768699A}"/>
              </a:ext>
            </a:extLst>
          </p:cNvPr>
          <p:cNvSpPr>
            <a:spLocks noGrp="1"/>
          </p:cNvSpPr>
          <p:nvPr>
            <p:ph type="title"/>
          </p:nvPr>
        </p:nvSpPr>
        <p:spPr>
          <a:xfrm>
            <a:off x="611269" y="78124"/>
            <a:ext cx="10515600" cy="1325563"/>
          </a:xfrm>
        </p:spPr>
        <p:txBody>
          <a:bodyPr/>
          <a:lstStyle/>
          <a:p>
            <a:r>
              <a:rPr lang="en-US" dirty="0"/>
              <a:t>Constructive Neutral Evolution</a:t>
            </a:r>
          </a:p>
        </p:txBody>
      </p:sp>
      <p:sp>
        <p:nvSpPr>
          <p:cNvPr id="3" name="Content Placeholder 2">
            <a:extLst>
              <a:ext uri="{FF2B5EF4-FFF2-40B4-BE49-F238E27FC236}">
                <a16:creationId xmlns:a16="http://schemas.microsoft.com/office/drawing/2014/main" id="{CE933945-7412-9448-8A7C-EFB5CEFBF497}"/>
              </a:ext>
            </a:extLst>
          </p:cNvPr>
          <p:cNvSpPr>
            <a:spLocks noGrp="1"/>
          </p:cNvSpPr>
          <p:nvPr>
            <p:ph idx="1"/>
          </p:nvPr>
        </p:nvSpPr>
        <p:spPr>
          <a:xfrm>
            <a:off x="718059" y="1403687"/>
            <a:ext cx="10515600" cy="5268962"/>
          </a:xfrm>
        </p:spPr>
        <p:txBody>
          <a:bodyPr>
            <a:normAutofit fontScale="85000" lnSpcReduction="10000"/>
          </a:bodyPr>
          <a:lstStyle/>
          <a:p>
            <a:r>
              <a:rPr lang="en-US" dirty="0"/>
              <a:t>An organism acquires neutral or only slightly deleterious mutations or traits.  </a:t>
            </a:r>
          </a:p>
          <a:p>
            <a:r>
              <a:rPr lang="en-US" dirty="0"/>
              <a:t>Other mutations or events compensate  (or pre-</a:t>
            </a:r>
            <a:r>
              <a:rPr lang="en-US" dirty="0" err="1"/>
              <a:t>supress</a:t>
            </a:r>
            <a:r>
              <a:rPr lang="en-US" dirty="0"/>
              <a:t>) for deleterious effect.  </a:t>
            </a:r>
          </a:p>
          <a:p>
            <a:r>
              <a:rPr lang="en-US" dirty="0"/>
              <a:t>The reversal of the mutation is improbable (there are more ways to scramble things than to unscramble them).  </a:t>
            </a:r>
          </a:p>
          <a:p>
            <a:r>
              <a:rPr lang="en-US" dirty="0"/>
              <a:t>The presence of these compensating processes becomes a necessity to achieve the original function.  </a:t>
            </a:r>
          </a:p>
          <a:p>
            <a:r>
              <a:rPr lang="en-US" dirty="0"/>
              <a:t>At no point along the process did the mutations or events increase the fitness of the organism (which does not say that the complex feature later may evolve useful functions).</a:t>
            </a:r>
          </a:p>
          <a:p>
            <a:r>
              <a:rPr lang="en-US" dirty="0"/>
              <a:t>The outcome is a complex process that requires cooperation between different components to fulfill the same function as the original process.</a:t>
            </a:r>
            <a:br>
              <a:rPr lang="en-US" dirty="0"/>
            </a:br>
            <a:endParaRPr lang="en-US" dirty="0"/>
          </a:p>
          <a:p>
            <a:r>
              <a:rPr lang="en-US" dirty="0"/>
              <a:t>CNE occurs more frequently in organisms with small effective populations (See Michael Lynch’s “Evolution of genome architecture”) </a:t>
            </a:r>
          </a:p>
          <a:p>
            <a:pPr marL="0" indent="0">
              <a:buNone/>
            </a:pPr>
            <a:endParaRPr lang="en-US" dirty="0"/>
          </a:p>
        </p:txBody>
      </p:sp>
    </p:spTree>
    <p:extLst>
      <p:ext uri="{BB962C8B-B14F-4D97-AF65-F5344CB8AC3E}">
        <p14:creationId xmlns:p14="http://schemas.microsoft.com/office/powerpoint/2010/main" val="9606418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6903FF-6B99-A64F-B45B-3BEB9F0BF7E7}"/>
              </a:ext>
            </a:extLst>
          </p:cNvPr>
          <p:cNvSpPr>
            <a:spLocks noGrp="1"/>
          </p:cNvSpPr>
          <p:nvPr>
            <p:ph type="title"/>
          </p:nvPr>
        </p:nvSpPr>
        <p:spPr/>
        <p:txBody>
          <a:bodyPr/>
          <a:lstStyle/>
          <a:p>
            <a:r>
              <a:rPr lang="en-US" dirty="0"/>
              <a:t>CNE Examples (may be)</a:t>
            </a:r>
          </a:p>
        </p:txBody>
      </p:sp>
      <p:sp>
        <p:nvSpPr>
          <p:cNvPr id="3" name="Content Placeholder 2">
            <a:extLst>
              <a:ext uri="{FF2B5EF4-FFF2-40B4-BE49-F238E27FC236}">
                <a16:creationId xmlns:a16="http://schemas.microsoft.com/office/drawing/2014/main" id="{08ECBCCD-CF9E-0741-85D6-DE4DB13E1633}"/>
              </a:ext>
            </a:extLst>
          </p:cNvPr>
          <p:cNvSpPr>
            <a:spLocks noGrp="1"/>
          </p:cNvSpPr>
          <p:nvPr>
            <p:ph idx="1"/>
          </p:nvPr>
        </p:nvSpPr>
        <p:spPr>
          <a:xfrm>
            <a:off x="838200" y="1527451"/>
            <a:ext cx="10515600" cy="4351338"/>
          </a:xfrm>
        </p:spPr>
        <p:txBody>
          <a:bodyPr>
            <a:normAutofit fontScale="92500" lnSpcReduction="20000"/>
          </a:bodyPr>
          <a:lstStyle/>
          <a:p>
            <a:r>
              <a:rPr lang="en-US" dirty="0"/>
              <a:t>Interactions between macromolecules </a:t>
            </a:r>
          </a:p>
          <a:p>
            <a:r>
              <a:rPr lang="en-US" dirty="0" err="1"/>
              <a:t>Multisubunit</a:t>
            </a:r>
            <a:r>
              <a:rPr lang="en-US" dirty="0"/>
              <a:t> homomers -&gt; </a:t>
            </a:r>
            <a:r>
              <a:rPr lang="en-US" dirty="0" err="1"/>
              <a:t>heteromers</a:t>
            </a:r>
            <a:r>
              <a:rPr lang="en-US" dirty="0"/>
              <a:t> (histones, tubulins, ATP synthase, proteasome)</a:t>
            </a:r>
          </a:p>
          <a:p>
            <a:r>
              <a:rPr lang="en-US" dirty="0"/>
              <a:t>Large protein-RNA complexes (Spliceosome, Ribosome)</a:t>
            </a:r>
          </a:p>
          <a:p>
            <a:r>
              <a:rPr lang="en-US" dirty="0"/>
              <a:t>Split Inteins  /  </a:t>
            </a:r>
            <a:r>
              <a:rPr lang="en-US" dirty="0" err="1"/>
              <a:t>Spliceosomal</a:t>
            </a:r>
            <a:r>
              <a:rPr lang="en-US" dirty="0"/>
              <a:t> Introns</a:t>
            </a:r>
          </a:p>
          <a:p>
            <a:r>
              <a:rPr lang="en-US" dirty="0" err="1"/>
              <a:t>Subfunctionalization</a:t>
            </a:r>
            <a:r>
              <a:rPr lang="en-US" dirty="0"/>
              <a:t> (maintaining duplicated genes) </a:t>
            </a:r>
          </a:p>
          <a:p>
            <a:r>
              <a:rPr lang="en-US" dirty="0"/>
              <a:t>RNA editing</a:t>
            </a:r>
          </a:p>
          <a:p>
            <a:r>
              <a:rPr lang="en-US" dirty="0"/>
              <a:t>Alternative splicing</a:t>
            </a:r>
          </a:p>
          <a:p>
            <a:r>
              <a:rPr lang="en-US" dirty="0"/>
              <a:t>? Fixation of introns/inteins in a population </a:t>
            </a:r>
            <a:br>
              <a:rPr lang="en-US" dirty="0"/>
            </a:br>
            <a:r>
              <a:rPr lang="en-US" dirty="0"/>
              <a:t>(mobile genetic elements have their own agenda, and their fixation can be driven by the fitness advantage to themselves) </a:t>
            </a:r>
          </a:p>
          <a:p>
            <a:endParaRPr lang="en-US" dirty="0"/>
          </a:p>
          <a:p>
            <a:endParaRPr lang="en-US" dirty="0"/>
          </a:p>
          <a:p>
            <a:endParaRPr lang="en-US" dirty="0"/>
          </a:p>
        </p:txBody>
      </p:sp>
    </p:spTree>
    <p:extLst>
      <p:ext uri="{BB962C8B-B14F-4D97-AF65-F5344CB8AC3E}">
        <p14:creationId xmlns:p14="http://schemas.microsoft.com/office/powerpoint/2010/main" val="24783737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09E253-D6DB-914C-8B1F-131C11405425}"/>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0B404A9B-67FF-9A4D-9DDB-97103B28722F}"/>
              </a:ext>
            </a:extLst>
          </p:cNvPr>
          <p:cNvSpPr>
            <a:spLocks noGrp="1"/>
          </p:cNvSpPr>
          <p:nvPr>
            <p:ph idx="1"/>
          </p:nvPr>
        </p:nvSpPr>
        <p:spPr/>
        <p:txBody>
          <a:bodyPr/>
          <a:lstStyle/>
          <a:p>
            <a:endParaRPr lang="en-US" dirty="0"/>
          </a:p>
        </p:txBody>
      </p:sp>
      <p:pic>
        <p:nvPicPr>
          <p:cNvPr id="4" name="Picture 3">
            <a:extLst>
              <a:ext uri="{FF2B5EF4-FFF2-40B4-BE49-F238E27FC236}">
                <a16:creationId xmlns:a16="http://schemas.microsoft.com/office/drawing/2014/main" id="{B7932D87-10B0-2046-8C8D-38662D03E65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22420" y="98854"/>
            <a:ext cx="3963391" cy="6759146"/>
          </a:xfrm>
          <a:prstGeom prst="rect">
            <a:avLst/>
          </a:prstGeom>
        </p:spPr>
      </p:pic>
      <p:pic>
        <p:nvPicPr>
          <p:cNvPr id="5" name="Picture 4">
            <a:extLst>
              <a:ext uri="{FF2B5EF4-FFF2-40B4-BE49-F238E27FC236}">
                <a16:creationId xmlns:a16="http://schemas.microsoft.com/office/drawing/2014/main" id="{141C4F73-8B05-134F-B870-C466987577C1}"/>
              </a:ext>
            </a:extLst>
          </p:cNvPr>
          <p:cNvPicPr>
            <a:picLocks noChangeAspect="1"/>
          </p:cNvPicPr>
          <p:nvPr/>
        </p:nvPicPr>
        <p:blipFill>
          <a:blip r:embed="rId3"/>
          <a:stretch>
            <a:fillRect/>
          </a:stretch>
        </p:blipFill>
        <p:spPr>
          <a:xfrm>
            <a:off x="5085191" y="611982"/>
            <a:ext cx="5842000" cy="3937000"/>
          </a:xfrm>
          <a:prstGeom prst="rect">
            <a:avLst/>
          </a:prstGeom>
        </p:spPr>
      </p:pic>
      <p:sp>
        <p:nvSpPr>
          <p:cNvPr id="6" name="TextBox 5">
            <a:extLst>
              <a:ext uri="{FF2B5EF4-FFF2-40B4-BE49-F238E27FC236}">
                <a16:creationId xmlns:a16="http://schemas.microsoft.com/office/drawing/2014/main" id="{9C8B4BDA-27D8-E043-BBEC-9B6110D7CDD0}"/>
              </a:ext>
            </a:extLst>
          </p:cNvPr>
          <p:cNvSpPr txBox="1"/>
          <p:nvPr/>
        </p:nvSpPr>
        <p:spPr>
          <a:xfrm>
            <a:off x="4607279" y="6246018"/>
            <a:ext cx="679782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From: https://</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iubmb.onlinelibrary.wiley.com</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doi</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/full/10.1002/iub.489 </a:t>
            </a:r>
          </a:p>
        </p:txBody>
      </p:sp>
    </p:spTree>
    <p:extLst>
      <p:ext uri="{BB962C8B-B14F-4D97-AF65-F5344CB8AC3E}">
        <p14:creationId xmlns:p14="http://schemas.microsoft.com/office/powerpoint/2010/main" val="16701962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5935E28-E48B-DC4E-B62C-E3826C603B54}"/>
              </a:ext>
            </a:extLst>
          </p:cNvPr>
          <p:cNvSpPr/>
          <p:nvPr/>
        </p:nvSpPr>
        <p:spPr>
          <a:xfrm>
            <a:off x="822960" y="-64264"/>
            <a:ext cx="7942217" cy="6986528"/>
          </a:xfrm>
          <a:prstGeom prst="rect">
            <a:avLst/>
          </a:prstGeom>
        </p:spPr>
        <p:txBody>
          <a:bodyPr wrap="square">
            <a:spAutoFit/>
          </a:bodyPr>
          <a:lstStyle/>
          <a:p>
            <a:r>
              <a:rPr lang="en-US" sz="1600" dirty="0">
                <a:latin typeface="Courier" pitchFamily="2" charset="0"/>
              </a:rPr>
              <a:t>PEPSTATS of QAY18538.1 from 1 to 580</a:t>
            </a:r>
          </a:p>
          <a:p>
            <a:endParaRPr lang="en-US" sz="1600" dirty="0">
              <a:latin typeface="Courier" pitchFamily="2" charset="0"/>
            </a:endParaRPr>
          </a:p>
          <a:p>
            <a:r>
              <a:rPr lang="en-US" sz="1600" dirty="0">
                <a:latin typeface="Courier" pitchFamily="2" charset="0"/>
              </a:rPr>
              <a:t>Molecular weight = 64213.14  		Residues = 580   </a:t>
            </a:r>
          </a:p>
          <a:p>
            <a:r>
              <a:rPr lang="en-US" sz="1600" dirty="0">
                <a:latin typeface="Courier" pitchFamily="2" charset="0"/>
              </a:rPr>
              <a:t>Average Residue Weight  = 110.712 	Charge   = -74.0 </a:t>
            </a:r>
          </a:p>
          <a:p>
            <a:r>
              <a:rPr lang="en-US" sz="1600" dirty="0">
                <a:latin typeface="Courier" pitchFamily="2" charset="0"/>
              </a:rPr>
              <a:t>Isoelectric Point = 3.9355</a:t>
            </a:r>
          </a:p>
          <a:p>
            <a:r>
              <a:rPr lang="en-US" sz="1600" dirty="0">
                <a:latin typeface="Courier" pitchFamily="2" charset="0"/>
              </a:rPr>
              <a:t>A280 Molar Extinction Coefficients  = 21890 (reduced)   22140 (cystine bridges)</a:t>
            </a:r>
          </a:p>
          <a:p>
            <a:r>
              <a:rPr lang="en-US" sz="1600" dirty="0">
                <a:latin typeface="Courier" pitchFamily="2" charset="0"/>
              </a:rPr>
              <a:t>A280 Extinction Coefficients 1mg/ml = 0.341 (reduced)   0.345 (cystine bridges)</a:t>
            </a:r>
          </a:p>
          <a:p>
            <a:r>
              <a:rPr lang="en-US" sz="1600" dirty="0">
                <a:latin typeface="Courier" pitchFamily="2" charset="0"/>
              </a:rPr>
              <a:t>Probability of expression in inclusion bodies = 0.979</a:t>
            </a:r>
          </a:p>
          <a:p>
            <a:endParaRPr lang="en-US" sz="1600" dirty="0">
              <a:latin typeface="Courier" pitchFamily="2" charset="0"/>
            </a:endParaRPr>
          </a:p>
          <a:p>
            <a:r>
              <a:rPr lang="en-US" sz="1600" dirty="0">
                <a:latin typeface="Courier" pitchFamily="2" charset="0"/>
              </a:rPr>
              <a:t>Residue		Number		Mole%		</a:t>
            </a:r>
            <a:r>
              <a:rPr lang="en-US" sz="1600" dirty="0" err="1">
                <a:latin typeface="Courier" pitchFamily="2" charset="0"/>
              </a:rPr>
              <a:t>DayhoffStat</a:t>
            </a:r>
            <a:endParaRPr lang="en-US" sz="1600" dirty="0">
              <a:latin typeface="Courier" pitchFamily="2" charset="0"/>
            </a:endParaRPr>
          </a:p>
          <a:p>
            <a:r>
              <a:rPr lang="en-US" sz="1600" dirty="0">
                <a:latin typeface="Courier" pitchFamily="2" charset="0"/>
              </a:rPr>
              <a:t>A = Ala		46		7.931  		0.922  	</a:t>
            </a:r>
          </a:p>
          <a:p>
            <a:r>
              <a:rPr lang="en-US" sz="1600" dirty="0">
                <a:latin typeface="Courier" pitchFamily="2" charset="0"/>
              </a:rPr>
              <a:t>B = </a:t>
            </a:r>
            <a:r>
              <a:rPr lang="en-US" sz="1600" dirty="0" err="1">
                <a:latin typeface="Courier" pitchFamily="2" charset="0"/>
              </a:rPr>
              <a:t>Asx</a:t>
            </a:r>
            <a:r>
              <a:rPr lang="en-US" sz="1600" dirty="0">
                <a:latin typeface="Courier" pitchFamily="2" charset="0"/>
              </a:rPr>
              <a:t>		0		0.000  		0.000  	</a:t>
            </a:r>
          </a:p>
          <a:p>
            <a:r>
              <a:rPr lang="en-US" sz="1600" dirty="0">
                <a:latin typeface="Courier" pitchFamily="2" charset="0"/>
              </a:rPr>
              <a:t>C = </a:t>
            </a:r>
            <a:r>
              <a:rPr lang="en-US" sz="1600" dirty="0" err="1">
                <a:latin typeface="Courier" pitchFamily="2" charset="0"/>
              </a:rPr>
              <a:t>Cys</a:t>
            </a:r>
            <a:r>
              <a:rPr lang="en-US" sz="1600" dirty="0">
                <a:latin typeface="Courier" pitchFamily="2" charset="0"/>
              </a:rPr>
              <a:t>		4		0.690  		0.238  	</a:t>
            </a:r>
          </a:p>
          <a:p>
            <a:r>
              <a:rPr lang="en-US" sz="1600" dirty="0">
                <a:latin typeface="Courier" pitchFamily="2" charset="0"/>
              </a:rPr>
              <a:t>D = Asp		81		13.966 		2.539  </a:t>
            </a:r>
          </a:p>
          <a:p>
            <a:r>
              <a:rPr lang="en-US" sz="1600" dirty="0">
                <a:latin typeface="Courier" pitchFamily="2" charset="0"/>
              </a:rPr>
              <a:t>/.../	</a:t>
            </a:r>
          </a:p>
          <a:p>
            <a:endParaRPr lang="en-US" sz="1600" dirty="0">
              <a:latin typeface="Courier" pitchFamily="2" charset="0"/>
            </a:endParaRPr>
          </a:p>
          <a:p>
            <a:r>
              <a:rPr lang="en-US" sz="1600" dirty="0">
                <a:latin typeface="Courier" pitchFamily="2" charset="0"/>
              </a:rPr>
              <a:t>Property	Residues				Number		Mole%</a:t>
            </a:r>
          </a:p>
          <a:p>
            <a:r>
              <a:rPr lang="en-US" sz="1600" dirty="0">
                <a:latin typeface="Courier" pitchFamily="2" charset="0"/>
              </a:rPr>
              <a:t>Tiny		(A+C+G+S+T)					157		27.069</a:t>
            </a:r>
          </a:p>
          <a:p>
            <a:r>
              <a:rPr lang="en-US" sz="1600" dirty="0">
                <a:latin typeface="Courier" pitchFamily="2" charset="0"/>
              </a:rPr>
              <a:t>Small		(A+B+C+D+G+N+P+S+T+V)		328		56.552</a:t>
            </a:r>
          </a:p>
          <a:p>
            <a:r>
              <a:rPr lang="en-US" sz="1600" dirty="0">
                <a:latin typeface="Courier" pitchFamily="2" charset="0"/>
              </a:rPr>
              <a:t>Aliphatic	(A+I+L+V)					169		29.138</a:t>
            </a:r>
          </a:p>
          <a:p>
            <a:r>
              <a:rPr lang="en-US" sz="1600" dirty="0">
                <a:latin typeface="Courier" pitchFamily="2" charset="0"/>
              </a:rPr>
              <a:t>Aromatic	(F+H+W+Y)					38		 6.552</a:t>
            </a:r>
          </a:p>
          <a:p>
            <a:r>
              <a:rPr lang="en-US" sz="1600" dirty="0">
                <a:latin typeface="Courier" pitchFamily="2" charset="0"/>
              </a:rPr>
              <a:t>Non-polar	(A+C+F+G+I+L+M+P+V+W+Y)	267		46.034</a:t>
            </a:r>
          </a:p>
          <a:p>
            <a:r>
              <a:rPr lang="en-US" sz="1600" dirty="0">
                <a:latin typeface="Courier" pitchFamily="2" charset="0"/>
              </a:rPr>
              <a:t>Polar		(D+E+H+K+N+Q+R+S+T+Z)		313		53.966</a:t>
            </a:r>
          </a:p>
          <a:p>
            <a:r>
              <a:rPr lang="en-US" sz="1600" dirty="0">
                <a:latin typeface="Courier" pitchFamily="2" charset="0"/>
              </a:rPr>
              <a:t>Charged		(B+D+E+H+K+R+Z)			196		33.793</a:t>
            </a:r>
          </a:p>
          <a:p>
            <a:r>
              <a:rPr lang="en-US" sz="1600" dirty="0">
                <a:latin typeface="Courier" pitchFamily="2" charset="0"/>
              </a:rPr>
              <a:t>Basic		(H+K+R)						63		10.862</a:t>
            </a:r>
          </a:p>
          <a:p>
            <a:r>
              <a:rPr lang="en-US" sz="1600" dirty="0">
                <a:latin typeface="Courier" pitchFamily="2" charset="0"/>
              </a:rPr>
              <a:t>Acidic		(B+D+E+Z)					133		22.931</a:t>
            </a:r>
          </a:p>
        </p:txBody>
      </p:sp>
      <p:sp>
        <p:nvSpPr>
          <p:cNvPr id="4" name="Donut 3">
            <a:extLst>
              <a:ext uri="{FF2B5EF4-FFF2-40B4-BE49-F238E27FC236}">
                <a16:creationId xmlns:a16="http://schemas.microsoft.com/office/drawing/2014/main" id="{5EBD6328-03C4-2D4B-B105-5A2C776B4A8D}"/>
              </a:ext>
            </a:extLst>
          </p:cNvPr>
          <p:cNvSpPr/>
          <p:nvPr/>
        </p:nvSpPr>
        <p:spPr bwMode="auto">
          <a:xfrm>
            <a:off x="561702" y="849086"/>
            <a:ext cx="3801292" cy="444137"/>
          </a:xfrm>
          <a:prstGeom prst="donut">
            <a:avLst>
              <a:gd name="adj" fmla="val 9991"/>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Times New Roman" charset="0"/>
            </a:endParaRPr>
          </a:p>
        </p:txBody>
      </p:sp>
    </p:spTree>
    <p:extLst>
      <p:ext uri="{BB962C8B-B14F-4D97-AF65-F5344CB8AC3E}">
        <p14:creationId xmlns:p14="http://schemas.microsoft.com/office/powerpoint/2010/main" val="130416535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09E253-D6DB-914C-8B1F-131C11405425}"/>
              </a:ext>
            </a:extLst>
          </p:cNvPr>
          <p:cNvSpPr>
            <a:spLocks noGrp="1"/>
          </p:cNvSpPr>
          <p:nvPr>
            <p:ph type="title"/>
          </p:nvPr>
        </p:nvSpPr>
        <p:spPr/>
        <p:txBody>
          <a:bodyPr/>
          <a:lstStyle/>
          <a:p>
            <a:endParaRPr lang="en-US" dirty="0"/>
          </a:p>
        </p:txBody>
      </p:sp>
      <p:sp>
        <p:nvSpPr>
          <p:cNvPr id="6" name="TextBox 5">
            <a:extLst>
              <a:ext uri="{FF2B5EF4-FFF2-40B4-BE49-F238E27FC236}">
                <a16:creationId xmlns:a16="http://schemas.microsoft.com/office/drawing/2014/main" id="{9C8B4BDA-27D8-E043-BBEC-9B6110D7CDD0}"/>
              </a:ext>
            </a:extLst>
          </p:cNvPr>
          <p:cNvSpPr txBox="1"/>
          <p:nvPr/>
        </p:nvSpPr>
        <p:spPr>
          <a:xfrm>
            <a:off x="5188047" y="6127833"/>
            <a:ext cx="679782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From: https://</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iubmb.onlinelibrary.wiley.com</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doi</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/full/10.1002/iub.489 </a:t>
            </a:r>
          </a:p>
        </p:txBody>
      </p:sp>
      <p:pic>
        <p:nvPicPr>
          <p:cNvPr id="4098" name="Picture 2" descr="image">
            <a:extLst>
              <a:ext uri="{FF2B5EF4-FFF2-40B4-BE49-F238E27FC236}">
                <a16:creationId xmlns:a16="http://schemas.microsoft.com/office/drawing/2014/main" id="{1D87ECDB-4B68-A840-815A-97C2582C336F}"/>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771333" y="638261"/>
            <a:ext cx="6649334" cy="51199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600343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4DA589-25D6-2343-920E-36C1106BF16D}"/>
              </a:ext>
            </a:extLst>
          </p:cNvPr>
          <p:cNvSpPr>
            <a:spLocks noGrp="1"/>
          </p:cNvSpPr>
          <p:nvPr>
            <p:ph type="title"/>
          </p:nvPr>
        </p:nvSpPr>
        <p:spPr>
          <a:xfrm>
            <a:off x="294503" y="167417"/>
            <a:ext cx="10515600" cy="1325563"/>
          </a:xfrm>
        </p:spPr>
        <p:txBody>
          <a:bodyPr/>
          <a:lstStyle/>
          <a:p>
            <a:r>
              <a:rPr lang="en-US" dirty="0"/>
              <a:t>Gene Unscrambling in Ciliates </a:t>
            </a:r>
            <a:br>
              <a:rPr lang="en-US" dirty="0"/>
            </a:br>
            <a:r>
              <a:rPr lang="en-US" sz="3200" dirty="0"/>
              <a:t>Micro to Macro Nucleus</a:t>
            </a:r>
          </a:p>
        </p:txBody>
      </p:sp>
      <p:pic>
        <p:nvPicPr>
          <p:cNvPr id="4" name="Picture 3">
            <a:extLst>
              <a:ext uri="{FF2B5EF4-FFF2-40B4-BE49-F238E27FC236}">
                <a16:creationId xmlns:a16="http://schemas.microsoft.com/office/drawing/2014/main" id="{BE6B88C5-6F42-6A4E-AD89-9657BF0A2A7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85212" y="1492980"/>
            <a:ext cx="7668687" cy="5365020"/>
          </a:xfrm>
          <a:prstGeom prst="rect">
            <a:avLst/>
          </a:prstGeom>
        </p:spPr>
      </p:pic>
      <p:sp>
        <p:nvSpPr>
          <p:cNvPr id="5" name="TextBox 4">
            <a:extLst>
              <a:ext uri="{FF2B5EF4-FFF2-40B4-BE49-F238E27FC236}">
                <a16:creationId xmlns:a16="http://schemas.microsoft.com/office/drawing/2014/main" id="{593065DD-7A2C-CD44-8504-A406F4D11DB7}"/>
              </a:ext>
            </a:extLst>
          </p:cNvPr>
          <p:cNvSpPr txBox="1"/>
          <p:nvPr/>
        </p:nvSpPr>
        <p:spPr>
          <a:xfrm>
            <a:off x="7895968" y="2818543"/>
            <a:ext cx="4269117" cy="193899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From: </a:t>
            </a:r>
            <a:r>
              <a:rPr kumimoji="0" lang="en-US" sz="1800" b="0" i="0" u="sng" strike="noStrike" kern="1200" cap="none" spc="0" normalizeH="0" baseline="0" noProof="0" dirty="0" err="1">
                <a:ln>
                  <a:noFill/>
                </a:ln>
                <a:solidFill>
                  <a:prstClr val="black"/>
                </a:solidFill>
                <a:effectLst/>
                <a:uLnTx/>
                <a:uFillTx/>
                <a:latin typeface="Calibri" panose="020F0502020204030204"/>
                <a:ea typeface="+mn-ea"/>
                <a:cs typeface="+mn-cs"/>
              </a:rPr>
              <a:t>Arlin</a:t>
            </a:r>
            <a:r>
              <a:rPr kumimoji="0" lang="en-US" sz="1800" b="0" i="0" u="sng" strike="noStrike" kern="1200" cap="none" spc="0" normalizeH="0" baseline="0" noProof="0" dirty="0">
                <a:ln>
                  <a:noFill/>
                </a:ln>
                <a:solidFill>
                  <a:prstClr val="black"/>
                </a:solidFill>
                <a:effectLst/>
                <a:uLnTx/>
                <a:uFillTx/>
                <a:latin typeface="Calibri" panose="020F0502020204030204"/>
                <a:ea typeface="+mn-ea"/>
                <a:cs typeface="+mn-cs"/>
              </a:rPr>
              <a:t> Stoltzfus</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On the Possibility of Constructive </a:t>
            </a:r>
            <a:b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Neutral Evolution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hlinkClick r:id="rId4"/>
              </a:rPr>
              <a:t>https://link.springer.com/article/10.1007%2FPL00006540</a:t>
            </a:r>
            <a:b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br>
            <a:b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See also </a:t>
            </a:r>
            <a:b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hlinkClick r:id="rId5"/>
              </a:rPr>
              <a:t>https://www.pnas.org/content/97/7/3298</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Tree>
    <p:extLst>
      <p:ext uri="{BB962C8B-B14F-4D97-AF65-F5344CB8AC3E}">
        <p14:creationId xmlns:p14="http://schemas.microsoft.com/office/powerpoint/2010/main" val="366234205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4DA589-25D6-2343-920E-36C1106BF16D}"/>
              </a:ext>
            </a:extLst>
          </p:cNvPr>
          <p:cNvSpPr>
            <a:spLocks noGrp="1"/>
          </p:cNvSpPr>
          <p:nvPr>
            <p:ph type="title"/>
          </p:nvPr>
        </p:nvSpPr>
        <p:spPr>
          <a:xfrm>
            <a:off x="294502" y="167417"/>
            <a:ext cx="11897497" cy="1325563"/>
          </a:xfrm>
        </p:spPr>
        <p:txBody>
          <a:bodyPr>
            <a:normAutofit fontScale="90000"/>
          </a:bodyPr>
          <a:lstStyle/>
          <a:p>
            <a:r>
              <a:rPr lang="en-US" dirty="0"/>
              <a:t>Gene Unscrambling in Ciliates </a:t>
            </a:r>
            <a:br>
              <a:rPr lang="en-US" dirty="0"/>
            </a:br>
            <a:r>
              <a:rPr lang="en-US" sz="3200" dirty="0"/>
              <a:t>Micro to Macro Nucleus -- DNA polymerase </a:t>
            </a:r>
            <a:r>
              <a:rPr lang="el-GR" sz="3200" dirty="0"/>
              <a:t>α </a:t>
            </a:r>
            <a:r>
              <a:rPr lang="en-US" sz="3200" dirty="0"/>
              <a:t>gene in </a:t>
            </a:r>
            <a:r>
              <a:rPr lang="en-US" sz="3200" dirty="0" err="1"/>
              <a:t>hypotrichous</a:t>
            </a:r>
            <a:r>
              <a:rPr lang="en-US" sz="3200" dirty="0"/>
              <a:t> ciliates</a:t>
            </a:r>
            <a:br>
              <a:rPr lang="en-US" sz="3200" dirty="0"/>
            </a:br>
            <a:endParaRPr lang="en-US" sz="3200" dirty="0"/>
          </a:p>
        </p:txBody>
      </p:sp>
      <p:sp>
        <p:nvSpPr>
          <p:cNvPr id="5" name="TextBox 4">
            <a:extLst>
              <a:ext uri="{FF2B5EF4-FFF2-40B4-BE49-F238E27FC236}">
                <a16:creationId xmlns:a16="http://schemas.microsoft.com/office/drawing/2014/main" id="{593065DD-7A2C-CD44-8504-A406F4D11DB7}"/>
              </a:ext>
            </a:extLst>
          </p:cNvPr>
          <p:cNvSpPr txBox="1"/>
          <p:nvPr/>
        </p:nvSpPr>
        <p:spPr>
          <a:xfrm>
            <a:off x="7760043" y="5685311"/>
            <a:ext cx="4269117"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From: </a:t>
            </a:r>
            <a:b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hlinkClick r:id="rId3"/>
              </a:rPr>
              <a:t>https://www.pnas.org/content/97/7/3298</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pic>
        <p:nvPicPr>
          <p:cNvPr id="5122" name="Picture 2">
            <a:extLst>
              <a:ext uri="{FF2B5EF4-FFF2-40B4-BE49-F238E27FC236}">
                <a16:creationId xmlns:a16="http://schemas.microsoft.com/office/drawing/2014/main" id="{0E58BF63-F304-4A4D-B166-1A6F5F739BEF}"/>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71897" y="1492980"/>
            <a:ext cx="6508812" cy="536502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11F0619B-614D-0B44-B221-428C2527CDE6}"/>
              </a:ext>
            </a:extLst>
          </p:cNvPr>
          <p:cNvSpPr txBox="1"/>
          <p:nvPr/>
        </p:nvSpPr>
        <p:spPr>
          <a:xfrm>
            <a:off x="7760043" y="4368114"/>
            <a:ext cx="4044890" cy="147732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Evolution and assembly of an extremely </a:t>
            </a:r>
            <a:b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scrambled gene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Laura F.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Landweber</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Tai-</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Chih</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Kuo</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and </a:t>
            </a:r>
            <a:b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Edward A. Curtis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196340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361339-D153-D747-9015-EBCDFC401455}"/>
              </a:ext>
            </a:extLst>
          </p:cNvPr>
          <p:cNvSpPr>
            <a:spLocks noGrp="1"/>
          </p:cNvSpPr>
          <p:nvPr>
            <p:ph type="title"/>
          </p:nvPr>
        </p:nvSpPr>
        <p:spPr>
          <a:xfrm>
            <a:off x="400878" y="18255"/>
            <a:ext cx="10515600" cy="1325563"/>
          </a:xfrm>
        </p:spPr>
        <p:txBody>
          <a:bodyPr/>
          <a:lstStyle/>
          <a:p>
            <a:r>
              <a:rPr lang="en-US" dirty="0"/>
              <a:t>Related Concepts</a:t>
            </a:r>
          </a:p>
        </p:txBody>
      </p:sp>
      <p:sp>
        <p:nvSpPr>
          <p:cNvPr id="3" name="Content Placeholder 2">
            <a:extLst>
              <a:ext uri="{FF2B5EF4-FFF2-40B4-BE49-F238E27FC236}">
                <a16:creationId xmlns:a16="http://schemas.microsoft.com/office/drawing/2014/main" id="{F57F12B3-FC39-254D-95C4-C3D38888EDC6}"/>
              </a:ext>
            </a:extLst>
          </p:cNvPr>
          <p:cNvSpPr>
            <a:spLocks noGrp="1"/>
          </p:cNvSpPr>
          <p:nvPr>
            <p:ph idx="1"/>
          </p:nvPr>
        </p:nvSpPr>
        <p:spPr>
          <a:xfrm>
            <a:off x="699053" y="1253331"/>
            <a:ext cx="10515600" cy="4351338"/>
          </a:xfrm>
        </p:spPr>
        <p:txBody>
          <a:bodyPr/>
          <a:lstStyle/>
          <a:p>
            <a:r>
              <a:rPr lang="en-US" dirty="0"/>
              <a:t>Increased complexity in small populations</a:t>
            </a:r>
          </a:p>
          <a:p>
            <a:r>
              <a:rPr lang="en-US" dirty="0">
                <a:hlinkClick r:id="rId2"/>
              </a:rPr>
              <a:t>Subfunctionalization</a:t>
            </a:r>
            <a:r>
              <a:rPr lang="en-US" dirty="0"/>
              <a:t> to maintain gene duplications (also </a:t>
            </a:r>
            <a:r>
              <a:rPr lang="en-US" dirty="0">
                <a:hlinkClick r:id="rId3"/>
              </a:rPr>
              <a:t>here</a:t>
            </a:r>
            <a:r>
              <a:rPr lang="en-US" dirty="0"/>
              <a:t>)</a:t>
            </a:r>
          </a:p>
          <a:p>
            <a:r>
              <a:rPr lang="en-US" dirty="0"/>
              <a:t>The </a:t>
            </a:r>
            <a:r>
              <a:rPr lang="en-US" dirty="0">
                <a:hlinkClick r:id="rId4"/>
              </a:rPr>
              <a:t>Spandrels of San Marco </a:t>
            </a:r>
            <a:r>
              <a:rPr lang="en-US" dirty="0"/>
              <a:t>(Gould &amp; </a:t>
            </a:r>
            <a:r>
              <a:rPr lang="en-US" dirty="0" err="1"/>
              <a:t>Lewontin</a:t>
            </a:r>
            <a:r>
              <a:rPr lang="en-US" dirty="0"/>
              <a:t>)</a:t>
            </a:r>
          </a:p>
          <a:p>
            <a:r>
              <a:rPr lang="en-US" dirty="0"/>
              <a:t>Biological </a:t>
            </a:r>
            <a:r>
              <a:rPr lang="en-US" dirty="0">
                <a:hlinkClick r:id="rId5"/>
              </a:rPr>
              <a:t>Rube Goldberg </a:t>
            </a:r>
            <a:r>
              <a:rPr lang="en-US" dirty="0"/>
              <a:t>machines.  </a:t>
            </a:r>
          </a:p>
          <a:p>
            <a:endParaRPr lang="en-US" dirty="0"/>
          </a:p>
        </p:txBody>
      </p:sp>
      <p:pic>
        <p:nvPicPr>
          <p:cNvPr id="4" name="Picture 3">
            <a:extLst>
              <a:ext uri="{FF2B5EF4-FFF2-40B4-BE49-F238E27FC236}">
                <a16:creationId xmlns:a16="http://schemas.microsoft.com/office/drawing/2014/main" id="{C7707874-C072-F94C-8222-EB63AAB99DA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99053" y="3359426"/>
            <a:ext cx="4339160" cy="3334302"/>
          </a:xfrm>
          <a:prstGeom prst="rect">
            <a:avLst/>
          </a:prstGeom>
        </p:spPr>
      </p:pic>
      <p:pic>
        <p:nvPicPr>
          <p:cNvPr id="5" name="Picture 4">
            <a:extLst>
              <a:ext uri="{FF2B5EF4-FFF2-40B4-BE49-F238E27FC236}">
                <a16:creationId xmlns:a16="http://schemas.microsoft.com/office/drawing/2014/main" id="{4CDF3FD8-EF62-8A4E-AC1F-9E48E8DFF567}"/>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604870" y="2414622"/>
            <a:ext cx="3356494" cy="4279106"/>
          </a:xfrm>
          <a:prstGeom prst="rect">
            <a:avLst/>
          </a:prstGeom>
        </p:spPr>
      </p:pic>
    </p:spTree>
    <p:extLst>
      <p:ext uri="{BB962C8B-B14F-4D97-AF65-F5344CB8AC3E}">
        <p14:creationId xmlns:p14="http://schemas.microsoft.com/office/powerpoint/2010/main" val="26718465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A8D1D32-30DB-064E-9844-877FE06539F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112082" y="63851"/>
            <a:ext cx="6839935" cy="5750052"/>
          </a:xfrm>
          <a:prstGeom prst="rect">
            <a:avLst/>
          </a:prstGeom>
        </p:spPr>
      </p:pic>
      <p:sp>
        <p:nvSpPr>
          <p:cNvPr id="6" name="TextBox 5">
            <a:extLst>
              <a:ext uri="{FF2B5EF4-FFF2-40B4-BE49-F238E27FC236}">
                <a16:creationId xmlns:a16="http://schemas.microsoft.com/office/drawing/2014/main" id="{1B604DD2-8BB4-CE43-854E-17F7D2CEEE3C}"/>
              </a:ext>
            </a:extLst>
          </p:cNvPr>
          <p:cNvSpPr txBox="1"/>
          <p:nvPr/>
        </p:nvSpPr>
        <p:spPr>
          <a:xfrm>
            <a:off x="1696192" y="5812971"/>
            <a:ext cx="4599592" cy="92333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From: </a:t>
            </a:r>
            <a:r>
              <a:rPr kumimoji="0" lang="en-US" sz="1800" b="1" i="0" u="none" strike="noStrike" kern="1200" cap="none" spc="0" normalizeH="0" baseline="0" noProof="0" dirty="0">
                <a:ln>
                  <a:noFill/>
                </a:ln>
                <a:solidFill>
                  <a:prstClr val="black"/>
                </a:solidFill>
                <a:effectLst/>
                <a:uLnTx/>
                <a:uFillTx/>
                <a:latin typeface="Calibri"/>
                <a:ea typeface="+mn-ea"/>
                <a:cs typeface="+mn-cs"/>
              </a:rPr>
              <a:t>Inteins: nature's gift to protein chemists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Neel H. Shah and Tom W. Muir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7" name="TextBox 6">
            <a:extLst>
              <a:ext uri="{FF2B5EF4-FFF2-40B4-BE49-F238E27FC236}">
                <a16:creationId xmlns:a16="http://schemas.microsoft.com/office/drawing/2014/main" id="{9783F4C7-352B-FB45-B827-1C51595CD560}"/>
              </a:ext>
            </a:extLst>
          </p:cNvPr>
          <p:cNvSpPr txBox="1"/>
          <p:nvPr/>
        </p:nvSpPr>
        <p:spPr>
          <a:xfrm>
            <a:off x="1696192" y="6366969"/>
            <a:ext cx="2702984"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DOI: </a:t>
            </a:r>
            <a:r>
              <a:rPr kumimoji="0" lang="en-US" sz="1800" b="0" i="0" u="none" strike="noStrike" kern="1200" cap="none" spc="0" normalizeH="0" baseline="0" noProof="0" dirty="0">
                <a:ln>
                  <a:noFill/>
                </a:ln>
                <a:solidFill>
                  <a:prstClr val="black"/>
                </a:solidFill>
                <a:effectLst/>
                <a:uLnTx/>
                <a:uFillTx/>
                <a:latin typeface="Calibri"/>
                <a:ea typeface="+mn-ea"/>
                <a:cs typeface="+mn-cs"/>
                <a:hlinkClick r:id="rId3" tooltip="Link to landing page via DOI"/>
              </a:rPr>
              <a:t>10.1039/C3SC52951G</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4518498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0945" name="Picture 1"/>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665713" y="46482"/>
            <a:ext cx="5593689" cy="65521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0946" name="TextBox 2"/>
          <p:cNvSpPr txBox="1">
            <a:spLocks noChangeArrowheads="1"/>
          </p:cNvSpPr>
          <p:nvPr/>
        </p:nvSpPr>
        <p:spPr bwMode="auto">
          <a:xfrm>
            <a:off x="232757" y="192762"/>
            <a:ext cx="3059084" cy="12355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80603" tIns="40292" rIns="80603" bIns="40292">
            <a:spAutoFit/>
          </a:bodyPr>
          <a:lstStyle>
            <a:lvl1pPr eaLnBrk="0" hangingPunct="0">
              <a:defRPr sz="2500">
                <a:solidFill>
                  <a:schemeClr val="tx1"/>
                </a:solidFill>
                <a:latin typeface="Arial" charset="0"/>
                <a:ea typeface="ＭＳ Ｐゴシック" charset="0"/>
                <a:cs typeface="ＭＳ Ｐゴシック" charset="0"/>
              </a:defRPr>
            </a:lvl1pPr>
            <a:lvl2pPr marL="742950" indent="-285750" eaLnBrk="0" hangingPunct="0">
              <a:defRPr sz="2500">
                <a:solidFill>
                  <a:schemeClr val="tx1"/>
                </a:solidFill>
                <a:latin typeface="Arial" charset="0"/>
                <a:ea typeface="ＭＳ Ｐゴシック" charset="0"/>
              </a:defRPr>
            </a:lvl2pPr>
            <a:lvl3pPr marL="1143000" indent="-228600" eaLnBrk="0" hangingPunct="0">
              <a:defRPr sz="2500">
                <a:solidFill>
                  <a:schemeClr val="tx1"/>
                </a:solidFill>
                <a:latin typeface="Arial" charset="0"/>
                <a:ea typeface="ＭＳ Ｐゴシック" charset="0"/>
              </a:defRPr>
            </a:lvl3pPr>
            <a:lvl4pPr marL="1600200" indent="-228600" eaLnBrk="0" hangingPunct="0">
              <a:defRPr sz="2500">
                <a:solidFill>
                  <a:schemeClr val="tx1"/>
                </a:solidFill>
                <a:latin typeface="Arial" charset="0"/>
                <a:ea typeface="ＭＳ Ｐゴシック" charset="0"/>
              </a:defRPr>
            </a:lvl4pPr>
            <a:lvl5pPr marL="2057400" indent="-228600" eaLnBrk="0" hangingPunct="0">
              <a:defRPr sz="2500">
                <a:solidFill>
                  <a:schemeClr val="tx1"/>
                </a:solidFill>
                <a:latin typeface="Arial" charset="0"/>
                <a:ea typeface="ＭＳ Ｐゴシック" charset="0"/>
              </a:defRPr>
            </a:lvl5pPr>
            <a:lvl6pPr marL="2514600" indent="-228600" eaLnBrk="0" fontAlgn="base" hangingPunct="0">
              <a:spcBef>
                <a:spcPct val="0"/>
              </a:spcBef>
              <a:spcAft>
                <a:spcPct val="0"/>
              </a:spcAft>
              <a:defRPr sz="2500">
                <a:solidFill>
                  <a:schemeClr val="tx1"/>
                </a:solidFill>
                <a:latin typeface="Arial" charset="0"/>
                <a:ea typeface="ＭＳ Ｐゴシック" charset="0"/>
              </a:defRPr>
            </a:lvl6pPr>
            <a:lvl7pPr marL="2971800" indent="-228600" eaLnBrk="0" fontAlgn="base" hangingPunct="0">
              <a:spcBef>
                <a:spcPct val="0"/>
              </a:spcBef>
              <a:spcAft>
                <a:spcPct val="0"/>
              </a:spcAft>
              <a:defRPr sz="2500">
                <a:solidFill>
                  <a:schemeClr val="tx1"/>
                </a:solidFill>
                <a:latin typeface="Arial" charset="0"/>
                <a:ea typeface="ＭＳ Ｐゴシック" charset="0"/>
              </a:defRPr>
            </a:lvl7pPr>
            <a:lvl8pPr marL="3429000" indent="-228600" eaLnBrk="0" fontAlgn="base" hangingPunct="0">
              <a:spcBef>
                <a:spcPct val="0"/>
              </a:spcBef>
              <a:spcAft>
                <a:spcPct val="0"/>
              </a:spcAft>
              <a:defRPr sz="2500">
                <a:solidFill>
                  <a:schemeClr val="tx1"/>
                </a:solidFill>
                <a:latin typeface="Arial" charset="0"/>
                <a:ea typeface="ＭＳ Ｐゴシック" charset="0"/>
              </a:defRPr>
            </a:lvl8pPr>
            <a:lvl9pPr marL="3886200" indent="-228600" eaLnBrk="0" fontAlgn="base" hangingPunct="0">
              <a:spcBef>
                <a:spcPct val="0"/>
              </a:spcBef>
              <a:spcAft>
                <a:spcPct val="0"/>
              </a:spcAft>
              <a:defRPr sz="2500">
                <a:solidFill>
                  <a:schemeClr val="tx1"/>
                </a:solidFill>
                <a:latin typeface="Arial" charset="0"/>
                <a:ea typeface="ＭＳ Ｐゴシック" charset="0"/>
              </a:defRPr>
            </a:lvl9pPr>
          </a:lstStyle>
          <a:p>
            <a:pPr marL="0" marR="0" lvl="0" indent="0" algn="l" defTabSz="813784"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srgbClr val="000000"/>
                </a:solidFill>
                <a:effectLst/>
                <a:uLnTx/>
                <a:uFillTx/>
                <a:latin typeface="Arial" charset="0"/>
                <a:ea typeface="ＭＳ Ｐゴシック" charset="0"/>
              </a:rPr>
              <a:t>Homing and Homing Endonucleases in </a:t>
            </a:r>
            <a:r>
              <a:rPr kumimoji="0" lang="en-US" sz="2500" b="0" i="0" u="none" strike="noStrike" kern="1200" cap="none" spc="0" normalizeH="0" baseline="0" noProof="0" dirty="0" err="1">
                <a:ln>
                  <a:noFill/>
                </a:ln>
                <a:solidFill>
                  <a:srgbClr val="000000"/>
                </a:solidFill>
                <a:effectLst/>
                <a:uLnTx/>
                <a:uFillTx/>
                <a:latin typeface="Arial" charset="0"/>
                <a:ea typeface="ＭＳ Ｐゴシック" charset="0"/>
              </a:rPr>
              <a:t>Inteins</a:t>
            </a:r>
            <a:r>
              <a:rPr kumimoji="0" lang="en-US" sz="2500" b="0" i="0" u="none" strike="noStrike" kern="1200" cap="none" spc="0" normalizeH="0" baseline="0" noProof="0" dirty="0">
                <a:ln>
                  <a:noFill/>
                </a:ln>
                <a:solidFill>
                  <a:srgbClr val="000000"/>
                </a:solidFill>
                <a:effectLst/>
                <a:uLnTx/>
                <a:uFillTx/>
                <a:latin typeface="Arial" charset="0"/>
                <a:ea typeface="ＭＳ Ｐゴシック" charset="0"/>
              </a:rPr>
              <a:t> </a:t>
            </a:r>
          </a:p>
        </p:txBody>
      </p:sp>
      <p:pic>
        <p:nvPicPr>
          <p:cNvPr id="210947" name="Picture 5"/>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rot="5400000">
            <a:off x="9314692" y="2056106"/>
            <a:ext cx="4168588" cy="63067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10948" name="Picture 6"/>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rot="5400000">
            <a:off x="9011159" y="1893115"/>
            <a:ext cx="3709147" cy="5224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0949" name="Rounded Rectangle 1"/>
          <p:cNvSpPr>
            <a:spLocks noChangeArrowheads="1"/>
          </p:cNvSpPr>
          <p:nvPr/>
        </p:nvSpPr>
        <p:spPr bwMode="auto">
          <a:xfrm>
            <a:off x="5062682" y="1446556"/>
            <a:ext cx="173182" cy="289952"/>
          </a:xfrm>
          <a:prstGeom prst="roundRect">
            <a:avLst>
              <a:gd name="adj" fmla="val 16667"/>
            </a:avLst>
          </a:prstGeom>
          <a:solidFill>
            <a:srgbClr val="FF0000"/>
          </a:solidFill>
          <a:ln w="9525">
            <a:solidFill>
              <a:schemeClr val="tx1"/>
            </a:solidFill>
            <a:round/>
            <a:headEnd/>
            <a:tailEnd/>
          </a:ln>
        </p:spPr>
        <p:txBody>
          <a:bodyPr lIns="81384" tIns="40688" rIns="81384" bIns="40688"/>
          <a:lstStyle/>
          <a:p>
            <a:pPr marL="0" marR="0" lvl="0" indent="0" algn="l" defTabSz="813784"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210950" name="Rounded Rectangle 6"/>
          <p:cNvSpPr>
            <a:spLocks noChangeArrowheads="1"/>
          </p:cNvSpPr>
          <p:nvPr/>
        </p:nvSpPr>
        <p:spPr bwMode="auto">
          <a:xfrm>
            <a:off x="6192207" y="1447322"/>
            <a:ext cx="171739" cy="289952"/>
          </a:xfrm>
          <a:prstGeom prst="roundRect">
            <a:avLst>
              <a:gd name="adj" fmla="val 16667"/>
            </a:avLst>
          </a:prstGeom>
          <a:solidFill>
            <a:srgbClr val="FF0000"/>
          </a:solidFill>
          <a:ln w="9525">
            <a:solidFill>
              <a:schemeClr val="tx1"/>
            </a:solidFill>
            <a:round/>
            <a:headEnd/>
            <a:tailEnd/>
          </a:ln>
        </p:spPr>
        <p:txBody>
          <a:bodyPr lIns="81384" tIns="40688" rIns="81384" bIns="40688"/>
          <a:lstStyle/>
          <a:p>
            <a:pPr marL="0" marR="0" lvl="0" indent="0" algn="l" defTabSz="813784"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210951" name="Rounded Rectangle 7"/>
          <p:cNvSpPr>
            <a:spLocks noChangeArrowheads="1"/>
          </p:cNvSpPr>
          <p:nvPr/>
        </p:nvSpPr>
        <p:spPr bwMode="auto">
          <a:xfrm>
            <a:off x="5235864" y="4384924"/>
            <a:ext cx="173182" cy="289952"/>
          </a:xfrm>
          <a:prstGeom prst="roundRect">
            <a:avLst>
              <a:gd name="adj" fmla="val 16667"/>
            </a:avLst>
          </a:prstGeom>
          <a:solidFill>
            <a:srgbClr val="FF0000"/>
          </a:solidFill>
          <a:ln w="9525">
            <a:solidFill>
              <a:schemeClr val="tx1"/>
            </a:solidFill>
            <a:round/>
            <a:headEnd/>
            <a:tailEnd/>
          </a:ln>
        </p:spPr>
        <p:txBody>
          <a:bodyPr lIns="81384" tIns="40688" rIns="81384" bIns="40688"/>
          <a:lstStyle/>
          <a:p>
            <a:pPr marL="0" marR="0" lvl="0" indent="0" algn="l" defTabSz="813784"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210952" name="Rounded Rectangle 8"/>
          <p:cNvSpPr>
            <a:spLocks noChangeArrowheads="1"/>
          </p:cNvSpPr>
          <p:nvPr/>
        </p:nvSpPr>
        <p:spPr bwMode="auto">
          <a:xfrm>
            <a:off x="6345167" y="4381502"/>
            <a:ext cx="171739" cy="289952"/>
          </a:xfrm>
          <a:prstGeom prst="roundRect">
            <a:avLst>
              <a:gd name="adj" fmla="val 16667"/>
            </a:avLst>
          </a:prstGeom>
          <a:solidFill>
            <a:srgbClr val="FF0000"/>
          </a:solidFill>
          <a:ln w="9525">
            <a:solidFill>
              <a:schemeClr val="tx1"/>
            </a:solidFill>
            <a:round/>
            <a:headEnd/>
            <a:tailEnd/>
          </a:ln>
        </p:spPr>
        <p:txBody>
          <a:bodyPr lIns="81384" tIns="40688" rIns="81384" bIns="40688"/>
          <a:lstStyle/>
          <a:p>
            <a:pPr marL="0" marR="0" lvl="0" indent="0" algn="l" defTabSz="813784"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210953" name="Rounded Rectangle 9"/>
          <p:cNvSpPr>
            <a:spLocks noChangeArrowheads="1"/>
          </p:cNvSpPr>
          <p:nvPr/>
        </p:nvSpPr>
        <p:spPr bwMode="auto">
          <a:xfrm>
            <a:off x="5367194" y="5569883"/>
            <a:ext cx="171739" cy="289952"/>
          </a:xfrm>
          <a:prstGeom prst="roundRect">
            <a:avLst>
              <a:gd name="adj" fmla="val 16667"/>
            </a:avLst>
          </a:prstGeom>
          <a:solidFill>
            <a:srgbClr val="FF0000"/>
          </a:solidFill>
          <a:ln w="9525">
            <a:solidFill>
              <a:schemeClr val="tx1"/>
            </a:solidFill>
            <a:round/>
            <a:headEnd/>
            <a:tailEnd/>
          </a:ln>
        </p:spPr>
        <p:txBody>
          <a:bodyPr lIns="81384" tIns="40688" rIns="81384" bIns="40688"/>
          <a:lstStyle/>
          <a:p>
            <a:pPr marL="0" marR="0" lvl="0" indent="0" algn="l" defTabSz="813784"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210954" name="Rounded Rectangle 10"/>
          <p:cNvSpPr>
            <a:spLocks noChangeArrowheads="1"/>
          </p:cNvSpPr>
          <p:nvPr/>
        </p:nvSpPr>
        <p:spPr bwMode="auto">
          <a:xfrm>
            <a:off x="6462861" y="5569883"/>
            <a:ext cx="173182" cy="289952"/>
          </a:xfrm>
          <a:prstGeom prst="roundRect">
            <a:avLst>
              <a:gd name="adj" fmla="val 16667"/>
            </a:avLst>
          </a:prstGeom>
          <a:solidFill>
            <a:srgbClr val="FF0000"/>
          </a:solidFill>
          <a:ln w="9525">
            <a:solidFill>
              <a:schemeClr val="tx1"/>
            </a:solidFill>
            <a:round/>
            <a:headEnd/>
            <a:tailEnd/>
          </a:ln>
        </p:spPr>
        <p:txBody>
          <a:bodyPr lIns="81384" tIns="40688" rIns="81384" bIns="40688"/>
          <a:lstStyle/>
          <a:p>
            <a:pPr marL="0" marR="0" lvl="0" indent="0" algn="l" defTabSz="813784"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210955" name="Rounded Rectangle 11"/>
          <p:cNvSpPr>
            <a:spLocks noChangeArrowheads="1"/>
          </p:cNvSpPr>
          <p:nvPr/>
        </p:nvSpPr>
        <p:spPr bwMode="auto">
          <a:xfrm>
            <a:off x="5367194" y="5986817"/>
            <a:ext cx="171738" cy="289953"/>
          </a:xfrm>
          <a:prstGeom prst="roundRect">
            <a:avLst>
              <a:gd name="adj" fmla="val 16667"/>
            </a:avLst>
          </a:prstGeom>
          <a:solidFill>
            <a:srgbClr val="FF0000"/>
          </a:solidFill>
          <a:ln w="9525">
            <a:solidFill>
              <a:schemeClr val="tx1"/>
            </a:solidFill>
            <a:round/>
            <a:headEnd/>
            <a:tailEnd/>
          </a:ln>
        </p:spPr>
        <p:txBody>
          <a:bodyPr lIns="81384" tIns="40688" rIns="81384" bIns="40688"/>
          <a:lstStyle/>
          <a:p>
            <a:pPr marL="0" marR="0" lvl="0" indent="0" algn="l" defTabSz="813784"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210956" name="Rounded Rectangle 12"/>
          <p:cNvSpPr>
            <a:spLocks noChangeArrowheads="1"/>
          </p:cNvSpPr>
          <p:nvPr/>
        </p:nvSpPr>
        <p:spPr bwMode="auto">
          <a:xfrm>
            <a:off x="6470077" y="5986817"/>
            <a:ext cx="173182" cy="289953"/>
          </a:xfrm>
          <a:prstGeom prst="roundRect">
            <a:avLst>
              <a:gd name="adj" fmla="val 16667"/>
            </a:avLst>
          </a:prstGeom>
          <a:solidFill>
            <a:srgbClr val="FF0000"/>
          </a:solidFill>
          <a:ln w="9525">
            <a:solidFill>
              <a:schemeClr val="tx1"/>
            </a:solidFill>
            <a:round/>
            <a:headEnd/>
            <a:tailEnd/>
          </a:ln>
        </p:spPr>
        <p:txBody>
          <a:bodyPr lIns="81384" tIns="40688" rIns="81384" bIns="40688"/>
          <a:lstStyle/>
          <a:p>
            <a:pPr marL="0" marR="0" lvl="0" indent="0" algn="l" defTabSz="813784"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210957" name="Rounded Rectangle 15"/>
          <p:cNvSpPr>
            <a:spLocks noChangeArrowheads="1"/>
          </p:cNvSpPr>
          <p:nvPr/>
        </p:nvSpPr>
        <p:spPr bwMode="auto">
          <a:xfrm>
            <a:off x="574361" y="2948101"/>
            <a:ext cx="171738" cy="289953"/>
          </a:xfrm>
          <a:prstGeom prst="roundRect">
            <a:avLst>
              <a:gd name="adj" fmla="val 16667"/>
            </a:avLst>
          </a:prstGeom>
          <a:solidFill>
            <a:srgbClr val="FF0000"/>
          </a:solidFill>
          <a:ln w="9525">
            <a:solidFill>
              <a:schemeClr val="tx1"/>
            </a:solidFill>
            <a:round/>
            <a:headEnd/>
            <a:tailEnd/>
          </a:ln>
        </p:spPr>
        <p:txBody>
          <a:bodyPr lIns="81384" tIns="40688" rIns="81384" bIns="40688"/>
          <a:lstStyle/>
          <a:p>
            <a:pPr marL="0" marR="0" lvl="0" indent="0" algn="l" defTabSz="813784"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210958" name="Rounded Rectangle 16"/>
          <p:cNvSpPr>
            <a:spLocks noChangeArrowheads="1"/>
          </p:cNvSpPr>
          <p:nvPr/>
        </p:nvSpPr>
        <p:spPr bwMode="auto">
          <a:xfrm>
            <a:off x="571474" y="3562950"/>
            <a:ext cx="171738" cy="289952"/>
          </a:xfrm>
          <a:prstGeom prst="roundRect">
            <a:avLst>
              <a:gd name="adj" fmla="val 16667"/>
            </a:avLst>
          </a:prstGeom>
          <a:solidFill>
            <a:srgbClr val="72BF8B"/>
          </a:solidFill>
          <a:ln w="9525">
            <a:solidFill>
              <a:schemeClr val="tx1"/>
            </a:solidFill>
            <a:round/>
            <a:headEnd/>
            <a:tailEnd/>
          </a:ln>
        </p:spPr>
        <p:txBody>
          <a:bodyPr lIns="81384" tIns="40688" rIns="81384" bIns="40688"/>
          <a:lstStyle/>
          <a:p>
            <a:pPr marL="0" marR="0" lvl="0" indent="0" algn="l" defTabSz="813784"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210959" name="TextBox 2"/>
          <p:cNvSpPr txBox="1">
            <a:spLocks noChangeArrowheads="1"/>
          </p:cNvSpPr>
          <p:nvPr/>
        </p:nvSpPr>
        <p:spPr bwMode="auto">
          <a:xfrm>
            <a:off x="822661" y="2800954"/>
            <a:ext cx="2189179" cy="5746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81384" tIns="40688" rIns="81384" bIns="40688">
            <a:spAutoFit/>
          </a:bodyPr>
          <a:lstStyle>
            <a:lvl1pPr eaLnBrk="0" hangingPunct="0">
              <a:defRPr sz="2500">
                <a:solidFill>
                  <a:schemeClr val="tx1"/>
                </a:solidFill>
                <a:latin typeface="Arial" charset="0"/>
                <a:ea typeface="ＭＳ Ｐゴシック" charset="0"/>
                <a:cs typeface="ＭＳ Ｐゴシック" charset="0"/>
              </a:defRPr>
            </a:lvl1pPr>
            <a:lvl2pPr marL="742950" indent="-285750" eaLnBrk="0" hangingPunct="0">
              <a:defRPr sz="2500">
                <a:solidFill>
                  <a:schemeClr val="tx1"/>
                </a:solidFill>
                <a:latin typeface="Arial" charset="0"/>
                <a:ea typeface="ＭＳ Ｐゴシック" charset="0"/>
              </a:defRPr>
            </a:lvl2pPr>
            <a:lvl3pPr marL="1143000" indent="-228600" eaLnBrk="0" hangingPunct="0">
              <a:defRPr sz="2500">
                <a:solidFill>
                  <a:schemeClr val="tx1"/>
                </a:solidFill>
                <a:latin typeface="Arial" charset="0"/>
                <a:ea typeface="ＭＳ Ｐゴシック" charset="0"/>
              </a:defRPr>
            </a:lvl3pPr>
            <a:lvl4pPr marL="1600200" indent="-228600" eaLnBrk="0" hangingPunct="0">
              <a:defRPr sz="2500">
                <a:solidFill>
                  <a:schemeClr val="tx1"/>
                </a:solidFill>
                <a:latin typeface="Arial" charset="0"/>
                <a:ea typeface="ＭＳ Ｐゴシック" charset="0"/>
              </a:defRPr>
            </a:lvl4pPr>
            <a:lvl5pPr marL="2057400" indent="-228600" eaLnBrk="0" hangingPunct="0">
              <a:defRPr sz="2500">
                <a:solidFill>
                  <a:schemeClr val="tx1"/>
                </a:solidFill>
                <a:latin typeface="Arial" charset="0"/>
                <a:ea typeface="ＭＳ Ｐゴシック" charset="0"/>
              </a:defRPr>
            </a:lvl5pPr>
            <a:lvl6pPr marL="2514600" indent="-228600" eaLnBrk="0" fontAlgn="base" hangingPunct="0">
              <a:spcBef>
                <a:spcPct val="0"/>
              </a:spcBef>
              <a:spcAft>
                <a:spcPct val="0"/>
              </a:spcAft>
              <a:defRPr sz="2500">
                <a:solidFill>
                  <a:schemeClr val="tx1"/>
                </a:solidFill>
                <a:latin typeface="Arial" charset="0"/>
                <a:ea typeface="ＭＳ Ｐゴシック" charset="0"/>
              </a:defRPr>
            </a:lvl6pPr>
            <a:lvl7pPr marL="2971800" indent="-228600" eaLnBrk="0" fontAlgn="base" hangingPunct="0">
              <a:spcBef>
                <a:spcPct val="0"/>
              </a:spcBef>
              <a:spcAft>
                <a:spcPct val="0"/>
              </a:spcAft>
              <a:defRPr sz="2500">
                <a:solidFill>
                  <a:schemeClr val="tx1"/>
                </a:solidFill>
                <a:latin typeface="Arial" charset="0"/>
                <a:ea typeface="ＭＳ Ｐゴシック" charset="0"/>
              </a:defRPr>
            </a:lvl7pPr>
            <a:lvl8pPr marL="3429000" indent="-228600" eaLnBrk="0" fontAlgn="base" hangingPunct="0">
              <a:spcBef>
                <a:spcPct val="0"/>
              </a:spcBef>
              <a:spcAft>
                <a:spcPct val="0"/>
              </a:spcAft>
              <a:defRPr sz="2500">
                <a:solidFill>
                  <a:schemeClr val="tx1"/>
                </a:solidFill>
                <a:latin typeface="Arial" charset="0"/>
                <a:ea typeface="ＭＳ Ｐゴシック" charset="0"/>
              </a:defRPr>
            </a:lvl8pPr>
            <a:lvl9pPr marL="3886200" indent="-228600" eaLnBrk="0" fontAlgn="base" hangingPunct="0">
              <a:spcBef>
                <a:spcPct val="0"/>
              </a:spcBef>
              <a:spcAft>
                <a:spcPct val="0"/>
              </a:spcAft>
              <a:defRPr sz="2500">
                <a:solidFill>
                  <a:schemeClr val="tx1"/>
                </a:solidFill>
                <a:latin typeface="Arial" charset="0"/>
                <a:ea typeface="ＭＳ Ｐゴシック" charset="0"/>
              </a:defRPr>
            </a:lvl9pPr>
          </a:lstStyle>
          <a:p>
            <a:pPr marL="0" marR="0" lvl="0" indent="0" algn="l" defTabSz="813784"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charset="0"/>
                <a:ea typeface="ＭＳ Ｐゴシック" charset="0"/>
              </a:rPr>
              <a:t>Self Splicing </a:t>
            </a:r>
            <a:br>
              <a:rPr kumimoji="0" lang="en-US" sz="1600" b="0" i="0" u="none" strike="noStrike" kern="1200" cap="none" spc="0" normalizeH="0" baseline="0" noProof="0" dirty="0">
                <a:ln>
                  <a:noFill/>
                </a:ln>
                <a:solidFill>
                  <a:srgbClr val="000000"/>
                </a:solidFill>
                <a:effectLst/>
                <a:uLnTx/>
                <a:uFillTx/>
                <a:latin typeface="Arial" charset="0"/>
                <a:ea typeface="ＭＳ Ｐゴシック" charset="0"/>
              </a:rPr>
            </a:br>
            <a:r>
              <a:rPr kumimoji="0" lang="en-US" sz="1600" b="0" i="0" u="none" strike="noStrike" kern="1200" cap="none" spc="0" normalizeH="0" baseline="0" noProof="0" dirty="0">
                <a:ln>
                  <a:noFill/>
                </a:ln>
                <a:solidFill>
                  <a:srgbClr val="000000"/>
                </a:solidFill>
                <a:effectLst/>
                <a:uLnTx/>
                <a:uFillTx/>
                <a:latin typeface="Arial" charset="0"/>
                <a:ea typeface="ＭＳ Ｐゴシック" charset="0"/>
              </a:rPr>
              <a:t>Domain</a:t>
            </a:r>
          </a:p>
        </p:txBody>
      </p:sp>
      <p:sp>
        <p:nvSpPr>
          <p:cNvPr id="210960" name="TextBox 19"/>
          <p:cNvSpPr txBox="1">
            <a:spLocks noChangeArrowheads="1"/>
          </p:cNvSpPr>
          <p:nvPr/>
        </p:nvSpPr>
        <p:spPr bwMode="auto">
          <a:xfrm>
            <a:off x="822588" y="3434083"/>
            <a:ext cx="2281925" cy="5746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81384" tIns="40688" rIns="81384" bIns="40688">
            <a:spAutoFit/>
          </a:bodyPr>
          <a:lstStyle>
            <a:lvl1pPr eaLnBrk="0" hangingPunct="0">
              <a:defRPr sz="2500">
                <a:solidFill>
                  <a:schemeClr val="tx1"/>
                </a:solidFill>
                <a:latin typeface="Arial" charset="0"/>
                <a:ea typeface="ＭＳ Ｐゴシック" charset="0"/>
                <a:cs typeface="ＭＳ Ｐゴシック" charset="0"/>
              </a:defRPr>
            </a:lvl1pPr>
            <a:lvl2pPr marL="742950" indent="-285750" eaLnBrk="0" hangingPunct="0">
              <a:defRPr sz="2500">
                <a:solidFill>
                  <a:schemeClr val="tx1"/>
                </a:solidFill>
                <a:latin typeface="Arial" charset="0"/>
                <a:ea typeface="ＭＳ Ｐゴシック" charset="0"/>
              </a:defRPr>
            </a:lvl2pPr>
            <a:lvl3pPr marL="1143000" indent="-228600" eaLnBrk="0" hangingPunct="0">
              <a:defRPr sz="2500">
                <a:solidFill>
                  <a:schemeClr val="tx1"/>
                </a:solidFill>
                <a:latin typeface="Arial" charset="0"/>
                <a:ea typeface="ＭＳ Ｐゴシック" charset="0"/>
              </a:defRPr>
            </a:lvl3pPr>
            <a:lvl4pPr marL="1600200" indent="-228600" eaLnBrk="0" hangingPunct="0">
              <a:defRPr sz="2500">
                <a:solidFill>
                  <a:schemeClr val="tx1"/>
                </a:solidFill>
                <a:latin typeface="Arial" charset="0"/>
                <a:ea typeface="ＭＳ Ｐゴシック" charset="0"/>
              </a:defRPr>
            </a:lvl4pPr>
            <a:lvl5pPr marL="2057400" indent="-228600" eaLnBrk="0" hangingPunct="0">
              <a:defRPr sz="2500">
                <a:solidFill>
                  <a:schemeClr val="tx1"/>
                </a:solidFill>
                <a:latin typeface="Arial" charset="0"/>
                <a:ea typeface="ＭＳ Ｐゴシック" charset="0"/>
              </a:defRPr>
            </a:lvl5pPr>
            <a:lvl6pPr marL="2514600" indent="-228600" eaLnBrk="0" fontAlgn="base" hangingPunct="0">
              <a:spcBef>
                <a:spcPct val="0"/>
              </a:spcBef>
              <a:spcAft>
                <a:spcPct val="0"/>
              </a:spcAft>
              <a:defRPr sz="2500">
                <a:solidFill>
                  <a:schemeClr val="tx1"/>
                </a:solidFill>
                <a:latin typeface="Arial" charset="0"/>
                <a:ea typeface="ＭＳ Ｐゴシック" charset="0"/>
              </a:defRPr>
            </a:lvl6pPr>
            <a:lvl7pPr marL="2971800" indent="-228600" eaLnBrk="0" fontAlgn="base" hangingPunct="0">
              <a:spcBef>
                <a:spcPct val="0"/>
              </a:spcBef>
              <a:spcAft>
                <a:spcPct val="0"/>
              </a:spcAft>
              <a:defRPr sz="2500">
                <a:solidFill>
                  <a:schemeClr val="tx1"/>
                </a:solidFill>
                <a:latin typeface="Arial" charset="0"/>
                <a:ea typeface="ＭＳ Ｐゴシック" charset="0"/>
              </a:defRPr>
            </a:lvl7pPr>
            <a:lvl8pPr marL="3429000" indent="-228600" eaLnBrk="0" fontAlgn="base" hangingPunct="0">
              <a:spcBef>
                <a:spcPct val="0"/>
              </a:spcBef>
              <a:spcAft>
                <a:spcPct val="0"/>
              </a:spcAft>
              <a:defRPr sz="2500">
                <a:solidFill>
                  <a:schemeClr val="tx1"/>
                </a:solidFill>
                <a:latin typeface="Arial" charset="0"/>
                <a:ea typeface="ＭＳ Ｐゴシック" charset="0"/>
              </a:defRPr>
            </a:lvl8pPr>
            <a:lvl9pPr marL="3886200" indent="-228600" eaLnBrk="0" fontAlgn="base" hangingPunct="0">
              <a:spcBef>
                <a:spcPct val="0"/>
              </a:spcBef>
              <a:spcAft>
                <a:spcPct val="0"/>
              </a:spcAft>
              <a:defRPr sz="2500">
                <a:solidFill>
                  <a:schemeClr val="tx1"/>
                </a:solidFill>
                <a:latin typeface="Arial" charset="0"/>
                <a:ea typeface="ＭＳ Ｐゴシック" charset="0"/>
              </a:defRPr>
            </a:lvl9pPr>
          </a:lstStyle>
          <a:p>
            <a:pPr marL="0" marR="0" lvl="0" indent="0" algn="l" defTabSz="813784"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charset="0"/>
                <a:ea typeface="ＭＳ Ｐゴシック" charset="0"/>
              </a:rPr>
              <a:t>Homing Endonuclease </a:t>
            </a:r>
            <a:br>
              <a:rPr kumimoji="0" lang="en-US" sz="1600" b="0" i="0" u="none" strike="noStrike" kern="1200" cap="none" spc="0" normalizeH="0" baseline="0" noProof="0" dirty="0">
                <a:ln>
                  <a:noFill/>
                </a:ln>
                <a:solidFill>
                  <a:srgbClr val="000000"/>
                </a:solidFill>
                <a:effectLst/>
                <a:uLnTx/>
                <a:uFillTx/>
                <a:latin typeface="Arial" charset="0"/>
                <a:ea typeface="ＭＳ Ｐゴシック" charset="0"/>
              </a:rPr>
            </a:br>
            <a:r>
              <a:rPr kumimoji="0" lang="en-US" sz="1600" b="0" i="0" u="none" strike="noStrike" kern="1200" cap="none" spc="0" normalizeH="0" baseline="0" noProof="0" dirty="0">
                <a:ln>
                  <a:noFill/>
                </a:ln>
                <a:solidFill>
                  <a:srgbClr val="000000"/>
                </a:solidFill>
                <a:effectLst/>
                <a:uLnTx/>
                <a:uFillTx/>
                <a:latin typeface="Arial" charset="0"/>
                <a:ea typeface="ＭＳ Ｐゴシック" charset="0"/>
              </a:rPr>
              <a:t>Domain</a:t>
            </a:r>
          </a:p>
        </p:txBody>
      </p:sp>
      <p:pic>
        <p:nvPicPr>
          <p:cNvPr id="3" name="Picture 2">
            <a:extLst>
              <a:ext uri="{FF2B5EF4-FFF2-40B4-BE49-F238E27FC236}">
                <a16:creationId xmlns:a16="http://schemas.microsoft.com/office/drawing/2014/main" id="{4A75562B-E879-024A-A007-21BBA798FA9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71474" y="4177798"/>
            <a:ext cx="206154" cy="294879"/>
          </a:xfrm>
          <a:prstGeom prst="rect">
            <a:avLst/>
          </a:prstGeom>
        </p:spPr>
      </p:pic>
      <p:sp>
        <p:nvSpPr>
          <p:cNvPr id="20" name="TextBox 19">
            <a:extLst>
              <a:ext uri="{FF2B5EF4-FFF2-40B4-BE49-F238E27FC236}">
                <a16:creationId xmlns:a16="http://schemas.microsoft.com/office/drawing/2014/main" id="{184F2ECB-8CD0-5540-8820-F72D544D6A12}"/>
              </a:ext>
            </a:extLst>
          </p:cNvPr>
          <p:cNvSpPr txBox="1">
            <a:spLocks noChangeArrowheads="1"/>
          </p:cNvSpPr>
          <p:nvPr/>
        </p:nvSpPr>
        <p:spPr bwMode="auto">
          <a:xfrm>
            <a:off x="819201" y="4080936"/>
            <a:ext cx="2281925" cy="5746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81384" tIns="40688" rIns="81384" bIns="40688">
            <a:spAutoFit/>
          </a:bodyPr>
          <a:lstStyle>
            <a:lvl1pPr eaLnBrk="0" hangingPunct="0">
              <a:defRPr sz="2500">
                <a:solidFill>
                  <a:schemeClr val="tx1"/>
                </a:solidFill>
                <a:latin typeface="Arial" charset="0"/>
                <a:ea typeface="ＭＳ Ｐゴシック" charset="0"/>
                <a:cs typeface="ＭＳ Ｐゴシック" charset="0"/>
              </a:defRPr>
            </a:lvl1pPr>
            <a:lvl2pPr marL="742950" indent="-285750" eaLnBrk="0" hangingPunct="0">
              <a:defRPr sz="2500">
                <a:solidFill>
                  <a:schemeClr val="tx1"/>
                </a:solidFill>
                <a:latin typeface="Arial" charset="0"/>
                <a:ea typeface="ＭＳ Ｐゴシック" charset="0"/>
              </a:defRPr>
            </a:lvl2pPr>
            <a:lvl3pPr marL="1143000" indent="-228600" eaLnBrk="0" hangingPunct="0">
              <a:defRPr sz="2500">
                <a:solidFill>
                  <a:schemeClr val="tx1"/>
                </a:solidFill>
                <a:latin typeface="Arial" charset="0"/>
                <a:ea typeface="ＭＳ Ｐゴシック" charset="0"/>
              </a:defRPr>
            </a:lvl3pPr>
            <a:lvl4pPr marL="1600200" indent="-228600" eaLnBrk="0" hangingPunct="0">
              <a:defRPr sz="2500">
                <a:solidFill>
                  <a:schemeClr val="tx1"/>
                </a:solidFill>
                <a:latin typeface="Arial" charset="0"/>
                <a:ea typeface="ＭＳ Ｐゴシック" charset="0"/>
              </a:defRPr>
            </a:lvl4pPr>
            <a:lvl5pPr marL="2057400" indent="-228600" eaLnBrk="0" hangingPunct="0">
              <a:defRPr sz="2500">
                <a:solidFill>
                  <a:schemeClr val="tx1"/>
                </a:solidFill>
                <a:latin typeface="Arial" charset="0"/>
                <a:ea typeface="ＭＳ Ｐゴシック" charset="0"/>
              </a:defRPr>
            </a:lvl5pPr>
            <a:lvl6pPr marL="2514600" indent="-228600" eaLnBrk="0" fontAlgn="base" hangingPunct="0">
              <a:spcBef>
                <a:spcPct val="0"/>
              </a:spcBef>
              <a:spcAft>
                <a:spcPct val="0"/>
              </a:spcAft>
              <a:defRPr sz="2500">
                <a:solidFill>
                  <a:schemeClr val="tx1"/>
                </a:solidFill>
                <a:latin typeface="Arial" charset="0"/>
                <a:ea typeface="ＭＳ Ｐゴシック" charset="0"/>
              </a:defRPr>
            </a:lvl6pPr>
            <a:lvl7pPr marL="2971800" indent="-228600" eaLnBrk="0" fontAlgn="base" hangingPunct="0">
              <a:spcBef>
                <a:spcPct val="0"/>
              </a:spcBef>
              <a:spcAft>
                <a:spcPct val="0"/>
              </a:spcAft>
              <a:defRPr sz="2500">
                <a:solidFill>
                  <a:schemeClr val="tx1"/>
                </a:solidFill>
                <a:latin typeface="Arial" charset="0"/>
                <a:ea typeface="ＭＳ Ｐゴシック" charset="0"/>
              </a:defRPr>
            </a:lvl7pPr>
            <a:lvl8pPr marL="3429000" indent="-228600" eaLnBrk="0" fontAlgn="base" hangingPunct="0">
              <a:spcBef>
                <a:spcPct val="0"/>
              </a:spcBef>
              <a:spcAft>
                <a:spcPct val="0"/>
              </a:spcAft>
              <a:defRPr sz="2500">
                <a:solidFill>
                  <a:schemeClr val="tx1"/>
                </a:solidFill>
                <a:latin typeface="Arial" charset="0"/>
                <a:ea typeface="ＭＳ Ｐゴシック" charset="0"/>
              </a:defRPr>
            </a:lvl8pPr>
            <a:lvl9pPr marL="3886200" indent="-228600" eaLnBrk="0" fontAlgn="base" hangingPunct="0">
              <a:spcBef>
                <a:spcPct val="0"/>
              </a:spcBef>
              <a:spcAft>
                <a:spcPct val="0"/>
              </a:spcAft>
              <a:defRPr sz="2500">
                <a:solidFill>
                  <a:schemeClr val="tx1"/>
                </a:solidFill>
                <a:latin typeface="Arial" charset="0"/>
                <a:ea typeface="ＭＳ Ｐゴシック" charset="0"/>
              </a:defRPr>
            </a:lvl9pPr>
          </a:lstStyle>
          <a:p>
            <a:pPr marL="0" marR="0" lvl="0" indent="0" algn="l" defTabSz="813784"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charset="0"/>
                <a:ea typeface="ＭＳ Ｐゴシック" charset="0"/>
              </a:rPr>
              <a:t>Homing Endonuclease </a:t>
            </a:r>
            <a:br>
              <a:rPr kumimoji="0" lang="en-US" sz="1600" b="0" i="0" u="none" strike="noStrike" kern="1200" cap="none" spc="0" normalizeH="0" baseline="0" noProof="0" dirty="0">
                <a:ln>
                  <a:noFill/>
                </a:ln>
                <a:solidFill>
                  <a:srgbClr val="000000"/>
                </a:solidFill>
                <a:effectLst/>
                <a:uLnTx/>
                <a:uFillTx/>
                <a:latin typeface="Arial" charset="0"/>
                <a:ea typeface="ＭＳ Ｐゴシック" charset="0"/>
              </a:rPr>
            </a:br>
            <a:r>
              <a:rPr kumimoji="0" lang="en-US" sz="1600" b="0" i="0" u="none" strike="noStrike" kern="1200" cap="none" spc="0" normalizeH="0" baseline="0" noProof="0" dirty="0">
                <a:ln>
                  <a:noFill/>
                </a:ln>
                <a:solidFill>
                  <a:srgbClr val="000000"/>
                </a:solidFill>
                <a:effectLst/>
                <a:uLnTx/>
                <a:uFillTx/>
                <a:latin typeface="Arial" charset="0"/>
                <a:ea typeface="ＭＳ Ｐゴシック" charset="0"/>
              </a:rPr>
              <a:t>Recognition Site </a:t>
            </a:r>
          </a:p>
        </p:txBody>
      </p:sp>
    </p:spTree>
    <p:extLst>
      <p:ext uri="{BB962C8B-B14F-4D97-AF65-F5344CB8AC3E}">
        <p14:creationId xmlns:p14="http://schemas.microsoft.com/office/powerpoint/2010/main" val="104073419"/>
      </p:ext>
    </p:extLst>
  </p:cSld>
  <p:clrMapOvr>
    <a:masterClrMapping/>
  </p:clrMapOvr>
  <p:transition spd="slow"/>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E2F0A4E-66A4-8F4C-9F14-ADA4FC3D5BF2}"/>
              </a:ext>
            </a:extLst>
          </p:cNvPr>
          <p:cNvSpPr/>
          <p:nvPr/>
        </p:nvSpPr>
        <p:spPr>
          <a:xfrm>
            <a:off x="1253067" y="0"/>
            <a:ext cx="9635066" cy="6893682"/>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36865" name="Group 23"/>
          <p:cNvGrpSpPr>
            <a:grpSpLocks/>
          </p:cNvGrpSpPr>
          <p:nvPr/>
        </p:nvGrpSpPr>
        <p:grpSpPr bwMode="auto">
          <a:xfrm>
            <a:off x="2153072" y="3831152"/>
            <a:ext cx="3493113" cy="2370488"/>
            <a:chOff x="319047" y="842954"/>
            <a:chExt cx="3598614" cy="2443239"/>
          </a:xfrm>
        </p:grpSpPr>
        <p:sp>
          <p:nvSpPr>
            <p:cNvPr id="11" name="Cube 10"/>
            <p:cNvSpPr/>
            <p:nvPr/>
          </p:nvSpPr>
          <p:spPr>
            <a:xfrm>
              <a:off x="412700" y="1470252"/>
              <a:ext cx="590492" cy="328737"/>
            </a:xfrm>
            <a:prstGeom prst="cube">
              <a:avLst/>
            </a:prstGeom>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40274" rtl="0" eaLnBrk="1" fontAlgn="base" latinLnBrk="0" hangingPunct="1">
                <a:lnSpc>
                  <a:spcPct val="100000"/>
                </a:lnSpc>
                <a:spcBef>
                  <a:spcPct val="0"/>
                </a:spcBef>
                <a:spcAft>
                  <a:spcPct val="0"/>
                </a:spcAft>
                <a:buClrTx/>
                <a:buSzTx/>
                <a:buFontTx/>
                <a:buNone/>
                <a:tabLst/>
                <a:defRPr/>
              </a:pPr>
              <a:endParaRPr kumimoji="0" lang="en-US" sz="1747" b="0" i="0" u="none" strike="noStrike" kern="1200" cap="none" spc="0" normalizeH="0" baseline="0" noProof="0">
                <a:ln>
                  <a:noFill/>
                </a:ln>
                <a:solidFill>
                  <a:prstClr val="white"/>
                </a:solidFill>
                <a:effectLst/>
                <a:uLnTx/>
                <a:uFillTx/>
                <a:latin typeface="Calibri"/>
                <a:ea typeface="+mn-ea"/>
                <a:cs typeface="+mn-cs"/>
              </a:endParaRPr>
            </a:p>
          </p:txBody>
        </p:sp>
        <p:sp>
          <p:nvSpPr>
            <p:cNvPr id="12" name="Cube 11"/>
            <p:cNvSpPr/>
            <p:nvPr/>
          </p:nvSpPr>
          <p:spPr>
            <a:xfrm>
              <a:off x="412700" y="2095963"/>
              <a:ext cx="590492" cy="330324"/>
            </a:xfrm>
            <a:prstGeom prst="cube">
              <a:avLst/>
            </a:prstGeom>
            <a:gradFill flip="none" rotWithShape="1">
              <a:gsLst>
                <a:gs pos="0">
                  <a:schemeClr val="accent4">
                    <a:lumMod val="60000"/>
                    <a:lumOff val="40000"/>
                  </a:schemeClr>
                </a:gs>
                <a:gs pos="100000">
                  <a:srgbClr val="FFFFFF"/>
                </a:gs>
              </a:gsLst>
              <a:lin ang="16860000" scaled="0"/>
              <a:tileRect/>
            </a:gradFill>
            <a:ln>
              <a:solidFill>
                <a:schemeClr val="accent4">
                  <a:lumMod val="75000"/>
                </a:schemeClr>
              </a:solid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40274" rtl="0" eaLnBrk="1" fontAlgn="base" latinLnBrk="0" hangingPunct="1">
                <a:lnSpc>
                  <a:spcPct val="100000"/>
                </a:lnSpc>
                <a:spcBef>
                  <a:spcPct val="0"/>
                </a:spcBef>
                <a:spcAft>
                  <a:spcPct val="0"/>
                </a:spcAft>
                <a:buClrTx/>
                <a:buSzTx/>
                <a:buFontTx/>
                <a:buNone/>
                <a:tabLst/>
                <a:defRPr/>
              </a:pPr>
              <a:endParaRPr kumimoji="0" lang="en-US" sz="1747" b="0" i="0" u="none" strike="noStrike" kern="1200" cap="none" spc="0" normalizeH="0" baseline="0" noProof="0">
                <a:ln>
                  <a:noFill/>
                </a:ln>
                <a:solidFill>
                  <a:prstClr val="white"/>
                </a:solidFill>
                <a:effectLst/>
                <a:uLnTx/>
                <a:uFillTx/>
                <a:latin typeface="Calibri"/>
                <a:ea typeface="+mn-ea"/>
                <a:cs typeface="+mn-cs"/>
              </a:endParaRPr>
            </a:p>
          </p:txBody>
        </p:sp>
        <p:sp>
          <p:nvSpPr>
            <p:cNvPr id="14" name="Cube 13"/>
            <p:cNvSpPr/>
            <p:nvPr/>
          </p:nvSpPr>
          <p:spPr>
            <a:xfrm>
              <a:off x="412700" y="2693087"/>
              <a:ext cx="590492" cy="328737"/>
            </a:xfrm>
            <a:prstGeom prst="cube">
              <a:avLst/>
            </a:prstGeom>
            <a:gradFill flip="none" rotWithShape="1">
              <a:gsLst>
                <a:gs pos="0">
                  <a:schemeClr val="accent3">
                    <a:lumMod val="60000"/>
                    <a:lumOff val="40000"/>
                  </a:schemeClr>
                </a:gs>
                <a:gs pos="100000">
                  <a:srgbClr val="FFFFFF"/>
                </a:gs>
              </a:gsLst>
              <a:lin ang="16200000" scaled="0"/>
              <a:tileRect/>
            </a:gradFill>
            <a:ln>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40274" rtl="0" eaLnBrk="1" fontAlgn="base" latinLnBrk="0" hangingPunct="1">
                <a:lnSpc>
                  <a:spcPct val="100000"/>
                </a:lnSpc>
                <a:spcBef>
                  <a:spcPct val="0"/>
                </a:spcBef>
                <a:spcAft>
                  <a:spcPct val="0"/>
                </a:spcAft>
                <a:buClrTx/>
                <a:buSzTx/>
                <a:buFontTx/>
                <a:buNone/>
                <a:tabLst/>
                <a:defRPr/>
              </a:pPr>
              <a:endParaRPr kumimoji="0" lang="en-US" sz="1747" b="0" i="0" u="none" strike="noStrike" kern="1200" cap="none" spc="0" normalizeH="0" baseline="0" noProof="0">
                <a:ln>
                  <a:noFill/>
                </a:ln>
                <a:solidFill>
                  <a:prstClr val="white"/>
                </a:solidFill>
                <a:effectLst/>
                <a:uLnTx/>
                <a:uFillTx/>
                <a:latin typeface="Calibri"/>
                <a:ea typeface="+mn-ea"/>
                <a:cs typeface="+mn-cs"/>
              </a:endParaRPr>
            </a:p>
          </p:txBody>
        </p:sp>
        <p:sp>
          <p:nvSpPr>
            <p:cNvPr id="36883" name="TextBox 2"/>
            <p:cNvSpPr txBox="1">
              <a:spLocks noChangeArrowheads="1"/>
            </p:cNvSpPr>
            <p:nvPr/>
          </p:nvSpPr>
          <p:spPr bwMode="auto">
            <a:xfrm>
              <a:off x="1194146" y="1442552"/>
              <a:ext cx="2314891" cy="3722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defTabSz="452438"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452438"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452438"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452438" eaLnBrk="0" fontAlgn="base" hangingPunct="0">
                <a:spcBef>
                  <a:spcPct val="0"/>
                </a:spcBef>
                <a:spcAft>
                  <a:spcPct val="0"/>
                </a:spcAft>
                <a:defRPr sz="2400">
                  <a:solidFill>
                    <a:schemeClr val="tx1"/>
                  </a:solidFill>
                  <a:latin typeface="Calibri" charset="0"/>
                  <a:ea typeface="ＭＳ Ｐゴシック" charset="0"/>
                </a:defRPr>
              </a:lvl9pPr>
            </a:lstStyle>
            <a:p>
              <a:pPr marL="0" marR="0" lvl="0" indent="0" algn="l" defTabSz="435471" rtl="0" eaLnBrk="1" fontAlgn="base" latinLnBrk="0" hangingPunct="1">
                <a:lnSpc>
                  <a:spcPct val="100000"/>
                </a:lnSpc>
                <a:spcBef>
                  <a:spcPct val="0"/>
                </a:spcBef>
                <a:spcAft>
                  <a:spcPct val="0"/>
                </a:spcAft>
                <a:buClrTx/>
                <a:buSzTx/>
                <a:buFontTx/>
                <a:buNone/>
                <a:tabLst/>
                <a:defRPr/>
              </a:pPr>
              <a:r>
                <a:rPr kumimoji="0" lang="en-US" sz="1747" b="0" i="0" u="none" strike="noStrike" kern="1200" cap="none" spc="0" normalizeH="0" baseline="0" noProof="0">
                  <a:ln>
                    <a:noFill/>
                  </a:ln>
                  <a:solidFill>
                    <a:prstClr val="black"/>
                  </a:solidFill>
                  <a:effectLst/>
                  <a:uLnTx/>
                  <a:uFillTx/>
                  <a:latin typeface="Calibri" charset="0"/>
                  <a:ea typeface="ＭＳ Ｐゴシック" charset="0"/>
                </a:rPr>
                <a:t>Extein   = Host Protein </a:t>
              </a:r>
            </a:p>
          </p:txBody>
        </p:sp>
        <p:sp>
          <p:nvSpPr>
            <p:cNvPr id="36884" name="TextBox 3"/>
            <p:cNvSpPr txBox="1">
              <a:spLocks noChangeArrowheads="1"/>
            </p:cNvSpPr>
            <p:nvPr/>
          </p:nvSpPr>
          <p:spPr bwMode="auto">
            <a:xfrm>
              <a:off x="319047" y="842954"/>
              <a:ext cx="1155067" cy="4030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defTabSz="452438"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452438"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452438"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452438" eaLnBrk="0" fontAlgn="base" hangingPunct="0">
                <a:spcBef>
                  <a:spcPct val="0"/>
                </a:spcBef>
                <a:spcAft>
                  <a:spcPct val="0"/>
                </a:spcAft>
                <a:defRPr sz="2400">
                  <a:solidFill>
                    <a:schemeClr val="tx1"/>
                  </a:solidFill>
                  <a:latin typeface="Calibri" charset="0"/>
                  <a:ea typeface="ＭＳ Ｐゴシック" charset="0"/>
                </a:defRPr>
              </a:lvl9pPr>
            </a:lstStyle>
            <a:p>
              <a:pPr marL="0" marR="0" lvl="0" indent="0" algn="l" defTabSz="435471" rtl="0" eaLnBrk="1" fontAlgn="base" latinLnBrk="0" hangingPunct="1">
                <a:lnSpc>
                  <a:spcPct val="100000"/>
                </a:lnSpc>
                <a:spcBef>
                  <a:spcPct val="0"/>
                </a:spcBef>
                <a:spcAft>
                  <a:spcPct val="0"/>
                </a:spcAft>
                <a:buClrTx/>
                <a:buSzTx/>
                <a:buFontTx/>
                <a:buNone/>
                <a:tabLst/>
                <a:defRPr/>
              </a:pPr>
              <a:r>
                <a:rPr kumimoji="0" lang="en-US" sz="1941" b="1" i="0" u="none" strike="noStrike" kern="1200" cap="none" spc="0" normalizeH="0" baseline="0" noProof="0">
                  <a:ln>
                    <a:noFill/>
                  </a:ln>
                  <a:solidFill>
                    <a:prstClr val="black"/>
                  </a:solidFill>
                  <a:effectLst/>
                  <a:uLnTx/>
                  <a:uFillTx/>
                  <a:latin typeface="Calibri" charset="0"/>
                  <a:ea typeface="ＭＳ Ｐゴシック" charset="0"/>
                </a:rPr>
                <a:t>Encoding</a:t>
              </a:r>
            </a:p>
          </p:txBody>
        </p:sp>
        <p:sp>
          <p:nvSpPr>
            <p:cNvPr id="36885" name="TextBox 14"/>
            <p:cNvSpPr txBox="1">
              <a:spLocks noChangeArrowheads="1"/>
            </p:cNvSpPr>
            <p:nvPr/>
          </p:nvSpPr>
          <p:spPr bwMode="auto">
            <a:xfrm>
              <a:off x="1194146" y="2025295"/>
              <a:ext cx="2281269" cy="3722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defTabSz="452438"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452438"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452438"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452438" eaLnBrk="0" fontAlgn="base" hangingPunct="0">
                <a:spcBef>
                  <a:spcPct val="0"/>
                </a:spcBef>
                <a:spcAft>
                  <a:spcPct val="0"/>
                </a:spcAft>
                <a:defRPr sz="2400">
                  <a:solidFill>
                    <a:schemeClr val="tx1"/>
                  </a:solidFill>
                  <a:latin typeface="Calibri" charset="0"/>
                  <a:ea typeface="ＭＳ Ｐゴシック" charset="0"/>
                </a:defRPr>
              </a:lvl9pPr>
            </a:lstStyle>
            <a:p>
              <a:pPr marL="0" marR="0" lvl="0" indent="0" algn="l" defTabSz="435471" rtl="0" eaLnBrk="1" fontAlgn="base" latinLnBrk="0" hangingPunct="1">
                <a:lnSpc>
                  <a:spcPct val="100000"/>
                </a:lnSpc>
                <a:spcBef>
                  <a:spcPct val="0"/>
                </a:spcBef>
                <a:spcAft>
                  <a:spcPct val="0"/>
                </a:spcAft>
                <a:buClrTx/>
                <a:buSzTx/>
                <a:buFontTx/>
                <a:buNone/>
                <a:tabLst/>
                <a:defRPr/>
              </a:pPr>
              <a:r>
                <a:rPr kumimoji="0" lang="en-US" sz="1747" b="0" i="0" u="none" strike="noStrike" kern="1200" cap="none" spc="0" normalizeH="0" baseline="0" noProof="0">
                  <a:ln>
                    <a:noFill/>
                  </a:ln>
                  <a:solidFill>
                    <a:prstClr val="black"/>
                  </a:solidFill>
                  <a:effectLst/>
                  <a:uLnTx/>
                  <a:uFillTx/>
                  <a:latin typeface="Calibri" charset="0"/>
                  <a:ea typeface="ＭＳ Ｐゴシック" charset="0"/>
                </a:rPr>
                <a:t>Intein Splicing Domain</a:t>
              </a:r>
            </a:p>
          </p:txBody>
        </p:sp>
        <p:sp>
          <p:nvSpPr>
            <p:cNvPr id="36886" name="TextBox 15"/>
            <p:cNvSpPr txBox="1">
              <a:spLocks noChangeArrowheads="1"/>
            </p:cNvSpPr>
            <p:nvPr/>
          </p:nvSpPr>
          <p:spPr bwMode="auto">
            <a:xfrm>
              <a:off x="1194144" y="2636813"/>
              <a:ext cx="2723517" cy="6493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defTabSz="452438"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452438"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452438"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452438" eaLnBrk="0" fontAlgn="base" hangingPunct="0">
                <a:spcBef>
                  <a:spcPct val="0"/>
                </a:spcBef>
                <a:spcAft>
                  <a:spcPct val="0"/>
                </a:spcAft>
                <a:defRPr sz="2400">
                  <a:solidFill>
                    <a:schemeClr val="tx1"/>
                  </a:solidFill>
                  <a:latin typeface="Calibri" charset="0"/>
                  <a:ea typeface="ＭＳ Ｐゴシック" charset="0"/>
                </a:defRPr>
              </a:lvl9pPr>
            </a:lstStyle>
            <a:p>
              <a:pPr marL="0" marR="0" lvl="0" indent="0" algn="l" defTabSz="435471" rtl="0" eaLnBrk="1" fontAlgn="base" latinLnBrk="0" hangingPunct="1">
                <a:lnSpc>
                  <a:spcPct val="100000"/>
                </a:lnSpc>
                <a:spcBef>
                  <a:spcPct val="0"/>
                </a:spcBef>
                <a:spcAft>
                  <a:spcPct val="0"/>
                </a:spcAft>
                <a:buClrTx/>
                <a:buSzTx/>
                <a:buFontTx/>
                <a:buNone/>
                <a:tabLst/>
                <a:defRPr/>
              </a:pPr>
              <a:r>
                <a:rPr kumimoji="0" lang="en-US" sz="1747" b="0" i="0" u="none" strike="noStrike" kern="1200" cap="none" spc="0" normalizeH="0" baseline="0" noProof="0" dirty="0">
                  <a:ln>
                    <a:noFill/>
                  </a:ln>
                  <a:solidFill>
                    <a:prstClr val="black"/>
                  </a:solidFill>
                  <a:effectLst/>
                  <a:uLnTx/>
                  <a:uFillTx/>
                  <a:latin typeface="Calibri" charset="0"/>
                  <a:ea typeface="ＭＳ Ｐゴシック" charset="0"/>
                </a:rPr>
                <a:t>Homing Endonuclease (HE)</a:t>
              </a:r>
            </a:p>
            <a:p>
              <a:pPr marL="0" marR="0" lvl="0" indent="0" algn="l" defTabSz="435471" rtl="0" eaLnBrk="1" fontAlgn="base" latinLnBrk="0" hangingPunct="1">
                <a:lnSpc>
                  <a:spcPct val="100000"/>
                </a:lnSpc>
                <a:spcBef>
                  <a:spcPct val="0"/>
                </a:spcBef>
                <a:spcAft>
                  <a:spcPct val="0"/>
                </a:spcAft>
                <a:buClrTx/>
                <a:buSzTx/>
                <a:buFontTx/>
                <a:buNone/>
                <a:tabLst/>
                <a:defRPr/>
              </a:pPr>
              <a:r>
                <a:rPr kumimoji="0" lang="en-US" sz="1747" b="0" i="0" u="none" strike="noStrike" kern="1200" cap="none" spc="0" normalizeH="0" baseline="0" noProof="0" dirty="0">
                  <a:ln>
                    <a:noFill/>
                  </a:ln>
                  <a:solidFill>
                    <a:prstClr val="black"/>
                  </a:solidFill>
                  <a:effectLst/>
                  <a:uLnTx/>
                  <a:uFillTx/>
                  <a:latin typeface="Calibri" charset="0"/>
                  <a:ea typeface="ＭＳ Ｐゴシック" charset="0"/>
                </a:rPr>
                <a:t> domain</a:t>
              </a:r>
            </a:p>
          </p:txBody>
        </p:sp>
      </p:grpSp>
      <p:sp>
        <p:nvSpPr>
          <p:cNvPr id="36866" name="TextBox 7"/>
          <p:cNvSpPr txBox="1">
            <a:spLocks noChangeArrowheads="1"/>
          </p:cNvSpPr>
          <p:nvPr/>
        </p:nvSpPr>
        <p:spPr bwMode="auto">
          <a:xfrm>
            <a:off x="1840286" y="315026"/>
            <a:ext cx="8502184" cy="9858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88740" tIns="44369" rIns="88740" bIns="44369">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defTabSz="452438"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452438"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452438"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452438" eaLnBrk="0" fontAlgn="base" hangingPunct="0">
              <a:spcBef>
                <a:spcPct val="0"/>
              </a:spcBef>
              <a:spcAft>
                <a:spcPct val="0"/>
              </a:spcAft>
              <a:defRPr sz="2400">
                <a:solidFill>
                  <a:schemeClr val="tx1"/>
                </a:solidFill>
                <a:latin typeface="Calibri" charset="0"/>
                <a:ea typeface="ＭＳ Ｐゴシック" charset="0"/>
              </a:defRPr>
            </a:lvl9pPr>
          </a:lstStyle>
          <a:p>
            <a:pPr marL="0" marR="0" lvl="0" indent="0" algn="l" defTabSz="435471" rtl="0" eaLnBrk="1" fontAlgn="base" latinLnBrk="0" hangingPunct="1">
              <a:lnSpc>
                <a:spcPct val="100000"/>
              </a:lnSpc>
              <a:spcBef>
                <a:spcPct val="0"/>
              </a:spcBef>
              <a:spcAft>
                <a:spcPct val="0"/>
              </a:spcAft>
              <a:buClrTx/>
              <a:buSzTx/>
              <a:buFontTx/>
              <a:buNone/>
              <a:tabLst/>
              <a:defRPr/>
            </a:pPr>
            <a:r>
              <a:rPr kumimoji="0" lang="en-US" sz="2330" b="0" i="0" u="none" strike="noStrike" kern="1200" cap="none" spc="0" normalizeH="0" baseline="0" noProof="0" dirty="0">
                <a:ln>
                  <a:noFill/>
                </a:ln>
                <a:solidFill>
                  <a:prstClr val="black"/>
                </a:solidFill>
                <a:effectLst/>
                <a:uLnTx/>
                <a:uFillTx/>
                <a:latin typeface="Calibri" charset="0"/>
                <a:ea typeface="ＭＳ Ｐゴシック" charset="0"/>
              </a:rPr>
              <a:t>In case of </a:t>
            </a:r>
            <a:r>
              <a:rPr kumimoji="0" lang="en-US" sz="2330" b="0" i="0" u="none" strike="noStrike" kern="1200" cap="none" spc="0" normalizeH="0" baseline="0" noProof="0" dirty="0" err="1">
                <a:ln>
                  <a:noFill/>
                </a:ln>
                <a:solidFill>
                  <a:prstClr val="black"/>
                </a:solidFill>
                <a:effectLst/>
                <a:uLnTx/>
                <a:uFillTx/>
                <a:latin typeface="Calibri" charset="0"/>
                <a:ea typeface="ＭＳ Ｐゴシック" charset="0"/>
              </a:rPr>
              <a:t>inteins</a:t>
            </a:r>
            <a:r>
              <a:rPr kumimoji="0" lang="en-US" sz="2330" b="0" i="0" u="none" strike="noStrike" kern="1200" cap="none" spc="0" normalizeH="0" baseline="0" noProof="0" dirty="0">
                <a:ln>
                  <a:noFill/>
                </a:ln>
                <a:solidFill>
                  <a:prstClr val="black"/>
                </a:solidFill>
                <a:effectLst/>
                <a:uLnTx/>
                <a:uFillTx/>
                <a:latin typeface="Calibri" charset="0"/>
                <a:ea typeface="ＭＳ Ｐゴシック" charset="0"/>
              </a:rPr>
              <a:t> the co-evolution of genes results in</a:t>
            </a:r>
            <a:endParaRPr kumimoji="0" lang="en-US" sz="1747" b="0" i="0" u="none" strike="noStrike" kern="1200" cap="none" spc="0" normalizeH="0" baseline="0" noProof="0" dirty="0">
              <a:ln>
                <a:noFill/>
              </a:ln>
              <a:solidFill>
                <a:prstClr val="black"/>
              </a:solidFill>
              <a:effectLst/>
              <a:uLnTx/>
              <a:uFillTx/>
              <a:latin typeface="Calibri" charset="0"/>
              <a:ea typeface="ＭＳ Ｐゴシック" charset="0"/>
            </a:endParaRPr>
          </a:p>
          <a:p>
            <a:pPr marL="0" marR="0" lvl="0" indent="0" algn="l" defTabSz="435471" rtl="0" eaLnBrk="1" fontAlgn="base" latinLnBrk="0" hangingPunct="1">
              <a:lnSpc>
                <a:spcPct val="100000"/>
              </a:lnSpc>
              <a:spcBef>
                <a:spcPct val="0"/>
              </a:spcBef>
              <a:spcAft>
                <a:spcPct val="0"/>
              </a:spcAft>
              <a:buClrTx/>
              <a:buSzTx/>
              <a:buFontTx/>
              <a:buNone/>
              <a:tabLst/>
              <a:defRPr/>
            </a:pPr>
            <a:endParaRPr kumimoji="0" lang="en-US" sz="1747" b="0" i="0" u="none" strike="noStrike" kern="1200" cap="none" spc="0" normalizeH="0" baseline="0" noProof="0" dirty="0">
              <a:ln>
                <a:noFill/>
              </a:ln>
              <a:solidFill>
                <a:prstClr val="black"/>
              </a:solidFill>
              <a:effectLst/>
              <a:uLnTx/>
              <a:uFillTx/>
              <a:latin typeface="Calibri" charset="0"/>
              <a:ea typeface="ＭＳ Ｐゴシック" charset="0"/>
            </a:endParaRPr>
          </a:p>
          <a:p>
            <a:pPr marL="0" marR="0" lvl="0" indent="0" algn="l" defTabSz="435471" rtl="0" eaLnBrk="1" fontAlgn="base" latinLnBrk="0" hangingPunct="1">
              <a:lnSpc>
                <a:spcPct val="100000"/>
              </a:lnSpc>
              <a:spcBef>
                <a:spcPct val="0"/>
              </a:spcBef>
              <a:spcAft>
                <a:spcPct val="0"/>
              </a:spcAft>
              <a:buClrTx/>
              <a:buSzTx/>
              <a:buFontTx/>
              <a:buNone/>
              <a:tabLst/>
              <a:defRPr/>
            </a:pPr>
            <a:endParaRPr kumimoji="0" lang="en-US" sz="1747" b="0" i="0" u="none" strike="noStrike" kern="1200" cap="none" spc="0" normalizeH="0" baseline="0" noProof="0" dirty="0">
              <a:ln>
                <a:noFill/>
              </a:ln>
              <a:solidFill>
                <a:prstClr val="black"/>
              </a:solidFill>
              <a:effectLst/>
              <a:uLnTx/>
              <a:uFillTx/>
              <a:latin typeface="Calibri" charset="0"/>
              <a:ea typeface="ＭＳ Ｐゴシック" charset="0"/>
            </a:endParaRPr>
          </a:p>
        </p:txBody>
      </p:sp>
      <p:sp>
        <p:nvSpPr>
          <p:cNvPr id="10" name="TextBox 9"/>
          <p:cNvSpPr txBox="1"/>
          <p:nvPr/>
        </p:nvSpPr>
        <p:spPr>
          <a:xfrm>
            <a:off x="1998991" y="935972"/>
            <a:ext cx="8331153" cy="2264174"/>
          </a:xfrm>
          <a:prstGeom prst="rect">
            <a:avLst/>
          </a:prstGeom>
          <a:noFill/>
        </p:spPr>
        <p:txBody>
          <a:bodyPr lIns="88740" tIns="44369" rIns="88740" bIns="44369">
            <a:spAutoFit/>
          </a:bodyPr>
          <a:lstStyle/>
          <a:p>
            <a:pPr marL="277324" marR="0" lvl="0" indent="-277324" algn="l" defTabSz="440274" rtl="0" eaLnBrk="1" fontAlgn="base" latinLnBrk="0" hangingPunct="1">
              <a:lnSpc>
                <a:spcPct val="100000"/>
              </a:lnSpc>
              <a:spcBef>
                <a:spcPct val="0"/>
              </a:spcBef>
              <a:spcAft>
                <a:spcPct val="0"/>
              </a:spcAft>
              <a:buClrTx/>
              <a:buSzTx/>
              <a:buFont typeface="Arial"/>
              <a:buChar char="•"/>
              <a:tabLst/>
              <a:defRPr/>
            </a:pPr>
            <a:r>
              <a:rPr kumimoji="0" lang="en-US" sz="1941" b="1" i="0" u="none" strike="noStrike" kern="1200" cap="none" spc="0" normalizeH="0" baseline="0" noProof="0" dirty="0">
                <a:ln>
                  <a:noFill/>
                </a:ln>
                <a:solidFill>
                  <a:prstClr val="black"/>
                </a:solidFill>
                <a:effectLst/>
                <a:uLnTx/>
                <a:uFillTx/>
                <a:latin typeface="Calibri" charset="0"/>
                <a:ea typeface="ＭＳ Ｐゴシック" charset="0"/>
                <a:cs typeface="ＭＳ Ｐゴシック" charset="0"/>
              </a:rPr>
              <a:t>Mutualism </a:t>
            </a:r>
            <a:r>
              <a:rPr kumimoji="0" lang="en-US" sz="1941" b="0" i="0" u="none" strike="noStrike" kern="1200" cap="none" spc="0" normalizeH="0" baseline="0" noProof="0" dirty="0">
                <a:ln>
                  <a:noFill/>
                </a:ln>
                <a:solidFill>
                  <a:prstClr val="black"/>
                </a:solidFill>
                <a:effectLst/>
                <a:uLnTx/>
                <a:uFillTx/>
                <a:latin typeface="Calibri" charset="0"/>
                <a:ea typeface="ＭＳ Ｐゴシック" charset="0"/>
                <a:cs typeface="ＭＳ Ｐゴシック" charset="0"/>
              </a:rPr>
              <a:t>between splicing and homing endonuclease domain</a:t>
            </a:r>
            <a:br>
              <a:rPr kumimoji="0" lang="en-US" sz="1941" b="0" i="0" u="none" strike="noStrike" kern="1200" cap="none" spc="0" normalizeH="0" baseline="0" noProof="0" dirty="0">
                <a:ln>
                  <a:noFill/>
                </a:ln>
                <a:solidFill>
                  <a:prstClr val="black"/>
                </a:solidFill>
                <a:effectLst/>
                <a:uLnTx/>
                <a:uFillTx/>
                <a:latin typeface="Calibri" charset="0"/>
                <a:ea typeface="ＭＳ Ｐゴシック" charset="0"/>
                <a:cs typeface="ＭＳ Ｐゴシック" charset="0"/>
              </a:rPr>
            </a:br>
            <a:endParaRPr kumimoji="0" lang="en-US" sz="1747" b="1" i="0" u="none" strike="noStrike" kern="1200" cap="none" spc="0" normalizeH="0" baseline="0" noProof="0" dirty="0">
              <a:ln>
                <a:noFill/>
              </a:ln>
              <a:solidFill>
                <a:prstClr val="black"/>
              </a:solidFill>
              <a:effectLst/>
              <a:uLnTx/>
              <a:uFillTx/>
              <a:latin typeface="Calibri" charset="0"/>
              <a:ea typeface="ＭＳ Ｐゴシック" charset="0"/>
              <a:cs typeface="ＭＳ Ｐゴシック" charset="0"/>
            </a:endParaRPr>
          </a:p>
          <a:p>
            <a:pPr marL="0" marR="0" lvl="0" indent="0" algn="l" defTabSz="440274" rtl="0" eaLnBrk="1" fontAlgn="base" latinLnBrk="0" hangingPunct="1">
              <a:lnSpc>
                <a:spcPct val="100000"/>
              </a:lnSpc>
              <a:spcBef>
                <a:spcPct val="0"/>
              </a:spcBef>
              <a:spcAft>
                <a:spcPct val="0"/>
              </a:spcAft>
              <a:buClrTx/>
              <a:buSzTx/>
              <a:buFontTx/>
              <a:buNone/>
              <a:tabLst/>
              <a:defRPr/>
            </a:pPr>
            <a:r>
              <a:rPr kumimoji="0" lang="en-US" sz="1747" b="1" i="0" u="none" strike="noStrike" kern="1200" cap="none" spc="0" normalizeH="0" baseline="0" noProof="0" dirty="0">
                <a:ln>
                  <a:noFill/>
                </a:ln>
                <a:solidFill>
                  <a:prstClr val="black"/>
                </a:solidFill>
                <a:effectLst/>
                <a:uLnTx/>
                <a:uFillTx/>
                <a:latin typeface="Calibri" charset="0"/>
                <a:ea typeface="ＭＳ Ｐゴシック" charset="0"/>
                <a:cs typeface="ＭＳ Ｐゴシック" charset="0"/>
              </a:rPr>
              <a:t>    </a:t>
            </a:r>
          </a:p>
          <a:p>
            <a:pPr marL="277324" marR="0" lvl="0" indent="-277324" algn="l" defTabSz="440274" rtl="0" eaLnBrk="1" fontAlgn="base" latinLnBrk="0" hangingPunct="1">
              <a:lnSpc>
                <a:spcPct val="120000"/>
              </a:lnSpc>
              <a:spcBef>
                <a:spcPct val="0"/>
              </a:spcBef>
              <a:spcAft>
                <a:spcPct val="0"/>
              </a:spcAft>
              <a:buClrTx/>
              <a:buSzTx/>
              <a:buFont typeface="Arial"/>
              <a:buChar char="•"/>
              <a:tabLst/>
              <a:defRPr/>
            </a:pPr>
            <a:r>
              <a:rPr kumimoji="0" lang="en-US" sz="1941" b="1" i="0" u="none" strike="noStrike" kern="1200" cap="none" spc="0" normalizeH="0" baseline="0" noProof="0" dirty="0">
                <a:ln>
                  <a:noFill/>
                </a:ln>
                <a:solidFill>
                  <a:prstClr val="black"/>
                </a:solidFill>
                <a:effectLst/>
                <a:uLnTx/>
                <a:uFillTx/>
                <a:latin typeface="Calibri" charset="0"/>
                <a:ea typeface="ＭＳ Ｐゴシック" charset="0"/>
                <a:cs typeface="ＭＳ Ｐゴシック" charset="0"/>
              </a:rPr>
              <a:t>Commensalism  </a:t>
            </a:r>
            <a:r>
              <a:rPr kumimoji="0" lang="en-US" sz="1941" b="0" i="0" u="none" strike="noStrike" kern="1200" cap="none" spc="0" normalizeH="0" baseline="0" noProof="0" dirty="0">
                <a:ln>
                  <a:noFill/>
                </a:ln>
                <a:solidFill>
                  <a:prstClr val="black"/>
                </a:solidFill>
                <a:effectLst/>
                <a:uLnTx/>
                <a:uFillTx/>
                <a:latin typeface="Calibri" charset="0"/>
                <a:ea typeface="ＭＳ Ｐゴシック" charset="0"/>
                <a:cs typeface="ＭＳ Ｐゴシック" charset="0"/>
              </a:rPr>
              <a:t>between host protein and </a:t>
            </a:r>
            <a:r>
              <a:rPr kumimoji="0" lang="en-US" sz="1941" b="0" i="0" u="none" strike="noStrike" kern="1200" cap="none" spc="0" normalizeH="0" baseline="0" noProof="0" dirty="0" err="1">
                <a:ln>
                  <a:noFill/>
                </a:ln>
                <a:solidFill>
                  <a:prstClr val="black"/>
                </a:solidFill>
                <a:effectLst/>
                <a:uLnTx/>
                <a:uFillTx/>
                <a:latin typeface="Calibri" charset="0"/>
                <a:ea typeface="ＭＳ Ｐゴシック" charset="0"/>
                <a:cs typeface="ＭＳ Ｐゴシック" charset="0"/>
              </a:rPr>
              <a:t>intein</a:t>
            </a:r>
            <a:r>
              <a:rPr kumimoji="0" lang="en-US" sz="1941" b="0" i="0" u="none" strike="noStrike" kern="1200" cap="none" spc="0" normalizeH="0" baseline="0" noProof="0" dirty="0">
                <a:ln>
                  <a:noFill/>
                </a:ln>
                <a:solidFill>
                  <a:prstClr val="black"/>
                </a:solidFill>
                <a:effectLst/>
                <a:uLnTx/>
                <a:uFillTx/>
                <a:latin typeface="Calibri" charset="0"/>
                <a:ea typeface="ＭＳ Ｐゴシック" charset="0"/>
                <a:cs typeface="ＭＳ Ｐゴシック" charset="0"/>
              </a:rPr>
              <a:t> without HE domain</a:t>
            </a:r>
            <a:br>
              <a:rPr kumimoji="0" lang="en-US" sz="1941" b="0" i="0" u="none" strike="noStrike" kern="1200" cap="none" spc="0" normalizeH="0" baseline="0" noProof="0" dirty="0">
                <a:ln>
                  <a:noFill/>
                </a:ln>
                <a:solidFill>
                  <a:prstClr val="black"/>
                </a:solidFill>
                <a:effectLst/>
                <a:uLnTx/>
                <a:uFillTx/>
                <a:latin typeface="Calibri" charset="0"/>
                <a:ea typeface="ＭＳ Ｐゴシック" charset="0"/>
                <a:cs typeface="ＭＳ Ｐゴシック" charset="0"/>
              </a:rPr>
            </a:br>
            <a:br>
              <a:rPr kumimoji="0" lang="en-US" sz="1941" b="0" i="0" u="none" strike="noStrike" kern="1200" cap="none" spc="0" normalizeH="0" baseline="0" noProof="0" dirty="0">
                <a:ln>
                  <a:noFill/>
                </a:ln>
                <a:solidFill>
                  <a:prstClr val="black"/>
                </a:solidFill>
                <a:effectLst/>
                <a:uLnTx/>
                <a:uFillTx/>
                <a:latin typeface="Calibri" charset="0"/>
                <a:ea typeface="ＭＳ Ｐゴシック" charset="0"/>
                <a:cs typeface="ＭＳ Ｐゴシック" charset="0"/>
              </a:rPr>
            </a:br>
            <a:endParaRPr kumimoji="0" lang="en-US" sz="1747" b="1" i="0" u="none" strike="noStrike" kern="1200" cap="none" spc="0" normalizeH="0" baseline="0" noProof="0" dirty="0">
              <a:ln>
                <a:noFill/>
              </a:ln>
              <a:solidFill>
                <a:prstClr val="black"/>
              </a:solidFill>
              <a:effectLst/>
              <a:uLnTx/>
              <a:uFillTx/>
              <a:latin typeface="Calibri" charset="0"/>
              <a:ea typeface="ＭＳ Ｐゴシック" charset="0"/>
              <a:cs typeface="ＭＳ Ｐゴシック" charset="0"/>
            </a:endParaRPr>
          </a:p>
          <a:p>
            <a:pPr marL="277324" marR="0" lvl="0" indent="-277324" algn="l" defTabSz="440274" rtl="0" eaLnBrk="1" fontAlgn="base" latinLnBrk="0" hangingPunct="1">
              <a:lnSpc>
                <a:spcPct val="100000"/>
              </a:lnSpc>
              <a:spcBef>
                <a:spcPct val="0"/>
              </a:spcBef>
              <a:spcAft>
                <a:spcPct val="0"/>
              </a:spcAft>
              <a:buClrTx/>
              <a:buSzTx/>
              <a:buFont typeface="Arial"/>
              <a:buChar char="•"/>
              <a:tabLst/>
              <a:defRPr/>
            </a:pPr>
            <a:r>
              <a:rPr kumimoji="0" lang="en-US" sz="1941" b="1" i="0" u="none" strike="noStrike" kern="1200" cap="none" spc="0" normalizeH="0" baseline="0" noProof="0" dirty="0">
                <a:ln>
                  <a:noFill/>
                </a:ln>
                <a:solidFill>
                  <a:prstClr val="black"/>
                </a:solidFill>
                <a:effectLst/>
                <a:uLnTx/>
                <a:uFillTx/>
                <a:latin typeface="Calibri" charset="0"/>
                <a:ea typeface="ＭＳ Ｐゴシック" charset="0"/>
                <a:cs typeface="ＭＳ Ｐゴシック" charset="0"/>
              </a:rPr>
              <a:t>Parasitism  </a:t>
            </a:r>
            <a:r>
              <a:rPr kumimoji="0" lang="en-US" sz="1941" b="0" i="0" u="none" strike="noStrike" kern="1200" cap="none" spc="0" normalizeH="0" baseline="0" noProof="0" dirty="0">
                <a:ln>
                  <a:noFill/>
                </a:ln>
                <a:solidFill>
                  <a:prstClr val="black"/>
                </a:solidFill>
                <a:effectLst/>
                <a:uLnTx/>
                <a:uFillTx/>
                <a:latin typeface="Calibri" charset="0"/>
                <a:ea typeface="ＭＳ Ｐゴシック" charset="0"/>
                <a:cs typeface="ＭＳ Ｐゴシック" charset="0"/>
              </a:rPr>
              <a:t>between host protein and </a:t>
            </a:r>
            <a:r>
              <a:rPr kumimoji="0" lang="en-US" sz="1941" b="0" i="0" u="none" strike="noStrike" kern="1200" cap="none" spc="0" normalizeH="0" baseline="0" noProof="0" dirty="0" err="1">
                <a:ln>
                  <a:noFill/>
                </a:ln>
                <a:solidFill>
                  <a:prstClr val="black"/>
                </a:solidFill>
                <a:effectLst/>
                <a:uLnTx/>
                <a:uFillTx/>
                <a:latin typeface="Calibri" charset="0"/>
                <a:ea typeface="ＭＳ Ｐゴシック" charset="0"/>
                <a:cs typeface="ＭＳ Ｐゴシック" charset="0"/>
              </a:rPr>
              <a:t>intein</a:t>
            </a:r>
            <a:r>
              <a:rPr kumimoji="0" lang="en-US" sz="1941" b="0" i="0" u="none" strike="noStrike" kern="1200" cap="none" spc="0" normalizeH="0" baseline="0" noProof="0" dirty="0">
                <a:ln>
                  <a:noFill/>
                </a:ln>
                <a:solidFill>
                  <a:prstClr val="black"/>
                </a:solidFill>
                <a:effectLst/>
                <a:uLnTx/>
                <a:uFillTx/>
                <a:latin typeface="Calibri" charset="0"/>
                <a:ea typeface="ＭＳ Ｐゴシック" charset="0"/>
                <a:cs typeface="ＭＳ Ｐゴシック" charset="0"/>
              </a:rPr>
              <a:t> with HE </a:t>
            </a:r>
          </a:p>
        </p:txBody>
      </p:sp>
      <p:sp>
        <p:nvSpPr>
          <p:cNvPr id="2" name="Cube 1"/>
          <p:cNvSpPr/>
          <p:nvPr/>
        </p:nvSpPr>
        <p:spPr>
          <a:xfrm>
            <a:off x="1998991" y="3251808"/>
            <a:ext cx="2140183" cy="320488"/>
          </a:xfrm>
          <a:prstGeom prst="cube">
            <a:avLst/>
          </a:prstGeom>
        </p:spPr>
        <p:style>
          <a:lnRef idx="1">
            <a:schemeClr val="accent1"/>
          </a:lnRef>
          <a:fillRef idx="3">
            <a:schemeClr val="accent1"/>
          </a:fillRef>
          <a:effectRef idx="2">
            <a:schemeClr val="accent1"/>
          </a:effectRef>
          <a:fontRef idx="minor">
            <a:schemeClr val="lt1"/>
          </a:fontRef>
        </p:style>
        <p:txBody>
          <a:bodyPr lIns="88740" tIns="44369" rIns="88740" bIns="44369" anchor="ctr"/>
          <a:lstStyle/>
          <a:p>
            <a:pPr marL="0" marR="0" lvl="0" indent="0" algn="ctr" defTabSz="440274" rtl="0" eaLnBrk="1" fontAlgn="base" latinLnBrk="0" hangingPunct="1">
              <a:lnSpc>
                <a:spcPct val="100000"/>
              </a:lnSpc>
              <a:spcBef>
                <a:spcPct val="0"/>
              </a:spcBef>
              <a:spcAft>
                <a:spcPct val="0"/>
              </a:spcAft>
              <a:buClrTx/>
              <a:buSzTx/>
              <a:buFontTx/>
              <a:buNone/>
              <a:tabLst/>
              <a:defRPr/>
            </a:pPr>
            <a:endParaRPr kumimoji="0" lang="en-US" sz="1747" b="0" i="0" u="none" strike="noStrike" kern="1200" cap="none" spc="0" normalizeH="0" baseline="0" noProof="0">
              <a:ln>
                <a:noFill/>
              </a:ln>
              <a:solidFill>
                <a:prstClr val="white"/>
              </a:solidFill>
              <a:effectLst/>
              <a:uLnTx/>
              <a:uFillTx/>
              <a:latin typeface="Calibri"/>
              <a:ea typeface="+mn-ea"/>
              <a:cs typeface="+mn-cs"/>
            </a:endParaRPr>
          </a:p>
        </p:txBody>
      </p:sp>
      <p:sp>
        <p:nvSpPr>
          <p:cNvPr id="5" name="Cube 4"/>
          <p:cNvSpPr/>
          <p:nvPr/>
        </p:nvSpPr>
        <p:spPr>
          <a:xfrm>
            <a:off x="4120684" y="3251808"/>
            <a:ext cx="912159" cy="320488"/>
          </a:xfrm>
          <a:prstGeom prst="cube">
            <a:avLst/>
          </a:prstGeom>
          <a:gradFill flip="none" rotWithShape="1">
            <a:gsLst>
              <a:gs pos="0">
                <a:schemeClr val="accent4">
                  <a:lumMod val="60000"/>
                  <a:lumOff val="40000"/>
                </a:schemeClr>
              </a:gs>
              <a:gs pos="100000">
                <a:srgbClr val="FFFFFF"/>
              </a:gs>
            </a:gsLst>
            <a:lin ang="16860000" scaled="0"/>
            <a:tileRect/>
          </a:gradFill>
          <a:ln>
            <a:solidFill>
              <a:schemeClr val="accent4">
                <a:lumMod val="75000"/>
              </a:schemeClr>
            </a:solidFill>
          </a:ln>
        </p:spPr>
        <p:style>
          <a:lnRef idx="1">
            <a:schemeClr val="accent1"/>
          </a:lnRef>
          <a:fillRef idx="3">
            <a:schemeClr val="accent1"/>
          </a:fillRef>
          <a:effectRef idx="2">
            <a:schemeClr val="accent1"/>
          </a:effectRef>
          <a:fontRef idx="minor">
            <a:schemeClr val="lt1"/>
          </a:fontRef>
        </p:style>
        <p:txBody>
          <a:bodyPr lIns="88740" tIns="44369" rIns="88740" bIns="44369" anchor="ctr"/>
          <a:lstStyle/>
          <a:p>
            <a:pPr marL="0" marR="0" lvl="0" indent="0" algn="ctr" defTabSz="440274" rtl="0" eaLnBrk="1" fontAlgn="base" latinLnBrk="0" hangingPunct="1">
              <a:lnSpc>
                <a:spcPct val="100000"/>
              </a:lnSpc>
              <a:spcBef>
                <a:spcPct val="0"/>
              </a:spcBef>
              <a:spcAft>
                <a:spcPct val="0"/>
              </a:spcAft>
              <a:buClrTx/>
              <a:buSzTx/>
              <a:buFontTx/>
              <a:buNone/>
              <a:tabLst/>
              <a:defRPr/>
            </a:pPr>
            <a:endParaRPr kumimoji="0" lang="en-US" sz="1747" b="0" i="0" u="none" strike="noStrike" kern="1200" cap="none" spc="0" normalizeH="0" baseline="0" noProof="0">
              <a:ln>
                <a:noFill/>
              </a:ln>
              <a:solidFill>
                <a:prstClr val="white"/>
              </a:solidFill>
              <a:effectLst/>
              <a:uLnTx/>
              <a:uFillTx/>
              <a:latin typeface="Calibri"/>
              <a:ea typeface="+mn-ea"/>
              <a:cs typeface="+mn-cs"/>
            </a:endParaRPr>
          </a:p>
        </p:txBody>
      </p:sp>
      <p:sp>
        <p:nvSpPr>
          <p:cNvPr id="6" name="Cube 5"/>
          <p:cNvSpPr/>
          <p:nvPr/>
        </p:nvSpPr>
        <p:spPr>
          <a:xfrm>
            <a:off x="4957343" y="3251808"/>
            <a:ext cx="1540809" cy="320488"/>
          </a:xfrm>
          <a:prstGeom prst="cube">
            <a:avLst/>
          </a:prstGeom>
          <a:gradFill flip="none" rotWithShape="1">
            <a:gsLst>
              <a:gs pos="0">
                <a:schemeClr val="accent3">
                  <a:lumMod val="60000"/>
                  <a:lumOff val="40000"/>
                </a:schemeClr>
              </a:gs>
              <a:gs pos="100000">
                <a:srgbClr val="FFFFFF"/>
              </a:gs>
            </a:gsLst>
            <a:lin ang="16200000" scaled="0"/>
            <a:tileRect/>
          </a:gradFill>
          <a:ln>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lIns="88740" tIns="44369" rIns="88740" bIns="44369" anchor="ctr"/>
          <a:lstStyle/>
          <a:p>
            <a:pPr marL="0" marR="0" lvl="0" indent="0" algn="ctr" defTabSz="440274" rtl="0" eaLnBrk="1" fontAlgn="base" latinLnBrk="0" hangingPunct="1">
              <a:lnSpc>
                <a:spcPct val="100000"/>
              </a:lnSpc>
              <a:spcBef>
                <a:spcPct val="0"/>
              </a:spcBef>
              <a:spcAft>
                <a:spcPct val="0"/>
              </a:spcAft>
              <a:buClrTx/>
              <a:buSzTx/>
              <a:buFontTx/>
              <a:buNone/>
              <a:tabLst/>
              <a:defRPr/>
            </a:pPr>
            <a:endParaRPr kumimoji="0" lang="en-US" sz="1747" b="0" i="0" u="none" strike="noStrike" kern="1200" cap="none" spc="0" normalizeH="0" baseline="0" noProof="0">
              <a:ln>
                <a:noFill/>
              </a:ln>
              <a:solidFill>
                <a:prstClr val="white"/>
              </a:solidFill>
              <a:effectLst/>
              <a:uLnTx/>
              <a:uFillTx/>
              <a:latin typeface="Calibri"/>
              <a:ea typeface="+mn-ea"/>
              <a:cs typeface="+mn-cs"/>
            </a:endParaRPr>
          </a:p>
        </p:txBody>
      </p:sp>
      <p:sp>
        <p:nvSpPr>
          <p:cNvPr id="7" name="Cube 6"/>
          <p:cNvSpPr/>
          <p:nvPr/>
        </p:nvSpPr>
        <p:spPr>
          <a:xfrm>
            <a:off x="6404162" y="3251808"/>
            <a:ext cx="996904" cy="320488"/>
          </a:xfrm>
          <a:prstGeom prst="cube">
            <a:avLst/>
          </a:prstGeom>
          <a:gradFill flip="none" rotWithShape="1">
            <a:gsLst>
              <a:gs pos="0">
                <a:schemeClr val="accent4">
                  <a:lumMod val="60000"/>
                  <a:lumOff val="40000"/>
                </a:schemeClr>
              </a:gs>
              <a:gs pos="100000">
                <a:srgbClr val="FFFFFF"/>
              </a:gs>
            </a:gsLst>
            <a:lin ang="16860000" scaled="0"/>
            <a:tileRect/>
          </a:gradFill>
          <a:ln>
            <a:solidFill>
              <a:schemeClr val="accent4">
                <a:lumMod val="50000"/>
              </a:schemeClr>
            </a:solidFill>
          </a:ln>
        </p:spPr>
        <p:style>
          <a:lnRef idx="1">
            <a:schemeClr val="accent1"/>
          </a:lnRef>
          <a:fillRef idx="3">
            <a:schemeClr val="accent1"/>
          </a:fillRef>
          <a:effectRef idx="2">
            <a:schemeClr val="accent1"/>
          </a:effectRef>
          <a:fontRef idx="minor">
            <a:schemeClr val="lt1"/>
          </a:fontRef>
        </p:style>
        <p:txBody>
          <a:bodyPr lIns="88740" tIns="44369" rIns="88740" bIns="44369" anchor="ctr"/>
          <a:lstStyle/>
          <a:p>
            <a:pPr marL="0" marR="0" lvl="0" indent="0" algn="ctr" defTabSz="440274" rtl="0" eaLnBrk="1" fontAlgn="base" latinLnBrk="0" hangingPunct="1">
              <a:lnSpc>
                <a:spcPct val="100000"/>
              </a:lnSpc>
              <a:spcBef>
                <a:spcPct val="0"/>
              </a:spcBef>
              <a:spcAft>
                <a:spcPct val="0"/>
              </a:spcAft>
              <a:buClrTx/>
              <a:buSzTx/>
              <a:buFontTx/>
              <a:buNone/>
              <a:tabLst/>
              <a:defRPr/>
            </a:pPr>
            <a:endParaRPr kumimoji="0" lang="en-US" sz="1747" b="0" i="0" u="none" strike="noStrike" kern="1200" cap="none" spc="0" normalizeH="0" baseline="0" noProof="0">
              <a:ln>
                <a:noFill/>
              </a:ln>
              <a:solidFill>
                <a:prstClr val="white"/>
              </a:solidFill>
              <a:effectLst/>
              <a:uLnTx/>
              <a:uFillTx/>
              <a:latin typeface="Calibri"/>
              <a:ea typeface="+mn-ea"/>
              <a:cs typeface="+mn-cs"/>
            </a:endParaRPr>
          </a:p>
        </p:txBody>
      </p:sp>
      <p:sp>
        <p:nvSpPr>
          <p:cNvPr id="9" name="Cube 8"/>
          <p:cNvSpPr/>
          <p:nvPr/>
        </p:nvSpPr>
        <p:spPr>
          <a:xfrm>
            <a:off x="7399525" y="3251808"/>
            <a:ext cx="2311213" cy="320488"/>
          </a:xfrm>
          <a:prstGeom prst="cube">
            <a:avLst/>
          </a:prstGeom>
        </p:spPr>
        <p:style>
          <a:lnRef idx="1">
            <a:schemeClr val="accent1"/>
          </a:lnRef>
          <a:fillRef idx="3">
            <a:schemeClr val="accent1"/>
          </a:fillRef>
          <a:effectRef idx="2">
            <a:schemeClr val="accent1"/>
          </a:effectRef>
          <a:fontRef idx="minor">
            <a:schemeClr val="lt1"/>
          </a:fontRef>
        </p:style>
        <p:txBody>
          <a:bodyPr lIns="88740" tIns="44369" rIns="88740" bIns="44369" anchor="ctr"/>
          <a:lstStyle/>
          <a:p>
            <a:pPr marL="0" marR="0" lvl="0" indent="0" algn="ctr" defTabSz="440274" rtl="0" eaLnBrk="1" fontAlgn="base" latinLnBrk="0" hangingPunct="1">
              <a:lnSpc>
                <a:spcPct val="100000"/>
              </a:lnSpc>
              <a:spcBef>
                <a:spcPct val="0"/>
              </a:spcBef>
              <a:spcAft>
                <a:spcPct val="0"/>
              </a:spcAft>
              <a:buClrTx/>
              <a:buSzTx/>
              <a:buFontTx/>
              <a:buNone/>
              <a:tabLst/>
              <a:defRPr/>
            </a:pPr>
            <a:endParaRPr kumimoji="0" lang="en-US" sz="1747" b="0" i="0" u="none" strike="noStrike" kern="1200" cap="none" spc="0" normalizeH="0" baseline="0" noProof="0">
              <a:ln>
                <a:noFill/>
              </a:ln>
              <a:solidFill>
                <a:prstClr val="white"/>
              </a:solidFill>
              <a:effectLst/>
              <a:uLnTx/>
              <a:uFillTx/>
              <a:latin typeface="Calibri"/>
              <a:ea typeface="+mn-ea"/>
              <a:cs typeface="+mn-cs"/>
            </a:endParaRPr>
          </a:p>
        </p:txBody>
      </p:sp>
      <p:sp>
        <p:nvSpPr>
          <p:cNvPr id="17" name="Cube 16"/>
          <p:cNvSpPr/>
          <p:nvPr/>
        </p:nvSpPr>
        <p:spPr>
          <a:xfrm>
            <a:off x="3829471" y="1373561"/>
            <a:ext cx="912159" cy="318948"/>
          </a:xfrm>
          <a:prstGeom prst="cube">
            <a:avLst/>
          </a:prstGeom>
          <a:gradFill flip="none" rotWithShape="1">
            <a:gsLst>
              <a:gs pos="0">
                <a:schemeClr val="accent4">
                  <a:lumMod val="60000"/>
                  <a:lumOff val="40000"/>
                </a:schemeClr>
              </a:gs>
              <a:gs pos="100000">
                <a:srgbClr val="FFFFFF"/>
              </a:gs>
            </a:gsLst>
            <a:lin ang="16860000" scaled="0"/>
            <a:tileRect/>
          </a:gradFill>
          <a:ln>
            <a:solidFill>
              <a:schemeClr val="accent4">
                <a:lumMod val="75000"/>
              </a:schemeClr>
            </a:solidFill>
          </a:ln>
        </p:spPr>
        <p:style>
          <a:lnRef idx="1">
            <a:schemeClr val="accent1"/>
          </a:lnRef>
          <a:fillRef idx="3">
            <a:schemeClr val="accent1"/>
          </a:fillRef>
          <a:effectRef idx="2">
            <a:schemeClr val="accent1"/>
          </a:effectRef>
          <a:fontRef idx="minor">
            <a:schemeClr val="lt1"/>
          </a:fontRef>
        </p:style>
        <p:txBody>
          <a:bodyPr lIns="88740" tIns="44369" rIns="88740" bIns="44369" anchor="ctr"/>
          <a:lstStyle/>
          <a:p>
            <a:pPr marL="0" marR="0" lvl="0" indent="0" algn="ctr" defTabSz="440274" rtl="0" eaLnBrk="1" fontAlgn="base" latinLnBrk="0" hangingPunct="1">
              <a:lnSpc>
                <a:spcPct val="100000"/>
              </a:lnSpc>
              <a:spcBef>
                <a:spcPct val="0"/>
              </a:spcBef>
              <a:spcAft>
                <a:spcPct val="0"/>
              </a:spcAft>
              <a:buClrTx/>
              <a:buSzTx/>
              <a:buFontTx/>
              <a:buNone/>
              <a:tabLst/>
              <a:defRPr/>
            </a:pPr>
            <a:endParaRPr kumimoji="0" lang="en-US" sz="1747" b="0" i="0" u="none" strike="noStrike" kern="1200" cap="none" spc="0" normalizeH="0" baseline="0" noProof="0">
              <a:ln>
                <a:noFill/>
              </a:ln>
              <a:solidFill>
                <a:prstClr val="white"/>
              </a:solidFill>
              <a:effectLst/>
              <a:uLnTx/>
              <a:uFillTx/>
              <a:latin typeface="Calibri"/>
              <a:ea typeface="+mn-ea"/>
              <a:cs typeface="+mn-cs"/>
            </a:endParaRPr>
          </a:p>
        </p:txBody>
      </p:sp>
      <p:sp>
        <p:nvSpPr>
          <p:cNvPr id="18" name="Cube 17"/>
          <p:cNvSpPr/>
          <p:nvPr/>
        </p:nvSpPr>
        <p:spPr>
          <a:xfrm>
            <a:off x="4706191" y="1373561"/>
            <a:ext cx="1540809" cy="318948"/>
          </a:xfrm>
          <a:prstGeom prst="cube">
            <a:avLst/>
          </a:prstGeom>
          <a:gradFill flip="none" rotWithShape="1">
            <a:gsLst>
              <a:gs pos="0">
                <a:schemeClr val="accent3">
                  <a:lumMod val="60000"/>
                  <a:lumOff val="40000"/>
                </a:schemeClr>
              </a:gs>
              <a:gs pos="100000">
                <a:srgbClr val="FFFFFF"/>
              </a:gs>
            </a:gsLst>
            <a:lin ang="16200000" scaled="0"/>
            <a:tileRect/>
          </a:gradFill>
          <a:ln>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lIns="88740" tIns="44369" rIns="88740" bIns="44369" anchor="ctr"/>
          <a:lstStyle/>
          <a:p>
            <a:pPr marL="0" marR="0" lvl="0" indent="0" algn="ctr" defTabSz="440274" rtl="0" eaLnBrk="1" fontAlgn="base" latinLnBrk="0" hangingPunct="1">
              <a:lnSpc>
                <a:spcPct val="100000"/>
              </a:lnSpc>
              <a:spcBef>
                <a:spcPct val="0"/>
              </a:spcBef>
              <a:spcAft>
                <a:spcPct val="0"/>
              </a:spcAft>
              <a:buClrTx/>
              <a:buSzTx/>
              <a:buFontTx/>
              <a:buNone/>
              <a:tabLst/>
              <a:defRPr/>
            </a:pPr>
            <a:endParaRPr kumimoji="0" lang="en-US" sz="1747" b="0" i="0" u="none" strike="noStrike" kern="1200" cap="none" spc="0" normalizeH="0" baseline="0" noProof="0">
              <a:ln>
                <a:noFill/>
              </a:ln>
              <a:solidFill>
                <a:prstClr val="white"/>
              </a:solidFill>
              <a:effectLst/>
              <a:uLnTx/>
              <a:uFillTx/>
              <a:latin typeface="Calibri"/>
              <a:ea typeface="+mn-ea"/>
              <a:cs typeface="+mn-cs"/>
            </a:endParaRPr>
          </a:p>
        </p:txBody>
      </p:sp>
      <p:sp>
        <p:nvSpPr>
          <p:cNvPr id="19" name="Cube 18"/>
          <p:cNvSpPr/>
          <p:nvPr/>
        </p:nvSpPr>
        <p:spPr>
          <a:xfrm>
            <a:off x="6206939" y="1373561"/>
            <a:ext cx="996904" cy="318948"/>
          </a:xfrm>
          <a:prstGeom prst="cube">
            <a:avLst/>
          </a:prstGeom>
          <a:gradFill flip="none" rotWithShape="1">
            <a:gsLst>
              <a:gs pos="0">
                <a:schemeClr val="accent4">
                  <a:lumMod val="60000"/>
                  <a:lumOff val="40000"/>
                </a:schemeClr>
              </a:gs>
              <a:gs pos="100000">
                <a:srgbClr val="FFFFFF"/>
              </a:gs>
            </a:gsLst>
            <a:lin ang="16860000" scaled="0"/>
            <a:tileRect/>
          </a:gradFill>
          <a:ln>
            <a:solidFill>
              <a:schemeClr val="accent4">
                <a:lumMod val="50000"/>
              </a:schemeClr>
            </a:solidFill>
          </a:ln>
        </p:spPr>
        <p:style>
          <a:lnRef idx="1">
            <a:schemeClr val="accent1"/>
          </a:lnRef>
          <a:fillRef idx="3">
            <a:schemeClr val="accent1"/>
          </a:fillRef>
          <a:effectRef idx="2">
            <a:schemeClr val="accent1"/>
          </a:effectRef>
          <a:fontRef idx="minor">
            <a:schemeClr val="lt1"/>
          </a:fontRef>
        </p:style>
        <p:txBody>
          <a:bodyPr lIns="88740" tIns="44369" rIns="88740" bIns="44369" anchor="ctr"/>
          <a:lstStyle/>
          <a:p>
            <a:pPr marL="0" marR="0" lvl="0" indent="0" algn="ctr" defTabSz="440274" rtl="0" eaLnBrk="1" fontAlgn="base" latinLnBrk="0" hangingPunct="1">
              <a:lnSpc>
                <a:spcPct val="100000"/>
              </a:lnSpc>
              <a:spcBef>
                <a:spcPct val="0"/>
              </a:spcBef>
              <a:spcAft>
                <a:spcPct val="0"/>
              </a:spcAft>
              <a:buClrTx/>
              <a:buSzTx/>
              <a:buFontTx/>
              <a:buNone/>
              <a:tabLst/>
              <a:defRPr/>
            </a:pPr>
            <a:endParaRPr kumimoji="0" lang="en-US" sz="1747" b="0" i="0" u="none" strike="noStrike" kern="1200" cap="none" spc="0" normalizeH="0" baseline="0" noProof="0">
              <a:ln>
                <a:noFill/>
              </a:ln>
              <a:solidFill>
                <a:prstClr val="white"/>
              </a:solidFill>
              <a:effectLst/>
              <a:uLnTx/>
              <a:uFillTx/>
              <a:latin typeface="Calibri"/>
              <a:ea typeface="+mn-ea"/>
              <a:cs typeface="+mn-cs"/>
            </a:endParaRPr>
          </a:p>
        </p:txBody>
      </p:sp>
      <p:sp>
        <p:nvSpPr>
          <p:cNvPr id="20" name="Cube 19"/>
          <p:cNvSpPr/>
          <p:nvPr/>
        </p:nvSpPr>
        <p:spPr>
          <a:xfrm>
            <a:off x="2606071" y="2248742"/>
            <a:ext cx="2140183" cy="320488"/>
          </a:xfrm>
          <a:prstGeom prst="cube">
            <a:avLst/>
          </a:prstGeom>
        </p:spPr>
        <p:style>
          <a:lnRef idx="1">
            <a:schemeClr val="accent1"/>
          </a:lnRef>
          <a:fillRef idx="3">
            <a:schemeClr val="accent1"/>
          </a:fillRef>
          <a:effectRef idx="2">
            <a:schemeClr val="accent1"/>
          </a:effectRef>
          <a:fontRef idx="minor">
            <a:schemeClr val="lt1"/>
          </a:fontRef>
        </p:style>
        <p:txBody>
          <a:bodyPr lIns="88740" tIns="44369" rIns="88740" bIns="44369" anchor="ctr"/>
          <a:lstStyle/>
          <a:p>
            <a:pPr marL="0" marR="0" lvl="0" indent="0" algn="ctr" defTabSz="440274" rtl="0" eaLnBrk="1" fontAlgn="base" latinLnBrk="0" hangingPunct="1">
              <a:lnSpc>
                <a:spcPct val="100000"/>
              </a:lnSpc>
              <a:spcBef>
                <a:spcPct val="0"/>
              </a:spcBef>
              <a:spcAft>
                <a:spcPct val="0"/>
              </a:spcAft>
              <a:buClrTx/>
              <a:buSzTx/>
              <a:buFontTx/>
              <a:buNone/>
              <a:tabLst/>
              <a:defRPr/>
            </a:pPr>
            <a:endParaRPr kumimoji="0" lang="en-US" sz="1747" b="0" i="0" u="none" strike="noStrike" kern="1200" cap="none" spc="0" normalizeH="0" baseline="0" noProof="0">
              <a:ln>
                <a:noFill/>
              </a:ln>
              <a:solidFill>
                <a:prstClr val="white"/>
              </a:solidFill>
              <a:effectLst/>
              <a:uLnTx/>
              <a:uFillTx/>
              <a:latin typeface="Calibri"/>
              <a:ea typeface="+mn-ea"/>
              <a:cs typeface="+mn-cs"/>
            </a:endParaRPr>
          </a:p>
        </p:txBody>
      </p:sp>
      <p:sp>
        <p:nvSpPr>
          <p:cNvPr id="21" name="Cube 20"/>
          <p:cNvSpPr/>
          <p:nvPr/>
        </p:nvSpPr>
        <p:spPr>
          <a:xfrm>
            <a:off x="4716978" y="2247202"/>
            <a:ext cx="1691809" cy="318947"/>
          </a:xfrm>
          <a:prstGeom prst="cube">
            <a:avLst/>
          </a:prstGeom>
          <a:gradFill flip="none" rotWithShape="1">
            <a:gsLst>
              <a:gs pos="0">
                <a:schemeClr val="accent4">
                  <a:lumMod val="60000"/>
                  <a:lumOff val="40000"/>
                </a:schemeClr>
              </a:gs>
              <a:gs pos="100000">
                <a:srgbClr val="FFFFFF"/>
              </a:gs>
            </a:gsLst>
            <a:lin ang="16860000" scaled="0"/>
            <a:tileRect/>
          </a:gradFill>
          <a:ln>
            <a:solidFill>
              <a:schemeClr val="accent4">
                <a:lumMod val="75000"/>
              </a:schemeClr>
            </a:solidFill>
          </a:ln>
        </p:spPr>
        <p:style>
          <a:lnRef idx="1">
            <a:schemeClr val="accent1"/>
          </a:lnRef>
          <a:fillRef idx="3">
            <a:schemeClr val="accent1"/>
          </a:fillRef>
          <a:effectRef idx="2">
            <a:schemeClr val="accent1"/>
          </a:effectRef>
          <a:fontRef idx="minor">
            <a:schemeClr val="lt1"/>
          </a:fontRef>
        </p:style>
        <p:txBody>
          <a:bodyPr lIns="88740" tIns="44369" rIns="88740" bIns="44369" anchor="ctr"/>
          <a:lstStyle/>
          <a:p>
            <a:pPr marL="0" marR="0" lvl="0" indent="0" algn="ctr" defTabSz="440274" rtl="0" eaLnBrk="1" fontAlgn="base" latinLnBrk="0" hangingPunct="1">
              <a:lnSpc>
                <a:spcPct val="100000"/>
              </a:lnSpc>
              <a:spcBef>
                <a:spcPct val="0"/>
              </a:spcBef>
              <a:spcAft>
                <a:spcPct val="0"/>
              </a:spcAft>
              <a:buClrTx/>
              <a:buSzTx/>
              <a:buFontTx/>
              <a:buNone/>
              <a:tabLst/>
              <a:defRPr/>
            </a:pPr>
            <a:endParaRPr kumimoji="0" lang="en-US" sz="1747" b="0" i="0" u="none" strike="noStrike" kern="1200" cap="none" spc="0" normalizeH="0" baseline="0" noProof="0">
              <a:ln>
                <a:noFill/>
              </a:ln>
              <a:solidFill>
                <a:prstClr val="white"/>
              </a:solidFill>
              <a:effectLst/>
              <a:uLnTx/>
              <a:uFillTx/>
              <a:latin typeface="Calibri"/>
              <a:ea typeface="+mn-ea"/>
              <a:cs typeface="+mn-cs"/>
            </a:endParaRPr>
          </a:p>
        </p:txBody>
      </p:sp>
      <p:sp>
        <p:nvSpPr>
          <p:cNvPr id="23" name="Cube 22"/>
          <p:cNvSpPr/>
          <p:nvPr/>
        </p:nvSpPr>
        <p:spPr>
          <a:xfrm>
            <a:off x="6379510" y="2247202"/>
            <a:ext cx="2009215" cy="318947"/>
          </a:xfrm>
          <a:prstGeom prst="cube">
            <a:avLst/>
          </a:prstGeom>
        </p:spPr>
        <p:style>
          <a:lnRef idx="1">
            <a:schemeClr val="accent1"/>
          </a:lnRef>
          <a:fillRef idx="3">
            <a:schemeClr val="accent1"/>
          </a:fillRef>
          <a:effectRef idx="2">
            <a:schemeClr val="accent1"/>
          </a:effectRef>
          <a:fontRef idx="minor">
            <a:schemeClr val="lt1"/>
          </a:fontRef>
        </p:style>
        <p:txBody>
          <a:bodyPr lIns="88740" tIns="44369" rIns="88740" bIns="44369" anchor="ctr"/>
          <a:lstStyle/>
          <a:p>
            <a:pPr marL="0" marR="0" lvl="0" indent="0" algn="ctr" defTabSz="440274" rtl="0" eaLnBrk="1" fontAlgn="base" latinLnBrk="0" hangingPunct="1">
              <a:lnSpc>
                <a:spcPct val="100000"/>
              </a:lnSpc>
              <a:spcBef>
                <a:spcPct val="0"/>
              </a:spcBef>
              <a:spcAft>
                <a:spcPct val="0"/>
              </a:spcAft>
              <a:buClrTx/>
              <a:buSzTx/>
              <a:buFontTx/>
              <a:buNone/>
              <a:tabLst/>
              <a:defRPr/>
            </a:pPr>
            <a:endParaRPr kumimoji="0" lang="en-US" sz="1747" b="0" i="0" u="none" strike="noStrike" kern="1200" cap="none" spc="0" normalizeH="0" baseline="0" noProof="0">
              <a:ln>
                <a:noFill/>
              </a:ln>
              <a:solidFill>
                <a:prstClr val="white"/>
              </a:solidFill>
              <a:effectLst/>
              <a:uLnTx/>
              <a:uFillTx/>
              <a:latin typeface="Calibri"/>
              <a:ea typeface="+mn-ea"/>
              <a:cs typeface="+mn-cs"/>
            </a:endParaRPr>
          </a:p>
        </p:txBody>
      </p:sp>
      <p:pic>
        <p:nvPicPr>
          <p:cNvPr id="36879" name="Picture 25"/>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036698" y="3790923"/>
            <a:ext cx="3798094" cy="28474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Box 2"/>
          <p:cNvSpPr txBox="1"/>
          <p:nvPr/>
        </p:nvSpPr>
        <p:spPr>
          <a:xfrm>
            <a:off x="6087595" y="3896340"/>
            <a:ext cx="680443" cy="361189"/>
          </a:xfrm>
          <a:prstGeom prst="rect">
            <a:avLst/>
          </a:prstGeom>
          <a:noFill/>
        </p:spPr>
        <p:txBody>
          <a:bodyPr wrap="none" rtlCol="0">
            <a:spAutoFit/>
          </a:bodyPr>
          <a:lstStyle/>
          <a:p>
            <a:pPr marL="0" marR="0" lvl="0" indent="0" algn="l" defTabSz="435471" rtl="0" eaLnBrk="1" fontAlgn="base" latinLnBrk="0" hangingPunct="1">
              <a:lnSpc>
                <a:spcPct val="100000"/>
              </a:lnSpc>
              <a:spcBef>
                <a:spcPct val="0"/>
              </a:spcBef>
              <a:spcAft>
                <a:spcPct val="0"/>
              </a:spcAft>
              <a:buClrTx/>
              <a:buSzTx/>
              <a:buFontTx/>
              <a:buNone/>
              <a:tabLst/>
              <a:defRPr/>
            </a:pPr>
            <a:r>
              <a:rPr kumimoji="0" lang="en-US" sz="1747" b="0" i="0" u="none" strike="noStrike" kern="1200" cap="none" spc="0" normalizeH="0" baseline="0" noProof="0" dirty="0">
                <a:ln>
                  <a:noFill/>
                </a:ln>
                <a:solidFill>
                  <a:prstClr val="white"/>
                </a:solidFill>
                <a:effectLst/>
                <a:uLnTx/>
                <a:uFillTx/>
                <a:latin typeface="Calibri" charset="0"/>
                <a:ea typeface="ＭＳ Ｐゴシック" charset="0"/>
                <a:cs typeface="ＭＳ Ｐゴシック" charset="0"/>
              </a:rPr>
              <a:t>1LWS</a:t>
            </a:r>
          </a:p>
        </p:txBody>
      </p:sp>
      <p:sp>
        <p:nvSpPr>
          <p:cNvPr id="4" name="TextBox 3"/>
          <p:cNvSpPr txBox="1"/>
          <p:nvPr/>
        </p:nvSpPr>
        <p:spPr>
          <a:xfrm rot="5400000">
            <a:off x="8525881" y="4884670"/>
            <a:ext cx="3387979" cy="630044"/>
          </a:xfrm>
          <a:prstGeom prst="rect">
            <a:avLst/>
          </a:prstGeom>
          <a:noFill/>
        </p:spPr>
        <p:txBody>
          <a:bodyPr wrap="none" rtlCol="0">
            <a:spAutoFit/>
          </a:bodyPr>
          <a:lstStyle/>
          <a:p>
            <a:pPr marL="0" marR="0" lvl="0" indent="0" algn="l" defTabSz="435471" rtl="0" eaLnBrk="1" fontAlgn="base" latinLnBrk="0" hangingPunct="1">
              <a:lnSpc>
                <a:spcPct val="100000"/>
              </a:lnSpc>
              <a:spcBef>
                <a:spcPct val="0"/>
              </a:spcBef>
              <a:spcAft>
                <a:spcPct val="0"/>
              </a:spcAft>
              <a:buClrTx/>
              <a:buSzTx/>
              <a:buFontTx/>
              <a:buNone/>
              <a:tabLst/>
              <a:defRPr/>
            </a:pPr>
            <a:r>
              <a:rPr kumimoji="0" lang="en-US" sz="1747" b="0" i="0" u="none" strike="noStrike" kern="1200" cap="none" spc="0" normalizeH="0" baseline="0" noProof="0" dirty="0">
                <a:ln>
                  <a:noFill/>
                </a:ln>
                <a:solidFill>
                  <a:prstClr val="black"/>
                </a:solidFill>
                <a:effectLst/>
                <a:uLnTx/>
                <a:uFillTx/>
                <a:latin typeface="Calibri" charset="0"/>
                <a:ea typeface="ＭＳ Ｐゴシック" charset="0"/>
                <a:cs typeface="ＭＳ Ｐゴシック" charset="0"/>
              </a:rPr>
              <a:t>Structure from Moure et al. </a:t>
            </a:r>
            <a:r>
              <a:rPr kumimoji="0" lang="is-IS" sz="1747" b="0" i="0" u="none" strike="noStrike" kern="1200" cap="none" spc="0" normalizeH="0" baseline="0" noProof="0" dirty="0">
                <a:ln>
                  <a:noFill/>
                </a:ln>
                <a:solidFill>
                  <a:prstClr val="black"/>
                </a:solidFill>
                <a:effectLst/>
                <a:uLnTx/>
                <a:uFillTx/>
                <a:latin typeface="Calibri" charset="0"/>
                <a:ea typeface="ＭＳ Ｐゴシック" charset="0"/>
                <a:cs typeface="ＭＳ Ｐゴシック" charset="0"/>
              </a:rPr>
              <a:t>(2002) </a:t>
            </a:r>
            <a:br>
              <a:rPr kumimoji="0" lang="is-IS" sz="1747" b="0" i="0" u="none" strike="noStrike" kern="1200" cap="none" spc="0" normalizeH="0" baseline="0" noProof="0" dirty="0">
                <a:ln>
                  <a:noFill/>
                </a:ln>
                <a:solidFill>
                  <a:prstClr val="black"/>
                </a:solidFill>
                <a:effectLst/>
                <a:uLnTx/>
                <a:uFillTx/>
                <a:latin typeface="Calibri" charset="0"/>
                <a:ea typeface="ＭＳ Ｐゴシック" charset="0"/>
                <a:cs typeface="ＭＳ Ｐゴシック" charset="0"/>
              </a:rPr>
            </a:br>
            <a:r>
              <a:rPr kumimoji="0" lang="is-IS" sz="1747" b="0" i="0" u="none" strike="noStrike" kern="1200" cap="none" spc="0" normalizeH="0" baseline="0" noProof="0" dirty="0">
                <a:ln>
                  <a:noFill/>
                </a:ln>
                <a:solidFill>
                  <a:prstClr val="black"/>
                </a:solidFill>
                <a:effectLst/>
                <a:uLnTx/>
                <a:uFillTx/>
                <a:latin typeface="Calibri" charset="0"/>
                <a:ea typeface="ＭＳ Ｐゴシック" charset="0"/>
                <a:cs typeface="ＭＳ Ｐゴシック" charset="0"/>
              </a:rPr>
              <a:t>Nat.Struct.Biol. 9: 764-770</a:t>
            </a:r>
            <a:r>
              <a:rPr kumimoji="0" lang="en-US" sz="1747" b="0" i="0" u="none" strike="noStrike" kern="1200" cap="none" spc="0" normalizeH="0" baseline="0" noProof="0" dirty="0">
                <a:ln>
                  <a:noFill/>
                </a:ln>
                <a:solidFill>
                  <a:prstClr val="black"/>
                </a:solidFill>
                <a:effectLst/>
                <a:uLnTx/>
                <a:uFillTx/>
                <a:latin typeface="Calibri" charset="0"/>
                <a:ea typeface="ＭＳ Ｐゴシック" charset="0"/>
                <a:cs typeface="ＭＳ Ｐゴシック" charset="0"/>
              </a:rPr>
              <a:t> </a:t>
            </a:r>
          </a:p>
        </p:txBody>
      </p:sp>
    </p:spTree>
    <p:extLst>
      <p:ext uri="{BB962C8B-B14F-4D97-AF65-F5344CB8AC3E}">
        <p14:creationId xmlns:p14="http://schemas.microsoft.com/office/powerpoint/2010/main" val="550859008"/>
      </p:ext>
    </p:extLst>
  </p:cSld>
  <p:clrMapOvr>
    <a:masterClrMapping/>
  </p:clrMapOvr>
  <p:transition spd="slow"/>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C544CC-D747-E348-9A8E-C7B704B299B4}"/>
              </a:ext>
            </a:extLst>
          </p:cNvPr>
          <p:cNvSpPr>
            <a:spLocks noGrp="1"/>
          </p:cNvSpPr>
          <p:nvPr>
            <p:ph type="title"/>
          </p:nvPr>
        </p:nvSpPr>
        <p:spPr/>
        <p:txBody>
          <a:bodyPr/>
          <a:lstStyle/>
          <a:p>
            <a:endParaRPr lang="en-US" dirty="0"/>
          </a:p>
        </p:txBody>
      </p:sp>
      <p:sp>
        <p:nvSpPr>
          <p:cNvPr id="6" name="TextBox 5">
            <a:extLst>
              <a:ext uri="{FF2B5EF4-FFF2-40B4-BE49-F238E27FC236}">
                <a16:creationId xmlns:a16="http://schemas.microsoft.com/office/drawing/2014/main" id="{E899C1CC-194C-8F4E-BB41-BE8FF32886C7}"/>
              </a:ext>
            </a:extLst>
          </p:cNvPr>
          <p:cNvSpPr txBox="1"/>
          <p:nvPr/>
        </p:nvSpPr>
        <p:spPr>
          <a:xfrm>
            <a:off x="1689189" y="5858891"/>
            <a:ext cx="4599592" cy="92333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From: </a:t>
            </a:r>
            <a:r>
              <a:rPr kumimoji="0" lang="en-US" sz="1800" b="1" i="0" u="none" strike="noStrike" kern="1200" cap="none" spc="0" normalizeH="0" baseline="0" noProof="0" dirty="0">
                <a:ln>
                  <a:noFill/>
                </a:ln>
                <a:solidFill>
                  <a:prstClr val="black"/>
                </a:solidFill>
                <a:effectLst/>
                <a:uLnTx/>
                <a:uFillTx/>
                <a:latin typeface="Calibri"/>
                <a:ea typeface="+mn-ea"/>
                <a:cs typeface="+mn-cs"/>
              </a:rPr>
              <a:t>Inteins: nature's gift to protein chemists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Neel H. Shah and Tom W. Muir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7" name="TextBox 6">
            <a:extLst>
              <a:ext uri="{FF2B5EF4-FFF2-40B4-BE49-F238E27FC236}">
                <a16:creationId xmlns:a16="http://schemas.microsoft.com/office/drawing/2014/main" id="{C5C142A5-0491-E54D-918C-9EBA9D121378}"/>
              </a:ext>
            </a:extLst>
          </p:cNvPr>
          <p:cNvSpPr txBox="1"/>
          <p:nvPr/>
        </p:nvSpPr>
        <p:spPr>
          <a:xfrm>
            <a:off x="1689189" y="6412889"/>
            <a:ext cx="2702984"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DOI: </a:t>
            </a:r>
            <a:r>
              <a:rPr kumimoji="0" lang="en-US" sz="1800" b="0" i="0" u="none" strike="noStrike" kern="1200" cap="none" spc="0" normalizeH="0" baseline="0" noProof="0" dirty="0">
                <a:ln>
                  <a:noFill/>
                </a:ln>
                <a:solidFill>
                  <a:prstClr val="black"/>
                </a:solidFill>
                <a:effectLst/>
                <a:uLnTx/>
                <a:uFillTx/>
                <a:latin typeface="Calibri"/>
                <a:ea typeface="+mn-ea"/>
                <a:cs typeface="+mn-cs"/>
                <a:hlinkClick r:id="rId2" tooltip="Link to landing page via DOI"/>
              </a:rPr>
              <a:t>10.1039/C3SC52951G</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3074" name="Picture 2">
            <a:extLst>
              <a:ext uri="{FF2B5EF4-FFF2-40B4-BE49-F238E27FC236}">
                <a16:creationId xmlns:a16="http://schemas.microsoft.com/office/drawing/2014/main" id="{E167FE40-076E-864C-BC04-47B496846E5B}"/>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b="79329"/>
          <a:stretch/>
        </p:blipFill>
        <p:spPr bwMode="auto">
          <a:xfrm>
            <a:off x="427982" y="1511806"/>
            <a:ext cx="11255135" cy="24670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900733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Cube 27">
            <a:extLst>
              <a:ext uri="{FF2B5EF4-FFF2-40B4-BE49-F238E27FC236}">
                <a16:creationId xmlns:a16="http://schemas.microsoft.com/office/drawing/2014/main" id="{8419857C-F733-C947-AECF-E4DC8F6DB340}"/>
              </a:ext>
            </a:extLst>
          </p:cNvPr>
          <p:cNvSpPr/>
          <p:nvPr/>
        </p:nvSpPr>
        <p:spPr>
          <a:xfrm>
            <a:off x="5470252" y="2870600"/>
            <a:ext cx="802260" cy="280590"/>
          </a:xfrm>
          <a:prstGeom prst="cube">
            <a:avLst/>
          </a:prstGeom>
          <a:solidFill>
            <a:schemeClr val="accent2">
              <a:lumMod val="60000"/>
              <a:lumOff val="40000"/>
            </a:schemeClr>
          </a:solidFill>
          <a:ln>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lIns="66555" tIns="33277" rIns="66555" bIns="33277" anchor="ctr"/>
          <a:lstStyle/>
          <a:p>
            <a:pPr marL="0" marR="0" lvl="0" indent="0" algn="ctr" defTabSz="330212" rtl="0" eaLnBrk="1" fontAlgn="base" latinLnBrk="0" hangingPunct="1">
              <a:lnSpc>
                <a:spcPct val="100000"/>
              </a:lnSpc>
              <a:spcBef>
                <a:spcPct val="0"/>
              </a:spcBef>
              <a:spcAft>
                <a:spcPct val="0"/>
              </a:spcAft>
              <a:buClrTx/>
              <a:buSzTx/>
              <a:buFontTx/>
              <a:buNone/>
              <a:tabLst/>
              <a:defRPr/>
            </a:pPr>
            <a:endParaRPr kumimoji="0" lang="en-US" sz="1310" b="0" i="0" u="none" strike="noStrike" kern="1200" cap="none" spc="0" normalizeH="0" baseline="0" noProof="0">
              <a:ln>
                <a:noFill/>
              </a:ln>
              <a:solidFill>
                <a:prstClr val="white"/>
              </a:solidFill>
              <a:effectLst/>
              <a:uLnTx/>
              <a:uFillTx/>
              <a:latin typeface="Calibri"/>
              <a:ea typeface="+mn-ea"/>
              <a:cs typeface="+mn-cs"/>
            </a:endParaRPr>
          </a:p>
        </p:txBody>
      </p:sp>
      <p:sp>
        <p:nvSpPr>
          <p:cNvPr id="29" name="Cube 28">
            <a:extLst>
              <a:ext uri="{FF2B5EF4-FFF2-40B4-BE49-F238E27FC236}">
                <a16:creationId xmlns:a16="http://schemas.microsoft.com/office/drawing/2014/main" id="{6ED67724-AF91-3843-BEB3-977D69792630}"/>
              </a:ext>
            </a:extLst>
          </p:cNvPr>
          <p:cNvSpPr/>
          <p:nvPr/>
        </p:nvSpPr>
        <p:spPr>
          <a:xfrm>
            <a:off x="6228155" y="2867544"/>
            <a:ext cx="310852" cy="282593"/>
          </a:xfrm>
          <a:prstGeom prst="cube">
            <a:avLst/>
          </a:prstGeom>
          <a:solidFill>
            <a:schemeClr val="accent3">
              <a:lumMod val="75000"/>
            </a:schemeClr>
          </a:solidFill>
          <a:ln>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lIns="66555" tIns="33277" rIns="66555" bIns="33277" anchor="ctr"/>
          <a:lstStyle/>
          <a:p>
            <a:pPr marL="0" marR="0" lvl="0" indent="0" algn="ctr" defTabSz="330212" rtl="0" eaLnBrk="1" fontAlgn="base" latinLnBrk="0" hangingPunct="1">
              <a:lnSpc>
                <a:spcPct val="100000"/>
              </a:lnSpc>
              <a:spcBef>
                <a:spcPct val="0"/>
              </a:spcBef>
              <a:spcAft>
                <a:spcPct val="0"/>
              </a:spcAft>
              <a:buClrTx/>
              <a:buSzTx/>
              <a:buFontTx/>
              <a:buNone/>
              <a:tabLst/>
              <a:defRPr/>
            </a:pPr>
            <a:endParaRPr kumimoji="0" lang="en-US" sz="1310" b="0" i="0" u="none" strike="noStrike" kern="1200" cap="none" spc="0" normalizeH="0" baseline="0" noProof="0">
              <a:ln>
                <a:noFill/>
              </a:ln>
              <a:solidFill>
                <a:prstClr val="white"/>
              </a:solidFill>
              <a:effectLst/>
              <a:uLnTx/>
              <a:uFillTx/>
              <a:latin typeface="Calibri"/>
              <a:ea typeface="+mn-ea"/>
              <a:cs typeface="+mn-cs"/>
            </a:endParaRPr>
          </a:p>
        </p:txBody>
      </p:sp>
      <p:sp>
        <p:nvSpPr>
          <p:cNvPr id="45" name="Cube 44">
            <a:extLst>
              <a:ext uri="{FF2B5EF4-FFF2-40B4-BE49-F238E27FC236}">
                <a16:creationId xmlns:a16="http://schemas.microsoft.com/office/drawing/2014/main" id="{B69491E8-6746-994C-B9BB-9489017A1153}"/>
              </a:ext>
            </a:extLst>
          </p:cNvPr>
          <p:cNvSpPr/>
          <p:nvPr/>
        </p:nvSpPr>
        <p:spPr>
          <a:xfrm>
            <a:off x="6497725" y="2867543"/>
            <a:ext cx="411204" cy="283647"/>
          </a:xfrm>
          <a:prstGeom prst="cube">
            <a:avLst/>
          </a:prstGeom>
          <a:solidFill>
            <a:srgbClr val="D1CF4E"/>
          </a:solidFill>
          <a:ln>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lIns="66555" tIns="33277" rIns="66555" bIns="33277" anchor="ctr"/>
          <a:lstStyle/>
          <a:p>
            <a:pPr marL="0" marR="0" lvl="0" indent="0" algn="ctr" defTabSz="330212" rtl="0" eaLnBrk="1" fontAlgn="base" latinLnBrk="0" hangingPunct="1">
              <a:lnSpc>
                <a:spcPct val="100000"/>
              </a:lnSpc>
              <a:spcBef>
                <a:spcPct val="0"/>
              </a:spcBef>
              <a:spcAft>
                <a:spcPct val="0"/>
              </a:spcAft>
              <a:buClrTx/>
              <a:buSzTx/>
              <a:buFontTx/>
              <a:buNone/>
              <a:tabLst/>
              <a:defRPr/>
            </a:pPr>
            <a:endParaRPr kumimoji="0" lang="en-US" sz="1310" b="0" i="0" u="none" strike="noStrike" kern="1200" cap="none" spc="0" normalizeH="0" baseline="0" noProof="0">
              <a:ln>
                <a:noFill/>
              </a:ln>
              <a:solidFill>
                <a:prstClr val="white"/>
              </a:solidFill>
              <a:effectLst/>
              <a:uLnTx/>
              <a:uFillTx/>
              <a:latin typeface="Calibri"/>
              <a:ea typeface="+mn-ea"/>
              <a:cs typeface="+mn-cs"/>
            </a:endParaRPr>
          </a:p>
        </p:txBody>
      </p:sp>
      <p:sp>
        <p:nvSpPr>
          <p:cNvPr id="44" name="Cube 43">
            <a:extLst>
              <a:ext uri="{FF2B5EF4-FFF2-40B4-BE49-F238E27FC236}">
                <a16:creationId xmlns:a16="http://schemas.microsoft.com/office/drawing/2014/main" id="{E93F72CB-7F87-8E4B-90E8-1894E141DCD7}"/>
              </a:ext>
            </a:extLst>
          </p:cNvPr>
          <p:cNvSpPr/>
          <p:nvPr/>
        </p:nvSpPr>
        <p:spPr>
          <a:xfrm>
            <a:off x="6837606" y="2870185"/>
            <a:ext cx="391259" cy="282440"/>
          </a:xfrm>
          <a:prstGeom prst="cube">
            <a:avLst/>
          </a:prstGeom>
          <a:solidFill>
            <a:schemeClr val="accent3">
              <a:lumMod val="75000"/>
            </a:schemeClr>
          </a:solidFill>
          <a:ln>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lIns="66555" tIns="33277" rIns="66555" bIns="33277" anchor="ctr"/>
          <a:lstStyle/>
          <a:p>
            <a:pPr marL="0" marR="0" lvl="0" indent="0" algn="ctr" defTabSz="330212" rtl="0" eaLnBrk="1" fontAlgn="base" latinLnBrk="0" hangingPunct="1">
              <a:lnSpc>
                <a:spcPct val="100000"/>
              </a:lnSpc>
              <a:spcBef>
                <a:spcPct val="0"/>
              </a:spcBef>
              <a:spcAft>
                <a:spcPct val="0"/>
              </a:spcAft>
              <a:buClrTx/>
              <a:buSzTx/>
              <a:buFontTx/>
              <a:buNone/>
              <a:tabLst/>
              <a:defRPr/>
            </a:pPr>
            <a:endParaRPr kumimoji="0" lang="en-US" sz="1310" b="0" i="0" u="none" strike="noStrike" kern="1200" cap="none" spc="0" normalizeH="0" baseline="0" noProof="0">
              <a:ln>
                <a:noFill/>
              </a:ln>
              <a:solidFill>
                <a:prstClr val="white"/>
              </a:solidFill>
              <a:effectLst/>
              <a:uLnTx/>
              <a:uFillTx/>
              <a:latin typeface="Calibri"/>
              <a:ea typeface="+mn-ea"/>
              <a:cs typeface="+mn-cs"/>
            </a:endParaRPr>
          </a:p>
        </p:txBody>
      </p:sp>
      <p:sp>
        <p:nvSpPr>
          <p:cNvPr id="24" name="Cube 23">
            <a:extLst>
              <a:ext uri="{FF2B5EF4-FFF2-40B4-BE49-F238E27FC236}">
                <a16:creationId xmlns:a16="http://schemas.microsoft.com/office/drawing/2014/main" id="{8EE564D2-43A5-D647-A387-DAF96E894B6F}"/>
              </a:ext>
            </a:extLst>
          </p:cNvPr>
          <p:cNvSpPr/>
          <p:nvPr/>
        </p:nvSpPr>
        <p:spPr>
          <a:xfrm>
            <a:off x="1916253" y="2921770"/>
            <a:ext cx="777823" cy="216341"/>
          </a:xfrm>
          <a:prstGeom prst="cube">
            <a:avLst/>
          </a:prstGeom>
        </p:spPr>
        <p:style>
          <a:lnRef idx="1">
            <a:schemeClr val="accent1"/>
          </a:lnRef>
          <a:fillRef idx="3">
            <a:schemeClr val="accent1"/>
          </a:fillRef>
          <a:effectRef idx="2">
            <a:schemeClr val="accent1"/>
          </a:effectRef>
          <a:fontRef idx="minor">
            <a:schemeClr val="lt1"/>
          </a:fontRef>
        </p:style>
        <p:txBody>
          <a:bodyPr lIns="66555" tIns="33277" rIns="66555" bIns="33277" anchor="ctr"/>
          <a:lstStyle/>
          <a:p>
            <a:pPr marL="0" marR="0" lvl="0" indent="0" algn="ctr" defTabSz="330212" rtl="0" eaLnBrk="1" fontAlgn="base" latinLnBrk="0" hangingPunct="1">
              <a:lnSpc>
                <a:spcPct val="100000"/>
              </a:lnSpc>
              <a:spcBef>
                <a:spcPct val="0"/>
              </a:spcBef>
              <a:spcAft>
                <a:spcPct val="0"/>
              </a:spcAft>
              <a:buClrTx/>
              <a:buSzTx/>
              <a:buFontTx/>
              <a:buNone/>
              <a:tabLst/>
              <a:defRPr/>
            </a:pPr>
            <a:endParaRPr kumimoji="0" lang="en-US" sz="131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a:extLst>
              <a:ext uri="{FF2B5EF4-FFF2-40B4-BE49-F238E27FC236}">
                <a16:creationId xmlns:a16="http://schemas.microsoft.com/office/drawing/2014/main" id="{225185B9-F046-7A48-8F23-DBFF060C2C29}"/>
              </a:ext>
            </a:extLst>
          </p:cNvPr>
          <p:cNvSpPr>
            <a:spLocks noGrp="1"/>
          </p:cNvSpPr>
          <p:nvPr>
            <p:ph type="title"/>
          </p:nvPr>
        </p:nvSpPr>
        <p:spPr>
          <a:xfrm>
            <a:off x="2026484" y="1889"/>
            <a:ext cx="8229600" cy="1143000"/>
          </a:xfrm>
        </p:spPr>
        <p:txBody>
          <a:bodyPr/>
          <a:lstStyle/>
          <a:p>
            <a:r>
              <a:rPr lang="en-US" dirty="0"/>
              <a:t>Split inteins as an example for CNE</a:t>
            </a:r>
          </a:p>
        </p:txBody>
      </p:sp>
      <p:cxnSp>
        <p:nvCxnSpPr>
          <p:cNvPr id="10" name="Straight Arrow Connector 9">
            <a:extLst>
              <a:ext uri="{FF2B5EF4-FFF2-40B4-BE49-F238E27FC236}">
                <a16:creationId xmlns:a16="http://schemas.microsoft.com/office/drawing/2014/main" id="{3BA410CA-9B60-C847-B63E-352396CDD585}"/>
              </a:ext>
            </a:extLst>
          </p:cNvPr>
          <p:cNvCxnSpPr>
            <a:cxnSpLocks/>
          </p:cNvCxnSpPr>
          <p:nvPr/>
        </p:nvCxnSpPr>
        <p:spPr>
          <a:xfrm>
            <a:off x="5696873" y="1751745"/>
            <a:ext cx="1260001"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1" name="TextBox 10">
            <a:extLst>
              <a:ext uri="{FF2B5EF4-FFF2-40B4-BE49-F238E27FC236}">
                <a16:creationId xmlns:a16="http://schemas.microsoft.com/office/drawing/2014/main" id="{2946FC1A-4B6E-EC4D-9159-7E59FB42A776}"/>
              </a:ext>
            </a:extLst>
          </p:cNvPr>
          <p:cNvSpPr txBox="1"/>
          <p:nvPr/>
        </p:nvSpPr>
        <p:spPr>
          <a:xfrm>
            <a:off x="5539575" y="1022649"/>
            <a:ext cx="1684492"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Transcribed </a:t>
            </a:r>
            <a:br>
              <a:rPr kumimoji="0" lang="en-US" sz="1800" b="0" i="0" u="none" strike="noStrike" kern="1200" cap="none" spc="0" normalizeH="0" baseline="0" noProof="0" dirty="0">
                <a:ln>
                  <a:noFill/>
                </a:ln>
                <a:solidFill>
                  <a:prstClr val="black"/>
                </a:solidFill>
                <a:effectLst/>
                <a:uLnTx/>
                <a:uFillTx/>
                <a:latin typeface="Calibri"/>
                <a:ea typeface="+mn-ea"/>
                <a:cs typeface="+mn-cs"/>
              </a:rPr>
            </a:br>
            <a:r>
              <a:rPr kumimoji="0" lang="en-US" sz="1800" b="0" i="0" u="none" strike="noStrike" kern="1200" cap="none" spc="0" normalizeH="0" baseline="0" noProof="0" dirty="0">
                <a:ln>
                  <a:noFill/>
                </a:ln>
                <a:solidFill>
                  <a:prstClr val="black"/>
                </a:solidFill>
                <a:effectLst/>
                <a:uLnTx/>
                <a:uFillTx/>
                <a:latin typeface="Calibri"/>
                <a:ea typeface="+mn-ea"/>
                <a:cs typeface="+mn-cs"/>
              </a:rPr>
              <a:t>and translated</a:t>
            </a:r>
          </a:p>
        </p:txBody>
      </p:sp>
      <p:sp>
        <p:nvSpPr>
          <p:cNvPr id="13" name="TextBox 12">
            <a:extLst>
              <a:ext uri="{FF2B5EF4-FFF2-40B4-BE49-F238E27FC236}">
                <a16:creationId xmlns:a16="http://schemas.microsoft.com/office/drawing/2014/main" id="{3CE19463-9A51-5641-B509-4D0DFA82CD0F}"/>
              </a:ext>
            </a:extLst>
          </p:cNvPr>
          <p:cNvSpPr txBox="1"/>
          <p:nvPr/>
        </p:nvSpPr>
        <p:spPr>
          <a:xfrm>
            <a:off x="8421552" y="961125"/>
            <a:ext cx="2246449" cy="64633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Functional replicative </a:t>
            </a:r>
            <a:br>
              <a:rPr kumimoji="0" lang="en-US" sz="1800" b="0" i="0" u="none" strike="noStrike" kern="1200" cap="none" spc="0" normalizeH="0" baseline="0" noProof="0" dirty="0">
                <a:ln>
                  <a:noFill/>
                </a:ln>
                <a:solidFill>
                  <a:prstClr val="black"/>
                </a:solidFill>
                <a:effectLst/>
                <a:uLnTx/>
                <a:uFillTx/>
                <a:latin typeface="Calibri"/>
                <a:ea typeface="+mn-ea"/>
                <a:cs typeface="+mn-cs"/>
              </a:rPr>
            </a:br>
            <a:r>
              <a:rPr kumimoji="0" lang="en-US" sz="1800" b="0" i="0" u="none" strike="noStrike" kern="1200" cap="none" spc="0" normalizeH="0" baseline="0" noProof="0" dirty="0">
                <a:ln>
                  <a:noFill/>
                </a:ln>
                <a:solidFill>
                  <a:prstClr val="black"/>
                </a:solidFill>
                <a:effectLst/>
                <a:uLnTx/>
                <a:uFillTx/>
                <a:latin typeface="Calibri"/>
                <a:ea typeface="+mn-ea"/>
                <a:cs typeface="+mn-cs"/>
              </a:rPr>
              <a:t>DNA polymerase III </a:t>
            </a:r>
          </a:p>
        </p:txBody>
      </p:sp>
      <p:sp>
        <p:nvSpPr>
          <p:cNvPr id="18" name="Cube 17">
            <a:extLst>
              <a:ext uri="{FF2B5EF4-FFF2-40B4-BE49-F238E27FC236}">
                <a16:creationId xmlns:a16="http://schemas.microsoft.com/office/drawing/2014/main" id="{2B64C86D-4FCA-7D4F-BFBA-619D18D85163}"/>
              </a:ext>
            </a:extLst>
          </p:cNvPr>
          <p:cNvSpPr/>
          <p:nvPr/>
        </p:nvSpPr>
        <p:spPr>
          <a:xfrm>
            <a:off x="2890484" y="1710773"/>
            <a:ext cx="1371113" cy="221056"/>
          </a:xfrm>
          <a:prstGeom prst="cube">
            <a:avLst/>
          </a:prstGeom>
        </p:spPr>
        <p:style>
          <a:lnRef idx="1">
            <a:schemeClr val="accent1"/>
          </a:lnRef>
          <a:fillRef idx="3">
            <a:schemeClr val="accent1"/>
          </a:fillRef>
          <a:effectRef idx="2">
            <a:schemeClr val="accent1"/>
          </a:effectRef>
          <a:fontRef idx="minor">
            <a:schemeClr val="lt1"/>
          </a:fontRef>
        </p:style>
        <p:txBody>
          <a:bodyPr lIns="66555" tIns="33277" rIns="66555" bIns="33277" anchor="ctr"/>
          <a:lstStyle/>
          <a:p>
            <a:pPr marL="0" marR="0" lvl="0" indent="0" algn="ctr" defTabSz="330212" rtl="0" eaLnBrk="1" fontAlgn="base" latinLnBrk="0" hangingPunct="1">
              <a:lnSpc>
                <a:spcPct val="100000"/>
              </a:lnSpc>
              <a:spcBef>
                <a:spcPct val="0"/>
              </a:spcBef>
              <a:spcAft>
                <a:spcPct val="0"/>
              </a:spcAft>
              <a:buClrTx/>
              <a:buSzTx/>
              <a:buFontTx/>
              <a:buNone/>
              <a:tabLst/>
              <a:defRPr/>
            </a:pPr>
            <a:endParaRPr kumimoji="0" lang="en-US" sz="1310" b="0" i="0" u="none" strike="noStrike" kern="1200" cap="none" spc="0" normalizeH="0" baseline="0" noProof="0">
              <a:ln>
                <a:noFill/>
              </a:ln>
              <a:solidFill>
                <a:prstClr val="white"/>
              </a:solidFill>
              <a:effectLst/>
              <a:uLnTx/>
              <a:uFillTx/>
              <a:latin typeface="Calibri"/>
              <a:ea typeface="+mn-ea"/>
              <a:cs typeface="+mn-cs"/>
            </a:endParaRPr>
          </a:p>
        </p:txBody>
      </p:sp>
      <p:sp>
        <p:nvSpPr>
          <p:cNvPr id="19" name="Cube 18">
            <a:extLst>
              <a:ext uri="{FF2B5EF4-FFF2-40B4-BE49-F238E27FC236}">
                <a16:creationId xmlns:a16="http://schemas.microsoft.com/office/drawing/2014/main" id="{52697836-0463-054F-BBAB-07AE64E0448C}"/>
              </a:ext>
            </a:extLst>
          </p:cNvPr>
          <p:cNvSpPr/>
          <p:nvPr/>
        </p:nvSpPr>
        <p:spPr>
          <a:xfrm>
            <a:off x="2668776" y="2917757"/>
            <a:ext cx="525001" cy="215102"/>
          </a:xfrm>
          <a:prstGeom prst="cube">
            <a:avLst/>
          </a:prstGeom>
          <a:gradFill flip="none" rotWithShape="1">
            <a:gsLst>
              <a:gs pos="0">
                <a:schemeClr val="accent4">
                  <a:lumMod val="60000"/>
                  <a:lumOff val="40000"/>
                </a:schemeClr>
              </a:gs>
              <a:gs pos="100000">
                <a:srgbClr val="FFFFFF"/>
              </a:gs>
            </a:gsLst>
            <a:lin ang="16860000" scaled="0"/>
            <a:tileRect/>
          </a:gradFill>
          <a:ln>
            <a:solidFill>
              <a:schemeClr val="accent4">
                <a:lumMod val="75000"/>
              </a:schemeClr>
            </a:solidFill>
          </a:ln>
        </p:spPr>
        <p:style>
          <a:lnRef idx="1">
            <a:schemeClr val="accent1"/>
          </a:lnRef>
          <a:fillRef idx="3">
            <a:schemeClr val="accent1"/>
          </a:fillRef>
          <a:effectRef idx="2">
            <a:schemeClr val="accent1"/>
          </a:effectRef>
          <a:fontRef idx="minor">
            <a:schemeClr val="lt1"/>
          </a:fontRef>
        </p:style>
        <p:txBody>
          <a:bodyPr lIns="66555" tIns="33277" rIns="66555" bIns="33277" anchor="ctr"/>
          <a:lstStyle/>
          <a:p>
            <a:pPr marL="0" marR="0" lvl="0" indent="0" algn="ctr" defTabSz="330212" rtl="0" eaLnBrk="1" fontAlgn="base" latinLnBrk="0" hangingPunct="1">
              <a:lnSpc>
                <a:spcPct val="100000"/>
              </a:lnSpc>
              <a:spcBef>
                <a:spcPct val="0"/>
              </a:spcBef>
              <a:spcAft>
                <a:spcPct val="0"/>
              </a:spcAft>
              <a:buClrTx/>
              <a:buSzTx/>
              <a:buFontTx/>
              <a:buNone/>
              <a:tabLst/>
              <a:defRPr/>
            </a:pPr>
            <a:endParaRPr kumimoji="0" lang="en-US" sz="1310" b="0" i="0" u="none" strike="noStrike" kern="1200" cap="none" spc="0" normalizeH="0" baseline="0" noProof="0">
              <a:ln>
                <a:noFill/>
              </a:ln>
              <a:solidFill>
                <a:prstClr val="white"/>
              </a:solidFill>
              <a:effectLst/>
              <a:uLnTx/>
              <a:uFillTx/>
              <a:latin typeface="Calibri"/>
              <a:ea typeface="+mn-ea"/>
              <a:cs typeface="+mn-cs"/>
            </a:endParaRPr>
          </a:p>
        </p:txBody>
      </p:sp>
      <p:sp>
        <p:nvSpPr>
          <p:cNvPr id="20" name="Cube 19">
            <a:extLst>
              <a:ext uri="{FF2B5EF4-FFF2-40B4-BE49-F238E27FC236}">
                <a16:creationId xmlns:a16="http://schemas.microsoft.com/office/drawing/2014/main" id="{F53D6256-8C31-8C43-97FD-39245D4624B6}"/>
              </a:ext>
            </a:extLst>
          </p:cNvPr>
          <p:cNvSpPr/>
          <p:nvPr/>
        </p:nvSpPr>
        <p:spPr>
          <a:xfrm>
            <a:off x="3157997" y="2917757"/>
            <a:ext cx="709106" cy="215102"/>
          </a:xfrm>
          <a:prstGeom prst="cube">
            <a:avLst/>
          </a:prstGeom>
          <a:gradFill flip="none" rotWithShape="1">
            <a:gsLst>
              <a:gs pos="0">
                <a:schemeClr val="accent3">
                  <a:lumMod val="60000"/>
                  <a:lumOff val="40000"/>
                </a:schemeClr>
              </a:gs>
              <a:gs pos="100000">
                <a:srgbClr val="FFFFFF"/>
              </a:gs>
            </a:gsLst>
            <a:lin ang="16200000" scaled="0"/>
            <a:tileRect/>
          </a:gradFill>
          <a:ln>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lIns="66555" tIns="33277" rIns="66555" bIns="33277" anchor="ctr"/>
          <a:lstStyle/>
          <a:p>
            <a:pPr marL="0" marR="0" lvl="0" indent="0" algn="ctr" defTabSz="330212" rtl="0" eaLnBrk="1" fontAlgn="base" latinLnBrk="0" hangingPunct="1">
              <a:lnSpc>
                <a:spcPct val="100000"/>
              </a:lnSpc>
              <a:spcBef>
                <a:spcPct val="0"/>
              </a:spcBef>
              <a:spcAft>
                <a:spcPct val="0"/>
              </a:spcAft>
              <a:buClrTx/>
              <a:buSzTx/>
              <a:buFontTx/>
              <a:buNone/>
              <a:tabLst/>
              <a:defRPr/>
            </a:pPr>
            <a:endParaRPr kumimoji="0" lang="en-US" sz="1310" b="0" i="0" u="none" strike="noStrike" kern="1200" cap="none" spc="0" normalizeH="0" baseline="0" noProof="0">
              <a:ln>
                <a:noFill/>
              </a:ln>
              <a:solidFill>
                <a:prstClr val="white"/>
              </a:solidFill>
              <a:effectLst/>
              <a:uLnTx/>
              <a:uFillTx/>
              <a:latin typeface="Calibri"/>
              <a:ea typeface="+mn-ea"/>
              <a:cs typeface="+mn-cs"/>
            </a:endParaRPr>
          </a:p>
        </p:txBody>
      </p:sp>
      <p:sp>
        <p:nvSpPr>
          <p:cNvPr id="21" name="Cube 20">
            <a:extLst>
              <a:ext uri="{FF2B5EF4-FFF2-40B4-BE49-F238E27FC236}">
                <a16:creationId xmlns:a16="http://schemas.microsoft.com/office/drawing/2014/main" id="{0D226E39-5115-974B-8923-9B9D0CB9663E}"/>
              </a:ext>
            </a:extLst>
          </p:cNvPr>
          <p:cNvSpPr/>
          <p:nvPr/>
        </p:nvSpPr>
        <p:spPr>
          <a:xfrm>
            <a:off x="3833633" y="2917757"/>
            <a:ext cx="524039" cy="215102"/>
          </a:xfrm>
          <a:prstGeom prst="cube">
            <a:avLst/>
          </a:prstGeom>
          <a:gradFill flip="none" rotWithShape="1">
            <a:gsLst>
              <a:gs pos="0">
                <a:schemeClr val="accent4">
                  <a:lumMod val="60000"/>
                  <a:lumOff val="40000"/>
                </a:schemeClr>
              </a:gs>
              <a:gs pos="100000">
                <a:srgbClr val="FFFFFF"/>
              </a:gs>
            </a:gsLst>
            <a:lin ang="16860000" scaled="0"/>
            <a:tileRect/>
          </a:gradFill>
          <a:ln>
            <a:solidFill>
              <a:schemeClr val="accent4">
                <a:lumMod val="50000"/>
              </a:schemeClr>
            </a:solidFill>
          </a:ln>
        </p:spPr>
        <p:style>
          <a:lnRef idx="1">
            <a:schemeClr val="accent1"/>
          </a:lnRef>
          <a:fillRef idx="3">
            <a:schemeClr val="accent1"/>
          </a:fillRef>
          <a:effectRef idx="2">
            <a:schemeClr val="accent1"/>
          </a:effectRef>
          <a:fontRef idx="minor">
            <a:schemeClr val="lt1"/>
          </a:fontRef>
        </p:style>
        <p:txBody>
          <a:bodyPr lIns="66555" tIns="33277" rIns="66555" bIns="33277" anchor="ctr"/>
          <a:lstStyle/>
          <a:p>
            <a:pPr marL="0" marR="0" lvl="0" indent="0" algn="ctr" defTabSz="330212" rtl="0" eaLnBrk="1" fontAlgn="base" latinLnBrk="0" hangingPunct="1">
              <a:lnSpc>
                <a:spcPct val="100000"/>
              </a:lnSpc>
              <a:spcBef>
                <a:spcPct val="0"/>
              </a:spcBef>
              <a:spcAft>
                <a:spcPct val="0"/>
              </a:spcAft>
              <a:buClrTx/>
              <a:buSzTx/>
              <a:buFontTx/>
              <a:buNone/>
              <a:tabLst/>
              <a:defRPr/>
            </a:pPr>
            <a:endParaRPr kumimoji="0" lang="en-US" sz="1310" b="0" i="0" u="none" strike="noStrike" kern="1200" cap="none" spc="0" normalizeH="0" baseline="0" noProof="0">
              <a:ln>
                <a:noFill/>
              </a:ln>
              <a:solidFill>
                <a:prstClr val="white"/>
              </a:solidFill>
              <a:effectLst/>
              <a:uLnTx/>
              <a:uFillTx/>
              <a:latin typeface="Calibri"/>
              <a:ea typeface="+mn-ea"/>
              <a:cs typeface="+mn-cs"/>
            </a:endParaRPr>
          </a:p>
        </p:txBody>
      </p:sp>
      <p:sp>
        <p:nvSpPr>
          <p:cNvPr id="22" name="Cube 21">
            <a:extLst>
              <a:ext uri="{FF2B5EF4-FFF2-40B4-BE49-F238E27FC236}">
                <a16:creationId xmlns:a16="http://schemas.microsoft.com/office/drawing/2014/main" id="{39C07BD6-A91A-B044-A277-BCDA77F7E5CE}"/>
              </a:ext>
            </a:extLst>
          </p:cNvPr>
          <p:cNvSpPr/>
          <p:nvPr/>
        </p:nvSpPr>
        <p:spPr>
          <a:xfrm>
            <a:off x="4327451" y="2917757"/>
            <a:ext cx="517745" cy="215102"/>
          </a:xfrm>
          <a:prstGeom prst="cube">
            <a:avLst/>
          </a:prstGeom>
        </p:spPr>
        <p:style>
          <a:lnRef idx="1">
            <a:schemeClr val="accent1"/>
          </a:lnRef>
          <a:fillRef idx="3">
            <a:schemeClr val="accent1"/>
          </a:fillRef>
          <a:effectRef idx="2">
            <a:schemeClr val="accent1"/>
          </a:effectRef>
          <a:fontRef idx="minor">
            <a:schemeClr val="lt1"/>
          </a:fontRef>
        </p:style>
        <p:txBody>
          <a:bodyPr lIns="66555" tIns="33277" rIns="66555" bIns="33277" anchor="ctr"/>
          <a:lstStyle/>
          <a:p>
            <a:pPr marL="0" marR="0" lvl="0" indent="0" algn="ctr" defTabSz="330212" rtl="0" eaLnBrk="1" fontAlgn="base" latinLnBrk="0" hangingPunct="1">
              <a:lnSpc>
                <a:spcPct val="100000"/>
              </a:lnSpc>
              <a:spcBef>
                <a:spcPct val="0"/>
              </a:spcBef>
              <a:spcAft>
                <a:spcPct val="0"/>
              </a:spcAft>
              <a:buClrTx/>
              <a:buSzTx/>
              <a:buFontTx/>
              <a:buNone/>
              <a:tabLst/>
              <a:defRPr/>
            </a:pPr>
            <a:endParaRPr kumimoji="0" lang="en-US" sz="1310" b="0" i="0" u="none" strike="noStrike" kern="1200" cap="none" spc="0" normalizeH="0" baseline="0" noProof="0">
              <a:ln>
                <a:noFill/>
              </a:ln>
              <a:solidFill>
                <a:prstClr val="white"/>
              </a:solidFill>
              <a:effectLst/>
              <a:uLnTx/>
              <a:uFillTx/>
              <a:latin typeface="Calibri"/>
              <a:ea typeface="+mn-ea"/>
              <a:cs typeface="+mn-cs"/>
            </a:endParaRPr>
          </a:p>
        </p:txBody>
      </p:sp>
      <p:sp>
        <p:nvSpPr>
          <p:cNvPr id="5" name="TextBox 4">
            <a:extLst>
              <a:ext uri="{FF2B5EF4-FFF2-40B4-BE49-F238E27FC236}">
                <a16:creationId xmlns:a16="http://schemas.microsoft.com/office/drawing/2014/main" id="{73DD38C3-2E34-374C-96CD-402CBB536605}"/>
              </a:ext>
            </a:extLst>
          </p:cNvPr>
          <p:cNvSpPr txBox="1"/>
          <p:nvPr/>
        </p:nvSpPr>
        <p:spPr>
          <a:xfrm>
            <a:off x="3250469" y="1355794"/>
            <a:ext cx="651140"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err="1">
                <a:ln>
                  <a:noFill/>
                </a:ln>
                <a:solidFill>
                  <a:prstClr val="black"/>
                </a:solidFill>
                <a:effectLst/>
                <a:uLnTx/>
                <a:uFillTx/>
                <a:latin typeface="Calibri"/>
                <a:ea typeface="+mn-ea"/>
                <a:cs typeface="+mn-cs"/>
              </a:rPr>
              <a:t>dnaE</a:t>
            </a:r>
            <a:endParaRPr kumimoji="0" lang="en-US" sz="1800" b="0" i="1" u="none" strike="noStrike" kern="1200" cap="none" spc="0" normalizeH="0" baseline="0" noProof="0" dirty="0">
              <a:ln>
                <a:noFill/>
              </a:ln>
              <a:solidFill>
                <a:prstClr val="black"/>
              </a:solidFill>
              <a:effectLst/>
              <a:uLnTx/>
              <a:uFillTx/>
              <a:latin typeface="Calibri"/>
              <a:ea typeface="+mn-ea"/>
              <a:cs typeface="+mn-cs"/>
            </a:endParaRPr>
          </a:p>
        </p:txBody>
      </p:sp>
      <p:sp>
        <p:nvSpPr>
          <p:cNvPr id="23" name="Cube 22">
            <a:extLst>
              <a:ext uri="{FF2B5EF4-FFF2-40B4-BE49-F238E27FC236}">
                <a16:creationId xmlns:a16="http://schemas.microsoft.com/office/drawing/2014/main" id="{0CBBF0F4-6180-5B49-ACF1-23A6B6EE5530}"/>
              </a:ext>
            </a:extLst>
          </p:cNvPr>
          <p:cNvSpPr/>
          <p:nvPr/>
        </p:nvSpPr>
        <p:spPr>
          <a:xfrm>
            <a:off x="9054238" y="1700539"/>
            <a:ext cx="1155607" cy="240366"/>
          </a:xfrm>
          <a:prstGeom prst="cube">
            <a:avLst/>
          </a:prstGeom>
          <a:solidFill>
            <a:schemeClr val="accent2">
              <a:lumMod val="60000"/>
              <a:lumOff val="40000"/>
            </a:schemeClr>
          </a:solidFill>
          <a:ln>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lIns="66555" tIns="33277" rIns="66555" bIns="33277" anchor="ctr"/>
          <a:lstStyle/>
          <a:p>
            <a:pPr marL="0" marR="0" lvl="0" indent="0" algn="ctr" defTabSz="330212" rtl="0" eaLnBrk="1" fontAlgn="base" latinLnBrk="0" hangingPunct="1">
              <a:lnSpc>
                <a:spcPct val="100000"/>
              </a:lnSpc>
              <a:spcBef>
                <a:spcPct val="0"/>
              </a:spcBef>
              <a:spcAft>
                <a:spcPct val="0"/>
              </a:spcAft>
              <a:buClrTx/>
              <a:buSzTx/>
              <a:buFontTx/>
              <a:buNone/>
              <a:tabLst/>
              <a:defRPr/>
            </a:pPr>
            <a:endParaRPr kumimoji="0" lang="en-US" sz="1310" b="0" i="0" u="none" strike="noStrike" kern="1200" cap="none" spc="0" normalizeH="0" baseline="0" noProof="0">
              <a:ln>
                <a:noFill/>
              </a:ln>
              <a:solidFill>
                <a:prstClr val="white"/>
              </a:solidFill>
              <a:effectLst/>
              <a:uLnTx/>
              <a:uFillTx/>
              <a:latin typeface="Calibri"/>
              <a:ea typeface="+mn-ea"/>
              <a:cs typeface="+mn-cs"/>
            </a:endParaRPr>
          </a:p>
        </p:txBody>
      </p:sp>
      <p:sp>
        <p:nvSpPr>
          <p:cNvPr id="25" name="TextBox 24">
            <a:extLst>
              <a:ext uri="{FF2B5EF4-FFF2-40B4-BE49-F238E27FC236}">
                <a16:creationId xmlns:a16="http://schemas.microsoft.com/office/drawing/2014/main" id="{0EC7EA35-C734-E342-962D-16F375385E55}"/>
              </a:ext>
            </a:extLst>
          </p:cNvPr>
          <p:cNvSpPr txBox="1"/>
          <p:nvPr/>
        </p:nvSpPr>
        <p:spPr>
          <a:xfrm>
            <a:off x="2026484" y="2543174"/>
            <a:ext cx="1284582"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err="1">
                <a:ln>
                  <a:noFill/>
                </a:ln>
                <a:solidFill>
                  <a:prstClr val="black"/>
                </a:solidFill>
                <a:effectLst/>
                <a:uLnTx/>
                <a:uFillTx/>
                <a:latin typeface="Calibri"/>
                <a:ea typeface="+mn-ea"/>
                <a:cs typeface="+mn-cs"/>
              </a:rPr>
              <a:t>dnaE</a:t>
            </a:r>
            <a:endParaRPr kumimoji="0" lang="en-US" sz="1800" b="0" i="1" u="none" strike="noStrike" kern="1200" cap="none" spc="0" normalizeH="0" baseline="0" noProof="0" dirty="0">
              <a:ln>
                <a:noFill/>
              </a:ln>
              <a:solidFill>
                <a:prstClr val="black"/>
              </a:solidFill>
              <a:effectLst/>
              <a:uLnTx/>
              <a:uFillTx/>
              <a:latin typeface="Calibri"/>
              <a:ea typeface="+mn-ea"/>
              <a:cs typeface="+mn-cs"/>
            </a:endParaRPr>
          </a:p>
        </p:txBody>
      </p:sp>
      <p:cxnSp>
        <p:nvCxnSpPr>
          <p:cNvPr id="27" name="Straight Arrow Connector 26">
            <a:extLst>
              <a:ext uri="{FF2B5EF4-FFF2-40B4-BE49-F238E27FC236}">
                <a16:creationId xmlns:a16="http://schemas.microsoft.com/office/drawing/2014/main" id="{7A03BDC9-6AD8-6444-9443-B614BAF8B216}"/>
              </a:ext>
            </a:extLst>
          </p:cNvPr>
          <p:cNvCxnSpPr>
            <a:cxnSpLocks/>
          </p:cNvCxnSpPr>
          <p:nvPr/>
        </p:nvCxnSpPr>
        <p:spPr>
          <a:xfrm>
            <a:off x="4907918" y="3025308"/>
            <a:ext cx="422811"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30" name="Cube 29">
            <a:extLst>
              <a:ext uri="{FF2B5EF4-FFF2-40B4-BE49-F238E27FC236}">
                <a16:creationId xmlns:a16="http://schemas.microsoft.com/office/drawing/2014/main" id="{9B252EC8-1E20-0E4E-99F3-B27E31A5EE36}"/>
              </a:ext>
            </a:extLst>
          </p:cNvPr>
          <p:cNvSpPr/>
          <p:nvPr/>
        </p:nvSpPr>
        <p:spPr>
          <a:xfrm>
            <a:off x="7184507" y="2867543"/>
            <a:ext cx="802260" cy="287604"/>
          </a:xfrm>
          <a:prstGeom prst="cube">
            <a:avLst/>
          </a:prstGeom>
          <a:solidFill>
            <a:schemeClr val="accent2">
              <a:lumMod val="60000"/>
              <a:lumOff val="40000"/>
            </a:schemeClr>
          </a:solidFill>
          <a:ln>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lIns="66555" tIns="33277" rIns="66555" bIns="33277" anchor="ctr"/>
          <a:lstStyle/>
          <a:p>
            <a:pPr marL="0" marR="0" lvl="0" indent="0" algn="ctr" defTabSz="330212" rtl="0" eaLnBrk="1" fontAlgn="base" latinLnBrk="0" hangingPunct="1">
              <a:lnSpc>
                <a:spcPct val="100000"/>
              </a:lnSpc>
              <a:spcBef>
                <a:spcPct val="0"/>
              </a:spcBef>
              <a:spcAft>
                <a:spcPct val="0"/>
              </a:spcAft>
              <a:buClrTx/>
              <a:buSzTx/>
              <a:buFontTx/>
              <a:buNone/>
              <a:tabLst/>
              <a:defRPr/>
            </a:pPr>
            <a:endParaRPr kumimoji="0" lang="en-US" sz="1310" b="0" i="0" u="none" strike="noStrike" kern="1200" cap="none" spc="0" normalizeH="0" baseline="0" noProof="0">
              <a:ln>
                <a:noFill/>
              </a:ln>
              <a:solidFill>
                <a:prstClr val="white"/>
              </a:solidFill>
              <a:effectLst/>
              <a:uLnTx/>
              <a:uFillTx/>
              <a:latin typeface="Calibri"/>
              <a:ea typeface="+mn-ea"/>
              <a:cs typeface="+mn-cs"/>
            </a:endParaRPr>
          </a:p>
        </p:txBody>
      </p:sp>
      <p:cxnSp>
        <p:nvCxnSpPr>
          <p:cNvPr id="33" name="Straight Arrow Connector 32">
            <a:extLst>
              <a:ext uri="{FF2B5EF4-FFF2-40B4-BE49-F238E27FC236}">
                <a16:creationId xmlns:a16="http://schemas.microsoft.com/office/drawing/2014/main" id="{F364D896-96F9-C64C-8373-F91A75187ABF}"/>
              </a:ext>
            </a:extLst>
          </p:cNvPr>
          <p:cNvCxnSpPr>
            <a:cxnSpLocks/>
          </p:cNvCxnSpPr>
          <p:nvPr/>
        </p:nvCxnSpPr>
        <p:spPr>
          <a:xfrm>
            <a:off x="8084454" y="4685757"/>
            <a:ext cx="627381" cy="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34" name="Cube 33">
            <a:extLst>
              <a:ext uri="{FF2B5EF4-FFF2-40B4-BE49-F238E27FC236}">
                <a16:creationId xmlns:a16="http://schemas.microsoft.com/office/drawing/2014/main" id="{7DA1B018-BBA6-6645-A016-81E047D46CF4}"/>
              </a:ext>
            </a:extLst>
          </p:cNvPr>
          <p:cNvSpPr/>
          <p:nvPr/>
        </p:nvSpPr>
        <p:spPr>
          <a:xfrm>
            <a:off x="9010695" y="2890712"/>
            <a:ext cx="1155607" cy="240366"/>
          </a:xfrm>
          <a:prstGeom prst="cube">
            <a:avLst/>
          </a:prstGeom>
          <a:solidFill>
            <a:schemeClr val="accent2">
              <a:lumMod val="60000"/>
              <a:lumOff val="40000"/>
            </a:schemeClr>
          </a:solidFill>
          <a:ln>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lIns="66555" tIns="33277" rIns="66555" bIns="33277" anchor="ctr"/>
          <a:lstStyle/>
          <a:p>
            <a:pPr marL="0" marR="0" lvl="0" indent="0" algn="ctr" defTabSz="330212" rtl="0" eaLnBrk="1" fontAlgn="base" latinLnBrk="0" hangingPunct="1">
              <a:lnSpc>
                <a:spcPct val="100000"/>
              </a:lnSpc>
              <a:spcBef>
                <a:spcPct val="0"/>
              </a:spcBef>
              <a:spcAft>
                <a:spcPct val="0"/>
              </a:spcAft>
              <a:buClrTx/>
              <a:buSzTx/>
              <a:buFontTx/>
              <a:buNone/>
              <a:tabLst/>
              <a:defRPr/>
            </a:pPr>
            <a:endParaRPr kumimoji="0" lang="en-US" sz="1310" b="0" i="0" u="none" strike="noStrike" kern="1200" cap="none" spc="0" normalizeH="0" baseline="0" noProof="0">
              <a:ln>
                <a:noFill/>
              </a:ln>
              <a:solidFill>
                <a:prstClr val="white"/>
              </a:solidFill>
              <a:effectLst/>
              <a:uLnTx/>
              <a:uFillTx/>
              <a:latin typeface="Calibri"/>
              <a:ea typeface="+mn-ea"/>
              <a:cs typeface="+mn-cs"/>
            </a:endParaRPr>
          </a:p>
        </p:txBody>
      </p:sp>
      <p:sp>
        <p:nvSpPr>
          <p:cNvPr id="36" name="TextBox 35">
            <a:extLst>
              <a:ext uri="{FF2B5EF4-FFF2-40B4-BE49-F238E27FC236}">
                <a16:creationId xmlns:a16="http://schemas.microsoft.com/office/drawing/2014/main" id="{6E72C5B0-365E-0F47-A435-38A76C3E875A}"/>
              </a:ext>
            </a:extLst>
          </p:cNvPr>
          <p:cNvSpPr txBox="1"/>
          <p:nvPr/>
        </p:nvSpPr>
        <p:spPr>
          <a:xfrm>
            <a:off x="7943221" y="2451142"/>
            <a:ext cx="1202573"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alibri"/>
                <a:ea typeface="+mn-ea"/>
                <a:cs typeface="+mn-cs"/>
              </a:rPr>
              <a:t>cis</a:t>
            </a:r>
            <a:r>
              <a:rPr kumimoji="0" lang="en-US" sz="1800" b="0" i="0" u="none" strike="noStrike" kern="1200" cap="none" spc="0" normalizeH="0" baseline="0" noProof="0" dirty="0">
                <a:ln>
                  <a:noFill/>
                </a:ln>
                <a:solidFill>
                  <a:prstClr val="black"/>
                </a:solidFill>
                <a:effectLst/>
                <a:uLnTx/>
                <a:uFillTx/>
                <a:latin typeface="Calibri"/>
                <a:ea typeface="+mn-ea"/>
                <a:cs typeface="+mn-cs"/>
              </a:rPr>
              <a:t> splicing</a:t>
            </a:r>
          </a:p>
        </p:txBody>
      </p:sp>
      <p:sp>
        <p:nvSpPr>
          <p:cNvPr id="41" name="TextBox 40">
            <a:extLst>
              <a:ext uri="{FF2B5EF4-FFF2-40B4-BE49-F238E27FC236}">
                <a16:creationId xmlns:a16="http://schemas.microsoft.com/office/drawing/2014/main" id="{5A72F472-1F3F-104A-BFBC-8BF9A74BEBB2}"/>
              </a:ext>
            </a:extLst>
          </p:cNvPr>
          <p:cNvSpPr txBox="1"/>
          <p:nvPr/>
        </p:nvSpPr>
        <p:spPr>
          <a:xfrm>
            <a:off x="2003339" y="3651579"/>
            <a:ext cx="808825"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alibri"/>
                <a:ea typeface="+mn-ea"/>
                <a:cs typeface="+mn-cs"/>
              </a:rPr>
              <a:t>dnaE1</a:t>
            </a:r>
          </a:p>
        </p:txBody>
      </p:sp>
      <p:sp>
        <p:nvSpPr>
          <p:cNvPr id="42" name="Cube 41">
            <a:extLst>
              <a:ext uri="{FF2B5EF4-FFF2-40B4-BE49-F238E27FC236}">
                <a16:creationId xmlns:a16="http://schemas.microsoft.com/office/drawing/2014/main" id="{9019F3F7-942E-DA43-AB3D-3576ED406ED8}"/>
              </a:ext>
            </a:extLst>
          </p:cNvPr>
          <p:cNvSpPr/>
          <p:nvPr/>
        </p:nvSpPr>
        <p:spPr>
          <a:xfrm>
            <a:off x="2720083" y="4063088"/>
            <a:ext cx="525001" cy="215102"/>
          </a:xfrm>
          <a:prstGeom prst="cube">
            <a:avLst/>
          </a:prstGeom>
          <a:gradFill flip="none" rotWithShape="1">
            <a:gsLst>
              <a:gs pos="0">
                <a:schemeClr val="accent4">
                  <a:lumMod val="60000"/>
                  <a:lumOff val="40000"/>
                </a:schemeClr>
              </a:gs>
              <a:gs pos="100000">
                <a:srgbClr val="FFFFFF"/>
              </a:gs>
            </a:gsLst>
            <a:lin ang="16860000" scaled="0"/>
            <a:tileRect/>
          </a:gradFill>
          <a:ln>
            <a:solidFill>
              <a:schemeClr val="accent4">
                <a:lumMod val="75000"/>
              </a:schemeClr>
            </a:solidFill>
          </a:ln>
        </p:spPr>
        <p:style>
          <a:lnRef idx="1">
            <a:schemeClr val="accent1"/>
          </a:lnRef>
          <a:fillRef idx="3">
            <a:schemeClr val="accent1"/>
          </a:fillRef>
          <a:effectRef idx="2">
            <a:schemeClr val="accent1"/>
          </a:effectRef>
          <a:fontRef idx="minor">
            <a:schemeClr val="lt1"/>
          </a:fontRef>
        </p:style>
        <p:txBody>
          <a:bodyPr lIns="66555" tIns="33277" rIns="66555" bIns="33277" anchor="ctr"/>
          <a:lstStyle/>
          <a:p>
            <a:pPr marL="0" marR="0" lvl="0" indent="0" algn="ctr" defTabSz="330212" rtl="0" eaLnBrk="1" fontAlgn="base" latinLnBrk="0" hangingPunct="1">
              <a:lnSpc>
                <a:spcPct val="100000"/>
              </a:lnSpc>
              <a:spcBef>
                <a:spcPct val="0"/>
              </a:spcBef>
              <a:spcAft>
                <a:spcPct val="0"/>
              </a:spcAft>
              <a:buClrTx/>
              <a:buSzTx/>
              <a:buFontTx/>
              <a:buNone/>
              <a:tabLst/>
              <a:defRPr/>
            </a:pPr>
            <a:endParaRPr kumimoji="0" lang="en-US" sz="1310" b="0" i="0" u="none" strike="noStrike" kern="1200" cap="none" spc="0" normalizeH="0" baseline="0" noProof="0">
              <a:ln>
                <a:noFill/>
              </a:ln>
              <a:solidFill>
                <a:prstClr val="white"/>
              </a:solidFill>
              <a:effectLst/>
              <a:uLnTx/>
              <a:uFillTx/>
              <a:latin typeface="Calibri"/>
              <a:ea typeface="+mn-ea"/>
              <a:cs typeface="+mn-cs"/>
            </a:endParaRPr>
          </a:p>
        </p:txBody>
      </p:sp>
      <p:sp>
        <p:nvSpPr>
          <p:cNvPr id="43" name="Cube 42">
            <a:extLst>
              <a:ext uri="{FF2B5EF4-FFF2-40B4-BE49-F238E27FC236}">
                <a16:creationId xmlns:a16="http://schemas.microsoft.com/office/drawing/2014/main" id="{09946754-3976-0C4C-8403-21BC55968E17}"/>
              </a:ext>
            </a:extLst>
          </p:cNvPr>
          <p:cNvSpPr/>
          <p:nvPr/>
        </p:nvSpPr>
        <p:spPr>
          <a:xfrm>
            <a:off x="1954804" y="4061850"/>
            <a:ext cx="777823" cy="216341"/>
          </a:xfrm>
          <a:prstGeom prst="cube">
            <a:avLst/>
          </a:prstGeom>
        </p:spPr>
        <p:style>
          <a:lnRef idx="1">
            <a:schemeClr val="accent1"/>
          </a:lnRef>
          <a:fillRef idx="3">
            <a:schemeClr val="accent1"/>
          </a:fillRef>
          <a:effectRef idx="2">
            <a:schemeClr val="accent1"/>
          </a:effectRef>
          <a:fontRef idx="minor">
            <a:schemeClr val="lt1"/>
          </a:fontRef>
        </p:style>
        <p:txBody>
          <a:bodyPr lIns="66555" tIns="33277" rIns="66555" bIns="33277" anchor="ctr"/>
          <a:lstStyle/>
          <a:p>
            <a:pPr marL="0" marR="0" lvl="0" indent="0" algn="ctr" defTabSz="330212" rtl="0" eaLnBrk="1" fontAlgn="base" latinLnBrk="0" hangingPunct="1">
              <a:lnSpc>
                <a:spcPct val="100000"/>
              </a:lnSpc>
              <a:spcBef>
                <a:spcPct val="0"/>
              </a:spcBef>
              <a:spcAft>
                <a:spcPct val="0"/>
              </a:spcAft>
              <a:buClrTx/>
              <a:buSzTx/>
              <a:buFontTx/>
              <a:buNone/>
              <a:tabLst/>
              <a:defRPr/>
            </a:pPr>
            <a:endParaRPr kumimoji="0" lang="en-US" sz="1310" b="0" i="0" u="none" strike="noStrike" kern="1200" cap="none" spc="0" normalizeH="0" baseline="0" noProof="0">
              <a:ln>
                <a:noFill/>
              </a:ln>
              <a:solidFill>
                <a:prstClr val="white"/>
              </a:solidFill>
              <a:effectLst/>
              <a:uLnTx/>
              <a:uFillTx/>
              <a:latin typeface="Calibri"/>
              <a:ea typeface="+mn-ea"/>
              <a:cs typeface="+mn-cs"/>
            </a:endParaRPr>
          </a:p>
        </p:txBody>
      </p:sp>
      <p:sp>
        <p:nvSpPr>
          <p:cNvPr id="46" name="Cube 45">
            <a:extLst>
              <a:ext uri="{FF2B5EF4-FFF2-40B4-BE49-F238E27FC236}">
                <a16:creationId xmlns:a16="http://schemas.microsoft.com/office/drawing/2014/main" id="{4B79086B-D719-9248-8A57-48B9A5087A46}"/>
              </a:ext>
            </a:extLst>
          </p:cNvPr>
          <p:cNvSpPr/>
          <p:nvPr/>
        </p:nvSpPr>
        <p:spPr>
          <a:xfrm>
            <a:off x="2216980" y="5164542"/>
            <a:ext cx="524039" cy="215102"/>
          </a:xfrm>
          <a:prstGeom prst="cube">
            <a:avLst/>
          </a:prstGeom>
          <a:gradFill flip="none" rotWithShape="1">
            <a:gsLst>
              <a:gs pos="0">
                <a:schemeClr val="accent4">
                  <a:lumMod val="60000"/>
                  <a:lumOff val="40000"/>
                </a:schemeClr>
              </a:gs>
              <a:gs pos="100000">
                <a:srgbClr val="FFFFFF"/>
              </a:gs>
            </a:gsLst>
            <a:lin ang="16860000" scaled="0"/>
            <a:tileRect/>
          </a:gradFill>
          <a:ln>
            <a:solidFill>
              <a:schemeClr val="accent4">
                <a:lumMod val="50000"/>
              </a:schemeClr>
            </a:solidFill>
          </a:ln>
        </p:spPr>
        <p:style>
          <a:lnRef idx="1">
            <a:schemeClr val="accent1"/>
          </a:lnRef>
          <a:fillRef idx="3">
            <a:schemeClr val="accent1"/>
          </a:fillRef>
          <a:effectRef idx="2">
            <a:schemeClr val="accent1"/>
          </a:effectRef>
          <a:fontRef idx="minor">
            <a:schemeClr val="lt1"/>
          </a:fontRef>
        </p:style>
        <p:txBody>
          <a:bodyPr lIns="66555" tIns="33277" rIns="66555" bIns="33277" anchor="ctr"/>
          <a:lstStyle/>
          <a:p>
            <a:pPr marL="0" marR="0" lvl="0" indent="0" algn="ctr" defTabSz="330212" rtl="0" eaLnBrk="1" fontAlgn="base" latinLnBrk="0" hangingPunct="1">
              <a:lnSpc>
                <a:spcPct val="100000"/>
              </a:lnSpc>
              <a:spcBef>
                <a:spcPct val="0"/>
              </a:spcBef>
              <a:spcAft>
                <a:spcPct val="0"/>
              </a:spcAft>
              <a:buClrTx/>
              <a:buSzTx/>
              <a:buFontTx/>
              <a:buNone/>
              <a:tabLst/>
              <a:defRPr/>
            </a:pPr>
            <a:endParaRPr kumimoji="0" lang="en-US" sz="1310" b="0" i="0" u="none" strike="noStrike" kern="1200" cap="none" spc="0" normalizeH="0" baseline="0" noProof="0">
              <a:ln>
                <a:noFill/>
              </a:ln>
              <a:solidFill>
                <a:prstClr val="white"/>
              </a:solidFill>
              <a:effectLst/>
              <a:uLnTx/>
              <a:uFillTx/>
              <a:latin typeface="Calibri"/>
              <a:ea typeface="+mn-ea"/>
              <a:cs typeface="+mn-cs"/>
            </a:endParaRPr>
          </a:p>
        </p:txBody>
      </p:sp>
      <p:sp>
        <p:nvSpPr>
          <p:cNvPr id="47" name="Cube 46">
            <a:extLst>
              <a:ext uri="{FF2B5EF4-FFF2-40B4-BE49-F238E27FC236}">
                <a16:creationId xmlns:a16="http://schemas.microsoft.com/office/drawing/2014/main" id="{E8D0B9CE-D10E-E748-9FAE-80A1B20B5EB6}"/>
              </a:ext>
            </a:extLst>
          </p:cNvPr>
          <p:cNvSpPr/>
          <p:nvPr/>
        </p:nvSpPr>
        <p:spPr>
          <a:xfrm>
            <a:off x="2710798" y="5164542"/>
            <a:ext cx="517745" cy="215102"/>
          </a:xfrm>
          <a:prstGeom prst="cube">
            <a:avLst/>
          </a:prstGeom>
        </p:spPr>
        <p:style>
          <a:lnRef idx="1">
            <a:schemeClr val="accent1"/>
          </a:lnRef>
          <a:fillRef idx="3">
            <a:schemeClr val="accent1"/>
          </a:fillRef>
          <a:effectRef idx="2">
            <a:schemeClr val="accent1"/>
          </a:effectRef>
          <a:fontRef idx="minor">
            <a:schemeClr val="lt1"/>
          </a:fontRef>
        </p:style>
        <p:txBody>
          <a:bodyPr lIns="66555" tIns="33277" rIns="66555" bIns="33277" anchor="ctr"/>
          <a:lstStyle/>
          <a:p>
            <a:pPr marL="0" marR="0" lvl="0" indent="0" algn="ctr" defTabSz="330212" rtl="0" eaLnBrk="1" fontAlgn="base" latinLnBrk="0" hangingPunct="1">
              <a:lnSpc>
                <a:spcPct val="100000"/>
              </a:lnSpc>
              <a:spcBef>
                <a:spcPct val="0"/>
              </a:spcBef>
              <a:spcAft>
                <a:spcPct val="0"/>
              </a:spcAft>
              <a:buClrTx/>
              <a:buSzTx/>
              <a:buFontTx/>
              <a:buNone/>
              <a:tabLst/>
              <a:defRPr/>
            </a:pPr>
            <a:endParaRPr kumimoji="0" lang="en-US" sz="1310" b="0" i="0" u="none" strike="noStrike" kern="1200" cap="none" spc="0" normalizeH="0" baseline="0" noProof="0">
              <a:ln>
                <a:noFill/>
              </a:ln>
              <a:solidFill>
                <a:prstClr val="white"/>
              </a:solidFill>
              <a:effectLst/>
              <a:uLnTx/>
              <a:uFillTx/>
              <a:latin typeface="Calibri"/>
              <a:ea typeface="+mn-ea"/>
              <a:cs typeface="+mn-cs"/>
            </a:endParaRPr>
          </a:p>
        </p:txBody>
      </p:sp>
      <p:sp>
        <p:nvSpPr>
          <p:cNvPr id="48" name="TextBox 47">
            <a:extLst>
              <a:ext uri="{FF2B5EF4-FFF2-40B4-BE49-F238E27FC236}">
                <a16:creationId xmlns:a16="http://schemas.microsoft.com/office/drawing/2014/main" id="{1C33C784-9D6C-4E47-AE66-09B341056752}"/>
              </a:ext>
            </a:extLst>
          </p:cNvPr>
          <p:cNvSpPr txBox="1"/>
          <p:nvPr/>
        </p:nvSpPr>
        <p:spPr>
          <a:xfrm>
            <a:off x="2534428" y="4757760"/>
            <a:ext cx="769763"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alibri"/>
                <a:ea typeface="+mn-ea"/>
                <a:cs typeface="+mn-cs"/>
              </a:rPr>
              <a:t>dnaE2</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cxnSp>
        <p:nvCxnSpPr>
          <p:cNvPr id="49" name="Straight Arrow Connector 48">
            <a:extLst>
              <a:ext uri="{FF2B5EF4-FFF2-40B4-BE49-F238E27FC236}">
                <a16:creationId xmlns:a16="http://schemas.microsoft.com/office/drawing/2014/main" id="{C30BD3F2-50E5-6745-9556-9B49138B86FE}"/>
              </a:ext>
            </a:extLst>
          </p:cNvPr>
          <p:cNvCxnSpPr>
            <a:cxnSpLocks/>
          </p:cNvCxnSpPr>
          <p:nvPr/>
        </p:nvCxnSpPr>
        <p:spPr>
          <a:xfrm>
            <a:off x="5164860" y="4186451"/>
            <a:ext cx="305393" cy="32703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50" name="Straight Arrow Connector 49">
            <a:extLst>
              <a:ext uri="{FF2B5EF4-FFF2-40B4-BE49-F238E27FC236}">
                <a16:creationId xmlns:a16="http://schemas.microsoft.com/office/drawing/2014/main" id="{BD3038EA-EA6D-8C45-A9C4-972345A76271}"/>
              </a:ext>
            </a:extLst>
          </p:cNvPr>
          <p:cNvCxnSpPr>
            <a:cxnSpLocks/>
          </p:cNvCxnSpPr>
          <p:nvPr/>
        </p:nvCxnSpPr>
        <p:spPr>
          <a:xfrm>
            <a:off x="3382876" y="4170019"/>
            <a:ext cx="433899"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51" name="Cube 50">
            <a:extLst>
              <a:ext uri="{FF2B5EF4-FFF2-40B4-BE49-F238E27FC236}">
                <a16:creationId xmlns:a16="http://schemas.microsoft.com/office/drawing/2014/main" id="{940DC36A-F74F-8E45-A488-D58206767559}"/>
              </a:ext>
            </a:extLst>
          </p:cNvPr>
          <p:cNvSpPr/>
          <p:nvPr/>
        </p:nvSpPr>
        <p:spPr>
          <a:xfrm>
            <a:off x="3897172" y="4013365"/>
            <a:ext cx="802260" cy="280590"/>
          </a:xfrm>
          <a:prstGeom prst="cube">
            <a:avLst/>
          </a:prstGeom>
          <a:solidFill>
            <a:schemeClr val="accent2">
              <a:lumMod val="60000"/>
              <a:lumOff val="40000"/>
            </a:schemeClr>
          </a:solidFill>
          <a:ln>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lIns="66555" tIns="33277" rIns="66555" bIns="33277" anchor="ctr"/>
          <a:lstStyle/>
          <a:p>
            <a:pPr marL="0" marR="0" lvl="0" indent="0" algn="ctr" defTabSz="330212" rtl="0" eaLnBrk="1" fontAlgn="base" latinLnBrk="0" hangingPunct="1">
              <a:lnSpc>
                <a:spcPct val="100000"/>
              </a:lnSpc>
              <a:spcBef>
                <a:spcPct val="0"/>
              </a:spcBef>
              <a:spcAft>
                <a:spcPct val="0"/>
              </a:spcAft>
              <a:buClrTx/>
              <a:buSzTx/>
              <a:buFontTx/>
              <a:buNone/>
              <a:tabLst/>
              <a:defRPr/>
            </a:pPr>
            <a:endParaRPr kumimoji="0" lang="en-US" sz="1310" b="0" i="0" u="none" strike="noStrike" kern="1200" cap="none" spc="0" normalizeH="0" baseline="0" noProof="0">
              <a:ln>
                <a:noFill/>
              </a:ln>
              <a:solidFill>
                <a:prstClr val="white"/>
              </a:solidFill>
              <a:effectLst/>
              <a:uLnTx/>
              <a:uFillTx/>
              <a:latin typeface="Calibri"/>
              <a:ea typeface="+mn-ea"/>
              <a:cs typeface="+mn-cs"/>
            </a:endParaRPr>
          </a:p>
        </p:txBody>
      </p:sp>
      <p:sp>
        <p:nvSpPr>
          <p:cNvPr id="52" name="Cube 51">
            <a:extLst>
              <a:ext uri="{FF2B5EF4-FFF2-40B4-BE49-F238E27FC236}">
                <a16:creationId xmlns:a16="http://schemas.microsoft.com/office/drawing/2014/main" id="{2E5FF626-D925-1146-891B-FEE24F5C903E}"/>
              </a:ext>
            </a:extLst>
          </p:cNvPr>
          <p:cNvSpPr/>
          <p:nvPr/>
        </p:nvSpPr>
        <p:spPr>
          <a:xfrm>
            <a:off x="4655075" y="4010309"/>
            <a:ext cx="310852" cy="282593"/>
          </a:xfrm>
          <a:prstGeom prst="cube">
            <a:avLst/>
          </a:prstGeom>
          <a:solidFill>
            <a:schemeClr val="accent3">
              <a:lumMod val="75000"/>
            </a:schemeClr>
          </a:solidFill>
          <a:ln>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lIns="66555" tIns="33277" rIns="66555" bIns="33277" anchor="ctr"/>
          <a:lstStyle/>
          <a:p>
            <a:pPr marL="0" marR="0" lvl="0" indent="0" algn="ctr" defTabSz="330212" rtl="0" eaLnBrk="1" fontAlgn="base" latinLnBrk="0" hangingPunct="1">
              <a:lnSpc>
                <a:spcPct val="100000"/>
              </a:lnSpc>
              <a:spcBef>
                <a:spcPct val="0"/>
              </a:spcBef>
              <a:spcAft>
                <a:spcPct val="0"/>
              </a:spcAft>
              <a:buClrTx/>
              <a:buSzTx/>
              <a:buFontTx/>
              <a:buNone/>
              <a:tabLst/>
              <a:defRPr/>
            </a:pPr>
            <a:endParaRPr kumimoji="0" lang="en-US" sz="1310" b="0" i="0" u="none" strike="noStrike" kern="1200" cap="none" spc="0" normalizeH="0" baseline="0" noProof="0">
              <a:ln>
                <a:noFill/>
              </a:ln>
              <a:solidFill>
                <a:prstClr val="white"/>
              </a:solidFill>
              <a:effectLst/>
              <a:uLnTx/>
              <a:uFillTx/>
              <a:latin typeface="Calibri"/>
              <a:ea typeface="+mn-ea"/>
              <a:cs typeface="+mn-cs"/>
            </a:endParaRPr>
          </a:p>
        </p:txBody>
      </p:sp>
      <p:sp>
        <p:nvSpPr>
          <p:cNvPr id="53" name="Cube 52">
            <a:extLst>
              <a:ext uri="{FF2B5EF4-FFF2-40B4-BE49-F238E27FC236}">
                <a16:creationId xmlns:a16="http://schemas.microsoft.com/office/drawing/2014/main" id="{BCD85127-D101-D14F-9A06-DF8B96D624A5}"/>
              </a:ext>
            </a:extLst>
          </p:cNvPr>
          <p:cNvSpPr/>
          <p:nvPr/>
        </p:nvSpPr>
        <p:spPr>
          <a:xfrm>
            <a:off x="3914695" y="5087007"/>
            <a:ext cx="391259" cy="282440"/>
          </a:xfrm>
          <a:prstGeom prst="cube">
            <a:avLst/>
          </a:prstGeom>
          <a:solidFill>
            <a:schemeClr val="accent3">
              <a:lumMod val="75000"/>
            </a:schemeClr>
          </a:solidFill>
          <a:ln>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lIns="66555" tIns="33277" rIns="66555" bIns="33277" anchor="ctr"/>
          <a:lstStyle/>
          <a:p>
            <a:pPr marL="0" marR="0" lvl="0" indent="0" algn="ctr" defTabSz="330212" rtl="0" eaLnBrk="1" fontAlgn="base" latinLnBrk="0" hangingPunct="1">
              <a:lnSpc>
                <a:spcPct val="100000"/>
              </a:lnSpc>
              <a:spcBef>
                <a:spcPct val="0"/>
              </a:spcBef>
              <a:spcAft>
                <a:spcPct val="0"/>
              </a:spcAft>
              <a:buClrTx/>
              <a:buSzTx/>
              <a:buFontTx/>
              <a:buNone/>
              <a:tabLst/>
              <a:defRPr/>
            </a:pPr>
            <a:endParaRPr kumimoji="0" lang="en-US" sz="1310" b="0" i="0" u="none" strike="noStrike" kern="1200" cap="none" spc="0" normalizeH="0" baseline="0" noProof="0">
              <a:ln>
                <a:noFill/>
              </a:ln>
              <a:solidFill>
                <a:prstClr val="white"/>
              </a:solidFill>
              <a:effectLst/>
              <a:uLnTx/>
              <a:uFillTx/>
              <a:latin typeface="Calibri"/>
              <a:ea typeface="+mn-ea"/>
              <a:cs typeface="+mn-cs"/>
            </a:endParaRPr>
          </a:p>
        </p:txBody>
      </p:sp>
      <p:sp>
        <p:nvSpPr>
          <p:cNvPr id="54" name="Cube 53">
            <a:extLst>
              <a:ext uri="{FF2B5EF4-FFF2-40B4-BE49-F238E27FC236}">
                <a16:creationId xmlns:a16="http://schemas.microsoft.com/office/drawing/2014/main" id="{91D21F83-60AE-3249-918C-224F251BF3EB}"/>
              </a:ext>
            </a:extLst>
          </p:cNvPr>
          <p:cNvSpPr/>
          <p:nvPr/>
        </p:nvSpPr>
        <p:spPr>
          <a:xfrm>
            <a:off x="4261596" y="5084365"/>
            <a:ext cx="802260" cy="287604"/>
          </a:xfrm>
          <a:prstGeom prst="cube">
            <a:avLst/>
          </a:prstGeom>
          <a:solidFill>
            <a:schemeClr val="accent2">
              <a:lumMod val="60000"/>
              <a:lumOff val="40000"/>
            </a:schemeClr>
          </a:solidFill>
          <a:ln>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lIns="66555" tIns="33277" rIns="66555" bIns="33277" anchor="ctr"/>
          <a:lstStyle/>
          <a:p>
            <a:pPr marL="0" marR="0" lvl="0" indent="0" algn="ctr" defTabSz="330212" rtl="0" eaLnBrk="1" fontAlgn="base" latinLnBrk="0" hangingPunct="1">
              <a:lnSpc>
                <a:spcPct val="100000"/>
              </a:lnSpc>
              <a:spcBef>
                <a:spcPct val="0"/>
              </a:spcBef>
              <a:spcAft>
                <a:spcPct val="0"/>
              </a:spcAft>
              <a:buClrTx/>
              <a:buSzTx/>
              <a:buFontTx/>
              <a:buNone/>
              <a:tabLst/>
              <a:defRPr/>
            </a:pPr>
            <a:endParaRPr kumimoji="0" lang="en-US" sz="1310" b="0" i="0" u="none" strike="noStrike" kern="1200" cap="none" spc="0" normalizeH="0" baseline="0" noProof="0">
              <a:ln>
                <a:noFill/>
              </a:ln>
              <a:solidFill>
                <a:prstClr val="white"/>
              </a:solidFill>
              <a:effectLst/>
              <a:uLnTx/>
              <a:uFillTx/>
              <a:latin typeface="Calibri"/>
              <a:ea typeface="+mn-ea"/>
              <a:cs typeface="+mn-cs"/>
            </a:endParaRPr>
          </a:p>
        </p:txBody>
      </p:sp>
      <p:grpSp>
        <p:nvGrpSpPr>
          <p:cNvPr id="64" name="Group 63">
            <a:extLst>
              <a:ext uri="{FF2B5EF4-FFF2-40B4-BE49-F238E27FC236}">
                <a16:creationId xmlns:a16="http://schemas.microsoft.com/office/drawing/2014/main" id="{14FE0AD2-AD90-9F44-8EC3-D44FD598FB11}"/>
              </a:ext>
            </a:extLst>
          </p:cNvPr>
          <p:cNvGrpSpPr/>
          <p:nvPr/>
        </p:nvGrpSpPr>
        <p:grpSpPr>
          <a:xfrm>
            <a:off x="2567486" y="1672751"/>
            <a:ext cx="282658" cy="148551"/>
            <a:chOff x="219826" y="2336800"/>
            <a:chExt cx="282658" cy="148551"/>
          </a:xfrm>
        </p:grpSpPr>
        <p:cxnSp>
          <p:nvCxnSpPr>
            <p:cNvPr id="58" name="Straight Connector 57">
              <a:extLst>
                <a:ext uri="{FF2B5EF4-FFF2-40B4-BE49-F238E27FC236}">
                  <a16:creationId xmlns:a16="http://schemas.microsoft.com/office/drawing/2014/main" id="{7429FF88-D11F-9F49-B62B-96AE33B3060D}"/>
                </a:ext>
              </a:extLst>
            </p:cNvPr>
            <p:cNvCxnSpPr>
              <a:cxnSpLocks/>
            </p:cNvCxnSpPr>
            <p:nvPr/>
          </p:nvCxnSpPr>
          <p:spPr>
            <a:xfrm>
              <a:off x="228524" y="2336800"/>
              <a:ext cx="0" cy="148551"/>
            </a:xfrm>
            <a:prstGeom prst="line">
              <a:avLst/>
            </a:prstGeom>
            <a:ln>
              <a:solidFill>
                <a:srgbClr val="FFC000"/>
              </a:solidFill>
            </a:ln>
          </p:spPr>
          <p:style>
            <a:lnRef idx="2">
              <a:schemeClr val="accent1"/>
            </a:lnRef>
            <a:fillRef idx="0">
              <a:schemeClr val="accent1"/>
            </a:fillRef>
            <a:effectRef idx="1">
              <a:schemeClr val="accent1"/>
            </a:effectRef>
            <a:fontRef idx="minor">
              <a:schemeClr val="tx1"/>
            </a:fontRef>
          </p:style>
        </p:cxnSp>
        <p:cxnSp>
          <p:nvCxnSpPr>
            <p:cNvPr id="60" name="Straight Arrow Connector 59">
              <a:extLst>
                <a:ext uri="{FF2B5EF4-FFF2-40B4-BE49-F238E27FC236}">
                  <a16:creationId xmlns:a16="http://schemas.microsoft.com/office/drawing/2014/main" id="{BF7734F7-B25E-FA4F-B76E-AA7A10A1A588}"/>
                </a:ext>
              </a:extLst>
            </p:cNvPr>
            <p:cNvCxnSpPr/>
            <p:nvPr/>
          </p:nvCxnSpPr>
          <p:spPr>
            <a:xfrm>
              <a:off x="219826" y="2485351"/>
              <a:ext cx="282658" cy="0"/>
            </a:xfrm>
            <a:prstGeom prst="straightConnector1">
              <a:avLst/>
            </a:prstGeom>
            <a:ln>
              <a:solidFill>
                <a:srgbClr val="FFC000"/>
              </a:solidFill>
              <a:tailEnd type="triangle"/>
            </a:ln>
          </p:spPr>
          <p:style>
            <a:lnRef idx="2">
              <a:schemeClr val="accent1"/>
            </a:lnRef>
            <a:fillRef idx="0">
              <a:schemeClr val="accent1"/>
            </a:fillRef>
            <a:effectRef idx="1">
              <a:schemeClr val="accent1"/>
            </a:effectRef>
            <a:fontRef idx="minor">
              <a:schemeClr val="tx1"/>
            </a:fontRef>
          </p:style>
        </p:cxnSp>
      </p:grpSp>
      <p:grpSp>
        <p:nvGrpSpPr>
          <p:cNvPr id="65" name="Group 64">
            <a:extLst>
              <a:ext uri="{FF2B5EF4-FFF2-40B4-BE49-F238E27FC236}">
                <a16:creationId xmlns:a16="http://schemas.microsoft.com/office/drawing/2014/main" id="{3F4BD926-94A9-9E47-B9C6-D6107A64082E}"/>
              </a:ext>
            </a:extLst>
          </p:cNvPr>
          <p:cNvGrpSpPr/>
          <p:nvPr/>
        </p:nvGrpSpPr>
        <p:grpSpPr>
          <a:xfrm>
            <a:off x="1595772" y="2876758"/>
            <a:ext cx="282658" cy="148551"/>
            <a:chOff x="219826" y="2336800"/>
            <a:chExt cx="282658" cy="148551"/>
          </a:xfrm>
        </p:grpSpPr>
        <p:cxnSp>
          <p:nvCxnSpPr>
            <p:cNvPr id="66" name="Straight Connector 65">
              <a:extLst>
                <a:ext uri="{FF2B5EF4-FFF2-40B4-BE49-F238E27FC236}">
                  <a16:creationId xmlns:a16="http://schemas.microsoft.com/office/drawing/2014/main" id="{7F7428F5-3096-7C4D-A8E5-B12B42F0D59B}"/>
                </a:ext>
              </a:extLst>
            </p:cNvPr>
            <p:cNvCxnSpPr>
              <a:cxnSpLocks/>
            </p:cNvCxnSpPr>
            <p:nvPr/>
          </p:nvCxnSpPr>
          <p:spPr>
            <a:xfrm>
              <a:off x="228524" y="2336800"/>
              <a:ext cx="0" cy="148551"/>
            </a:xfrm>
            <a:prstGeom prst="line">
              <a:avLst/>
            </a:prstGeom>
            <a:ln>
              <a:solidFill>
                <a:srgbClr val="FFC000"/>
              </a:solidFill>
            </a:ln>
          </p:spPr>
          <p:style>
            <a:lnRef idx="2">
              <a:schemeClr val="accent1"/>
            </a:lnRef>
            <a:fillRef idx="0">
              <a:schemeClr val="accent1"/>
            </a:fillRef>
            <a:effectRef idx="1">
              <a:schemeClr val="accent1"/>
            </a:effectRef>
            <a:fontRef idx="minor">
              <a:schemeClr val="tx1"/>
            </a:fontRef>
          </p:style>
        </p:cxnSp>
        <p:cxnSp>
          <p:nvCxnSpPr>
            <p:cNvPr id="67" name="Straight Arrow Connector 66">
              <a:extLst>
                <a:ext uri="{FF2B5EF4-FFF2-40B4-BE49-F238E27FC236}">
                  <a16:creationId xmlns:a16="http://schemas.microsoft.com/office/drawing/2014/main" id="{C5A7145D-B0BB-1F47-975F-D98DDE7D9A32}"/>
                </a:ext>
              </a:extLst>
            </p:cNvPr>
            <p:cNvCxnSpPr/>
            <p:nvPr/>
          </p:nvCxnSpPr>
          <p:spPr>
            <a:xfrm>
              <a:off x="219826" y="2485351"/>
              <a:ext cx="282658" cy="0"/>
            </a:xfrm>
            <a:prstGeom prst="straightConnector1">
              <a:avLst/>
            </a:prstGeom>
            <a:ln>
              <a:solidFill>
                <a:srgbClr val="FFC000"/>
              </a:solidFill>
              <a:tailEnd type="triangle"/>
            </a:ln>
          </p:spPr>
          <p:style>
            <a:lnRef idx="2">
              <a:schemeClr val="accent1"/>
            </a:lnRef>
            <a:fillRef idx="0">
              <a:schemeClr val="accent1"/>
            </a:fillRef>
            <a:effectRef idx="1">
              <a:schemeClr val="accent1"/>
            </a:effectRef>
            <a:fontRef idx="minor">
              <a:schemeClr val="tx1"/>
            </a:fontRef>
          </p:style>
        </p:cxnSp>
      </p:grpSp>
      <p:grpSp>
        <p:nvGrpSpPr>
          <p:cNvPr id="68" name="Group 67">
            <a:extLst>
              <a:ext uri="{FF2B5EF4-FFF2-40B4-BE49-F238E27FC236}">
                <a16:creationId xmlns:a16="http://schemas.microsoft.com/office/drawing/2014/main" id="{AA60010E-6056-6B4C-BE79-BD6D6D4A442F}"/>
              </a:ext>
            </a:extLst>
          </p:cNvPr>
          <p:cNvGrpSpPr/>
          <p:nvPr/>
        </p:nvGrpSpPr>
        <p:grpSpPr>
          <a:xfrm>
            <a:off x="1595772" y="4037901"/>
            <a:ext cx="282658" cy="148551"/>
            <a:chOff x="219826" y="2336800"/>
            <a:chExt cx="282658" cy="148551"/>
          </a:xfrm>
        </p:grpSpPr>
        <p:cxnSp>
          <p:nvCxnSpPr>
            <p:cNvPr id="69" name="Straight Connector 68">
              <a:extLst>
                <a:ext uri="{FF2B5EF4-FFF2-40B4-BE49-F238E27FC236}">
                  <a16:creationId xmlns:a16="http://schemas.microsoft.com/office/drawing/2014/main" id="{3ED0ACD8-03D1-7543-BA04-C919B2CD41EE}"/>
                </a:ext>
              </a:extLst>
            </p:cNvPr>
            <p:cNvCxnSpPr>
              <a:cxnSpLocks/>
            </p:cNvCxnSpPr>
            <p:nvPr/>
          </p:nvCxnSpPr>
          <p:spPr>
            <a:xfrm>
              <a:off x="228524" y="2336800"/>
              <a:ext cx="0" cy="148551"/>
            </a:xfrm>
            <a:prstGeom prst="line">
              <a:avLst/>
            </a:prstGeom>
            <a:ln>
              <a:solidFill>
                <a:srgbClr val="FFC000"/>
              </a:solidFill>
            </a:ln>
          </p:spPr>
          <p:style>
            <a:lnRef idx="2">
              <a:schemeClr val="accent1"/>
            </a:lnRef>
            <a:fillRef idx="0">
              <a:schemeClr val="accent1"/>
            </a:fillRef>
            <a:effectRef idx="1">
              <a:schemeClr val="accent1"/>
            </a:effectRef>
            <a:fontRef idx="minor">
              <a:schemeClr val="tx1"/>
            </a:fontRef>
          </p:style>
        </p:cxnSp>
        <p:cxnSp>
          <p:nvCxnSpPr>
            <p:cNvPr id="70" name="Straight Arrow Connector 69">
              <a:extLst>
                <a:ext uri="{FF2B5EF4-FFF2-40B4-BE49-F238E27FC236}">
                  <a16:creationId xmlns:a16="http://schemas.microsoft.com/office/drawing/2014/main" id="{15B6804D-AA35-7C48-9B2B-9F6008321F8A}"/>
                </a:ext>
              </a:extLst>
            </p:cNvPr>
            <p:cNvCxnSpPr/>
            <p:nvPr/>
          </p:nvCxnSpPr>
          <p:spPr>
            <a:xfrm>
              <a:off x="219826" y="2485351"/>
              <a:ext cx="282658" cy="0"/>
            </a:xfrm>
            <a:prstGeom prst="straightConnector1">
              <a:avLst/>
            </a:prstGeom>
            <a:ln>
              <a:solidFill>
                <a:srgbClr val="FFC000"/>
              </a:solidFill>
              <a:tailEnd type="triangle"/>
            </a:ln>
          </p:spPr>
          <p:style>
            <a:lnRef idx="2">
              <a:schemeClr val="accent1"/>
            </a:lnRef>
            <a:fillRef idx="0">
              <a:schemeClr val="accent1"/>
            </a:fillRef>
            <a:effectRef idx="1">
              <a:schemeClr val="accent1"/>
            </a:effectRef>
            <a:fontRef idx="minor">
              <a:schemeClr val="tx1"/>
            </a:fontRef>
          </p:style>
        </p:cxnSp>
      </p:grpSp>
      <p:grpSp>
        <p:nvGrpSpPr>
          <p:cNvPr id="71" name="Group 70">
            <a:extLst>
              <a:ext uri="{FF2B5EF4-FFF2-40B4-BE49-F238E27FC236}">
                <a16:creationId xmlns:a16="http://schemas.microsoft.com/office/drawing/2014/main" id="{38C1002D-B472-5B4A-BD25-5F2EADE20D7A}"/>
              </a:ext>
            </a:extLst>
          </p:cNvPr>
          <p:cNvGrpSpPr/>
          <p:nvPr/>
        </p:nvGrpSpPr>
        <p:grpSpPr>
          <a:xfrm>
            <a:off x="1858400" y="5127093"/>
            <a:ext cx="282658" cy="148551"/>
            <a:chOff x="219826" y="2336800"/>
            <a:chExt cx="282658" cy="148551"/>
          </a:xfrm>
        </p:grpSpPr>
        <p:cxnSp>
          <p:nvCxnSpPr>
            <p:cNvPr id="72" name="Straight Connector 71">
              <a:extLst>
                <a:ext uri="{FF2B5EF4-FFF2-40B4-BE49-F238E27FC236}">
                  <a16:creationId xmlns:a16="http://schemas.microsoft.com/office/drawing/2014/main" id="{9B822387-8B0C-F94A-A3F2-A4295536E968}"/>
                </a:ext>
              </a:extLst>
            </p:cNvPr>
            <p:cNvCxnSpPr>
              <a:cxnSpLocks/>
            </p:cNvCxnSpPr>
            <p:nvPr/>
          </p:nvCxnSpPr>
          <p:spPr>
            <a:xfrm>
              <a:off x="228524" y="2336800"/>
              <a:ext cx="0" cy="148551"/>
            </a:xfrm>
            <a:prstGeom prst="line">
              <a:avLst/>
            </a:prstGeom>
            <a:ln>
              <a:solidFill>
                <a:srgbClr val="FF8B0F"/>
              </a:solidFill>
            </a:ln>
          </p:spPr>
          <p:style>
            <a:lnRef idx="2">
              <a:schemeClr val="accent1"/>
            </a:lnRef>
            <a:fillRef idx="0">
              <a:schemeClr val="accent1"/>
            </a:fillRef>
            <a:effectRef idx="1">
              <a:schemeClr val="accent1"/>
            </a:effectRef>
            <a:fontRef idx="minor">
              <a:schemeClr val="tx1"/>
            </a:fontRef>
          </p:style>
        </p:cxnSp>
        <p:cxnSp>
          <p:nvCxnSpPr>
            <p:cNvPr id="73" name="Straight Arrow Connector 72">
              <a:extLst>
                <a:ext uri="{FF2B5EF4-FFF2-40B4-BE49-F238E27FC236}">
                  <a16:creationId xmlns:a16="http://schemas.microsoft.com/office/drawing/2014/main" id="{AE54E2BD-47BC-534C-9E71-2E8C4E922DAB}"/>
                </a:ext>
              </a:extLst>
            </p:cNvPr>
            <p:cNvCxnSpPr/>
            <p:nvPr/>
          </p:nvCxnSpPr>
          <p:spPr>
            <a:xfrm>
              <a:off x="219826" y="2485351"/>
              <a:ext cx="282658" cy="0"/>
            </a:xfrm>
            <a:prstGeom prst="straightConnector1">
              <a:avLst/>
            </a:prstGeom>
            <a:ln>
              <a:solidFill>
                <a:srgbClr val="FF8B0F"/>
              </a:solidFill>
              <a:tailEnd type="triangle"/>
            </a:ln>
          </p:spPr>
          <p:style>
            <a:lnRef idx="2">
              <a:schemeClr val="accent1"/>
            </a:lnRef>
            <a:fillRef idx="0">
              <a:schemeClr val="accent1"/>
            </a:fillRef>
            <a:effectRef idx="1">
              <a:schemeClr val="accent1"/>
            </a:effectRef>
            <a:fontRef idx="minor">
              <a:schemeClr val="tx1"/>
            </a:fontRef>
          </p:style>
        </p:cxnSp>
      </p:grpSp>
      <p:cxnSp>
        <p:nvCxnSpPr>
          <p:cNvPr id="74" name="Straight Arrow Connector 73">
            <a:extLst>
              <a:ext uri="{FF2B5EF4-FFF2-40B4-BE49-F238E27FC236}">
                <a16:creationId xmlns:a16="http://schemas.microsoft.com/office/drawing/2014/main" id="{CC1C5210-F020-E045-8C9C-2C1E6A8D07B8}"/>
              </a:ext>
            </a:extLst>
          </p:cNvPr>
          <p:cNvCxnSpPr>
            <a:cxnSpLocks/>
          </p:cNvCxnSpPr>
          <p:nvPr/>
        </p:nvCxnSpPr>
        <p:spPr>
          <a:xfrm>
            <a:off x="3382875" y="5272093"/>
            <a:ext cx="433899"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75" name="Straight Arrow Connector 74">
            <a:extLst>
              <a:ext uri="{FF2B5EF4-FFF2-40B4-BE49-F238E27FC236}">
                <a16:creationId xmlns:a16="http://schemas.microsoft.com/office/drawing/2014/main" id="{67C656D6-2298-824B-BE41-4844FDFF6F03}"/>
              </a:ext>
            </a:extLst>
          </p:cNvPr>
          <p:cNvCxnSpPr>
            <a:cxnSpLocks/>
          </p:cNvCxnSpPr>
          <p:nvPr/>
        </p:nvCxnSpPr>
        <p:spPr>
          <a:xfrm flipV="1">
            <a:off x="5133801" y="4912149"/>
            <a:ext cx="305393" cy="29678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78" name="Cube 77">
            <a:extLst>
              <a:ext uri="{FF2B5EF4-FFF2-40B4-BE49-F238E27FC236}">
                <a16:creationId xmlns:a16="http://schemas.microsoft.com/office/drawing/2014/main" id="{09024266-AA53-D845-AB65-807E63646492}"/>
              </a:ext>
            </a:extLst>
          </p:cNvPr>
          <p:cNvSpPr/>
          <p:nvPr/>
        </p:nvSpPr>
        <p:spPr>
          <a:xfrm>
            <a:off x="5640410" y="4570170"/>
            <a:ext cx="802260" cy="280590"/>
          </a:xfrm>
          <a:prstGeom prst="cube">
            <a:avLst/>
          </a:prstGeom>
          <a:solidFill>
            <a:schemeClr val="accent2">
              <a:lumMod val="60000"/>
              <a:lumOff val="40000"/>
            </a:schemeClr>
          </a:solidFill>
          <a:ln>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lIns="66555" tIns="33277" rIns="66555" bIns="33277" anchor="ctr"/>
          <a:lstStyle/>
          <a:p>
            <a:pPr marL="0" marR="0" lvl="0" indent="0" algn="ctr" defTabSz="330212" rtl="0" eaLnBrk="1" fontAlgn="base" latinLnBrk="0" hangingPunct="1">
              <a:lnSpc>
                <a:spcPct val="100000"/>
              </a:lnSpc>
              <a:spcBef>
                <a:spcPct val="0"/>
              </a:spcBef>
              <a:spcAft>
                <a:spcPct val="0"/>
              </a:spcAft>
              <a:buClrTx/>
              <a:buSzTx/>
              <a:buFontTx/>
              <a:buNone/>
              <a:tabLst/>
              <a:defRPr/>
            </a:pPr>
            <a:endParaRPr kumimoji="0" lang="en-US" sz="1310" b="0" i="0" u="none" strike="noStrike" kern="1200" cap="none" spc="0" normalizeH="0" baseline="0" noProof="0">
              <a:ln>
                <a:noFill/>
              </a:ln>
              <a:solidFill>
                <a:prstClr val="white"/>
              </a:solidFill>
              <a:effectLst/>
              <a:uLnTx/>
              <a:uFillTx/>
              <a:latin typeface="Calibri"/>
              <a:ea typeface="+mn-ea"/>
              <a:cs typeface="+mn-cs"/>
            </a:endParaRPr>
          </a:p>
        </p:txBody>
      </p:sp>
      <p:sp>
        <p:nvSpPr>
          <p:cNvPr id="79" name="Cube 78">
            <a:extLst>
              <a:ext uri="{FF2B5EF4-FFF2-40B4-BE49-F238E27FC236}">
                <a16:creationId xmlns:a16="http://schemas.microsoft.com/office/drawing/2014/main" id="{44B71C84-D4C9-D845-BAB6-C3D52A12A456}"/>
              </a:ext>
            </a:extLst>
          </p:cNvPr>
          <p:cNvSpPr/>
          <p:nvPr/>
        </p:nvSpPr>
        <p:spPr>
          <a:xfrm>
            <a:off x="6398313" y="4567114"/>
            <a:ext cx="310852" cy="282593"/>
          </a:xfrm>
          <a:prstGeom prst="cube">
            <a:avLst/>
          </a:prstGeom>
          <a:solidFill>
            <a:schemeClr val="accent3">
              <a:lumMod val="75000"/>
            </a:schemeClr>
          </a:solidFill>
          <a:ln>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lIns="66555" tIns="33277" rIns="66555" bIns="33277" anchor="ctr"/>
          <a:lstStyle/>
          <a:p>
            <a:pPr marL="0" marR="0" lvl="0" indent="0" algn="ctr" defTabSz="330212" rtl="0" eaLnBrk="1" fontAlgn="base" latinLnBrk="0" hangingPunct="1">
              <a:lnSpc>
                <a:spcPct val="100000"/>
              </a:lnSpc>
              <a:spcBef>
                <a:spcPct val="0"/>
              </a:spcBef>
              <a:spcAft>
                <a:spcPct val="0"/>
              </a:spcAft>
              <a:buClrTx/>
              <a:buSzTx/>
              <a:buFontTx/>
              <a:buNone/>
              <a:tabLst/>
              <a:defRPr/>
            </a:pPr>
            <a:endParaRPr kumimoji="0" lang="en-US" sz="1310" b="0" i="0" u="none" strike="noStrike" kern="1200" cap="none" spc="0" normalizeH="0" baseline="0" noProof="0">
              <a:ln>
                <a:noFill/>
              </a:ln>
              <a:solidFill>
                <a:prstClr val="white"/>
              </a:solidFill>
              <a:effectLst/>
              <a:uLnTx/>
              <a:uFillTx/>
              <a:latin typeface="Calibri"/>
              <a:ea typeface="+mn-ea"/>
              <a:cs typeface="+mn-cs"/>
            </a:endParaRPr>
          </a:p>
        </p:txBody>
      </p:sp>
      <p:sp>
        <p:nvSpPr>
          <p:cNvPr id="80" name="Cube 79">
            <a:extLst>
              <a:ext uri="{FF2B5EF4-FFF2-40B4-BE49-F238E27FC236}">
                <a16:creationId xmlns:a16="http://schemas.microsoft.com/office/drawing/2014/main" id="{FF4BE9C1-59E4-D246-B8D2-8C8E9D81C44F}"/>
              </a:ext>
            </a:extLst>
          </p:cNvPr>
          <p:cNvSpPr/>
          <p:nvPr/>
        </p:nvSpPr>
        <p:spPr>
          <a:xfrm>
            <a:off x="6708414" y="4571617"/>
            <a:ext cx="391259" cy="282440"/>
          </a:xfrm>
          <a:prstGeom prst="cube">
            <a:avLst/>
          </a:prstGeom>
          <a:solidFill>
            <a:schemeClr val="accent3">
              <a:lumMod val="75000"/>
            </a:schemeClr>
          </a:solidFill>
          <a:ln>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lIns="66555" tIns="33277" rIns="66555" bIns="33277" anchor="ctr"/>
          <a:lstStyle/>
          <a:p>
            <a:pPr marL="0" marR="0" lvl="0" indent="0" algn="ctr" defTabSz="330212" rtl="0" eaLnBrk="1" fontAlgn="base" latinLnBrk="0" hangingPunct="1">
              <a:lnSpc>
                <a:spcPct val="100000"/>
              </a:lnSpc>
              <a:spcBef>
                <a:spcPct val="0"/>
              </a:spcBef>
              <a:spcAft>
                <a:spcPct val="0"/>
              </a:spcAft>
              <a:buClrTx/>
              <a:buSzTx/>
              <a:buFontTx/>
              <a:buNone/>
              <a:tabLst/>
              <a:defRPr/>
            </a:pPr>
            <a:endParaRPr kumimoji="0" lang="en-US" sz="1310" b="0" i="0" u="none" strike="noStrike" kern="1200" cap="none" spc="0" normalizeH="0" baseline="0" noProof="0">
              <a:ln>
                <a:noFill/>
              </a:ln>
              <a:solidFill>
                <a:prstClr val="white"/>
              </a:solidFill>
              <a:effectLst/>
              <a:uLnTx/>
              <a:uFillTx/>
              <a:latin typeface="Calibri"/>
              <a:ea typeface="+mn-ea"/>
              <a:cs typeface="+mn-cs"/>
            </a:endParaRPr>
          </a:p>
        </p:txBody>
      </p:sp>
      <p:sp>
        <p:nvSpPr>
          <p:cNvPr id="81" name="Cube 80">
            <a:extLst>
              <a:ext uri="{FF2B5EF4-FFF2-40B4-BE49-F238E27FC236}">
                <a16:creationId xmlns:a16="http://schemas.microsoft.com/office/drawing/2014/main" id="{26FA528E-AA8C-394D-B83A-E80B22A71C55}"/>
              </a:ext>
            </a:extLst>
          </p:cNvPr>
          <p:cNvSpPr/>
          <p:nvPr/>
        </p:nvSpPr>
        <p:spPr>
          <a:xfrm>
            <a:off x="7056130" y="4568976"/>
            <a:ext cx="757903" cy="280731"/>
          </a:xfrm>
          <a:prstGeom prst="cube">
            <a:avLst/>
          </a:prstGeom>
          <a:solidFill>
            <a:schemeClr val="accent2">
              <a:lumMod val="60000"/>
              <a:lumOff val="40000"/>
            </a:schemeClr>
          </a:solidFill>
          <a:ln>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lIns="66555" tIns="33277" rIns="66555" bIns="33277" anchor="ctr"/>
          <a:lstStyle/>
          <a:p>
            <a:pPr marL="0" marR="0" lvl="0" indent="0" algn="ctr" defTabSz="330212" rtl="0" eaLnBrk="1" fontAlgn="base" latinLnBrk="0" hangingPunct="1">
              <a:lnSpc>
                <a:spcPct val="100000"/>
              </a:lnSpc>
              <a:spcBef>
                <a:spcPct val="0"/>
              </a:spcBef>
              <a:spcAft>
                <a:spcPct val="0"/>
              </a:spcAft>
              <a:buClrTx/>
              <a:buSzTx/>
              <a:buFontTx/>
              <a:buNone/>
              <a:tabLst/>
              <a:defRPr/>
            </a:pPr>
            <a:endParaRPr kumimoji="0" lang="en-US" sz="1310" b="0" i="0" u="none" strike="noStrike" kern="1200" cap="none" spc="0" normalizeH="0" baseline="0" noProof="0">
              <a:ln>
                <a:noFill/>
              </a:ln>
              <a:solidFill>
                <a:prstClr val="white"/>
              </a:solidFill>
              <a:effectLst/>
              <a:uLnTx/>
              <a:uFillTx/>
              <a:latin typeface="Calibri"/>
              <a:ea typeface="+mn-ea"/>
              <a:cs typeface="+mn-cs"/>
            </a:endParaRPr>
          </a:p>
        </p:txBody>
      </p:sp>
      <p:sp>
        <p:nvSpPr>
          <p:cNvPr id="82" name="TextBox 81">
            <a:extLst>
              <a:ext uri="{FF2B5EF4-FFF2-40B4-BE49-F238E27FC236}">
                <a16:creationId xmlns:a16="http://schemas.microsoft.com/office/drawing/2014/main" id="{183701F6-212E-4548-82E2-F1A84BA5AB97}"/>
              </a:ext>
            </a:extLst>
          </p:cNvPr>
          <p:cNvSpPr txBox="1"/>
          <p:nvPr/>
        </p:nvSpPr>
        <p:spPr>
          <a:xfrm>
            <a:off x="5629934" y="3576235"/>
            <a:ext cx="2146786" cy="92333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Non-covalent inter-actions between N and C intein </a:t>
            </a:r>
          </a:p>
        </p:txBody>
      </p:sp>
      <p:cxnSp>
        <p:nvCxnSpPr>
          <p:cNvPr id="83" name="Straight Arrow Connector 82">
            <a:extLst>
              <a:ext uri="{FF2B5EF4-FFF2-40B4-BE49-F238E27FC236}">
                <a16:creationId xmlns:a16="http://schemas.microsoft.com/office/drawing/2014/main" id="{C0EC4785-5781-D345-A2C9-4AB269C68E12}"/>
              </a:ext>
            </a:extLst>
          </p:cNvPr>
          <p:cNvCxnSpPr>
            <a:cxnSpLocks/>
          </p:cNvCxnSpPr>
          <p:nvPr/>
        </p:nvCxnSpPr>
        <p:spPr>
          <a:xfrm>
            <a:off x="8186054" y="3002100"/>
            <a:ext cx="627381" cy="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84" name="Cube 83">
            <a:extLst>
              <a:ext uri="{FF2B5EF4-FFF2-40B4-BE49-F238E27FC236}">
                <a16:creationId xmlns:a16="http://schemas.microsoft.com/office/drawing/2014/main" id="{30C7ADF8-09F2-9B48-896B-A74A22F1AE72}"/>
              </a:ext>
            </a:extLst>
          </p:cNvPr>
          <p:cNvSpPr/>
          <p:nvPr/>
        </p:nvSpPr>
        <p:spPr>
          <a:xfrm>
            <a:off x="9010696" y="4574370"/>
            <a:ext cx="1155607" cy="240366"/>
          </a:xfrm>
          <a:prstGeom prst="cube">
            <a:avLst/>
          </a:prstGeom>
          <a:solidFill>
            <a:schemeClr val="accent2">
              <a:lumMod val="60000"/>
              <a:lumOff val="40000"/>
            </a:schemeClr>
          </a:solidFill>
          <a:ln>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lIns="66555" tIns="33277" rIns="66555" bIns="33277" anchor="ctr"/>
          <a:lstStyle/>
          <a:p>
            <a:pPr marL="0" marR="0" lvl="0" indent="0" algn="ctr" defTabSz="330212" rtl="0" eaLnBrk="1" fontAlgn="base" latinLnBrk="0" hangingPunct="1">
              <a:lnSpc>
                <a:spcPct val="100000"/>
              </a:lnSpc>
              <a:spcBef>
                <a:spcPct val="0"/>
              </a:spcBef>
              <a:spcAft>
                <a:spcPct val="0"/>
              </a:spcAft>
              <a:buClrTx/>
              <a:buSzTx/>
              <a:buFontTx/>
              <a:buNone/>
              <a:tabLst/>
              <a:defRPr/>
            </a:pPr>
            <a:endParaRPr kumimoji="0" lang="en-US" sz="1310" b="0" i="0" u="none" strike="noStrike" kern="1200" cap="none" spc="0" normalizeH="0" baseline="0" noProof="0">
              <a:ln>
                <a:noFill/>
              </a:ln>
              <a:solidFill>
                <a:prstClr val="white"/>
              </a:solidFill>
              <a:effectLst/>
              <a:uLnTx/>
              <a:uFillTx/>
              <a:latin typeface="Calibri"/>
              <a:ea typeface="+mn-ea"/>
              <a:cs typeface="+mn-cs"/>
            </a:endParaRPr>
          </a:p>
        </p:txBody>
      </p:sp>
      <p:cxnSp>
        <p:nvCxnSpPr>
          <p:cNvPr id="86" name="Straight Connector 85">
            <a:extLst>
              <a:ext uri="{FF2B5EF4-FFF2-40B4-BE49-F238E27FC236}">
                <a16:creationId xmlns:a16="http://schemas.microsoft.com/office/drawing/2014/main" id="{0D2A4322-9587-EE42-9BB5-4160819C4877}"/>
              </a:ext>
            </a:extLst>
          </p:cNvPr>
          <p:cNvCxnSpPr>
            <a:cxnSpLocks/>
          </p:cNvCxnSpPr>
          <p:nvPr/>
        </p:nvCxnSpPr>
        <p:spPr>
          <a:xfrm>
            <a:off x="1524000" y="2235201"/>
            <a:ext cx="9129486" cy="0"/>
          </a:xfrm>
          <a:prstGeom prst="line">
            <a:avLst/>
          </a:prstGeom>
          <a:ln>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88" name="Straight Connector 87">
            <a:extLst>
              <a:ext uri="{FF2B5EF4-FFF2-40B4-BE49-F238E27FC236}">
                <a16:creationId xmlns:a16="http://schemas.microsoft.com/office/drawing/2014/main" id="{13E755AB-B873-B145-AB8A-FCA064546148}"/>
              </a:ext>
            </a:extLst>
          </p:cNvPr>
          <p:cNvCxnSpPr>
            <a:cxnSpLocks/>
          </p:cNvCxnSpPr>
          <p:nvPr/>
        </p:nvCxnSpPr>
        <p:spPr>
          <a:xfrm>
            <a:off x="1524000" y="5629185"/>
            <a:ext cx="9129486" cy="0"/>
          </a:xfrm>
          <a:prstGeom prst="line">
            <a:avLst/>
          </a:prstGeom>
          <a:ln>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89" name="TextBox 88">
            <a:extLst>
              <a:ext uri="{FF2B5EF4-FFF2-40B4-BE49-F238E27FC236}">
                <a16:creationId xmlns:a16="http://schemas.microsoft.com/office/drawing/2014/main" id="{832020FF-3879-644B-BAC9-D2C6700F46E7}"/>
              </a:ext>
            </a:extLst>
          </p:cNvPr>
          <p:cNvSpPr txBox="1"/>
          <p:nvPr/>
        </p:nvSpPr>
        <p:spPr>
          <a:xfrm>
            <a:off x="7827106" y="4076742"/>
            <a:ext cx="1418978"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alibri"/>
                <a:ea typeface="+mn-ea"/>
                <a:cs typeface="+mn-cs"/>
              </a:rPr>
              <a:t>trans</a:t>
            </a:r>
            <a:r>
              <a:rPr kumimoji="0" lang="en-US" sz="1800" b="0" i="0" u="none" strike="noStrike" kern="1200" cap="none" spc="0" normalizeH="0" baseline="0" noProof="0" dirty="0">
                <a:ln>
                  <a:noFill/>
                </a:ln>
                <a:solidFill>
                  <a:prstClr val="black"/>
                </a:solidFill>
                <a:effectLst/>
                <a:uLnTx/>
                <a:uFillTx/>
                <a:latin typeface="Calibri"/>
                <a:ea typeface="+mn-ea"/>
                <a:cs typeface="+mn-cs"/>
              </a:rPr>
              <a:t> splicing</a:t>
            </a:r>
          </a:p>
        </p:txBody>
      </p:sp>
      <p:sp>
        <p:nvSpPr>
          <p:cNvPr id="90" name="Cube 89">
            <a:extLst>
              <a:ext uri="{FF2B5EF4-FFF2-40B4-BE49-F238E27FC236}">
                <a16:creationId xmlns:a16="http://schemas.microsoft.com/office/drawing/2014/main" id="{1D1F2843-4728-AA4F-9683-203CBE7A8B0E}"/>
              </a:ext>
            </a:extLst>
          </p:cNvPr>
          <p:cNvSpPr/>
          <p:nvPr/>
        </p:nvSpPr>
        <p:spPr bwMode="auto">
          <a:xfrm>
            <a:off x="1925634" y="5890036"/>
            <a:ext cx="430849" cy="185165"/>
          </a:xfrm>
          <a:prstGeom prst="cube">
            <a:avLst/>
          </a:prstGeom>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330212" rtl="0" eaLnBrk="1" fontAlgn="base" latinLnBrk="0" hangingPunct="1">
              <a:lnSpc>
                <a:spcPct val="100000"/>
              </a:lnSpc>
              <a:spcBef>
                <a:spcPct val="0"/>
              </a:spcBef>
              <a:spcAft>
                <a:spcPct val="0"/>
              </a:spcAft>
              <a:buClrTx/>
              <a:buSzTx/>
              <a:buFontTx/>
              <a:buNone/>
              <a:tabLst/>
              <a:defRPr/>
            </a:pPr>
            <a:endParaRPr kumimoji="0" lang="en-US" sz="1310" b="0" i="0" u="none" strike="noStrike" kern="1200" cap="none" spc="0" normalizeH="0" baseline="0" noProof="0">
              <a:ln>
                <a:noFill/>
              </a:ln>
              <a:solidFill>
                <a:prstClr val="white"/>
              </a:solidFill>
              <a:effectLst/>
              <a:uLnTx/>
              <a:uFillTx/>
              <a:latin typeface="Calibri"/>
              <a:ea typeface="+mn-ea"/>
              <a:cs typeface="+mn-cs"/>
            </a:endParaRPr>
          </a:p>
        </p:txBody>
      </p:sp>
      <p:sp>
        <p:nvSpPr>
          <p:cNvPr id="91" name="Cube 90">
            <a:extLst>
              <a:ext uri="{FF2B5EF4-FFF2-40B4-BE49-F238E27FC236}">
                <a16:creationId xmlns:a16="http://schemas.microsoft.com/office/drawing/2014/main" id="{E111CA87-8A80-9A46-9924-0FBBCC68FB9A}"/>
              </a:ext>
            </a:extLst>
          </p:cNvPr>
          <p:cNvSpPr/>
          <p:nvPr/>
        </p:nvSpPr>
        <p:spPr bwMode="auto">
          <a:xfrm>
            <a:off x="1916252" y="6228339"/>
            <a:ext cx="404144" cy="152643"/>
          </a:xfrm>
          <a:prstGeom prst="cube">
            <a:avLst/>
          </a:prstGeom>
          <a:gradFill flip="none" rotWithShape="1">
            <a:gsLst>
              <a:gs pos="0">
                <a:schemeClr val="accent4">
                  <a:lumMod val="60000"/>
                  <a:lumOff val="40000"/>
                </a:schemeClr>
              </a:gs>
              <a:gs pos="100000">
                <a:srgbClr val="FFFFFF"/>
              </a:gs>
            </a:gsLst>
            <a:lin ang="16860000" scaled="0"/>
            <a:tileRect/>
          </a:gradFill>
          <a:ln>
            <a:solidFill>
              <a:schemeClr val="accent4">
                <a:lumMod val="75000"/>
              </a:schemeClr>
            </a:solid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330212" rtl="0" eaLnBrk="1" fontAlgn="base" latinLnBrk="0" hangingPunct="1">
              <a:lnSpc>
                <a:spcPct val="100000"/>
              </a:lnSpc>
              <a:spcBef>
                <a:spcPct val="0"/>
              </a:spcBef>
              <a:spcAft>
                <a:spcPct val="0"/>
              </a:spcAft>
              <a:buClrTx/>
              <a:buSzTx/>
              <a:buFontTx/>
              <a:buNone/>
              <a:tabLst/>
              <a:defRPr/>
            </a:pPr>
            <a:endParaRPr kumimoji="0" lang="en-US" sz="1310" b="0" i="0" u="none" strike="noStrike" kern="1200" cap="none" spc="0" normalizeH="0" baseline="0" noProof="0">
              <a:ln>
                <a:noFill/>
              </a:ln>
              <a:solidFill>
                <a:prstClr val="white"/>
              </a:solidFill>
              <a:effectLst/>
              <a:uLnTx/>
              <a:uFillTx/>
              <a:latin typeface="Calibri"/>
              <a:ea typeface="+mn-ea"/>
              <a:cs typeface="+mn-cs"/>
            </a:endParaRPr>
          </a:p>
        </p:txBody>
      </p:sp>
      <p:sp>
        <p:nvSpPr>
          <p:cNvPr id="92" name="Cube 91">
            <a:extLst>
              <a:ext uri="{FF2B5EF4-FFF2-40B4-BE49-F238E27FC236}">
                <a16:creationId xmlns:a16="http://schemas.microsoft.com/office/drawing/2014/main" id="{B10646C0-3985-8B49-8ED6-3B8A7A38337E}"/>
              </a:ext>
            </a:extLst>
          </p:cNvPr>
          <p:cNvSpPr/>
          <p:nvPr/>
        </p:nvSpPr>
        <p:spPr bwMode="auto">
          <a:xfrm>
            <a:off x="1900557" y="6543169"/>
            <a:ext cx="416132" cy="191917"/>
          </a:xfrm>
          <a:prstGeom prst="cube">
            <a:avLst/>
          </a:prstGeom>
          <a:gradFill flip="none" rotWithShape="1">
            <a:gsLst>
              <a:gs pos="0">
                <a:schemeClr val="accent3">
                  <a:lumMod val="60000"/>
                  <a:lumOff val="40000"/>
                </a:schemeClr>
              </a:gs>
              <a:gs pos="100000">
                <a:srgbClr val="FFFFFF"/>
              </a:gs>
            </a:gsLst>
            <a:lin ang="16200000" scaled="0"/>
            <a:tileRect/>
          </a:gradFill>
          <a:ln>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330212" rtl="0" eaLnBrk="1" fontAlgn="base" latinLnBrk="0" hangingPunct="1">
              <a:lnSpc>
                <a:spcPct val="100000"/>
              </a:lnSpc>
              <a:spcBef>
                <a:spcPct val="0"/>
              </a:spcBef>
              <a:spcAft>
                <a:spcPct val="0"/>
              </a:spcAft>
              <a:buClrTx/>
              <a:buSzTx/>
              <a:buFontTx/>
              <a:buNone/>
              <a:tabLst/>
              <a:defRPr/>
            </a:pPr>
            <a:endParaRPr kumimoji="0" lang="en-US" sz="1310" b="0" i="0" u="none" strike="noStrike" kern="1200" cap="none" spc="0" normalizeH="0" baseline="0" noProof="0">
              <a:ln>
                <a:noFill/>
              </a:ln>
              <a:solidFill>
                <a:prstClr val="white"/>
              </a:solidFill>
              <a:effectLst/>
              <a:uLnTx/>
              <a:uFillTx/>
              <a:latin typeface="Calibri"/>
              <a:ea typeface="+mn-ea"/>
              <a:cs typeface="+mn-cs"/>
            </a:endParaRPr>
          </a:p>
        </p:txBody>
      </p:sp>
      <p:sp>
        <p:nvSpPr>
          <p:cNvPr id="93" name="TextBox 2">
            <a:extLst>
              <a:ext uri="{FF2B5EF4-FFF2-40B4-BE49-F238E27FC236}">
                <a16:creationId xmlns:a16="http://schemas.microsoft.com/office/drawing/2014/main" id="{F05635AA-4BE4-1F48-81B6-75D28EBEA981}"/>
              </a:ext>
            </a:extLst>
          </p:cNvPr>
          <p:cNvSpPr txBox="1">
            <a:spLocks noChangeArrowheads="1"/>
          </p:cNvSpPr>
          <p:nvPr/>
        </p:nvSpPr>
        <p:spPr bwMode="auto">
          <a:xfrm>
            <a:off x="2406139" y="5815303"/>
            <a:ext cx="1662186" cy="2939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defTabSz="452438"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452438"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452438"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452438" eaLnBrk="0" fontAlgn="base" hangingPunct="0">
              <a:spcBef>
                <a:spcPct val="0"/>
              </a:spcBef>
              <a:spcAft>
                <a:spcPct val="0"/>
              </a:spcAft>
              <a:defRPr sz="2400">
                <a:solidFill>
                  <a:schemeClr val="tx1"/>
                </a:solidFill>
                <a:latin typeface="Calibri" charset="0"/>
                <a:ea typeface="ＭＳ Ｐゴシック" charset="0"/>
              </a:defRPr>
            </a:lvl9pPr>
          </a:lstStyle>
          <a:p>
            <a:pPr marL="0" marR="0" lvl="0" indent="0" algn="l" defTabSz="326609" rtl="0" eaLnBrk="1" fontAlgn="base" latinLnBrk="0" hangingPunct="1">
              <a:lnSpc>
                <a:spcPct val="100000"/>
              </a:lnSpc>
              <a:spcBef>
                <a:spcPct val="0"/>
              </a:spcBef>
              <a:spcAft>
                <a:spcPct val="0"/>
              </a:spcAft>
              <a:buClrTx/>
              <a:buSzTx/>
              <a:buFontTx/>
              <a:buNone/>
              <a:tabLst/>
              <a:defRPr/>
            </a:pPr>
            <a:r>
              <a:rPr kumimoji="0" lang="en-US" sz="1310" b="0" i="0" u="none" strike="noStrike" kern="1200" cap="none" spc="0" normalizeH="0" baseline="0" noProof="0" dirty="0">
                <a:ln>
                  <a:noFill/>
                </a:ln>
                <a:solidFill>
                  <a:prstClr val="black"/>
                </a:solidFill>
                <a:effectLst/>
                <a:uLnTx/>
                <a:uFillTx/>
                <a:latin typeface="Calibri" charset="0"/>
                <a:ea typeface="ＭＳ Ｐゴシック" charset="0"/>
              </a:rPr>
              <a:t>Gene encoding extein</a:t>
            </a:r>
          </a:p>
        </p:txBody>
      </p:sp>
      <p:sp>
        <p:nvSpPr>
          <p:cNvPr id="95" name="TextBox 14">
            <a:extLst>
              <a:ext uri="{FF2B5EF4-FFF2-40B4-BE49-F238E27FC236}">
                <a16:creationId xmlns:a16="http://schemas.microsoft.com/office/drawing/2014/main" id="{BD01C972-8747-0B4E-81C2-04ACBDB131CC}"/>
              </a:ext>
            </a:extLst>
          </p:cNvPr>
          <p:cNvSpPr txBox="1">
            <a:spLocks noChangeArrowheads="1"/>
          </p:cNvSpPr>
          <p:nvPr/>
        </p:nvSpPr>
        <p:spPr bwMode="auto">
          <a:xfrm>
            <a:off x="2406140" y="6156331"/>
            <a:ext cx="2372957" cy="2939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defTabSz="452438"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452438"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452438"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452438" eaLnBrk="0" fontAlgn="base" hangingPunct="0">
              <a:spcBef>
                <a:spcPct val="0"/>
              </a:spcBef>
              <a:spcAft>
                <a:spcPct val="0"/>
              </a:spcAft>
              <a:defRPr sz="2400">
                <a:solidFill>
                  <a:schemeClr val="tx1"/>
                </a:solidFill>
                <a:latin typeface="Calibri" charset="0"/>
                <a:ea typeface="ＭＳ Ｐゴシック" charset="0"/>
              </a:defRPr>
            </a:lvl9pPr>
          </a:lstStyle>
          <a:p>
            <a:pPr marL="0" marR="0" lvl="0" indent="0" algn="l" defTabSz="326609" rtl="0" eaLnBrk="1" fontAlgn="base" latinLnBrk="0" hangingPunct="1">
              <a:lnSpc>
                <a:spcPct val="100000"/>
              </a:lnSpc>
              <a:spcBef>
                <a:spcPct val="0"/>
              </a:spcBef>
              <a:spcAft>
                <a:spcPct val="0"/>
              </a:spcAft>
              <a:buClrTx/>
              <a:buSzTx/>
              <a:buFontTx/>
              <a:buNone/>
              <a:tabLst/>
              <a:defRPr/>
            </a:pPr>
            <a:r>
              <a:rPr kumimoji="0" lang="en-US" sz="1310" b="0" i="0" u="none" strike="noStrike" kern="1200" cap="none" spc="0" normalizeH="0" baseline="0" noProof="0" dirty="0">
                <a:ln>
                  <a:noFill/>
                </a:ln>
                <a:solidFill>
                  <a:prstClr val="black"/>
                </a:solidFill>
                <a:effectLst/>
                <a:uLnTx/>
                <a:uFillTx/>
                <a:latin typeface="Calibri" charset="0"/>
                <a:ea typeface="ＭＳ Ｐゴシック" charset="0"/>
              </a:rPr>
              <a:t>Gene encoding splicing domains</a:t>
            </a:r>
          </a:p>
        </p:txBody>
      </p:sp>
      <p:sp>
        <p:nvSpPr>
          <p:cNvPr id="96" name="TextBox 15">
            <a:extLst>
              <a:ext uri="{FF2B5EF4-FFF2-40B4-BE49-F238E27FC236}">
                <a16:creationId xmlns:a16="http://schemas.microsoft.com/office/drawing/2014/main" id="{BAADD340-E5D1-154A-9D57-E4B2838C3046}"/>
              </a:ext>
            </a:extLst>
          </p:cNvPr>
          <p:cNvSpPr txBox="1">
            <a:spLocks noChangeArrowheads="1"/>
          </p:cNvSpPr>
          <p:nvPr/>
        </p:nvSpPr>
        <p:spPr bwMode="auto">
          <a:xfrm>
            <a:off x="2372893" y="6502725"/>
            <a:ext cx="3390865" cy="2939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defTabSz="452438"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452438"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452438"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452438" eaLnBrk="0" fontAlgn="base" hangingPunct="0">
              <a:spcBef>
                <a:spcPct val="0"/>
              </a:spcBef>
              <a:spcAft>
                <a:spcPct val="0"/>
              </a:spcAft>
              <a:defRPr sz="2400">
                <a:solidFill>
                  <a:schemeClr val="tx1"/>
                </a:solidFill>
                <a:latin typeface="Calibri" charset="0"/>
                <a:ea typeface="ＭＳ Ｐゴシック" charset="0"/>
              </a:defRPr>
            </a:lvl9pPr>
          </a:lstStyle>
          <a:p>
            <a:pPr marL="0" marR="0" lvl="0" indent="0" algn="l" defTabSz="326609" rtl="0" eaLnBrk="1" fontAlgn="base" latinLnBrk="0" hangingPunct="1">
              <a:lnSpc>
                <a:spcPct val="100000"/>
              </a:lnSpc>
              <a:spcBef>
                <a:spcPct val="0"/>
              </a:spcBef>
              <a:spcAft>
                <a:spcPct val="0"/>
              </a:spcAft>
              <a:buClrTx/>
              <a:buSzTx/>
              <a:buFontTx/>
              <a:buNone/>
              <a:tabLst/>
              <a:defRPr/>
            </a:pPr>
            <a:r>
              <a:rPr kumimoji="0" lang="en-US" sz="1310" b="0" i="0" u="none" strike="noStrike" kern="1200" cap="none" spc="0" normalizeH="0" baseline="0" noProof="0" dirty="0">
                <a:ln>
                  <a:noFill/>
                </a:ln>
                <a:solidFill>
                  <a:prstClr val="black"/>
                </a:solidFill>
                <a:effectLst/>
                <a:uLnTx/>
                <a:uFillTx/>
                <a:latin typeface="Calibri" charset="0"/>
                <a:ea typeface="ＭＳ Ｐゴシック" charset="0"/>
              </a:rPr>
              <a:t>Gene encoding homing endonuclease  domain</a:t>
            </a:r>
          </a:p>
        </p:txBody>
      </p:sp>
      <p:sp>
        <p:nvSpPr>
          <p:cNvPr id="97" name="Cube 96">
            <a:extLst>
              <a:ext uri="{FF2B5EF4-FFF2-40B4-BE49-F238E27FC236}">
                <a16:creationId xmlns:a16="http://schemas.microsoft.com/office/drawing/2014/main" id="{08094D34-9F87-E747-A483-C7F0B227212F}"/>
              </a:ext>
            </a:extLst>
          </p:cNvPr>
          <p:cNvSpPr/>
          <p:nvPr/>
        </p:nvSpPr>
        <p:spPr>
          <a:xfrm>
            <a:off x="6059801" y="5825841"/>
            <a:ext cx="777805" cy="178499"/>
          </a:xfrm>
          <a:prstGeom prst="cube">
            <a:avLst/>
          </a:prstGeom>
          <a:solidFill>
            <a:schemeClr val="accent2">
              <a:lumMod val="60000"/>
              <a:lumOff val="40000"/>
            </a:schemeClr>
          </a:solidFill>
          <a:ln>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lIns="66555" tIns="33277" rIns="66555" bIns="33277" anchor="ctr"/>
          <a:lstStyle/>
          <a:p>
            <a:pPr marL="0" marR="0" lvl="0" indent="0" algn="ctr" defTabSz="330212" rtl="0" eaLnBrk="1" fontAlgn="base" latinLnBrk="0" hangingPunct="1">
              <a:lnSpc>
                <a:spcPct val="100000"/>
              </a:lnSpc>
              <a:spcBef>
                <a:spcPct val="0"/>
              </a:spcBef>
              <a:spcAft>
                <a:spcPct val="0"/>
              </a:spcAft>
              <a:buClrTx/>
              <a:buSzTx/>
              <a:buFontTx/>
              <a:buNone/>
              <a:tabLst/>
              <a:defRPr/>
            </a:pPr>
            <a:endParaRPr kumimoji="0" lang="en-US" sz="1310" b="0" i="0" u="none" strike="noStrike" kern="1200" cap="none" spc="0" normalizeH="0" baseline="0" noProof="0" dirty="0">
              <a:ln>
                <a:noFill/>
              </a:ln>
              <a:solidFill>
                <a:prstClr val="white"/>
              </a:solidFill>
              <a:effectLst/>
              <a:uLnTx/>
              <a:uFillTx/>
              <a:latin typeface="Calibri"/>
              <a:ea typeface="+mn-ea"/>
              <a:cs typeface="+mn-cs"/>
            </a:endParaRPr>
          </a:p>
        </p:txBody>
      </p:sp>
      <p:sp>
        <p:nvSpPr>
          <p:cNvPr id="99" name="TextBox 2">
            <a:extLst>
              <a:ext uri="{FF2B5EF4-FFF2-40B4-BE49-F238E27FC236}">
                <a16:creationId xmlns:a16="http://schemas.microsoft.com/office/drawing/2014/main" id="{26B45952-2B3F-7841-BDEF-8D15190AF500}"/>
              </a:ext>
            </a:extLst>
          </p:cNvPr>
          <p:cNvSpPr txBox="1">
            <a:spLocks noChangeArrowheads="1"/>
          </p:cNvSpPr>
          <p:nvPr/>
        </p:nvSpPr>
        <p:spPr bwMode="auto">
          <a:xfrm>
            <a:off x="7018361" y="5774106"/>
            <a:ext cx="1662186" cy="2939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defTabSz="452438"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452438"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452438"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452438" eaLnBrk="0" fontAlgn="base" hangingPunct="0">
              <a:spcBef>
                <a:spcPct val="0"/>
              </a:spcBef>
              <a:spcAft>
                <a:spcPct val="0"/>
              </a:spcAft>
              <a:defRPr sz="2400">
                <a:solidFill>
                  <a:schemeClr val="tx1"/>
                </a:solidFill>
                <a:latin typeface="Calibri" charset="0"/>
                <a:ea typeface="ＭＳ Ｐゴシック" charset="0"/>
              </a:defRPr>
            </a:lvl9pPr>
          </a:lstStyle>
          <a:p>
            <a:pPr marL="0" marR="0" lvl="0" indent="0" algn="l" defTabSz="326609" rtl="0" eaLnBrk="1" fontAlgn="base" latinLnBrk="0" hangingPunct="1">
              <a:lnSpc>
                <a:spcPct val="100000"/>
              </a:lnSpc>
              <a:spcBef>
                <a:spcPct val="0"/>
              </a:spcBef>
              <a:spcAft>
                <a:spcPct val="0"/>
              </a:spcAft>
              <a:buClrTx/>
              <a:buSzTx/>
              <a:buFontTx/>
              <a:buNone/>
              <a:tabLst/>
              <a:defRPr/>
            </a:pPr>
            <a:r>
              <a:rPr kumimoji="0" lang="en-US" sz="1310" b="0" i="0" u="none" strike="noStrike" kern="1200" cap="none" spc="0" normalizeH="0" baseline="0" noProof="0" dirty="0">
                <a:ln>
                  <a:noFill/>
                </a:ln>
                <a:solidFill>
                  <a:prstClr val="black"/>
                </a:solidFill>
                <a:effectLst/>
                <a:uLnTx/>
                <a:uFillTx/>
                <a:latin typeface="Calibri" charset="0"/>
                <a:ea typeface="ＭＳ Ｐゴシック" charset="0"/>
              </a:rPr>
              <a:t>extein</a:t>
            </a:r>
          </a:p>
        </p:txBody>
      </p:sp>
      <p:sp>
        <p:nvSpPr>
          <p:cNvPr id="100" name="Cube 99">
            <a:extLst>
              <a:ext uri="{FF2B5EF4-FFF2-40B4-BE49-F238E27FC236}">
                <a16:creationId xmlns:a16="http://schemas.microsoft.com/office/drawing/2014/main" id="{253474BF-36F1-8A48-B810-2DA2988FFC57}"/>
              </a:ext>
            </a:extLst>
          </p:cNvPr>
          <p:cNvSpPr/>
          <p:nvPr/>
        </p:nvSpPr>
        <p:spPr>
          <a:xfrm>
            <a:off x="6050563" y="6152977"/>
            <a:ext cx="406395" cy="175378"/>
          </a:xfrm>
          <a:prstGeom prst="cube">
            <a:avLst/>
          </a:prstGeom>
          <a:solidFill>
            <a:schemeClr val="accent3">
              <a:lumMod val="75000"/>
            </a:schemeClr>
          </a:solidFill>
          <a:ln>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lIns="66555" tIns="33277" rIns="66555" bIns="33277" anchor="ctr"/>
          <a:lstStyle/>
          <a:p>
            <a:pPr marL="0" marR="0" lvl="0" indent="0" algn="ctr" defTabSz="330212" rtl="0" eaLnBrk="1" fontAlgn="base" latinLnBrk="0" hangingPunct="1">
              <a:lnSpc>
                <a:spcPct val="100000"/>
              </a:lnSpc>
              <a:spcBef>
                <a:spcPct val="0"/>
              </a:spcBef>
              <a:spcAft>
                <a:spcPct val="0"/>
              </a:spcAft>
              <a:buClrTx/>
              <a:buSzTx/>
              <a:buFontTx/>
              <a:buNone/>
              <a:tabLst/>
              <a:defRPr/>
            </a:pPr>
            <a:endParaRPr kumimoji="0" lang="en-US" sz="1310" b="0" i="0" u="none" strike="noStrike" kern="1200" cap="none" spc="0" normalizeH="0" baseline="0" noProof="0">
              <a:ln>
                <a:noFill/>
              </a:ln>
              <a:solidFill>
                <a:prstClr val="white"/>
              </a:solidFill>
              <a:effectLst/>
              <a:uLnTx/>
              <a:uFillTx/>
              <a:latin typeface="Calibri"/>
              <a:ea typeface="+mn-ea"/>
              <a:cs typeface="+mn-cs"/>
            </a:endParaRPr>
          </a:p>
        </p:txBody>
      </p:sp>
      <p:sp>
        <p:nvSpPr>
          <p:cNvPr id="102" name="TextBox 2">
            <a:extLst>
              <a:ext uri="{FF2B5EF4-FFF2-40B4-BE49-F238E27FC236}">
                <a16:creationId xmlns:a16="http://schemas.microsoft.com/office/drawing/2014/main" id="{9AE47198-C247-AB44-B402-EC2DAA031E7B}"/>
              </a:ext>
            </a:extLst>
          </p:cNvPr>
          <p:cNvSpPr txBox="1">
            <a:spLocks noChangeArrowheads="1"/>
          </p:cNvSpPr>
          <p:nvPr/>
        </p:nvSpPr>
        <p:spPr bwMode="auto">
          <a:xfrm>
            <a:off x="6599017" y="6107991"/>
            <a:ext cx="2110107" cy="2939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defTabSz="452438"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452438"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452438"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452438" eaLnBrk="0" fontAlgn="base" hangingPunct="0">
              <a:spcBef>
                <a:spcPct val="0"/>
              </a:spcBef>
              <a:spcAft>
                <a:spcPct val="0"/>
              </a:spcAft>
              <a:defRPr sz="2400">
                <a:solidFill>
                  <a:schemeClr val="tx1"/>
                </a:solidFill>
                <a:latin typeface="Calibri" charset="0"/>
                <a:ea typeface="ＭＳ Ｐゴシック" charset="0"/>
              </a:defRPr>
            </a:lvl9pPr>
          </a:lstStyle>
          <a:p>
            <a:pPr marL="0" marR="0" lvl="0" indent="0" algn="l" defTabSz="326609" rtl="0" eaLnBrk="1" fontAlgn="base" latinLnBrk="0" hangingPunct="1">
              <a:lnSpc>
                <a:spcPct val="100000"/>
              </a:lnSpc>
              <a:spcBef>
                <a:spcPct val="0"/>
              </a:spcBef>
              <a:spcAft>
                <a:spcPct val="0"/>
              </a:spcAft>
              <a:buClrTx/>
              <a:buSzTx/>
              <a:buFontTx/>
              <a:buNone/>
              <a:tabLst/>
              <a:defRPr/>
            </a:pPr>
            <a:r>
              <a:rPr kumimoji="0" lang="en-US" sz="1310" b="0" i="0" u="none" strike="noStrike" kern="1200" cap="none" spc="0" normalizeH="0" baseline="0" noProof="0" dirty="0">
                <a:ln>
                  <a:noFill/>
                </a:ln>
                <a:solidFill>
                  <a:prstClr val="black"/>
                </a:solidFill>
                <a:effectLst/>
                <a:uLnTx/>
                <a:uFillTx/>
                <a:latin typeface="Calibri" charset="0"/>
                <a:ea typeface="ＭＳ Ｐゴシック" charset="0"/>
              </a:rPr>
              <a:t>Intein splicing domains</a:t>
            </a:r>
          </a:p>
        </p:txBody>
      </p:sp>
      <p:sp>
        <p:nvSpPr>
          <p:cNvPr id="104" name="Cube 103">
            <a:extLst>
              <a:ext uri="{FF2B5EF4-FFF2-40B4-BE49-F238E27FC236}">
                <a16:creationId xmlns:a16="http://schemas.microsoft.com/office/drawing/2014/main" id="{A2B19ECC-9770-9845-BC18-557F5708C88E}"/>
              </a:ext>
            </a:extLst>
          </p:cNvPr>
          <p:cNvSpPr/>
          <p:nvPr/>
        </p:nvSpPr>
        <p:spPr>
          <a:xfrm>
            <a:off x="6031225" y="6528979"/>
            <a:ext cx="417171" cy="155583"/>
          </a:xfrm>
          <a:prstGeom prst="cube">
            <a:avLst/>
          </a:prstGeom>
          <a:solidFill>
            <a:srgbClr val="D1CF4E"/>
          </a:solidFill>
          <a:ln>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lIns="66555" tIns="33277" rIns="66555" bIns="33277" anchor="ctr"/>
          <a:lstStyle/>
          <a:p>
            <a:pPr marL="0" marR="0" lvl="0" indent="0" algn="ctr" defTabSz="330212" rtl="0" eaLnBrk="1" fontAlgn="base" latinLnBrk="0" hangingPunct="1">
              <a:lnSpc>
                <a:spcPct val="100000"/>
              </a:lnSpc>
              <a:spcBef>
                <a:spcPct val="0"/>
              </a:spcBef>
              <a:spcAft>
                <a:spcPct val="0"/>
              </a:spcAft>
              <a:buClrTx/>
              <a:buSzTx/>
              <a:buFontTx/>
              <a:buNone/>
              <a:tabLst/>
              <a:defRPr/>
            </a:pPr>
            <a:endParaRPr kumimoji="0" lang="en-US" sz="1310" b="0" i="0" u="none" strike="noStrike" kern="1200" cap="none" spc="0" normalizeH="0" baseline="0" noProof="0">
              <a:ln>
                <a:noFill/>
              </a:ln>
              <a:solidFill>
                <a:prstClr val="white"/>
              </a:solidFill>
              <a:effectLst/>
              <a:uLnTx/>
              <a:uFillTx/>
              <a:latin typeface="Calibri"/>
              <a:ea typeface="+mn-ea"/>
              <a:cs typeface="+mn-cs"/>
            </a:endParaRPr>
          </a:p>
        </p:txBody>
      </p:sp>
      <p:sp>
        <p:nvSpPr>
          <p:cNvPr id="105" name="TextBox 2">
            <a:extLst>
              <a:ext uri="{FF2B5EF4-FFF2-40B4-BE49-F238E27FC236}">
                <a16:creationId xmlns:a16="http://schemas.microsoft.com/office/drawing/2014/main" id="{7D8566BB-C14E-1847-905E-4ADC3CF35CF4}"/>
              </a:ext>
            </a:extLst>
          </p:cNvPr>
          <p:cNvSpPr txBox="1">
            <a:spLocks noChangeArrowheads="1"/>
          </p:cNvSpPr>
          <p:nvPr/>
        </p:nvSpPr>
        <p:spPr bwMode="auto">
          <a:xfrm>
            <a:off x="6485391" y="6457691"/>
            <a:ext cx="3180560" cy="2939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defTabSz="452438"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452438"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452438"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452438" eaLnBrk="0" fontAlgn="base" hangingPunct="0">
              <a:spcBef>
                <a:spcPct val="0"/>
              </a:spcBef>
              <a:spcAft>
                <a:spcPct val="0"/>
              </a:spcAft>
              <a:defRPr sz="2400">
                <a:solidFill>
                  <a:schemeClr val="tx1"/>
                </a:solidFill>
                <a:latin typeface="Calibri" charset="0"/>
                <a:ea typeface="ＭＳ Ｐゴシック" charset="0"/>
              </a:defRPr>
            </a:lvl9pPr>
          </a:lstStyle>
          <a:p>
            <a:pPr marL="0" marR="0" lvl="0" indent="0" algn="l" defTabSz="326609" rtl="0" eaLnBrk="1" fontAlgn="base" latinLnBrk="0" hangingPunct="1">
              <a:lnSpc>
                <a:spcPct val="100000"/>
              </a:lnSpc>
              <a:spcBef>
                <a:spcPct val="0"/>
              </a:spcBef>
              <a:spcAft>
                <a:spcPct val="0"/>
              </a:spcAft>
              <a:buClrTx/>
              <a:buSzTx/>
              <a:buFontTx/>
              <a:buNone/>
              <a:tabLst/>
              <a:defRPr/>
            </a:pPr>
            <a:r>
              <a:rPr kumimoji="0" lang="en-US" sz="1310" b="0" i="0" u="none" strike="noStrike" kern="1200" cap="none" spc="0" normalizeH="0" baseline="0" noProof="0" dirty="0">
                <a:ln>
                  <a:noFill/>
                </a:ln>
                <a:solidFill>
                  <a:prstClr val="black"/>
                </a:solidFill>
                <a:effectLst/>
                <a:uLnTx/>
                <a:uFillTx/>
                <a:latin typeface="Calibri" charset="0"/>
                <a:ea typeface="ＭＳ Ｐゴシック" charset="0"/>
              </a:rPr>
              <a:t>Intein homing endonuclease  domains</a:t>
            </a:r>
          </a:p>
        </p:txBody>
      </p:sp>
      <p:cxnSp>
        <p:nvCxnSpPr>
          <p:cNvPr id="106" name="Straight Connector 105">
            <a:extLst>
              <a:ext uri="{FF2B5EF4-FFF2-40B4-BE49-F238E27FC236}">
                <a16:creationId xmlns:a16="http://schemas.microsoft.com/office/drawing/2014/main" id="{481562A2-AE36-D84D-B981-7330F21FE981}"/>
              </a:ext>
            </a:extLst>
          </p:cNvPr>
          <p:cNvCxnSpPr>
            <a:cxnSpLocks/>
          </p:cNvCxnSpPr>
          <p:nvPr/>
        </p:nvCxnSpPr>
        <p:spPr>
          <a:xfrm>
            <a:off x="1552575" y="3528923"/>
            <a:ext cx="9129486" cy="0"/>
          </a:xfrm>
          <a:prstGeom prst="line">
            <a:avLst/>
          </a:prstGeom>
          <a:ln>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4" name="TextBox 3">
            <a:extLst>
              <a:ext uri="{FF2B5EF4-FFF2-40B4-BE49-F238E27FC236}">
                <a16:creationId xmlns:a16="http://schemas.microsoft.com/office/drawing/2014/main" id="{81FC72AB-CCFC-654D-BA5B-99ED72E6BE91}"/>
              </a:ext>
            </a:extLst>
          </p:cNvPr>
          <p:cNvSpPr txBox="1"/>
          <p:nvPr/>
        </p:nvSpPr>
        <p:spPr>
          <a:xfrm>
            <a:off x="7329303" y="3230213"/>
            <a:ext cx="3632982"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(difficult to revert, because no complete cDNA present)</a:t>
            </a:r>
          </a:p>
        </p:txBody>
      </p:sp>
    </p:spTree>
    <p:extLst>
      <p:ext uri="{BB962C8B-B14F-4D97-AF65-F5344CB8AC3E}">
        <p14:creationId xmlns:p14="http://schemas.microsoft.com/office/powerpoint/2010/main" val="66995450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C544CC-D747-E348-9A8E-C7B704B299B4}"/>
              </a:ext>
            </a:extLst>
          </p:cNvPr>
          <p:cNvSpPr>
            <a:spLocks noGrp="1"/>
          </p:cNvSpPr>
          <p:nvPr>
            <p:ph type="title"/>
          </p:nvPr>
        </p:nvSpPr>
        <p:spPr/>
        <p:txBody>
          <a:bodyPr/>
          <a:lstStyle/>
          <a:p>
            <a:endParaRPr lang="en-US" dirty="0"/>
          </a:p>
        </p:txBody>
      </p:sp>
      <p:sp>
        <p:nvSpPr>
          <p:cNvPr id="6" name="TextBox 5">
            <a:extLst>
              <a:ext uri="{FF2B5EF4-FFF2-40B4-BE49-F238E27FC236}">
                <a16:creationId xmlns:a16="http://schemas.microsoft.com/office/drawing/2014/main" id="{E899C1CC-194C-8F4E-BB41-BE8FF32886C7}"/>
              </a:ext>
            </a:extLst>
          </p:cNvPr>
          <p:cNvSpPr txBox="1"/>
          <p:nvPr/>
        </p:nvSpPr>
        <p:spPr>
          <a:xfrm>
            <a:off x="1689189" y="5858891"/>
            <a:ext cx="4599592" cy="92333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From: </a:t>
            </a:r>
            <a:r>
              <a:rPr kumimoji="0" lang="en-US" sz="1800" b="1" i="0" u="none" strike="noStrike" kern="1200" cap="none" spc="0" normalizeH="0" baseline="0" noProof="0" dirty="0">
                <a:ln>
                  <a:noFill/>
                </a:ln>
                <a:solidFill>
                  <a:prstClr val="black"/>
                </a:solidFill>
                <a:effectLst/>
                <a:uLnTx/>
                <a:uFillTx/>
                <a:latin typeface="Calibri"/>
                <a:ea typeface="+mn-ea"/>
                <a:cs typeface="+mn-cs"/>
              </a:rPr>
              <a:t>Inteins: nature's gift to protein chemists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Neel H. Shah and Tom W. Muir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7" name="TextBox 6">
            <a:extLst>
              <a:ext uri="{FF2B5EF4-FFF2-40B4-BE49-F238E27FC236}">
                <a16:creationId xmlns:a16="http://schemas.microsoft.com/office/drawing/2014/main" id="{C5C142A5-0491-E54D-918C-9EBA9D121378}"/>
              </a:ext>
            </a:extLst>
          </p:cNvPr>
          <p:cNvSpPr txBox="1"/>
          <p:nvPr/>
        </p:nvSpPr>
        <p:spPr>
          <a:xfrm>
            <a:off x="1689189" y="6412889"/>
            <a:ext cx="2702984"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DOI: </a:t>
            </a:r>
            <a:r>
              <a:rPr kumimoji="0" lang="en-US" sz="1800" b="0" i="0" u="none" strike="noStrike" kern="1200" cap="none" spc="0" normalizeH="0" baseline="0" noProof="0" dirty="0">
                <a:ln>
                  <a:noFill/>
                </a:ln>
                <a:solidFill>
                  <a:prstClr val="black"/>
                </a:solidFill>
                <a:effectLst/>
                <a:uLnTx/>
                <a:uFillTx/>
                <a:latin typeface="Calibri"/>
                <a:ea typeface="+mn-ea"/>
                <a:cs typeface="+mn-cs"/>
                <a:hlinkClick r:id="rId3" tooltip="Link to landing page via DOI"/>
              </a:rPr>
              <a:t>10.1039/C3SC52951G</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5" name="Picture 4">
            <a:extLst>
              <a:ext uri="{FF2B5EF4-FFF2-40B4-BE49-F238E27FC236}">
                <a16:creationId xmlns:a16="http://schemas.microsoft.com/office/drawing/2014/main" id="{761973FE-339A-DC4A-809B-D1E32E4C44E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58166"/>
          <a:stretch/>
        </p:blipFill>
        <p:spPr>
          <a:xfrm>
            <a:off x="2161281" y="1971636"/>
            <a:ext cx="8255000" cy="1939192"/>
          </a:xfrm>
          <a:prstGeom prst="rect">
            <a:avLst/>
          </a:prstGeom>
        </p:spPr>
      </p:pic>
    </p:spTree>
    <p:extLst>
      <p:ext uri="{BB962C8B-B14F-4D97-AF65-F5344CB8AC3E}">
        <p14:creationId xmlns:p14="http://schemas.microsoft.com/office/powerpoint/2010/main" val="15517115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3AB6F8-9A0D-AF48-B952-FF5504381C38}"/>
              </a:ext>
            </a:extLst>
          </p:cNvPr>
          <p:cNvSpPr>
            <a:spLocks noGrp="1"/>
          </p:cNvSpPr>
          <p:nvPr>
            <p:ph type="title"/>
          </p:nvPr>
        </p:nvSpPr>
        <p:spPr/>
        <p:txBody>
          <a:bodyPr/>
          <a:lstStyle/>
          <a:p>
            <a:r>
              <a:rPr lang="en-US" dirty="0" err="1"/>
              <a:t>run_pepstats.pl</a:t>
            </a:r>
            <a:endParaRPr lang="en-US" dirty="0"/>
          </a:p>
        </p:txBody>
      </p:sp>
      <p:pic>
        <p:nvPicPr>
          <p:cNvPr id="3" name="Picture 2">
            <a:extLst>
              <a:ext uri="{FF2B5EF4-FFF2-40B4-BE49-F238E27FC236}">
                <a16:creationId xmlns:a16="http://schemas.microsoft.com/office/drawing/2014/main" id="{33770006-38E1-E946-B24B-1CEA978DF2EF}"/>
              </a:ext>
            </a:extLst>
          </p:cNvPr>
          <p:cNvPicPr>
            <a:picLocks noChangeAspect="1"/>
          </p:cNvPicPr>
          <p:nvPr/>
        </p:nvPicPr>
        <p:blipFill>
          <a:blip r:embed="rId2"/>
          <a:stretch>
            <a:fillRect/>
          </a:stretch>
        </p:blipFill>
        <p:spPr>
          <a:xfrm>
            <a:off x="2974681" y="2360646"/>
            <a:ext cx="5324769" cy="2132977"/>
          </a:xfrm>
          <a:prstGeom prst="rect">
            <a:avLst/>
          </a:prstGeom>
        </p:spPr>
      </p:pic>
    </p:spTree>
    <p:extLst>
      <p:ext uri="{BB962C8B-B14F-4D97-AF65-F5344CB8AC3E}">
        <p14:creationId xmlns:p14="http://schemas.microsoft.com/office/powerpoint/2010/main" val="11895662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3AB6F8-9A0D-AF48-B952-FF5504381C38}"/>
              </a:ext>
            </a:extLst>
          </p:cNvPr>
          <p:cNvSpPr>
            <a:spLocks noGrp="1"/>
          </p:cNvSpPr>
          <p:nvPr>
            <p:ph type="title"/>
          </p:nvPr>
        </p:nvSpPr>
        <p:spPr>
          <a:xfrm>
            <a:off x="2209800" y="292100"/>
            <a:ext cx="7772400" cy="1143000"/>
          </a:xfrm>
        </p:spPr>
        <p:txBody>
          <a:bodyPr/>
          <a:lstStyle/>
          <a:p>
            <a:r>
              <a:rPr lang="en-US" dirty="0" err="1"/>
              <a:t>parse_pepstats.pl</a:t>
            </a:r>
            <a:endParaRPr lang="en-US" dirty="0"/>
          </a:p>
        </p:txBody>
      </p:sp>
      <p:pic>
        <p:nvPicPr>
          <p:cNvPr id="3" name="Picture 2">
            <a:extLst>
              <a:ext uri="{FF2B5EF4-FFF2-40B4-BE49-F238E27FC236}">
                <a16:creationId xmlns:a16="http://schemas.microsoft.com/office/drawing/2014/main" id="{33770006-38E1-E946-B24B-1CEA978DF2EF}"/>
              </a:ext>
            </a:extLst>
          </p:cNvPr>
          <p:cNvPicPr>
            <a:picLocks noChangeAspect="1"/>
          </p:cNvPicPr>
          <p:nvPr/>
        </p:nvPicPr>
        <p:blipFill>
          <a:blip r:embed="rId3"/>
          <a:stretch>
            <a:fillRect/>
          </a:stretch>
        </p:blipFill>
        <p:spPr>
          <a:xfrm>
            <a:off x="3428956" y="2360646"/>
            <a:ext cx="4870494" cy="1951005"/>
          </a:xfrm>
          <a:prstGeom prst="rect">
            <a:avLst/>
          </a:prstGeom>
        </p:spPr>
      </p:pic>
      <p:pic>
        <p:nvPicPr>
          <p:cNvPr id="4" name="Picture 3">
            <a:extLst>
              <a:ext uri="{FF2B5EF4-FFF2-40B4-BE49-F238E27FC236}">
                <a16:creationId xmlns:a16="http://schemas.microsoft.com/office/drawing/2014/main" id="{66BE192E-F1FA-A143-A00F-DB7409792CA2}"/>
              </a:ext>
            </a:extLst>
          </p:cNvPr>
          <p:cNvPicPr>
            <a:picLocks noChangeAspect="1"/>
          </p:cNvPicPr>
          <p:nvPr/>
        </p:nvPicPr>
        <p:blipFill>
          <a:blip r:embed="rId4"/>
          <a:stretch>
            <a:fillRect/>
          </a:stretch>
        </p:blipFill>
        <p:spPr>
          <a:xfrm>
            <a:off x="2559439" y="1752600"/>
            <a:ext cx="6121400" cy="4241800"/>
          </a:xfrm>
          <a:prstGeom prst="rect">
            <a:avLst/>
          </a:prstGeom>
        </p:spPr>
      </p:pic>
    </p:spTree>
    <p:extLst>
      <p:ext uri="{BB962C8B-B14F-4D97-AF65-F5344CB8AC3E}">
        <p14:creationId xmlns:p14="http://schemas.microsoft.com/office/powerpoint/2010/main" val="906631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B0E6559-11AB-524F-A05D-B4BF397DF88C}"/>
              </a:ext>
            </a:extLst>
          </p:cNvPr>
          <p:cNvSpPr>
            <a:spLocks noGrp="1"/>
          </p:cNvSpPr>
          <p:nvPr>
            <p:ph type="title"/>
          </p:nvPr>
        </p:nvSpPr>
        <p:spPr>
          <a:xfrm>
            <a:off x="2209800" y="292100"/>
            <a:ext cx="7772400" cy="1143000"/>
          </a:xfrm>
        </p:spPr>
        <p:txBody>
          <a:bodyPr/>
          <a:lstStyle/>
          <a:p>
            <a:r>
              <a:rPr lang="en-US" dirty="0" err="1"/>
              <a:t>parse_pepstats_mod.pl</a:t>
            </a:r>
            <a:endParaRPr lang="en-US" dirty="0"/>
          </a:p>
        </p:txBody>
      </p:sp>
      <p:pic>
        <p:nvPicPr>
          <p:cNvPr id="2" name="Picture 1">
            <a:extLst>
              <a:ext uri="{FF2B5EF4-FFF2-40B4-BE49-F238E27FC236}">
                <a16:creationId xmlns:a16="http://schemas.microsoft.com/office/drawing/2014/main" id="{5D0017BF-8897-B14F-8B89-B5AB484246AE}"/>
              </a:ext>
            </a:extLst>
          </p:cNvPr>
          <p:cNvPicPr>
            <a:picLocks noChangeAspect="1"/>
          </p:cNvPicPr>
          <p:nvPr/>
        </p:nvPicPr>
        <p:blipFill>
          <a:blip r:embed="rId3"/>
          <a:stretch>
            <a:fillRect/>
          </a:stretch>
        </p:blipFill>
        <p:spPr>
          <a:xfrm>
            <a:off x="4337050" y="2019300"/>
            <a:ext cx="3517900" cy="2819400"/>
          </a:xfrm>
          <a:prstGeom prst="rect">
            <a:avLst/>
          </a:prstGeom>
        </p:spPr>
      </p:pic>
    </p:spTree>
    <p:extLst>
      <p:ext uri="{BB962C8B-B14F-4D97-AF65-F5344CB8AC3E}">
        <p14:creationId xmlns:p14="http://schemas.microsoft.com/office/powerpoint/2010/main" val="12295534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3AB6F8-9A0D-AF48-B952-FF5504381C38}"/>
              </a:ext>
            </a:extLst>
          </p:cNvPr>
          <p:cNvSpPr>
            <a:spLocks noGrp="1"/>
          </p:cNvSpPr>
          <p:nvPr>
            <p:ph type="title"/>
          </p:nvPr>
        </p:nvSpPr>
        <p:spPr>
          <a:xfrm>
            <a:off x="2209800" y="292101"/>
            <a:ext cx="7772400" cy="370373"/>
          </a:xfrm>
        </p:spPr>
        <p:txBody>
          <a:bodyPr>
            <a:normAutofit fontScale="90000"/>
          </a:bodyPr>
          <a:lstStyle/>
          <a:p>
            <a:r>
              <a:rPr lang="en-US" dirty="0" err="1"/>
              <a:t>parse_pepstats.pl</a:t>
            </a:r>
            <a:endParaRPr lang="en-US" dirty="0"/>
          </a:p>
        </p:txBody>
      </p:sp>
      <p:pic>
        <p:nvPicPr>
          <p:cNvPr id="5" name="Picture 4">
            <a:extLst>
              <a:ext uri="{FF2B5EF4-FFF2-40B4-BE49-F238E27FC236}">
                <a16:creationId xmlns:a16="http://schemas.microsoft.com/office/drawing/2014/main" id="{34AF640B-6D43-564D-810E-60CB8C21FB43}"/>
              </a:ext>
            </a:extLst>
          </p:cNvPr>
          <p:cNvPicPr>
            <a:picLocks noChangeAspect="1"/>
          </p:cNvPicPr>
          <p:nvPr/>
        </p:nvPicPr>
        <p:blipFill>
          <a:blip r:embed="rId3"/>
          <a:stretch>
            <a:fillRect/>
          </a:stretch>
        </p:blipFill>
        <p:spPr>
          <a:xfrm>
            <a:off x="3975100" y="901700"/>
            <a:ext cx="4241800" cy="5956300"/>
          </a:xfrm>
          <a:prstGeom prst="rect">
            <a:avLst/>
          </a:prstGeom>
        </p:spPr>
      </p:pic>
    </p:spTree>
    <p:extLst>
      <p:ext uri="{BB962C8B-B14F-4D97-AF65-F5344CB8AC3E}">
        <p14:creationId xmlns:p14="http://schemas.microsoft.com/office/powerpoint/2010/main" val="151964891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3_Default Design">
  <a:themeElements>
    <a:clrScheme name="">
      <a:dk1>
        <a:srgbClr val="FFFF66"/>
      </a:dk1>
      <a:lt1>
        <a:srgbClr val="FFFFFF"/>
      </a:lt1>
      <a:dk2>
        <a:srgbClr val="FFFF00"/>
      </a:dk2>
      <a:lt2>
        <a:srgbClr val="808080"/>
      </a:lt2>
      <a:accent1>
        <a:srgbClr val="00CC99"/>
      </a:accent1>
      <a:accent2>
        <a:srgbClr val="3333CC"/>
      </a:accent2>
      <a:accent3>
        <a:srgbClr val="FFFFFF"/>
      </a:accent3>
      <a:accent4>
        <a:srgbClr val="DADA56"/>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Blank Presentation">
  <a:themeElements>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_Calm Seas">
  <a:themeElements>
    <a:clrScheme name="">
      <a:dk1>
        <a:srgbClr val="000080"/>
      </a:dk1>
      <a:lt1>
        <a:srgbClr val="A2B3DD"/>
      </a:lt1>
      <a:dk2>
        <a:srgbClr val="F23801"/>
      </a:dk2>
      <a:lt2>
        <a:srgbClr val="000066"/>
      </a:lt2>
      <a:accent1>
        <a:srgbClr val="6666FF"/>
      </a:accent1>
      <a:accent2>
        <a:srgbClr val="9999FF"/>
      </a:accent2>
      <a:accent3>
        <a:srgbClr val="CED6EB"/>
      </a:accent3>
      <a:accent4>
        <a:srgbClr val="00006C"/>
      </a:accent4>
      <a:accent5>
        <a:srgbClr val="B8B8FF"/>
      </a:accent5>
      <a:accent6>
        <a:srgbClr val="8A8AE7"/>
      </a:accent6>
      <a:hlink>
        <a:srgbClr val="FF3300"/>
      </a:hlink>
      <a:folHlink>
        <a:srgbClr val="FF9900"/>
      </a:folHlink>
    </a:clrScheme>
    <a:fontScheme name="Calm Seas">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37" charset="0"/>
            <a:ea typeface="ＭＳ Ｐゴシック" pitchFamily="37" charset="-128"/>
            <a:cs typeface="ＭＳ Ｐゴシック" pitchFamily="37"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37" charset="0"/>
            <a:ea typeface="ＭＳ Ｐゴシック" pitchFamily="37" charset="-128"/>
            <a:cs typeface="ＭＳ Ｐゴシック" pitchFamily="37" charset="-128"/>
          </a:defRPr>
        </a:defPPr>
      </a:lstStyle>
    </a:lnDef>
  </a:objectDefaults>
  <a:extraClrSchemeLst>
    <a:extraClrScheme>
      <a:clrScheme name="Calm Seas 1">
        <a:dk1>
          <a:srgbClr val="010199"/>
        </a:dk1>
        <a:lt1>
          <a:srgbClr val="FFFFFF"/>
        </a:lt1>
        <a:dk2>
          <a:srgbClr val="A2B3DD"/>
        </a:dk2>
        <a:lt2>
          <a:srgbClr val="FFFFFF"/>
        </a:lt2>
        <a:accent1>
          <a:srgbClr val="33CCCC"/>
        </a:accent1>
        <a:accent2>
          <a:srgbClr val="00C600"/>
        </a:accent2>
        <a:accent3>
          <a:srgbClr val="CED6EB"/>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Calm Seas 2">
        <a:dk1>
          <a:srgbClr val="000066"/>
        </a:dk1>
        <a:lt1>
          <a:srgbClr val="FFFFFF"/>
        </a:lt1>
        <a:dk2>
          <a:srgbClr val="A2B3DD"/>
        </a:dk2>
        <a:lt2>
          <a:srgbClr val="FFFFFF"/>
        </a:lt2>
        <a:accent1>
          <a:srgbClr val="6666FF"/>
        </a:accent1>
        <a:accent2>
          <a:srgbClr val="9999FF"/>
        </a:accent2>
        <a:accent3>
          <a:srgbClr val="CED6EB"/>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Calm Seas 3">
        <a:dk1>
          <a:srgbClr val="000000"/>
        </a:dk1>
        <a:lt1>
          <a:srgbClr val="FFFFFF"/>
        </a:lt1>
        <a:dk2>
          <a:srgbClr val="A2B3DD"/>
        </a:dk2>
        <a:lt2>
          <a:srgbClr val="FFFFFF"/>
        </a:lt2>
        <a:accent1>
          <a:srgbClr val="FF6600"/>
        </a:accent1>
        <a:accent2>
          <a:srgbClr val="FFCC00"/>
        </a:accent2>
        <a:accent3>
          <a:srgbClr val="CED6EB"/>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Calm Seas 4">
        <a:dk1>
          <a:srgbClr val="003366"/>
        </a:dk1>
        <a:lt1>
          <a:srgbClr val="FFFFFF"/>
        </a:lt1>
        <a:dk2>
          <a:srgbClr val="A2B3DD"/>
        </a:dk2>
        <a:lt2>
          <a:srgbClr val="FFFFFF"/>
        </a:lt2>
        <a:accent1>
          <a:srgbClr val="9966FF"/>
        </a:accent1>
        <a:accent2>
          <a:srgbClr val="00CC66"/>
        </a:accent2>
        <a:accent3>
          <a:srgbClr val="CED6EB"/>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1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otalTime>1146</TotalTime>
  <Words>2783</Words>
  <Application>Microsoft Macintosh PowerPoint</Application>
  <PresentationFormat>Widescreen</PresentationFormat>
  <Paragraphs>367</Paragraphs>
  <Slides>59</Slides>
  <Notes>40</Notes>
  <HiddenSlides>3</HiddenSlides>
  <MMClips>0</MMClips>
  <ScaleCrop>false</ScaleCrop>
  <HeadingPairs>
    <vt:vector size="8" baseType="variant">
      <vt:variant>
        <vt:lpstr>Fonts Used</vt:lpstr>
      </vt:variant>
      <vt:variant>
        <vt:i4>7</vt:i4>
      </vt:variant>
      <vt:variant>
        <vt:lpstr>Theme</vt:lpstr>
      </vt:variant>
      <vt:variant>
        <vt:i4>8</vt:i4>
      </vt:variant>
      <vt:variant>
        <vt:lpstr>Embedded OLE Servers</vt:lpstr>
      </vt:variant>
      <vt:variant>
        <vt:i4>1</vt:i4>
      </vt:variant>
      <vt:variant>
        <vt:lpstr>Slide Titles</vt:lpstr>
      </vt:variant>
      <vt:variant>
        <vt:i4>59</vt:i4>
      </vt:variant>
    </vt:vector>
  </HeadingPairs>
  <TitlesOfParts>
    <vt:vector size="75" baseType="lpstr">
      <vt:lpstr>Arial</vt:lpstr>
      <vt:lpstr>Calibri</vt:lpstr>
      <vt:lpstr>Calibri Light</vt:lpstr>
      <vt:lpstr>Courier</vt:lpstr>
      <vt:lpstr>Tahoma</vt:lpstr>
      <vt:lpstr>Times New Roman</vt:lpstr>
      <vt:lpstr>Wingdings</vt:lpstr>
      <vt:lpstr>Office Theme</vt:lpstr>
      <vt:lpstr>1_Office Theme</vt:lpstr>
      <vt:lpstr>13_Default Design</vt:lpstr>
      <vt:lpstr>2_Blank Presentation</vt:lpstr>
      <vt:lpstr>3_Calm Seas</vt:lpstr>
      <vt:lpstr>16_Office Theme</vt:lpstr>
      <vt:lpstr>14_Office Theme</vt:lpstr>
      <vt:lpstr>2_Office Theme</vt:lpstr>
      <vt:lpstr>Photo Editor Photo</vt:lpstr>
      <vt:lpstr>MCB 3421 2021   Class 25 </vt:lpstr>
      <vt:lpstr>PowerPoint Presentation</vt:lpstr>
      <vt:lpstr>Reminder </vt:lpstr>
      <vt:lpstr>Strategies for extreme halophily</vt:lpstr>
      <vt:lpstr>PowerPoint Presentation</vt:lpstr>
      <vt:lpstr>run_pepstats.pl</vt:lpstr>
      <vt:lpstr>parse_pepstats.pl</vt:lpstr>
      <vt:lpstr>parse_pepstats_mod.pl</vt:lpstr>
      <vt:lpstr>parse_pepstats.pl</vt:lpstr>
      <vt:lpstr>parse_pepstats_mod.pl</vt:lpstr>
      <vt:lpstr>parse_pepstats_mod.pl</vt:lpstr>
      <vt:lpstr>histogramScript_pdf.R</vt:lpstr>
      <vt:lpstr>histogramScript_pdf.R</vt:lpstr>
      <vt:lpstr>histogramScript_pdf.R</vt:lpstr>
      <vt:lpstr>PowerPoint Presentation</vt:lpstr>
      <vt:lpstr>PowerPoint Presentation</vt:lpstr>
      <vt:lpstr>PowerPoint Presentation</vt:lpstr>
      <vt:lpstr>Salt-in strategists -- Haloarchaea</vt:lpstr>
      <vt:lpstr>Salt-in strategists -- Nanohaloarchaea</vt:lpstr>
      <vt:lpstr>Salt-in strategists ?  –  Hikarchaeia or Group IV Marine Archaea </vt:lpstr>
      <vt:lpstr>Methanonatronarchaeia -- Previously suggested sistergroup to the Haloarchaea</vt:lpstr>
      <vt:lpstr>Other marine archaea</vt:lpstr>
      <vt:lpstr>Not all Halophiles have a salt-in signature</vt:lpstr>
      <vt:lpstr>Some bacteria evolved a salt-in strategy</vt:lpstr>
      <vt:lpstr>Halocafeteria – needs more work</vt:lpstr>
      <vt:lpstr>PowerPoint Presentation</vt:lpstr>
      <vt:lpstr>TOOLS TO ANALYZE PHYLOGENETIC INFORMATION FROM MULTIPLE GENES IN GENOMES:  Bipartition Spectra (Lento Plots)</vt:lpstr>
      <vt:lpstr>PowerPoint Presentation</vt:lpstr>
      <vt:lpstr>PowerPoint Presentation</vt:lpstr>
      <vt:lpstr>PowerPoint Presentation</vt:lpstr>
      <vt:lpstr>PowerPoint Presentation</vt:lpstr>
      <vt:lpstr>PowerPoint Presentation</vt:lpstr>
      <vt:lpstr>PowerPoint Presentation</vt:lpstr>
      <vt:lpstr>Bipartition Paradox:</vt:lpstr>
      <vt:lpstr>PowerPoint Presentation</vt:lpstr>
      <vt:lpstr>PowerPoint Presentation</vt:lpstr>
      <vt:lpstr>PowerPoint Presentation</vt:lpstr>
      <vt:lpstr>PowerPoint Presentation</vt:lpstr>
      <vt:lpstr>Another way out of the dilemma</vt:lpstr>
      <vt:lpstr>PowerPoint Presentation</vt:lpstr>
      <vt:lpstr>Constructive Neutral Evolution  with special emphasis on Inteins</vt:lpstr>
      <vt:lpstr>PowerPoint Presentation</vt:lpstr>
      <vt:lpstr>Michael Lynch The Origins of Genome Architecture </vt:lpstr>
      <vt:lpstr>PowerPoint Presentation</vt:lpstr>
      <vt:lpstr>PowerPoint Presentation</vt:lpstr>
      <vt:lpstr>Mutations can have a directing force</vt:lpstr>
      <vt:lpstr>Constructive Neutral Evolution</vt:lpstr>
      <vt:lpstr>CNE Examples (may be)</vt:lpstr>
      <vt:lpstr>PowerPoint Presentation</vt:lpstr>
      <vt:lpstr>PowerPoint Presentation</vt:lpstr>
      <vt:lpstr>Gene Unscrambling in Ciliates  Micro to Macro Nucleus</vt:lpstr>
      <vt:lpstr>Gene Unscrambling in Ciliates  Micro to Macro Nucleus -- DNA polymerase α gene in hypotrichous ciliates </vt:lpstr>
      <vt:lpstr>Related Concepts</vt:lpstr>
      <vt:lpstr>PowerPoint Presentation</vt:lpstr>
      <vt:lpstr>PowerPoint Presentation</vt:lpstr>
      <vt:lpstr>PowerPoint Presentation</vt:lpstr>
      <vt:lpstr>PowerPoint Presentation</vt:lpstr>
      <vt:lpstr>Split inteins as an example for CNE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Gogarten, J. Peter</dc:creator>
  <cp:lastModifiedBy>Gogarten, J. Peter</cp:lastModifiedBy>
  <cp:revision>6</cp:revision>
  <dcterms:created xsi:type="dcterms:W3CDTF">2021-12-05T20:13:12Z</dcterms:created>
  <dcterms:modified xsi:type="dcterms:W3CDTF">2021-12-06T15:30:41Z</dcterms:modified>
</cp:coreProperties>
</file>