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 id="2147483787" r:id="rId2"/>
    <p:sldMasterId id="2147483859" r:id="rId3"/>
    <p:sldMasterId id="2147483938" r:id="rId4"/>
    <p:sldMasterId id="2147483950" r:id="rId5"/>
    <p:sldMasterId id="2147484040" r:id="rId6"/>
  </p:sldMasterIdLst>
  <p:notesMasterIdLst>
    <p:notesMasterId r:id="rId20"/>
  </p:notesMasterIdLst>
  <p:handoutMasterIdLst>
    <p:handoutMasterId r:id="rId21"/>
  </p:handoutMasterIdLst>
  <p:sldIdLst>
    <p:sldId id="733" r:id="rId7"/>
    <p:sldId id="681" r:id="rId8"/>
    <p:sldId id="692" r:id="rId9"/>
    <p:sldId id="726" r:id="rId10"/>
    <p:sldId id="731" r:id="rId11"/>
    <p:sldId id="735" r:id="rId12"/>
    <p:sldId id="739" r:id="rId13"/>
    <p:sldId id="730" r:id="rId14"/>
    <p:sldId id="734" r:id="rId15"/>
    <p:sldId id="736" r:id="rId16"/>
    <p:sldId id="738" r:id="rId17"/>
    <p:sldId id="737" r:id="rId18"/>
    <p:sldId id="740" r:id="rId19"/>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6">
          <p15:clr>
            <a:srgbClr val="A4A3A4"/>
          </p15:clr>
        </p15:guide>
        <p15:guide id="2" pos="1719">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p:restoredTop sz="94694"/>
  </p:normalViewPr>
  <p:slideViewPr>
    <p:cSldViewPr snapToGrid="0">
      <p:cViewPr varScale="1">
        <p:scale>
          <a:sx n="121" d="100"/>
          <a:sy n="121" d="100"/>
        </p:scale>
        <p:origin x="1824" y="176"/>
      </p:cViewPr>
      <p:guideLst>
        <p:guide orient="horz" pos="76"/>
        <p:guide pos="1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2C335BC-340A-D844-892E-FE022D6BE314}"/>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69635" name="Rectangle 3">
            <a:extLst>
              <a:ext uri="{FF2B5EF4-FFF2-40B4-BE49-F238E27FC236}">
                <a16:creationId xmlns:a16="http://schemas.microsoft.com/office/drawing/2014/main" id="{6E9C5E73-891E-0F49-9C8D-B10D8C24D403}"/>
              </a:ext>
            </a:extLst>
          </p:cNvPr>
          <p:cNvSpPr>
            <a:spLocks noGrp="1" noChangeArrowheads="1"/>
          </p:cNvSpPr>
          <p:nvPr>
            <p:ph type="dt" sz="quarter"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128"/>
              </a:defRPr>
            </a:lvl1pPr>
          </a:lstStyle>
          <a:p>
            <a:pPr>
              <a:defRPr/>
            </a:pPr>
            <a:endParaRPr lang="en-US" altLang="en-US"/>
          </a:p>
        </p:txBody>
      </p:sp>
      <p:sp>
        <p:nvSpPr>
          <p:cNvPr id="69636" name="Rectangle 4">
            <a:extLst>
              <a:ext uri="{FF2B5EF4-FFF2-40B4-BE49-F238E27FC236}">
                <a16:creationId xmlns:a16="http://schemas.microsoft.com/office/drawing/2014/main" id="{BE421419-B735-A745-8F43-DBC445AAEE97}"/>
              </a:ext>
            </a:extLst>
          </p:cNvPr>
          <p:cNvSpPr>
            <a:spLocks noGrp="1" noChangeArrowheads="1"/>
          </p:cNvSpPr>
          <p:nvPr>
            <p:ph type="ftr" sz="quarter" idx="2"/>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69637" name="Rectangle 5">
            <a:extLst>
              <a:ext uri="{FF2B5EF4-FFF2-40B4-BE49-F238E27FC236}">
                <a16:creationId xmlns:a16="http://schemas.microsoft.com/office/drawing/2014/main" id="{24440B94-3F42-A947-ABC2-327062923A7B}"/>
              </a:ext>
            </a:extLst>
          </p:cNvPr>
          <p:cNvSpPr>
            <a:spLocks noGrp="1" noChangeArrowheads="1"/>
          </p:cNvSpPr>
          <p:nvPr>
            <p:ph type="sldNum" sz="quarter" idx="3"/>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DC345267-6EC1-8E43-BEA9-C72F5624AB8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BCAFE79-F0D0-C348-8F2E-131F3E49B47F}"/>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74755" name="Rectangle 3">
            <a:extLst>
              <a:ext uri="{FF2B5EF4-FFF2-40B4-BE49-F238E27FC236}">
                <a16:creationId xmlns:a16="http://schemas.microsoft.com/office/drawing/2014/main" id="{50343F96-6FF1-9F43-A0AD-92C8C8EA5C5C}"/>
              </a:ext>
            </a:extLst>
          </p:cNvPr>
          <p:cNvSpPr>
            <a:spLocks noGrp="1" noChangeArrowheads="1"/>
          </p:cNvSpPr>
          <p:nvPr>
            <p:ph type="dt"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128"/>
              </a:defRPr>
            </a:lvl1pPr>
          </a:lstStyle>
          <a:p>
            <a:pPr>
              <a:defRPr/>
            </a:pPr>
            <a:endParaRPr lang="en-US" altLang="en-US"/>
          </a:p>
        </p:txBody>
      </p:sp>
      <p:sp>
        <p:nvSpPr>
          <p:cNvPr id="21508" name="Rectangle 4">
            <a:extLst>
              <a:ext uri="{FF2B5EF4-FFF2-40B4-BE49-F238E27FC236}">
                <a16:creationId xmlns:a16="http://schemas.microsoft.com/office/drawing/2014/main" id="{9F847166-1958-8F41-9850-0147A5F68583}"/>
              </a:ext>
            </a:extLst>
          </p:cNvPr>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FE70FA3E-CB87-AD41-B5C1-FE63C34E5A0D}"/>
              </a:ext>
            </a:extLst>
          </p:cNvPr>
          <p:cNvSpPr>
            <a:spLocks noGrp="1" noChangeArrowheads="1"/>
          </p:cNvSpPr>
          <p:nvPr>
            <p:ph type="body" sz="quarter" idx="3"/>
          </p:nvPr>
        </p:nvSpPr>
        <p:spPr bwMode="auto">
          <a:xfrm>
            <a:off x="1239838" y="3268663"/>
            <a:ext cx="6816725" cy="3097212"/>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4758" name="Rectangle 6">
            <a:extLst>
              <a:ext uri="{FF2B5EF4-FFF2-40B4-BE49-F238E27FC236}">
                <a16:creationId xmlns:a16="http://schemas.microsoft.com/office/drawing/2014/main" id="{1505E831-2EF9-F047-AC1A-EBCCA8ABD94D}"/>
              </a:ext>
            </a:extLst>
          </p:cNvPr>
          <p:cNvSpPr>
            <a:spLocks noGrp="1" noChangeArrowheads="1"/>
          </p:cNvSpPr>
          <p:nvPr>
            <p:ph type="ftr" sz="quarter" idx="4"/>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74759" name="Rectangle 7">
            <a:extLst>
              <a:ext uri="{FF2B5EF4-FFF2-40B4-BE49-F238E27FC236}">
                <a16:creationId xmlns:a16="http://schemas.microsoft.com/office/drawing/2014/main" id="{E60F9168-A59E-CF4B-A019-83E403F053DD}"/>
              </a:ext>
            </a:extLst>
          </p:cNvPr>
          <p:cNvSpPr>
            <a:spLocks noGrp="1" noChangeArrowheads="1"/>
          </p:cNvSpPr>
          <p:nvPr>
            <p:ph type="sldNum" sz="quarter" idx="5"/>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BD46F991-91F8-9E4F-A71C-77E40DC641B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ＭＳ Ｐゴシック" pitchFamily="-128" charset="-128"/>
        <a:cs typeface="ＭＳ Ｐゴシック" pitchFamily="-128" charset="-128"/>
      </a:defRPr>
    </a:lvl1pPr>
    <a:lvl2pPr marL="4540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2pPr>
    <a:lvl3pPr marL="9112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3pPr>
    <a:lvl4pPr marL="13684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4pPr>
    <a:lvl5pPr marL="18256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4252C586-4789-3141-95FC-2A0C0F349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9F14F9-A17B-FA4A-8517-7D1DD915AF30}" type="slidenum">
              <a:rPr lang="en-US" altLang="en-US" smtClean="0">
                <a:solidFill>
                  <a:srgbClr val="000000"/>
                </a:solidFill>
              </a:rPr>
              <a:pPr>
                <a:spcBef>
                  <a:spcPct val="0"/>
                </a:spcBef>
              </a:pPr>
              <a:t>2</a:t>
            </a:fld>
            <a:endParaRPr lang="en-US" altLang="en-US">
              <a:solidFill>
                <a:srgbClr val="000000"/>
              </a:solidFill>
            </a:endParaRPr>
          </a:p>
        </p:txBody>
      </p:sp>
      <p:sp>
        <p:nvSpPr>
          <p:cNvPr id="34818" name="Rectangle 2">
            <a:extLst>
              <a:ext uri="{FF2B5EF4-FFF2-40B4-BE49-F238E27FC236}">
                <a16:creationId xmlns:a16="http://schemas.microsoft.com/office/drawing/2014/main" id="{D6401169-717D-7F4F-AE2D-8020270B6C5C}"/>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7A3CEE9-A4BE-F940-B4DB-DC44A3E873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1977</a:t>
            </a:r>
          </a:p>
        </p:txBody>
      </p:sp>
    </p:spTree>
    <p:extLst>
      <p:ext uri="{BB962C8B-B14F-4D97-AF65-F5344CB8AC3E}">
        <p14:creationId xmlns:p14="http://schemas.microsoft.com/office/powerpoint/2010/main" val="159049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11DF4ABB-8DC0-A048-A44B-93A18160A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3738C5-ECAE-A548-A93D-F3A437FD8B52}" type="slidenum">
              <a:rPr lang="en-US" altLang="en-US">
                <a:solidFill>
                  <a:srgbClr val="000000"/>
                </a:solidFill>
              </a:rPr>
              <a:pPr>
                <a:spcBef>
                  <a:spcPct val="0"/>
                </a:spcBef>
              </a:pPr>
              <a:t>3</a:t>
            </a:fld>
            <a:endParaRPr lang="en-US" altLang="en-US">
              <a:solidFill>
                <a:srgbClr val="000000"/>
              </a:solidFill>
            </a:endParaRPr>
          </a:p>
        </p:txBody>
      </p:sp>
      <p:sp>
        <p:nvSpPr>
          <p:cNvPr id="24578" name="Rectangle 2">
            <a:extLst>
              <a:ext uri="{FF2B5EF4-FFF2-40B4-BE49-F238E27FC236}">
                <a16:creationId xmlns:a16="http://schemas.microsoft.com/office/drawing/2014/main" id="{BCF5D1E5-2964-224F-BF0E-FF23D381AE2A}"/>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90E4E58-5F3C-F240-8729-6ED9905B0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ribosome not transferred between divergent organisms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using a large co-adapted cellular component is better than averaging over many different components with different histories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40F45308-40A1-FE45-A3CA-1D9D76C66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defTabSz="923925">
              <a:defRPr sz="2400">
                <a:solidFill>
                  <a:schemeClr val="tx1"/>
                </a:solidFill>
                <a:latin typeface="Arial" panose="020B0604020202020204" pitchFamily="34" charset="0"/>
                <a:ea typeface="ＭＳ Ｐゴシック" panose="020B0600070205080204" pitchFamily="34" charset="-128"/>
              </a:defRPr>
            </a:lvl2pPr>
            <a:lvl3pPr defTabSz="923925">
              <a:defRPr sz="2400">
                <a:solidFill>
                  <a:schemeClr val="tx1"/>
                </a:solidFill>
                <a:latin typeface="Arial" panose="020B0604020202020204" pitchFamily="34" charset="0"/>
                <a:ea typeface="ＭＳ Ｐゴシック" panose="020B0600070205080204" pitchFamily="34" charset="-128"/>
              </a:defRPr>
            </a:lvl3pPr>
            <a:lvl4pPr defTabSz="923925">
              <a:defRPr sz="2400">
                <a:solidFill>
                  <a:schemeClr val="tx1"/>
                </a:solidFill>
                <a:latin typeface="Arial" panose="020B0604020202020204" pitchFamily="34" charset="0"/>
                <a:ea typeface="ＭＳ Ｐゴシック" panose="020B0600070205080204" pitchFamily="34" charset="-128"/>
              </a:defRPr>
            </a:lvl4pPr>
            <a:lvl5pPr defTabSz="923925">
              <a:defRPr sz="2400">
                <a:solidFill>
                  <a:schemeClr val="tx1"/>
                </a:solidFill>
                <a:latin typeface="Arial" panose="020B0604020202020204" pitchFamily="34" charset="0"/>
                <a:ea typeface="ＭＳ Ｐゴシック" panose="020B0600070205080204" pitchFamily="34" charset="-128"/>
              </a:defRPr>
            </a:lvl5pPr>
            <a:lvl6pPr marL="22828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0440C4-73B8-B448-8191-C56E2D5DF904}" type="slidenum">
              <a:rPr lang="en-US" altLang="en-US" sz="1200">
                <a:solidFill>
                  <a:srgbClr val="000000"/>
                </a:solidFill>
              </a:rPr>
              <a:pPr/>
              <a:t>5</a:t>
            </a:fld>
            <a:endParaRPr lang="en-US" altLang="en-US" sz="1200">
              <a:solidFill>
                <a:srgbClr val="000000"/>
              </a:solidFill>
            </a:endParaRPr>
          </a:p>
        </p:txBody>
      </p:sp>
      <p:sp>
        <p:nvSpPr>
          <p:cNvPr id="31746" name="Rectangle 2">
            <a:extLst>
              <a:ext uri="{FF2B5EF4-FFF2-40B4-BE49-F238E27FC236}">
                <a16:creationId xmlns:a16="http://schemas.microsoft.com/office/drawing/2014/main" id="{5BB8B3C9-FC19-E24A-AE2E-DFAD424C1A74}"/>
              </a:ext>
            </a:extLst>
          </p:cNvPr>
          <p:cNvSpPr>
            <a:spLocks noGrp="1" noRot="1" noChangeAspect="1" noChangeArrowheads="1" noTextEdit="1"/>
          </p:cNvSpPr>
          <p:nvPr>
            <p:ph type="sldImg"/>
          </p:nvPr>
        </p:nvSpPr>
        <p:spPr>
          <a:xfrm>
            <a:off x="2863850" y="520700"/>
            <a:ext cx="3416300" cy="2562225"/>
          </a:xfrm>
          <a:ln cap="flat"/>
        </p:spPr>
      </p:sp>
      <p:sp>
        <p:nvSpPr>
          <p:cNvPr id="7171" name="Rectangle 3">
            <a:extLst>
              <a:ext uri="{FF2B5EF4-FFF2-40B4-BE49-F238E27FC236}">
                <a16:creationId xmlns:a16="http://schemas.microsoft.com/office/drawing/2014/main" id="{BBD45CC7-6DCB-A142-9CA9-542ECD6CE86A}"/>
              </a:ext>
            </a:extLst>
          </p:cNvPr>
          <p:cNvSpPr>
            <a:spLocks noGrp="1" noChangeArrowheads="1"/>
          </p:cNvSpPr>
          <p:nvPr>
            <p:ph type="body" idx="1"/>
          </p:nvPr>
        </p:nvSpPr>
        <p:spPr>
          <a:xfrm>
            <a:off x="1219200" y="3257550"/>
            <a:ext cx="6751638" cy="3257550"/>
          </a:xfrm>
          <a:ln/>
        </p:spPr>
        <p:txBody>
          <a:bodyPr/>
          <a:lstStyle/>
          <a:p>
            <a:pPr defTabSz="476250">
              <a:defRPr/>
            </a:pPr>
            <a:r>
              <a:rPr lang="en-US" sz="1000">
                <a:latin typeface="Arial" charset="0"/>
                <a:cs typeface="+mn-cs"/>
              </a:rPr>
              <a:t>	Proton pumping ATPases usually are classified as follows: P-, V- and F-type H</a:t>
            </a:r>
            <a:r>
              <a:rPr lang="en-US" sz="1000" baseline="50000">
                <a:latin typeface="Arial" charset="0"/>
                <a:cs typeface="+mn-cs"/>
              </a:rPr>
              <a:t>+</a:t>
            </a:r>
            <a:r>
              <a:rPr lang="en-US" sz="1000">
                <a:latin typeface="Arial" charset="0"/>
                <a:cs typeface="+mn-cs"/>
              </a:rPr>
              <a:t>-ATPases.  The F- and V-type (vacuolar) ATPases possess two major portions: the hydrophilic and the hydrophobic membrane sectors, named as F</a:t>
            </a:r>
            <a:r>
              <a:rPr lang="en-US" sz="1000" baseline="-50000">
                <a:latin typeface="Arial" charset="0"/>
                <a:cs typeface="+mn-cs"/>
              </a:rPr>
              <a:t>1</a:t>
            </a:r>
            <a:r>
              <a:rPr lang="en-US" sz="1000">
                <a:latin typeface="Arial" charset="0"/>
                <a:cs typeface="+mn-cs"/>
              </a:rPr>
              <a:t> or V</a:t>
            </a:r>
            <a:r>
              <a:rPr lang="en-US" sz="1000" baseline="-50000">
                <a:latin typeface="Arial" charset="0"/>
                <a:cs typeface="+mn-cs"/>
              </a:rPr>
              <a:t>1</a:t>
            </a:r>
            <a:r>
              <a:rPr lang="en-US" sz="1000">
                <a:latin typeface="Arial" charset="0"/>
                <a:cs typeface="+mn-cs"/>
              </a:rPr>
              <a:t> and F</a:t>
            </a:r>
            <a:r>
              <a:rPr lang="en-US" sz="1000" baseline="-50000">
                <a:latin typeface="Arial" charset="0"/>
                <a:cs typeface="+mn-cs"/>
              </a:rPr>
              <a:t>0</a:t>
            </a:r>
            <a:r>
              <a:rPr lang="en-US" sz="1000">
                <a:latin typeface="Arial" charset="0"/>
                <a:cs typeface="+mn-cs"/>
              </a:rPr>
              <a:t> or V</a:t>
            </a:r>
            <a:r>
              <a:rPr lang="en-US" sz="1000" baseline="-50000">
                <a:latin typeface="Arial" charset="0"/>
                <a:cs typeface="+mn-cs"/>
              </a:rPr>
              <a:t>0</a:t>
            </a:r>
            <a:r>
              <a:rPr lang="en-US" sz="1000">
                <a:latin typeface="Arial" charset="0"/>
                <a:cs typeface="+mn-cs"/>
              </a:rPr>
              <a:t>, respectively.</a:t>
            </a:r>
          </a:p>
          <a:p>
            <a:pPr defTabSz="476250">
              <a:defRPr/>
            </a:pPr>
            <a:r>
              <a:rPr lang="en-US" sz="1000">
                <a:latin typeface="Arial" charset="0"/>
                <a:cs typeface="+mn-cs"/>
              </a:rPr>
              <a:t>	The F-ATPase is present in the plasma membrane of Bacteria, inner membrane of mitochondria and thylakoid membranes of chloroplasts.  This enzyme consumes the electrochemical H</a:t>
            </a:r>
            <a:r>
              <a:rPr lang="en-US" sz="1000" baseline="50000">
                <a:latin typeface="Arial" charset="0"/>
                <a:cs typeface="+mn-cs"/>
              </a:rPr>
              <a:t>+</a:t>
            </a:r>
            <a:r>
              <a:rPr lang="en-US" sz="1000">
                <a:latin typeface="Arial" charset="0"/>
                <a:cs typeface="+mn-cs"/>
              </a:rPr>
              <a:t> gradient to synthesize ATP or hydrolyzes ATP to build up a H+ gradient.  The V-ATPase is present in the endomembrane systems of eukaryotes: vacuoles, Golgi apparatus and coated vesicles. The Archaea have an ATPase whose primary structure is very similar to the V-ATPase, but whose function is more similar to F-ATPases.  Therefore, the archaeal counterpart of the V-ATPases is called A-ATPase.</a:t>
            </a:r>
          </a:p>
          <a:p>
            <a:pPr defTabSz="476250">
              <a:defRPr/>
            </a:pPr>
            <a:r>
              <a:rPr lang="en-US" sz="1000">
                <a:latin typeface="Arial" charset="0"/>
                <a:cs typeface="+mn-cs"/>
              </a:rPr>
              <a:t>	The hydrophobic sector F0/V0 is formed by the subunits a, b and c.  Subunit c, also called proteolipid, is involved in H</a:t>
            </a:r>
            <a:r>
              <a:rPr lang="en-US" sz="1000" baseline="50000">
                <a:latin typeface="Arial" charset="0"/>
                <a:cs typeface="+mn-cs"/>
              </a:rPr>
              <a:t>+</a:t>
            </a:r>
            <a:r>
              <a:rPr lang="en-US" sz="1000">
                <a:latin typeface="Arial" charset="0"/>
                <a:cs typeface="+mn-cs"/>
              </a:rPr>
              <a:t> translocation across the membrane.  The vacuolar ATPases have 6 proteolipids per enzyme with a molecular weight of 16 kDa each.  The V-ATPase proteolipids consist of four membrane spanning helices, while the F-ATPase proteolipids have only two membrane spanning helices.</a:t>
            </a:r>
          </a:p>
          <a:p>
            <a:pPr defTabSz="476250">
              <a:defRPr/>
            </a:pPr>
            <a:r>
              <a:rPr lang="en-US" sz="1000">
                <a:latin typeface="Arial" charset="0"/>
                <a:cs typeface="+mn-cs"/>
              </a:rPr>
              <a:t>	The number of transmembrane helices of the archaeal ATPase proteolipid vary in size: 2 in Halobacterium, 3 in Sulfolobus and Thermus, and 5 in Methanococcus.</a:t>
            </a:r>
          </a:p>
          <a:p>
            <a:pPr defTabSz="476250">
              <a:defRPr/>
            </a:pPr>
            <a:r>
              <a:rPr lang="en-US" sz="1000">
                <a:latin typeface="Arial" charset="0"/>
                <a:cs typeface="+mn-cs"/>
              </a:rPr>
              <a:t>	While the gene duplication that gave rise to the catalytic and non catalytic subunits occurred before the divergence of the V/F/A-ATPase, the gene duplication and fusion events that gave rise to the large V-type proteolipid occurred only in the branch leading to vacuolar type ATPase.  The resulting protein has four transmembrane helices, and is twice the size of the F-proteolipid, but still possesses only one catalytic residue.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83773585-C16B-5849-AAB3-E603C4C2CC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defTabSz="923925">
              <a:defRPr sz="2400">
                <a:solidFill>
                  <a:schemeClr val="tx1"/>
                </a:solidFill>
                <a:latin typeface="Arial" panose="020B0604020202020204" pitchFamily="34" charset="0"/>
                <a:ea typeface="ＭＳ Ｐゴシック" panose="020B0600070205080204" pitchFamily="34" charset="-128"/>
              </a:defRPr>
            </a:lvl2pPr>
            <a:lvl3pPr defTabSz="923925">
              <a:defRPr sz="2400">
                <a:solidFill>
                  <a:schemeClr val="tx1"/>
                </a:solidFill>
                <a:latin typeface="Arial" panose="020B0604020202020204" pitchFamily="34" charset="0"/>
                <a:ea typeface="ＭＳ Ｐゴシック" panose="020B0600070205080204" pitchFamily="34" charset="-128"/>
              </a:defRPr>
            </a:lvl3pPr>
            <a:lvl4pPr defTabSz="923925">
              <a:defRPr sz="2400">
                <a:solidFill>
                  <a:schemeClr val="tx1"/>
                </a:solidFill>
                <a:latin typeface="Arial" panose="020B0604020202020204" pitchFamily="34" charset="0"/>
                <a:ea typeface="ＭＳ Ｐゴシック" panose="020B0600070205080204" pitchFamily="34" charset="-128"/>
              </a:defRPr>
            </a:lvl4pPr>
            <a:lvl5pPr defTabSz="923925">
              <a:defRPr sz="2400">
                <a:solidFill>
                  <a:schemeClr val="tx1"/>
                </a:solidFill>
                <a:latin typeface="Arial" panose="020B0604020202020204" pitchFamily="34" charset="0"/>
                <a:ea typeface="ＭＳ Ｐゴシック" panose="020B0600070205080204" pitchFamily="34" charset="-128"/>
              </a:defRPr>
            </a:lvl5pPr>
            <a:lvl6pPr marL="22828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6373F28C-AB2F-7A42-9285-95AF42708A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650" name="Rectangle 2">
            <a:extLst>
              <a:ext uri="{FF2B5EF4-FFF2-40B4-BE49-F238E27FC236}">
                <a16:creationId xmlns:a16="http://schemas.microsoft.com/office/drawing/2014/main" id="{69F87D14-E37E-B448-83C0-F816C486943A}"/>
              </a:ext>
            </a:extLst>
          </p:cNvPr>
          <p:cNvSpPr>
            <a:spLocks noGrp="1" noRot="1" noChangeAspect="1" noChangeArrowheads="1" noTextEdit="1"/>
          </p:cNvSpPr>
          <p:nvPr>
            <p:ph type="sldImg"/>
          </p:nvPr>
        </p:nvSpPr>
        <p:spPr>
          <a:xfrm>
            <a:off x="2863850" y="520700"/>
            <a:ext cx="3416300" cy="2562225"/>
          </a:xfrm>
          <a:ln cap="flat"/>
        </p:spPr>
      </p:sp>
      <p:sp>
        <p:nvSpPr>
          <p:cNvPr id="35843" name="Rectangle 3">
            <a:extLst>
              <a:ext uri="{FF2B5EF4-FFF2-40B4-BE49-F238E27FC236}">
                <a16:creationId xmlns:a16="http://schemas.microsoft.com/office/drawing/2014/main" id="{098620AF-FA8A-3B48-BC49-C61ABDB952D7}"/>
              </a:ext>
            </a:extLst>
          </p:cNvPr>
          <p:cNvSpPr>
            <a:spLocks noGrp="1" noChangeArrowheads="1"/>
          </p:cNvSpPr>
          <p:nvPr>
            <p:ph type="body" idx="1"/>
          </p:nvPr>
        </p:nvSpPr>
        <p:spPr>
          <a:ln/>
        </p:spPr>
        <p:txBody>
          <a:bodyPr/>
          <a:lstStyle/>
          <a:p>
            <a:pPr eaLnBrk="1" hangingPunct="1">
              <a:defRPr/>
            </a:pPr>
            <a:r>
              <a:rPr lang="en-US" dirty="0">
                <a:cs typeface="+mn-cs"/>
              </a:rPr>
              <a:t>Rooting the Tree of Life by an ancient Gene </a:t>
            </a:r>
            <a:r>
              <a:rPr lang="en-US" dirty="0" err="1">
                <a:cs typeface="+mn-cs"/>
              </a:rPr>
              <a:t>Duplicaiton</a:t>
            </a:r>
            <a:endParaRPr lang="en-US" dirty="0">
              <a:cs typeface="+mn-cs"/>
            </a:endParaRPr>
          </a:p>
        </p:txBody>
      </p:sp>
    </p:spTree>
    <p:extLst>
      <p:ext uri="{BB962C8B-B14F-4D97-AF65-F5344CB8AC3E}">
        <p14:creationId xmlns:p14="http://schemas.microsoft.com/office/powerpoint/2010/main" val="240799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7000891-FA17-0D4F-9A7B-0FCE3872DF9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A2C012E-F706-0A44-8D5C-23396226215F}"/>
              </a:ext>
            </a:extLst>
          </p:cNvPr>
          <p:cNvSpPr>
            <a:spLocks noGrp="1"/>
          </p:cNvSpPr>
          <p:nvPr>
            <p:ph type="body" idx="1"/>
          </p:nvPr>
        </p:nvSpPr>
        <p:spPr/>
        <p:txBody>
          <a:bodyPr/>
          <a:lstStyle/>
          <a:p>
            <a:pPr>
              <a:defRPr/>
            </a:pPr>
            <a:r>
              <a:rPr lang="en-US" dirty="0">
                <a:latin typeface="+mn-lt"/>
              </a:rPr>
              <a:t>Zhaxybayeva, O., Lapierre, P., &amp; Gogarten, J. P. (2005). Ancient gene duplications and the root(s) of the tree of life. </a:t>
            </a:r>
            <a:r>
              <a:rPr lang="en-US" i="1" dirty="0" err="1">
                <a:latin typeface="+mn-lt"/>
              </a:rPr>
              <a:t>Protoplasma</a:t>
            </a:r>
            <a:r>
              <a:rPr lang="en-US" dirty="0">
                <a:latin typeface="+mn-lt"/>
              </a:rPr>
              <a:t>, </a:t>
            </a:r>
            <a:r>
              <a:rPr lang="en-US" i="1" dirty="0">
                <a:latin typeface="+mn-lt"/>
              </a:rPr>
              <a:t>227</a:t>
            </a:r>
            <a:r>
              <a:rPr lang="en-US" dirty="0">
                <a:latin typeface="+mn-lt"/>
              </a:rPr>
              <a:t>(1), 53–64. doi:10.1007/s00709-005-0135-1</a:t>
            </a:r>
            <a:r>
              <a:rPr lang="en-US" dirty="0"/>
              <a:t> </a:t>
            </a:r>
          </a:p>
        </p:txBody>
      </p:sp>
      <p:sp>
        <p:nvSpPr>
          <p:cNvPr id="29699" name="Slide Number Placeholder 3">
            <a:extLst>
              <a:ext uri="{FF2B5EF4-FFF2-40B4-BE49-F238E27FC236}">
                <a16:creationId xmlns:a16="http://schemas.microsoft.com/office/drawing/2014/main" id="{B4992AAC-91D3-154E-BACC-C517A3B47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defTabSz="923925">
              <a:defRPr sz="2400">
                <a:solidFill>
                  <a:schemeClr val="tx1"/>
                </a:solidFill>
                <a:latin typeface="Arial" panose="020B0604020202020204" pitchFamily="34" charset="0"/>
                <a:ea typeface="ＭＳ Ｐゴシック" panose="020B0600070205080204" pitchFamily="34" charset="-128"/>
              </a:defRPr>
            </a:lvl2pPr>
            <a:lvl3pPr defTabSz="923925">
              <a:defRPr sz="2400">
                <a:solidFill>
                  <a:schemeClr val="tx1"/>
                </a:solidFill>
                <a:latin typeface="Arial" panose="020B0604020202020204" pitchFamily="34" charset="0"/>
                <a:ea typeface="ＭＳ Ｐゴシック" panose="020B0600070205080204" pitchFamily="34" charset="-128"/>
              </a:defRPr>
            </a:lvl3pPr>
            <a:lvl4pPr defTabSz="923925">
              <a:defRPr sz="2400">
                <a:solidFill>
                  <a:schemeClr val="tx1"/>
                </a:solidFill>
                <a:latin typeface="Arial" panose="020B0604020202020204" pitchFamily="34" charset="0"/>
                <a:ea typeface="ＭＳ Ｐゴシック" panose="020B0600070205080204" pitchFamily="34" charset="-128"/>
              </a:defRPr>
            </a:lvl4pPr>
            <a:lvl5pPr defTabSz="923925">
              <a:defRPr sz="2400">
                <a:solidFill>
                  <a:schemeClr val="tx1"/>
                </a:solidFill>
                <a:latin typeface="Arial" panose="020B0604020202020204" pitchFamily="34" charset="0"/>
                <a:ea typeface="ＭＳ Ｐゴシック" panose="020B0600070205080204" pitchFamily="34" charset="-128"/>
              </a:defRPr>
            </a:lvl5pPr>
            <a:lvl6pPr marL="22828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BFEACE-B7C2-4343-A8EB-D58C2DF721A8}" type="slidenum">
              <a:rPr lang="en-US" altLang="en-US" sz="1200">
                <a:solidFill>
                  <a:srgbClr val="000000"/>
                </a:solidFill>
              </a:rPr>
              <a:pPr/>
              <a:t>8</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3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3AEFC2-8DE8-8745-AD72-C826A9864CF4}"/>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4" name="Rectangle 5">
            <a:extLst>
              <a:ext uri="{FF2B5EF4-FFF2-40B4-BE49-F238E27FC236}">
                <a16:creationId xmlns:a16="http://schemas.microsoft.com/office/drawing/2014/main" id="{901DD720-D24B-D443-950C-A7964831EF6D}"/>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5" name="Rectangle 6">
            <a:extLst>
              <a:ext uri="{FF2B5EF4-FFF2-40B4-BE49-F238E27FC236}">
                <a16:creationId xmlns:a16="http://schemas.microsoft.com/office/drawing/2014/main" id="{771F8520-4D69-544A-A465-2A9CD362292B}"/>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CD21877C-2D5C-0544-B2D4-B0E7AB428A9C}" type="slidenum">
              <a:rPr lang="en-US" altLang="en-US"/>
              <a:pPr/>
              <a:t>‹#›</a:t>
            </a:fld>
            <a:endParaRPr lang="en-US" altLang="en-US"/>
          </a:p>
        </p:txBody>
      </p:sp>
    </p:spTree>
    <p:extLst>
      <p:ext uri="{BB962C8B-B14F-4D97-AF65-F5344CB8AC3E}">
        <p14:creationId xmlns:p14="http://schemas.microsoft.com/office/powerpoint/2010/main" val="42280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C43B49-CC2F-4C40-B68C-76E9AD391518}"/>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3" name="Rectangle 5">
            <a:extLst>
              <a:ext uri="{FF2B5EF4-FFF2-40B4-BE49-F238E27FC236}">
                <a16:creationId xmlns:a16="http://schemas.microsoft.com/office/drawing/2014/main" id="{EF8ED234-A5C4-A64E-8993-1A81245363AB}"/>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4" name="Rectangle 6">
            <a:extLst>
              <a:ext uri="{FF2B5EF4-FFF2-40B4-BE49-F238E27FC236}">
                <a16:creationId xmlns:a16="http://schemas.microsoft.com/office/drawing/2014/main" id="{04E9A64B-6035-D544-8C14-4B5C21463F80}"/>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D61F210C-5C80-7D4F-82F0-DE1CCF14FDFB}" type="slidenum">
              <a:rPr lang="en-US" altLang="en-US"/>
              <a:pPr/>
              <a:t>‹#›</a:t>
            </a:fld>
            <a:endParaRPr lang="en-US" altLang="en-US"/>
          </a:p>
        </p:txBody>
      </p:sp>
    </p:spTree>
    <p:extLst>
      <p:ext uri="{BB962C8B-B14F-4D97-AF65-F5344CB8AC3E}">
        <p14:creationId xmlns:p14="http://schemas.microsoft.com/office/powerpoint/2010/main" val="197011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6"/>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6"/>
            <a:ext cx="3008489"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83FD593-D612-E949-9DA3-BB3AA15790F8}"/>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6" name="Footer Placeholder 5">
            <a:extLst>
              <a:ext uri="{FF2B5EF4-FFF2-40B4-BE49-F238E27FC236}">
                <a16:creationId xmlns:a16="http://schemas.microsoft.com/office/drawing/2014/main" id="{84E21C5F-23AE-A240-8C90-08CA9C0CD0DD}"/>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B298F07C-E2B0-7643-A670-09101840AC7F}"/>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FF2F4622-8B38-5548-9DAD-941CBB768845}" type="slidenum">
              <a:rPr lang="en-US" altLang="en-US"/>
              <a:pPr/>
              <a:t>‹#›</a:t>
            </a:fld>
            <a:endParaRPr lang="en-US" altLang="en-US"/>
          </a:p>
        </p:txBody>
      </p:sp>
    </p:spTree>
    <p:extLst>
      <p:ext uri="{BB962C8B-B14F-4D97-AF65-F5344CB8AC3E}">
        <p14:creationId xmlns:p14="http://schemas.microsoft.com/office/powerpoint/2010/main" val="163350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33D3F31-6266-B440-91D2-3BF325B01A35}"/>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6" name="Footer Placeholder 5">
            <a:extLst>
              <a:ext uri="{FF2B5EF4-FFF2-40B4-BE49-F238E27FC236}">
                <a16:creationId xmlns:a16="http://schemas.microsoft.com/office/drawing/2014/main" id="{87BA18C1-A728-554A-9BB7-E3AF51ED2A37}"/>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1C407CDF-0D5E-924C-959D-97EB320A05B9}"/>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FA697A04-3F9C-8841-893C-AC1375539FC1}" type="slidenum">
              <a:rPr lang="en-US" altLang="en-US"/>
              <a:pPr/>
              <a:t>‹#›</a:t>
            </a:fld>
            <a:endParaRPr lang="en-US" altLang="en-US"/>
          </a:p>
        </p:txBody>
      </p:sp>
    </p:spTree>
    <p:extLst>
      <p:ext uri="{BB962C8B-B14F-4D97-AF65-F5344CB8AC3E}">
        <p14:creationId xmlns:p14="http://schemas.microsoft.com/office/powerpoint/2010/main" val="1304012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20D016-6425-0A4E-B774-89D93A77C762}"/>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5FD0391E-8493-2B4A-9BDA-C9AA759E0598}"/>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C482225A-CAA0-5A47-B722-9087CFC7939A}"/>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8E4082D0-D19A-B143-8DC9-EFC7B7AAED39}" type="slidenum">
              <a:rPr lang="en-US" altLang="en-US"/>
              <a:pPr/>
              <a:t>‹#›</a:t>
            </a:fld>
            <a:endParaRPr lang="en-US" altLang="en-US"/>
          </a:p>
        </p:txBody>
      </p:sp>
    </p:spTree>
    <p:extLst>
      <p:ext uri="{BB962C8B-B14F-4D97-AF65-F5344CB8AC3E}">
        <p14:creationId xmlns:p14="http://schemas.microsoft.com/office/powerpoint/2010/main" val="164407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4D5778-A761-0946-8228-F779421CA899}"/>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9D724B2C-1F94-0B4C-80B1-B3903DEA4DD5}"/>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7D7C4E08-1771-5042-8BDD-49E2F4D369BC}"/>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9DCFB99C-91C3-AC4D-A3F4-F5CDDE80E202}" type="slidenum">
              <a:rPr lang="en-US" altLang="en-US"/>
              <a:pPr/>
              <a:t>‹#›</a:t>
            </a:fld>
            <a:endParaRPr lang="en-US" altLang="en-US"/>
          </a:p>
        </p:txBody>
      </p:sp>
    </p:spTree>
    <p:extLst>
      <p:ext uri="{BB962C8B-B14F-4D97-AF65-F5344CB8AC3E}">
        <p14:creationId xmlns:p14="http://schemas.microsoft.com/office/powerpoint/2010/main" val="401886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A0F52D-5FFA-AC48-BEF5-D8F7957FBDC6}"/>
              </a:ext>
            </a:extLst>
          </p:cNvPr>
          <p:cNvSpPr>
            <a:spLocks noGrp="1" noChangeArrowheads="1"/>
          </p:cNvSpPr>
          <p:nvPr>
            <p:ph type="dt" sz="half" idx="10"/>
          </p:nvPr>
        </p:nvSpPr>
        <p:spPr/>
        <p:txBody>
          <a:bodyPr/>
          <a:lstStyle>
            <a:lvl1pPr defTabSz="914400">
              <a:defRPr>
                <a:ea typeface="ＭＳ Ｐゴシック" charset="-128"/>
                <a:cs typeface="+mn-cs"/>
              </a:defRPr>
            </a:lvl1pPr>
          </a:lstStyle>
          <a:p>
            <a:pPr>
              <a:defRPr/>
            </a:pPr>
            <a:endParaRPr lang="en-US"/>
          </a:p>
        </p:txBody>
      </p:sp>
      <p:sp>
        <p:nvSpPr>
          <p:cNvPr id="5" name="Rectangle 5">
            <a:extLst>
              <a:ext uri="{FF2B5EF4-FFF2-40B4-BE49-F238E27FC236}">
                <a16:creationId xmlns:a16="http://schemas.microsoft.com/office/drawing/2014/main" id="{2095121D-920E-3E4E-918A-207984243C66}"/>
              </a:ext>
            </a:extLst>
          </p:cNvPr>
          <p:cNvSpPr>
            <a:spLocks noGrp="1" noChangeArrowheads="1"/>
          </p:cNvSpPr>
          <p:nvPr>
            <p:ph type="ftr" sz="quarter" idx="11"/>
          </p:nvPr>
        </p:nvSpPr>
        <p:spPr/>
        <p:txBody>
          <a:bodyPr/>
          <a:lstStyle>
            <a:lvl1pPr defTabSz="914400">
              <a:defRPr>
                <a:ea typeface="ＭＳ Ｐゴシック" charset="-128"/>
                <a:cs typeface="+mn-cs"/>
              </a:defRPr>
            </a:lvl1pPr>
          </a:lstStyle>
          <a:p>
            <a:pPr>
              <a:defRPr/>
            </a:pPr>
            <a:endParaRPr lang="en-US"/>
          </a:p>
        </p:txBody>
      </p:sp>
      <p:sp>
        <p:nvSpPr>
          <p:cNvPr id="6" name="Rectangle 6">
            <a:extLst>
              <a:ext uri="{FF2B5EF4-FFF2-40B4-BE49-F238E27FC236}">
                <a16:creationId xmlns:a16="http://schemas.microsoft.com/office/drawing/2014/main" id="{A82FA15F-06A6-0D42-82B6-A7D558E9F214}"/>
              </a:ext>
            </a:extLst>
          </p:cNvPr>
          <p:cNvSpPr>
            <a:spLocks noGrp="1" noChangeArrowheads="1"/>
          </p:cNvSpPr>
          <p:nvPr>
            <p:ph type="sldNum" sz="quarter" idx="12"/>
          </p:nvPr>
        </p:nvSpPr>
        <p:spPr/>
        <p:txBody>
          <a:bodyPr/>
          <a:lstStyle>
            <a:lvl1pPr defTabSz="914400">
              <a:defRPr/>
            </a:lvl1pPr>
          </a:lstStyle>
          <a:p>
            <a:fld id="{00D50D72-F868-074F-BAD6-C99BF7D48694}" type="slidenum">
              <a:rPr lang="en-US" altLang="en-US"/>
              <a:pPr/>
              <a:t>‹#›</a:t>
            </a:fld>
            <a:endParaRPr lang="en-US" altLang="en-US"/>
          </a:p>
        </p:txBody>
      </p:sp>
    </p:spTree>
    <p:extLst>
      <p:ext uri="{BB962C8B-B14F-4D97-AF65-F5344CB8AC3E}">
        <p14:creationId xmlns:p14="http://schemas.microsoft.com/office/powerpoint/2010/main" val="18296518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3FCFA07-97E6-0140-8881-A139386CB41B}"/>
              </a:ext>
            </a:extLst>
          </p:cNvPr>
          <p:cNvSpPr>
            <a:spLocks noGrp="1"/>
          </p:cNvSpPr>
          <p:nvPr>
            <p:ph type="dt" sz="half" idx="10"/>
          </p:nvPr>
        </p:nvSpPr>
        <p:spPr/>
        <p:txBody>
          <a:bodyPr/>
          <a:lstStyle>
            <a:lvl1pPr>
              <a:defRPr/>
            </a:lvl1pPr>
          </a:lstStyle>
          <a:p>
            <a:pPr>
              <a:defRPr/>
            </a:pPr>
            <a:fld id="{3FCFE678-F13E-D94C-9A0B-5DDBB7F367D4}" type="datetimeFigureOut">
              <a:rPr lang="en-US" altLang="en-US"/>
              <a:pPr>
                <a:defRPr/>
              </a:pPr>
              <a:t>9/6/21</a:t>
            </a:fld>
            <a:endParaRPr lang="en-US" altLang="en-US"/>
          </a:p>
        </p:txBody>
      </p:sp>
      <p:sp>
        <p:nvSpPr>
          <p:cNvPr id="5" name="Footer Placeholder 4">
            <a:extLst>
              <a:ext uri="{FF2B5EF4-FFF2-40B4-BE49-F238E27FC236}">
                <a16:creationId xmlns:a16="http://schemas.microsoft.com/office/drawing/2014/main" id="{DF8E70A7-DD11-9F43-B5F5-1DE3584ADF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DA08CB-285C-9842-BDC9-C984AF6B2895}"/>
              </a:ext>
            </a:extLst>
          </p:cNvPr>
          <p:cNvSpPr>
            <a:spLocks noGrp="1"/>
          </p:cNvSpPr>
          <p:nvPr>
            <p:ph type="sldNum" sz="quarter" idx="12"/>
          </p:nvPr>
        </p:nvSpPr>
        <p:spPr/>
        <p:txBody>
          <a:bodyPr/>
          <a:lstStyle>
            <a:lvl1pPr>
              <a:defRPr/>
            </a:lvl1pPr>
          </a:lstStyle>
          <a:p>
            <a:pPr>
              <a:defRPr/>
            </a:pPr>
            <a:fld id="{C3B614F7-4327-E64D-9763-15463B74E299}" type="slidenum">
              <a:rPr lang="en-US" altLang="en-US"/>
              <a:pPr>
                <a:defRPr/>
              </a:pPr>
              <a:t>‹#›</a:t>
            </a:fld>
            <a:endParaRPr lang="en-US" altLang="en-US"/>
          </a:p>
        </p:txBody>
      </p:sp>
    </p:spTree>
    <p:extLst>
      <p:ext uri="{BB962C8B-B14F-4D97-AF65-F5344CB8AC3E}">
        <p14:creationId xmlns:p14="http://schemas.microsoft.com/office/powerpoint/2010/main" val="83255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F7673-E696-2246-9A5E-E61F08147E7F}"/>
              </a:ext>
            </a:extLst>
          </p:cNvPr>
          <p:cNvSpPr>
            <a:spLocks noGrp="1"/>
          </p:cNvSpPr>
          <p:nvPr>
            <p:ph type="dt" sz="half" idx="10"/>
          </p:nvPr>
        </p:nvSpPr>
        <p:spPr/>
        <p:txBody>
          <a:bodyPr/>
          <a:lstStyle>
            <a:lvl1pPr>
              <a:defRPr/>
            </a:lvl1pPr>
          </a:lstStyle>
          <a:p>
            <a:pPr>
              <a:defRPr/>
            </a:pPr>
            <a:fld id="{9C522E60-6E98-1743-80E5-D4198D1AEC7E}" type="datetimeFigureOut">
              <a:rPr lang="en-US" altLang="en-US"/>
              <a:pPr>
                <a:defRPr/>
              </a:pPr>
              <a:t>9/6/21</a:t>
            </a:fld>
            <a:endParaRPr lang="en-US" altLang="en-US"/>
          </a:p>
        </p:txBody>
      </p:sp>
      <p:sp>
        <p:nvSpPr>
          <p:cNvPr id="5" name="Footer Placeholder 4">
            <a:extLst>
              <a:ext uri="{FF2B5EF4-FFF2-40B4-BE49-F238E27FC236}">
                <a16:creationId xmlns:a16="http://schemas.microsoft.com/office/drawing/2014/main" id="{3E1BFF32-05EB-3D48-84F7-31C4E36DF5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E664E-C4CB-5B4F-982D-8946E35BB34E}"/>
              </a:ext>
            </a:extLst>
          </p:cNvPr>
          <p:cNvSpPr>
            <a:spLocks noGrp="1"/>
          </p:cNvSpPr>
          <p:nvPr>
            <p:ph type="sldNum" sz="quarter" idx="12"/>
          </p:nvPr>
        </p:nvSpPr>
        <p:spPr/>
        <p:txBody>
          <a:bodyPr/>
          <a:lstStyle>
            <a:lvl1pPr>
              <a:defRPr/>
            </a:lvl1pPr>
          </a:lstStyle>
          <a:p>
            <a:pPr>
              <a:defRPr/>
            </a:pPr>
            <a:fld id="{328B12CC-6750-3E44-A123-2920BC538A51}" type="slidenum">
              <a:rPr lang="en-US" altLang="en-US"/>
              <a:pPr>
                <a:defRPr/>
              </a:pPr>
              <a:t>‹#›</a:t>
            </a:fld>
            <a:endParaRPr lang="en-US" altLang="en-US"/>
          </a:p>
        </p:txBody>
      </p:sp>
    </p:spTree>
    <p:extLst>
      <p:ext uri="{BB962C8B-B14F-4D97-AF65-F5344CB8AC3E}">
        <p14:creationId xmlns:p14="http://schemas.microsoft.com/office/powerpoint/2010/main" val="194396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D6171-321E-D04F-8114-58CC713CBF95}"/>
              </a:ext>
            </a:extLst>
          </p:cNvPr>
          <p:cNvSpPr>
            <a:spLocks noGrp="1"/>
          </p:cNvSpPr>
          <p:nvPr>
            <p:ph type="dt" sz="half" idx="10"/>
          </p:nvPr>
        </p:nvSpPr>
        <p:spPr/>
        <p:txBody>
          <a:bodyPr/>
          <a:lstStyle>
            <a:lvl1pPr>
              <a:defRPr/>
            </a:lvl1pPr>
          </a:lstStyle>
          <a:p>
            <a:pPr>
              <a:defRPr/>
            </a:pPr>
            <a:fld id="{B13929A6-E583-3847-97A2-D6C91B75255B}" type="datetimeFigureOut">
              <a:rPr lang="en-US" altLang="en-US"/>
              <a:pPr>
                <a:defRPr/>
              </a:pPr>
              <a:t>9/6/21</a:t>
            </a:fld>
            <a:endParaRPr lang="en-US" altLang="en-US"/>
          </a:p>
        </p:txBody>
      </p:sp>
      <p:sp>
        <p:nvSpPr>
          <p:cNvPr id="5" name="Footer Placeholder 4">
            <a:extLst>
              <a:ext uri="{FF2B5EF4-FFF2-40B4-BE49-F238E27FC236}">
                <a16:creationId xmlns:a16="http://schemas.microsoft.com/office/drawing/2014/main" id="{9AD02850-585C-8C4C-9B84-2310F31BBC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5520CA-A671-5740-996B-9D1CFCDDB86D}"/>
              </a:ext>
            </a:extLst>
          </p:cNvPr>
          <p:cNvSpPr>
            <a:spLocks noGrp="1"/>
          </p:cNvSpPr>
          <p:nvPr>
            <p:ph type="sldNum" sz="quarter" idx="12"/>
          </p:nvPr>
        </p:nvSpPr>
        <p:spPr/>
        <p:txBody>
          <a:bodyPr/>
          <a:lstStyle>
            <a:lvl1pPr>
              <a:defRPr/>
            </a:lvl1pPr>
          </a:lstStyle>
          <a:p>
            <a:pPr>
              <a:defRPr/>
            </a:pPr>
            <a:fld id="{85F6A953-DB98-6E4E-B28A-06CCA0C15BA1}" type="slidenum">
              <a:rPr lang="en-US" altLang="en-US"/>
              <a:pPr>
                <a:defRPr/>
              </a:pPr>
              <a:t>‹#›</a:t>
            </a:fld>
            <a:endParaRPr lang="en-US" altLang="en-US"/>
          </a:p>
        </p:txBody>
      </p:sp>
    </p:spTree>
    <p:extLst>
      <p:ext uri="{BB962C8B-B14F-4D97-AF65-F5344CB8AC3E}">
        <p14:creationId xmlns:p14="http://schemas.microsoft.com/office/powerpoint/2010/main" val="27218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43441" indent="0" algn="ctr">
              <a:buNone/>
              <a:defRPr/>
            </a:lvl2pPr>
            <a:lvl3pPr marL="886869" indent="0" algn="ctr">
              <a:buNone/>
              <a:defRPr/>
            </a:lvl3pPr>
            <a:lvl4pPr marL="1330299" indent="0" algn="ctr">
              <a:buNone/>
              <a:defRPr/>
            </a:lvl4pPr>
            <a:lvl5pPr marL="1773733" indent="0" algn="ctr">
              <a:buNone/>
              <a:defRPr/>
            </a:lvl5pPr>
            <a:lvl6pPr marL="2217158" indent="0" algn="ctr">
              <a:buNone/>
              <a:defRPr/>
            </a:lvl6pPr>
            <a:lvl7pPr marL="2660588" indent="0" algn="ctr">
              <a:buNone/>
              <a:defRPr/>
            </a:lvl7pPr>
            <a:lvl8pPr marL="3104029" indent="0" algn="ctr">
              <a:buNone/>
              <a:defRPr/>
            </a:lvl8pPr>
            <a:lvl9pPr marL="3547454"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1D3DCF6-DECA-CC48-9398-7410A9D96A01}"/>
              </a:ext>
            </a:extLst>
          </p:cNvPr>
          <p:cNvSpPr>
            <a:spLocks noGrp="1" noChangeArrowheads="1"/>
          </p:cNvSpPr>
          <p:nvPr>
            <p:ph type="dt" sz="half" idx="10"/>
          </p:nvPr>
        </p:nvSpPr>
        <p:spPr>
          <a:xfrm>
            <a:off x="685800" y="6248400"/>
            <a:ext cx="1905000" cy="457200"/>
          </a:xfrm>
          <a:prstGeom prst="rect">
            <a:avLst/>
          </a:prstGeom>
        </p:spPr>
        <p:txBody>
          <a:bodyPr lIns="79698" tIns="39833" rIns="79698" bIns="39833"/>
          <a:lstStyle>
            <a:lvl1pPr defTabSz="899274" eaLnBrk="1" hangingPunct="1">
              <a:defRPr sz="2200">
                <a:solidFill>
                  <a:srgbClr val="000000"/>
                </a:solidFill>
                <a:latin typeface="Arial" pitchFamily="-65" charset="0"/>
                <a:ea typeface="ＭＳ Ｐゴシック" charset="-128"/>
                <a:cs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AAE10B2D-C173-4F42-BB07-D29FD9A09358}"/>
              </a:ext>
            </a:extLst>
          </p:cNvPr>
          <p:cNvSpPr>
            <a:spLocks noGrp="1" noChangeArrowheads="1"/>
          </p:cNvSpPr>
          <p:nvPr>
            <p:ph type="ftr" sz="quarter" idx="11"/>
          </p:nvPr>
        </p:nvSpPr>
        <p:spPr>
          <a:xfrm>
            <a:off x="3124200" y="6248400"/>
            <a:ext cx="2895600" cy="457200"/>
          </a:xfrm>
          <a:prstGeom prst="rect">
            <a:avLst/>
          </a:prstGeom>
        </p:spPr>
        <p:txBody>
          <a:bodyPr lIns="79698" tIns="39833" rIns="79698" bIns="39833"/>
          <a:lstStyle>
            <a:lvl1pPr defTabSz="899274" eaLnBrk="1" hangingPunct="1">
              <a:defRPr sz="2200">
                <a:solidFill>
                  <a:srgbClr val="000000"/>
                </a:solidFill>
                <a:latin typeface="Arial" pitchFamily="-65" charset="0"/>
                <a:ea typeface="ＭＳ Ｐゴシック" charset="-128"/>
                <a:cs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B763A670-01A1-904F-9183-319562DC7F04}"/>
              </a:ext>
            </a:extLst>
          </p:cNvPr>
          <p:cNvSpPr>
            <a:spLocks noGrp="1" noChangeArrowheads="1"/>
          </p:cNvSpPr>
          <p:nvPr>
            <p:ph type="sldNum" sz="quarter" idx="12"/>
          </p:nvPr>
        </p:nvSpPr>
        <p:spPr>
          <a:xfrm>
            <a:off x="6553200" y="6248400"/>
            <a:ext cx="1905000" cy="457200"/>
          </a:xfrm>
          <a:prstGeom prst="rect">
            <a:avLst/>
          </a:prstGeom>
        </p:spPr>
        <p:txBody>
          <a:bodyPr vert="horz" wrap="square" lIns="79698" tIns="39833" rIns="79698" bIns="39833" numCol="1" anchor="t" anchorCtr="0" compatLnSpc="1">
            <a:prstTxWarp prst="textNoShape">
              <a:avLst/>
            </a:prstTxWarp>
          </a:bodyPr>
          <a:lstStyle>
            <a:lvl1pPr defTabSz="898525" eaLnBrk="1" hangingPunct="1">
              <a:defRPr sz="2200">
                <a:solidFill>
                  <a:srgbClr val="000000"/>
                </a:solidFill>
              </a:defRPr>
            </a:lvl1pPr>
          </a:lstStyle>
          <a:p>
            <a:pPr>
              <a:defRPr/>
            </a:pPr>
            <a:fld id="{61FE6828-0B76-F04D-9773-5B716D5C12CC}" type="slidenum">
              <a:rPr lang="en-US" altLang="en-US"/>
              <a:pPr>
                <a:defRPr/>
              </a:pPr>
              <a:t>‹#›</a:t>
            </a:fld>
            <a:endParaRPr lang="en-US" altLang="en-US"/>
          </a:p>
        </p:txBody>
      </p:sp>
    </p:spTree>
    <p:extLst>
      <p:ext uri="{BB962C8B-B14F-4D97-AF65-F5344CB8AC3E}">
        <p14:creationId xmlns:p14="http://schemas.microsoft.com/office/powerpoint/2010/main" val="85998107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BC64CF-331D-2E40-BB3A-1791ECAF5319}"/>
              </a:ext>
            </a:extLst>
          </p:cNvPr>
          <p:cNvSpPr>
            <a:spLocks noGrp="1"/>
          </p:cNvSpPr>
          <p:nvPr>
            <p:ph type="dt" sz="half" idx="10"/>
          </p:nvPr>
        </p:nvSpPr>
        <p:spPr/>
        <p:txBody>
          <a:bodyPr/>
          <a:lstStyle>
            <a:lvl1pPr>
              <a:defRPr/>
            </a:lvl1pPr>
          </a:lstStyle>
          <a:p>
            <a:pPr>
              <a:defRPr/>
            </a:pPr>
            <a:fld id="{CB1B29B6-8E28-484A-AD7F-F940822651D8}" type="datetimeFigureOut">
              <a:rPr lang="en-US" altLang="en-US"/>
              <a:pPr>
                <a:defRPr/>
              </a:pPr>
              <a:t>9/6/21</a:t>
            </a:fld>
            <a:endParaRPr lang="en-US" altLang="en-US"/>
          </a:p>
        </p:txBody>
      </p:sp>
      <p:sp>
        <p:nvSpPr>
          <p:cNvPr id="6" name="Footer Placeholder 4">
            <a:extLst>
              <a:ext uri="{FF2B5EF4-FFF2-40B4-BE49-F238E27FC236}">
                <a16:creationId xmlns:a16="http://schemas.microsoft.com/office/drawing/2014/main" id="{FEA17580-422F-1444-B5E4-EDDB9690FF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94A993-D26D-AF4F-8A3A-F5084B24669F}"/>
              </a:ext>
            </a:extLst>
          </p:cNvPr>
          <p:cNvSpPr>
            <a:spLocks noGrp="1"/>
          </p:cNvSpPr>
          <p:nvPr>
            <p:ph type="sldNum" sz="quarter" idx="12"/>
          </p:nvPr>
        </p:nvSpPr>
        <p:spPr/>
        <p:txBody>
          <a:bodyPr/>
          <a:lstStyle>
            <a:lvl1pPr>
              <a:defRPr/>
            </a:lvl1pPr>
          </a:lstStyle>
          <a:p>
            <a:pPr>
              <a:defRPr/>
            </a:pPr>
            <a:fld id="{A1ABD999-14E8-C747-9453-53F40522D0EA}" type="slidenum">
              <a:rPr lang="en-US" altLang="en-US"/>
              <a:pPr>
                <a:defRPr/>
              </a:pPr>
              <a:t>‹#›</a:t>
            </a:fld>
            <a:endParaRPr lang="en-US" altLang="en-US"/>
          </a:p>
        </p:txBody>
      </p:sp>
    </p:spTree>
    <p:extLst>
      <p:ext uri="{BB962C8B-B14F-4D97-AF65-F5344CB8AC3E}">
        <p14:creationId xmlns:p14="http://schemas.microsoft.com/office/powerpoint/2010/main" val="1439618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5AA5D70-3C6F-7C4C-B529-02938877930A}"/>
              </a:ext>
            </a:extLst>
          </p:cNvPr>
          <p:cNvSpPr>
            <a:spLocks noGrp="1"/>
          </p:cNvSpPr>
          <p:nvPr>
            <p:ph type="dt" sz="half" idx="10"/>
          </p:nvPr>
        </p:nvSpPr>
        <p:spPr/>
        <p:txBody>
          <a:bodyPr/>
          <a:lstStyle>
            <a:lvl1pPr>
              <a:defRPr/>
            </a:lvl1pPr>
          </a:lstStyle>
          <a:p>
            <a:pPr>
              <a:defRPr/>
            </a:pPr>
            <a:fld id="{C8B1261D-C5A3-1D48-AB7E-25DB8407BDB4}" type="datetimeFigureOut">
              <a:rPr lang="en-US" altLang="en-US"/>
              <a:pPr>
                <a:defRPr/>
              </a:pPr>
              <a:t>9/6/21</a:t>
            </a:fld>
            <a:endParaRPr lang="en-US" altLang="en-US"/>
          </a:p>
        </p:txBody>
      </p:sp>
      <p:sp>
        <p:nvSpPr>
          <p:cNvPr id="8" name="Footer Placeholder 4">
            <a:extLst>
              <a:ext uri="{FF2B5EF4-FFF2-40B4-BE49-F238E27FC236}">
                <a16:creationId xmlns:a16="http://schemas.microsoft.com/office/drawing/2014/main" id="{6454391C-2011-3F47-B356-B078917F6F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C417C3A-6D7F-7240-A765-16CC2347D1D4}"/>
              </a:ext>
            </a:extLst>
          </p:cNvPr>
          <p:cNvSpPr>
            <a:spLocks noGrp="1"/>
          </p:cNvSpPr>
          <p:nvPr>
            <p:ph type="sldNum" sz="quarter" idx="12"/>
          </p:nvPr>
        </p:nvSpPr>
        <p:spPr/>
        <p:txBody>
          <a:bodyPr/>
          <a:lstStyle>
            <a:lvl1pPr>
              <a:defRPr/>
            </a:lvl1pPr>
          </a:lstStyle>
          <a:p>
            <a:pPr>
              <a:defRPr/>
            </a:pPr>
            <a:fld id="{0A11FE95-08B5-5644-810E-094CA17993F6}" type="slidenum">
              <a:rPr lang="en-US" altLang="en-US"/>
              <a:pPr>
                <a:defRPr/>
              </a:pPr>
              <a:t>‹#›</a:t>
            </a:fld>
            <a:endParaRPr lang="en-US" altLang="en-US"/>
          </a:p>
        </p:txBody>
      </p:sp>
    </p:spTree>
    <p:extLst>
      <p:ext uri="{BB962C8B-B14F-4D97-AF65-F5344CB8AC3E}">
        <p14:creationId xmlns:p14="http://schemas.microsoft.com/office/powerpoint/2010/main" val="778038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5C0EC39-59CF-8C45-83EA-95D42C9380D6}"/>
              </a:ext>
            </a:extLst>
          </p:cNvPr>
          <p:cNvSpPr>
            <a:spLocks noGrp="1"/>
          </p:cNvSpPr>
          <p:nvPr>
            <p:ph type="dt" sz="half" idx="10"/>
          </p:nvPr>
        </p:nvSpPr>
        <p:spPr/>
        <p:txBody>
          <a:bodyPr/>
          <a:lstStyle>
            <a:lvl1pPr>
              <a:defRPr/>
            </a:lvl1pPr>
          </a:lstStyle>
          <a:p>
            <a:pPr>
              <a:defRPr/>
            </a:pPr>
            <a:fld id="{ED72061D-F100-D644-A1B2-CDF679FA7FB0}" type="datetimeFigureOut">
              <a:rPr lang="en-US" altLang="en-US"/>
              <a:pPr>
                <a:defRPr/>
              </a:pPr>
              <a:t>9/6/21</a:t>
            </a:fld>
            <a:endParaRPr lang="en-US" altLang="en-US"/>
          </a:p>
        </p:txBody>
      </p:sp>
      <p:sp>
        <p:nvSpPr>
          <p:cNvPr id="4" name="Footer Placeholder 4">
            <a:extLst>
              <a:ext uri="{FF2B5EF4-FFF2-40B4-BE49-F238E27FC236}">
                <a16:creationId xmlns:a16="http://schemas.microsoft.com/office/drawing/2014/main" id="{7A19591C-4FF8-C545-AC13-C766CB865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4BA570-B7C6-B948-A01C-E7176DF63F31}"/>
              </a:ext>
            </a:extLst>
          </p:cNvPr>
          <p:cNvSpPr>
            <a:spLocks noGrp="1"/>
          </p:cNvSpPr>
          <p:nvPr>
            <p:ph type="sldNum" sz="quarter" idx="12"/>
          </p:nvPr>
        </p:nvSpPr>
        <p:spPr/>
        <p:txBody>
          <a:bodyPr/>
          <a:lstStyle>
            <a:lvl1pPr>
              <a:defRPr/>
            </a:lvl1pPr>
          </a:lstStyle>
          <a:p>
            <a:pPr>
              <a:defRPr/>
            </a:pPr>
            <a:fld id="{73422937-8EBC-5344-99D3-B9F5F04C9C81}" type="slidenum">
              <a:rPr lang="en-US" altLang="en-US"/>
              <a:pPr>
                <a:defRPr/>
              </a:pPr>
              <a:t>‹#›</a:t>
            </a:fld>
            <a:endParaRPr lang="en-US" altLang="en-US"/>
          </a:p>
        </p:txBody>
      </p:sp>
    </p:spTree>
    <p:extLst>
      <p:ext uri="{BB962C8B-B14F-4D97-AF65-F5344CB8AC3E}">
        <p14:creationId xmlns:p14="http://schemas.microsoft.com/office/powerpoint/2010/main" val="2550138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39DF8E-210B-D246-9EEA-B92C8AD0C009}"/>
              </a:ext>
            </a:extLst>
          </p:cNvPr>
          <p:cNvSpPr>
            <a:spLocks noGrp="1"/>
          </p:cNvSpPr>
          <p:nvPr>
            <p:ph type="dt" sz="half" idx="10"/>
          </p:nvPr>
        </p:nvSpPr>
        <p:spPr/>
        <p:txBody>
          <a:bodyPr/>
          <a:lstStyle>
            <a:lvl1pPr>
              <a:defRPr/>
            </a:lvl1pPr>
          </a:lstStyle>
          <a:p>
            <a:pPr>
              <a:defRPr/>
            </a:pPr>
            <a:fld id="{FCF1C310-3314-BC43-8C44-2320E7AEA7A5}" type="datetimeFigureOut">
              <a:rPr lang="en-US" altLang="en-US"/>
              <a:pPr>
                <a:defRPr/>
              </a:pPr>
              <a:t>9/6/21</a:t>
            </a:fld>
            <a:endParaRPr lang="en-US" altLang="en-US"/>
          </a:p>
        </p:txBody>
      </p:sp>
      <p:sp>
        <p:nvSpPr>
          <p:cNvPr id="3" name="Footer Placeholder 4">
            <a:extLst>
              <a:ext uri="{FF2B5EF4-FFF2-40B4-BE49-F238E27FC236}">
                <a16:creationId xmlns:a16="http://schemas.microsoft.com/office/drawing/2014/main" id="{59348CA0-3133-634F-AAAD-E077E3B390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CD913D-D2C7-EC4D-8DAD-7A0BA71D3D3E}"/>
              </a:ext>
            </a:extLst>
          </p:cNvPr>
          <p:cNvSpPr>
            <a:spLocks noGrp="1"/>
          </p:cNvSpPr>
          <p:nvPr>
            <p:ph type="sldNum" sz="quarter" idx="12"/>
          </p:nvPr>
        </p:nvSpPr>
        <p:spPr/>
        <p:txBody>
          <a:bodyPr/>
          <a:lstStyle>
            <a:lvl1pPr>
              <a:defRPr/>
            </a:lvl1pPr>
          </a:lstStyle>
          <a:p>
            <a:pPr>
              <a:defRPr/>
            </a:pPr>
            <a:fld id="{6690D77A-66A9-4748-BB15-C222D5FE8426}" type="slidenum">
              <a:rPr lang="en-US" altLang="en-US"/>
              <a:pPr>
                <a:defRPr/>
              </a:pPr>
              <a:t>‹#›</a:t>
            </a:fld>
            <a:endParaRPr lang="en-US" altLang="en-US"/>
          </a:p>
        </p:txBody>
      </p:sp>
    </p:spTree>
    <p:extLst>
      <p:ext uri="{BB962C8B-B14F-4D97-AF65-F5344CB8AC3E}">
        <p14:creationId xmlns:p14="http://schemas.microsoft.com/office/powerpoint/2010/main" val="38830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343ACF-45D3-3D4B-88B2-3062E55B4B8F}"/>
              </a:ext>
            </a:extLst>
          </p:cNvPr>
          <p:cNvSpPr>
            <a:spLocks noGrp="1"/>
          </p:cNvSpPr>
          <p:nvPr>
            <p:ph type="dt" sz="half" idx="10"/>
          </p:nvPr>
        </p:nvSpPr>
        <p:spPr/>
        <p:txBody>
          <a:bodyPr/>
          <a:lstStyle>
            <a:lvl1pPr>
              <a:defRPr/>
            </a:lvl1pPr>
          </a:lstStyle>
          <a:p>
            <a:pPr>
              <a:defRPr/>
            </a:pPr>
            <a:fld id="{726D86DF-181D-6749-A2B5-EE2121D62093}" type="datetimeFigureOut">
              <a:rPr lang="en-US" altLang="en-US"/>
              <a:pPr>
                <a:defRPr/>
              </a:pPr>
              <a:t>9/6/21</a:t>
            </a:fld>
            <a:endParaRPr lang="en-US" altLang="en-US"/>
          </a:p>
        </p:txBody>
      </p:sp>
      <p:sp>
        <p:nvSpPr>
          <p:cNvPr id="6" name="Footer Placeholder 4">
            <a:extLst>
              <a:ext uri="{FF2B5EF4-FFF2-40B4-BE49-F238E27FC236}">
                <a16:creationId xmlns:a16="http://schemas.microsoft.com/office/drawing/2014/main" id="{8497FE9C-41BD-494F-ACD5-79672D4AF5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B9DC18-8E8E-8B43-A76F-454D9FF3ACB8}"/>
              </a:ext>
            </a:extLst>
          </p:cNvPr>
          <p:cNvSpPr>
            <a:spLocks noGrp="1"/>
          </p:cNvSpPr>
          <p:nvPr>
            <p:ph type="sldNum" sz="quarter" idx="12"/>
          </p:nvPr>
        </p:nvSpPr>
        <p:spPr/>
        <p:txBody>
          <a:bodyPr/>
          <a:lstStyle>
            <a:lvl1pPr>
              <a:defRPr/>
            </a:lvl1pPr>
          </a:lstStyle>
          <a:p>
            <a:pPr>
              <a:defRPr/>
            </a:pPr>
            <a:fld id="{C3030355-F231-B54B-B41C-71E55C8F8E0D}" type="slidenum">
              <a:rPr lang="en-US" altLang="en-US"/>
              <a:pPr>
                <a:defRPr/>
              </a:pPr>
              <a:t>‹#›</a:t>
            </a:fld>
            <a:endParaRPr lang="en-US" altLang="en-US"/>
          </a:p>
        </p:txBody>
      </p:sp>
    </p:spTree>
    <p:extLst>
      <p:ext uri="{BB962C8B-B14F-4D97-AF65-F5344CB8AC3E}">
        <p14:creationId xmlns:p14="http://schemas.microsoft.com/office/powerpoint/2010/main" val="1407918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6007D1-C35F-D74D-B2B2-6EA231CB818C}"/>
              </a:ext>
            </a:extLst>
          </p:cNvPr>
          <p:cNvSpPr>
            <a:spLocks noGrp="1"/>
          </p:cNvSpPr>
          <p:nvPr>
            <p:ph type="dt" sz="half" idx="10"/>
          </p:nvPr>
        </p:nvSpPr>
        <p:spPr/>
        <p:txBody>
          <a:bodyPr/>
          <a:lstStyle>
            <a:lvl1pPr>
              <a:defRPr/>
            </a:lvl1pPr>
          </a:lstStyle>
          <a:p>
            <a:pPr>
              <a:defRPr/>
            </a:pPr>
            <a:fld id="{7D8AC92A-91AA-A545-998B-B5575DB540AB}" type="datetimeFigureOut">
              <a:rPr lang="en-US" altLang="en-US"/>
              <a:pPr>
                <a:defRPr/>
              </a:pPr>
              <a:t>9/6/21</a:t>
            </a:fld>
            <a:endParaRPr lang="en-US" altLang="en-US"/>
          </a:p>
        </p:txBody>
      </p:sp>
      <p:sp>
        <p:nvSpPr>
          <p:cNvPr id="6" name="Footer Placeholder 4">
            <a:extLst>
              <a:ext uri="{FF2B5EF4-FFF2-40B4-BE49-F238E27FC236}">
                <a16:creationId xmlns:a16="http://schemas.microsoft.com/office/drawing/2014/main" id="{BF760D99-5EA1-924B-8F19-47DA840176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5A8947-F96C-4641-9A32-5C94B83F222F}"/>
              </a:ext>
            </a:extLst>
          </p:cNvPr>
          <p:cNvSpPr>
            <a:spLocks noGrp="1"/>
          </p:cNvSpPr>
          <p:nvPr>
            <p:ph type="sldNum" sz="quarter" idx="12"/>
          </p:nvPr>
        </p:nvSpPr>
        <p:spPr/>
        <p:txBody>
          <a:bodyPr/>
          <a:lstStyle>
            <a:lvl1pPr>
              <a:defRPr/>
            </a:lvl1pPr>
          </a:lstStyle>
          <a:p>
            <a:pPr>
              <a:defRPr/>
            </a:pPr>
            <a:fld id="{0F328EB3-3D7C-4B4E-BB3C-48A911C7A494}" type="slidenum">
              <a:rPr lang="en-US" altLang="en-US"/>
              <a:pPr>
                <a:defRPr/>
              </a:pPr>
              <a:t>‹#›</a:t>
            </a:fld>
            <a:endParaRPr lang="en-US" altLang="en-US"/>
          </a:p>
        </p:txBody>
      </p:sp>
    </p:spTree>
    <p:extLst>
      <p:ext uri="{BB962C8B-B14F-4D97-AF65-F5344CB8AC3E}">
        <p14:creationId xmlns:p14="http://schemas.microsoft.com/office/powerpoint/2010/main" val="3734977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BA1A1-0E2E-2649-811F-C6A608A8B8B6}"/>
              </a:ext>
            </a:extLst>
          </p:cNvPr>
          <p:cNvSpPr>
            <a:spLocks noGrp="1"/>
          </p:cNvSpPr>
          <p:nvPr>
            <p:ph type="dt" sz="half" idx="10"/>
          </p:nvPr>
        </p:nvSpPr>
        <p:spPr/>
        <p:txBody>
          <a:bodyPr/>
          <a:lstStyle>
            <a:lvl1pPr>
              <a:defRPr/>
            </a:lvl1pPr>
          </a:lstStyle>
          <a:p>
            <a:pPr>
              <a:defRPr/>
            </a:pPr>
            <a:fld id="{B3E121BC-8BA1-7E42-8A17-779B0F4EF476}" type="datetimeFigureOut">
              <a:rPr lang="en-US" altLang="en-US"/>
              <a:pPr>
                <a:defRPr/>
              </a:pPr>
              <a:t>9/6/21</a:t>
            </a:fld>
            <a:endParaRPr lang="en-US" altLang="en-US"/>
          </a:p>
        </p:txBody>
      </p:sp>
      <p:sp>
        <p:nvSpPr>
          <p:cNvPr id="5" name="Footer Placeholder 4">
            <a:extLst>
              <a:ext uri="{FF2B5EF4-FFF2-40B4-BE49-F238E27FC236}">
                <a16:creationId xmlns:a16="http://schemas.microsoft.com/office/drawing/2014/main" id="{3EC93091-D493-4747-B58B-09087A01BB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3D65D5-F387-5C4C-825E-706EEB82863E}"/>
              </a:ext>
            </a:extLst>
          </p:cNvPr>
          <p:cNvSpPr>
            <a:spLocks noGrp="1"/>
          </p:cNvSpPr>
          <p:nvPr>
            <p:ph type="sldNum" sz="quarter" idx="12"/>
          </p:nvPr>
        </p:nvSpPr>
        <p:spPr/>
        <p:txBody>
          <a:bodyPr/>
          <a:lstStyle>
            <a:lvl1pPr>
              <a:defRPr/>
            </a:lvl1pPr>
          </a:lstStyle>
          <a:p>
            <a:pPr>
              <a:defRPr/>
            </a:pPr>
            <a:fld id="{57652AB3-B671-8C4B-8F42-5E8CC4976F7A}" type="slidenum">
              <a:rPr lang="en-US" altLang="en-US"/>
              <a:pPr>
                <a:defRPr/>
              </a:pPr>
              <a:t>‹#›</a:t>
            </a:fld>
            <a:endParaRPr lang="en-US" altLang="en-US"/>
          </a:p>
        </p:txBody>
      </p:sp>
    </p:spTree>
    <p:extLst>
      <p:ext uri="{BB962C8B-B14F-4D97-AF65-F5344CB8AC3E}">
        <p14:creationId xmlns:p14="http://schemas.microsoft.com/office/powerpoint/2010/main" val="3150451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1BFD5-908B-E545-BB5A-32BF16D9AF3A}"/>
              </a:ext>
            </a:extLst>
          </p:cNvPr>
          <p:cNvSpPr>
            <a:spLocks noGrp="1"/>
          </p:cNvSpPr>
          <p:nvPr>
            <p:ph type="dt" sz="half" idx="10"/>
          </p:nvPr>
        </p:nvSpPr>
        <p:spPr/>
        <p:txBody>
          <a:bodyPr/>
          <a:lstStyle>
            <a:lvl1pPr>
              <a:defRPr/>
            </a:lvl1pPr>
          </a:lstStyle>
          <a:p>
            <a:pPr>
              <a:defRPr/>
            </a:pPr>
            <a:fld id="{73DF1AB2-28B4-1142-BE90-C2550F9909CA}" type="datetimeFigureOut">
              <a:rPr lang="en-US" altLang="en-US"/>
              <a:pPr>
                <a:defRPr/>
              </a:pPr>
              <a:t>9/6/21</a:t>
            </a:fld>
            <a:endParaRPr lang="en-US" altLang="en-US"/>
          </a:p>
        </p:txBody>
      </p:sp>
      <p:sp>
        <p:nvSpPr>
          <p:cNvPr id="5" name="Footer Placeholder 4">
            <a:extLst>
              <a:ext uri="{FF2B5EF4-FFF2-40B4-BE49-F238E27FC236}">
                <a16:creationId xmlns:a16="http://schemas.microsoft.com/office/drawing/2014/main" id="{E7C2CABA-F274-804A-8B5E-D4D1A2B58F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9B45F0-1E87-B347-B774-098D7EAE4A30}"/>
              </a:ext>
            </a:extLst>
          </p:cNvPr>
          <p:cNvSpPr>
            <a:spLocks noGrp="1"/>
          </p:cNvSpPr>
          <p:nvPr>
            <p:ph type="sldNum" sz="quarter" idx="12"/>
          </p:nvPr>
        </p:nvSpPr>
        <p:spPr/>
        <p:txBody>
          <a:bodyPr/>
          <a:lstStyle>
            <a:lvl1pPr>
              <a:defRPr/>
            </a:lvl1pPr>
          </a:lstStyle>
          <a:p>
            <a:pPr>
              <a:defRPr/>
            </a:pPr>
            <a:fld id="{CE907F3A-48BE-3348-AB70-B42FBF435A2E}" type="slidenum">
              <a:rPr lang="en-US" altLang="en-US"/>
              <a:pPr>
                <a:defRPr/>
              </a:pPr>
              <a:t>‹#›</a:t>
            </a:fld>
            <a:endParaRPr lang="en-US" altLang="en-US"/>
          </a:p>
        </p:txBody>
      </p:sp>
    </p:spTree>
    <p:extLst>
      <p:ext uri="{BB962C8B-B14F-4D97-AF65-F5344CB8AC3E}">
        <p14:creationId xmlns:p14="http://schemas.microsoft.com/office/powerpoint/2010/main" val="84302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0" y="2130527"/>
            <a:ext cx="7772977" cy="1469371"/>
          </a:xfrm>
        </p:spPr>
        <p:txBody>
          <a:bodyPr/>
          <a:lstStyle/>
          <a:p>
            <a:r>
              <a:rPr lang="en-US"/>
              <a:t>Click to edit Master title style</a:t>
            </a:r>
          </a:p>
        </p:txBody>
      </p:sp>
      <p:sp>
        <p:nvSpPr>
          <p:cNvPr id="3" name="Subtitle 2"/>
          <p:cNvSpPr>
            <a:spLocks noGrp="1"/>
          </p:cNvSpPr>
          <p:nvPr>
            <p:ph type="subTitle" idx="1"/>
          </p:nvPr>
        </p:nvSpPr>
        <p:spPr>
          <a:xfrm>
            <a:off x="1371031" y="3885640"/>
            <a:ext cx="6401955" cy="1753721"/>
          </a:xfrm>
        </p:spPr>
        <p:txBody>
          <a:bodyPr/>
          <a:lstStyle>
            <a:lvl1pPr marL="0" indent="0" algn="ctr">
              <a:buNone/>
              <a:defRPr/>
            </a:lvl1pPr>
            <a:lvl2pPr marL="409907" indent="0" algn="ctr">
              <a:buNone/>
              <a:defRPr/>
            </a:lvl2pPr>
            <a:lvl3pPr marL="819815" indent="0" algn="ctr">
              <a:buNone/>
              <a:defRPr/>
            </a:lvl3pPr>
            <a:lvl4pPr marL="1229723" indent="0" algn="ctr">
              <a:buNone/>
              <a:defRPr/>
            </a:lvl4pPr>
            <a:lvl5pPr marL="1639630" indent="0" algn="ctr">
              <a:buNone/>
              <a:defRPr/>
            </a:lvl5pPr>
            <a:lvl6pPr marL="2049538" indent="0" algn="ctr">
              <a:buNone/>
              <a:defRPr/>
            </a:lvl6pPr>
            <a:lvl7pPr marL="2459446" indent="0" algn="ctr">
              <a:buNone/>
              <a:defRPr/>
            </a:lvl7pPr>
            <a:lvl8pPr marL="2869353" indent="0" algn="ctr">
              <a:buNone/>
              <a:defRPr/>
            </a:lvl8pPr>
            <a:lvl9pPr marL="327926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60294A0-2EC4-C947-B5A7-8989C05BE3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9353DB-27AB-A247-BD55-AD882A57D8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9E7C70E-C927-4346-9831-3C84D51E4BE3}"/>
              </a:ext>
            </a:extLst>
          </p:cNvPr>
          <p:cNvSpPr>
            <a:spLocks noGrp="1" noChangeArrowheads="1"/>
          </p:cNvSpPr>
          <p:nvPr>
            <p:ph type="sldNum" sz="quarter" idx="12"/>
          </p:nvPr>
        </p:nvSpPr>
        <p:spPr>
          <a:ln/>
        </p:spPr>
        <p:txBody>
          <a:bodyPr/>
          <a:lstStyle>
            <a:lvl1pPr>
              <a:defRPr/>
            </a:lvl1pPr>
          </a:lstStyle>
          <a:p>
            <a:fld id="{B954D360-0591-B04B-9541-5CEA5D305857}" type="slidenum">
              <a:rPr lang="en-US" altLang="en-US"/>
              <a:pPr/>
              <a:t>‹#›</a:t>
            </a:fld>
            <a:endParaRPr lang="en-US" altLang="en-US"/>
          </a:p>
        </p:txBody>
      </p:sp>
    </p:spTree>
    <p:extLst>
      <p:ext uri="{BB962C8B-B14F-4D97-AF65-F5344CB8AC3E}">
        <p14:creationId xmlns:p14="http://schemas.microsoft.com/office/powerpoint/2010/main" val="31310594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F3C961-D352-E142-B6CC-E4789A61E6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0D6ABF-F2B7-2E49-AFAF-326824A7A0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9605329-CA7E-3342-823D-B5D6306A4F58}"/>
              </a:ext>
            </a:extLst>
          </p:cNvPr>
          <p:cNvSpPr>
            <a:spLocks noGrp="1" noChangeArrowheads="1"/>
          </p:cNvSpPr>
          <p:nvPr>
            <p:ph type="sldNum" sz="quarter" idx="12"/>
          </p:nvPr>
        </p:nvSpPr>
        <p:spPr>
          <a:ln/>
        </p:spPr>
        <p:txBody>
          <a:bodyPr/>
          <a:lstStyle>
            <a:lvl1pPr>
              <a:defRPr/>
            </a:lvl1pPr>
          </a:lstStyle>
          <a:p>
            <a:fld id="{53580CDE-9C22-F14D-9A92-2FF0B17BFE63}" type="slidenum">
              <a:rPr lang="en-US" altLang="en-US"/>
              <a:pPr/>
              <a:t>‹#›</a:t>
            </a:fld>
            <a:endParaRPr lang="en-US" altLang="en-US"/>
          </a:p>
        </p:txBody>
      </p:sp>
    </p:spTree>
    <p:extLst>
      <p:ext uri="{BB962C8B-B14F-4D97-AF65-F5344CB8AC3E}">
        <p14:creationId xmlns:p14="http://schemas.microsoft.com/office/powerpoint/2010/main" val="3956513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596985D-3E5C-0C44-A8BA-EB260A2E9E23}"/>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5CD92403-1CFD-284E-8A23-B60416C94289}"/>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2420230B-E79E-6245-A652-8CAB24F0E771}"/>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4CC9C83A-E68E-9449-8AC4-B908A3A07CB5}" type="slidenum">
              <a:rPr lang="en-US" altLang="en-US"/>
              <a:pPr/>
              <a:t>‹#›</a:t>
            </a:fld>
            <a:endParaRPr lang="en-US" altLang="en-US"/>
          </a:p>
        </p:txBody>
      </p:sp>
    </p:spTree>
    <p:extLst>
      <p:ext uri="{BB962C8B-B14F-4D97-AF65-F5344CB8AC3E}">
        <p14:creationId xmlns:p14="http://schemas.microsoft.com/office/powerpoint/2010/main" val="385453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BE4BB1-AEBF-024F-9BB4-E837C0C1406F}"/>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77254E0A-E5E2-6745-954A-25E44F5CD91D}"/>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7DB63821-651D-2241-A315-C1BCF3D21F56}"/>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34D4CE35-F026-5040-8DAA-E1E93F52171A}" type="slidenum">
              <a:rPr lang="en-US" altLang="en-US"/>
              <a:pPr/>
              <a:t>‹#›</a:t>
            </a:fld>
            <a:endParaRPr lang="en-US" altLang="en-US"/>
          </a:p>
        </p:txBody>
      </p:sp>
    </p:spTree>
    <p:extLst>
      <p:ext uri="{BB962C8B-B14F-4D97-AF65-F5344CB8AC3E}">
        <p14:creationId xmlns:p14="http://schemas.microsoft.com/office/powerpoint/2010/main" val="301317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B94474E-E1D3-9F41-AABE-547FCFD546CF}"/>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BF7E2918-CC84-5544-842E-9898443629C0}"/>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B272A6B9-0727-BC4F-B03E-17B7B790C287}"/>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2C8FA759-D22C-1C4B-8211-CCAABC3CA987}" type="slidenum">
              <a:rPr lang="en-US" altLang="en-US"/>
              <a:pPr/>
              <a:t>‹#›</a:t>
            </a:fld>
            <a:endParaRPr lang="en-US" altLang="en-US"/>
          </a:p>
        </p:txBody>
      </p:sp>
    </p:spTree>
    <p:extLst>
      <p:ext uri="{BB962C8B-B14F-4D97-AF65-F5344CB8AC3E}">
        <p14:creationId xmlns:p14="http://schemas.microsoft.com/office/powerpoint/2010/main" val="303605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7"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06270-256E-7148-9936-CC90BFFCE497}"/>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6" name="Footer Placeholder 5">
            <a:extLst>
              <a:ext uri="{FF2B5EF4-FFF2-40B4-BE49-F238E27FC236}">
                <a16:creationId xmlns:a16="http://schemas.microsoft.com/office/drawing/2014/main" id="{56FB42F5-3DB9-8443-9F7D-BC3DB9AF279A}"/>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A4B6EC49-2E07-774F-8269-1EB363A9658A}"/>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BD0B6669-0906-6C43-918F-5950BEC05679}" type="slidenum">
              <a:rPr lang="en-US" altLang="en-US"/>
              <a:pPr/>
              <a:t>‹#›</a:t>
            </a:fld>
            <a:endParaRPr lang="en-US" altLang="en-US"/>
          </a:p>
        </p:txBody>
      </p:sp>
    </p:spTree>
    <p:extLst>
      <p:ext uri="{BB962C8B-B14F-4D97-AF65-F5344CB8AC3E}">
        <p14:creationId xmlns:p14="http://schemas.microsoft.com/office/powerpoint/2010/main" val="210605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07BDF23-8054-4A48-B33C-13D38C5BB4D6}"/>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8" name="Rectangle 5">
            <a:extLst>
              <a:ext uri="{FF2B5EF4-FFF2-40B4-BE49-F238E27FC236}">
                <a16:creationId xmlns:a16="http://schemas.microsoft.com/office/drawing/2014/main" id="{467836AF-46F7-D142-9EB5-A5EC6989140A}"/>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9" name="Rectangle 6">
            <a:extLst>
              <a:ext uri="{FF2B5EF4-FFF2-40B4-BE49-F238E27FC236}">
                <a16:creationId xmlns:a16="http://schemas.microsoft.com/office/drawing/2014/main" id="{C9B79136-8817-7D4E-ACFD-C75CCC52E182}"/>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2F76F0AC-7B82-C740-A994-7D9F93C12F19}" type="slidenum">
              <a:rPr lang="en-US" altLang="en-US"/>
              <a:pPr/>
              <a:t>‹#›</a:t>
            </a:fld>
            <a:endParaRPr lang="en-US" altLang="en-US"/>
          </a:p>
        </p:txBody>
      </p:sp>
    </p:spTree>
    <p:extLst>
      <p:ext uri="{BB962C8B-B14F-4D97-AF65-F5344CB8AC3E}">
        <p14:creationId xmlns:p14="http://schemas.microsoft.com/office/powerpoint/2010/main" val="928075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0BAC9F5-BA59-4848-9E87-FF2F34A64C6F}"/>
              </a:ext>
            </a:extLst>
          </p:cNvPr>
          <p:cNvSpPr>
            <a:spLocks noGrp="1" noChangeArrowheads="1"/>
          </p:cNvSpPr>
          <p:nvPr>
            <p:ph type="title"/>
          </p:nvPr>
        </p:nvSpPr>
        <p:spPr bwMode="auto">
          <a:xfrm>
            <a:off x="673100" y="568325"/>
            <a:ext cx="7807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3F1DBF2F-9C9D-C746-A802-69D8E9E61406}"/>
              </a:ext>
            </a:extLst>
          </p:cNvPr>
          <p:cNvSpPr>
            <a:spLocks noGrp="1" noChangeArrowheads="1"/>
          </p:cNvSpPr>
          <p:nvPr>
            <p:ph type="body" idx="1"/>
          </p:nvPr>
        </p:nvSpPr>
        <p:spPr bwMode="auto">
          <a:xfrm>
            <a:off x="673100" y="1906588"/>
            <a:ext cx="78073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4023" r:id="rId1"/>
    <p:sldLayoutId id="2147484039" r:id="rId2"/>
  </p:sldLayoutIdLst>
  <p:txStyles>
    <p:titleStyle>
      <a:lvl1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mj-lt"/>
          <a:ea typeface="+mj-ea"/>
          <a:cs typeface="+mj-cs"/>
        </a:defRPr>
      </a:lvl1pPr>
      <a:lvl2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2pPr>
      <a:lvl3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3pPr>
      <a:lvl4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4pPr>
      <a:lvl5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5pPr>
      <a:lvl6pPr marL="1377585"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6pPr>
      <a:lvl7pPr marL="1787443"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7pPr>
      <a:lvl8pPr marL="2197304"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8pPr>
      <a:lvl9pPr marL="2607162"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9pPr>
    </p:titleStyle>
    <p:bodyStyle>
      <a:lvl1pPr marL="385763" indent="-288925" algn="l" defTabSz="407988" rtl="0" eaLnBrk="0" fontAlgn="base" hangingPunct="0">
        <a:lnSpc>
          <a:spcPct val="97000"/>
        </a:lnSpc>
        <a:spcBef>
          <a:spcPct val="0"/>
        </a:spcBef>
        <a:spcAft>
          <a:spcPts val="1275"/>
        </a:spcAft>
        <a:buClr>
          <a:srgbClr val="000000"/>
        </a:buClr>
        <a:buSzPct val="45000"/>
        <a:buFont typeface="StarSymbol" charset="0"/>
        <a:buChar char="●"/>
        <a:defRPr sz="2900">
          <a:solidFill>
            <a:srgbClr val="000000"/>
          </a:solidFill>
          <a:latin typeface="+mn-lt"/>
          <a:ea typeface="+mn-ea"/>
          <a:cs typeface="+mn-cs"/>
        </a:defRPr>
      </a:lvl1pPr>
      <a:lvl2pPr marL="773113" indent="-255588" algn="l" defTabSz="407988" rtl="0" eaLnBrk="0" fontAlgn="base" hangingPunct="0">
        <a:lnSpc>
          <a:spcPct val="97000"/>
        </a:lnSpc>
        <a:spcBef>
          <a:spcPct val="0"/>
        </a:spcBef>
        <a:spcAft>
          <a:spcPts val="1025"/>
        </a:spcAft>
        <a:buClr>
          <a:srgbClr val="000000"/>
        </a:buClr>
        <a:buSzPct val="75000"/>
        <a:buFont typeface="StarSymbol" charset="0"/>
        <a:buChar char="–"/>
        <a:defRPr sz="2500">
          <a:solidFill>
            <a:srgbClr val="000000"/>
          </a:solidFill>
          <a:latin typeface="+mn-lt"/>
          <a:ea typeface="+mn-ea"/>
          <a:cs typeface="+mn-cs"/>
        </a:defRPr>
      </a:lvl2pPr>
      <a:lvl3pPr marL="1160463" indent="-192088" algn="l" defTabSz="407988" rtl="0" eaLnBrk="0" fontAlgn="base" hangingPunct="0">
        <a:lnSpc>
          <a:spcPct val="97000"/>
        </a:lnSpc>
        <a:spcBef>
          <a:spcPct val="0"/>
        </a:spcBef>
        <a:spcAft>
          <a:spcPts val="763"/>
        </a:spcAft>
        <a:buClr>
          <a:srgbClr val="000000"/>
        </a:buClr>
        <a:buSzPct val="45000"/>
        <a:buFont typeface="StarSymbol" charset="0"/>
        <a:buChar char="●"/>
        <a:defRPr sz="2200">
          <a:solidFill>
            <a:srgbClr val="000000"/>
          </a:solidFill>
          <a:latin typeface="+mn-lt"/>
          <a:ea typeface="+mn-ea"/>
          <a:cs typeface="+mn-cs"/>
        </a:defRPr>
      </a:lvl3pPr>
      <a:lvl4pPr marL="1547813" indent="-192088" algn="l" defTabSz="407988" rtl="0" eaLnBrk="0" fontAlgn="base" hangingPunct="0">
        <a:lnSpc>
          <a:spcPct val="97000"/>
        </a:lnSpc>
        <a:spcBef>
          <a:spcPct val="0"/>
        </a:spcBef>
        <a:spcAft>
          <a:spcPts val="513"/>
        </a:spcAft>
        <a:buClr>
          <a:srgbClr val="000000"/>
        </a:buClr>
        <a:buSzPct val="75000"/>
        <a:buFont typeface="StarSymbol" charset="0"/>
        <a:buChar char="–"/>
        <a:defRPr>
          <a:solidFill>
            <a:srgbClr val="000000"/>
          </a:solidFill>
          <a:latin typeface="+mn-lt"/>
          <a:ea typeface="+mn-ea"/>
          <a:cs typeface="+mn-cs"/>
        </a:defRPr>
      </a:lvl4pPr>
      <a:lvl5pPr marL="1935163" indent="-192088" algn="l" defTabSz="407988" rtl="0" eaLnBrk="0" fontAlgn="base" hangingPunct="0">
        <a:lnSpc>
          <a:spcPct val="97000"/>
        </a:lnSpc>
        <a:spcBef>
          <a:spcPct val="0"/>
        </a:spcBef>
        <a:spcAft>
          <a:spcPts val="263"/>
        </a:spcAft>
        <a:buClr>
          <a:srgbClr val="000000"/>
        </a:buClr>
        <a:buSzPct val="45000"/>
        <a:buFont typeface="StarSymbol" charset="0"/>
        <a:buChar char="●"/>
        <a:defRPr>
          <a:solidFill>
            <a:srgbClr val="000000"/>
          </a:solidFill>
          <a:latin typeface="+mn-lt"/>
          <a:ea typeface="+mn-ea"/>
          <a:cs typeface="+mn-cs"/>
        </a:defRPr>
      </a:lvl5pPr>
      <a:lvl6pPr marL="2345309"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6pPr>
      <a:lvl7pPr marL="275516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7pPr>
      <a:lvl8pPr marL="3165027"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8pPr>
      <a:lvl9pPr marL="357488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9pPr>
    </p:bodyStyle>
    <p:otherStyle>
      <a:defPPr>
        <a:defRPr lang="en-US"/>
      </a:defPPr>
      <a:lvl1pPr marL="0" algn="l" defTabSz="409859" rtl="0" eaLnBrk="1" latinLnBrk="0" hangingPunct="1">
        <a:defRPr sz="1600" kern="1200">
          <a:solidFill>
            <a:schemeClr val="tx1"/>
          </a:solidFill>
          <a:latin typeface="+mn-lt"/>
          <a:ea typeface="+mn-ea"/>
          <a:cs typeface="+mn-cs"/>
        </a:defRPr>
      </a:lvl1pPr>
      <a:lvl2pPr marL="409859" algn="l" defTabSz="409859" rtl="0" eaLnBrk="1" latinLnBrk="0" hangingPunct="1">
        <a:defRPr sz="1600" kern="1200">
          <a:solidFill>
            <a:schemeClr val="tx1"/>
          </a:solidFill>
          <a:latin typeface="+mn-lt"/>
          <a:ea typeface="+mn-ea"/>
          <a:cs typeface="+mn-cs"/>
        </a:defRPr>
      </a:lvl2pPr>
      <a:lvl3pPr marL="819719" algn="l" defTabSz="409859" rtl="0" eaLnBrk="1" latinLnBrk="0" hangingPunct="1">
        <a:defRPr sz="1600" kern="1200">
          <a:solidFill>
            <a:schemeClr val="tx1"/>
          </a:solidFill>
          <a:latin typeface="+mn-lt"/>
          <a:ea typeface="+mn-ea"/>
          <a:cs typeface="+mn-cs"/>
        </a:defRPr>
      </a:lvl3pPr>
      <a:lvl4pPr marL="1229579" algn="l" defTabSz="409859" rtl="0" eaLnBrk="1" latinLnBrk="0" hangingPunct="1">
        <a:defRPr sz="1600" kern="1200">
          <a:solidFill>
            <a:schemeClr val="tx1"/>
          </a:solidFill>
          <a:latin typeface="+mn-lt"/>
          <a:ea typeface="+mn-ea"/>
          <a:cs typeface="+mn-cs"/>
        </a:defRPr>
      </a:lvl4pPr>
      <a:lvl5pPr marL="1639439" algn="l" defTabSz="409859" rtl="0" eaLnBrk="1" latinLnBrk="0" hangingPunct="1">
        <a:defRPr sz="1600" kern="1200">
          <a:solidFill>
            <a:schemeClr val="tx1"/>
          </a:solidFill>
          <a:latin typeface="+mn-lt"/>
          <a:ea typeface="+mn-ea"/>
          <a:cs typeface="+mn-cs"/>
        </a:defRPr>
      </a:lvl5pPr>
      <a:lvl6pPr marL="2049298" algn="l" defTabSz="409859" rtl="0" eaLnBrk="1" latinLnBrk="0" hangingPunct="1">
        <a:defRPr sz="1600" kern="1200">
          <a:solidFill>
            <a:schemeClr val="tx1"/>
          </a:solidFill>
          <a:latin typeface="+mn-lt"/>
          <a:ea typeface="+mn-ea"/>
          <a:cs typeface="+mn-cs"/>
        </a:defRPr>
      </a:lvl6pPr>
      <a:lvl7pPr marL="2459159" algn="l" defTabSz="409859" rtl="0" eaLnBrk="1" latinLnBrk="0" hangingPunct="1">
        <a:defRPr sz="1600" kern="1200">
          <a:solidFill>
            <a:schemeClr val="tx1"/>
          </a:solidFill>
          <a:latin typeface="+mn-lt"/>
          <a:ea typeface="+mn-ea"/>
          <a:cs typeface="+mn-cs"/>
        </a:defRPr>
      </a:lvl7pPr>
      <a:lvl8pPr marL="2869017" algn="l" defTabSz="409859" rtl="0" eaLnBrk="1" latinLnBrk="0" hangingPunct="1">
        <a:defRPr sz="1600" kern="1200">
          <a:solidFill>
            <a:schemeClr val="tx1"/>
          </a:solidFill>
          <a:latin typeface="+mn-lt"/>
          <a:ea typeface="+mn-ea"/>
          <a:cs typeface="+mn-cs"/>
        </a:defRPr>
      </a:lvl8pPr>
      <a:lvl9pPr marL="3278876" algn="l" defTabSz="40985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D41881-BFA4-A441-BC90-C2B8A9DA957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94" tIns="40995" rIns="81994" bIns="40995"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28A5981-120C-F040-B1DE-C315F73257D6}"/>
              </a:ext>
            </a:extLst>
          </p:cNvPr>
          <p:cNvSpPr>
            <a:spLocks noGrp="1" noChangeArrowheads="1"/>
          </p:cNvSpPr>
          <p:nvPr>
            <p:ph type="body" idx="1"/>
          </p:nvPr>
        </p:nvSpPr>
        <p:spPr bwMode="auto">
          <a:xfrm>
            <a:off x="685800" y="1982788"/>
            <a:ext cx="77724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94" tIns="40995" rIns="81994" bIns="4099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571A55-1984-DF4D-889A-0D8BDB024A7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1994" tIns="40995" rIns="81994" bIns="40995" numCol="1" anchor="t" anchorCtr="0" compatLnSpc="1">
            <a:prstTxWarp prst="textNoShape">
              <a:avLst/>
            </a:prstTxWarp>
          </a:bodyPr>
          <a:lstStyle>
            <a:lvl1pPr eaLnBrk="1" hangingPunct="1">
              <a:defRPr sz="1300">
                <a:solidFill>
                  <a:srgbClr val="000000"/>
                </a:solidFill>
                <a:latin typeface="Arial" charset="0"/>
                <a:ea typeface="ＭＳ Ｐゴシック" charset="-128"/>
              </a:defRPr>
            </a:lvl1pPr>
          </a:lstStyle>
          <a:p>
            <a:pPr>
              <a:defRPr/>
            </a:pPr>
            <a:endParaRPr lang="en-US" altLang="en-US"/>
          </a:p>
        </p:txBody>
      </p:sp>
      <p:sp>
        <p:nvSpPr>
          <p:cNvPr id="1029" name="Rectangle 5">
            <a:extLst>
              <a:ext uri="{FF2B5EF4-FFF2-40B4-BE49-F238E27FC236}">
                <a16:creationId xmlns:a16="http://schemas.microsoft.com/office/drawing/2014/main" id="{62653FA6-D673-0B4F-9D63-099337BEF5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1994" tIns="40995" rIns="81994" bIns="40995" numCol="1" anchor="t" anchorCtr="0" compatLnSpc="1">
            <a:prstTxWarp prst="textNoShape">
              <a:avLst/>
            </a:prstTxWarp>
          </a:bodyPr>
          <a:lstStyle>
            <a:lvl1pPr algn="ctr" eaLnBrk="1" hangingPunct="1">
              <a:defRPr sz="1300">
                <a:solidFill>
                  <a:srgbClr val="000000"/>
                </a:solidFill>
                <a:latin typeface="Arial" charset="0"/>
                <a:ea typeface="ＭＳ Ｐゴシック" charset="-128"/>
              </a:defRPr>
            </a:lvl1pPr>
          </a:lstStyle>
          <a:p>
            <a:pPr>
              <a:defRPr/>
            </a:pPr>
            <a:endParaRPr lang="en-US" altLang="en-US"/>
          </a:p>
        </p:txBody>
      </p:sp>
      <p:sp>
        <p:nvSpPr>
          <p:cNvPr id="1030" name="Rectangle 6">
            <a:extLst>
              <a:ext uri="{FF2B5EF4-FFF2-40B4-BE49-F238E27FC236}">
                <a16:creationId xmlns:a16="http://schemas.microsoft.com/office/drawing/2014/main" id="{E4F3AADC-DF55-0046-A939-1AEBB2874A1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1994" tIns="40995" rIns="81994" bIns="40995" numCol="1" anchor="t" anchorCtr="0" compatLnSpc="1">
            <a:prstTxWarp prst="textNoShape">
              <a:avLst/>
            </a:prstTxWarp>
          </a:bodyPr>
          <a:lstStyle>
            <a:lvl1pPr algn="r" eaLnBrk="1" hangingPunct="1">
              <a:defRPr sz="1300">
                <a:solidFill>
                  <a:srgbClr val="000000"/>
                </a:solidFill>
              </a:defRPr>
            </a:lvl1pPr>
          </a:lstStyle>
          <a:p>
            <a:fld id="{CD4C61C9-662C-8440-BE2C-1A3C432379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4" r:id="rId1"/>
  </p:sldLayoutIdLst>
  <p:transition spd="med"/>
  <p:txStyles>
    <p:titleStyle>
      <a:lvl1pPr algn="ctr" rtl="0" eaLnBrk="0" fontAlgn="base" hangingPunct="0">
        <a:spcBef>
          <a:spcPct val="0"/>
        </a:spcBef>
        <a:spcAft>
          <a:spcPct val="0"/>
        </a:spcAft>
        <a:defRPr sz="39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2pPr>
      <a:lvl3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3pPr>
      <a:lvl4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4pPr>
      <a:lvl5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5pPr>
      <a:lvl6pPr marL="409955" algn="ctr" rtl="0" fontAlgn="base">
        <a:spcBef>
          <a:spcPct val="0"/>
        </a:spcBef>
        <a:spcAft>
          <a:spcPct val="0"/>
        </a:spcAft>
        <a:defRPr sz="3900">
          <a:solidFill>
            <a:schemeClr val="tx2"/>
          </a:solidFill>
          <a:latin typeface="Arial" pitchFamily="92" charset="0"/>
        </a:defRPr>
      </a:lvl6pPr>
      <a:lvl7pPr marL="819911" algn="ctr" rtl="0" fontAlgn="base">
        <a:spcBef>
          <a:spcPct val="0"/>
        </a:spcBef>
        <a:spcAft>
          <a:spcPct val="0"/>
        </a:spcAft>
        <a:defRPr sz="3900">
          <a:solidFill>
            <a:schemeClr val="tx2"/>
          </a:solidFill>
          <a:latin typeface="Arial" pitchFamily="92" charset="0"/>
        </a:defRPr>
      </a:lvl7pPr>
      <a:lvl8pPr marL="1229867" algn="ctr" rtl="0" fontAlgn="base">
        <a:spcBef>
          <a:spcPct val="0"/>
        </a:spcBef>
        <a:spcAft>
          <a:spcPct val="0"/>
        </a:spcAft>
        <a:defRPr sz="3900">
          <a:solidFill>
            <a:schemeClr val="tx2"/>
          </a:solidFill>
          <a:latin typeface="Arial" pitchFamily="92" charset="0"/>
        </a:defRPr>
      </a:lvl8pPr>
      <a:lvl9pPr marL="1639821" algn="ctr" rtl="0" fontAlgn="base">
        <a:spcBef>
          <a:spcPct val="0"/>
        </a:spcBef>
        <a:spcAft>
          <a:spcPct val="0"/>
        </a:spcAft>
        <a:defRPr sz="3900">
          <a:solidFill>
            <a:schemeClr val="tx2"/>
          </a:solidFill>
          <a:latin typeface="Arial" pitchFamily="92" charset="0"/>
        </a:defRPr>
      </a:lvl9pPr>
    </p:titleStyle>
    <p:bodyStyle>
      <a:lvl1pPr marL="304800" indent="-304800" algn="l" rtl="0" eaLnBrk="0" fontAlgn="base" hangingPunct="0">
        <a:spcBef>
          <a:spcPct val="20000"/>
        </a:spcBef>
        <a:spcAft>
          <a:spcPct val="0"/>
        </a:spcAft>
        <a:buChar char="•"/>
        <a:defRPr sz="2900">
          <a:solidFill>
            <a:schemeClr val="tx1"/>
          </a:solidFill>
          <a:latin typeface="+mn-lt"/>
          <a:ea typeface="ＭＳ Ｐゴシック" pitchFamily="-108" charset="-128"/>
          <a:cs typeface="ＭＳ Ｐゴシック" pitchFamily="-108" charset="-128"/>
        </a:defRPr>
      </a:lvl1pPr>
      <a:lvl2pPr marL="663575" indent="-254000" algn="l" rtl="0" eaLnBrk="0" fontAlgn="base" hangingPunct="0">
        <a:spcBef>
          <a:spcPct val="20000"/>
        </a:spcBef>
        <a:spcAft>
          <a:spcPct val="0"/>
        </a:spcAft>
        <a:buChar char="–"/>
        <a:defRPr sz="2500">
          <a:solidFill>
            <a:schemeClr val="tx1"/>
          </a:solidFill>
          <a:latin typeface="+mn-lt"/>
          <a:ea typeface="ＭＳ Ｐゴシック" pitchFamily="92" charset="-128"/>
        </a:defRPr>
      </a:lvl2pPr>
      <a:lvl3pPr marL="1023938" indent="-203200" algn="l" rtl="0" eaLnBrk="0" fontAlgn="base" hangingPunct="0">
        <a:spcBef>
          <a:spcPct val="20000"/>
        </a:spcBef>
        <a:spcAft>
          <a:spcPct val="0"/>
        </a:spcAft>
        <a:buChar char="•"/>
        <a:defRPr sz="2200">
          <a:solidFill>
            <a:schemeClr val="tx1"/>
          </a:solidFill>
          <a:latin typeface="+mn-lt"/>
          <a:ea typeface="ＭＳ Ｐゴシック" pitchFamily="92" charset="-128"/>
        </a:defRPr>
      </a:lvl3pPr>
      <a:lvl4pPr marL="1433513" indent="-203200" algn="l" rtl="0" eaLnBrk="0" fontAlgn="base" hangingPunct="0">
        <a:spcBef>
          <a:spcPct val="20000"/>
        </a:spcBef>
        <a:spcAft>
          <a:spcPct val="0"/>
        </a:spcAft>
        <a:buChar char="–"/>
        <a:defRPr>
          <a:solidFill>
            <a:schemeClr val="tx1"/>
          </a:solidFill>
          <a:latin typeface="+mn-lt"/>
          <a:ea typeface="ＭＳ Ｐゴシック" pitchFamily="92" charset="-128"/>
        </a:defRPr>
      </a:lvl4pPr>
      <a:lvl5pPr marL="1843088" indent="-203200" algn="l" rtl="0" eaLnBrk="0" fontAlgn="base" hangingPunct="0">
        <a:spcBef>
          <a:spcPct val="20000"/>
        </a:spcBef>
        <a:spcAft>
          <a:spcPct val="0"/>
        </a:spcAft>
        <a:buChar char="»"/>
        <a:defRPr>
          <a:solidFill>
            <a:schemeClr val="tx1"/>
          </a:solidFill>
          <a:latin typeface="+mn-lt"/>
          <a:ea typeface="ＭＳ Ｐゴシック" pitchFamily="92" charset="-128"/>
        </a:defRPr>
      </a:lvl5pPr>
      <a:lvl6pPr marL="2254759" indent="-204978" algn="l" rtl="0" fontAlgn="base">
        <a:spcBef>
          <a:spcPct val="20000"/>
        </a:spcBef>
        <a:spcAft>
          <a:spcPct val="0"/>
        </a:spcAft>
        <a:buChar char="»"/>
        <a:defRPr sz="1800">
          <a:solidFill>
            <a:schemeClr val="tx1"/>
          </a:solidFill>
          <a:latin typeface="+mn-lt"/>
          <a:ea typeface="ＭＳ Ｐゴシック" pitchFamily="92" charset="-128"/>
        </a:defRPr>
      </a:lvl6pPr>
      <a:lvl7pPr marL="2664712" indent="-204978" algn="l" rtl="0" fontAlgn="base">
        <a:spcBef>
          <a:spcPct val="20000"/>
        </a:spcBef>
        <a:spcAft>
          <a:spcPct val="0"/>
        </a:spcAft>
        <a:buChar char="»"/>
        <a:defRPr sz="1800">
          <a:solidFill>
            <a:schemeClr val="tx1"/>
          </a:solidFill>
          <a:latin typeface="+mn-lt"/>
          <a:ea typeface="ＭＳ Ｐゴシック" pitchFamily="92" charset="-128"/>
        </a:defRPr>
      </a:lvl7pPr>
      <a:lvl8pPr marL="3074672" indent="-204978" algn="l" rtl="0" fontAlgn="base">
        <a:spcBef>
          <a:spcPct val="20000"/>
        </a:spcBef>
        <a:spcAft>
          <a:spcPct val="0"/>
        </a:spcAft>
        <a:buChar char="»"/>
        <a:defRPr sz="1800">
          <a:solidFill>
            <a:schemeClr val="tx1"/>
          </a:solidFill>
          <a:latin typeface="+mn-lt"/>
          <a:ea typeface="ＭＳ Ｐゴシック" pitchFamily="92" charset="-128"/>
        </a:defRPr>
      </a:lvl8pPr>
      <a:lvl9pPr marL="3484622" indent="-204978" algn="l" rtl="0" fontAlgn="base">
        <a:spcBef>
          <a:spcPct val="20000"/>
        </a:spcBef>
        <a:spcAft>
          <a:spcPct val="0"/>
        </a:spcAft>
        <a:buChar char="»"/>
        <a:defRPr sz="1800">
          <a:solidFill>
            <a:schemeClr val="tx1"/>
          </a:solidFill>
          <a:latin typeface="+mn-lt"/>
          <a:ea typeface="ＭＳ Ｐゴシック" pitchFamily="92" charset="-128"/>
        </a:defRPr>
      </a:lvl9pPr>
    </p:bodyStyle>
    <p:otherStyle>
      <a:defPPr>
        <a:defRPr lang="en-US"/>
      </a:defPPr>
      <a:lvl1pPr marL="0" algn="l" defTabSz="409955" rtl="0" eaLnBrk="1" latinLnBrk="0" hangingPunct="1">
        <a:defRPr sz="1600" kern="1200">
          <a:solidFill>
            <a:schemeClr val="tx1"/>
          </a:solidFill>
          <a:latin typeface="+mn-lt"/>
          <a:ea typeface="+mn-ea"/>
          <a:cs typeface="+mn-cs"/>
        </a:defRPr>
      </a:lvl1pPr>
      <a:lvl2pPr marL="409955" algn="l" defTabSz="409955" rtl="0" eaLnBrk="1" latinLnBrk="0" hangingPunct="1">
        <a:defRPr sz="1600" kern="1200">
          <a:solidFill>
            <a:schemeClr val="tx1"/>
          </a:solidFill>
          <a:latin typeface="+mn-lt"/>
          <a:ea typeface="+mn-ea"/>
          <a:cs typeface="+mn-cs"/>
        </a:defRPr>
      </a:lvl2pPr>
      <a:lvl3pPr marL="819911" algn="l" defTabSz="409955" rtl="0" eaLnBrk="1" latinLnBrk="0" hangingPunct="1">
        <a:defRPr sz="1600" kern="1200">
          <a:solidFill>
            <a:schemeClr val="tx1"/>
          </a:solidFill>
          <a:latin typeface="+mn-lt"/>
          <a:ea typeface="+mn-ea"/>
          <a:cs typeface="+mn-cs"/>
        </a:defRPr>
      </a:lvl3pPr>
      <a:lvl4pPr marL="1229867" algn="l" defTabSz="409955" rtl="0" eaLnBrk="1" latinLnBrk="0" hangingPunct="1">
        <a:defRPr sz="1600" kern="1200">
          <a:solidFill>
            <a:schemeClr val="tx1"/>
          </a:solidFill>
          <a:latin typeface="+mn-lt"/>
          <a:ea typeface="+mn-ea"/>
          <a:cs typeface="+mn-cs"/>
        </a:defRPr>
      </a:lvl4pPr>
      <a:lvl5pPr marL="1639821" algn="l" defTabSz="409955" rtl="0" eaLnBrk="1" latinLnBrk="0" hangingPunct="1">
        <a:defRPr sz="1600" kern="1200">
          <a:solidFill>
            <a:schemeClr val="tx1"/>
          </a:solidFill>
          <a:latin typeface="+mn-lt"/>
          <a:ea typeface="+mn-ea"/>
          <a:cs typeface="+mn-cs"/>
        </a:defRPr>
      </a:lvl5pPr>
      <a:lvl6pPr marL="2049777" algn="l" defTabSz="409955" rtl="0" eaLnBrk="1" latinLnBrk="0" hangingPunct="1">
        <a:defRPr sz="1600" kern="1200">
          <a:solidFill>
            <a:schemeClr val="tx1"/>
          </a:solidFill>
          <a:latin typeface="+mn-lt"/>
          <a:ea typeface="+mn-ea"/>
          <a:cs typeface="+mn-cs"/>
        </a:defRPr>
      </a:lvl6pPr>
      <a:lvl7pPr marL="2459733" algn="l" defTabSz="409955" rtl="0" eaLnBrk="1" latinLnBrk="0" hangingPunct="1">
        <a:defRPr sz="1600" kern="1200">
          <a:solidFill>
            <a:schemeClr val="tx1"/>
          </a:solidFill>
          <a:latin typeface="+mn-lt"/>
          <a:ea typeface="+mn-ea"/>
          <a:cs typeface="+mn-cs"/>
        </a:defRPr>
      </a:lvl7pPr>
      <a:lvl8pPr marL="2869689" algn="l" defTabSz="409955" rtl="0" eaLnBrk="1" latinLnBrk="0" hangingPunct="1">
        <a:defRPr sz="1600" kern="1200">
          <a:solidFill>
            <a:schemeClr val="tx1"/>
          </a:solidFill>
          <a:latin typeface="+mn-lt"/>
          <a:ea typeface="+mn-ea"/>
          <a:cs typeface="+mn-cs"/>
        </a:defRPr>
      </a:lvl8pPr>
      <a:lvl9pPr marL="3279644" algn="l" defTabSz="40995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194BA5-D615-124B-BBA4-60FEB252FB0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72" tIns="40935" rIns="81872" bIns="40935"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932397C6-3BAF-D347-B509-9919EA64BBC2}"/>
              </a:ext>
            </a:extLst>
          </p:cNvPr>
          <p:cNvSpPr>
            <a:spLocks noGrp="1" noChangeArrowheads="1"/>
          </p:cNvSpPr>
          <p:nvPr>
            <p:ph type="body" idx="1"/>
          </p:nvPr>
        </p:nvSpPr>
        <p:spPr bwMode="auto">
          <a:xfrm>
            <a:off x="685800" y="1982788"/>
            <a:ext cx="77724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72" tIns="40935" rIns="81872" bIns="409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4D4A124-281B-F743-B00A-1E52FBBB898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1872" tIns="40935" rIns="81872" bIns="40935" numCol="1" anchor="t" anchorCtr="0" compatLnSpc="1">
            <a:prstTxWarp prst="textNoShape">
              <a:avLst/>
            </a:prstTxWarp>
          </a:bodyPr>
          <a:lstStyle>
            <a:lvl1pPr eaLnBrk="1" hangingPunct="1">
              <a:defRPr sz="1300">
                <a:solidFill>
                  <a:srgbClr val="000000"/>
                </a:solidFill>
                <a:latin typeface="Arial" charset="0"/>
                <a:ea typeface="ＭＳ Ｐゴシック" charset="-128"/>
              </a:defRPr>
            </a:lvl1pPr>
          </a:lstStyle>
          <a:p>
            <a:pPr>
              <a:defRPr/>
            </a:pPr>
            <a:endParaRPr lang="en-US" altLang="en-US"/>
          </a:p>
        </p:txBody>
      </p:sp>
      <p:sp>
        <p:nvSpPr>
          <p:cNvPr id="1029" name="Rectangle 5">
            <a:extLst>
              <a:ext uri="{FF2B5EF4-FFF2-40B4-BE49-F238E27FC236}">
                <a16:creationId xmlns:a16="http://schemas.microsoft.com/office/drawing/2014/main" id="{1C2A5834-A738-D54B-8CC3-1E6822E0E1B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1872" tIns="40935" rIns="81872" bIns="40935" numCol="1" anchor="t" anchorCtr="0" compatLnSpc="1">
            <a:prstTxWarp prst="textNoShape">
              <a:avLst/>
            </a:prstTxWarp>
          </a:bodyPr>
          <a:lstStyle>
            <a:lvl1pPr algn="ctr" eaLnBrk="1" hangingPunct="1">
              <a:defRPr sz="1300">
                <a:solidFill>
                  <a:srgbClr val="000000"/>
                </a:solidFill>
                <a:latin typeface="Arial" charset="0"/>
                <a:ea typeface="ＭＳ Ｐゴシック" charset="-128"/>
              </a:defRPr>
            </a:lvl1pPr>
          </a:lstStyle>
          <a:p>
            <a:pPr>
              <a:defRPr/>
            </a:pPr>
            <a:endParaRPr lang="en-US" altLang="en-US"/>
          </a:p>
        </p:txBody>
      </p:sp>
      <p:sp>
        <p:nvSpPr>
          <p:cNvPr id="1030" name="Rectangle 6">
            <a:extLst>
              <a:ext uri="{FF2B5EF4-FFF2-40B4-BE49-F238E27FC236}">
                <a16:creationId xmlns:a16="http://schemas.microsoft.com/office/drawing/2014/main" id="{BDB31BD7-B8B9-3A46-844B-5D5BDDE30A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1872" tIns="40935" rIns="81872" bIns="40935" numCol="1" anchor="t" anchorCtr="0" compatLnSpc="1">
            <a:prstTxWarp prst="textNoShape">
              <a:avLst/>
            </a:prstTxWarp>
          </a:bodyPr>
          <a:lstStyle>
            <a:lvl1pPr algn="r" eaLnBrk="1" hangingPunct="1">
              <a:defRPr sz="1300">
                <a:solidFill>
                  <a:srgbClr val="000000"/>
                </a:solidFill>
              </a:defRPr>
            </a:lvl1pPr>
          </a:lstStyle>
          <a:p>
            <a:fld id="{F9366499-9B22-AB47-9382-D77C6B4330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5" r:id="rId1"/>
  </p:sldLayoutIdLst>
  <p:transition spd="med"/>
  <p:txStyles>
    <p:titleStyle>
      <a:lvl1pPr algn="ctr" rtl="0" eaLnBrk="0" fontAlgn="base" hangingPunct="0">
        <a:spcBef>
          <a:spcPct val="0"/>
        </a:spcBef>
        <a:spcAft>
          <a:spcPct val="0"/>
        </a:spcAft>
        <a:defRPr sz="39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2pPr>
      <a:lvl3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3pPr>
      <a:lvl4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4pPr>
      <a:lvl5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5pPr>
      <a:lvl6pPr marL="409332" algn="ctr" rtl="0" fontAlgn="base">
        <a:spcBef>
          <a:spcPct val="0"/>
        </a:spcBef>
        <a:spcAft>
          <a:spcPct val="0"/>
        </a:spcAft>
        <a:defRPr sz="3900">
          <a:solidFill>
            <a:schemeClr val="tx2"/>
          </a:solidFill>
          <a:latin typeface="Arial" pitchFamily="92" charset="0"/>
        </a:defRPr>
      </a:lvl6pPr>
      <a:lvl7pPr marL="818663" algn="ctr" rtl="0" fontAlgn="base">
        <a:spcBef>
          <a:spcPct val="0"/>
        </a:spcBef>
        <a:spcAft>
          <a:spcPct val="0"/>
        </a:spcAft>
        <a:defRPr sz="3900">
          <a:solidFill>
            <a:schemeClr val="tx2"/>
          </a:solidFill>
          <a:latin typeface="Arial" pitchFamily="92" charset="0"/>
        </a:defRPr>
      </a:lvl7pPr>
      <a:lvl8pPr marL="1227997" algn="ctr" rtl="0" fontAlgn="base">
        <a:spcBef>
          <a:spcPct val="0"/>
        </a:spcBef>
        <a:spcAft>
          <a:spcPct val="0"/>
        </a:spcAft>
        <a:defRPr sz="3900">
          <a:solidFill>
            <a:schemeClr val="tx2"/>
          </a:solidFill>
          <a:latin typeface="Arial" pitchFamily="92" charset="0"/>
        </a:defRPr>
      </a:lvl8pPr>
      <a:lvl9pPr marL="1637330" algn="ctr" rtl="0" fontAlgn="base">
        <a:spcBef>
          <a:spcPct val="0"/>
        </a:spcBef>
        <a:spcAft>
          <a:spcPct val="0"/>
        </a:spcAft>
        <a:defRPr sz="3900">
          <a:solidFill>
            <a:schemeClr val="tx2"/>
          </a:solidFill>
          <a:latin typeface="Arial" pitchFamily="92" charset="0"/>
        </a:defRPr>
      </a:lvl9pPr>
    </p:titleStyle>
    <p:bodyStyle>
      <a:lvl1pPr marL="304800" indent="-304800" algn="l" rtl="0" eaLnBrk="0" fontAlgn="base" hangingPunct="0">
        <a:spcBef>
          <a:spcPct val="20000"/>
        </a:spcBef>
        <a:spcAft>
          <a:spcPct val="0"/>
        </a:spcAft>
        <a:buChar char="•"/>
        <a:defRPr sz="2900">
          <a:solidFill>
            <a:schemeClr val="tx1"/>
          </a:solidFill>
          <a:latin typeface="+mn-lt"/>
          <a:ea typeface="ＭＳ Ｐゴシック" pitchFamily="-108" charset="-128"/>
          <a:cs typeface="ＭＳ Ｐゴシック" pitchFamily="-108" charset="-128"/>
        </a:defRPr>
      </a:lvl1pPr>
      <a:lvl2pPr marL="663575" indent="-254000" algn="l" rtl="0" eaLnBrk="0" fontAlgn="base" hangingPunct="0">
        <a:spcBef>
          <a:spcPct val="20000"/>
        </a:spcBef>
        <a:spcAft>
          <a:spcPct val="0"/>
        </a:spcAft>
        <a:buChar char="–"/>
        <a:defRPr sz="2500">
          <a:solidFill>
            <a:schemeClr val="tx1"/>
          </a:solidFill>
          <a:latin typeface="+mn-lt"/>
          <a:ea typeface="ＭＳ Ｐゴシック" pitchFamily="92" charset="-128"/>
        </a:defRPr>
      </a:lvl2pPr>
      <a:lvl3pPr marL="1022350" indent="-203200" algn="l" rtl="0" eaLnBrk="0" fontAlgn="base" hangingPunct="0">
        <a:spcBef>
          <a:spcPct val="20000"/>
        </a:spcBef>
        <a:spcAft>
          <a:spcPct val="0"/>
        </a:spcAft>
        <a:buChar char="•"/>
        <a:defRPr sz="2200">
          <a:solidFill>
            <a:schemeClr val="tx1"/>
          </a:solidFill>
          <a:latin typeface="+mn-lt"/>
          <a:ea typeface="ＭＳ Ｐゴシック" pitchFamily="92" charset="-128"/>
        </a:defRPr>
      </a:lvl3pPr>
      <a:lvl4pPr marL="1430338" indent="-203200" algn="l" rtl="0" eaLnBrk="0" fontAlgn="base" hangingPunct="0">
        <a:spcBef>
          <a:spcPct val="20000"/>
        </a:spcBef>
        <a:spcAft>
          <a:spcPct val="0"/>
        </a:spcAft>
        <a:buChar char="–"/>
        <a:defRPr>
          <a:solidFill>
            <a:schemeClr val="tx1"/>
          </a:solidFill>
          <a:latin typeface="+mn-lt"/>
          <a:ea typeface="ＭＳ Ｐゴシック" pitchFamily="92" charset="-128"/>
        </a:defRPr>
      </a:lvl4pPr>
      <a:lvl5pPr marL="1839913" indent="-203200" algn="l" rtl="0" eaLnBrk="0" fontAlgn="base" hangingPunct="0">
        <a:spcBef>
          <a:spcPct val="20000"/>
        </a:spcBef>
        <a:spcAft>
          <a:spcPct val="0"/>
        </a:spcAft>
        <a:buChar char="»"/>
        <a:defRPr>
          <a:solidFill>
            <a:schemeClr val="tx1"/>
          </a:solidFill>
          <a:latin typeface="+mn-lt"/>
          <a:ea typeface="ＭＳ Ｐゴシック" pitchFamily="92" charset="-128"/>
        </a:defRPr>
      </a:lvl5pPr>
      <a:lvl6pPr marL="2251336" indent="-204666" algn="l" rtl="0" fontAlgn="base">
        <a:spcBef>
          <a:spcPct val="20000"/>
        </a:spcBef>
        <a:spcAft>
          <a:spcPct val="0"/>
        </a:spcAft>
        <a:buChar char="»"/>
        <a:defRPr sz="1800">
          <a:solidFill>
            <a:schemeClr val="tx1"/>
          </a:solidFill>
          <a:latin typeface="+mn-lt"/>
          <a:ea typeface="ＭＳ Ｐゴシック" pitchFamily="92" charset="-128"/>
        </a:defRPr>
      </a:lvl6pPr>
      <a:lvl7pPr marL="2660664" indent="-204666" algn="l" rtl="0" fontAlgn="base">
        <a:spcBef>
          <a:spcPct val="20000"/>
        </a:spcBef>
        <a:spcAft>
          <a:spcPct val="0"/>
        </a:spcAft>
        <a:buChar char="»"/>
        <a:defRPr sz="1800">
          <a:solidFill>
            <a:schemeClr val="tx1"/>
          </a:solidFill>
          <a:latin typeface="+mn-lt"/>
          <a:ea typeface="ＭＳ Ｐゴシック" pitchFamily="92" charset="-128"/>
        </a:defRPr>
      </a:lvl7pPr>
      <a:lvl8pPr marL="3070005" indent="-204666" algn="l" rtl="0" fontAlgn="base">
        <a:spcBef>
          <a:spcPct val="20000"/>
        </a:spcBef>
        <a:spcAft>
          <a:spcPct val="0"/>
        </a:spcAft>
        <a:buChar char="»"/>
        <a:defRPr sz="1800">
          <a:solidFill>
            <a:schemeClr val="tx1"/>
          </a:solidFill>
          <a:latin typeface="+mn-lt"/>
          <a:ea typeface="ＭＳ Ｐゴシック" pitchFamily="92" charset="-128"/>
        </a:defRPr>
      </a:lvl8pPr>
      <a:lvl9pPr marL="3479329" indent="-204666" algn="l" rtl="0" fontAlgn="base">
        <a:spcBef>
          <a:spcPct val="20000"/>
        </a:spcBef>
        <a:spcAft>
          <a:spcPct val="0"/>
        </a:spcAft>
        <a:buChar char="»"/>
        <a:defRPr sz="1800">
          <a:solidFill>
            <a:schemeClr val="tx1"/>
          </a:solidFill>
          <a:latin typeface="+mn-lt"/>
          <a:ea typeface="ＭＳ Ｐゴシック" pitchFamily="92" charset="-128"/>
        </a:defRPr>
      </a:lvl9pPr>
    </p:bodyStyle>
    <p:otherStyle>
      <a:defPPr>
        <a:defRPr lang="en-US"/>
      </a:defPPr>
      <a:lvl1pPr marL="0" algn="l" defTabSz="409332" rtl="0" eaLnBrk="1" latinLnBrk="0" hangingPunct="1">
        <a:defRPr sz="1600" kern="1200">
          <a:solidFill>
            <a:schemeClr val="tx1"/>
          </a:solidFill>
          <a:latin typeface="+mn-lt"/>
          <a:ea typeface="+mn-ea"/>
          <a:cs typeface="+mn-cs"/>
        </a:defRPr>
      </a:lvl1pPr>
      <a:lvl2pPr marL="409332" algn="l" defTabSz="409332" rtl="0" eaLnBrk="1" latinLnBrk="0" hangingPunct="1">
        <a:defRPr sz="1600" kern="1200">
          <a:solidFill>
            <a:schemeClr val="tx1"/>
          </a:solidFill>
          <a:latin typeface="+mn-lt"/>
          <a:ea typeface="+mn-ea"/>
          <a:cs typeface="+mn-cs"/>
        </a:defRPr>
      </a:lvl2pPr>
      <a:lvl3pPr marL="818663" algn="l" defTabSz="409332" rtl="0" eaLnBrk="1" latinLnBrk="0" hangingPunct="1">
        <a:defRPr sz="1600" kern="1200">
          <a:solidFill>
            <a:schemeClr val="tx1"/>
          </a:solidFill>
          <a:latin typeface="+mn-lt"/>
          <a:ea typeface="+mn-ea"/>
          <a:cs typeface="+mn-cs"/>
        </a:defRPr>
      </a:lvl3pPr>
      <a:lvl4pPr marL="1227997" algn="l" defTabSz="409332" rtl="0" eaLnBrk="1" latinLnBrk="0" hangingPunct="1">
        <a:defRPr sz="1600" kern="1200">
          <a:solidFill>
            <a:schemeClr val="tx1"/>
          </a:solidFill>
          <a:latin typeface="+mn-lt"/>
          <a:ea typeface="+mn-ea"/>
          <a:cs typeface="+mn-cs"/>
        </a:defRPr>
      </a:lvl4pPr>
      <a:lvl5pPr marL="1637330" algn="l" defTabSz="409332" rtl="0" eaLnBrk="1" latinLnBrk="0" hangingPunct="1">
        <a:defRPr sz="1600" kern="1200">
          <a:solidFill>
            <a:schemeClr val="tx1"/>
          </a:solidFill>
          <a:latin typeface="+mn-lt"/>
          <a:ea typeface="+mn-ea"/>
          <a:cs typeface="+mn-cs"/>
        </a:defRPr>
      </a:lvl5pPr>
      <a:lvl6pPr marL="2046666" algn="l" defTabSz="409332" rtl="0" eaLnBrk="1" latinLnBrk="0" hangingPunct="1">
        <a:defRPr sz="1600" kern="1200">
          <a:solidFill>
            <a:schemeClr val="tx1"/>
          </a:solidFill>
          <a:latin typeface="+mn-lt"/>
          <a:ea typeface="+mn-ea"/>
          <a:cs typeface="+mn-cs"/>
        </a:defRPr>
      </a:lvl6pPr>
      <a:lvl7pPr marL="2455998" algn="l" defTabSz="409332" rtl="0" eaLnBrk="1" latinLnBrk="0" hangingPunct="1">
        <a:defRPr sz="1600" kern="1200">
          <a:solidFill>
            <a:schemeClr val="tx1"/>
          </a:solidFill>
          <a:latin typeface="+mn-lt"/>
          <a:ea typeface="+mn-ea"/>
          <a:cs typeface="+mn-cs"/>
        </a:defRPr>
      </a:lvl7pPr>
      <a:lvl8pPr marL="2865329" algn="l" defTabSz="409332" rtl="0" eaLnBrk="1" latinLnBrk="0" hangingPunct="1">
        <a:defRPr sz="1600" kern="1200">
          <a:solidFill>
            <a:schemeClr val="tx1"/>
          </a:solidFill>
          <a:latin typeface="+mn-lt"/>
          <a:ea typeface="+mn-ea"/>
          <a:cs typeface="+mn-cs"/>
        </a:defRPr>
      </a:lvl8pPr>
      <a:lvl9pPr marL="3274662" algn="l" defTabSz="40933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E21156-1A8E-C241-B781-AA1BCDBC17D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2" tIns="46022" rIns="92042" bIns="46022"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DA6F8A0F-00B3-6F43-881B-782CAC47759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2" tIns="46022" rIns="92042" bIns="460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179F10B-62A4-F543-85D9-369557192F8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2042" tIns="46022" rIns="92042" bIns="46022" numCol="1" anchor="ctr" anchorCtr="0" compatLnSpc="1">
            <a:prstTxWarp prst="textNoShape">
              <a:avLst/>
            </a:prstTxWarp>
          </a:bodyPr>
          <a:lstStyle>
            <a:lvl1pPr defTabSz="914079" eaLnBrk="0" hangingPunct="0">
              <a:defRPr sz="1400">
                <a:solidFill>
                  <a:srgbClr val="000000"/>
                </a:solidFill>
                <a:latin typeface="Times New Roman"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0B77B5EE-718D-AF47-996D-5D341074913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2042" tIns="46022" rIns="92042" bIns="46022" numCol="1" anchor="ctr" anchorCtr="0" compatLnSpc="1">
            <a:prstTxWarp prst="textNoShape">
              <a:avLst/>
            </a:prstTxWarp>
          </a:bodyPr>
          <a:lstStyle>
            <a:lvl1pPr algn="ctr" defTabSz="914079" eaLnBrk="0" hangingPunct="0">
              <a:defRPr sz="1400">
                <a:solidFill>
                  <a:srgbClr val="000000"/>
                </a:solidFill>
                <a:latin typeface="Times New Roman"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40C6E5D4-3A55-D748-B161-8A75B2F712C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2042" tIns="46022" rIns="92042" bIns="46022" numCol="1" anchor="ctr" anchorCtr="0" compatLnSpc="1">
            <a:prstTxWarp prst="textNoShape">
              <a:avLst/>
            </a:prstTxWarp>
          </a:bodyPr>
          <a:lstStyle>
            <a:lvl1pPr algn="r" defTabSz="912813">
              <a:defRPr sz="1400">
                <a:solidFill>
                  <a:srgbClr val="000000"/>
                </a:solidFill>
                <a:latin typeface="Times New Roman" panose="02020603050405020304" pitchFamily="18" charset="0"/>
              </a:defRPr>
            </a:lvl1pPr>
          </a:lstStyle>
          <a:p>
            <a:fld id="{17FAED33-7CFC-8A46-B9D6-A743078B9C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039" algn="ctr" rtl="0" fontAlgn="base">
        <a:spcBef>
          <a:spcPct val="0"/>
        </a:spcBef>
        <a:spcAft>
          <a:spcPct val="0"/>
        </a:spcAft>
        <a:defRPr sz="4400">
          <a:solidFill>
            <a:schemeClr val="tx2"/>
          </a:solidFill>
          <a:latin typeface="Times New Roman" charset="0"/>
          <a:ea typeface="ＭＳ Ｐゴシック" charset="0"/>
        </a:defRPr>
      </a:lvl6pPr>
      <a:lvl7pPr marL="914079" algn="ctr" rtl="0" fontAlgn="base">
        <a:spcBef>
          <a:spcPct val="0"/>
        </a:spcBef>
        <a:spcAft>
          <a:spcPct val="0"/>
        </a:spcAft>
        <a:defRPr sz="4400">
          <a:solidFill>
            <a:schemeClr val="tx2"/>
          </a:solidFill>
          <a:latin typeface="Times New Roman" charset="0"/>
          <a:ea typeface="ＭＳ Ｐゴシック" charset="0"/>
        </a:defRPr>
      </a:lvl7pPr>
      <a:lvl8pPr marL="1371119" algn="ctr" rtl="0" fontAlgn="base">
        <a:spcBef>
          <a:spcPct val="0"/>
        </a:spcBef>
        <a:spcAft>
          <a:spcPct val="0"/>
        </a:spcAft>
        <a:defRPr sz="4400">
          <a:solidFill>
            <a:schemeClr val="tx2"/>
          </a:solidFill>
          <a:latin typeface="Times New Roman" charset="0"/>
          <a:ea typeface="ＭＳ Ｐゴシック" charset="0"/>
        </a:defRPr>
      </a:lvl8pPr>
      <a:lvl9pPr marL="1828159" algn="ctr" rtl="0" fontAlgn="base">
        <a:spcBef>
          <a:spcPct val="0"/>
        </a:spcBef>
        <a:spcAft>
          <a:spcPct val="0"/>
        </a:spcAft>
        <a:defRPr sz="4400">
          <a:solidFill>
            <a:schemeClr val="tx2"/>
          </a:solidFill>
          <a:latin typeface="Times New Roman" charset="0"/>
          <a:ea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3718" indent="-228519" algn="l" rtl="0" fontAlgn="base">
        <a:spcBef>
          <a:spcPct val="20000"/>
        </a:spcBef>
        <a:spcAft>
          <a:spcPct val="0"/>
        </a:spcAft>
        <a:buChar char="•"/>
        <a:defRPr sz="2000">
          <a:solidFill>
            <a:schemeClr val="tx1"/>
          </a:solidFill>
          <a:latin typeface="+mn-lt"/>
          <a:ea typeface="+mn-ea"/>
        </a:defRPr>
      </a:lvl6pPr>
      <a:lvl7pPr marL="2970758" indent="-228519" algn="l" rtl="0" fontAlgn="base">
        <a:spcBef>
          <a:spcPct val="20000"/>
        </a:spcBef>
        <a:spcAft>
          <a:spcPct val="0"/>
        </a:spcAft>
        <a:buChar char="•"/>
        <a:defRPr sz="2000">
          <a:solidFill>
            <a:schemeClr val="tx1"/>
          </a:solidFill>
          <a:latin typeface="+mn-lt"/>
          <a:ea typeface="+mn-ea"/>
        </a:defRPr>
      </a:lvl7pPr>
      <a:lvl8pPr marL="3427797" indent="-228519" algn="l" rtl="0" fontAlgn="base">
        <a:spcBef>
          <a:spcPct val="20000"/>
        </a:spcBef>
        <a:spcAft>
          <a:spcPct val="0"/>
        </a:spcAft>
        <a:buChar char="•"/>
        <a:defRPr sz="2000">
          <a:solidFill>
            <a:schemeClr val="tx1"/>
          </a:solidFill>
          <a:latin typeface="+mn-lt"/>
          <a:ea typeface="+mn-ea"/>
        </a:defRPr>
      </a:lvl8pPr>
      <a:lvl9pPr marL="3884837" indent="-228519"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977733-42E1-064C-B317-E73C082011E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09" tIns="40903" rIns="81809" bIns="40903" numCol="1" anchor="ctr" anchorCtr="0" compatLnSpc="1">
            <a:prstTxWarp prst="textNoShape">
              <a:avLst/>
            </a:prstTxWarp>
          </a:bodyPr>
          <a:lstStyle/>
          <a:p>
            <a:pPr lvl="0"/>
            <a:r>
              <a:rPr lang="en-US" altLang="en-US"/>
              <a:t>Click to edit Master title style</a:t>
            </a:r>
          </a:p>
        </p:txBody>
      </p:sp>
      <p:sp>
        <p:nvSpPr>
          <p:cNvPr id="19459" name="Rectangle 3">
            <a:extLst>
              <a:ext uri="{FF2B5EF4-FFF2-40B4-BE49-F238E27FC236}">
                <a16:creationId xmlns:a16="http://schemas.microsoft.com/office/drawing/2014/main" id="{6E99A254-AEEB-5648-BDE6-2BD829D7F386}"/>
              </a:ext>
            </a:extLst>
          </p:cNvPr>
          <p:cNvSpPr>
            <a:spLocks noGrp="1" noChangeArrowheads="1"/>
          </p:cNvSpPr>
          <p:nvPr>
            <p:ph type="body" idx="1"/>
          </p:nvPr>
        </p:nvSpPr>
        <p:spPr bwMode="auto">
          <a:xfrm>
            <a:off x="685800" y="1982788"/>
            <a:ext cx="77724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09" tIns="40903" rIns="81809" bIns="409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4ED3C5-0F94-074C-9E97-A4D60AC747D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1809" tIns="40903" rIns="81809" bIns="40903" numCol="1" anchor="t" anchorCtr="0" compatLnSpc="1">
            <a:prstTxWarp prst="textNoShape">
              <a:avLst/>
            </a:prstTxWarp>
          </a:bodyPr>
          <a:lstStyle>
            <a:lvl1pPr defTabSz="453653" eaLnBrk="1" hangingPunct="1">
              <a:defRPr sz="13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62BB64CF-FF5E-1D4B-9D86-10D97684B23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1809" tIns="40903" rIns="81809" bIns="40903" numCol="1" anchor="t" anchorCtr="0" compatLnSpc="1">
            <a:prstTxWarp prst="textNoShape">
              <a:avLst/>
            </a:prstTxWarp>
          </a:bodyPr>
          <a:lstStyle>
            <a:lvl1pPr algn="ctr" defTabSz="453653" eaLnBrk="1" hangingPunct="1">
              <a:defRPr sz="13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078E10DC-AFEA-8A47-8102-460ED3DED96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1809" tIns="40903" rIns="81809" bIns="40903" numCol="1" anchor="t" anchorCtr="0" compatLnSpc="1">
            <a:prstTxWarp prst="textNoShape">
              <a:avLst/>
            </a:prstTxWarp>
          </a:bodyPr>
          <a:lstStyle>
            <a:lvl1pPr algn="r" defTabSz="452438" eaLnBrk="1" hangingPunct="1">
              <a:defRPr sz="1300">
                <a:solidFill>
                  <a:srgbClr val="000000"/>
                </a:solidFill>
              </a:defRPr>
            </a:lvl1pPr>
          </a:lstStyle>
          <a:p>
            <a:fld id="{976309FD-EB29-2743-B68B-DC34064DFF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8" r:id="rId1"/>
  </p:sldLayoutIdLst>
  <p:transition spd="med"/>
  <p:txStyles>
    <p:titleStyle>
      <a:lvl1pPr algn="ctr" rtl="0" eaLnBrk="0" fontAlgn="base" hangingPunct="0">
        <a:spcBef>
          <a:spcPct val="0"/>
        </a:spcBef>
        <a:spcAft>
          <a:spcPct val="0"/>
        </a:spcAft>
        <a:defRPr sz="39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2pPr>
      <a:lvl3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3pPr>
      <a:lvl4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4pPr>
      <a:lvl5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5pPr>
      <a:lvl6pPr marL="408996" algn="ctr" rtl="0" fontAlgn="base">
        <a:spcBef>
          <a:spcPct val="0"/>
        </a:spcBef>
        <a:spcAft>
          <a:spcPct val="0"/>
        </a:spcAft>
        <a:defRPr sz="3900">
          <a:solidFill>
            <a:schemeClr val="tx2"/>
          </a:solidFill>
          <a:latin typeface="Arial" pitchFamily="92" charset="0"/>
        </a:defRPr>
      </a:lvl6pPr>
      <a:lvl7pPr marL="817992" algn="ctr" rtl="0" fontAlgn="base">
        <a:spcBef>
          <a:spcPct val="0"/>
        </a:spcBef>
        <a:spcAft>
          <a:spcPct val="0"/>
        </a:spcAft>
        <a:defRPr sz="3900">
          <a:solidFill>
            <a:schemeClr val="tx2"/>
          </a:solidFill>
          <a:latin typeface="Arial" pitchFamily="92" charset="0"/>
        </a:defRPr>
      </a:lvl7pPr>
      <a:lvl8pPr marL="1226992" algn="ctr" rtl="0" fontAlgn="base">
        <a:spcBef>
          <a:spcPct val="0"/>
        </a:spcBef>
        <a:spcAft>
          <a:spcPct val="0"/>
        </a:spcAft>
        <a:defRPr sz="3900">
          <a:solidFill>
            <a:schemeClr val="tx2"/>
          </a:solidFill>
          <a:latin typeface="Arial" pitchFamily="92" charset="0"/>
        </a:defRPr>
      </a:lvl8pPr>
      <a:lvl9pPr marL="1635987" algn="ctr" rtl="0" fontAlgn="base">
        <a:spcBef>
          <a:spcPct val="0"/>
        </a:spcBef>
        <a:spcAft>
          <a:spcPct val="0"/>
        </a:spcAft>
        <a:defRPr sz="3900">
          <a:solidFill>
            <a:schemeClr val="tx2"/>
          </a:solidFill>
          <a:latin typeface="Arial" pitchFamily="92" charset="0"/>
        </a:defRPr>
      </a:lvl9pPr>
    </p:titleStyle>
    <p:bodyStyle>
      <a:lvl1pPr marL="303213" indent="-303213" algn="l" rtl="0" eaLnBrk="0" fontAlgn="base" hangingPunct="0">
        <a:spcBef>
          <a:spcPct val="20000"/>
        </a:spcBef>
        <a:spcAft>
          <a:spcPct val="0"/>
        </a:spcAft>
        <a:buChar char="•"/>
        <a:defRPr sz="2900">
          <a:solidFill>
            <a:schemeClr val="tx1"/>
          </a:solidFill>
          <a:latin typeface="+mn-lt"/>
          <a:ea typeface="ＭＳ Ｐゴシック" pitchFamily="-108" charset="-128"/>
          <a:cs typeface="ＭＳ Ｐゴシック" pitchFamily="-108" charset="-128"/>
        </a:defRPr>
      </a:lvl1pPr>
      <a:lvl2pPr marL="661988" indent="-252413" algn="l" rtl="0" eaLnBrk="0" fontAlgn="base" hangingPunct="0">
        <a:spcBef>
          <a:spcPct val="20000"/>
        </a:spcBef>
        <a:spcAft>
          <a:spcPct val="0"/>
        </a:spcAft>
        <a:buChar char="–"/>
        <a:defRPr sz="2500">
          <a:solidFill>
            <a:schemeClr val="tx1"/>
          </a:solidFill>
          <a:latin typeface="+mn-lt"/>
          <a:ea typeface="ＭＳ Ｐゴシック" pitchFamily="92" charset="-128"/>
        </a:defRPr>
      </a:lvl2pPr>
      <a:lvl3pPr marL="1020763" indent="-201613" algn="l" rtl="0" eaLnBrk="0" fontAlgn="base" hangingPunct="0">
        <a:spcBef>
          <a:spcPct val="20000"/>
        </a:spcBef>
        <a:spcAft>
          <a:spcPct val="0"/>
        </a:spcAft>
        <a:buChar char="•"/>
        <a:defRPr sz="2200">
          <a:solidFill>
            <a:schemeClr val="tx1"/>
          </a:solidFill>
          <a:latin typeface="+mn-lt"/>
          <a:ea typeface="ＭＳ Ｐゴシック" pitchFamily="92" charset="-128"/>
        </a:defRPr>
      </a:lvl3pPr>
      <a:lvl4pPr marL="1428750" indent="-201613" algn="l" rtl="0" eaLnBrk="0" fontAlgn="base" hangingPunct="0">
        <a:spcBef>
          <a:spcPct val="20000"/>
        </a:spcBef>
        <a:spcAft>
          <a:spcPct val="0"/>
        </a:spcAft>
        <a:buChar char="–"/>
        <a:defRPr>
          <a:solidFill>
            <a:schemeClr val="tx1"/>
          </a:solidFill>
          <a:latin typeface="+mn-lt"/>
          <a:ea typeface="ＭＳ Ｐゴシック" pitchFamily="92" charset="-128"/>
        </a:defRPr>
      </a:lvl4pPr>
      <a:lvl5pPr marL="1838325" indent="-201613" algn="l" rtl="0" eaLnBrk="0" fontAlgn="base" hangingPunct="0">
        <a:spcBef>
          <a:spcPct val="20000"/>
        </a:spcBef>
        <a:spcAft>
          <a:spcPct val="0"/>
        </a:spcAft>
        <a:buChar char="»"/>
        <a:defRPr>
          <a:solidFill>
            <a:schemeClr val="tx1"/>
          </a:solidFill>
          <a:latin typeface="+mn-lt"/>
          <a:ea typeface="ＭＳ Ｐゴシック" pitchFamily="92" charset="-128"/>
        </a:defRPr>
      </a:lvl5pPr>
      <a:lvl6pPr marL="2249494" indent="-204498" algn="l" rtl="0" fontAlgn="base">
        <a:spcBef>
          <a:spcPct val="20000"/>
        </a:spcBef>
        <a:spcAft>
          <a:spcPct val="0"/>
        </a:spcAft>
        <a:buChar char="»"/>
        <a:defRPr sz="1800">
          <a:solidFill>
            <a:schemeClr val="tx1"/>
          </a:solidFill>
          <a:latin typeface="+mn-lt"/>
          <a:ea typeface="ＭＳ Ｐゴシック" pitchFamily="92" charset="-128"/>
        </a:defRPr>
      </a:lvl6pPr>
      <a:lvl7pPr marL="2658487" indent="-204498" algn="l" rtl="0" fontAlgn="base">
        <a:spcBef>
          <a:spcPct val="20000"/>
        </a:spcBef>
        <a:spcAft>
          <a:spcPct val="0"/>
        </a:spcAft>
        <a:buChar char="»"/>
        <a:defRPr sz="1800">
          <a:solidFill>
            <a:schemeClr val="tx1"/>
          </a:solidFill>
          <a:latin typeface="+mn-lt"/>
          <a:ea typeface="ＭＳ Ｐゴシック" pitchFamily="92" charset="-128"/>
        </a:defRPr>
      </a:lvl7pPr>
      <a:lvl8pPr marL="3067494" indent="-204498" algn="l" rtl="0" fontAlgn="base">
        <a:spcBef>
          <a:spcPct val="20000"/>
        </a:spcBef>
        <a:spcAft>
          <a:spcPct val="0"/>
        </a:spcAft>
        <a:buChar char="»"/>
        <a:defRPr sz="1800">
          <a:solidFill>
            <a:schemeClr val="tx1"/>
          </a:solidFill>
          <a:latin typeface="+mn-lt"/>
          <a:ea typeface="ＭＳ Ｐゴシック" pitchFamily="92" charset="-128"/>
        </a:defRPr>
      </a:lvl8pPr>
      <a:lvl9pPr marL="3476480" indent="-204498" algn="l" rtl="0" fontAlgn="base">
        <a:spcBef>
          <a:spcPct val="20000"/>
        </a:spcBef>
        <a:spcAft>
          <a:spcPct val="0"/>
        </a:spcAft>
        <a:buChar char="»"/>
        <a:defRPr sz="1800">
          <a:solidFill>
            <a:schemeClr val="tx1"/>
          </a:solidFill>
          <a:latin typeface="+mn-lt"/>
          <a:ea typeface="ＭＳ Ｐゴシック" pitchFamily="92" charset="-128"/>
        </a:defRPr>
      </a:lvl9pPr>
    </p:bodyStyle>
    <p:otherStyle>
      <a:defPPr>
        <a:defRPr lang="en-US"/>
      </a:defPPr>
      <a:lvl1pPr marL="0" algn="l" defTabSz="408996" rtl="0" eaLnBrk="1" latinLnBrk="0" hangingPunct="1">
        <a:defRPr sz="1600" kern="1200">
          <a:solidFill>
            <a:schemeClr val="tx1"/>
          </a:solidFill>
          <a:latin typeface="+mn-lt"/>
          <a:ea typeface="+mn-ea"/>
          <a:cs typeface="+mn-cs"/>
        </a:defRPr>
      </a:lvl1pPr>
      <a:lvl2pPr marL="408996" algn="l" defTabSz="408996" rtl="0" eaLnBrk="1" latinLnBrk="0" hangingPunct="1">
        <a:defRPr sz="1600" kern="1200">
          <a:solidFill>
            <a:schemeClr val="tx1"/>
          </a:solidFill>
          <a:latin typeface="+mn-lt"/>
          <a:ea typeface="+mn-ea"/>
          <a:cs typeface="+mn-cs"/>
        </a:defRPr>
      </a:lvl2pPr>
      <a:lvl3pPr marL="817992" algn="l" defTabSz="408996" rtl="0" eaLnBrk="1" latinLnBrk="0" hangingPunct="1">
        <a:defRPr sz="1600" kern="1200">
          <a:solidFill>
            <a:schemeClr val="tx1"/>
          </a:solidFill>
          <a:latin typeface="+mn-lt"/>
          <a:ea typeface="+mn-ea"/>
          <a:cs typeface="+mn-cs"/>
        </a:defRPr>
      </a:lvl3pPr>
      <a:lvl4pPr marL="1226992" algn="l" defTabSz="408996" rtl="0" eaLnBrk="1" latinLnBrk="0" hangingPunct="1">
        <a:defRPr sz="1600" kern="1200">
          <a:solidFill>
            <a:schemeClr val="tx1"/>
          </a:solidFill>
          <a:latin typeface="+mn-lt"/>
          <a:ea typeface="+mn-ea"/>
          <a:cs typeface="+mn-cs"/>
        </a:defRPr>
      </a:lvl4pPr>
      <a:lvl5pPr marL="1635987" algn="l" defTabSz="408996" rtl="0" eaLnBrk="1" latinLnBrk="0" hangingPunct="1">
        <a:defRPr sz="1600" kern="1200">
          <a:solidFill>
            <a:schemeClr val="tx1"/>
          </a:solidFill>
          <a:latin typeface="+mn-lt"/>
          <a:ea typeface="+mn-ea"/>
          <a:cs typeface="+mn-cs"/>
        </a:defRPr>
      </a:lvl5pPr>
      <a:lvl6pPr marL="2044992" algn="l" defTabSz="408996" rtl="0" eaLnBrk="1" latinLnBrk="0" hangingPunct="1">
        <a:defRPr sz="1600" kern="1200">
          <a:solidFill>
            <a:schemeClr val="tx1"/>
          </a:solidFill>
          <a:latin typeface="+mn-lt"/>
          <a:ea typeface="+mn-ea"/>
          <a:cs typeface="+mn-cs"/>
        </a:defRPr>
      </a:lvl6pPr>
      <a:lvl7pPr marL="2453989" algn="l" defTabSz="408996" rtl="0" eaLnBrk="1" latinLnBrk="0" hangingPunct="1">
        <a:defRPr sz="1600" kern="1200">
          <a:solidFill>
            <a:schemeClr val="tx1"/>
          </a:solidFill>
          <a:latin typeface="+mn-lt"/>
          <a:ea typeface="+mn-ea"/>
          <a:cs typeface="+mn-cs"/>
        </a:defRPr>
      </a:lvl7pPr>
      <a:lvl8pPr marL="2862985" algn="l" defTabSz="408996" rtl="0" eaLnBrk="1" latinLnBrk="0" hangingPunct="1">
        <a:defRPr sz="1600" kern="1200">
          <a:solidFill>
            <a:schemeClr val="tx1"/>
          </a:solidFill>
          <a:latin typeface="+mn-lt"/>
          <a:ea typeface="+mn-ea"/>
          <a:cs typeface="+mn-cs"/>
        </a:defRPr>
      </a:lvl8pPr>
      <a:lvl9pPr marL="3271982" algn="l" defTabSz="408996"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B31952-3154-F740-8246-80B6167995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2D4ADE2-B8E3-814F-A79B-C7B8F676869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DDB8CB-3B33-284D-93C2-7F52C6C3BA5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B6966B18-D413-544A-8B8D-B69DD5C58D00}" type="datetimeFigureOut">
              <a:rPr lang="en-US" altLang="en-US"/>
              <a:pPr>
                <a:defRPr/>
              </a:pPr>
              <a:t>9/6/21</a:t>
            </a:fld>
            <a:endParaRPr lang="en-US" altLang="en-US"/>
          </a:p>
        </p:txBody>
      </p:sp>
      <p:sp>
        <p:nvSpPr>
          <p:cNvPr id="5" name="Footer Placeholder 4">
            <a:extLst>
              <a:ext uri="{FF2B5EF4-FFF2-40B4-BE49-F238E27FC236}">
                <a16:creationId xmlns:a16="http://schemas.microsoft.com/office/drawing/2014/main" id="{A790A5D5-20B7-F741-927D-F235E889AB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245CBB9-9FA9-4B45-BF3B-E4121FA6A4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17076150-32E3-6C40-9615-8467853149FB}" type="slidenum">
              <a:rPr lang="en-US" altLang="en-US"/>
              <a:pPr>
                <a:defRPr/>
              </a:pPr>
              <a:t>‹#›</a:t>
            </a:fld>
            <a:endParaRPr lang="en-US" altLang="en-US"/>
          </a:p>
        </p:txBody>
      </p:sp>
    </p:spTree>
    <p:extLst>
      <p:ext uri="{BB962C8B-B14F-4D97-AF65-F5344CB8AC3E}">
        <p14:creationId xmlns:p14="http://schemas.microsoft.com/office/powerpoint/2010/main" val="107717311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eter_D._Mitchell" TargetMode="Externa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aul_D._Boyer" TargetMode="Externa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hyperlink" Target="https://en.wikipedia.org/wiki/John_E._Walk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14143706_Direct_observation_of_the_rotation_of_F1-ATPase" TargetMode="External"/><Relationship Id="rId7" Type="http://schemas.openxmlformats.org/officeDocument/2006/relationships/hyperlink" Target="https://www.youtube.com/watch?v=k_DQ1FjFuYM" TargetMode="External"/><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hyperlink" Target="https://www.youtube.com/watch?v=_GPDsQnnvrA" TargetMode="External"/><Relationship Id="rId5" Type="http://schemas.openxmlformats.org/officeDocument/2006/relationships/hyperlink" Target="https://www.youtube.com/watch?v=0y7n-vK1AJE"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780E57-CBAA-BE4C-936C-EA5A220F3A66}"/>
              </a:ext>
            </a:extLst>
          </p:cNvPr>
          <p:cNvSpPr txBox="1"/>
          <p:nvPr/>
        </p:nvSpPr>
        <p:spPr>
          <a:xfrm>
            <a:off x="3647090" y="2102069"/>
            <a:ext cx="2411238" cy="830997"/>
          </a:xfrm>
          <a:prstGeom prst="rect">
            <a:avLst/>
          </a:prstGeom>
          <a:noFill/>
        </p:spPr>
        <p:txBody>
          <a:bodyPr wrap="none" rtlCol="0">
            <a:spAutoFit/>
          </a:bodyPr>
          <a:lstStyle/>
          <a:p>
            <a:r>
              <a:rPr lang="en-US" dirty="0"/>
              <a:t>MCB 3421 2021</a:t>
            </a:r>
          </a:p>
          <a:p>
            <a:pPr algn="ctr"/>
            <a:r>
              <a:rPr lang="en-US" dirty="0"/>
              <a:t>Class 3 </a:t>
            </a:r>
          </a:p>
        </p:txBody>
      </p:sp>
      <p:sp>
        <p:nvSpPr>
          <p:cNvPr id="4" name="TextBox 3">
            <a:extLst>
              <a:ext uri="{FF2B5EF4-FFF2-40B4-BE49-F238E27FC236}">
                <a16:creationId xmlns:a16="http://schemas.microsoft.com/office/drawing/2014/main" id="{BF9D768B-84D7-494C-AF75-20CF111BB33F}"/>
              </a:ext>
            </a:extLst>
          </p:cNvPr>
          <p:cNvSpPr txBox="1"/>
          <p:nvPr/>
        </p:nvSpPr>
        <p:spPr>
          <a:xfrm>
            <a:off x="2266322" y="3429000"/>
            <a:ext cx="5018169" cy="461665"/>
          </a:xfrm>
          <a:prstGeom prst="rect">
            <a:avLst/>
          </a:prstGeom>
          <a:noFill/>
        </p:spPr>
        <p:txBody>
          <a:bodyPr wrap="none" rtlCol="0">
            <a:spAutoFit/>
          </a:bodyPr>
          <a:lstStyle/>
          <a:p>
            <a:r>
              <a:rPr lang="en-US" dirty="0"/>
              <a:t>ATP synthase and ancient paralogs</a:t>
            </a:r>
          </a:p>
        </p:txBody>
      </p:sp>
    </p:spTree>
    <p:extLst>
      <p:ext uri="{BB962C8B-B14F-4D97-AF65-F5344CB8AC3E}">
        <p14:creationId xmlns:p14="http://schemas.microsoft.com/office/powerpoint/2010/main" val="66395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7D10-5F9F-154D-9213-0E98B46E3D47}"/>
              </a:ext>
            </a:extLst>
          </p:cNvPr>
          <p:cNvSpPr>
            <a:spLocks noGrp="1"/>
          </p:cNvSpPr>
          <p:nvPr>
            <p:ph type="title"/>
          </p:nvPr>
        </p:nvSpPr>
        <p:spPr>
          <a:xfrm>
            <a:off x="209227" y="191146"/>
            <a:ext cx="8702298" cy="1143000"/>
          </a:xfrm>
        </p:spPr>
        <p:txBody>
          <a:bodyPr/>
          <a:lstStyle/>
          <a:p>
            <a:r>
              <a:rPr lang="en-US" sz="3600" dirty="0"/>
              <a:t>Nobel prizes awarded for ATP synthases</a:t>
            </a:r>
          </a:p>
        </p:txBody>
      </p:sp>
      <p:sp>
        <p:nvSpPr>
          <p:cNvPr id="3" name="Content Placeholder 2">
            <a:extLst>
              <a:ext uri="{FF2B5EF4-FFF2-40B4-BE49-F238E27FC236}">
                <a16:creationId xmlns:a16="http://schemas.microsoft.com/office/drawing/2014/main" id="{95EA2293-B0A0-9246-85AD-1F58670FD775}"/>
              </a:ext>
            </a:extLst>
          </p:cNvPr>
          <p:cNvSpPr>
            <a:spLocks noGrp="1"/>
          </p:cNvSpPr>
          <p:nvPr>
            <p:ph idx="1"/>
          </p:nvPr>
        </p:nvSpPr>
        <p:spPr>
          <a:xfrm>
            <a:off x="209227" y="1543374"/>
            <a:ext cx="8702298" cy="4113212"/>
          </a:xfrm>
        </p:spPr>
        <p:txBody>
          <a:bodyPr/>
          <a:lstStyle/>
          <a:p>
            <a:r>
              <a:rPr lang="en-US" dirty="0">
                <a:hlinkClick r:id="rId3"/>
              </a:rPr>
              <a:t>Peter D Mitchell</a:t>
            </a:r>
            <a:r>
              <a:rPr lang="en-US" dirty="0"/>
              <a:t>, recipient of the Nobel Prize in Chemistry 1978, developed the hypothesis that the transmembrane gradient of protons is the intermediate between electron transport and ATP synthesis. Initially his idea was not accepted; to publish it, he founded his own publishing house.  </a:t>
            </a:r>
          </a:p>
        </p:txBody>
      </p:sp>
    </p:spTree>
    <p:extLst>
      <p:ext uri="{BB962C8B-B14F-4D97-AF65-F5344CB8AC3E}">
        <p14:creationId xmlns:p14="http://schemas.microsoft.com/office/powerpoint/2010/main" val="352703751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7D10-5F9F-154D-9213-0E98B46E3D47}"/>
              </a:ext>
            </a:extLst>
          </p:cNvPr>
          <p:cNvSpPr>
            <a:spLocks noGrp="1"/>
          </p:cNvSpPr>
          <p:nvPr>
            <p:ph type="title"/>
          </p:nvPr>
        </p:nvSpPr>
        <p:spPr>
          <a:xfrm>
            <a:off x="209227" y="191146"/>
            <a:ext cx="8702298" cy="1143000"/>
          </a:xfrm>
        </p:spPr>
        <p:txBody>
          <a:bodyPr/>
          <a:lstStyle/>
          <a:p>
            <a:r>
              <a:rPr lang="en-US" sz="3600" dirty="0"/>
              <a:t>Nobel prizes awarded for ATP synthases</a:t>
            </a:r>
          </a:p>
        </p:txBody>
      </p:sp>
      <p:sp>
        <p:nvSpPr>
          <p:cNvPr id="3" name="Content Placeholder 2">
            <a:extLst>
              <a:ext uri="{FF2B5EF4-FFF2-40B4-BE49-F238E27FC236}">
                <a16:creationId xmlns:a16="http://schemas.microsoft.com/office/drawing/2014/main" id="{95EA2293-B0A0-9246-85AD-1F58670FD775}"/>
              </a:ext>
            </a:extLst>
          </p:cNvPr>
          <p:cNvSpPr>
            <a:spLocks noGrp="1"/>
          </p:cNvSpPr>
          <p:nvPr>
            <p:ph idx="1"/>
          </p:nvPr>
        </p:nvSpPr>
        <p:spPr>
          <a:xfrm>
            <a:off x="209227" y="1543374"/>
            <a:ext cx="8702298" cy="4113212"/>
          </a:xfrm>
        </p:spPr>
        <p:txBody>
          <a:bodyPr/>
          <a:lstStyle/>
          <a:p>
            <a:r>
              <a:rPr lang="en-US" dirty="0">
                <a:hlinkClick r:id="rId3"/>
              </a:rPr>
              <a:t>Paul D. Boyer</a:t>
            </a:r>
            <a:r>
              <a:rPr lang="en-US" dirty="0"/>
              <a:t>, recipient of the Nobel Prize in Chemistry 1997, studied the catalytic mechanism of ATP synthesis.  He concluded that the different catalytic subunits are in different phases of the catalytic cycle (similar to the engines in a motor).</a:t>
            </a:r>
          </a:p>
          <a:p>
            <a:r>
              <a:rPr lang="en-US" dirty="0">
                <a:hlinkClick r:id="rId4"/>
              </a:rPr>
              <a:t>John E. Walker</a:t>
            </a:r>
            <a:r>
              <a:rPr lang="en-US" dirty="0"/>
              <a:t>, recipient of the Nobel Prize in Chemistry 1997, determined the structure of the F1 ATPases from beef heart mitochondria.  In the determined structure the subunits are frozen in different parts of the catalytic cycle.</a:t>
            </a:r>
          </a:p>
          <a:p>
            <a:pPr marL="0" indent="0">
              <a:buNone/>
            </a:pPr>
            <a:endParaRPr lang="en-US" dirty="0"/>
          </a:p>
        </p:txBody>
      </p:sp>
    </p:spTree>
    <p:extLst>
      <p:ext uri="{BB962C8B-B14F-4D97-AF65-F5344CB8AC3E}">
        <p14:creationId xmlns:p14="http://schemas.microsoft.com/office/powerpoint/2010/main" val="359350216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6867-AFD6-FB45-9639-C89A7DBB93E5}"/>
              </a:ext>
            </a:extLst>
          </p:cNvPr>
          <p:cNvSpPr>
            <a:spLocks noGrp="1"/>
          </p:cNvSpPr>
          <p:nvPr>
            <p:ph type="title"/>
          </p:nvPr>
        </p:nvSpPr>
        <p:spPr>
          <a:xfrm>
            <a:off x="294468" y="313383"/>
            <a:ext cx="8229600" cy="1143000"/>
          </a:xfrm>
        </p:spPr>
        <p:txBody>
          <a:bodyPr/>
          <a:lstStyle/>
          <a:p>
            <a:r>
              <a:rPr lang="en-US" dirty="0"/>
              <a:t>Seeing is believing </a:t>
            </a:r>
          </a:p>
        </p:txBody>
      </p:sp>
      <p:sp>
        <p:nvSpPr>
          <p:cNvPr id="5" name="TextBox 4">
            <a:extLst>
              <a:ext uri="{FF2B5EF4-FFF2-40B4-BE49-F238E27FC236}">
                <a16:creationId xmlns:a16="http://schemas.microsoft.com/office/drawing/2014/main" id="{1770D33A-408B-CA40-8244-3270896B9B48}"/>
              </a:ext>
            </a:extLst>
          </p:cNvPr>
          <p:cNvSpPr txBox="1"/>
          <p:nvPr/>
        </p:nvSpPr>
        <p:spPr>
          <a:xfrm>
            <a:off x="424997" y="4822488"/>
            <a:ext cx="4068305" cy="461665"/>
          </a:xfrm>
          <a:prstGeom prst="rect">
            <a:avLst/>
          </a:prstGeom>
          <a:noFill/>
        </p:spPr>
        <p:txBody>
          <a:bodyPr wrap="square" rtlCol="0">
            <a:spAutoFit/>
          </a:bodyPr>
          <a:lstStyle/>
          <a:p>
            <a:r>
              <a:rPr lang="en-US" dirty="0"/>
              <a:t>Experiment from </a:t>
            </a:r>
            <a:r>
              <a:rPr lang="en-US" dirty="0" err="1">
                <a:hlinkClick r:id="rId3"/>
              </a:rPr>
              <a:t>Noji</a:t>
            </a:r>
            <a:r>
              <a:rPr lang="en-US" dirty="0">
                <a:hlinkClick r:id="rId3"/>
              </a:rPr>
              <a:t> et al.  </a:t>
            </a:r>
            <a:endParaRPr lang="en-US" dirty="0"/>
          </a:p>
        </p:txBody>
      </p:sp>
      <p:pic>
        <p:nvPicPr>
          <p:cNvPr id="6" name="Picture 5">
            <a:extLst>
              <a:ext uri="{FF2B5EF4-FFF2-40B4-BE49-F238E27FC236}">
                <a16:creationId xmlns:a16="http://schemas.microsoft.com/office/drawing/2014/main" id="{7007C61A-A066-C44A-B362-C05D8DA6B53F}"/>
              </a:ext>
            </a:extLst>
          </p:cNvPr>
          <p:cNvPicPr>
            <a:picLocks noChangeAspect="1"/>
          </p:cNvPicPr>
          <p:nvPr/>
        </p:nvPicPr>
        <p:blipFill>
          <a:blip r:embed="rId4"/>
          <a:stretch>
            <a:fillRect/>
          </a:stretch>
        </p:blipFill>
        <p:spPr>
          <a:xfrm>
            <a:off x="31308" y="1260337"/>
            <a:ext cx="4461994" cy="3549569"/>
          </a:xfrm>
          <a:prstGeom prst="rect">
            <a:avLst/>
          </a:prstGeom>
        </p:spPr>
      </p:pic>
      <p:sp>
        <p:nvSpPr>
          <p:cNvPr id="3" name="TextBox 2">
            <a:extLst>
              <a:ext uri="{FF2B5EF4-FFF2-40B4-BE49-F238E27FC236}">
                <a16:creationId xmlns:a16="http://schemas.microsoft.com/office/drawing/2014/main" id="{B2EC2AE1-F848-894B-986B-C162912ADE17}"/>
              </a:ext>
            </a:extLst>
          </p:cNvPr>
          <p:cNvSpPr txBox="1"/>
          <p:nvPr/>
        </p:nvSpPr>
        <p:spPr>
          <a:xfrm>
            <a:off x="4962324" y="2004502"/>
            <a:ext cx="3561744" cy="646331"/>
          </a:xfrm>
          <a:prstGeom prst="rect">
            <a:avLst/>
          </a:prstGeom>
          <a:noFill/>
        </p:spPr>
        <p:txBody>
          <a:bodyPr wrap="none" rtlCol="0">
            <a:spAutoFit/>
          </a:bodyPr>
          <a:lstStyle/>
          <a:p>
            <a:r>
              <a:rPr lang="en-US" dirty="0"/>
              <a:t>Watch the movie here </a:t>
            </a:r>
            <a:br>
              <a:rPr lang="en-US" dirty="0"/>
            </a:br>
            <a:r>
              <a:rPr lang="en-US" sz="1200" dirty="0">
                <a:hlinkClick r:id="rId5"/>
              </a:rPr>
              <a:t>https://www.youtube.com/watch?v=0y7n-vK1AJE</a:t>
            </a:r>
            <a:r>
              <a:rPr lang="en-US" sz="1200" dirty="0"/>
              <a:t> </a:t>
            </a:r>
          </a:p>
        </p:txBody>
      </p:sp>
      <p:sp>
        <p:nvSpPr>
          <p:cNvPr id="4" name="TextBox 3">
            <a:extLst>
              <a:ext uri="{FF2B5EF4-FFF2-40B4-BE49-F238E27FC236}">
                <a16:creationId xmlns:a16="http://schemas.microsoft.com/office/drawing/2014/main" id="{0147D745-5D82-5B45-9115-5F278368E393}"/>
              </a:ext>
            </a:extLst>
          </p:cNvPr>
          <p:cNvSpPr txBox="1"/>
          <p:nvPr/>
        </p:nvSpPr>
        <p:spPr>
          <a:xfrm>
            <a:off x="4962324" y="3198952"/>
            <a:ext cx="3639843" cy="1015663"/>
          </a:xfrm>
          <a:prstGeom prst="rect">
            <a:avLst/>
          </a:prstGeom>
          <a:noFill/>
        </p:spPr>
        <p:txBody>
          <a:bodyPr wrap="none" rtlCol="0">
            <a:spAutoFit/>
          </a:bodyPr>
          <a:lstStyle/>
          <a:p>
            <a:r>
              <a:rPr lang="en-US" dirty="0"/>
              <a:t>A reasonably realistic </a:t>
            </a:r>
            <a:br>
              <a:rPr lang="en-US" dirty="0"/>
            </a:br>
            <a:r>
              <a:rPr lang="en-US" dirty="0"/>
              <a:t>animation is at </a:t>
            </a:r>
            <a:br>
              <a:rPr lang="en-US" dirty="0"/>
            </a:br>
            <a:r>
              <a:rPr lang="en-US" sz="1200" dirty="0">
                <a:hlinkClick r:id="rId6"/>
              </a:rPr>
              <a:t>https://www.youtube.com/watch?v=_GPDsQnnvrA</a:t>
            </a:r>
            <a:r>
              <a:rPr lang="en-US" sz="1200" dirty="0"/>
              <a:t> </a:t>
            </a:r>
          </a:p>
        </p:txBody>
      </p:sp>
      <p:sp>
        <p:nvSpPr>
          <p:cNvPr id="8" name="TextBox 7">
            <a:extLst>
              <a:ext uri="{FF2B5EF4-FFF2-40B4-BE49-F238E27FC236}">
                <a16:creationId xmlns:a16="http://schemas.microsoft.com/office/drawing/2014/main" id="{A52E7B34-3212-394A-B413-ADB7D4F5435B}"/>
              </a:ext>
            </a:extLst>
          </p:cNvPr>
          <p:cNvSpPr txBox="1"/>
          <p:nvPr/>
        </p:nvSpPr>
        <p:spPr>
          <a:xfrm>
            <a:off x="5318234" y="5339255"/>
            <a:ext cx="184731" cy="46166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979C5C4-4955-1443-8D25-B0B4C6DDAA24}"/>
              </a:ext>
            </a:extLst>
          </p:cNvPr>
          <p:cNvSpPr txBox="1"/>
          <p:nvPr/>
        </p:nvSpPr>
        <p:spPr>
          <a:xfrm>
            <a:off x="4930793" y="4764993"/>
            <a:ext cx="3639843" cy="1015663"/>
          </a:xfrm>
          <a:prstGeom prst="rect">
            <a:avLst/>
          </a:prstGeom>
          <a:noFill/>
        </p:spPr>
        <p:txBody>
          <a:bodyPr wrap="none" rtlCol="0">
            <a:spAutoFit/>
          </a:bodyPr>
          <a:lstStyle/>
          <a:p>
            <a:r>
              <a:rPr lang="en-US" dirty="0"/>
              <a:t>A very schematic </a:t>
            </a:r>
            <a:br>
              <a:rPr lang="en-US" dirty="0"/>
            </a:br>
            <a:r>
              <a:rPr lang="en-US" dirty="0"/>
              <a:t>animation is at </a:t>
            </a:r>
            <a:br>
              <a:rPr lang="en-US" dirty="0"/>
            </a:br>
            <a:r>
              <a:rPr lang="en-US" sz="1200" dirty="0">
                <a:hlinkClick r:id="rId7"/>
              </a:rPr>
              <a:t>https://www.youtube.com/watch?v</a:t>
            </a:r>
            <a:r>
              <a:rPr lang="en-US" sz="1200">
                <a:hlinkClick r:id="rId7"/>
              </a:rPr>
              <a:t>=k_DQ1FjFuYM</a:t>
            </a:r>
            <a:r>
              <a:rPr lang="en-US" sz="1200"/>
              <a:t> </a:t>
            </a:r>
            <a:endParaRPr lang="en-US" sz="1200" dirty="0"/>
          </a:p>
        </p:txBody>
      </p:sp>
    </p:spTree>
    <p:extLst>
      <p:ext uri="{BB962C8B-B14F-4D97-AF65-F5344CB8AC3E}">
        <p14:creationId xmlns:p14="http://schemas.microsoft.com/office/powerpoint/2010/main" val="349121399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4BD1-146F-D646-B8C9-47482771712F}"/>
              </a:ext>
            </a:extLst>
          </p:cNvPr>
          <p:cNvSpPr>
            <a:spLocks noGrp="1"/>
          </p:cNvSpPr>
          <p:nvPr>
            <p:ph type="title"/>
          </p:nvPr>
        </p:nvSpPr>
        <p:spPr/>
        <p:txBody>
          <a:bodyPr/>
          <a:lstStyle/>
          <a:p>
            <a:endParaRPr lang="en-US"/>
          </a:p>
        </p:txBody>
      </p:sp>
      <p:pic>
        <p:nvPicPr>
          <p:cNvPr id="5" name="ribbon_side_atp_synth.mp4" descr="ribbon_side_atp_synth.mp4">
            <a:hlinkClick r:id="" action="ppaction://media"/>
            <a:extLst>
              <a:ext uri="{FF2B5EF4-FFF2-40B4-BE49-F238E27FC236}">
                <a16:creationId xmlns:a16="http://schemas.microsoft.com/office/drawing/2014/main" id="{19AC9294-E541-9640-B5F5-C4FEBC633CF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35063" y="0"/>
            <a:ext cx="6872287" cy="6858000"/>
          </a:xfrm>
          <a:prstGeom prst="rect">
            <a:avLst/>
          </a:prstGeom>
        </p:spPr>
      </p:pic>
    </p:spTree>
    <p:extLst>
      <p:ext uri="{BB962C8B-B14F-4D97-AF65-F5344CB8AC3E}">
        <p14:creationId xmlns:p14="http://schemas.microsoft.com/office/powerpoint/2010/main" val="35504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0A6E2A-F752-8A4E-9188-F8D63FE0AB11}"/>
              </a:ext>
            </a:extLst>
          </p:cNvPr>
          <p:cNvSpPr txBox="1">
            <a:spLocks noChangeArrowheads="1"/>
          </p:cNvSpPr>
          <p:nvPr/>
        </p:nvSpPr>
        <p:spPr bwMode="auto">
          <a:xfrm>
            <a:off x="7096125" y="5886450"/>
            <a:ext cx="1554163" cy="420688"/>
          </a:xfrm>
          <a:prstGeom prst="rect">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blurRad="40000" dist="20000" dir="5400000" rotWithShape="0">
              <a:srgbClr val="808080">
                <a:alpha val="37999"/>
              </a:srgbClr>
            </a:outerShdw>
          </a:effectLst>
        </p:spPr>
        <p:txBody>
          <a:bodyPr wrap="none" lIns="79689" tIns="39828" rIns="79689" bIns="39828">
            <a:spAutoFit/>
          </a:bodyPr>
          <a:lstStyle/>
          <a:p>
            <a:pPr defTabSz="806957" eaLnBrk="1" hangingPunct="1">
              <a:defRPr/>
            </a:pPr>
            <a:r>
              <a:rPr lang="en-US" sz="2200" dirty="0">
                <a:solidFill>
                  <a:srgbClr val="000000"/>
                </a:solidFill>
                <a:latin typeface="Times New Roman"/>
                <a:ea typeface="Lucida Sans Unicode"/>
              </a:rPr>
              <a:t>George Fox</a:t>
            </a:r>
          </a:p>
        </p:txBody>
      </p:sp>
      <p:sp>
        <p:nvSpPr>
          <p:cNvPr id="9" name="TextBox 8">
            <a:extLst>
              <a:ext uri="{FF2B5EF4-FFF2-40B4-BE49-F238E27FC236}">
                <a16:creationId xmlns:a16="http://schemas.microsoft.com/office/drawing/2014/main" id="{40FCD599-FA4C-6548-A2D7-ACE53CF4550C}"/>
              </a:ext>
            </a:extLst>
          </p:cNvPr>
          <p:cNvSpPr txBox="1">
            <a:spLocks noChangeArrowheads="1"/>
          </p:cNvSpPr>
          <p:nvPr/>
        </p:nvSpPr>
        <p:spPr bwMode="auto">
          <a:xfrm>
            <a:off x="7219950" y="3033713"/>
            <a:ext cx="1504950" cy="419100"/>
          </a:xfrm>
          <a:prstGeom prst="rect">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blurRad="40000" dist="20000" dir="5400000" rotWithShape="0">
              <a:srgbClr val="808080">
                <a:alpha val="37999"/>
              </a:srgbClr>
            </a:outerShdw>
          </a:effectLst>
        </p:spPr>
        <p:txBody>
          <a:bodyPr wrap="none" lIns="79689" tIns="39828" rIns="79689" bIns="39828">
            <a:spAutoFit/>
          </a:bodyPr>
          <a:lstStyle/>
          <a:p>
            <a:pPr defTabSz="806957" eaLnBrk="1" hangingPunct="1">
              <a:defRPr/>
            </a:pPr>
            <a:r>
              <a:rPr lang="en-US" sz="2200" dirty="0">
                <a:solidFill>
                  <a:srgbClr val="000000"/>
                </a:solidFill>
                <a:latin typeface="Times New Roman"/>
                <a:ea typeface="Lucida Sans Unicode"/>
              </a:rPr>
              <a:t>Carl </a:t>
            </a:r>
            <a:r>
              <a:rPr lang="en-US" sz="2200" dirty="0" err="1">
                <a:solidFill>
                  <a:srgbClr val="000000"/>
                </a:solidFill>
                <a:latin typeface="Times New Roman"/>
                <a:ea typeface="Lucida Sans Unicode"/>
              </a:rPr>
              <a:t>Woese</a:t>
            </a:r>
            <a:endParaRPr lang="en-US" sz="2200" dirty="0">
              <a:solidFill>
                <a:srgbClr val="000000"/>
              </a:solidFill>
              <a:latin typeface="Times New Roman"/>
              <a:ea typeface="Lucida Sans Unicode"/>
            </a:endParaRPr>
          </a:p>
        </p:txBody>
      </p:sp>
      <p:sp>
        <p:nvSpPr>
          <p:cNvPr id="33795" name="Rectangle 2">
            <a:extLst>
              <a:ext uri="{FF2B5EF4-FFF2-40B4-BE49-F238E27FC236}">
                <a16:creationId xmlns:a16="http://schemas.microsoft.com/office/drawing/2014/main" id="{2D696241-2002-3143-B4B0-9BF1A11837B8}"/>
              </a:ext>
            </a:extLst>
          </p:cNvPr>
          <p:cNvSpPr>
            <a:spLocks noGrp="1" noChangeArrowheads="1"/>
          </p:cNvSpPr>
          <p:nvPr>
            <p:ph type="ctrTitle"/>
          </p:nvPr>
        </p:nvSpPr>
        <p:spPr>
          <a:xfrm>
            <a:off x="685800" y="2286000"/>
            <a:ext cx="7772400" cy="1143000"/>
          </a:xfrm>
        </p:spPr>
        <p:txBody>
          <a:bodyPr/>
          <a:lstStyle/>
          <a:p>
            <a:pPr eaLnBrk="1" hangingPunct="1"/>
            <a:endParaRPr lang="en-US" altLang="en-US"/>
          </a:p>
        </p:txBody>
      </p:sp>
      <p:sp>
        <p:nvSpPr>
          <p:cNvPr id="33796" name="Rectangle 3">
            <a:extLst>
              <a:ext uri="{FF2B5EF4-FFF2-40B4-BE49-F238E27FC236}">
                <a16:creationId xmlns:a16="http://schemas.microsoft.com/office/drawing/2014/main" id="{7C96DC9E-AB2F-C648-ABE0-BFE68B42A0D5}"/>
              </a:ext>
            </a:extLst>
          </p:cNvPr>
          <p:cNvSpPr>
            <a:spLocks noGrp="1" noChangeArrowheads="1"/>
          </p:cNvSpPr>
          <p:nvPr>
            <p:ph type="subTitle" idx="1"/>
          </p:nvPr>
        </p:nvSpPr>
        <p:spPr/>
        <p:txBody>
          <a:bodyPr/>
          <a:lstStyle/>
          <a:p>
            <a:pPr eaLnBrk="1" hangingPunct="1"/>
            <a:endParaRPr lang="en-US" altLang="en-US"/>
          </a:p>
        </p:txBody>
      </p:sp>
      <p:pic>
        <p:nvPicPr>
          <p:cNvPr id="33797" name="Picture 5" descr="Big_Tree_Bold_Letters_white.png">
            <a:extLst>
              <a:ext uri="{FF2B5EF4-FFF2-40B4-BE49-F238E27FC236}">
                <a16:creationId xmlns:a16="http://schemas.microsoft.com/office/drawing/2014/main" id="{B48379B1-4C2C-F548-93E8-D8C7D722FB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6063"/>
            <a:ext cx="6167438"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614981B-9F91-B24D-ADEC-C6E6B99ABD66}"/>
              </a:ext>
            </a:extLst>
          </p:cNvPr>
          <p:cNvSpPr txBox="1">
            <a:spLocks noChangeArrowheads="1"/>
          </p:cNvSpPr>
          <p:nvPr/>
        </p:nvSpPr>
        <p:spPr bwMode="auto">
          <a:xfrm rot="-5400000">
            <a:off x="-2852737" y="2870200"/>
            <a:ext cx="6858000" cy="1117600"/>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808080">
                <a:alpha val="37999"/>
              </a:srgbClr>
            </a:outerShdw>
          </a:effectLst>
        </p:spPr>
        <p:txBody>
          <a:bodyPr lIns="79689" tIns="39828" rIns="79689" bIns="39828">
            <a:spAutoFit/>
          </a:bodyPr>
          <a:lstStyle/>
          <a:p>
            <a:pPr defTabSz="806957" eaLnBrk="1" hangingPunct="1">
              <a:defRPr/>
            </a:pPr>
            <a:r>
              <a:rPr lang="en-US" sz="3300" dirty="0">
                <a:solidFill>
                  <a:srgbClr val="3333CC">
                    <a:lumMod val="50000"/>
                  </a:srgbClr>
                </a:solidFill>
                <a:latin typeface="Times New Roman"/>
                <a:ea typeface="Lucida Sans Unicode"/>
              </a:rPr>
              <a:t>Small Subunit Ribosomal RNA based Tree of Life. </a:t>
            </a:r>
            <a:endParaRPr lang="en-US" sz="2200" dirty="0">
              <a:solidFill>
                <a:srgbClr val="000000"/>
              </a:solidFill>
              <a:latin typeface="Times New Roman"/>
              <a:ea typeface="Lucida Sans Unicode"/>
            </a:endParaRPr>
          </a:p>
        </p:txBody>
      </p:sp>
      <p:pic>
        <p:nvPicPr>
          <p:cNvPr id="8" name="Picture 7" descr="0000351.jpg">
            <a:extLst>
              <a:ext uri="{FF2B5EF4-FFF2-40B4-BE49-F238E27FC236}">
                <a16:creationId xmlns:a16="http://schemas.microsoft.com/office/drawing/2014/main" id="{B487DF3E-BB7B-8447-B553-D949D3FE06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9113" y="1120775"/>
            <a:ext cx="2228850" cy="1876425"/>
          </a:xfrm>
          <a:prstGeom prst="rect">
            <a:avLst/>
          </a:prstGeom>
          <a:noFill/>
          <a:ln>
            <a:noFill/>
          </a:ln>
          <a:effectLst>
            <a:outerShdw blurRad="50800" dist="38100" dir="8100000" algn="b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E43476B-34E5-3E48-ADED-743BF1C3EE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3913" y="3744913"/>
            <a:ext cx="1570037" cy="2106612"/>
          </a:xfrm>
          <a:prstGeom prst="rect">
            <a:avLst/>
          </a:prstGeom>
          <a:noFill/>
          <a:ln>
            <a:noFill/>
          </a:ln>
          <a:effectLst>
            <a:outerShdw blurRad="50800" dist="38100" dir="8100000" algn="b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7388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night_trees2">
            <a:extLst>
              <a:ext uri="{FF2B5EF4-FFF2-40B4-BE49-F238E27FC236}">
                <a16:creationId xmlns:a16="http://schemas.microsoft.com/office/drawing/2014/main" id="{39762AB8-975D-5B4E-BEEF-2FCAA7590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11163"/>
            <a:ext cx="7354888" cy="62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3">
            <a:extLst>
              <a:ext uri="{FF2B5EF4-FFF2-40B4-BE49-F238E27FC236}">
                <a16:creationId xmlns:a16="http://schemas.microsoft.com/office/drawing/2014/main" id="{BD98B296-4987-B14A-822C-91BECE59D8E1}"/>
              </a:ext>
            </a:extLst>
          </p:cNvPr>
          <p:cNvSpPr txBox="1">
            <a:spLocks noChangeArrowheads="1"/>
          </p:cNvSpPr>
          <p:nvPr/>
        </p:nvSpPr>
        <p:spPr bwMode="auto">
          <a:xfrm>
            <a:off x="1012072" y="4933965"/>
            <a:ext cx="3436938" cy="169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85" tIns="40991" rIns="81985" bIns="40991">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023938" indent="-2032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433513" indent="-2032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1843088" indent="-2032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3002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7574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2146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6718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1" dirty="0" err="1">
                <a:solidFill>
                  <a:srgbClr val="F2F2F2"/>
                </a:solidFill>
              </a:rPr>
              <a:t>Cenancestor</a:t>
            </a:r>
            <a:r>
              <a:rPr lang="en-US" altLang="en-US" sz="2500" b="1" dirty="0">
                <a:solidFill>
                  <a:srgbClr val="F2F2F2"/>
                </a:solidFill>
              </a:rPr>
              <a:t> </a:t>
            </a:r>
            <a:br>
              <a:rPr lang="en-US" altLang="en-US" sz="2100" dirty="0">
                <a:solidFill>
                  <a:srgbClr val="F2F2F2"/>
                </a:solidFill>
              </a:rPr>
            </a:br>
            <a:r>
              <a:rPr lang="en-US" altLang="en-US" sz="1600" dirty="0">
                <a:solidFill>
                  <a:srgbClr val="F2F2F2"/>
                </a:solidFill>
              </a:rPr>
              <a:t>(aka LUCA or MRCA) </a:t>
            </a:r>
            <a:br>
              <a:rPr lang="en-US" altLang="en-US" sz="1600" dirty="0">
                <a:solidFill>
                  <a:srgbClr val="F2F2F2"/>
                </a:solidFill>
              </a:rPr>
            </a:br>
            <a:r>
              <a:rPr lang="en-US" altLang="en-US" sz="1600" dirty="0">
                <a:solidFill>
                  <a:srgbClr val="F2F2F2"/>
                </a:solidFill>
              </a:rPr>
              <a:t>can be placed using ancient paralogs or the echo remaining from the early expansion of the genetic code. </a:t>
            </a:r>
          </a:p>
        </p:txBody>
      </p:sp>
      <p:sp>
        <p:nvSpPr>
          <p:cNvPr id="23555" name="WordArt 7">
            <a:extLst>
              <a:ext uri="{FF2B5EF4-FFF2-40B4-BE49-F238E27FC236}">
                <a16:creationId xmlns:a16="http://schemas.microsoft.com/office/drawing/2014/main" id="{9F1CEADC-DF8B-A847-9FAA-A91D82027AF8}"/>
              </a:ext>
            </a:extLst>
          </p:cNvPr>
          <p:cNvSpPr>
            <a:spLocks noChangeArrowheads="1" noChangeShapeType="1" noTextEdit="1"/>
          </p:cNvSpPr>
          <p:nvPr/>
        </p:nvSpPr>
        <p:spPr bwMode="auto">
          <a:xfrm rot="-2824813">
            <a:off x="1288257" y="1345406"/>
            <a:ext cx="2133600" cy="1014413"/>
          </a:xfrm>
          <a:prstGeom prst="rect">
            <a:avLst/>
          </a:prstGeom>
        </p:spPr>
        <p:txBody>
          <a:bodyPr spcFirstLastPara="1" wrap="none" fromWordArt="1">
            <a:prstTxWarp prst="textArchUp">
              <a:avLst>
                <a:gd name="adj" fmla="val 12048908"/>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Bacteria</a:t>
            </a:r>
          </a:p>
        </p:txBody>
      </p:sp>
      <p:sp>
        <p:nvSpPr>
          <p:cNvPr id="23556" name="WordArt 8">
            <a:extLst>
              <a:ext uri="{FF2B5EF4-FFF2-40B4-BE49-F238E27FC236}">
                <a16:creationId xmlns:a16="http://schemas.microsoft.com/office/drawing/2014/main" id="{B24CD097-0684-AD46-AF5F-A99B6A5037E3}"/>
              </a:ext>
            </a:extLst>
          </p:cNvPr>
          <p:cNvSpPr>
            <a:spLocks noChangeArrowheads="1" noChangeShapeType="1" noTextEdit="1"/>
          </p:cNvSpPr>
          <p:nvPr/>
        </p:nvSpPr>
        <p:spPr bwMode="auto">
          <a:xfrm rot="334663">
            <a:off x="4025900" y="650875"/>
            <a:ext cx="2198688" cy="985838"/>
          </a:xfrm>
          <a:prstGeom prst="rect">
            <a:avLst/>
          </a:prstGeom>
        </p:spPr>
        <p:txBody>
          <a:bodyPr spcFirstLastPara="1" wrap="none" fromWordArt="1">
            <a:prstTxWarp prst="textArchUp">
              <a:avLst>
                <a:gd name="adj" fmla="val 11065439"/>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Eukaryotes</a:t>
            </a:r>
          </a:p>
        </p:txBody>
      </p:sp>
      <p:sp>
        <p:nvSpPr>
          <p:cNvPr id="23557" name="WordArt 9">
            <a:extLst>
              <a:ext uri="{FF2B5EF4-FFF2-40B4-BE49-F238E27FC236}">
                <a16:creationId xmlns:a16="http://schemas.microsoft.com/office/drawing/2014/main" id="{FC24E7D0-4DF7-8548-9C4A-06E208B9129E}"/>
              </a:ext>
            </a:extLst>
          </p:cNvPr>
          <p:cNvSpPr>
            <a:spLocks noChangeArrowheads="1" noChangeShapeType="1" noTextEdit="1"/>
          </p:cNvSpPr>
          <p:nvPr/>
        </p:nvSpPr>
        <p:spPr bwMode="auto">
          <a:xfrm rot="1009658">
            <a:off x="6019800" y="1860550"/>
            <a:ext cx="2195513" cy="982663"/>
          </a:xfrm>
          <a:prstGeom prst="rect">
            <a:avLst/>
          </a:prstGeom>
        </p:spPr>
        <p:txBody>
          <a:bodyPr spcFirstLastPara="1" wrap="none" fromWordArt="1">
            <a:prstTxWarp prst="textArchUp">
              <a:avLst>
                <a:gd name="adj" fmla="val 12048112"/>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Archaea</a:t>
            </a:r>
          </a:p>
        </p:txBody>
      </p:sp>
      <p:sp>
        <p:nvSpPr>
          <p:cNvPr id="23559" name="Rectangle 11">
            <a:extLst>
              <a:ext uri="{FF2B5EF4-FFF2-40B4-BE49-F238E27FC236}">
                <a16:creationId xmlns:a16="http://schemas.microsoft.com/office/drawing/2014/main" id="{7D476EC0-45D0-2346-A6DC-4C568E8F8CE0}"/>
              </a:ext>
            </a:extLst>
          </p:cNvPr>
          <p:cNvSpPr>
            <a:spLocks noGrp="1" noChangeArrowheads="1"/>
          </p:cNvSpPr>
          <p:nvPr>
            <p:ph type="ctrTitle"/>
          </p:nvPr>
        </p:nvSpPr>
        <p:spPr>
          <a:xfrm>
            <a:off x="900113" y="0"/>
            <a:ext cx="7410450" cy="369888"/>
          </a:xfrm>
        </p:spPr>
        <p:txBody>
          <a:bodyPr/>
          <a:lstStyle/>
          <a:p>
            <a:pPr eaLnBrk="1" hangingPunct="1"/>
            <a:r>
              <a:rPr lang="en-US" altLang="en-US" sz="2200">
                <a:solidFill>
                  <a:schemeClr val="tx1"/>
                </a:solidFill>
                <a:ea typeface="ＭＳ Ｐゴシック" panose="020B0600070205080204" pitchFamily="34" charset="-128"/>
              </a:rPr>
              <a:t>The </a:t>
            </a:r>
            <a:r>
              <a:rPr lang="en-US" altLang="en-US" sz="2200" b="1">
                <a:solidFill>
                  <a:schemeClr val="tx1"/>
                </a:solidFill>
                <a:ea typeface="ＭＳ Ｐゴシック" panose="020B0600070205080204" pitchFamily="34" charset="-128"/>
              </a:rPr>
              <a:t>Ribosomal </a:t>
            </a:r>
            <a:r>
              <a:rPr lang="en-US" altLang="en-US" sz="2200">
                <a:solidFill>
                  <a:schemeClr val="tx1"/>
                </a:solidFill>
                <a:ea typeface="ＭＳ Ｐゴシック" panose="020B0600070205080204" pitchFamily="34" charset="-128"/>
              </a:rPr>
              <a:t>“Tree of Life”</a:t>
            </a:r>
            <a:endParaRPr lang="en-US" altLang="en-US">
              <a:solidFill>
                <a:schemeClr val="tx1"/>
              </a:solidFill>
              <a:ea typeface="ＭＳ Ｐゴシック" panose="020B0600070205080204" pitchFamily="34" charset="-128"/>
            </a:endParaRPr>
          </a:p>
        </p:txBody>
      </p:sp>
      <p:sp>
        <p:nvSpPr>
          <p:cNvPr id="23560" name="Line 12">
            <a:extLst>
              <a:ext uri="{FF2B5EF4-FFF2-40B4-BE49-F238E27FC236}">
                <a16:creationId xmlns:a16="http://schemas.microsoft.com/office/drawing/2014/main" id="{DEB6EAB8-B8A5-A944-9387-98E929F78A99}"/>
              </a:ext>
            </a:extLst>
          </p:cNvPr>
          <p:cNvSpPr>
            <a:spLocks noChangeShapeType="1"/>
          </p:cNvSpPr>
          <p:nvPr/>
        </p:nvSpPr>
        <p:spPr bwMode="auto">
          <a:xfrm>
            <a:off x="4335462" y="6252921"/>
            <a:ext cx="585249" cy="58722"/>
          </a:xfrm>
          <a:prstGeom prst="line">
            <a:avLst/>
          </a:prstGeom>
          <a:noFill/>
          <a:ln w="31750">
            <a:solidFill>
              <a:srgbClr val="FFFFFF"/>
            </a:solidFill>
            <a:round/>
            <a:headEnd/>
            <a:tailEnd type="stealth" w="lg" len="lg"/>
          </a:ln>
          <a:extLst>
            <a:ext uri="{909E8E84-426E-40DD-AFC4-6F175D3DCCD1}">
              <a14:hiddenFill xmlns:a14="http://schemas.microsoft.com/office/drawing/2010/main">
                <a:noFill/>
              </a14:hiddenFill>
            </a:ext>
          </a:extLst>
        </p:spPr>
        <p:txBody>
          <a:bodyPr wrap="none" lIns="81985" tIns="40991" rIns="81985" bIns="40991" anchor="ctr"/>
          <a:lstStyle/>
          <a:p>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2566CA16-7F3A-9140-ABE1-0F43A5C05ADA}"/>
              </a:ext>
            </a:extLst>
          </p:cNvPr>
          <p:cNvSpPr>
            <a:spLocks noGrp="1" noChangeArrowheads="1"/>
          </p:cNvSpPr>
          <p:nvPr>
            <p:ph type="title"/>
          </p:nvPr>
        </p:nvSpPr>
        <p:spPr>
          <a:xfrm>
            <a:off x="685800" y="304800"/>
            <a:ext cx="7772400" cy="1143000"/>
          </a:xfrm>
        </p:spPr>
        <p:txBody>
          <a:bodyPr/>
          <a:lstStyle/>
          <a:p>
            <a:pPr eaLnBrk="1" hangingPunct="1"/>
            <a:r>
              <a:rPr lang="en-US" altLang="en-US" sz="3600" b="1">
                <a:ea typeface="ＭＳ Ｐゴシック" panose="020B0600070205080204" pitchFamily="34" charset="-128"/>
              </a:rPr>
              <a:t>Deep Paralogs</a:t>
            </a:r>
            <a:endParaRPr lang="en-US" altLang="en-US" sz="3600">
              <a:ea typeface="ＭＳ Ｐゴシック" panose="020B0600070205080204" pitchFamily="34" charset="-128"/>
            </a:endParaRPr>
          </a:p>
        </p:txBody>
      </p:sp>
      <p:sp>
        <p:nvSpPr>
          <p:cNvPr id="25603" name="Rectangle 1027">
            <a:extLst>
              <a:ext uri="{FF2B5EF4-FFF2-40B4-BE49-F238E27FC236}">
                <a16:creationId xmlns:a16="http://schemas.microsoft.com/office/drawing/2014/main" id="{28069EFC-2338-4346-80A2-C18B518CEF53}"/>
              </a:ext>
            </a:extLst>
          </p:cNvPr>
          <p:cNvSpPr>
            <a:spLocks noGrp="1" noChangeArrowheads="1"/>
          </p:cNvSpPr>
          <p:nvPr>
            <p:ph type="body" idx="1"/>
          </p:nvPr>
        </p:nvSpPr>
        <p:spPr>
          <a:xfrm>
            <a:off x="304800" y="1828800"/>
            <a:ext cx="4419600" cy="4343400"/>
          </a:xfrm>
        </p:spPr>
        <p:txBody>
          <a:bodyPr/>
          <a:lstStyle/>
          <a:p>
            <a:pPr eaLnBrk="1" hangingPunct="1">
              <a:lnSpc>
                <a:spcPct val="90000"/>
              </a:lnSpc>
            </a:pPr>
            <a:r>
              <a:rPr lang="en-US" altLang="en-US" sz="1800">
                <a:ea typeface="ＭＳ Ｐゴシック" panose="020B0600070205080204" pitchFamily="34" charset="-128"/>
              </a:rPr>
              <a:t>Gene families evolve by duplication, gene transfer and divergence </a:t>
            </a:r>
          </a:p>
          <a:p>
            <a:pPr eaLnBrk="1" hangingPunct="1">
              <a:lnSpc>
                <a:spcPct val="90000"/>
              </a:lnSpc>
              <a:buFontTx/>
              <a:buNone/>
            </a:pPr>
            <a:endParaRPr lang="en-US" altLang="en-US" sz="1800">
              <a:ea typeface="ＭＳ Ｐゴシック" panose="020B0600070205080204" pitchFamily="34" charset="-128"/>
            </a:endParaRPr>
          </a:p>
          <a:p>
            <a:pPr eaLnBrk="1" hangingPunct="1">
              <a:lnSpc>
                <a:spcPct val="90000"/>
              </a:lnSpc>
            </a:pPr>
            <a:r>
              <a:rPr lang="en-US" altLang="en-US" sz="1800">
                <a:ea typeface="ＭＳ Ｐゴシック" panose="020B0600070205080204" pitchFamily="34" charset="-128"/>
              </a:rPr>
              <a:t>For ancient proteins, some of these divergences occurred before the divergence of the three domains of life (MRCA);</a:t>
            </a:r>
          </a:p>
          <a:p>
            <a:pPr eaLnBrk="1" hangingPunct="1">
              <a:lnSpc>
                <a:spcPct val="90000"/>
              </a:lnSpc>
              <a:buFontTx/>
              <a:buNone/>
            </a:pPr>
            <a:endParaRPr lang="en-US" altLang="en-US" sz="1800">
              <a:ea typeface="ＭＳ Ｐゴシック" panose="020B0600070205080204" pitchFamily="34" charset="-128"/>
            </a:endParaRPr>
          </a:p>
          <a:p>
            <a:pPr eaLnBrk="1" hangingPunct="1">
              <a:lnSpc>
                <a:spcPct val="90000"/>
              </a:lnSpc>
            </a:pPr>
            <a:r>
              <a:rPr lang="en-US" altLang="en-US" sz="1800">
                <a:ea typeface="ＭＳ Ｐゴシック" panose="020B0600070205080204" pitchFamily="34" charset="-128"/>
              </a:rPr>
              <a:t>Determining function of paralog ancestors could elucidate primordial physiology… however, lack of time machine prevents direct experimental observation.</a:t>
            </a:r>
          </a:p>
          <a:p>
            <a:pPr eaLnBrk="1" hangingPunct="1">
              <a:lnSpc>
                <a:spcPct val="90000"/>
              </a:lnSpc>
              <a:buFontTx/>
              <a:buNone/>
            </a:pPr>
            <a:endParaRPr lang="en-US" altLang="en-US" sz="1800">
              <a:ea typeface="ＭＳ Ｐゴシック" panose="020B0600070205080204" pitchFamily="34" charset="-128"/>
            </a:endParaRPr>
          </a:p>
          <a:p>
            <a:pPr eaLnBrk="1" hangingPunct="1">
              <a:lnSpc>
                <a:spcPct val="90000"/>
              </a:lnSpc>
            </a:pPr>
            <a:r>
              <a:rPr lang="en-US" altLang="en-US" sz="1800">
                <a:ea typeface="ＭＳ Ｐゴシック" panose="020B0600070205080204" pitchFamily="34" charset="-128"/>
              </a:rPr>
              <a:t>In some special cases, can be inferred using amino acid composition…</a:t>
            </a:r>
          </a:p>
        </p:txBody>
      </p:sp>
      <p:pic>
        <p:nvPicPr>
          <p:cNvPr id="25604" name="Picture 5" descr="Gordon10_fig4.tif">
            <a:extLst>
              <a:ext uri="{FF2B5EF4-FFF2-40B4-BE49-F238E27FC236}">
                <a16:creationId xmlns:a16="http://schemas.microsoft.com/office/drawing/2014/main" id="{4D31FB3A-DBCC-414C-9A31-2E55D9FA9A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4290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631">
            <a:extLst>
              <a:ext uri="{FF2B5EF4-FFF2-40B4-BE49-F238E27FC236}">
                <a16:creationId xmlns:a16="http://schemas.microsoft.com/office/drawing/2014/main" id="{481E30AB-4C15-C547-94E1-B9B4697AC678}"/>
              </a:ext>
            </a:extLst>
          </p:cNvPr>
          <p:cNvSpPr>
            <a:spLocks noChangeArrowheads="1"/>
          </p:cNvSpPr>
          <p:nvPr/>
        </p:nvSpPr>
        <p:spPr bwMode="auto">
          <a:xfrm>
            <a:off x="1658938" y="914400"/>
            <a:ext cx="203200" cy="1603375"/>
          </a:xfrm>
          <a:prstGeom prst="ellipse">
            <a:avLst/>
          </a:prstGeom>
          <a:solidFill>
            <a:srgbClr val="FF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0722" name="Group 280">
            <a:extLst>
              <a:ext uri="{FF2B5EF4-FFF2-40B4-BE49-F238E27FC236}">
                <a16:creationId xmlns:a16="http://schemas.microsoft.com/office/drawing/2014/main" id="{CD27CC00-5788-8644-85DC-AE8396266D60}"/>
              </a:ext>
            </a:extLst>
          </p:cNvPr>
          <p:cNvGrpSpPr>
            <a:grpSpLocks/>
          </p:cNvGrpSpPr>
          <p:nvPr/>
        </p:nvGrpSpPr>
        <p:grpSpPr bwMode="auto">
          <a:xfrm>
            <a:off x="463550" y="400050"/>
            <a:ext cx="3365500" cy="2205038"/>
            <a:chOff x="329" y="252"/>
            <a:chExt cx="2384" cy="1389"/>
          </a:xfrm>
        </p:grpSpPr>
        <p:grpSp>
          <p:nvGrpSpPr>
            <p:cNvPr id="31144" name="Group 130">
              <a:extLst>
                <a:ext uri="{FF2B5EF4-FFF2-40B4-BE49-F238E27FC236}">
                  <a16:creationId xmlns:a16="http://schemas.microsoft.com/office/drawing/2014/main" id="{4DE4CF11-E6F2-4C43-8831-66089DAFAF90}"/>
                </a:ext>
              </a:extLst>
            </p:cNvPr>
            <p:cNvGrpSpPr>
              <a:grpSpLocks/>
            </p:cNvGrpSpPr>
            <p:nvPr/>
          </p:nvGrpSpPr>
          <p:grpSpPr bwMode="auto">
            <a:xfrm>
              <a:off x="329" y="1091"/>
              <a:ext cx="922" cy="431"/>
              <a:chOff x="329" y="1091"/>
              <a:chExt cx="922" cy="431"/>
            </a:xfrm>
          </p:grpSpPr>
          <p:grpSp>
            <p:nvGrpSpPr>
              <p:cNvPr id="31294" name="Group 65">
                <a:extLst>
                  <a:ext uri="{FF2B5EF4-FFF2-40B4-BE49-F238E27FC236}">
                    <a16:creationId xmlns:a16="http://schemas.microsoft.com/office/drawing/2014/main" id="{AA3911AF-EB31-7444-B60D-334D8BAF7B62}"/>
                  </a:ext>
                </a:extLst>
              </p:cNvPr>
              <p:cNvGrpSpPr>
                <a:grpSpLocks/>
              </p:cNvGrpSpPr>
              <p:nvPr/>
            </p:nvGrpSpPr>
            <p:grpSpPr bwMode="auto">
              <a:xfrm>
                <a:off x="329" y="1091"/>
                <a:ext cx="460" cy="431"/>
                <a:chOff x="329" y="1091"/>
                <a:chExt cx="460" cy="431"/>
              </a:xfrm>
            </p:grpSpPr>
            <p:grpSp>
              <p:nvGrpSpPr>
                <p:cNvPr id="31359" name="Group 10">
                  <a:extLst>
                    <a:ext uri="{FF2B5EF4-FFF2-40B4-BE49-F238E27FC236}">
                      <a16:creationId xmlns:a16="http://schemas.microsoft.com/office/drawing/2014/main" id="{586C0685-7934-1A42-A5A5-8DE0FD10DB25}"/>
                    </a:ext>
                  </a:extLst>
                </p:cNvPr>
                <p:cNvGrpSpPr>
                  <a:grpSpLocks/>
                </p:cNvGrpSpPr>
                <p:nvPr/>
              </p:nvGrpSpPr>
              <p:grpSpPr bwMode="auto">
                <a:xfrm>
                  <a:off x="329" y="1091"/>
                  <a:ext cx="55" cy="431"/>
                  <a:chOff x="329" y="1091"/>
                  <a:chExt cx="55" cy="431"/>
                </a:xfrm>
              </p:grpSpPr>
              <p:grpSp>
                <p:nvGrpSpPr>
                  <p:cNvPr id="31414" name="Group 5">
                    <a:extLst>
                      <a:ext uri="{FF2B5EF4-FFF2-40B4-BE49-F238E27FC236}">
                        <a16:creationId xmlns:a16="http://schemas.microsoft.com/office/drawing/2014/main" id="{75C22377-9845-CF4C-A824-2F3F391CA688}"/>
                      </a:ext>
                    </a:extLst>
                  </p:cNvPr>
                  <p:cNvGrpSpPr>
                    <a:grpSpLocks/>
                  </p:cNvGrpSpPr>
                  <p:nvPr/>
                </p:nvGrpSpPr>
                <p:grpSpPr bwMode="auto">
                  <a:xfrm>
                    <a:off x="329" y="1091"/>
                    <a:ext cx="55" cy="210"/>
                    <a:chOff x="329" y="1091"/>
                    <a:chExt cx="55" cy="210"/>
                  </a:xfrm>
                </p:grpSpPr>
                <p:sp>
                  <p:nvSpPr>
                    <p:cNvPr id="31419" name="Oval 2">
                      <a:extLst>
                        <a:ext uri="{FF2B5EF4-FFF2-40B4-BE49-F238E27FC236}">
                          <a16:creationId xmlns:a16="http://schemas.microsoft.com/office/drawing/2014/main" id="{3A4AD577-C3FB-0541-AFFF-883027DD4C73}"/>
                        </a:ext>
                      </a:extLst>
                    </p:cNvPr>
                    <p:cNvSpPr>
                      <a:spLocks noChangeArrowheads="1"/>
                    </p:cNvSpPr>
                    <p:nvPr/>
                  </p:nvSpPr>
                  <p:spPr bwMode="auto">
                    <a:xfrm>
                      <a:off x="329" y="1091"/>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20" name="Line 3">
                      <a:extLst>
                        <a:ext uri="{FF2B5EF4-FFF2-40B4-BE49-F238E27FC236}">
                          <a16:creationId xmlns:a16="http://schemas.microsoft.com/office/drawing/2014/main" id="{97598E21-30B0-2C4E-A837-22FC0EEFE6B2}"/>
                        </a:ext>
                      </a:extLst>
                    </p:cNvPr>
                    <p:cNvSpPr>
                      <a:spLocks noChangeShapeType="1"/>
                    </p:cNvSpPr>
                    <p:nvPr/>
                  </p:nvSpPr>
                  <p:spPr bwMode="auto">
                    <a:xfrm flipV="1">
                      <a:off x="331"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21" name="Line 4">
                      <a:extLst>
                        <a:ext uri="{FF2B5EF4-FFF2-40B4-BE49-F238E27FC236}">
                          <a16:creationId xmlns:a16="http://schemas.microsoft.com/office/drawing/2014/main" id="{69FCE220-0E5E-1F42-A3B6-C06FDE41E582}"/>
                        </a:ext>
                      </a:extLst>
                    </p:cNvPr>
                    <p:cNvSpPr>
                      <a:spLocks noChangeShapeType="1"/>
                    </p:cNvSpPr>
                    <p:nvPr/>
                  </p:nvSpPr>
                  <p:spPr bwMode="auto">
                    <a:xfrm>
                      <a:off x="361"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415" name="Group 9">
                    <a:extLst>
                      <a:ext uri="{FF2B5EF4-FFF2-40B4-BE49-F238E27FC236}">
                        <a16:creationId xmlns:a16="http://schemas.microsoft.com/office/drawing/2014/main" id="{2CF095CA-F2ED-9E44-A886-994E65F669B4}"/>
                      </a:ext>
                    </a:extLst>
                  </p:cNvPr>
                  <p:cNvGrpSpPr>
                    <a:grpSpLocks/>
                  </p:cNvGrpSpPr>
                  <p:nvPr/>
                </p:nvGrpSpPr>
                <p:grpSpPr bwMode="auto">
                  <a:xfrm>
                    <a:off x="329" y="1312"/>
                    <a:ext cx="55" cy="210"/>
                    <a:chOff x="329" y="1312"/>
                    <a:chExt cx="55" cy="210"/>
                  </a:xfrm>
                </p:grpSpPr>
                <p:sp>
                  <p:nvSpPr>
                    <p:cNvPr id="31416" name="Oval 6">
                      <a:extLst>
                        <a:ext uri="{FF2B5EF4-FFF2-40B4-BE49-F238E27FC236}">
                          <a16:creationId xmlns:a16="http://schemas.microsoft.com/office/drawing/2014/main" id="{9A5283D2-677C-CB46-8647-853B2C4FE37F}"/>
                        </a:ext>
                      </a:extLst>
                    </p:cNvPr>
                    <p:cNvSpPr>
                      <a:spLocks noChangeArrowheads="1"/>
                    </p:cNvSpPr>
                    <p:nvPr/>
                  </p:nvSpPr>
                  <p:spPr bwMode="auto">
                    <a:xfrm>
                      <a:off x="329" y="1443"/>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17" name="Line 7">
                      <a:extLst>
                        <a:ext uri="{FF2B5EF4-FFF2-40B4-BE49-F238E27FC236}">
                          <a16:creationId xmlns:a16="http://schemas.microsoft.com/office/drawing/2014/main" id="{FAB6DBF3-DF10-F241-AB77-CBFE737874FD}"/>
                        </a:ext>
                      </a:extLst>
                    </p:cNvPr>
                    <p:cNvSpPr>
                      <a:spLocks noChangeShapeType="1"/>
                    </p:cNvSpPr>
                    <p:nvPr/>
                  </p:nvSpPr>
                  <p:spPr bwMode="auto">
                    <a:xfrm>
                      <a:off x="331"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18" name="Line 8">
                      <a:extLst>
                        <a:ext uri="{FF2B5EF4-FFF2-40B4-BE49-F238E27FC236}">
                          <a16:creationId xmlns:a16="http://schemas.microsoft.com/office/drawing/2014/main" id="{A65EBD1F-1D0E-3D41-A72E-D89CA7721CE7}"/>
                        </a:ext>
                      </a:extLst>
                    </p:cNvPr>
                    <p:cNvSpPr>
                      <a:spLocks noChangeShapeType="1"/>
                    </p:cNvSpPr>
                    <p:nvPr/>
                  </p:nvSpPr>
                  <p:spPr bwMode="auto">
                    <a:xfrm flipV="1">
                      <a:off x="361"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0" name="Group 19">
                  <a:extLst>
                    <a:ext uri="{FF2B5EF4-FFF2-40B4-BE49-F238E27FC236}">
                      <a16:creationId xmlns:a16="http://schemas.microsoft.com/office/drawing/2014/main" id="{6B1F01AA-2402-E241-8550-839BAFA67B59}"/>
                    </a:ext>
                  </a:extLst>
                </p:cNvPr>
                <p:cNvGrpSpPr>
                  <a:grpSpLocks/>
                </p:cNvGrpSpPr>
                <p:nvPr/>
              </p:nvGrpSpPr>
              <p:grpSpPr bwMode="auto">
                <a:xfrm>
                  <a:off x="391" y="1091"/>
                  <a:ext cx="56" cy="431"/>
                  <a:chOff x="391" y="1091"/>
                  <a:chExt cx="56" cy="431"/>
                </a:xfrm>
              </p:grpSpPr>
              <p:grpSp>
                <p:nvGrpSpPr>
                  <p:cNvPr id="31406" name="Group 14">
                    <a:extLst>
                      <a:ext uri="{FF2B5EF4-FFF2-40B4-BE49-F238E27FC236}">
                        <a16:creationId xmlns:a16="http://schemas.microsoft.com/office/drawing/2014/main" id="{3C195EAC-2720-8349-82D5-307E2AD13E29}"/>
                      </a:ext>
                    </a:extLst>
                  </p:cNvPr>
                  <p:cNvGrpSpPr>
                    <a:grpSpLocks/>
                  </p:cNvGrpSpPr>
                  <p:nvPr/>
                </p:nvGrpSpPr>
                <p:grpSpPr bwMode="auto">
                  <a:xfrm>
                    <a:off x="391" y="1091"/>
                    <a:ext cx="56" cy="210"/>
                    <a:chOff x="391" y="1091"/>
                    <a:chExt cx="56" cy="210"/>
                  </a:xfrm>
                </p:grpSpPr>
                <p:sp>
                  <p:nvSpPr>
                    <p:cNvPr id="31411" name="Oval 11">
                      <a:extLst>
                        <a:ext uri="{FF2B5EF4-FFF2-40B4-BE49-F238E27FC236}">
                          <a16:creationId xmlns:a16="http://schemas.microsoft.com/office/drawing/2014/main" id="{B0CD1725-B0DF-FB44-8BAD-569A5C54B70A}"/>
                        </a:ext>
                      </a:extLst>
                    </p:cNvPr>
                    <p:cNvSpPr>
                      <a:spLocks noChangeArrowheads="1"/>
                    </p:cNvSpPr>
                    <p:nvPr/>
                  </p:nvSpPr>
                  <p:spPr bwMode="auto">
                    <a:xfrm>
                      <a:off x="392"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12" name="Line 12">
                      <a:extLst>
                        <a:ext uri="{FF2B5EF4-FFF2-40B4-BE49-F238E27FC236}">
                          <a16:creationId xmlns:a16="http://schemas.microsoft.com/office/drawing/2014/main" id="{23EAC472-E08A-4E46-81D1-2B5765ACA23E}"/>
                        </a:ext>
                      </a:extLst>
                    </p:cNvPr>
                    <p:cNvSpPr>
                      <a:spLocks noChangeShapeType="1"/>
                    </p:cNvSpPr>
                    <p:nvPr/>
                  </p:nvSpPr>
                  <p:spPr bwMode="auto">
                    <a:xfrm flipV="1">
                      <a:off x="391"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13" name="Line 13">
                      <a:extLst>
                        <a:ext uri="{FF2B5EF4-FFF2-40B4-BE49-F238E27FC236}">
                          <a16:creationId xmlns:a16="http://schemas.microsoft.com/office/drawing/2014/main" id="{53A2C155-EEB7-6244-89D2-A1346B3466EF}"/>
                        </a:ext>
                      </a:extLst>
                    </p:cNvPr>
                    <p:cNvSpPr>
                      <a:spLocks noChangeShapeType="1"/>
                    </p:cNvSpPr>
                    <p:nvPr/>
                  </p:nvSpPr>
                  <p:spPr bwMode="auto">
                    <a:xfrm>
                      <a:off x="424"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407" name="Group 18">
                    <a:extLst>
                      <a:ext uri="{FF2B5EF4-FFF2-40B4-BE49-F238E27FC236}">
                        <a16:creationId xmlns:a16="http://schemas.microsoft.com/office/drawing/2014/main" id="{0BD752C4-9CDD-AE48-B860-8895851D1C26}"/>
                      </a:ext>
                    </a:extLst>
                  </p:cNvPr>
                  <p:cNvGrpSpPr>
                    <a:grpSpLocks/>
                  </p:cNvGrpSpPr>
                  <p:nvPr/>
                </p:nvGrpSpPr>
                <p:grpSpPr bwMode="auto">
                  <a:xfrm>
                    <a:off x="392" y="1312"/>
                    <a:ext cx="55" cy="210"/>
                    <a:chOff x="392" y="1312"/>
                    <a:chExt cx="55" cy="210"/>
                  </a:xfrm>
                </p:grpSpPr>
                <p:sp>
                  <p:nvSpPr>
                    <p:cNvPr id="31408" name="Oval 15">
                      <a:extLst>
                        <a:ext uri="{FF2B5EF4-FFF2-40B4-BE49-F238E27FC236}">
                          <a16:creationId xmlns:a16="http://schemas.microsoft.com/office/drawing/2014/main" id="{467FF58C-BF86-8341-8036-16D4ECF46005}"/>
                        </a:ext>
                      </a:extLst>
                    </p:cNvPr>
                    <p:cNvSpPr>
                      <a:spLocks noChangeArrowheads="1"/>
                    </p:cNvSpPr>
                    <p:nvPr/>
                  </p:nvSpPr>
                  <p:spPr bwMode="auto">
                    <a:xfrm>
                      <a:off x="392"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09" name="Line 16">
                      <a:extLst>
                        <a:ext uri="{FF2B5EF4-FFF2-40B4-BE49-F238E27FC236}">
                          <a16:creationId xmlns:a16="http://schemas.microsoft.com/office/drawing/2014/main" id="{004AF7D6-BAAB-B141-9C72-F4CCB1FDA58C}"/>
                        </a:ext>
                      </a:extLst>
                    </p:cNvPr>
                    <p:cNvSpPr>
                      <a:spLocks noChangeShapeType="1"/>
                    </p:cNvSpPr>
                    <p:nvPr/>
                  </p:nvSpPr>
                  <p:spPr bwMode="auto">
                    <a:xfrm>
                      <a:off x="392"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10" name="Line 17">
                      <a:extLst>
                        <a:ext uri="{FF2B5EF4-FFF2-40B4-BE49-F238E27FC236}">
                          <a16:creationId xmlns:a16="http://schemas.microsoft.com/office/drawing/2014/main" id="{707BD46A-959C-2246-BC67-A5B7842CFB31}"/>
                        </a:ext>
                      </a:extLst>
                    </p:cNvPr>
                    <p:cNvSpPr>
                      <a:spLocks noChangeShapeType="1"/>
                    </p:cNvSpPr>
                    <p:nvPr/>
                  </p:nvSpPr>
                  <p:spPr bwMode="auto">
                    <a:xfrm flipV="1">
                      <a:off x="424"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1" name="Group 28">
                  <a:extLst>
                    <a:ext uri="{FF2B5EF4-FFF2-40B4-BE49-F238E27FC236}">
                      <a16:creationId xmlns:a16="http://schemas.microsoft.com/office/drawing/2014/main" id="{64981A53-F930-964E-A77D-EC75A822FD76}"/>
                    </a:ext>
                  </a:extLst>
                </p:cNvPr>
                <p:cNvGrpSpPr>
                  <a:grpSpLocks/>
                </p:cNvGrpSpPr>
                <p:nvPr/>
              </p:nvGrpSpPr>
              <p:grpSpPr bwMode="auto">
                <a:xfrm>
                  <a:off x="464" y="1091"/>
                  <a:ext cx="55" cy="431"/>
                  <a:chOff x="464" y="1091"/>
                  <a:chExt cx="55" cy="431"/>
                </a:xfrm>
              </p:grpSpPr>
              <p:grpSp>
                <p:nvGrpSpPr>
                  <p:cNvPr id="31398" name="Group 23">
                    <a:extLst>
                      <a:ext uri="{FF2B5EF4-FFF2-40B4-BE49-F238E27FC236}">
                        <a16:creationId xmlns:a16="http://schemas.microsoft.com/office/drawing/2014/main" id="{8DDDCF99-84FC-7649-AB1B-BDEF8819B5E4}"/>
                      </a:ext>
                    </a:extLst>
                  </p:cNvPr>
                  <p:cNvGrpSpPr>
                    <a:grpSpLocks/>
                  </p:cNvGrpSpPr>
                  <p:nvPr/>
                </p:nvGrpSpPr>
                <p:grpSpPr bwMode="auto">
                  <a:xfrm>
                    <a:off x="464" y="1091"/>
                    <a:ext cx="55" cy="210"/>
                    <a:chOff x="464" y="1091"/>
                    <a:chExt cx="55" cy="210"/>
                  </a:xfrm>
                </p:grpSpPr>
                <p:sp>
                  <p:nvSpPr>
                    <p:cNvPr id="31403" name="Oval 20">
                      <a:extLst>
                        <a:ext uri="{FF2B5EF4-FFF2-40B4-BE49-F238E27FC236}">
                          <a16:creationId xmlns:a16="http://schemas.microsoft.com/office/drawing/2014/main" id="{6CB5DD34-AABD-394F-B581-E77FDFC4767C}"/>
                        </a:ext>
                      </a:extLst>
                    </p:cNvPr>
                    <p:cNvSpPr>
                      <a:spLocks noChangeArrowheads="1"/>
                    </p:cNvSpPr>
                    <p:nvPr/>
                  </p:nvSpPr>
                  <p:spPr bwMode="auto">
                    <a:xfrm>
                      <a:off x="464"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04" name="Line 21">
                      <a:extLst>
                        <a:ext uri="{FF2B5EF4-FFF2-40B4-BE49-F238E27FC236}">
                          <a16:creationId xmlns:a16="http://schemas.microsoft.com/office/drawing/2014/main" id="{AC27DE8A-8204-2E4D-B835-522F480D245A}"/>
                        </a:ext>
                      </a:extLst>
                    </p:cNvPr>
                    <p:cNvSpPr>
                      <a:spLocks noChangeShapeType="1"/>
                    </p:cNvSpPr>
                    <p:nvPr/>
                  </p:nvSpPr>
                  <p:spPr bwMode="auto">
                    <a:xfrm flipV="1">
                      <a:off x="465"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05" name="Line 22">
                      <a:extLst>
                        <a:ext uri="{FF2B5EF4-FFF2-40B4-BE49-F238E27FC236}">
                          <a16:creationId xmlns:a16="http://schemas.microsoft.com/office/drawing/2014/main" id="{54B6B587-61D8-0A4A-A6B5-6280C0570A2C}"/>
                        </a:ext>
                      </a:extLst>
                    </p:cNvPr>
                    <p:cNvSpPr>
                      <a:spLocks noChangeShapeType="1"/>
                    </p:cNvSpPr>
                    <p:nvPr/>
                  </p:nvSpPr>
                  <p:spPr bwMode="auto">
                    <a:xfrm>
                      <a:off x="496"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99" name="Group 27">
                    <a:extLst>
                      <a:ext uri="{FF2B5EF4-FFF2-40B4-BE49-F238E27FC236}">
                        <a16:creationId xmlns:a16="http://schemas.microsoft.com/office/drawing/2014/main" id="{482EA2CE-5F93-7B47-8966-BC7C12A04134}"/>
                      </a:ext>
                    </a:extLst>
                  </p:cNvPr>
                  <p:cNvGrpSpPr>
                    <a:grpSpLocks/>
                  </p:cNvGrpSpPr>
                  <p:nvPr/>
                </p:nvGrpSpPr>
                <p:grpSpPr bwMode="auto">
                  <a:xfrm>
                    <a:off x="464" y="1312"/>
                    <a:ext cx="55" cy="210"/>
                    <a:chOff x="464" y="1312"/>
                    <a:chExt cx="55" cy="210"/>
                  </a:xfrm>
                </p:grpSpPr>
                <p:sp>
                  <p:nvSpPr>
                    <p:cNvPr id="31400" name="Oval 24">
                      <a:extLst>
                        <a:ext uri="{FF2B5EF4-FFF2-40B4-BE49-F238E27FC236}">
                          <a16:creationId xmlns:a16="http://schemas.microsoft.com/office/drawing/2014/main" id="{E3DC2E8A-03BB-7B48-B1DC-F9A2847A0123}"/>
                        </a:ext>
                      </a:extLst>
                    </p:cNvPr>
                    <p:cNvSpPr>
                      <a:spLocks noChangeArrowheads="1"/>
                    </p:cNvSpPr>
                    <p:nvPr/>
                  </p:nvSpPr>
                  <p:spPr bwMode="auto">
                    <a:xfrm>
                      <a:off x="464"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01" name="Line 25">
                      <a:extLst>
                        <a:ext uri="{FF2B5EF4-FFF2-40B4-BE49-F238E27FC236}">
                          <a16:creationId xmlns:a16="http://schemas.microsoft.com/office/drawing/2014/main" id="{2EB60B1D-BB83-374E-B63D-9B0B6E19AF57}"/>
                        </a:ext>
                      </a:extLst>
                    </p:cNvPr>
                    <p:cNvSpPr>
                      <a:spLocks noChangeShapeType="1"/>
                    </p:cNvSpPr>
                    <p:nvPr/>
                  </p:nvSpPr>
                  <p:spPr bwMode="auto">
                    <a:xfrm>
                      <a:off x="466"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02" name="Line 26">
                      <a:extLst>
                        <a:ext uri="{FF2B5EF4-FFF2-40B4-BE49-F238E27FC236}">
                          <a16:creationId xmlns:a16="http://schemas.microsoft.com/office/drawing/2014/main" id="{9270E43A-418B-714A-AE52-54B127290390}"/>
                        </a:ext>
                      </a:extLst>
                    </p:cNvPr>
                    <p:cNvSpPr>
                      <a:spLocks noChangeShapeType="1"/>
                    </p:cNvSpPr>
                    <p:nvPr/>
                  </p:nvSpPr>
                  <p:spPr bwMode="auto">
                    <a:xfrm flipV="1">
                      <a:off x="49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2" name="Group 37">
                  <a:extLst>
                    <a:ext uri="{FF2B5EF4-FFF2-40B4-BE49-F238E27FC236}">
                      <a16:creationId xmlns:a16="http://schemas.microsoft.com/office/drawing/2014/main" id="{CBDAE859-561A-C540-A9B7-185C5818B43F}"/>
                    </a:ext>
                  </a:extLst>
                </p:cNvPr>
                <p:cNvGrpSpPr>
                  <a:grpSpLocks/>
                </p:cNvGrpSpPr>
                <p:nvPr/>
              </p:nvGrpSpPr>
              <p:grpSpPr bwMode="auto">
                <a:xfrm>
                  <a:off x="530" y="1091"/>
                  <a:ext cx="56" cy="431"/>
                  <a:chOff x="530" y="1091"/>
                  <a:chExt cx="56" cy="431"/>
                </a:xfrm>
              </p:grpSpPr>
              <p:grpSp>
                <p:nvGrpSpPr>
                  <p:cNvPr id="31390" name="Group 32">
                    <a:extLst>
                      <a:ext uri="{FF2B5EF4-FFF2-40B4-BE49-F238E27FC236}">
                        <a16:creationId xmlns:a16="http://schemas.microsoft.com/office/drawing/2014/main" id="{42910864-81CE-0A42-9CA5-C7748BEE09A9}"/>
                      </a:ext>
                    </a:extLst>
                  </p:cNvPr>
                  <p:cNvGrpSpPr>
                    <a:grpSpLocks/>
                  </p:cNvGrpSpPr>
                  <p:nvPr/>
                </p:nvGrpSpPr>
                <p:grpSpPr bwMode="auto">
                  <a:xfrm>
                    <a:off x="530" y="1091"/>
                    <a:ext cx="56" cy="210"/>
                    <a:chOff x="530" y="1091"/>
                    <a:chExt cx="56" cy="210"/>
                  </a:xfrm>
                </p:grpSpPr>
                <p:sp>
                  <p:nvSpPr>
                    <p:cNvPr id="31395" name="Oval 29">
                      <a:extLst>
                        <a:ext uri="{FF2B5EF4-FFF2-40B4-BE49-F238E27FC236}">
                          <a16:creationId xmlns:a16="http://schemas.microsoft.com/office/drawing/2014/main" id="{306B34CE-C241-E849-9B49-6B89D9EC8E36}"/>
                        </a:ext>
                      </a:extLst>
                    </p:cNvPr>
                    <p:cNvSpPr>
                      <a:spLocks noChangeArrowheads="1"/>
                    </p:cNvSpPr>
                    <p:nvPr/>
                  </p:nvSpPr>
                  <p:spPr bwMode="auto">
                    <a:xfrm>
                      <a:off x="530"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96" name="Line 30">
                      <a:extLst>
                        <a:ext uri="{FF2B5EF4-FFF2-40B4-BE49-F238E27FC236}">
                          <a16:creationId xmlns:a16="http://schemas.microsoft.com/office/drawing/2014/main" id="{A4D743AE-DCDF-EC4D-80F0-42D1D945346B}"/>
                        </a:ext>
                      </a:extLst>
                    </p:cNvPr>
                    <p:cNvSpPr>
                      <a:spLocks noChangeShapeType="1"/>
                    </p:cNvSpPr>
                    <p:nvPr/>
                  </p:nvSpPr>
                  <p:spPr bwMode="auto">
                    <a:xfrm flipV="1">
                      <a:off x="532"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97" name="Line 31">
                      <a:extLst>
                        <a:ext uri="{FF2B5EF4-FFF2-40B4-BE49-F238E27FC236}">
                          <a16:creationId xmlns:a16="http://schemas.microsoft.com/office/drawing/2014/main" id="{2560FC87-E0B8-EA4A-8195-EA3C0E9F3992}"/>
                        </a:ext>
                      </a:extLst>
                    </p:cNvPr>
                    <p:cNvSpPr>
                      <a:spLocks noChangeShapeType="1"/>
                    </p:cNvSpPr>
                    <p:nvPr/>
                  </p:nvSpPr>
                  <p:spPr bwMode="auto">
                    <a:xfrm>
                      <a:off x="563"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91" name="Group 36">
                    <a:extLst>
                      <a:ext uri="{FF2B5EF4-FFF2-40B4-BE49-F238E27FC236}">
                        <a16:creationId xmlns:a16="http://schemas.microsoft.com/office/drawing/2014/main" id="{04BC9A9A-C611-094B-9B12-74F42538D426}"/>
                      </a:ext>
                    </a:extLst>
                  </p:cNvPr>
                  <p:cNvGrpSpPr>
                    <a:grpSpLocks/>
                  </p:cNvGrpSpPr>
                  <p:nvPr/>
                </p:nvGrpSpPr>
                <p:grpSpPr bwMode="auto">
                  <a:xfrm>
                    <a:off x="530" y="1312"/>
                    <a:ext cx="56" cy="210"/>
                    <a:chOff x="530" y="1312"/>
                    <a:chExt cx="56" cy="210"/>
                  </a:xfrm>
                </p:grpSpPr>
                <p:sp>
                  <p:nvSpPr>
                    <p:cNvPr id="31392" name="Oval 33">
                      <a:extLst>
                        <a:ext uri="{FF2B5EF4-FFF2-40B4-BE49-F238E27FC236}">
                          <a16:creationId xmlns:a16="http://schemas.microsoft.com/office/drawing/2014/main" id="{75366B89-F0AF-164F-93D2-D76A43726432}"/>
                        </a:ext>
                      </a:extLst>
                    </p:cNvPr>
                    <p:cNvSpPr>
                      <a:spLocks noChangeArrowheads="1"/>
                    </p:cNvSpPr>
                    <p:nvPr/>
                  </p:nvSpPr>
                  <p:spPr bwMode="auto">
                    <a:xfrm>
                      <a:off x="530"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93" name="Line 34">
                      <a:extLst>
                        <a:ext uri="{FF2B5EF4-FFF2-40B4-BE49-F238E27FC236}">
                          <a16:creationId xmlns:a16="http://schemas.microsoft.com/office/drawing/2014/main" id="{C53CED49-7295-314A-849E-977B088768CA}"/>
                        </a:ext>
                      </a:extLst>
                    </p:cNvPr>
                    <p:cNvSpPr>
                      <a:spLocks noChangeShapeType="1"/>
                    </p:cNvSpPr>
                    <p:nvPr/>
                  </p:nvSpPr>
                  <p:spPr bwMode="auto">
                    <a:xfrm>
                      <a:off x="533"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94" name="Line 35">
                      <a:extLst>
                        <a:ext uri="{FF2B5EF4-FFF2-40B4-BE49-F238E27FC236}">
                          <a16:creationId xmlns:a16="http://schemas.microsoft.com/office/drawing/2014/main" id="{1875AC85-DCC1-8A44-886A-E9017AAF2AF6}"/>
                        </a:ext>
                      </a:extLst>
                    </p:cNvPr>
                    <p:cNvSpPr>
                      <a:spLocks noChangeShapeType="1"/>
                    </p:cNvSpPr>
                    <p:nvPr/>
                  </p:nvSpPr>
                  <p:spPr bwMode="auto">
                    <a:xfrm flipV="1">
                      <a:off x="563"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3" name="Group 46">
                  <a:extLst>
                    <a:ext uri="{FF2B5EF4-FFF2-40B4-BE49-F238E27FC236}">
                      <a16:creationId xmlns:a16="http://schemas.microsoft.com/office/drawing/2014/main" id="{F38374C2-0201-DA40-8E71-79770BF95FBA}"/>
                    </a:ext>
                  </a:extLst>
                </p:cNvPr>
                <p:cNvGrpSpPr>
                  <a:grpSpLocks/>
                </p:cNvGrpSpPr>
                <p:nvPr/>
              </p:nvGrpSpPr>
              <p:grpSpPr bwMode="auto">
                <a:xfrm>
                  <a:off x="599" y="1091"/>
                  <a:ext cx="59" cy="431"/>
                  <a:chOff x="599" y="1091"/>
                  <a:chExt cx="59" cy="431"/>
                </a:xfrm>
              </p:grpSpPr>
              <p:grpSp>
                <p:nvGrpSpPr>
                  <p:cNvPr id="31382" name="Group 41">
                    <a:extLst>
                      <a:ext uri="{FF2B5EF4-FFF2-40B4-BE49-F238E27FC236}">
                        <a16:creationId xmlns:a16="http://schemas.microsoft.com/office/drawing/2014/main" id="{257E407B-E99A-A343-99F4-16DCBCCF235B}"/>
                      </a:ext>
                    </a:extLst>
                  </p:cNvPr>
                  <p:cNvGrpSpPr>
                    <a:grpSpLocks/>
                  </p:cNvGrpSpPr>
                  <p:nvPr/>
                </p:nvGrpSpPr>
                <p:grpSpPr bwMode="auto">
                  <a:xfrm>
                    <a:off x="599" y="1091"/>
                    <a:ext cx="59" cy="210"/>
                    <a:chOff x="599" y="1091"/>
                    <a:chExt cx="59" cy="210"/>
                  </a:xfrm>
                </p:grpSpPr>
                <p:sp>
                  <p:nvSpPr>
                    <p:cNvPr id="31387" name="Oval 38">
                      <a:extLst>
                        <a:ext uri="{FF2B5EF4-FFF2-40B4-BE49-F238E27FC236}">
                          <a16:creationId xmlns:a16="http://schemas.microsoft.com/office/drawing/2014/main" id="{928CC200-B3BE-B64A-B3A7-D83C2F7EF1E6}"/>
                        </a:ext>
                      </a:extLst>
                    </p:cNvPr>
                    <p:cNvSpPr>
                      <a:spLocks noChangeArrowheads="1"/>
                    </p:cNvSpPr>
                    <p:nvPr/>
                  </p:nvSpPr>
                  <p:spPr bwMode="auto">
                    <a:xfrm>
                      <a:off x="599"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88" name="Line 39">
                      <a:extLst>
                        <a:ext uri="{FF2B5EF4-FFF2-40B4-BE49-F238E27FC236}">
                          <a16:creationId xmlns:a16="http://schemas.microsoft.com/office/drawing/2014/main" id="{7E5FB95B-B0F8-D041-B487-A92E8D7972F2}"/>
                        </a:ext>
                      </a:extLst>
                    </p:cNvPr>
                    <p:cNvSpPr>
                      <a:spLocks noChangeShapeType="1"/>
                    </p:cNvSpPr>
                    <p:nvPr/>
                  </p:nvSpPr>
                  <p:spPr bwMode="auto">
                    <a:xfrm flipV="1">
                      <a:off x="600"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89" name="Line 40">
                      <a:extLst>
                        <a:ext uri="{FF2B5EF4-FFF2-40B4-BE49-F238E27FC236}">
                          <a16:creationId xmlns:a16="http://schemas.microsoft.com/office/drawing/2014/main" id="{D1AE9C2A-F197-D540-A630-45C1A96F4F1C}"/>
                        </a:ext>
                      </a:extLst>
                    </p:cNvPr>
                    <p:cNvSpPr>
                      <a:spLocks noChangeShapeType="1"/>
                    </p:cNvSpPr>
                    <p:nvPr/>
                  </p:nvSpPr>
                  <p:spPr bwMode="auto">
                    <a:xfrm>
                      <a:off x="632"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83" name="Group 45">
                    <a:extLst>
                      <a:ext uri="{FF2B5EF4-FFF2-40B4-BE49-F238E27FC236}">
                        <a16:creationId xmlns:a16="http://schemas.microsoft.com/office/drawing/2014/main" id="{740BF738-E7B3-764B-B639-045176980FE8}"/>
                      </a:ext>
                    </a:extLst>
                  </p:cNvPr>
                  <p:cNvGrpSpPr>
                    <a:grpSpLocks/>
                  </p:cNvGrpSpPr>
                  <p:nvPr/>
                </p:nvGrpSpPr>
                <p:grpSpPr bwMode="auto">
                  <a:xfrm>
                    <a:off x="599" y="1312"/>
                    <a:ext cx="58" cy="210"/>
                    <a:chOff x="599" y="1312"/>
                    <a:chExt cx="58" cy="210"/>
                  </a:xfrm>
                </p:grpSpPr>
                <p:sp>
                  <p:nvSpPr>
                    <p:cNvPr id="31384" name="Oval 42">
                      <a:extLst>
                        <a:ext uri="{FF2B5EF4-FFF2-40B4-BE49-F238E27FC236}">
                          <a16:creationId xmlns:a16="http://schemas.microsoft.com/office/drawing/2014/main" id="{2A6B6984-1494-1B40-8065-8B90234FB9E1}"/>
                        </a:ext>
                      </a:extLst>
                    </p:cNvPr>
                    <p:cNvSpPr>
                      <a:spLocks noChangeArrowheads="1"/>
                    </p:cNvSpPr>
                    <p:nvPr/>
                  </p:nvSpPr>
                  <p:spPr bwMode="auto">
                    <a:xfrm>
                      <a:off x="599"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85" name="Line 43">
                      <a:extLst>
                        <a:ext uri="{FF2B5EF4-FFF2-40B4-BE49-F238E27FC236}">
                          <a16:creationId xmlns:a16="http://schemas.microsoft.com/office/drawing/2014/main" id="{8E6BFBC7-64AC-BC42-A301-2715753B1C13}"/>
                        </a:ext>
                      </a:extLst>
                    </p:cNvPr>
                    <p:cNvSpPr>
                      <a:spLocks noChangeShapeType="1"/>
                    </p:cNvSpPr>
                    <p:nvPr/>
                  </p:nvSpPr>
                  <p:spPr bwMode="auto">
                    <a:xfrm>
                      <a:off x="601"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86" name="Line 44">
                      <a:extLst>
                        <a:ext uri="{FF2B5EF4-FFF2-40B4-BE49-F238E27FC236}">
                          <a16:creationId xmlns:a16="http://schemas.microsoft.com/office/drawing/2014/main" id="{1E5C728A-18B1-584F-9F31-F85225EC5D5C}"/>
                        </a:ext>
                      </a:extLst>
                    </p:cNvPr>
                    <p:cNvSpPr>
                      <a:spLocks noChangeShapeType="1"/>
                    </p:cNvSpPr>
                    <p:nvPr/>
                  </p:nvSpPr>
                  <p:spPr bwMode="auto">
                    <a:xfrm flipV="1">
                      <a:off x="631"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4" name="Group 55">
                  <a:extLst>
                    <a:ext uri="{FF2B5EF4-FFF2-40B4-BE49-F238E27FC236}">
                      <a16:creationId xmlns:a16="http://schemas.microsoft.com/office/drawing/2014/main" id="{F65776C2-0FFB-6F43-9325-EFB043E8F111}"/>
                    </a:ext>
                  </a:extLst>
                </p:cNvPr>
                <p:cNvGrpSpPr>
                  <a:grpSpLocks/>
                </p:cNvGrpSpPr>
                <p:nvPr/>
              </p:nvGrpSpPr>
              <p:grpSpPr bwMode="auto">
                <a:xfrm>
                  <a:off x="663" y="1091"/>
                  <a:ext cx="54" cy="431"/>
                  <a:chOff x="663" y="1091"/>
                  <a:chExt cx="54" cy="431"/>
                </a:xfrm>
              </p:grpSpPr>
              <p:grpSp>
                <p:nvGrpSpPr>
                  <p:cNvPr id="31374" name="Group 50">
                    <a:extLst>
                      <a:ext uri="{FF2B5EF4-FFF2-40B4-BE49-F238E27FC236}">
                        <a16:creationId xmlns:a16="http://schemas.microsoft.com/office/drawing/2014/main" id="{6FB9BA68-6DC8-6740-B237-23DA8910ADD5}"/>
                      </a:ext>
                    </a:extLst>
                  </p:cNvPr>
                  <p:cNvGrpSpPr>
                    <a:grpSpLocks/>
                  </p:cNvGrpSpPr>
                  <p:nvPr/>
                </p:nvGrpSpPr>
                <p:grpSpPr bwMode="auto">
                  <a:xfrm>
                    <a:off x="663" y="1091"/>
                    <a:ext cx="54" cy="210"/>
                    <a:chOff x="663" y="1091"/>
                    <a:chExt cx="54" cy="210"/>
                  </a:xfrm>
                </p:grpSpPr>
                <p:sp>
                  <p:nvSpPr>
                    <p:cNvPr id="31379" name="Oval 47">
                      <a:extLst>
                        <a:ext uri="{FF2B5EF4-FFF2-40B4-BE49-F238E27FC236}">
                          <a16:creationId xmlns:a16="http://schemas.microsoft.com/office/drawing/2014/main" id="{99BA2D88-9B06-014A-A244-D8753BA5D3E5}"/>
                        </a:ext>
                      </a:extLst>
                    </p:cNvPr>
                    <p:cNvSpPr>
                      <a:spLocks noChangeArrowheads="1"/>
                    </p:cNvSpPr>
                    <p:nvPr/>
                  </p:nvSpPr>
                  <p:spPr bwMode="auto">
                    <a:xfrm>
                      <a:off x="665"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80" name="Line 48">
                      <a:extLst>
                        <a:ext uri="{FF2B5EF4-FFF2-40B4-BE49-F238E27FC236}">
                          <a16:creationId xmlns:a16="http://schemas.microsoft.com/office/drawing/2014/main" id="{2FCC1451-CD77-3B40-ACAF-C05BC1DF256E}"/>
                        </a:ext>
                      </a:extLst>
                    </p:cNvPr>
                    <p:cNvSpPr>
                      <a:spLocks noChangeShapeType="1"/>
                    </p:cNvSpPr>
                    <p:nvPr/>
                  </p:nvSpPr>
                  <p:spPr bwMode="auto">
                    <a:xfrm flipV="1">
                      <a:off x="663"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81" name="Line 49">
                      <a:extLst>
                        <a:ext uri="{FF2B5EF4-FFF2-40B4-BE49-F238E27FC236}">
                          <a16:creationId xmlns:a16="http://schemas.microsoft.com/office/drawing/2014/main" id="{1BFDADAB-63B4-4442-99B8-7E28F8617685}"/>
                        </a:ext>
                      </a:extLst>
                    </p:cNvPr>
                    <p:cNvSpPr>
                      <a:spLocks noChangeShapeType="1"/>
                    </p:cNvSpPr>
                    <p:nvPr/>
                  </p:nvSpPr>
                  <p:spPr bwMode="auto">
                    <a:xfrm>
                      <a:off x="692" y="1171"/>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75" name="Group 54">
                    <a:extLst>
                      <a:ext uri="{FF2B5EF4-FFF2-40B4-BE49-F238E27FC236}">
                        <a16:creationId xmlns:a16="http://schemas.microsoft.com/office/drawing/2014/main" id="{22E7CADC-4F26-AC47-831B-553A6B70F9C7}"/>
                      </a:ext>
                    </a:extLst>
                  </p:cNvPr>
                  <p:cNvGrpSpPr>
                    <a:grpSpLocks/>
                  </p:cNvGrpSpPr>
                  <p:nvPr/>
                </p:nvGrpSpPr>
                <p:grpSpPr bwMode="auto">
                  <a:xfrm>
                    <a:off x="664" y="1312"/>
                    <a:ext cx="53" cy="210"/>
                    <a:chOff x="664" y="1312"/>
                    <a:chExt cx="53" cy="210"/>
                  </a:xfrm>
                </p:grpSpPr>
                <p:sp>
                  <p:nvSpPr>
                    <p:cNvPr id="31376" name="Oval 51">
                      <a:extLst>
                        <a:ext uri="{FF2B5EF4-FFF2-40B4-BE49-F238E27FC236}">
                          <a16:creationId xmlns:a16="http://schemas.microsoft.com/office/drawing/2014/main" id="{004B5137-171C-4B4D-A1D7-A4D7D97B6C0D}"/>
                        </a:ext>
                      </a:extLst>
                    </p:cNvPr>
                    <p:cNvSpPr>
                      <a:spLocks noChangeArrowheads="1"/>
                    </p:cNvSpPr>
                    <p:nvPr/>
                  </p:nvSpPr>
                  <p:spPr bwMode="auto">
                    <a:xfrm>
                      <a:off x="665"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77" name="Line 52">
                      <a:extLst>
                        <a:ext uri="{FF2B5EF4-FFF2-40B4-BE49-F238E27FC236}">
                          <a16:creationId xmlns:a16="http://schemas.microsoft.com/office/drawing/2014/main" id="{139B9B76-DA5F-334E-8DB6-49C31510C4E6}"/>
                        </a:ext>
                      </a:extLst>
                    </p:cNvPr>
                    <p:cNvSpPr>
                      <a:spLocks noChangeShapeType="1"/>
                    </p:cNvSpPr>
                    <p:nvPr/>
                  </p:nvSpPr>
                  <p:spPr bwMode="auto">
                    <a:xfrm>
                      <a:off x="664"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78" name="Line 53">
                      <a:extLst>
                        <a:ext uri="{FF2B5EF4-FFF2-40B4-BE49-F238E27FC236}">
                          <a16:creationId xmlns:a16="http://schemas.microsoft.com/office/drawing/2014/main" id="{D2F36DE9-4265-2047-BF64-58659E92991A}"/>
                        </a:ext>
                      </a:extLst>
                    </p:cNvPr>
                    <p:cNvSpPr>
                      <a:spLocks noChangeShapeType="1"/>
                    </p:cNvSpPr>
                    <p:nvPr/>
                  </p:nvSpPr>
                  <p:spPr bwMode="auto">
                    <a:xfrm flipV="1">
                      <a:off x="692" y="1312"/>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5" name="Group 64">
                  <a:extLst>
                    <a:ext uri="{FF2B5EF4-FFF2-40B4-BE49-F238E27FC236}">
                      <a16:creationId xmlns:a16="http://schemas.microsoft.com/office/drawing/2014/main" id="{EEE82F5F-907D-314E-97DA-8D51F9E76EE2}"/>
                    </a:ext>
                  </a:extLst>
                </p:cNvPr>
                <p:cNvGrpSpPr>
                  <a:grpSpLocks/>
                </p:cNvGrpSpPr>
                <p:nvPr/>
              </p:nvGrpSpPr>
              <p:grpSpPr bwMode="auto">
                <a:xfrm>
                  <a:off x="731" y="1091"/>
                  <a:ext cx="58" cy="431"/>
                  <a:chOff x="731" y="1091"/>
                  <a:chExt cx="58" cy="431"/>
                </a:xfrm>
              </p:grpSpPr>
              <p:grpSp>
                <p:nvGrpSpPr>
                  <p:cNvPr id="31366" name="Group 59">
                    <a:extLst>
                      <a:ext uri="{FF2B5EF4-FFF2-40B4-BE49-F238E27FC236}">
                        <a16:creationId xmlns:a16="http://schemas.microsoft.com/office/drawing/2014/main" id="{A2683BE2-1736-2545-BE6D-21A84689675D}"/>
                      </a:ext>
                    </a:extLst>
                  </p:cNvPr>
                  <p:cNvGrpSpPr>
                    <a:grpSpLocks/>
                  </p:cNvGrpSpPr>
                  <p:nvPr/>
                </p:nvGrpSpPr>
                <p:grpSpPr bwMode="auto">
                  <a:xfrm>
                    <a:off x="731" y="1091"/>
                    <a:ext cx="58" cy="210"/>
                    <a:chOff x="731" y="1091"/>
                    <a:chExt cx="58" cy="210"/>
                  </a:xfrm>
                </p:grpSpPr>
                <p:sp>
                  <p:nvSpPr>
                    <p:cNvPr id="31371" name="Oval 56">
                      <a:extLst>
                        <a:ext uri="{FF2B5EF4-FFF2-40B4-BE49-F238E27FC236}">
                          <a16:creationId xmlns:a16="http://schemas.microsoft.com/office/drawing/2014/main" id="{AF27B923-6415-0547-A3A5-EFE67225A9A1}"/>
                        </a:ext>
                      </a:extLst>
                    </p:cNvPr>
                    <p:cNvSpPr>
                      <a:spLocks noChangeArrowheads="1"/>
                    </p:cNvSpPr>
                    <p:nvPr/>
                  </p:nvSpPr>
                  <p:spPr bwMode="auto">
                    <a:xfrm>
                      <a:off x="731" y="1091"/>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72" name="Line 57">
                      <a:extLst>
                        <a:ext uri="{FF2B5EF4-FFF2-40B4-BE49-F238E27FC236}">
                          <a16:creationId xmlns:a16="http://schemas.microsoft.com/office/drawing/2014/main" id="{9ACD7211-8517-EE4A-9648-EB29FE02AA7F}"/>
                        </a:ext>
                      </a:extLst>
                    </p:cNvPr>
                    <p:cNvSpPr>
                      <a:spLocks noChangeShapeType="1"/>
                    </p:cNvSpPr>
                    <p:nvPr/>
                  </p:nvSpPr>
                  <p:spPr bwMode="auto">
                    <a:xfrm flipV="1">
                      <a:off x="732"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73" name="Line 58">
                      <a:extLst>
                        <a:ext uri="{FF2B5EF4-FFF2-40B4-BE49-F238E27FC236}">
                          <a16:creationId xmlns:a16="http://schemas.microsoft.com/office/drawing/2014/main" id="{DF135659-41CB-3146-A325-41878F918E3A}"/>
                        </a:ext>
                      </a:extLst>
                    </p:cNvPr>
                    <p:cNvSpPr>
                      <a:spLocks noChangeShapeType="1"/>
                    </p:cNvSpPr>
                    <p:nvPr/>
                  </p:nvSpPr>
                  <p:spPr bwMode="auto">
                    <a:xfrm>
                      <a:off x="766"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67" name="Group 63">
                    <a:extLst>
                      <a:ext uri="{FF2B5EF4-FFF2-40B4-BE49-F238E27FC236}">
                        <a16:creationId xmlns:a16="http://schemas.microsoft.com/office/drawing/2014/main" id="{480DA516-5C3B-094D-AB3E-76B24522109A}"/>
                      </a:ext>
                    </a:extLst>
                  </p:cNvPr>
                  <p:cNvGrpSpPr>
                    <a:grpSpLocks/>
                  </p:cNvGrpSpPr>
                  <p:nvPr/>
                </p:nvGrpSpPr>
                <p:grpSpPr bwMode="auto">
                  <a:xfrm>
                    <a:off x="731" y="1312"/>
                    <a:ext cx="58" cy="210"/>
                    <a:chOff x="731" y="1312"/>
                    <a:chExt cx="58" cy="210"/>
                  </a:xfrm>
                </p:grpSpPr>
                <p:sp>
                  <p:nvSpPr>
                    <p:cNvPr id="31368" name="Oval 60">
                      <a:extLst>
                        <a:ext uri="{FF2B5EF4-FFF2-40B4-BE49-F238E27FC236}">
                          <a16:creationId xmlns:a16="http://schemas.microsoft.com/office/drawing/2014/main" id="{2E8F62B1-3559-C448-AAC2-48AF83F4433B}"/>
                        </a:ext>
                      </a:extLst>
                    </p:cNvPr>
                    <p:cNvSpPr>
                      <a:spLocks noChangeArrowheads="1"/>
                    </p:cNvSpPr>
                    <p:nvPr/>
                  </p:nvSpPr>
                  <p:spPr bwMode="auto">
                    <a:xfrm>
                      <a:off x="731" y="1443"/>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69" name="Line 61">
                      <a:extLst>
                        <a:ext uri="{FF2B5EF4-FFF2-40B4-BE49-F238E27FC236}">
                          <a16:creationId xmlns:a16="http://schemas.microsoft.com/office/drawing/2014/main" id="{18BF2A3C-509C-0B48-B732-EAA976EA0EC5}"/>
                        </a:ext>
                      </a:extLst>
                    </p:cNvPr>
                    <p:cNvSpPr>
                      <a:spLocks noChangeShapeType="1"/>
                    </p:cNvSpPr>
                    <p:nvPr/>
                  </p:nvSpPr>
                  <p:spPr bwMode="auto">
                    <a:xfrm>
                      <a:off x="733"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70" name="Line 62">
                      <a:extLst>
                        <a:ext uri="{FF2B5EF4-FFF2-40B4-BE49-F238E27FC236}">
                          <a16:creationId xmlns:a16="http://schemas.microsoft.com/office/drawing/2014/main" id="{DB797E67-D105-774E-B4E5-9D8F7E99DE4D}"/>
                        </a:ext>
                      </a:extLst>
                    </p:cNvPr>
                    <p:cNvSpPr>
                      <a:spLocks noChangeShapeType="1"/>
                    </p:cNvSpPr>
                    <p:nvPr/>
                  </p:nvSpPr>
                  <p:spPr bwMode="auto">
                    <a:xfrm flipV="1">
                      <a:off x="76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1295" name="Group 129">
                <a:extLst>
                  <a:ext uri="{FF2B5EF4-FFF2-40B4-BE49-F238E27FC236}">
                    <a16:creationId xmlns:a16="http://schemas.microsoft.com/office/drawing/2014/main" id="{E1AC7B41-F96C-DE44-A1F1-1048F1372D38}"/>
                  </a:ext>
                </a:extLst>
              </p:cNvPr>
              <p:cNvGrpSpPr>
                <a:grpSpLocks/>
              </p:cNvGrpSpPr>
              <p:nvPr/>
            </p:nvGrpSpPr>
            <p:grpSpPr bwMode="auto">
              <a:xfrm>
                <a:off x="792" y="1091"/>
                <a:ext cx="459" cy="431"/>
                <a:chOff x="792" y="1091"/>
                <a:chExt cx="459" cy="431"/>
              </a:xfrm>
            </p:grpSpPr>
            <p:grpSp>
              <p:nvGrpSpPr>
                <p:cNvPr id="31296" name="Group 74">
                  <a:extLst>
                    <a:ext uri="{FF2B5EF4-FFF2-40B4-BE49-F238E27FC236}">
                      <a16:creationId xmlns:a16="http://schemas.microsoft.com/office/drawing/2014/main" id="{BB4510DF-25CD-1A46-A409-F2410F6CF87D}"/>
                    </a:ext>
                  </a:extLst>
                </p:cNvPr>
                <p:cNvGrpSpPr>
                  <a:grpSpLocks/>
                </p:cNvGrpSpPr>
                <p:nvPr/>
              </p:nvGrpSpPr>
              <p:grpSpPr bwMode="auto">
                <a:xfrm>
                  <a:off x="792" y="1091"/>
                  <a:ext cx="57" cy="431"/>
                  <a:chOff x="792" y="1091"/>
                  <a:chExt cx="57" cy="431"/>
                </a:xfrm>
              </p:grpSpPr>
              <p:grpSp>
                <p:nvGrpSpPr>
                  <p:cNvPr id="31351" name="Group 69">
                    <a:extLst>
                      <a:ext uri="{FF2B5EF4-FFF2-40B4-BE49-F238E27FC236}">
                        <a16:creationId xmlns:a16="http://schemas.microsoft.com/office/drawing/2014/main" id="{D5246071-B08D-A346-B41E-785239BD637F}"/>
                      </a:ext>
                    </a:extLst>
                  </p:cNvPr>
                  <p:cNvGrpSpPr>
                    <a:grpSpLocks/>
                  </p:cNvGrpSpPr>
                  <p:nvPr/>
                </p:nvGrpSpPr>
                <p:grpSpPr bwMode="auto">
                  <a:xfrm>
                    <a:off x="792" y="1091"/>
                    <a:ext cx="57" cy="210"/>
                    <a:chOff x="792" y="1091"/>
                    <a:chExt cx="57" cy="210"/>
                  </a:xfrm>
                </p:grpSpPr>
                <p:sp>
                  <p:nvSpPr>
                    <p:cNvPr id="31356" name="Oval 66">
                      <a:extLst>
                        <a:ext uri="{FF2B5EF4-FFF2-40B4-BE49-F238E27FC236}">
                          <a16:creationId xmlns:a16="http://schemas.microsoft.com/office/drawing/2014/main" id="{EFF6DE55-99A3-9E45-91CA-D05A7F47CEB1}"/>
                        </a:ext>
                      </a:extLst>
                    </p:cNvPr>
                    <p:cNvSpPr>
                      <a:spLocks noChangeArrowheads="1"/>
                    </p:cNvSpPr>
                    <p:nvPr/>
                  </p:nvSpPr>
                  <p:spPr bwMode="auto">
                    <a:xfrm>
                      <a:off x="793"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57" name="Line 67">
                      <a:extLst>
                        <a:ext uri="{FF2B5EF4-FFF2-40B4-BE49-F238E27FC236}">
                          <a16:creationId xmlns:a16="http://schemas.microsoft.com/office/drawing/2014/main" id="{85653EBF-7825-9D44-9A39-19F67B7BE019}"/>
                        </a:ext>
                      </a:extLst>
                    </p:cNvPr>
                    <p:cNvSpPr>
                      <a:spLocks noChangeShapeType="1"/>
                    </p:cNvSpPr>
                    <p:nvPr/>
                  </p:nvSpPr>
                  <p:spPr bwMode="auto">
                    <a:xfrm flipV="1">
                      <a:off x="792"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58" name="Line 68">
                      <a:extLst>
                        <a:ext uri="{FF2B5EF4-FFF2-40B4-BE49-F238E27FC236}">
                          <a16:creationId xmlns:a16="http://schemas.microsoft.com/office/drawing/2014/main" id="{B73FE82D-D47F-2B44-BA51-268C9334B672}"/>
                        </a:ext>
                      </a:extLst>
                    </p:cNvPr>
                    <p:cNvSpPr>
                      <a:spLocks noChangeShapeType="1"/>
                    </p:cNvSpPr>
                    <p:nvPr/>
                  </p:nvSpPr>
                  <p:spPr bwMode="auto">
                    <a:xfrm>
                      <a:off x="824" y="1171"/>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52" name="Group 73">
                    <a:extLst>
                      <a:ext uri="{FF2B5EF4-FFF2-40B4-BE49-F238E27FC236}">
                        <a16:creationId xmlns:a16="http://schemas.microsoft.com/office/drawing/2014/main" id="{94745E76-6BD3-D640-938A-856902047E29}"/>
                      </a:ext>
                    </a:extLst>
                  </p:cNvPr>
                  <p:cNvGrpSpPr>
                    <a:grpSpLocks/>
                  </p:cNvGrpSpPr>
                  <p:nvPr/>
                </p:nvGrpSpPr>
                <p:grpSpPr bwMode="auto">
                  <a:xfrm>
                    <a:off x="793" y="1312"/>
                    <a:ext cx="56" cy="210"/>
                    <a:chOff x="793" y="1312"/>
                    <a:chExt cx="56" cy="210"/>
                  </a:xfrm>
                </p:grpSpPr>
                <p:sp>
                  <p:nvSpPr>
                    <p:cNvPr id="31353" name="Oval 70">
                      <a:extLst>
                        <a:ext uri="{FF2B5EF4-FFF2-40B4-BE49-F238E27FC236}">
                          <a16:creationId xmlns:a16="http://schemas.microsoft.com/office/drawing/2014/main" id="{6DE44177-BC61-EA4D-B26A-5DBBE9465981}"/>
                        </a:ext>
                      </a:extLst>
                    </p:cNvPr>
                    <p:cNvSpPr>
                      <a:spLocks noChangeArrowheads="1"/>
                    </p:cNvSpPr>
                    <p:nvPr/>
                  </p:nvSpPr>
                  <p:spPr bwMode="auto">
                    <a:xfrm>
                      <a:off x="793"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54" name="Line 71">
                      <a:extLst>
                        <a:ext uri="{FF2B5EF4-FFF2-40B4-BE49-F238E27FC236}">
                          <a16:creationId xmlns:a16="http://schemas.microsoft.com/office/drawing/2014/main" id="{79F2F780-D9DA-4044-B5B4-B300EA5216CD}"/>
                        </a:ext>
                      </a:extLst>
                    </p:cNvPr>
                    <p:cNvSpPr>
                      <a:spLocks noChangeShapeType="1"/>
                    </p:cNvSpPr>
                    <p:nvPr/>
                  </p:nvSpPr>
                  <p:spPr bwMode="auto">
                    <a:xfrm>
                      <a:off x="793"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55" name="Line 72">
                      <a:extLst>
                        <a:ext uri="{FF2B5EF4-FFF2-40B4-BE49-F238E27FC236}">
                          <a16:creationId xmlns:a16="http://schemas.microsoft.com/office/drawing/2014/main" id="{F25FB2C2-412F-124A-8E59-86CB079E2278}"/>
                        </a:ext>
                      </a:extLst>
                    </p:cNvPr>
                    <p:cNvSpPr>
                      <a:spLocks noChangeShapeType="1"/>
                    </p:cNvSpPr>
                    <p:nvPr/>
                  </p:nvSpPr>
                  <p:spPr bwMode="auto">
                    <a:xfrm flipV="1">
                      <a:off x="824" y="1312"/>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97" name="Group 83">
                  <a:extLst>
                    <a:ext uri="{FF2B5EF4-FFF2-40B4-BE49-F238E27FC236}">
                      <a16:creationId xmlns:a16="http://schemas.microsoft.com/office/drawing/2014/main" id="{A455B9AC-5F77-1C47-8BDD-DE5537B01658}"/>
                    </a:ext>
                  </a:extLst>
                </p:cNvPr>
                <p:cNvGrpSpPr>
                  <a:grpSpLocks/>
                </p:cNvGrpSpPr>
                <p:nvPr/>
              </p:nvGrpSpPr>
              <p:grpSpPr bwMode="auto">
                <a:xfrm>
                  <a:off x="856" y="1091"/>
                  <a:ext cx="56" cy="431"/>
                  <a:chOff x="856" y="1091"/>
                  <a:chExt cx="56" cy="431"/>
                </a:xfrm>
              </p:grpSpPr>
              <p:grpSp>
                <p:nvGrpSpPr>
                  <p:cNvPr id="31343" name="Group 78">
                    <a:extLst>
                      <a:ext uri="{FF2B5EF4-FFF2-40B4-BE49-F238E27FC236}">
                        <a16:creationId xmlns:a16="http://schemas.microsoft.com/office/drawing/2014/main" id="{B99F11ED-25D4-884F-A9F0-54E9D68BD30A}"/>
                      </a:ext>
                    </a:extLst>
                  </p:cNvPr>
                  <p:cNvGrpSpPr>
                    <a:grpSpLocks/>
                  </p:cNvGrpSpPr>
                  <p:nvPr/>
                </p:nvGrpSpPr>
                <p:grpSpPr bwMode="auto">
                  <a:xfrm>
                    <a:off x="856" y="1091"/>
                    <a:ext cx="56" cy="210"/>
                    <a:chOff x="856" y="1091"/>
                    <a:chExt cx="56" cy="210"/>
                  </a:xfrm>
                </p:grpSpPr>
                <p:sp>
                  <p:nvSpPr>
                    <p:cNvPr id="31348" name="Oval 75">
                      <a:extLst>
                        <a:ext uri="{FF2B5EF4-FFF2-40B4-BE49-F238E27FC236}">
                          <a16:creationId xmlns:a16="http://schemas.microsoft.com/office/drawing/2014/main" id="{043EF810-2F71-5E4B-8BB4-BAAC7FB8C9D1}"/>
                        </a:ext>
                      </a:extLst>
                    </p:cNvPr>
                    <p:cNvSpPr>
                      <a:spLocks noChangeArrowheads="1"/>
                    </p:cNvSpPr>
                    <p:nvPr/>
                  </p:nvSpPr>
                  <p:spPr bwMode="auto">
                    <a:xfrm>
                      <a:off x="856" y="1091"/>
                      <a:ext cx="44"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49" name="Line 76">
                      <a:extLst>
                        <a:ext uri="{FF2B5EF4-FFF2-40B4-BE49-F238E27FC236}">
                          <a16:creationId xmlns:a16="http://schemas.microsoft.com/office/drawing/2014/main" id="{BEDD7CFD-A83F-0246-88B1-A8996C79CCA7}"/>
                        </a:ext>
                      </a:extLst>
                    </p:cNvPr>
                    <p:cNvSpPr>
                      <a:spLocks noChangeShapeType="1"/>
                    </p:cNvSpPr>
                    <p:nvPr/>
                  </p:nvSpPr>
                  <p:spPr bwMode="auto">
                    <a:xfrm flipV="1">
                      <a:off x="858" y="1170"/>
                      <a:ext cx="20"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50" name="Line 77">
                      <a:extLst>
                        <a:ext uri="{FF2B5EF4-FFF2-40B4-BE49-F238E27FC236}">
                          <a16:creationId xmlns:a16="http://schemas.microsoft.com/office/drawing/2014/main" id="{D0AC57E6-389C-D947-A476-798C5362F58B}"/>
                        </a:ext>
                      </a:extLst>
                    </p:cNvPr>
                    <p:cNvSpPr>
                      <a:spLocks noChangeShapeType="1"/>
                    </p:cNvSpPr>
                    <p:nvPr/>
                  </p:nvSpPr>
                  <p:spPr bwMode="auto">
                    <a:xfrm>
                      <a:off x="889"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44" name="Group 82">
                    <a:extLst>
                      <a:ext uri="{FF2B5EF4-FFF2-40B4-BE49-F238E27FC236}">
                        <a16:creationId xmlns:a16="http://schemas.microsoft.com/office/drawing/2014/main" id="{E34B4E96-3B74-2C45-BD33-9F525A22280A}"/>
                      </a:ext>
                    </a:extLst>
                  </p:cNvPr>
                  <p:cNvGrpSpPr>
                    <a:grpSpLocks/>
                  </p:cNvGrpSpPr>
                  <p:nvPr/>
                </p:nvGrpSpPr>
                <p:grpSpPr bwMode="auto">
                  <a:xfrm>
                    <a:off x="856" y="1312"/>
                    <a:ext cx="56" cy="210"/>
                    <a:chOff x="856" y="1312"/>
                    <a:chExt cx="56" cy="210"/>
                  </a:xfrm>
                </p:grpSpPr>
                <p:sp>
                  <p:nvSpPr>
                    <p:cNvPr id="31345" name="Oval 79">
                      <a:extLst>
                        <a:ext uri="{FF2B5EF4-FFF2-40B4-BE49-F238E27FC236}">
                          <a16:creationId xmlns:a16="http://schemas.microsoft.com/office/drawing/2014/main" id="{44FD0E63-56E3-8D45-839C-C62F91BDD2DC}"/>
                        </a:ext>
                      </a:extLst>
                    </p:cNvPr>
                    <p:cNvSpPr>
                      <a:spLocks noChangeArrowheads="1"/>
                    </p:cNvSpPr>
                    <p:nvPr/>
                  </p:nvSpPr>
                  <p:spPr bwMode="auto">
                    <a:xfrm>
                      <a:off x="856" y="1443"/>
                      <a:ext cx="44"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46" name="Line 80">
                      <a:extLst>
                        <a:ext uri="{FF2B5EF4-FFF2-40B4-BE49-F238E27FC236}">
                          <a16:creationId xmlns:a16="http://schemas.microsoft.com/office/drawing/2014/main" id="{BC6903BC-71FD-A74E-83D7-9AF8225474C9}"/>
                        </a:ext>
                      </a:extLst>
                    </p:cNvPr>
                    <p:cNvSpPr>
                      <a:spLocks noChangeShapeType="1"/>
                    </p:cNvSpPr>
                    <p:nvPr/>
                  </p:nvSpPr>
                  <p:spPr bwMode="auto">
                    <a:xfrm>
                      <a:off x="859" y="1312"/>
                      <a:ext cx="20"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47" name="Line 81">
                      <a:extLst>
                        <a:ext uri="{FF2B5EF4-FFF2-40B4-BE49-F238E27FC236}">
                          <a16:creationId xmlns:a16="http://schemas.microsoft.com/office/drawing/2014/main" id="{4A9E391F-C6B9-AF4D-AB03-266F4E8A81D0}"/>
                        </a:ext>
                      </a:extLst>
                    </p:cNvPr>
                    <p:cNvSpPr>
                      <a:spLocks noChangeShapeType="1"/>
                    </p:cNvSpPr>
                    <p:nvPr/>
                  </p:nvSpPr>
                  <p:spPr bwMode="auto">
                    <a:xfrm flipV="1">
                      <a:off x="88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98" name="Group 92">
                  <a:extLst>
                    <a:ext uri="{FF2B5EF4-FFF2-40B4-BE49-F238E27FC236}">
                      <a16:creationId xmlns:a16="http://schemas.microsoft.com/office/drawing/2014/main" id="{DEF4B9F2-DDBF-D341-A78D-40513B2B0F49}"/>
                    </a:ext>
                  </a:extLst>
                </p:cNvPr>
                <p:cNvGrpSpPr>
                  <a:grpSpLocks/>
                </p:cNvGrpSpPr>
                <p:nvPr/>
              </p:nvGrpSpPr>
              <p:grpSpPr bwMode="auto">
                <a:xfrm>
                  <a:off x="926" y="1091"/>
                  <a:ext cx="58" cy="431"/>
                  <a:chOff x="926" y="1091"/>
                  <a:chExt cx="58" cy="431"/>
                </a:xfrm>
              </p:grpSpPr>
              <p:grpSp>
                <p:nvGrpSpPr>
                  <p:cNvPr id="31335" name="Group 87">
                    <a:extLst>
                      <a:ext uri="{FF2B5EF4-FFF2-40B4-BE49-F238E27FC236}">
                        <a16:creationId xmlns:a16="http://schemas.microsoft.com/office/drawing/2014/main" id="{2BA2F2EB-D33F-FE41-8F7E-A3DA07E17A8F}"/>
                      </a:ext>
                    </a:extLst>
                  </p:cNvPr>
                  <p:cNvGrpSpPr>
                    <a:grpSpLocks/>
                  </p:cNvGrpSpPr>
                  <p:nvPr/>
                </p:nvGrpSpPr>
                <p:grpSpPr bwMode="auto">
                  <a:xfrm>
                    <a:off x="926" y="1091"/>
                    <a:ext cx="58" cy="210"/>
                    <a:chOff x="926" y="1091"/>
                    <a:chExt cx="58" cy="210"/>
                  </a:xfrm>
                </p:grpSpPr>
                <p:sp>
                  <p:nvSpPr>
                    <p:cNvPr id="31340" name="Oval 84">
                      <a:extLst>
                        <a:ext uri="{FF2B5EF4-FFF2-40B4-BE49-F238E27FC236}">
                          <a16:creationId xmlns:a16="http://schemas.microsoft.com/office/drawing/2014/main" id="{B522C3D3-6926-1043-AF82-E71432C4B792}"/>
                        </a:ext>
                      </a:extLst>
                    </p:cNvPr>
                    <p:cNvSpPr>
                      <a:spLocks noChangeArrowheads="1"/>
                    </p:cNvSpPr>
                    <p:nvPr/>
                  </p:nvSpPr>
                  <p:spPr bwMode="auto">
                    <a:xfrm>
                      <a:off x="926"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41" name="Line 85">
                      <a:extLst>
                        <a:ext uri="{FF2B5EF4-FFF2-40B4-BE49-F238E27FC236}">
                          <a16:creationId xmlns:a16="http://schemas.microsoft.com/office/drawing/2014/main" id="{609EA2C6-8B63-8345-93BC-3BC5D70D54EE}"/>
                        </a:ext>
                      </a:extLst>
                    </p:cNvPr>
                    <p:cNvSpPr>
                      <a:spLocks noChangeShapeType="1"/>
                    </p:cNvSpPr>
                    <p:nvPr/>
                  </p:nvSpPr>
                  <p:spPr bwMode="auto">
                    <a:xfrm flipV="1">
                      <a:off x="931"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42" name="Line 86">
                      <a:extLst>
                        <a:ext uri="{FF2B5EF4-FFF2-40B4-BE49-F238E27FC236}">
                          <a16:creationId xmlns:a16="http://schemas.microsoft.com/office/drawing/2014/main" id="{9F208FDE-D4F2-A24E-9AEB-D8B76C3BF3DA}"/>
                        </a:ext>
                      </a:extLst>
                    </p:cNvPr>
                    <p:cNvSpPr>
                      <a:spLocks noChangeShapeType="1"/>
                    </p:cNvSpPr>
                    <p:nvPr/>
                  </p:nvSpPr>
                  <p:spPr bwMode="auto">
                    <a:xfrm>
                      <a:off x="961"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36" name="Group 91">
                    <a:extLst>
                      <a:ext uri="{FF2B5EF4-FFF2-40B4-BE49-F238E27FC236}">
                        <a16:creationId xmlns:a16="http://schemas.microsoft.com/office/drawing/2014/main" id="{2232CCC9-CE50-8E41-B874-3E563F68CB2F}"/>
                      </a:ext>
                    </a:extLst>
                  </p:cNvPr>
                  <p:cNvGrpSpPr>
                    <a:grpSpLocks/>
                  </p:cNvGrpSpPr>
                  <p:nvPr/>
                </p:nvGrpSpPr>
                <p:grpSpPr bwMode="auto">
                  <a:xfrm>
                    <a:off x="926" y="1312"/>
                    <a:ext cx="58" cy="210"/>
                    <a:chOff x="926" y="1312"/>
                    <a:chExt cx="58" cy="210"/>
                  </a:xfrm>
                </p:grpSpPr>
                <p:sp>
                  <p:nvSpPr>
                    <p:cNvPr id="31337" name="Oval 88">
                      <a:extLst>
                        <a:ext uri="{FF2B5EF4-FFF2-40B4-BE49-F238E27FC236}">
                          <a16:creationId xmlns:a16="http://schemas.microsoft.com/office/drawing/2014/main" id="{E4F3818C-A834-0C41-A3DA-284D00106DC0}"/>
                        </a:ext>
                      </a:extLst>
                    </p:cNvPr>
                    <p:cNvSpPr>
                      <a:spLocks noChangeArrowheads="1"/>
                    </p:cNvSpPr>
                    <p:nvPr/>
                  </p:nvSpPr>
                  <p:spPr bwMode="auto">
                    <a:xfrm>
                      <a:off x="926"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38" name="Line 89">
                      <a:extLst>
                        <a:ext uri="{FF2B5EF4-FFF2-40B4-BE49-F238E27FC236}">
                          <a16:creationId xmlns:a16="http://schemas.microsoft.com/office/drawing/2014/main" id="{E33ED6A4-8643-1348-A577-84A879732D09}"/>
                        </a:ext>
                      </a:extLst>
                    </p:cNvPr>
                    <p:cNvSpPr>
                      <a:spLocks noChangeShapeType="1"/>
                    </p:cNvSpPr>
                    <p:nvPr/>
                  </p:nvSpPr>
                  <p:spPr bwMode="auto">
                    <a:xfrm>
                      <a:off x="932"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39" name="Line 90">
                      <a:extLst>
                        <a:ext uri="{FF2B5EF4-FFF2-40B4-BE49-F238E27FC236}">
                          <a16:creationId xmlns:a16="http://schemas.microsoft.com/office/drawing/2014/main" id="{026163DE-BA50-4B4B-B5FB-EE0700214340}"/>
                        </a:ext>
                      </a:extLst>
                    </p:cNvPr>
                    <p:cNvSpPr>
                      <a:spLocks noChangeShapeType="1"/>
                    </p:cNvSpPr>
                    <p:nvPr/>
                  </p:nvSpPr>
                  <p:spPr bwMode="auto">
                    <a:xfrm flipV="1">
                      <a:off x="961"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99" name="Group 101">
                  <a:extLst>
                    <a:ext uri="{FF2B5EF4-FFF2-40B4-BE49-F238E27FC236}">
                      <a16:creationId xmlns:a16="http://schemas.microsoft.com/office/drawing/2014/main" id="{E4FA0AD7-0C55-5346-B1FE-01904C759B99}"/>
                    </a:ext>
                  </a:extLst>
                </p:cNvPr>
                <p:cNvGrpSpPr>
                  <a:grpSpLocks/>
                </p:cNvGrpSpPr>
                <p:nvPr/>
              </p:nvGrpSpPr>
              <p:grpSpPr bwMode="auto">
                <a:xfrm>
                  <a:off x="995" y="1091"/>
                  <a:ext cx="56" cy="431"/>
                  <a:chOff x="995" y="1091"/>
                  <a:chExt cx="56" cy="431"/>
                </a:xfrm>
              </p:grpSpPr>
              <p:grpSp>
                <p:nvGrpSpPr>
                  <p:cNvPr id="31327" name="Group 96">
                    <a:extLst>
                      <a:ext uri="{FF2B5EF4-FFF2-40B4-BE49-F238E27FC236}">
                        <a16:creationId xmlns:a16="http://schemas.microsoft.com/office/drawing/2014/main" id="{1C212064-E267-DE45-B039-48F39327FAB8}"/>
                      </a:ext>
                    </a:extLst>
                  </p:cNvPr>
                  <p:cNvGrpSpPr>
                    <a:grpSpLocks/>
                  </p:cNvGrpSpPr>
                  <p:nvPr/>
                </p:nvGrpSpPr>
                <p:grpSpPr bwMode="auto">
                  <a:xfrm>
                    <a:off x="995" y="1091"/>
                    <a:ext cx="56" cy="210"/>
                    <a:chOff x="995" y="1091"/>
                    <a:chExt cx="56" cy="210"/>
                  </a:xfrm>
                </p:grpSpPr>
                <p:sp>
                  <p:nvSpPr>
                    <p:cNvPr id="31332" name="Oval 93">
                      <a:extLst>
                        <a:ext uri="{FF2B5EF4-FFF2-40B4-BE49-F238E27FC236}">
                          <a16:creationId xmlns:a16="http://schemas.microsoft.com/office/drawing/2014/main" id="{FD741332-58CD-384A-88B2-ECF321B8A859}"/>
                        </a:ext>
                      </a:extLst>
                    </p:cNvPr>
                    <p:cNvSpPr>
                      <a:spLocks noChangeArrowheads="1"/>
                    </p:cNvSpPr>
                    <p:nvPr/>
                  </p:nvSpPr>
                  <p:spPr bwMode="auto">
                    <a:xfrm>
                      <a:off x="995"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33" name="Line 94">
                      <a:extLst>
                        <a:ext uri="{FF2B5EF4-FFF2-40B4-BE49-F238E27FC236}">
                          <a16:creationId xmlns:a16="http://schemas.microsoft.com/office/drawing/2014/main" id="{7C46290E-694D-8B40-8833-BCADB428CB9C}"/>
                        </a:ext>
                      </a:extLst>
                    </p:cNvPr>
                    <p:cNvSpPr>
                      <a:spLocks noChangeShapeType="1"/>
                    </p:cNvSpPr>
                    <p:nvPr/>
                  </p:nvSpPr>
                  <p:spPr bwMode="auto">
                    <a:xfrm flipV="1">
                      <a:off x="997"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34" name="Line 95">
                      <a:extLst>
                        <a:ext uri="{FF2B5EF4-FFF2-40B4-BE49-F238E27FC236}">
                          <a16:creationId xmlns:a16="http://schemas.microsoft.com/office/drawing/2014/main" id="{BD8F5032-6A8E-5945-BB32-11571794F860}"/>
                        </a:ext>
                      </a:extLst>
                    </p:cNvPr>
                    <p:cNvSpPr>
                      <a:spLocks noChangeShapeType="1"/>
                    </p:cNvSpPr>
                    <p:nvPr/>
                  </p:nvSpPr>
                  <p:spPr bwMode="auto">
                    <a:xfrm>
                      <a:off x="1025"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28" name="Group 100">
                    <a:extLst>
                      <a:ext uri="{FF2B5EF4-FFF2-40B4-BE49-F238E27FC236}">
                        <a16:creationId xmlns:a16="http://schemas.microsoft.com/office/drawing/2014/main" id="{6806FF0C-6FF4-1E4C-B19E-FC704305E98D}"/>
                      </a:ext>
                    </a:extLst>
                  </p:cNvPr>
                  <p:cNvGrpSpPr>
                    <a:grpSpLocks/>
                  </p:cNvGrpSpPr>
                  <p:nvPr/>
                </p:nvGrpSpPr>
                <p:grpSpPr bwMode="auto">
                  <a:xfrm>
                    <a:off x="995" y="1312"/>
                    <a:ext cx="55" cy="210"/>
                    <a:chOff x="995" y="1312"/>
                    <a:chExt cx="55" cy="210"/>
                  </a:xfrm>
                </p:grpSpPr>
                <p:sp>
                  <p:nvSpPr>
                    <p:cNvPr id="31329" name="Oval 97">
                      <a:extLst>
                        <a:ext uri="{FF2B5EF4-FFF2-40B4-BE49-F238E27FC236}">
                          <a16:creationId xmlns:a16="http://schemas.microsoft.com/office/drawing/2014/main" id="{23E48B2E-36F4-0044-B983-172D4DC9F01A}"/>
                        </a:ext>
                      </a:extLst>
                    </p:cNvPr>
                    <p:cNvSpPr>
                      <a:spLocks noChangeArrowheads="1"/>
                    </p:cNvSpPr>
                    <p:nvPr/>
                  </p:nvSpPr>
                  <p:spPr bwMode="auto">
                    <a:xfrm>
                      <a:off x="995"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30" name="Line 98">
                      <a:extLst>
                        <a:ext uri="{FF2B5EF4-FFF2-40B4-BE49-F238E27FC236}">
                          <a16:creationId xmlns:a16="http://schemas.microsoft.com/office/drawing/2014/main" id="{277D71DD-E8A7-494C-B26F-42CBD742FE82}"/>
                        </a:ext>
                      </a:extLst>
                    </p:cNvPr>
                    <p:cNvSpPr>
                      <a:spLocks noChangeShapeType="1"/>
                    </p:cNvSpPr>
                    <p:nvPr/>
                  </p:nvSpPr>
                  <p:spPr bwMode="auto">
                    <a:xfrm>
                      <a:off x="997"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31" name="Line 99">
                      <a:extLst>
                        <a:ext uri="{FF2B5EF4-FFF2-40B4-BE49-F238E27FC236}">
                          <a16:creationId xmlns:a16="http://schemas.microsoft.com/office/drawing/2014/main" id="{435C0B6B-74ED-2D4F-91CC-4851A24DAC98}"/>
                        </a:ext>
                      </a:extLst>
                    </p:cNvPr>
                    <p:cNvSpPr>
                      <a:spLocks noChangeShapeType="1"/>
                    </p:cNvSpPr>
                    <p:nvPr/>
                  </p:nvSpPr>
                  <p:spPr bwMode="auto">
                    <a:xfrm flipV="1">
                      <a:off x="1024"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00" name="Group 110">
                  <a:extLst>
                    <a:ext uri="{FF2B5EF4-FFF2-40B4-BE49-F238E27FC236}">
                      <a16:creationId xmlns:a16="http://schemas.microsoft.com/office/drawing/2014/main" id="{F189DDBB-DA79-894A-9EA0-090C307C73E8}"/>
                    </a:ext>
                  </a:extLst>
                </p:cNvPr>
                <p:cNvGrpSpPr>
                  <a:grpSpLocks/>
                </p:cNvGrpSpPr>
                <p:nvPr/>
              </p:nvGrpSpPr>
              <p:grpSpPr bwMode="auto">
                <a:xfrm>
                  <a:off x="1063" y="1091"/>
                  <a:ext cx="56" cy="431"/>
                  <a:chOff x="1063" y="1091"/>
                  <a:chExt cx="56" cy="431"/>
                </a:xfrm>
              </p:grpSpPr>
              <p:grpSp>
                <p:nvGrpSpPr>
                  <p:cNvPr id="31319" name="Group 105">
                    <a:extLst>
                      <a:ext uri="{FF2B5EF4-FFF2-40B4-BE49-F238E27FC236}">
                        <a16:creationId xmlns:a16="http://schemas.microsoft.com/office/drawing/2014/main" id="{4D7BD278-1D6C-514A-84B1-C95FA9242CB0}"/>
                      </a:ext>
                    </a:extLst>
                  </p:cNvPr>
                  <p:cNvGrpSpPr>
                    <a:grpSpLocks/>
                  </p:cNvGrpSpPr>
                  <p:nvPr/>
                </p:nvGrpSpPr>
                <p:grpSpPr bwMode="auto">
                  <a:xfrm>
                    <a:off x="1063" y="1091"/>
                    <a:ext cx="56" cy="210"/>
                    <a:chOff x="1063" y="1091"/>
                    <a:chExt cx="56" cy="210"/>
                  </a:xfrm>
                </p:grpSpPr>
                <p:sp>
                  <p:nvSpPr>
                    <p:cNvPr id="31324" name="Oval 102">
                      <a:extLst>
                        <a:ext uri="{FF2B5EF4-FFF2-40B4-BE49-F238E27FC236}">
                          <a16:creationId xmlns:a16="http://schemas.microsoft.com/office/drawing/2014/main" id="{A3E260C0-57AA-9844-8C5D-3FD907DE18B4}"/>
                        </a:ext>
                      </a:extLst>
                    </p:cNvPr>
                    <p:cNvSpPr>
                      <a:spLocks noChangeArrowheads="1"/>
                    </p:cNvSpPr>
                    <p:nvPr/>
                  </p:nvSpPr>
                  <p:spPr bwMode="auto">
                    <a:xfrm>
                      <a:off x="1063"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25" name="Line 103">
                      <a:extLst>
                        <a:ext uri="{FF2B5EF4-FFF2-40B4-BE49-F238E27FC236}">
                          <a16:creationId xmlns:a16="http://schemas.microsoft.com/office/drawing/2014/main" id="{6F636B14-CE84-0F45-9B24-E6EADA152958}"/>
                        </a:ext>
                      </a:extLst>
                    </p:cNvPr>
                    <p:cNvSpPr>
                      <a:spLocks noChangeShapeType="1"/>
                    </p:cNvSpPr>
                    <p:nvPr/>
                  </p:nvSpPr>
                  <p:spPr bwMode="auto">
                    <a:xfrm flipV="1">
                      <a:off x="1066"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26" name="Line 104">
                      <a:extLst>
                        <a:ext uri="{FF2B5EF4-FFF2-40B4-BE49-F238E27FC236}">
                          <a16:creationId xmlns:a16="http://schemas.microsoft.com/office/drawing/2014/main" id="{30B27396-A41B-5144-AE3C-A9F24BBB7E1C}"/>
                        </a:ext>
                      </a:extLst>
                    </p:cNvPr>
                    <p:cNvSpPr>
                      <a:spLocks noChangeShapeType="1"/>
                    </p:cNvSpPr>
                    <p:nvPr/>
                  </p:nvSpPr>
                  <p:spPr bwMode="auto">
                    <a:xfrm>
                      <a:off x="1096"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20" name="Group 109">
                    <a:extLst>
                      <a:ext uri="{FF2B5EF4-FFF2-40B4-BE49-F238E27FC236}">
                        <a16:creationId xmlns:a16="http://schemas.microsoft.com/office/drawing/2014/main" id="{4C7D8065-2CAB-A04D-B832-14A0268A5977}"/>
                      </a:ext>
                    </a:extLst>
                  </p:cNvPr>
                  <p:cNvGrpSpPr>
                    <a:grpSpLocks/>
                  </p:cNvGrpSpPr>
                  <p:nvPr/>
                </p:nvGrpSpPr>
                <p:grpSpPr bwMode="auto">
                  <a:xfrm>
                    <a:off x="1063" y="1312"/>
                    <a:ext cx="56" cy="210"/>
                    <a:chOff x="1063" y="1312"/>
                    <a:chExt cx="56" cy="210"/>
                  </a:xfrm>
                </p:grpSpPr>
                <p:sp>
                  <p:nvSpPr>
                    <p:cNvPr id="31321" name="Oval 106">
                      <a:extLst>
                        <a:ext uri="{FF2B5EF4-FFF2-40B4-BE49-F238E27FC236}">
                          <a16:creationId xmlns:a16="http://schemas.microsoft.com/office/drawing/2014/main" id="{BED0CEB5-67F3-0542-8C18-5B7709958212}"/>
                        </a:ext>
                      </a:extLst>
                    </p:cNvPr>
                    <p:cNvSpPr>
                      <a:spLocks noChangeArrowheads="1"/>
                    </p:cNvSpPr>
                    <p:nvPr/>
                  </p:nvSpPr>
                  <p:spPr bwMode="auto">
                    <a:xfrm>
                      <a:off x="1063"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22" name="Line 107">
                      <a:extLst>
                        <a:ext uri="{FF2B5EF4-FFF2-40B4-BE49-F238E27FC236}">
                          <a16:creationId xmlns:a16="http://schemas.microsoft.com/office/drawing/2014/main" id="{EEC762F3-EBA0-AB4E-AB5B-7E31895FC7B2}"/>
                        </a:ext>
                      </a:extLst>
                    </p:cNvPr>
                    <p:cNvSpPr>
                      <a:spLocks noChangeShapeType="1"/>
                    </p:cNvSpPr>
                    <p:nvPr/>
                  </p:nvSpPr>
                  <p:spPr bwMode="auto">
                    <a:xfrm>
                      <a:off x="1067"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23" name="Line 108">
                      <a:extLst>
                        <a:ext uri="{FF2B5EF4-FFF2-40B4-BE49-F238E27FC236}">
                          <a16:creationId xmlns:a16="http://schemas.microsoft.com/office/drawing/2014/main" id="{035D6392-40CC-A641-BD4A-7C9B44E86054}"/>
                        </a:ext>
                      </a:extLst>
                    </p:cNvPr>
                    <p:cNvSpPr>
                      <a:spLocks noChangeShapeType="1"/>
                    </p:cNvSpPr>
                    <p:nvPr/>
                  </p:nvSpPr>
                  <p:spPr bwMode="auto">
                    <a:xfrm flipV="1">
                      <a:off x="109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01" name="Group 119">
                  <a:extLst>
                    <a:ext uri="{FF2B5EF4-FFF2-40B4-BE49-F238E27FC236}">
                      <a16:creationId xmlns:a16="http://schemas.microsoft.com/office/drawing/2014/main" id="{755BB880-ACA9-F942-9516-356D3BEB8488}"/>
                    </a:ext>
                  </a:extLst>
                </p:cNvPr>
                <p:cNvGrpSpPr>
                  <a:grpSpLocks/>
                </p:cNvGrpSpPr>
                <p:nvPr/>
              </p:nvGrpSpPr>
              <p:grpSpPr bwMode="auto">
                <a:xfrm>
                  <a:off x="1126" y="1091"/>
                  <a:ext cx="56" cy="431"/>
                  <a:chOff x="1126" y="1091"/>
                  <a:chExt cx="56" cy="431"/>
                </a:xfrm>
              </p:grpSpPr>
              <p:grpSp>
                <p:nvGrpSpPr>
                  <p:cNvPr id="31311" name="Group 114">
                    <a:extLst>
                      <a:ext uri="{FF2B5EF4-FFF2-40B4-BE49-F238E27FC236}">
                        <a16:creationId xmlns:a16="http://schemas.microsoft.com/office/drawing/2014/main" id="{D8568C36-3D04-284E-954F-B974CC2DD09F}"/>
                      </a:ext>
                    </a:extLst>
                  </p:cNvPr>
                  <p:cNvGrpSpPr>
                    <a:grpSpLocks/>
                  </p:cNvGrpSpPr>
                  <p:nvPr/>
                </p:nvGrpSpPr>
                <p:grpSpPr bwMode="auto">
                  <a:xfrm>
                    <a:off x="1126" y="1091"/>
                    <a:ext cx="56" cy="210"/>
                    <a:chOff x="1126" y="1091"/>
                    <a:chExt cx="56" cy="210"/>
                  </a:xfrm>
                </p:grpSpPr>
                <p:sp>
                  <p:nvSpPr>
                    <p:cNvPr id="31316" name="Oval 111">
                      <a:extLst>
                        <a:ext uri="{FF2B5EF4-FFF2-40B4-BE49-F238E27FC236}">
                          <a16:creationId xmlns:a16="http://schemas.microsoft.com/office/drawing/2014/main" id="{16B60C30-CFD5-0943-9776-C1726C61CE11}"/>
                        </a:ext>
                      </a:extLst>
                    </p:cNvPr>
                    <p:cNvSpPr>
                      <a:spLocks noChangeArrowheads="1"/>
                    </p:cNvSpPr>
                    <p:nvPr/>
                  </p:nvSpPr>
                  <p:spPr bwMode="auto">
                    <a:xfrm>
                      <a:off x="1127"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17" name="Line 112">
                      <a:extLst>
                        <a:ext uri="{FF2B5EF4-FFF2-40B4-BE49-F238E27FC236}">
                          <a16:creationId xmlns:a16="http://schemas.microsoft.com/office/drawing/2014/main" id="{D63A4912-E6FE-8B4D-9624-699DD7C4F44B}"/>
                        </a:ext>
                      </a:extLst>
                    </p:cNvPr>
                    <p:cNvSpPr>
                      <a:spLocks noChangeShapeType="1"/>
                    </p:cNvSpPr>
                    <p:nvPr/>
                  </p:nvSpPr>
                  <p:spPr bwMode="auto">
                    <a:xfrm flipV="1">
                      <a:off x="1126"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18" name="Line 113">
                      <a:extLst>
                        <a:ext uri="{FF2B5EF4-FFF2-40B4-BE49-F238E27FC236}">
                          <a16:creationId xmlns:a16="http://schemas.microsoft.com/office/drawing/2014/main" id="{BB3BC398-31A6-334C-98F1-0E1F30E56BD4}"/>
                        </a:ext>
                      </a:extLst>
                    </p:cNvPr>
                    <p:cNvSpPr>
                      <a:spLocks noChangeShapeType="1"/>
                    </p:cNvSpPr>
                    <p:nvPr/>
                  </p:nvSpPr>
                  <p:spPr bwMode="auto">
                    <a:xfrm>
                      <a:off x="1160" y="1171"/>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12" name="Group 118">
                    <a:extLst>
                      <a:ext uri="{FF2B5EF4-FFF2-40B4-BE49-F238E27FC236}">
                        <a16:creationId xmlns:a16="http://schemas.microsoft.com/office/drawing/2014/main" id="{5BBC5595-151F-B24F-AC00-0D1ADF8BD18D}"/>
                      </a:ext>
                    </a:extLst>
                  </p:cNvPr>
                  <p:cNvGrpSpPr>
                    <a:grpSpLocks/>
                  </p:cNvGrpSpPr>
                  <p:nvPr/>
                </p:nvGrpSpPr>
                <p:grpSpPr bwMode="auto">
                  <a:xfrm>
                    <a:off x="1127" y="1312"/>
                    <a:ext cx="54" cy="210"/>
                    <a:chOff x="1127" y="1312"/>
                    <a:chExt cx="54" cy="210"/>
                  </a:xfrm>
                </p:grpSpPr>
                <p:sp>
                  <p:nvSpPr>
                    <p:cNvPr id="31313" name="Oval 115">
                      <a:extLst>
                        <a:ext uri="{FF2B5EF4-FFF2-40B4-BE49-F238E27FC236}">
                          <a16:creationId xmlns:a16="http://schemas.microsoft.com/office/drawing/2014/main" id="{3988487F-1884-554D-9305-85D375CDCB74}"/>
                        </a:ext>
                      </a:extLst>
                    </p:cNvPr>
                    <p:cNvSpPr>
                      <a:spLocks noChangeArrowheads="1"/>
                    </p:cNvSpPr>
                    <p:nvPr/>
                  </p:nvSpPr>
                  <p:spPr bwMode="auto">
                    <a:xfrm>
                      <a:off x="1127"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14" name="Line 116">
                      <a:extLst>
                        <a:ext uri="{FF2B5EF4-FFF2-40B4-BE49-F238E27FC236}">
                          <a16:creationId xmlns:a16="http://schemas.microsoft.com/office/drawing/2014/main" id="{EB988B75-70A0-9449-9C7C-83D9E97D0782}"/>
                        </a:ext>
                      </a:extLst>
                    </p:cNvPr>
                    <p:cNvSpPr>
                      <a:spLocks noChangeShapeType="1"/>
                    </p:cNvSpPr>
                    <p:nvPr/>
                  </p:nvSpPr>
                  <p:spPr bwMode="auto">
                    <a:xfrm>
                      <a:off x="1127"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15" name="Line 117">
                      <a:extLst>
                        <a:ext uri="{FF2B5EF4-FFF2-40B4-BE49-F238E27FC236}">
                          <a16:creationId xmlns:a16="http://schemas.microsoft.com/office/drawing/2014/main" id="{DDEB8C56-3CF1-2940-9012-6A64E1210850}"/>
                        </a:ext>
                      </a:extLst>
                    </p:cNvPr>
                    <p:cNvSpPr>
                      <a:spLocks noChangeShapeType="1"/>
                    </p:cNvSpPr>
                    <p:nvPr/>
                  </p:nvSpPr>
                  <p:spPr bwMode="auto">
                    <a:xfrm flipV="1">
                      <a:off x="1159"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02" name="Group 128">
                  <a:extLst>
                    <a:ext uri="{FF2B5EF4-FFF2-40B4-BE49-F238E27FC236}">
                      <a16:creationId xmlns:a16="http://schemas.microsoft.com/office/drawing/2014/main" id="{DC840826-003E-974F-BA15-16AEBB30B02C}"/>
                    </a:ext>
                  </a:extLst>
                </p:cNvPr>
                <p:cNvGrpSpPr>
                  <a:grpSpLocks/>
                </p:cNvGrpSpPr>
                <p:nvPr/>
              </p:nvGrpSpPr>
              <p:grpSpPr bwMode="auto">
                <a:xfrm>
                  <a:off x="1196" y="1091"/>
                  <a:ext cx="55" cy="431"/>
                  <a:chOff x="1196" y="1091"/>
                  <a:chExt cx="55" cy="431"/>
                </a:xfrm>
              </p:grpSpPr>
              <p:grpSp>
                <p:nvGrpSpPr>
                  <p:cNvPr id="31303" name="Group 123">
                    <a:extLst>
                      <a:ext uri="{FF2B5EF4-FFF2-40B4-BE49-F238E27FC236}">
                        <a16:creationId xmlns:a16="http://schemas.microsoft.com/office/drawing/2014/main" id="{715E935C-30AD-3D41-835C-4EF262AE7BCE}"/>
                      </a:ext>
                    </a:extLst>
                  </p:cNvPr>
                  <p:cNvGrpSpPr>
                    <a:grpSpLocks/>
                  </p:cNvGrpSpPr>
                  <p:nvPr/>
                </p:nvGrpSpPr>
                <p:grpSpPr bwMode="auto">
                  <a:xfrm>
                    <a:off x="1196" y="1091"/>
                    <a:ext cx="55" cy="210"/>
                    <a:chOff x="1196" y="1091"/>
                    <a:chExt cx="55" cy="210"/>
                  </a:xfrm>
                </p:grpSpPr>
                <p:sp>
                  <p:nvSpPr>
                    <p:cNvPr id="31308" name="Oval 120">
                      <a:extLst>
                        <a:ext uri="{FF2B5EF4-FFF2-40B4-BE49-F238E27FC236}">
                          <a16:creationId xmlns:a16="http://schemas.microsoft.com/office/drawing/2014/main" id="{AC02D778-6A26-1F4A-917D-D3D7B0F93214}"/>
                        </a:ext>
                      </a:extLst>
                    </p:cNvPr>
                    <p:cNvSpPr>
                      <a:spLocks noChangeArrowheads="1"/>
                    </p:cNvSpPr>
                    <p:nvPr/>
                  </p:nvSpPr>
                  <p:spPr bwMode="auto">
                    <a:xfrm>
                      <a:off x="1196"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09" name="Line 121">
                      <a:extLst>
                        <a:ext uri="{FF2B5EF4-FFF2-40B4-BE49-F238E27FC236}">
                          <a16:creationId xmlns:a16="http://schemas.microsoft.com/office/drawing/2014/main" id="{FEE81216-AC3A-4E48-B099-538FB761368E}"/>
                        </a:ext>
                      </a:extLst>
                    </p:cNvPr>
                    <p:cNvSpPr>
                      <a:spLocks noChangeShapeType="1"/>
                    </p:cNvSpPr>
                    <p:nvPr/>
                  </p:nvSpPr>
                  <p:spPr bwMode="auto">
                    <a:xfrm flipV="1">
                      <a:off x="1197"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10" name="Line 122">
                      <a:extLst>
                        <a:ext uri="{FF2B5EF4-FFF2-40B4-BE49-F238E27FC236}">
                          <a16:creationId xmlns:a16="http://schemas.microsoft.com/office/drawing/2014/main" id="{F917CE1C-3F81-8544-B076-BC2FBFA5F6CB}"/>
                        </a:ext>
                      </a:extLst>
                    </p:cNvPr>
                    <p:cNvSpPr>
                      <a:spLocks noChangeShapeType="1"/>
                    </p:cNvSpPr>
                    <p:nvPr/>
                  </p:nvSpPr>
                  <p:spPr bwMode="auto">
                    <a:xfrm>
                      <a:off x="1226" y="1171"/>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04" name="Group 127">
                    <a:extLst>
                      <a:ext uri="{FF2B5EF4-FFF2-40B4-BE49-F238E27FC236}">
                        <a16:creationId xmlns:a16="http://schemas.microsoft.com/office/drawing/2014/main" id="{0403DC8C-99B3-FF43-8ADE-EFCC409C909B}"/>
                      </a:ext>
                    </a:extLst>
                  </p:cNvPr>
                  <p:cNvGrpSpPr>
                    <a:grpSpLocks/>
                  </p:cNvGrpSpPr>
                  <p:nvPr/>
                </p:nvGrpSpPr>
                <p:grpSpPr bwMode="auto">
                  <a:xfrm>
                    <a:off x="1196" y="1312"/>
                    <a:ext cx="55" cy="210"/>
                    <a:chOff x="1196" y="1312"/>
                    <a:chExt cx="55" cy="210"/>
                  </a:xfrm>
                </p:grpSpPr>
                <p:sp>
                  <p:nvSpPr>
                    <p:cNvPr id="31305" name="Oval 124">
                      <a:extLst>
                        <a:ext uri="{FF2B5EF4-FFF2-40B4-BE49-F238E27FC236}">
                          <a16:creationId xmlns:a16="http://schemas.microsoft.com/office/drawing/2014/main" id="{67364735-D20D-0D40-892D-602C43B21166}"/>
                        </a:ext>
                      </a:extLst>
                    </p:cNvPr>
                    <p:cNvSpPr>
                      <a:spLocks noChangeArrowheads="1"/>
                    </p:cNvSpPr>
                    <p:nvPr/>
                  </p:nvSpPr>
                  <p:spPr bwMode="auto">
                    <a:xfrm>
                      <a:off x="1196"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06" name="Line 125">
                      <a:extLst>
                        <a:ext uri="{FF2B5EF4-FFF2-40B4-BE49-F238E27FC236}">
                          <a16:creationId xmlns:a16="http://schemas.microsoft.com/office/drawing/2014/main" id="{032F5473-BC74-3642-8BCE-2176F665CFD8}"/>
                        </a:ext>
                      </a:extLst>
                    </p:cNvPr>
                    <p:cNvSpPr>
                      <a:spLocks noChangeShapeType="1"/>
                    </p:cNvSpPr>
                    <p:nvPr/>
                  </p:nvSpPr>
                  <p:spPr bwMode="auto">
                    <a:xfrm>
                      <a:off x="1198"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07" name="Line 126">
                      <a:extLst>
                        <a:ext uri="{FF2B5EF4-FFF2-40B4-BE49-F238E27FC236}">
                          <a16:creationId xmlns:a16="http://schemas.microsoft.com/office/drawing/2014/main" id="{BD21A1D1-D7E6-0343-9277-F51FE88ECCF8}"/>
                        </a:ext>
                      </a:extLst>
                    </p:cNvPr>
                    <p:cNvSpPr>
                      <a:spLocks noChangeShapeType="1"/>
                    </p:cNvSpPr>
                    <p:nvPr/>
                  </p:nvSpPr>
                  <p:spPr bwMode="auto">
                    <a:xfrm flipV="1">
                      <a:off x="1226" y="1312"/>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31145" name="Group 259">
              <a:extLst>
                <a:ext uri="{FF2B5EF4-FFF2-40B4-BE49-F238E27FC236}">
                  <a16:creationId xmlns:a16="http://schemas.microsoft.com/office/drawing/2014/main" id="{B4B04B21-0B0B-0A46-889E-1E18FBACFF60}"/>
                </a:ext>
              </a:extLst>
            </p:cNvPr>
            <p:cNvGrpSpPr>
              <a:grpSpLocks/>
            </p:cNvGrpSpPr>
            <p:nvPr/>
          </p:nvGrpSpPr>
          <p:grpSpPr bwMode="auto">
            <a:xfrm>
              <a:off x="1788" y="1091"/>
              <a:ext cx="925" cy="431"/>
              <a:chOff x="1788" y="1091"/>
              <a:chExt cx="925" cy="431"/>
            </a:xfrm>
          </p:grpSpPr>
          <p:grpSp>
            <p:nvGrpSpPr>
              <p:cNvPr id="31166" name="Group 194">
                <a:extLst>
                  <a:ext uri="{FF2B5EF4-FFF2-40B4-BE49-F238E27FC236}">
                    <a16:creationId xmlns:a16="http://schemas.microsoft.com/office/drawing/2014/main" id="{3AF94EEF-2F67-9549-84AB-70F5E2C23824}"/>
                  </a:ext>
                </a:extLst>
              </p:cNvPr>
              <p:cNvGrpSpPr>
                <a:grpSpLocks/>
              </p:cNvGrpSpPr>
              <p:nvPr/>
            </p:nvGrpSpPr>
            <p:grpSpPr bwMode="auto">
              <a:xfrm>
                <a:off x="1788" y="1091"/>
                <a:ext cx="459" cy="431"/>
                <a:chOff x="1788" y="1091"/>
                <a:chExt cx="459" cy="431"/>
              </a:xfrm>
            </p:grpSpPr>
            <p:grpSp>
              <p:nvGrpSpPr>
                <p:cNvPr id="31231" name="Group 139">
                  <a:extLst>
                    <a:ext uri="{FF2B5EF4-FFF2-40B4-BE49-F238E27FC236}">
                      <a16:creationId xmlns:a16="http://schemas.microsoft.com/office/drawing/2014/main" id="{13DCCCEE-72F3-1B4F-B5BF-690DFBD4549F}"/>
                    </a:ext>
                  </a:extLst>
                </p:cNvPr>
                <p:cNvGrpSpPr>
                  <a:grpSpLocks/>
                </p:cNvGrpSpPr>
                <p:nvPr/>
              </p:nvGrpSpPr>
              <p:grpSpPr bwMode="auto">
                <a:xfrm>
                  <a:off x="1788" y="1091"/>
                  <a:ext cx="54" cy="431"/>
                  <a:chOff x="1788" y="1091"/>
                  <a:chExt cx="54" cy="431"/>
                </a:xfrm>
              </p:grpSpPr>
              <p:grpSp>
                <p:nvGrpSpPr>
                  <p:cNvPr id="31286" name="Group 134">
                    <a:extLst>
                      <a:ext uri="{FF2B5EF4-FFF2-40B4-BE49-F238E27FC236}">
                        <a16:creationId xmlns:a16="http://schemas.microsoft.com/office/drawing/2014/main" id="{3D8B0622-AEA6-294A-AB49-BA909231474D}"/>
                      </a:ext>
                    </a:extLst>
                  </p:cNvPr>
                  <p:cNvGrpSpPr>
                    <a:grpSpLocks/>
                  </p:cNvGrpSpPr>
                  <p:nvPr/>
                </p:nvGrpSpPr>
                <p:grpSpPr bwMode="auto">
                  <a:xfrm>
                    <a:off x="1788" y="1091"/>
                    <a:ext cx="54" cy="210"/>
                    <a:chOff x="1788" y="1091"/>
                    <a:chExt cx="54" cy="210"/>
                  </a:xfrm>
                </p:grpSpPr>
                <p:sp>
                  <p:nvSpPr>
                    <p:cNvPr id="31291" name="Oval 131">
                      <a:extLst>
                        <a:ext uri="{FF2B5EF4-FFF2-40B4-BE49-F238E27FC236}">
                          <a16:creationId xmlns:a16="http://schemas.microsoft.com/office/drawing/2014/main" id="{F9A27E23-05A3-D94B-B0AB-F82920087F7E}"/>
                        </a:ext>
                      </a:extLst>
                    </p:cNvPr>
                    <p:cNvSpPr>
                      <a:spLocks noChangeArrowheads="1"/>
                    </p:cNvSpPr>
                    <p:nvPr/>
                  </p:nvSpPr>
                  <p:spPr bwMode="auto">
                    <a:xfrm>
                      <a:off x="1789"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92" name="Line 132">
                      <a:extLst>
                        <a:ext uri="{FF2B5EF4-FFF2-40B4-BE49-F238E27FC236}">
                          <a16:creationId xmlns:a16="http://schemas.microsoft.com/office/drawing/2014/main" id="{40931179-14C2-0B44-8542-10A840129BDA}"/>
                        </a:ext>
                      </a:extLst>
                    </p:cNvPr>
                    <p:cNvSpPr>
                      <a:spLocks noChangeShapeType="1"/>
                    </p:cNvSpPr>
                    <p:nvPr/>
                  </p:nvSpPr>
                  <p:spPr bwMode="auto">
                    <a:xfrm flipV="1">
                      <a:off x="1788"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93" name="Line 133">
                      <a:extLst>
                        <a:ext uri="{FF2B5EF4-FFF2-40B4-BE49-F238E27FC236}">
                          <a16:creationId xmlns:a16="http://schemas.microsoft.com/office/drawing/2014/main" id="{EB5B76B5-CE0E-364D-9978-EB0CAC51EAE7}"/>
                        </a:ext>
                      </a:extLst>
                    </p:cNvPr>
                    <p:cNvSpPr>
                      <a:spLocks noChangeShapeType="1"/>
                    </p:cNvSpPr>
                    <p:nvPr/>
                  </p:nvSpPr>
                  <p:spPr bwMode="auto">
                    <a:xfrm>
                      <a:off x="1819"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87" name="Group 138">
                    <a:extLst>
                      <a:ext uri="{FF2B5EF4-FFF2-40B4-BE49-F238E27FC236}">
                        <a16:creationId xmlns:a16="http://schemas.microsoft.com/office/drawing/2014/main" id="{9396877B-A7A6-7E4F-84B0-C5A96C0D021E}"/>
                      </a:ext>
                    </a:extLst>
                  </p:cNvPr>
                  <p:cNvGrpSpPr>
                    <a:grpSpLocks/>
                  </p:cNvGrpSpPr>
                  <p:nvPr/>
                </p:nvGrpSpPr>
                <p:grpSpPr bwMode="auto">
                  <a:xfrm>
                    <a:off x="1789" y="1312"/>
                    <a:ext cx="53" cy="210"/>
                    <a:chOff x="1789" y="1312"/>
                    <a:chExt cx="53" cy="210"/>
                  </a:xfrm>
                </p:grpSpPr>
                <p:sp>
                  <p:nvSpPr>
                    <p:cNvPr id="31288" name="Oval 135">
                      <a:extLst>
                        <a:ext uri="{FF2B5EF4-FFF2-40B4-BE49-F238E27FC236}">
                          <a16:creationId xmlns:a16="http://schemas.microsoft.com/office/drawing/2014/main" id="{9B2374C1-D67F-EE4A-BFD8-BA7A9FBAB5D7}"/>
                        </a:ext>
                      </a:extLst>
                    </p:cNvPr>
                    <p:cNvSpPr>
                      <a:spLocks noChangeArrowheads="1"/>
                    </p:cNvSpPr>
                    <p:nvPr/>
                  </p:nvSpPr>
                  <p:spPr bwMode="auto">
                    <a:xfrm>
                      <a:off x="1789"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89" name="Line 136">
                      <a:extLst>
                        <a:ext uri="{FF2B5EF4-FFF2-40B4-BE49-F238E27FC236}">
                          <a16:creationId xmlns:a16="http://schemas.microsoft.com/office/drawing/2014/main" id="{56312EDB-4FAE-D549-8DA4-87D0BFF00783}"/>
                        </a:ext>
                      </a:extLst>
                    </p:cNvPr>
                    <p:cNvSpPr>
                      <a:spLocks noChangeShapeType="1"/>
                    </p:cNvSpPr>
                    <p:nvPr/>
                  </p:nvSpPr>
                  <p:spPr bwMode="auto">
                    <a:xfrm>
                      <a:off x="1789"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90" name="Line 137">
                      <a:extLst>
                        <a:ext uri="{FF2B5EF4-FFF2-40B4-BE49-F238E27FC236}">
                          <a16:creationId xmlns:a16="http://schemas.microsoft.com/office/drawing/2014/main" id="{C6E18DA5-37C7-104A-8B46-FDFD44F63BAB}"/>
                        </a:ext>
                      </a:extLst>
                    </p:cNvPr>
                    <p:cNvSpPr>
                      <a:spLocks noChangeShapeType="1"/>
                    </p:cNvSpPr>
                    <p:nvPr/>
                  </p:nvSpPr>
                  <p:spPr bwMode="auto">
                    <a:xfrm flipV="1">
                      <a:off x="181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2" name="Group 148">
                  <a:extLst>
                    <a:ext uri="{FF2B5EF4-FFF2-40B4-BE49-F238E27FC236}">
                      <a16:creationId xmlns:a16="http://schemas.microsoft.com/office/drawing/2014/main" id="{85651664-E1D6-5342-9078-EC5A80010B60}"/>
                    </a:ext>
                  </a:extLst>
                </p:cNvPr>
                <p:cNvGrpSpPr>
                  <a:grpSpLocks/>
                </p:cNvGrpSpPr>
                <p:nvPr/>
              </p:nvGrpSpPr>
              <p:grpSpPr bwMode="auto">
                <a:xfrm>
                  <a:off x="1849" y="1091"/>
                  <a:ext cx="57" cy="431"/>
                  <a:chOff x="1849" y="1091"/>
                  <a:chExt cx="57" cy="431"/>
                </a:xfrm>
              </p:grpSpPr>
              <p:grpSp>
                <p:nvGrpSpPr>
                  <p:cNvPr id="31278" name="Group 143">
                    <a:extLst>
                      <a:ext uri="{FF2B5EF4-FFF2-40B4-BE49-F238E27FC236}">
                        <a16:creationId xmlns:a16="http://schemas.microsoft.com/office/drawing/2014/main" id="{4417AD2F-DFE5-944D-938F-E3C930C1FB09}"/>
                      </a:ext>
                    </a:extLst>
                  </p:cNvPr>
                  <p:cNvGrpSpPr>
                    <a:grpSpLocks/>
                  </p:cNvGrpSpPr>
                  <p:nvPr/>
                </p:nvGrpSpPr>
                <p:grpSpPr bwMode="auto">
                  <a:xfrm>
                    <a:off x="1849" y="1091"/>
                    <a:ext cx="57" cy="210"/>
                    <a:chOff x="1849" y="1091"/>
                    <a:chExt cx="57" cy="210"/>
                  </a:xfrm>
                </p:grpSpPr>
                <p:sp>
                  <p:nvSpPr>
                    <p:cNvPr id="31283" name="Oval 140">
                      <a:extLst>
                        <a:ext uri="{FF2B5EF4-FFF2-40B4-BE49-F238E27FC236}">
                          <a16:creationId xmlns:a16="http://schemas.microsoft.com/office/drawing/2014/main" id="{C80CB731-44A4-6945-B6E8-68E9DCDDEFB3}"/>
                        </a:ext>
                      </a:extLst>
                    </p:cNvPr>
                    <p:cNvSpPr>
                      <a:spLocks noChangeArrowheads="1"/>
                    </p:cNvSpPr>
                    <p:nvPr/>
                  </p:nvSpPr>
                  <p:spPr bwMode="auto">
                    <a:xfrm>
                      <a:off x="1849"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84" name="Line 141">
                      <a:extLst>
                        <a:ext uri="{FF2B5EF4-FFF2-40B4-BE49-F238E27FC236}">
                          <a16:creationId xmlns:a16="http://schemas.microsoft.com/office/drawing/2014/main" id="{C1954209-B178-784B-9B19-49625DA69F12}"/>
                        </a:ext>
                      </a:extLst>
                    </p:cNvPr>
                    <p:cNvSpPr>
                      <a:spLocks noChangeShapeType="1"/>
                    </p:cNvSpPr>
                    <p:nvPr/>
                  </p:nvSpPr>
                  <p:spPr bwMode="auto">
                    <a:xfrm flipV="1">
                      <a:off x="1855" y="1170"/>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85" name="Line 142">
                      <a:extLst>
                        <a:ext uri="{FF2B5EF4-FFF2-40B4-BE49-F238E27FC236}">
                          <a16:creationId xmlns:a16="http://schemas.microsoft.com/office/drawing/2014/main" id="{745D6247-3DD3-A34A-89EB-E74A92ED6DFF}"/>
                        </a:ext>
                      </a:extLst>
                    </p:cNvPr>
                    <p:cNvSpPr>
                      <a:spLocks noChangeShapeType="1"/>
                    </p:cNvSpPr>
                    <p:nvPr/>
                  </p:nvSpPr>
                  <p:spPr bwMode="auto">
                    <a:xfrm>
                      <a:off x="1882"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79" name="Group 147">
                    <a:extLst>
                      <a:ext uri="{FF2B5EF4-FFF2-40B4-BE49-F238E27FC236}">
                        <a16:creationId xmlns:a16="http://schemas.microsoft.com/office/drawing/2014/main" id="{6BDCC9E4-307F-6B42-9071-CC54D7BF9CDC}"/>
                      </a:ext>
                    </a:extLst>
                  </p:cNvPr>
                  <p:cNvGrpSpPr>
                    <a:grpSpLocks/>
                  </p:cNvGrpSpPr>
                  <p:nvPr/>
                </p:nvGrpSpPr>
                <p:grpSpPr bwMode="auto">
                  <a:xfrm>
                    <a:off x="1849" y="1312"/>
                    <a:ext cx="56" cy="210"/>
                    <a:chOff x="1849" y="1312"/>
                    <a:chExt cx="56" cy="210"/>
                  </a:xfrm>
                </p:grpSpPr>
                <p:sp>
                  <p:nvSpPr>
                    <p:cNvPr id="31280" name="Oval 144">
                      <a:extLst>
                        <a:ext uri="{FF2B5EF4-FFF2-40B4-BE49-F238E27FC236}">
                          <a16:creationId xmlns:a16="http://schemas.microsoft.com/office/drawing/2014/main" id="{5707BBBB-9532-7F40-8E59-61535035103C}"/>
                        </a:ext>
                      </a:extLst>
                    </p:cNvPr>
                    <p:cNvSpPr>
                      <a:spLocks noChangeArrowheads="1"/>
                    </p:cNvSpPr>
                    <p:nvPr/>
                  </p:nvSpPr>
                  <p:spPr bwMode="auto">
                    <a:xfrm>
                      <a:off x="1849"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81" name="Line 145">
                      <a:extLst>
                        <a:ext uri="{FF2B5EF4-FFF2-40B4-BE49-F238E27FC236}">
                          <a16:creationId xmlns:a16="http://schemas.microsoft.com/office/drawing/2014/main" id="{8822CE56-CE88-3E4A-AAAF-AD54AF56B4DF}"/>
                        </a:ext>
                      </a:extLst>
                    </p:cNvPr>
                    <p:cNvSpPr>
                      <a:spLocks noChangeShapeType="1"/>
                    </p:cNvSpPr>
                    <p:nvPr/>
                  </p:nvSpPr>
                  <p:spPr bwMode="auto">
                    <a:xfrm>
                      <a:off x="1855" y="1312"/>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82" name="Line 146">
                      <a:extLst>
                        <a:ext uri="{FF2B5EF4-FFF2-40B4-BE49-F238E27FC236}">
                          <a16:creationId xmlns:a16="http://schemas.microsoft.com/office/drawing/2014/main" id="{494A78AC-EAD2-EB49-8F2D-D6812BEBC94E}"/>
                        </a:ext>
                      </a:extLst>
                    </p:cNvPr>
                    <p:cNvSpPr>
                      <a:spLocks noChangeShapeType="1"/>
                    </p:cNvSpPr>
                    <p:nvPr/>
                  </p:nvSpPr>
                  <p:spPr bwMode="auto">
                    <a:xfrm flipV="1">
                      <a:off x="1881"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3" name="Group 157">
                  <a:extLst>
                    <a:ext uri="{FF2B5EF4-FFF2-40B4-BE49-F238E27FC236}">
                      <a16:creationId xmlns:a16="http://schemas.microsoft.com/office/drawing/2014/main" id="{6705906A-B92A-3A4E-A796-AD3499D48716}"/>
                    </a:ext>
                  </a:extLst>
                </p:cNvPr>
                <p:cNvGrpSpPr>
                  <a:grpSpLocks/>
                </p:cNvGrpSpPr>
                <p:nvPr/>
              </p:nvGrpSpPr>
              <p:grpSpPr bwMode="auto">
                <a:xfrm>
                  <a:off x="1922" y="1091"/>
                  <a:ext cx="59" cy="431"/>
                  <a:chOff x="1922" y="1091"/>
                  <a:chExt cx="59" cy="431"/>
                </a:xfrm>
              </p:grpSpPr>
              <p:grpSp>
                <p:nvGrpSpPr>
                  <p:cNvPr id="31270" name="Group 152">
                    <a:extLst>
                      <a:ext uri="{FF2B5EF4-FFF2-40B4-BE49-F238E27FC236}">
                        <a16:creationId xmlns:a16="http://schemas.microsoft.com/office/drawing/2014/main" id="{095750EE-6156-FE4F-BF08-1EA94C0935F4}"/>
                      </a:ext>
                    </a:extLst>
                  </p:cNvPr>
                  <p:cNvGrpSpPr>
                    <a:grpSpLocks/>
                  </p:cNvGrpSpPr>
                  <p:nvPr/>
                </p:nvGrpSpPr>
                <p:grpSpPr bwMode="auto">
                  <a:xfrm>
                    <a:off x="1922" y="1091"/>
                    <a:ext cx="59" cy="210"/>
                    <a:chOff x="1922" y="1091"/>
                    <a:chExt cx="59" cy="210"/>
                  </a:xfrm>
                </p:grpSpPr>
                <p:sp>
                  <p:nvSpPr>
                    <p:cNvPr id="31275" name="Oval 149">
                      <a:extLst>
                        <a:ext uri="{FF2B5EF4-FFF2-40B4-BE49-F238E27FC236}">
                          <a16:creationId xmlns:a16="http://schemas.microsoft.com/office/drawing/2014/main" id="{1E2AF1E6-9CFD-9F4A-BBDF-0AEDD702A92E}"/>
                        </a:ext>
                      </a:extLst>
                    </p:cNvPr>
                    <p:cNvSpPr>
                      <a:spLocks noChangeArrowheads="1"/>
                    </p:cNvSpPr>
                    <p:nvPr/>
                  </p:nvSpPr>
                  <p:spPr bwMode="auto">
                    <a:xfrm>
                      <a:off x="1922" y="1091"/>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76" name="Line 150">
                      <a:extLst>
                        <a:ext uri="{FF2B5EF4-FFF2-40B4-BE49-F238E27FC236}">
                          <a16:creationId xmlns:a16="http://schemas.microsoft.com/office/drawing/2014/main" id="{86B1A832-350F-094F-BA44-FCD7594AE595}"/>
                        </a:ext>
                      </a:extLst>
                    </p:cNvPr>
                    <p:cNvSpPr>
                      <a:spLocks noChangeShapeType="1"/>
                    </p:cNvSpPr>
                    <p:nvPr/>
                  </p:nvSpPr>
                  <p:spPr bwMode="auto">
                    <a:xfrm flipV="1">
                      <a:off x="1923"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77" name="Line 151">
                      <a:extLst>
                        <a:ext uri="{FF2B5EF4-FFF2-40B4-BE49-F238E27FC236}">
                          <a16:creationId xmlns:a16="http://schemas.microsoft.com/office/drawing/2014/main" id="{44B472E5-5276-3A47-9C62-84523573C20C}"/>
                        </a:ext>
                      </a:extLst>
                    </p:cNvPr>
                    <p:cNvSpPr>
                      <a:spLocks noChangeShapeType="1"/>
                    </p:cNvSpPr>
                    <p:nvPr/>
                  </p:nvSpPr>
                  <p:spPr bwMode="auto">
                    <a:xfrm>
                      <a:off x="1954" y="1171"/>
                      <a:ext cx="27"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71" name="Group 156">
                    <a:extLst>
                      <a:ext uri="{FF2B5EF4-FFF2-40B4-BE49-F238E27FC236}">
                        <a16:creationId xmlns:a16="http://schemas.microsoft.com/office/drawing/2014/main" id="{A63ED4AB-619A-FF4F-B571-E26A14F99BDF}"/>
                      </a:ext>
                    </a:extLst>
                  </p:cNvPr>
                  <p:cNvGrpSpPr>
                    <a:grpSpLocks/>
                  </p:cNvGrpSpPr>
                  <p:nvPr/>
                </p:nvGrpSpPr>
                <p:grpSpPr bwMode="auto">
                  <a:xfrm>
                    <a:off x="1922" y="1312"/>
                    <a:ext cx="59" cy="210"/>
                    <a:chOff x="1922" y="1312"/>
                    <a:chExt cx="59" cy="210"/>
                  </a:xfrm>
                </p:grpSpPr>
                <p:sp>
                  <p:nvSpPr>
                    <p:cNvPr id="31272" name="Oval 153">
                      <a:extLst>
                        <a:ext uri="{FF2B5EF4-FFF2-40B4-BE49-F238E27FC236}">
                          <a16:creationId xmlns:a16="http://schemas.microsoft.com/office/drawing/2014/main" id="{7FC3EE33-3410-E94C-8182-4B5C4CD0BD49}"/>
                        </a:ext>
                      </a:extLst>
                    </p:cNvPr>
                    <p:cNvSpPr>
                      <a:spLocks noChangeArrowheads="1"/>
                    </p:cNvSpPr>
                    <p:nvPr/>
                  </p:nvSpPr>
                  <p:spPr bwMode="auto">
                    <a:xfrm>
                      <a:off x="1922" y="1443"/>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73" name="Line 154">
                      <a:extLst>
                        <a:ext uri="{FF2B5EF4-FFF2-40B4-BE49-F238E27FC236}">
                          <a16:creationId xmlns:a16="http://schemas.microsoft.com/office/drawing/2014/main" id="{B30E72DD-B217-464E-A710-6923457EC940}"/>
                        </a:ext>
                      </a:extLst>
                    </p:cNvPr>
                    <p:cNvSpPr>
                      <a:spLocks noChangeShapeType="1"/>
                    </p:cNvSpPr>
                    <p:nvPr/>
                  </p:nvSpPr>
                  <p:spPr bwMode="auto">
                    <a:xfrm>
                      <a:off x="1924"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74" name="Line 155">
                      <a:extLst>
                        <a:ext uri="{FF2B5EF4-FFF2-40B4-BE49-F238E27FC236}">
                          <a16:creationId xmlns:a16="http://schemas.microsoft.com/office/drawing/2014/main" id="{CADA3128-F607-124F-8744-1152F5687A21}"/>
                        </a:ext>
                      </a:extLst>
                    </p:cNvPr>
                    <p:cNvSpPr>
                      <a:spLocks noChangeShapeType="1"/>
                    </p:cNvSpPr>
                    <p:nvPr/>
                  </p:nvSpPr>
                  <p:spPr bwMode="auto">
                    <a:xfrm flipV="1">
                      <a:off x="1954" y="1312"/>
                      <a:ext cx="27"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4" name="Group 166">
                  <a:extLst>
                    <a:ext uri="{FF2B5EF4-FFF2-40B4-BE49-F238E27FC236}">
                      <a16:creationId xmlns:a16="http://schemas.microsoft.com/office/drawing/2014/main" id="{94DF272B-0053-894D-8052-C41D608C9C43}"/>
                    </a:ext>
                  </a:extLst>
                </p:cNvPr>
                <p:cNvGrpSpPr>
                  <a:grpSpLocks/>
                </p:cNvGrpSpPr>
                <p:nvPr/>
              </p:nvGrpSpPr>
              <p:grpSpPr bwMode="auto">
                <a:xfrm>
                  <a:off x="1988" y="1091"/>
                  <a:ext cx="58" cy="431"/>
                  <a:chOff x="1988" y="1091"/>
                  <a:chExt cx="58" cy="431"/>
                </a:xfrm>
              </p:grpSpPr>
              <p:grpSp>
                <p:nvGrpSpPr>
                  <p:cNvPr id="31262" name="Group 161">
                    <a:extLst>
                      <a:ext uri="{FF2B5EF4-FFF2-40B4-BE49-F238E27FC236}">
                        <a16:creationId xmlns:a16="http://schemas.microsoft.com/office/drawing/2014/main" id="{48FDCA38-67EF-3B4F-8339-8405763C0B7D}"/>
                      </a:ext>
                    </a:extLst>
                  </p:cNvPr>
                  <p:cNvGrpSpPr>
                    <a:grpSpLocks/>
                  </p:cNvGrpSpPr>
                  <p:nvPr/>
                </p:nvGrpSpPr>
                <p:grpSpPr bwMode="auto">
                  <a:xfrm>
                    <a:off x="1988" y="1091"/>
                    <a:ext cx="58" cy="210"/>
                    <a:chOff x="1988" y="1091"/>
                    <a:chExt cx="58" cy="210"/>
                  </a:xfrm>
                </p:grpSpPr>
                <p:sp>
                  <p:nvSpPr>
                    <p:cNvPr id="31267" name="Oval 158">
                      <a:extLst>
                        <a:ext uri="{FF2B5EF4-FFF2-40B4-BE49-F238E27FC236}">
                          <a16:creationId xmlns:a16="http://schemas.microsoft.com/office/drawing/2014/main" id="{34FAAE4F-56DF-8A4D-854A-D446E2AA1BCA}"/>
                        </a:ext>
                      </a:extLst>
                    </p:cNvPr>
                    <p:cNvSpPr>
                      <a:spLocks noChangeArrowheads="1"/>
                    </p:cNvSpPr>
                    <p:nvPr/>
                  </p:nvSpPr>
                  <p:spPr bwMode="auto">
                    <a:xfrm>
                      <a:off x="1988"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68" name="Line 159">
                      <a:extLst>
                        <a:ext uri="{FF2B5EF4-FFF2-40B4-BE49-F238E27FC236}">
                          <a16:creationId xmlns:a16="http://schemas.microsoft.com/office/drawing/2014/main" id="{7BC49433-7121-7141-8880-51904A2D2637}"/>
                        </a:ext>
                      </a:extLst>
                    </p:cNvPr>
                    <p:cNvSpPr>
                      <a:spLocks noChangeShapeType="1"/>
                    </p:cNvSpPr>
                    <p:nvPr/>
                  </p:nvSpPr>
                  <p:spPr bwMode="auto">
                    <a:xfrm flipV="1">
                      <a:off x="1989"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69" name="Line 160">
                      <a:extLst>
                        <a:ext uri="{FF2B5EF4-FFF2-40B4-BE49-F238E27FC236}">
                          <a16:creationId xmlns:a16="http://schemas.microsoft.com/office/drawing/2014/main" id="{883E99BC-564F-A04A-BA16-8B5D36334D0D}"/>
                        </a:ext>
                      </a:extLst>
                    </p:cNvPr>
                    <p:cNvSpPr>
                      <a:spLocks noChangeShapeType="1"/>
                    </p:cNvSpPr>
                    <p:nvPr/>
                  </p:nvSpPr>
                  <p:spPr bwMode="auto">
                    <a:xfrm>
                      <a:off x="2023"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63" name="Group 165">
                    <a:extLst>
                      <a:ext uri="{FF2B5EF4-FFF2-40B4-BE49-F238E27FC236}">
                        <a16:creationId xmlns:a16="http://schemas.microsoft.com/office/drawing/2014/main" id="{730B2F50-1B8D-FE41-9A06-64BF5990FEAE}"/>
                      </a:ext>
                    </a:extLst>
                  </p:cNvPr>
                  <p:cNvGrpSpPr>
                    <a:grpSpLocks/>
                  </p:cNvGrpSpPr>
                  <p:nvPr/>
                </p:nvGrpSpPr>
                <p:grpSpPr bwMode="auto">
                  <a:xfrm>
                    <a:off x="1988" y="1312"/>
                    <a:ext cx="58" cy="210"/>
                    <a:chOff x="1988" y="1312"/>
                    <a:chExt cx="58" cy="210"/>
                  </a:xfrm>
                </p:grpSpPr>
                <p:sp>
                  <p:nvSpPr>
                    <p:cNvPr id="31264" name="Oval 162">
                      <a:extLst>
                        <a:ext uri="{FF2B5EF4-FFF2-40B4-BE49-F238E27FC236}">
                          <a16:creationId xmlns:a16="http://schemas.microsoft.com/office/drawing/2014/main" id="{76556455-F6EF-3543-ACD2-B109A5A864D6}"/>
                        </a:ext>
                      </a:extLst>
                    </p:cNvPr>
                    <p:cNvSpPr>
                      <a:spLocks noChangeArrowheads="1"/>
                    </p:cNvSpPr>
                    <p:nvPr/>
                  </p:nvSpPr>
                  <p:spPr bwMode="auto">
                    <a:xfrm>
                      <a:off x="1988"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65" name="Line 163">
                      <a:extLst>
                        <a:ext uri="{FF2B5EF4-FFF2-40B4-BE49-F238E27FC236}">
                          <a16:creationId xmlns:a16="http://schemas.microsoft.com/office/drawing/2014/main" id="{D4391332-BE81-1B48-A8B9-C1FCC295B34B}"/>
                        </a:ext>
                      </a:extLst>
                    </p:cNvPr>
                    <p:cNvSpPr>
                      <a:spLocks noChangeShapeType="1"/>
                    </p:cNvSpPr>
                    <p:nvPr/>
                  </p:nvSpPr>
                  <p:spPr bwMode="auto">
                    <a:xfrm>
                      <a:off x="1990"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66" name="Line 164">
                      <a:extLst>
                        <a:ext uri="{FF2B5EF4-FFF2-40B4-BE49-F238E27FC236}">
                          <a16:creationId xmlns:a16="http://schemas.microsoft.com/office/drawing/2014/main" id="{73A7A830-3B75-2342-9319-B83BB040456C}"/>
                        </a:ext>
                      </a:extLst>
                    </p:cNvPr>
                    <p:cNvSpPr>
                      <a:spLocks noChangeShapeType="1"/>
                    </p:cNvSpPr>
                    <p:nvPr/>
                  </p:nvSpPr>
                  <p:spPr bwMode="auto">
                    <a:xfrm flipV="1">
                      <a:off x="2023"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5" name="Group 175">
                  <a:extLst>
                    <a:ext uri="{FF2B5EF4-FFF2-40B4-BE49-F238E27FC236}">
                      <a16:creationId xmlns:a16="http://schemas.microsoft.com/office/drawing/2014/main" id="{B16F7DC2-E13C-0040-8BB8-B8DB402CDE88}"/>
                    </a:ext>
                  </a:extLst>
                </p:cNvPr>
                <p:cNvGrpSpPr>
                  <a:grpSpLocks/>
                </p:cNvGrpSpPr>
                <p:nvPr/>
              </p:nvGrpSpPr>
              <p:grpSpPr bwMode="auto">
                <a:xfrm>
                  <a:off x="2062" y="1091"/>
                  <a:ext cx="54" cy="431"/>
                  <a:chOff x="2062" y="1091"/>
                  <a:chExt cx="54" cy="431"/>
                </a:xfrm>
              </p:grpSpPr>
              <p:grpSp>
                <p:nvGrpSpPr>
                  <p:cNvPr id="31254" name="Group 170">
                    <a:extLst>
                      <a:ext uri="{FF2B5EF4-FFF2-40B4-BE49-F238E27FC236}">
                        <a16:creationId xmlns:a16="http://schemas.microsoft.com/office/drawing/2014/main" id="{52C2DC02-D927-ED41-B11E-FEB81B03BBC6}"/>
                      </a:ext>
                    </a:extLst>
                  </p:cNvPr>
                  <p:cNvGrpSpPr>
                    <a:grpSpLocks/>
                  </p:cNvGrpSpPr>
                  <p:nvPr/>
                </p:nvGrpSpPr>
                <p:grpSpPr bwMode="auto">
                  <a:xfrm>
                    <a:off x="2062" y="1091"/>
                    <a:ext cx="54" cy="210"/>
                    <a:chOff x="2062" y="1091"/>
                    <a:chExt cx="54" cy="210"/>
                  </a:xfrm>
                </p:grpSpPr>
                <p:sp>
                  <p:nvSpPr>
                    <p:cNvPr id="31259" name="Oval 167">
                      <a:extLst>
                        <a:ext uri="{FF2B5EF4-FFF2-40B4-BE49-F238E27FC236}">
                          <a16:creationId xmlns:a16="http://schemas.microsoft.com/office/drawing/2014/main" id="{21DBD112-FD6E-F049-8836-0474970F225F}"/>
                        </a:ext>
                      </a:extLst>
                    </p:cNvPr>
                    <p:cNvSpPr>
                      <a:spLocks noChangeArrowheads="1"/>
                    </p:cNvSpPr>
                    <p:nvPr/>
                  </p:nvSpPr>
                  <p:spPr bwMode="auto">
                    <a:xfrm>
                      <a:off x="2062"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60" name="Line 168">
                      <a:extLst>
                        <a:ext uri="{FF2B5EF4-FFF2-40B4-BE49-F238E27FC236}">
                          <a16:creationId xmlns:a16="http://schemas.microsoft.com/office/drawing/2014/main" id="{E1F7B33B-3513-7448-81A3-5A0A0AA059F1}"/>
                        </a:ext>
                      </a:extLst>
                    </p:cNvPr>
                    <p:cNvSpPr>
                      <a:spLocks noChangeShapeType="1"/>
                    </p:cNvSpPr>
                    <p:nvPr/>
                  </p:nvSpPr>
                  <p:spPr bwMode="auto">
                    <a:xfrm flipV="1">
                      <a:off x="2062"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61" name="Line 169">
                      <a:extLst>
                        <a:ext uri="{FF2B5EF4-FFF2-40B4-BE49-F238E27FC236}">
                          <a16:creationId xmlns:a16="http://schemas.microsoft.com/office/drawing/2014/main" id="{13A908A5-2434-8B40-A93C-61542FA67A6B}"/>
                        </a:ext>
                      </a:extLst>
                    </p:cNvPr>
                    <p:cNvSpPr>
                      <a:spLocks noChangeShapeType="1"/>
                    </p:cNvSpPr>
                    <p:nvPr/>
                  </p:nvSpPr>
                  <p:spPr bwMode="auto">
                    <a:xfrm>
                      <a:off x="2092"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55" name="Group 174">
                    <a:extLst>
                      <a:ext uri="{FF2B5EF4-FFF2-40B4-BE49-F238E27FC236}">
                        <a16:creationId xmlns:a16="http://schemas.microsoft.com/office/drawing/2014/main" id="{2A6573E2-AADF-AB48-9637-692BD397A6B3}"/>
                      </a:ext>
                    </a:extLst>
                  </p:cNvPr>
                  <p:cNvGrpSpPr>
                    <a:grpSpLocks/>
                  </p:cNvGrpSpPr>
                  <p:nvPr/>
                </p:nvGrpSpPr>
                <p:grpSpPr bwMode="auto">
                  <a:xfrm>
                    <a:off x="2062" y="1312"/>
                    <a:ext cx="53" cy="210"/>
                    <a:chOff x="2062" y="1312"/>
                    <a:chExt cx="53" cy="210"/>
                  </a:xfrm>
                </p:grpSpPr>
                <p:sp>
                  <p:nvSpPr>
                    <p:cNvPr id="31256" name="Oval 171">
                      <a:extLst>
                        <a:ext uri="{FF2B5EF4-FFF2-40B4-BE49-F238E27FC236}">
                          <a16:creationId xmlns:a16="http://schemas.microsoft.com/office/drawing/2014/main" id="{C9DCA5CC-3E50-7B49-A760-7DB720565706}"/>
                        </a:ext>
                      </a:extLst>
                    </p:cNvPr>
                    <p:cNvSpPr>
                      <a:spLocks noChangeArrowheads="1"/>
                    </p:cNvSpPr>
                    <p:nvPr/>
                  </p:nvSpPr>
                  <p:spPr bwMode="auto">
                    <a:xfrm>
                      <a:off x="2062"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57" name="Line 172">
                      <a:extLst>
                        <a:ext uri="{FF2B5EF4-FFF2-40B4-BE49-F238E27FC236}">
                          <a16:creationId xmlns:a16="http://schemas.microsoft.com/office/drawing/2014/main" id="{166F8616-5CD3-8344-A664-4AF2071A0454}"/>
                        </a:ext>
                      </a:extLst>
                    </p:cNvPr>
                    <p:cNvSpPr>
                      <a:spLocks noChangeShapeType="1"/>
                    </p:cNvSpPr>
                    <p:nvPr/>
                  </p:nvSpPr>
                  <p:spPr bwMode="auto">
                    <a:xfrm>
                      <a:off x="2062"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58" name="Line 173">
                      <a:extLst>
                        <a:ext uri="{FF2B5EF4-FFF2-40B4-BE49-F238E27FC236}">
                          <a16:creationId xmlns:a16="http://schemas.microsoft.com/office/drawing/2014/main" id="{AF6685B9-B661-CB41-896F-9F701BFEB544}"/>
                        </a:ext>
                      </a:extLst>
                    </p:cNvPr>
                    <p:cNvSpPr>
                      <a:spLocks noChangeShapeType="1"/>
                    </p:cNvSpPr>
                    <p:nvPr/>
                  </p:nvSpPr>
                  <p:spPr bwMode="auto">
                    <a:xfrm flipV="1">
                      <a:off x="2091"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6" name="Group 184">
                  <a:extLst>
                    <a:ext uri="{FF2B5EF4-FFF2-40B4-BE49-F238E27FC236}">
                      <a16:creationId xmlns:a16="http://schemas.microsoft.com/office/drawing/2014/main" id="{DAFD2598-F14D-F547-903E-E63AADD0250A}"/>
                    </a:ext>
                  </a:extLst>
                </p:cNvPr>
                <p:cNvGrpSpPr>
                  <a:grpSpLocks/>
                </p:cNvGrpSpPr>
                <p:nvPr/>
              </p:nvGrpSpPr>
              <p:grpSpPr bwMode="auto">
                <a:xfrm>
                  <a:off x="2122" y="1091"/>
                  <a:ext cx="57" cy="431"/>
                  <a:chOff x="2122" y="1091"/>
                  <a:chExt cx="57" cy="431"/>
                </a:xfrm>
              </p:grpSpPr>
              <p:grpSp>
                <p:nvGrpSpPr>
                  <p:cNvPr id="31246" name="Group 179">
                    <a:extLst>
                      <a:ext uri="{FF2B5EF4-FFF2-40B4-BE49-F238E27FC236}">
                        <a16:creationId xmlns:a16="http://schemas.microsoft.com/office/drawing/2014/main" id="{1F48FCEF-D5A4-124F-AFEE-618AFCEBB7B1}"/>
                      </a:ext>
                    </a:extLst>
                  </p:cNvPr>
                  <p:cNvGrpSpPr>
                    <a:grpSpLocks/>
                  </p:cNvGrpSpPr>
                  <p:nvPr/>
                </p:nvGrpSpPr>
                <p:grpSpPr bwMode="auto">
                  <a:xfrm>
                    <a:off x="2122" y="1091"/>
                    <a:ext cx="57" cy="210"/>
                    <a:chOff x="2122" y="1091"/>
                    <a:chExt cx="57" cy="210"/>
                  </a:xfrm>
                </p:grpSpPr>
                <p:sp>
                  <p:nvSpPr>
                    <p:cNvPr id="31251" name="Oval 176">
                      <a:extLst>
                        <a:ext uri="{FF2B5EF4-FFF2-40B4-BE49-F238E27FC236}">
                          <a16:creationId xmlns:a16="http://schemas.microsoft.com/office/drawing/2014/main" id="{555AC587-EE06-674D-808D-BF4BE0321717}"/>
                        </a:ext>
                      </a:extLst>
                    </p:cNvPr>
                    <p:cNvSpPr>
                      <a:spLocks noChangeArrowheads="1"/>
                    </p:cNvSpPr>
                    <p:nvPr/>
                  </p:nvSpPr>
                  <p:spPr bwMode="auto">
                    <a:xfrm>
                      <a:off x="2123" y="1091"/>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52" name="Line 177">
                      <a:extLst>
                        <a:ext uri="{FF2B5EF4-FFF2-40B4-BE49-F238E27FC236}">
                          <a16:creationId xmlns:a16="http://schemas.microsoft.com/office/drawing/2014/main" id="{193175B8-71FD-5448-A8D0-62D5BBD1247A}"/>
                        </a:ext>
                      </a:extLst>
                    </p:cNvPr>
                    <p:cNvSpPr>
                      <a:spLocks noChangeShapeType="1"/>
                    </p:cNvSpPr>
                    <p:nvPr/>
                  </p:nvSpPr>
                  <p:spPr bwMode="auto">
                    <a:xfrm flipV="1">
                      <a:off x="2122"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53" name="Line 178">
                      <a:extLst>
                        <a:ext uri="{FF2B5EF4-FFF2-40B4-BE49-F238E27FC236}">
                          <a16:creationId xmlns:a16="http://schemas.microsoft.com/office/drawing/2014/main" id="{B9737965-1169-6548-BF99-56A32F0282C0}"/>
                        </a:ext>
                      </a:extLst>
                    </p:cNvPr>
                    <p:cNvSpPr>
                      <a:spLocks noChangeShapeType="1"/>
                    </p:cNvSpPr>
                    <p:nvPr/>
                  </p:nvSpPr>
                  <p:spPr bwMode="auto">
                    <a:xfrm>
                      <a:off x="2155"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47" name="Group 183">
                    <a:extLst>
                      <a:ext uri="{FF2B5EF4-FFF2-40B4-BE49-F238E27FC236}">
                        <a16:creationId xmlns:a16="http://schemas.microsoft.com/office/drawing/2014/main" id="{748A54BD-9859-3D4C-B0B8-32B3C5B04953}"/>
                      </a:ext>
                    </a:extLst>
                  </p:cNvPr>
                  <p:cNvGrpSpPr>
                    <a:grpSpLocks/>
                  </p:cNvGrpSpPr>
                  <p:nvPr/>
                </p:nvGrpSpPr>
                <p:grpSpPr bwMode="auto">
                  <a:xfrm>
                    <a:off x="2123" y="1312"/>
                    <a:ext cx="55" cy="210"/>
                    <a:chOff x="2123" y="1312"/>
                    <a:chExt cx="55" cy="210"/>
                  </a:xfrm>
                </p:grpSpPr>
                <p:sp>
                  <p:nvSpPr>
                    <p:cNvPr id="31248" name="Oval 180">
                      <a:extLst>
                        <a:ext uri="{FF2B5EF4-FFF2-40B4-BE49-F238E27FC236}">
                          <a16:creationId xmlns:a16="http://schemas.microsoft.com/office/drawing/2014/main" id="{257ED3B7-E26D-E345-B35E-2D72A7C60E58}"/>
                        </a:ext>
                      </a:extLst>
                    </p:cNvPr>
                    <p:cNvSpPr>
                      <a:spLocks noChangeArrowheads="1"/>
                    </p:cNvSpPr>
                    <p:nvPr/>
                  </p:nvSpPr>
                  <p:spPr bwMode="auto">
                    <a:xfrm>
                      <a:off x="2123" y="1443"/>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49" name="Line 181">
                      <a:extLst>
                        <a:ext uri="{FF2B5EF4-FFF2-40B4-BE49-F238E27FC236}">
                          <a16:creationId xmlns:a16="http://schemas.microsoft.com/office/drawing/2014/main" id="{498BB811-B9E7-8143-9711-682A41D26692}"/>
                        </a:ext>
                      </a:extLst>
                    </p:cNvPr>
                    <p:cNvSpPr>
                      <a:spLocks noChangeShapeType="1"/>
                    </p:cNvSpPr>
                    <p:nvPr/>
                  </p:nvSpPr>
                  <p:spPr bwMode="auto">
                    <a:xfrm>
                      <a:off x="2123"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50" name="Line 182">
                      <a:extLst>
                        <a:ext uri="{FF2B5EF4-FFF2-40B4-BE49-F238E27FC236}">
                          <a16:creationId xmlns:a16="http://schemas.microsoft.com/office/drawing/2014/main" id="{0FA8544F-64BF-5346-A163-E63A3CAC8580}"/>
                        </a:ext>
                      </a:extLst>
                    </p:cNvPr>
                    <p:cNvSpPr>
                      <a:spLocks noChangeShapeType="1"/>
                    </p:cNvSpPr>
                    <p:nvPr/>
                  </p:nvSpPr>
                  <p:spPr bwMode="auto">
                    <a:xfrm flipV="1">
                      <a:off x="2154"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7" name="Group 193">
                  <a:extLst>
                    <a:ext uri="{FF2B5EF4-FFF2-40B4-BE49-F238E27FC236}">
                      <a16:creationId xmlns:a16="http://schemas.microsoft.com/office/drawing/2014/main" id="{59EF68F2-6673-3645-9053-BB2A53E8EEA6}"/>
                    </a:ext>
                  </a:extLst>
                </p:cNvPr>
                <p:cNvGrpSpPr>
                  <a:grpSpLocks/>
                </p:cNvGrpSpPr>
                <p:nvPr/>
              </p:nvGrpSpPr>
              <p:grpSpPr bwMode="auto">
                <a:xfrm>
                  <a:off x="2192" y="1091"/>
                  <a:ext cx="55" cy="431"/>
                  <a:chOff x="2192" y="1091"/>
                  <a:chExt cx="55" cy="431"/>
                </a:xfrm>
              </p:grpSpPr>
              <p:grpSp>
                <p:nvGrpSpPr>
                  <p:cNvPr id="31238" name="Group 188">
                    <a:extLst>
                      <a:ext uri="{FF2B5EF4-FFF2-40B4-BE49-F238E27FC236}">
                        <a16:creationId xmlns:a16="http://schemas.microsoft.com/office/drawing/2014/main" id="{31FD67E1-9D72-BE41-BE0A-8E7B2E6C409D}"/>
                      </a:ext>
                    </a:extLst>
                  </p:cNvPr>
                  <p:cNvGrpSpPr>
                    <a:grpSpLocks/>
                  </p:cNvGrpSpPr>
                  <p:nvPr/>
                </p:nvGrpSpPr>
                <p:grpSpPr bwMode="auto">
                  <a:xfrm>
                    <a:off x="2192" y="1091"/>
                    <a:ext cx="55" cy="210"/>
                    <a:chOff x="2192" y="1091"/>
                    <a:chExt cx="55" cy="210"/>
                  </a:xfrm>
                </p:grpSpPr>
                <p:sp>
                  <p:nvSpPr>
                    <p:cNvPr id="31243" name="Oval 185">
                      <a:extLst>
                        <a:ext uri="{FF2B5EF4-FFF2-40B4-BE49-F238E27FC236}">
                          <a16:creationId xmlns:a16="http://schemas.microsoft.com/office/drawing/2014/main" id="{EC756E14-E562-1E4E-BE76-E9F6C152528D}"/>
                        </a:ext>
                      </a:extLst>
                    </p:cNvPr>
                    <p:cNvSpPr>
                      <a:spLocks noChangeArrowheads="1"/>
                    </p:cNvSpPr>
                    <p:nvPr/>
                  </p:nvSpPr>
                  <p:spPr bwMode="auto">
                    <a:xfrm>
                      <a:off x="2192"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44" name="Line 186">
                      <a:extLst>
                        <a:ext uri="{FF2B5EF4-FFF2-40B4-BE49-F238E27FC236}">
                          <a16:creationId xmlns:a16="http://schemas.microsoft.com/office/drawing/2014/main" id="{22E80072-5041-4C42-B967-A1F6986A72F1}"/>
                        </a:ext>
                      </a:extLst>
                    </p:cNvPr>
                    <p:cNvSpPr>
                      <a:spLocks noChangeShapeType="1"/>
                    </p:cNvSpPr>
                    <p:nvPr/>
                  </p:nvSpPr>
                  <p:spPr bwMode="auto">
                    <a:xfrm flipV="1">
                      <a:off x="2193"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45" name="Line 187">
                      <a:extLst>
                        <a:ext uri="{FF2B5EF4-FFF2-40B4-BE49-F238E27FC236}">
                          <a16:creationId xmlns:a16="http://schemas.microsoft.com/office/drawing/2014/main" id="{2FB6CCE6-6CC7-9044-B6EB-45BD0470E484}"/>
                        </a:ext>
                      </a:extLst>
                    </p:cNvPr>
                    <p:cNvSpPr>
                      <a:spLocks noChangeShapeType="1"/>
                    </p:cNvSpPr>
                    <p:nvPr/>
                  </p:nvSpPr>
                  <p:spPr bwMode="auto">
                    <a:xfrm>
                      <a:off x="2224"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39" name="Group 192">
                    <a:extLst>
                      <a:ext uri="{FF2B5EF4-FFF2-40B4-BE49-F238E27FC236}">
                        <a16:creationId xmlns:a16="http://schemas.microsoft.com/office/drawing/2014/main" id="{CC81C4FF-B1C4-044C-801F-C118D0DC9FFE}"/>
                      </a:ext>
                    </a:extLst>
                  </p:cNvPr>
                  <p:cNvGrpSpPr>
                    <a:grpSpLocks/>
                  </p:cNvGrpSpPr>
                  <p:nvPr/>
                </p:nvGrpSpPr>
                <p:grpSpPr bwMode="auto">
                  <a:xfrm>
                    <a:off x="2192" y="1312"/>
                    <a:ext cx="55" cy="210"/>
                    <a:chOff x="2192" y="1312"/>
                    <a:chExt cx="55" cy="210"/>
                  </a:xfrm>
                </p:grpSpPr>
                <p:sp>
                  <p:nvSpPr>
                    <p:cNvPr id="31240" name="Oval 189">
                      <a:extLst>
                        <a:ext uri="{FF2B5EF4-FFF2-40B4-BE49-F238E27FC236}">
                          <a16:creationId xmlns:a16="http://schemas.microsoft.com/office/drawing/2014/main" id="{700DD6A9-DD3E-BD40-8D82-4EDB3E62194F}"/>
                        </a:ext>
                      </a:extLst>
                    </p:cNvPr>
                    <p:cNvSpPr>
                      <a:spLocks noChangeArrowheads="1"/>
                    </p:cNvSpPr>
                    <p:nvPr/>
                  </p:nvSpPr>
                  <p:spPr bwMode="auto">
                    <a:xfrm>
                      <a:off x="2192"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41" name="Line 190">
                      <a:extLst>
                        <a:ext uri="{FF2B5EF4-FFF2-40B4-BE49-F238E27FC236}">
                          <a16:creationId xmlns:a16="http://schemas.microsoft.com/office/drawing/2014/main" id="{24BB3A06-4799-E74D-ADD7-F9A8B99E1566}"/>
                        </a:ext>
                      </a:extLst>
                    </p:cNvPr>
                    <p:cNvSpPr>
                      <a:spLocks noChangeShapeType="1"/>
                    </p:cNvSpPr>
                    <p:nvPr/>
                  </p:nvSpPr>
                  <p:spPr bwMode="auto">
                    <a:xfrm>
                      <a:off x="2194"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42" name="Line 191">
                      <a:extLst>
                        <a:ext uri="{FF2B5EF4-FFF2-40B4-BE49-F238E27FC236}">
                          <a16:creationId xmlns:a16="http://schemas.microsoft.com/office/drawing/2014/main" id="{E3125F9E-2395-FA40-AD20-95EB59DF0FAC}"/>
                        </a:ext>
                      </a:extLst>
                    </p:cNvPr>
                    <p:cNvSpPr>
                      <a:spLocks noChangeShapeType="1"/>
                    </p:cNvSpPr>
                    <p:nvPr/>
                  </p:nvSpPr>
                  <p:spPr bwMode="auto">
                    <a:xfrm flipV="1">
                      <a:off x="2224"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1167" name="Group 258">
                <a:extLst>
                  <a:ext uri="{FF2B5EF4-FFF2-40B4-BE49-F238E27FC236}">
                    <a16:creationId xmlns:a16="http://schemas.microsoft.com/office/drawing/2014/main" id="{E6C41997-8380-7143-B222-762D2955ED62}"/>
                  </a:ext>
                </a:extLst>
              </p:cNvPr>
              <p:cNvGrpSpPr>
                <a:grpSpLocks/>
              </p:cNvGrpSpPr>
              <p:nvPr/>
            </p:nvGrpSpPr>
            <p:grpSpPr bwMode="auto">
              <a:xfrm>
                <a:off x="2251" y="1091"/>
                <a:ext cx="462" cy="431"/>
                <a:chOff x="2251" y="1091"/>
                <a:chExt cx="462" cy="431"/>
              </a:xfrm>
            </p:grpSpPr>
            <p:grpSp>
              <p:nvGrpSpPr>
                <p:cNvPr id="31168" name="Group 203">
                  <a:extLst>
                    <a:ext uri="{FF2B5EF4-FFF2-40B4-BE49-F238E27FC236}">
                      <a16:creationId xmlns:a16="http://schemas.microsoft.com/office/drawing/2014/main" id="{51F71C15-6143-4346-8AAD-60F126F03DBA}"/>
                    </a:ext>
                  </a:extLst>
                </p:cNvPr>
                <p:cNvGrpSpPr>
                  <a:grpSpLocks/>
                </p:cNvGrpSpPr>
                <p:nvPr/>
              </p:nvGrpSpPr>
              <p:grpSpPr bwMode="auto">
                <a:xfrm>
                  <a:off x="2251" y="1091"/>
                  <a:ext cx="57" cy="431"/>
                  <a:chOff x="2251" y="1091"/>
                  <a:chExt cx="57" cy="431"/>
                </a:xfrm>
              </p:grpSpPr>
              <p:grpSp>
                <p:nvGrpSpPr>
                  <p:cNvPr id="31223" name="Group 198">
                    <a:extLst>
                      <a:ext uri="{FF2B5EF4-FFF2-40B4-BE49-F238E27FC236}">
                        <a16:creationId xmlns:a16="http://schemas.microsoft.com/office/drawing/2014/main" id="{DB3CCE8A-2ACB-1C45-9E36-DF965E14371B}"/>
                      </a:ext>
                    </a:extLst>
                  </p:cNvPr>
                  <p:cNvGrpSpPr>
                    <a:grpSpLocks/>
                  </p:cNvGrpSpPr>
                  <p:nvPr/>
                </p:nvGrpSpPr>
                <p:grpSpPr bwMode="auto">
                  <a:xfrm>
                    <a:off x="2251" y="1091"/>
                    <a:ext cx="57" cy="210"/>
                    <a:chOff x="2251" y="1091"/>
                    <a:chExt cx="57" cy="210"/>
                  </a:xfrm>
                </p:grpSpPr>
                <p:sp>
                  <p:nvSpPr>
                    <p:cNvPr id="31228" name="Oval 195">
                      <a:extLst>
                        <a:ext uri="{FF2B5EF4-FFF2-40B4-BE49-F238E27FC236}">
                          <a16:creationId xmlns:a16="http://schemas.microsoft.com/office/drawing/2014/main" id="{51AF4745-34F0-7C40-8BFB-5466DC95DBE1}"/>
                        </a:ext>
                      </a:extLst>
                    </p:cNvPr>
                    <p:cNvSpPr>
                      <a:spLocks noChangeArrowheads="1"/>
                    </p:cNvSpPr>
                    <p:nvPr/>
                  </p:nvSpPr>
                  <p:spPr bwMode="auto">
                    <a:xfrm>
                      <a:off x="2251"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29" name="Line 196">
                      <a:extLst>
                        <a:ext uri="{FF2B5EF4-FFF2-40B4-BE49-F238E27FC236}">
                          <a16:creationId xmlns:a16="http://schemas.microsoft.com/office/drawing/2014/main" id="{EC52AFDA-8B46-E34F-934A-E9DC1189B7D6}"/>
                        </a:ext>
                      </a:extLst>
                    </p:cNvPr>
                    <p:cNvSpPr>
                      <a:spLocks noChangeShapeType="1"/>
                    </p:cNvSpPr>
                    <p:nvPr/>
                  </p:nvSpPr>
                  <p:spPr bwMode="auto">
                    <a:xfrm flipV="1">
                      <a:off x="2251"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30" name="Line 197">
                      <a:extLst>
                        <a:ext uri="{FF2B5EF4-FFF2-40B4-BE49-F238E27FC236}">
                          <a16:creationId xmlns:a16="http://schemas.microsoft.com/office/drawing/2014/main" id="{4E9087F3-D8CC-A54A-9E64-0A9CF0C98C4C}"/>
                        </a:ext>
                      </a:extLst>
                    </p:cNvPr>
                    <p:cNvSpPr>
                      <a:spLocks noChangeShapeType="1"/>
                    </p:cNvSpPr>
                    <p:nvPr/>
                  </p:nvSpPr>
                  <p:spPr bwMode="auto">
                    <a:xfrm>
                      <a:off x="2284"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24" name="Group 202">
                    <a:extLst>
                      <a:ext uri="{FF2B5EF4-FFF2-40B4-BE49-F238E27FC236}">
                        <a16:creationId xmlns:a16="http://schemas.microsoft.com/office/drawing/2014/main" id="{C3B11485-0C2B-814C-8CB0-3568F09A43C5}"/>
                      </a:ext>
                    </a:extLst>
                  </p:cNvPr>
                  <p:cNvGrpSpPr>
                    <a:grpSpLocks/>
                  </p:cNvGrpSpPr>
                  <p:nvPr/>
                </p:nvGrpSpPr>
                <p:grpSpPr bwMode="auto">
                  <a:xfrm>
                    <a:off x="2251" y="1312"/>
                    <a:ext cx="56" cy="210"/>
                    <a:chOff x="2251" y="1312"/>
                    <a:chExt cx="56" cy="210"/>
                  </a:xfrm>
                </p:grpSpPr>
                <p:sp>
                  <p:nvSpPr>
                    <p:cNvPr id="31225" name="Oval 199">
                      <a:extLst>
                        <a:ext uri="{FF2B5EF4-FFF2-40B4-BE49-F238E27FC236}">
                          <a16:creationId xmlns:a16="http://schemas.microsoft.com/office/drawing/2014/main" id="{F3DFCD8A-FE34-4F47-A76A-AA4B0AB55A32}"/>
                        </a:ext>
                      </a:extLst>
                    </p:cNvPr>
                    <p:cNvSpPr>
                      <a:spLocks noChangeArrowheads="1"/>
                    </p:cNvSpPr>
                    <p:nvPr/>
                  </p:nvSpPr>
                  <p:spPr bwMode="auto">
                    <a:xfrm>
                      <a:off x="2251"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26" name="Line 200">
                      <a:extLst>
                        <a:ext uri="{FF2B5EF4-FFF2-40B4-BE49-F238E27FC236}">
                          <a16:creationId xmlns:a16="http://schemas.microsoft.com/office/drawing/2014/main" id="{46F08E99-29DF-6147-81E3-2E2D832BA780}"/>
                        </a:ext>
                      </a:extLst>
                    </p:cNvPr>
                    <p:cNvSpPr>
                      <a:spLocks noChangeShapeType="1"/>
                    </p:cNvSpPr>
                    <p:nvPr/>
                  </p:nvSpPr>
                  <p:spPr bwMode="auto">
                    <a:xfrm>
                      <a:off x="2252"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27" name="Line 201">
                      <a:extLst>
                        <a:ext uri="{FF2B5EF4-FFF2-40B4-BE49-F238E27FC236}">
                          <a16:creationId xmlns:a16="http://schemas.microsoft.com/office/drawing/2014/main" id="{B480F12B-4502-F04A-92EF-7820B98469A8}"/>
                        </a:ext>
                      </a:extLst>
                    </p:cNvPr>
                    <p:cNvSpPr>
                      <a:spLocks noChangeShapeType="1"/>
                    </p:cNvSpPr>
                    <p:nvPr/>
                  </p:nvSpPr>
                  <p:spPr bwMode="auto">
                    <a:xfrm flipV="1">
                      <a:off x="2283"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69" name="Group 212">
                  <a:extLst>
                    <a:ext uri="{FF2B5EF4-FFF2-40B4-BE49-F238E27FC236}">
                      <a16:creationId xmlns:a16="http://schemas.microsoft.com/office/drawing/2014/main" id="{1A714659-8F99-7048-9795-EF115CB11F19}"/>
                    </a:ext>
                  </a:extLst>
                </p:cNvPr>
                <p:cNvGrpSpPr>
                  <a:grpSpLocks/>
                </p:cNvGrpSpPr>
                <p:nvPr/>
              </p:nvGrpSpPr>
              <p:grpSpPr bwMode="auto">
                <a:xfrm>
                  <a:off x="2315" y="1091"/>
                  <a:ext cx="53" cy="431"/>
                  <a:chOff x="2315" y="1091"/>
                  <a:chExt cx="53" cy="431"/>
                </a:xfrm>
              </p:grpSpPr>
              <p:grpSp>
                <p:nvGrpSpPr>
                  <p:cNvPr id="31215" name="Group 207">
                    <a:extLst>
                      <a:ext uri="{FF2B5EF4-FFF2-40B4-BE49-F238E27FC236}">
                        <a16:creationId xmlns:a16="http://schemas.microsoft.com/office/drawing/2014/main" id="{6A268A95-681E-C046-9A6C-C223088C5B38}"/>
                      </a:ext>
                    </a:extLst>
                  </p:cNvPr>
                  <p:cNvGrpSpPr>
                    <a:grpSpLocks/>
                  </p:cNvGrpSpPr>
                  <p:nvPr/>
                </p:nvGrpSpPr>
                <p:grpSpPr bwMode="auto">
                  <a:xfrm>
                    <a:off x="2315" y="1091"/>
                    <a:ext cx="53" cy="210"/>
                    <a:chOff x="2315" y="1091"/>
                    <a:chExt cx="53" cy="210"/>
                  </a:xfrm>
                </p:grpSpPr>
                <p:sp>
                  <p:nvSpPr>
                    <p:cNvPr id="31220" name="Oval 204">
                      <a:extLst>
                        <a:ext uri="{FF2B5EF4-FFF2-40B4-BE49-F238E27FC236}">
                          <a16:creationId xmlns:a16="http://schemas.microsoft.com/office/drawing/2014/main" id="{56F0F9EC-7099-1948-B87C-672B9B3E5247}"/>
                        </a:ext>
                      </a:extLst>
                    </p:cNvPr>
                    <p:cNvSpPr>
                      <a:spLocks noChangeArrowheads="1"/>
                    </p:cNvSpPr>
                    <p:nvPr/>
                  </p:nvSpPr>
                  <p:spPr bwMode="auto">
                    <a:xfrm>
                      <a:off x="2315" y="1091"/>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21" name="Line 205">
                      <a:extLst>
                        <a:ext uri="{FF2B5EF4-FFF2-40B4-BE49-F238E27FC236}">
                          <a16:creationId xmlns:a16="http://schemas.microsoft.com/office/drawing/2014/main" id="{DEF02586-62A4-AD49-B6D6-CB77879FBBBD}"/>
                        </a:ext>
                      </a:extLst>
                    </p:cNvPr>
                    <p:cNvSpPr>
                      <a:spLocks noChangeShapeType="1"/>
                    </p:cNvSpPr>
                    <p:nvPr/>
                  </p:nvSpPr>
                  <p:spPr bwMode="auto">
                    <a:xfrm flipV="1">
                      <a:off x="2317"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22" name="Line 206">
                      <a:extLst>
                        <a:ext uri="{FF2B5EF4-FFF2-40B4-BE49-F238E27FC236}">
                          <a16:creationId xmlns:a16="http://schemas.microsoft.com/office/drawing/2014/main" id="{65D3B259-25CA-134B-B91C-D1D49DD684B8}"/>
                        </a:ext>
                      </a:extLst>
                    </p:cNvPr>
                    <p:cNvSpPr>
                      <a:spLocks noChangeShapeType="1"/>
                    </p:cNvSpPr>
                    <p:nvPr/>
                  </p:nvSpPr>
                  <p:spPr bwMode="auto">
                    <a:xfrm>
                      <a:off x="2345"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16" name="Group 211">
                    <a:extLst>
                      <a:ext uri="{FF2B5EF4-FFF2-40B4-BE49-F238E27FC236}">
                        <a16:creationId xmlns:a16="http://schemas.microsoft.com/office/drawing/2014/main" id="{7E93F980-BB99-C243-9059-CE690A0C19F8}"/>
                      </a:ext>
                    </a:extLst>
                  </p:cNvPr>
                  <p:cNvGrpSpPr>
                    <a:grpSpLocks/>
                  </p:cNvGrpSpPr>
                  <p:nvPr/>
                </p:nvGrpSpPr>
                <p:grpSpPr bwMode="auto">
                  <a:xfrm>
                    <a:off x="2315" y="1312"/>
                    <a:ext cx="53" cy="210"/>
                    <a:chOff x="2315" y="1312"/>
                    <a:chExt cx="53" cy="210"/>
                  </a:xfrm>
                </p:grpSpPr>
                <p:sp>
                  <p:nvSpPr>
                    <p:cNvPr id="31217" name="Oval 208">
                      <a:extLst>
                        <a:ext uri="{FF2B5EF4-FFF2-40B4-BE49-F238E27FC236}">
                          <a16:creationId xmlns:a16="http://schemas.microsoft.com/office/drawing/2014/main" id="{247B2AB8-2BB4-454E-B97F-2A0885D41B77}"/>
                        </a:ext>
                      </a:extLst>
                    </p:cNvPr>
                    <p:cNvSpPr>
                      <a:spLocks noChangeArrowheads="1"/>
                    </p:cNvSpPr>
                    <p:nvPr/>
                  </p:nvSpPr>
                  <p:spPr bwMode="auto">
                    <a:xfrm>
                      <a:off x="2315" y="1443"/>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18" name="Line 209">
                      <a:extLst>
                        <a:ext uri="{FF2B5EF4-FFF2-40B4-BE49-F238E27FC236}">
                          <a16:creationId xmlns:a16="http://schemas.microsoft.com/office/drawing/2014/main" id="{E2FC08BF-7A89-404A-BBB8-60AC2E242C21}"/>
                        </a:ext>
                      </a:extLst>
                    </p:cNvPr>
                    <p:cNvSpPr>
                      <a:spLocks noChangeShapeType="1"/>
                    </p:cNvSpPr>
                    <p:nvPr/>
                  </p:nvSpPr>
                  <p:spPr bwMode="auto">
                    <a:xfrm>
                      <a:off x="2317"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19" name="Line 210">
                      <a:extLst>
                        <a:ext uri="{FF2B5EF4-FFF2-40B4-BE49-F238E27FC236}">
                          <a16:creationId xmlns:a16="http://schemas.microsoft.com/office/drawing/2014/main" id="{D065B0BB-E618-1B44-9968-9E135CCE1E8B}"/>
                        </a:ext>
                      </a:extLst>
                    </p:cNvPr>
                    <p:cNvSpPr>
                      <a:spLocks noChangeShapeType="1"/>
                    </p:cNvSpPr>
                    <p:nvPr/>
                  </p:nvSpPr>
                  <p:spPr bwMode="auto">
                    <a:xfrm flipV="1">
                      <a:off x="2345"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0" name="Group 221">
                  <a:extLst>
                    <a:ext uri="{FF2B5EF4-FFF2-40B4-BE49-F238E27FC236}">
                      <a16:creationId xmlns:a16="http://schemas.microsoft.com/office/drawing/2014/main" id="{0E5FA64B-46F3-9546-B7E2-CFFE6C3ED168}"/>
                    </a:ext>
                  </a:extLst>
                </p:cNvPr>
                <p:cNvGrpSpPr>
                  <a:grpSpLocks/>
                </p:cNvGrpSpPr>
                <p:nvPr/>
              </p:nvGrpSpPr>
              <p:grpSpPr bwMode="auto">
                <a:xfrm>
                  <a:off x="2386" y="1091"/>
                  <a:ext cx="56" cy="431"/>
                  <a:chOff x="2386" y="1091"/>
                  <a:chExt cx="56" cy="431"/>
                </a:xfrm>
              </p:grpSpPr>
              <p:grpSp>
                <p:nvGrpSpPr>
                  <p:cNvPr id="31207" name="Group 216">
                    <a:extLst>
                      <a:ext uri="{FF2B5EF4-FFF2-40B4-BE49-F238E27FC236}">
                        <a16:creationId xmlns:a16="http://schemas.microsoft.com/office/drawing/2014/main" id="{A87961C4-199E-0546-A443-12D7C5EBB773}"/>
                      </a:ext>
                    </a:extLst>
                  </p:cNvPr>
                  <p:cNvGrpSpPr>
                    <a:grpSpLocks/>
                  </p:cNvGrpSpPr>
                  <p:nvPr/>
                </p:nvGrpSpPr>
                <p:grpSpPr bwMode="auto">
                  <a:xfrm>
                    <a:off x="2386" y="1091"/>
                    <a:ext cx="56" cy="210"/>
                    <a:chOff x="2386" y="1091"/>
                    <a:chExt cx="56" cy="210"/>
                  </a:xfrm>
                </p:grpSpPr>
                <p:sp>
                  <p:nvSpPr>
                    <p:cNvPr id="31212" name="Oval 213">
                      <a:extLst>
                        <a:ext uri="{FF2B5EF4-FFF2-40B4-BE49-F238E27FC236}">
                          <a16:creationId xmlns:a16="http://schemas.microsoft.com/office/drawing/2014/main" id="{D23A3D1B-4CD3-894C-B438-0165424B4C46}"/>
                        </a:ext>
                      </a:extLst>
                    </p:cNvPr>
                    <p:cNvSpPr>
                      <a:spLocks noChangeArrowheads="1"/>
                    </p:cNvSpPr>
                    <p:nvPr/>
                  </p:nvSpPr>
                  <p:spPr bwMode="auto">
                    <a:xfrm>
                      <a:off x="2386"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13" name="Line 214">
                      <a:extLst>
                        <a:ext uri="{FF2B5EF4-FFF2-40B4-BE49-F238E27FC236}">
                          <a16:creationId xmlns:a16="http://schemas.microsoft.com/office/drawing/2014/main" id="{7F7E2988-61B9-CC4C-992E-F75BD5E8FFED}"/>
                        </a:ext>
                      </a:extLst>
                    </p:cNvPr>
                    <p:cNvSpPr>
                      <a:spLocks noChangeShapeType="1"/>
                    </p:cNvSpPr>
                    <p:nvPr/>
                  </p:nvSpPr>
                  <p:spPr bwMode="auto">
                    <a:xfrm flipV="1">
                      <a:off x="2389"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14" name="Line 215">
                      <a:extLst>
                        <a:ext uri="{FF2B5EF4-FFF2-40B4-BE49-F238E27FC236}">
                          <a16:creationId xmlns:a16="http://schemas.microsoft.com/office/drawing/2014/main" id="{228B5B10-5B2B-D74A-BE79-81C757CCE6A5}"/>
                        </a:ext>
                      </a:extLst>
                    </p:cNvPr>
                    <p:cNvSpPr>
                      <a:spLocks noChangeShapeType="1"/>
                    </p:cNvSpPr>
                    <p:nvPr/>
                  </p:nvSpPr>
                  <p:spPr bwMode="auto">
                    <a:xfrm>
                      <a:off x="2419"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08" name="Group 220">
                    <a:extLst>
                      <a:ext uri="{FF2B5EF4-FFF2-40B4-BE49-F238E27FC236}">
                        <a16:creationId xmlns:a16="http://schemas.microsoft.com/office/drawing/2014/main" id="{BFD85A34-CBAA-EA46-8F9D-97463031B0B6}"/>
                      </a:ext>
                    </a:extLst>
                  </p:cNvPr>
                  <p:cNvGrpSpPr>
                    <a:grpSpLocks/>
                  </p:cNvGrpSpPr>
                  <p:nvPr/>
                </p:nvGrpSpPr>
                <p:grpSpPr bwMode="auto">
                  <a:xfrm>
                    <a:off x="2386" y="1312"/>
                    <a:ext cx="56" cy="210"/>
                    <a:chOff x="2386" y="1312"/>
                    <a:chExt cx="56" cy="210"/>
                  </a:xfrm>
                </p:grpSpPr>
                <p:sp>
                  <p:nvSpPr>
                    <p:cNvPr id="31209" name="Oval 217">
                      <a:extLst>
                        <a:ext uri="{FF2B5EF4-FFF2-40B4-BE49-F238E27FC236}">
                          <a16:creationId xmlns:a16="http://schemas.microsoft.com/office/drawing/2014/main" id="{1FC4954B-7996-0B4A-B60B-4298EAFAB69F}"/>
                        </a:ext>
                      </a:extLst>
                    </p:cNvPr>
                    <p:cNvSpPr>
                      <a:spLocks noChangeArrowheads="1"/>
                    </p:cNvSpPr>
                    <p:nvPr/>
                  </p:nvSpPr>
                  <p:spPr bwMode="auto">
                    <a:xfrm>
                      <a:off x="2386"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10" name="Line 218">
                      <a:extLst>
                        <a:ext uri="{FF2B5EF4-FFF2-40B4-BE49-F238E27FC236}">
                          <a16:creationId xmlns:a16="http://schemas.microsoft.com/office/drawing/2014/main" id="{5179F34E-DF3A-B244-9D0C-1BB4E03FD6B4}"/>
                        </a:ext>
                      </a:extLst>
                    </p:cNvPr>
                    <p:cNvSpPr>
                      <a:spLocks noChangeShapeType="1"/>
                    </p:cNvSpPr>
                    <p:nvPr/>
                  </p:nvSpPr>
                  <p:spPr bwMode="auto">
                    <a:xfrm>
                      <a:off x="2390"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11" name="Line 219">
                      <a:extLst>
                        <a:ext uri="{FF2B5EF4-FFF2-40B4-BE49-F238E27FC236}">
                          <a16:creationId xmlns:a16="http://schemas.microsoft.com/office/drawing/2014/main" id="{5D5C435B-19AF-C946-8758-EF520B73E9F5}"/>
                        </a:ext>
                      </a:extLst>
                    </p:cNvPr>
                    <p:cNvSpPr>
                      <a:spLocks noChangeShapeType="1"/>
                    </p:cNvSpPr>
                    <p:nvPr/>
                  </p:nvSpPr>
                  <p:spPr bwMode="auto">
                    <a:xfrm flipV="1">
                      <a:off x="241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1" name="Group 230">
                  <a:extLst>
                    <a:ext uri="{FF2B5EF4-FFF2-40B4-BE49-F238E27FC236}">
                      <a16:creationId xmlns:a16="http://schemas.microsoft.com/office/drawing/2014/main" id="{C0E0E1ED-D577-2343-8E91-E9808AEC3184}"/>
                    </a:ext>
                  </a:extLst>
                </p:cNvPr>
                <p:cNvGrpSpPr>
                  <a:grpSpLocks/>
                </p:cNvGrpSpPr>
                <p:nvPr/>
              </p:nvGrpSpPr>
              <p:grpSpPr bwMode="auto">
                <a:xfrm>
                  <a:off x="2453" y="1091"/>
                  <a:ext cx="55" cy="431"/>
                  <a:chOff x="2453" y="1091"/>
                  <a:chExt cx="55" cy="431"/>
                </a:xfrm>
              </p:grpSpPr>
              <p:grpSp>
                <p:nvGrpSpPr>
                  <p:cNvPr id="31199" name="Group 225">
                    <a:extLst>
                      <a:ext uri="{FF2B5EF4-FFF2-40B4-BE49-F238E27FC236}">
                        <a16:creationId xmlns:a16="http://schemas.microsoft.com/office/drawing/2014/main" id="{D48416BC-B3B3-8F48-90AF-41F9F910C23A}"/>
                      </a:ext>
                    </a:extLst>
                  </p:cNvPr>
                  <p:cNvGrpSpPr>
                    <a:grpSpLocks/>
                  </p:cNvGrpSpPr>
                  <p:nvPr/>
                </p:nvGrpSpPr>
                <p:grpSpPr bwMode="auto">
                  <a:xfrm>
                    <a:off x="2453" y="1091"/>
                    <a:ext cx="55" cy="210"/>
                    <a:chOff x="2453" y="1091"/>
                    <a:chExt cx="55" cy="210"/>
                  </a:xfrm>
                </p:grpSpPr>
                <p:sp>
                  <p:nvSpPr>
                    <p:cNvPr id="31204" name="Oval 222">
                      <a:extLst>
                        <a:ext uri="{FF2B5EF4-FFF2-40B4-BE49-F238E27FC236}">
                          <a16:creationId xmlns:a16="http://schemas.microsoft.com/office/drawing/2014/main" id="{DA6F4ACA-0F7E-304C-8D24-BD4B87763E86}"/>
                        </a:ext>
                      </a:extLst>
                    </p:cNvPr>
                    <p:cNvSpPr>
                      <a:spLocks noChangeArrowheads="1"/>
                    </p:cNvSpPr>
                    <p:nvPr/>
                  </p:nvSpPr>
                  <p:spPr bwMode="auto">
                    <a:xfrm>
                      <a:off x="2453"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05" name="Line 223">
                      <a:extLst>
                        <a:ext uri="{FF2B5EF4-FFF2-40B4-BE49-F238E27FC236}">
                          <a16:creationId xmlns:a16="http://schemas.microsoft.com/office/drawing/2014/main" id="{BF527E93-60A2-5A4D-803F-9EA6B87650AD}"/>
                        </a:ext>
                      </a:extLst>
                    </p:cNvPr>
                    <p:cNvSpPr>
                      <a:spLocks noChangeShapeType="1"/>
                    </p:cNvSpPr>
                    <p:nvPr/>
                  </p:nvSpPr>
                  <p:spPr bwMode="auto">
                    <a:xfrm flipV="1">
                      <a:off x="2456"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06" name="Line 224">
                      <a:extLst>
                        <a:ext uri="{FF2B5EF4-FFF2-40B4-BE49-F238E27FC236}">
                          <a16:creationId xmlns:a16="http://schemas.microsoft.com/office/drawing/2014/main" id="{6ABB4C6F-50E2-4348-9A00-B62B409D7DE9}"/>
                        </a:ext>
                      </a:extLst>
                    </p:cNvPr>
                    <p:cNvSpPr>
                      <a:spLocks noChangeShapeType="1"/>
                    </p:cNvSpPr>
                    <p:nvPr/>
                  </p:nvSpPr>
                  <p:spPr bwMode="auto">
                    <a:xfrm>
                      <a:off x="2485"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00" name="Group 229">
                    <a:extLst>
                      <a:ext uri="{FF2B5EF4-FFF2-40B4-BE49-F238E27FC236}">
                        <a16:creationId xmlns:a16="http://schemas.microsoft.com/office/drawing/2014/main" id="{201789E6-F6E9-794C-A2DC-D538229F78D6}"/>
                      </a:ext>
                    </a:extLst>
                  </p:cNvPr>
                  <p:cNvGrpSpPr>
                    <a:grpSpLocks/>
                  </p:cNvGrpSpPr>
                  <p:nvPr/>
                </p:nvGrpSpPr>
                <p:grpSpPr bwMode="auto">
                  <a:xfrm>
                    <a:off x="2453" y="1312"/>
                    <a:ext cx="55" cy="210"/>
                    <a:chOff x="2453" y="1312"/>
                    <a:chExt cx="55" cy="210"/>
                  </a:xfrm>
                </p:grpSpPr>
                <p:sp>
                  <p:nvSpPr>
                    <p:cNvPr id="31201" name="Oval 226">
                      <a:extLst>
                        <a:ext uri="{FF2B5EF4-FFF2-40B4-BE49-F238E27FC236}">
                          <a16:creationId xmlns:a16="http://schemas.microsoft.com/office/drawing/2014/main" id="{C37EDC3E-1B02-F142-96E1-617372C9AA3A}"/>
                        </a:ext>
                      </a:extLst>
                    </p:cNvPr>
                    <p:cNvSpPr>
                      <a:spLocks noChangeArrowheads="1"/>
                    </p:cNvSpPr>
                    <p:nvPr/>
                  </p:nvSpPr>
                  <p:spPr bwMode="auto">
                    <a:xfrm>
                      <a:off x="2453"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02" name="Line 227">
                      <a:extLst>
                        <a:ext uri="{FF2B5EF4-FFF2-40B4-BE49-F238E27FC236}">
                          <a16:creationId xmlns:a16="http://schemas.microsoft.com/office/drawing/2014/main" id="{AD6CB3AC-6A6C-B244-B9F2-EBBB1CA4D2ED}"/>
                        </a:ext>
                      </a:extLst>
                    </p:cNvPr>
                    <p:cNvSpPr>
                      <a:spLocks noChangeShapeType="1"/>
                    </p:cNvSpPr>
                    <p:nvPr/>
                  </p:nvSpPr>
                  <p:spPr bwMode="auto">
                    <a:xfrm>
                      <a:off x="245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03" name="Line 228">
                      <a:extLst>
                        <a:ext uri="{FF2B5EF4-FFF2-40B4-BE49-F238E27FC236}">
                          <a16:creationId xmlns:a16="http://schemas.microsoft.com/office/drawing/2014/main" id="{8805D120-2B29-1542-84F4-0385E795E70C}"/>
                        </a:ext>
                      </a:extLst>
                    </p:cNvPr>
                    <p:cNvSpPr>
                      <a:spLocks noChangeShapeType="1"/>
                    </p:cNvSpPr>
                    <p:nvPr/>
                  </p:nvSpPr>
                  <p:spPr bwMode="auto">
                    <a:xfrm flipV="1">
                      <a:off x="2485"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2" name="Group 239">
                  <a:extLst>
                    <a:ext uri="{FF2B5EF4-FFF2-40B4-BE49-F238E27FC236}">
                      <a16:creationId xmlns:a16="http://schemas.microsoft.com/office/drawing/2014/main" id="{032A098B-C3D7-2E41-93BE-B5355A5AD412}"/>
                    </a:ext>
                  </a:extLst>
                </p:cNvPr>
                <p:cNvGrpSpPr>
                  <a:grpSpLocks/>
                </p:cNvGrpSpPr>
                <p:nvPr/>
              </p:nvGrpSpPr>
              <p:grpSpPr bwMode="auto">
                <a:xfrm>
                  <a:off x="2521" y="1091"/>
                  <a:ext cx="57" cy="431"/>
                  <a:chOff x="2521" y="1091"/>
                  <a:chExt cx="57" cy="431"/>
                </a:xfrm>
              </p:grpSpPr>
              <p:grpSp>
                <p:nvGrpSpPr>
                  <p:cNvPr id="31191" name="Group 234">
                    <a:extLst>
                      <a:ext uri="{FF2B5EF4-FFF2-40B4-BE49-F238E27FC236}">
                        <a16:creationId xmlns:a16="http://schemas.microsoft.com/office/drawing/2014/main" id="{6F6E7CE3-8616-AC4F-AFCF-123DE362D9AB}"/>
                      </a:ext>
                    </a:extLst>
                  </p:cNvPr>
                  <p:cNvGrpSpPr>
                    <a:grpSpLocks/>
                  </p:cNvGrpSpPr>
                  <p:nvPr/>
                </p:nvGrpSpPr>
                <p:grpSpPr bwMode="auto">
                  <a:xfrm>
                    <a:off x="2521" y="1091"/>
                    <a:ext cx="57" cy="210"/>
                    <a:chOff x="2521" y="1091"/>
                    <a:chExt cx="57" cy="210"/>
                  </a:xfrm>
                </p:grpSpPr>
                <p:sp>
                  <p:nvSpPr>
                    <p:cNvPr id="31196" name="Oval 231">
                      <a:extLst>
                        <a:ext uri="{FF2B5EF4-FFF2-40B4-BE49-F238E27FC236}">
                          <a16:creationId xmlns:a16="http://schemas.microsoft.com/office/drawing/2014/main" id="{15A8BDA1-6BE8-5343-8898-B87445C0B39D}"/>
                        </a:ext>
                      </a:extLst>
                    </p:cNvPr>
                    <p:cNvSpPr>
                      <a:spLocks noChangeArrowheads="1"/>
                    </p:cNvSpPr>
                    <p:nvPr/>
                  </p:nvSpPr>
                  <p:spPr bwMode="auto">
                    <a:xfrm>
                      <a:off x="2521" y="1091"/>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97" name="Line 232">
                      <a:extLst>
                        <a:ext uri="{FF2B5EF4-FFF2-40B4-BE49-F238E27FC236}">
                          <a16:creationId xmlns:a16="http://schemas.microsoft.com/office/drawing/2014/main" id="{63AEF925-DEC4-0442-9756-A11A8506A171}"/>
                        </a:ext>
                      </a:extLst>
                    </p:cNvPr>
                    <p:cNvSpPr>
                      <a:spLocks noChangeShapeType="1"/>
                    </p:cNvSpPr>
                    <p:nvPr/>
                  </p:nvSpPr>
                  <p:spPr bwMode="auto">
                    <a:xfrm flipV="1">
                      <a:off x="2525"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98" name="Line 233">
                      <a:extLst>
                        <a:ext uri="{FF2B5EF4-FFF2-40B4-BE49-F238E27FC236}">
                          <a16:creationId xmlns:a16="http://schemas.microsoft.com/office/drawing/2014/main" id="{D016C889-E745-E04A-BFD2-60491076FF05}"/>
                        </a:ext>
                      </a:extLst>
                    </p:cNvPr>
                    <p:cNvSpPr>
                      <a:spLocks noChangeShapeType="1"/>
                    </p:cNvSpPr>
                    <p:nvPr/>
                  </p:nvSpPr>
                  <p:spPr bwMode="auto">
                    <a:xfrm>
                      <a:off x="2554"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192" name="Group 238">
                    <a:extLst>
                      <a:ext uri="{FF2B5EF4-FFF2-40B4-BE49-F238E27FC236}">
                        <a16:creationId xmlns:a16="http://schemas.microsoft.com/office/drawing/2014/main" id="{1E35C0F2-A34D-7A46-94B1-BBB74C70F9B9}"/>
                      </a:ext>
                    </a:extLst>
                  </p:cNvPr>
                  <p:cNvGrpSpPr>
                    <a:grpSpLocks/>
                  </p:cNvGrpSpPr>
                  <p:nvPr/>
                </p:nvGrpSpPr>
                <p:grpSpPr bwMode="auto">
                  <a:xfrm>
                    <a:off x="2521" y="1312"/>
                    <a:ext cx="56" cy="210"/>
                    <a:chOff x="2521" y="1312"/>
                    <a:chExt cx="56" cy="210"/>
                  </a:xfrm>
                </p:grpSpPr>
                <p:sp>
                  <p:nvSpPr>
                    <p:cNvPr id="31193" name="Oval 235">
                      <a:extLst>
                        <a:ext uri="{FF2B5EF4-FFF2-40B4-BE49-F238E27FC236}">
                          <a16:creationId xmlns:a16="http://schemas.microsoft.com/office/drawing/2014/main" id="{A508AB5C-1E83-8D4B-BD9F-6FBCB7E9F88A}"/>
                        </a:ext>
                      </a:extLst>
                    </p:cNvPr>
                    <p:cNvSpPr>
                      <a:spLocks noChangeArrowheads="1"/>
                    </p:cNvSpPr>
                    <p:nvPr/>
                  </p:nvSpPr>
                  <p:spPr bwMode="auto">
                    <a:xfrm>
                      <a:off x="2521" y="1443"/>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94" name="Line 236">
                      <a:extLst>
                        <a:ext uri="{FF2B5EF4-FFF2-40B4-BE49-F238E27FC236}">
                          <a16:creationId xmlns:a16="http://schemas.microsoft.com/office/drawing/2014/main" id="{6488378E-3641-1445-88AE-9FF29E99F820}"/>
                        </a:ext>
                      </a:extLst>
                    </p:cNvPr>
                    <p:cNvSpPr>
                      <a:spLocks noChangeShapeType="1"/>
                    </p:cNvSpPr>
                    <p:nvPr/>
                  </p:nvSpPr>
                  <p:spPr bwMode="auto">
                    <a:xfrm>
                      <a:off x="2525"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95" name="Line 237">
                      <a:extLst>
                        <a:ext uri="{FF2B5EF4-FFF2-40B4-BE49-F238E27FC236}">
                          <a16:creationId xmlns:a16="http://schemas.microsoft.com/office/drawing/2014/main" id="{88D7E254-FF39-4B47-BBD7-1F8A363B2B80}"/>
                        </a:ext>
                      </a:extLst>
                    </p:cNvPr>
                    <p:cNvSpPr>
                      <a:spLocks noChangeShapeType="1"/>
                    </p:cNvSpPr>
                    <p:nvPr/>
                  </p:nvSpPr>
                  <p:spPr bwMode="auto">
                    <a:xfrm flipV="1">
                      <a:off x="2553"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3" name="Group 248">
                  <a:extLst>
                    <a:ext uri="{FF2B5EF4-FFF2-40B4-BE49-F238E27FC236}">
                      <a16:creationId xmlns:a16="http://schemas.microsoft.com/office/drawing/2014/main" id="{CA26A834-A128-AD48-9CB8-3F3E16FBAB31}"/>
                    </a:ext>
                  </a:extLst>
                </p:cNvPr>
                <p:cNvGrpSpPr>
                  <a:grpSpLocks/>
                </p:cNvGrpSpPr>
                <p:nvPr/>
              </p:nvGrpSpPr>
              <p:grpSpPr bwMode="auto">
                <a:xfrm>
                  <a:off x="2585" y="1091"/>
                  <a:ext cx="58" cy="431"/>
                  <a:chOff x="2585" y="1091"/>
                  <a:chExt cx="58" cy="431"/>
                </a:xfrm>
              </p:grpSpPr>
              <p:grpSp>
                <p:nvGrpSpPr>
                  <p:cNvPr id="31183" name="Group 243">
                    <a:extLst>
                      <a:ext uri="{FF2B5EF4-FFF2-40B4-BE49-F238E27FC236}">
                        <a16:creationId xmlns:a16="http://schemas.microsoft.com/office/drawing/2014/main" id="{A03569EA-D88C-7B42-9C1C-98432FF2AD6C}"/>
                      </a:ext>
                    </a:extLst>
                  </p:cNvPr>
                  <p:cNvGrpSpPr>
                    <a:grpSpLocks/>
                  </p:cNvGrpSpPr>
                  <p:nvPr/>
                </p:nvGrpSpPr>
                <p:grpSpPr bwMode="auto">
                  <a:xfrm>
                    <a:off x="2585" y="1091"/>
                    <a:ext cx="58" cy="210"/>
                    <a:chOff x="2585" y="1091"/>
                    <a:chExt cx="58" cy="210"/>
                  </a:xfrm>
                </p:grpSpPr>
                <p:sp>
                  <p:nvSpPr>
                    <p:cNvPr id="31188" name="Oval 240">
                      <a:extLst>
                        <a:ext uri="{FF2B5EF4-FFF2-40B4-BE49-F238E27FC236}">
                          <a16:creationId xmlns:a16="http://schemas.microsoft.com/office/drawing/2014/main" id="{78746F2C-68A2-384C-828B-0B76D3A1D1F0}"/>
                        </a:ext>
                      </a:extLst>
                    </p:cNvPr>
                    <p:cNvSpPr>
                      <a:spLocks noChangeArrowheads="1"/>
                    </p:cNvSpPr>
                    <p:nvPr/>
                  </p:nvSpPr>
                  <p:spPr bwMode="auto">
                    <a:xfrm>
                      <a:off x="2585"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89" name="Line 241">
                      <a:extLst>
                        <a:ext uri="{FF2B5EF4-FFF2-40B4-BE49-F238E27FC236}">
                          <a16:creationId xmlns:a16="http://schemas.microsoft.com/office/drawing/2014/main" id="{83A7EB20-07F1-6045-A9C0-F80F4E729F6E}"/>
                        </a:ext>
                      </a:extLst>
                    </p:cNvPr>
                    <p:cNvSpPr>
                      <a:spLocks noChangeShapeType="1"/>
                    </p:cNvSpPr>
                    <p:nvPr/>
                  </p:nvSpPr>
                  <p:spPr bwMode="auto">
                    <a:xfrm flipV="1">
                      <a:off x="2586"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90" name="Line 242">
                      <a:extLst>
                        <a:ext uri="{FF2B5EF4-FFF2-40B4-BE49-F238E27FC236}">
                          <a16:creationId xmlns:a16="http://schemas.microsoft.com/office/drawing/2014/main" id="{B67CC119-6DAB-C649-B844-7A6D1384539E}"/>
                        </a:ext>
                      </a:extLst>
                    </p:cNvPr>
                    <p:cNvSpPr>
                      <a:spLocks noChangeShapeType="1"/>
                    </p:cNvSpPr>
                    <p:nvPr/>
                  </p:nvSpPr>
                  <p:spPr bwMode="auto">
                    <a:xfrm>
                      <a:off x="2617"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184" name="Group 247">
                    <a:extLst>
                      <a:ext uri="{FF2B5EF4-FFF2-40B4-BE49-F238E27FC236}">
                        <a16:creationId xmlns:a16="http://schemas.microsoft.com/office/drawing/2014/main" id="{1BC2D13D-5867-4641-8F36-6D1EF56A1B1B}"/>
                      </a:ext>
                    </a:extLst>
                  </p:cNvPr>
                  <p:cNvGrpSpPr>
                    <a:grpSpLocks/>
                  </p:cNvGrpSpPr>
                  <p:nvPr/>
                </p:nvGrpSpPr>
                <p:grpSpPr bwMode="auto">
                  <a:xfrm>
                    <a:off x="2585" y="1312"/>
                    <a:ext cx="57" cy="210"/>
                    <a:chOff x="2585" y="1312"/>
                    <a:chExt cx="57" cy="210"/>
                  </a:xfrm>
                </p:grpSpPr>
                <p:sp>
                  <p:nvSpPr>
                    <p:cNvPr id="31185" name="Oval 244">
                      <a:extLst>
                        <a:ext uri="{FF2B5EF4-FFF2-40B4-BE49-F238E27FC236}">
                          <a16:creationId xmlns:a16="http://schemas.microsoft.com/office/drawing/2014/main" id="{E9F71FBB-ECD9-004B-B084-36071F714D59}"/>
                        </a:ext>
                      </a:extLst>
                    </p:cNvPr>
                    <p:cNvSpPr>
                      <a:spLocks noChangeArrowheads="1"/>
                    </p:cNvSpPr>
                    <p:nvPr/>
                  </p:nvSpPr>
                  <p:spPr bwMode="auto">
                    <a:xfrm>
                      <a:off x="2585"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86" name="Line 245">
                      <a:extLst>
                        <a:ext uri="{FF2B5EF4-FFF2-40B4-BE49-F238E27FC236}">
                          <a16:creationId xmlns:a16="http://schemas.microsoft.com/office/drawing/2014/main" id="{2ED4708A-1DBF-3C4C-BB19-C23BD7497167}"/>
                        </a:ext>
                      </a:extLst>
                    </p:cNvPr>
                    <p:cNvSpPr>
                      <a:spLocks noChangeShapeType="1"/>
                    </p:cNvSpPr>
                    <p:nvPr/>
                  </p:nvSpPr>
                  <p:spPr bwMode="auto">
                    <a:xfrm>
                      <a:off x="2587"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87" name="Line 246">
                      <a:extLst>
                        <a:ext uri="{FF2B5EF4-FFF2-40B4-BE49-F238E27FC236}">
                          <a16:creationId xmlns:a16="http://schemas.microsoft.com/office/drawing/2014/main" id="{F75645CD-DE3A-B44B-AAFA-CD32C3B7A21F}"/>
                        </a:ext>
                      </a:extLst>
                    </p:cNvPr>
                    <p:cNvSpPr>
                      <a:spLocks noChangeShapeType="1"/>
                    </p:cNvSpPr>
                    <p:nvPr/>
                  </p:nvSpPr>
                  <p:spPr bwMode="auto">
                    <a:xfrm flipV="1">
                      <a:off x="2616"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4" name="Group 257">
                  <a:extLst>
                    <a:ext uri="{FF2B5EF4-FFF2-40B4-BE49-F238E27FC236}">
                      <a16:creationId xmlns:a16="http://schemas.microsoft.com/office/drawing/2014/main" id="{103E829A-78FA-2A41-9E82-75C8EC7CC73F}"/>
                    </a:ext>
                  </a:extLst>
                </p:cNvPr>
                <p:cNvGrpSpPr>
                  <a:grpSpLocks/>
                </p:cNvGrpSpPr>
                <p:nvPr/>
              </p:nvGrpSpPr>
              <p:grpSpPr bwMode="auto">
                <a:xfrm>
                  <a:off x="2656" y="1091"/>
                  <a:ext cx="57" cy="431"/>
                  <a:chOff x="2656" y="1091"/>
                  <a:chExt cx="57" cy="431"/>
                </a:xfrm>
              </p:grpSpPr>
              <p:grpSp>
                <p:nvGrpSpPr>
                  <p:cNvPr id="31175" name="Group 252">
                    <a:extLst>
                      <a:ext uri="{FF2B5EF4-FFF2-40B4-BE49-F238E27FC236}">
                        <a16:creationId xmlns:a16="http://schemas.microsoft.com/office/drawing/2014/main" id="{CBB59F22-8ADD-504B-AC0A-63171F747696}"/>
                      </a:ext>
                    </a:extLst>
                  </p:cNvPr>
                  <p:cNvGrpSpPr>
                    <a:grpSpLocks/>
                  </p:cNvGrpSpPr>
                  <p:nvPr/>
                </p:nvGrpSpPr>
                <p:grpSpPr bwMode="auto">
                  <a:xfrm>
                    <a:off x="2656" y="1091"/>
                    <a:ext cx="57" cy="210"/>
                    <a:chOff x="2656" y="1091"/>
                    <a:chExt cx="57" cy="210"/>
                  </a:xfrm>
                </p:grpSpPr>
                <p:sp>
                  <p:nvSpPr>
                    <p:cNvPr id="31180" name="Oval 249">
                      <a:extLst>
                        <a:ext uri="{FF2B5EF4-FFF2-40B4-BE49-F238E27FC236}">
                          <a16:creationId xmlns:a16="http://schemas.microsoft.com/office/drawing/2014/main" id="{628F1F30-BFD1-FB49-BDAF-D4FFAD7371CB}"/>
                        </a:ext>
                      </a:extLst>
                    </p:cNvPr>
                    <p:cNvSpPr>
                      <a:spLocks noChangeArrowheads="1"/>
                    </p:cNvSpPr>
                    <p:nvPr/>
                  </p:nvSpPr>
                  <p:spPr bwMode="auto">
                    <a:xfrm>
                      <a:off x="2656"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81" name="Line 250">
                      <a:extLst>
                        <a:ext uri="{FF2B5EF4-FFF2-40B4-BE49-F238E27FC236}">
                          <a16:creationId xmlns:a16="http://schemas.microsoft.com/office/drawing/2014/main" id="{6E1EC261-BD7A-F748-A598-AC94705F767E}"/>
                        </a:ext>
                      </a:extLst>
                    </p:cNvPr>
                    <p:cNvSpPr>
                      <a:spLocks noChangeShapeType="1"/>
                    </p:cNvSpPr>
                    <p:nvPr/>
                  </p:nvSpPr>
                  <p:spPr bwMode="auto">
                    <a:xfrm flipV="1">
                      <a:off x="2659"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82" name="Line 251">
                      <a:extLst>
                        <a:ext uri="{FF2B5EF4-FFF2-40B4-BE49-F238E27FC236}">
                          <a16:creationId xmlns:a16="http://schemas.microsoft.com/office/drawing/2014/main" id="{DC293F71-EF6F-DF44-BDFF-9F5BE23FCE3B}"/>
                        </a:ext>
                      </a:extLst>
                    </p:cNvPr>
                    <p:cNvSpPr>
                      <a:spLocks noChangeShapeType="1"/>
                    </p:cNvSpPr>
                    <p:nvPr/>
                  </p:nvSpPr>
                  <p:spPr bwMode="auto">
                    <a:xfrm>
                      <a:off x="2687"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176" name="Group 256">
                    <a:extLst>
                      <a:ext uri="{FF2B5EF4-FFF2-40B4-BE49-F238E27FC236}">
                        <a16:creationId xmlns:a16="http://schemas.microsoft.com/office/drawing/2014/main" id="{00DD9D1B-2BF2-B044-84F6-11A6A28807D5}"/>
                      </a:ext>
                    </a:extLst>
                  </p:cNvPr>
                  <p:cNvGrpSpPr>
                    <a:grpSpLocks/>
                  </p:cNvGrpSpPr>
                  <p:nvPr/>
                </p:nvGrpSpPr>
                <p:grpSpPr bwMode="auto">
                  <a:xfrm>
                    <a:off x="2656" y="1312"/>
                    <a:ext cx="56" cy="210"/>
                    <a:chOff x="2656" y="1312"/>
                    <a:chExt cx="56" cy="210"/>
                  </a:xfrm>
                </p:grpSpPr>
                <p:sp>
                  <p:nvSpPr>
                    <p:cNvPr id="31177" name="Oval 253">
                      <a:extLst>
                        <a:ext uri="{FF2B5EF4-FFF2-40B4-BE49-F238E27FC236}">
                          <a16:creationId xmlns:a16="http://schemas.microsoft.com/office/drawing/2014/main" id="{6D754D2B-1749-8A4A-BD6F-3B19F30CD972}"/>
                        </a:ext>
                      </a:extLst>
                    </p:cNvPr>
                    <p:cNvSpPr>
                      <a:spLocks noChangeArrowheads="1"/>
                    </p:cNvSpPr>
                    <p:nvPr/>
                  </p:nvSpPr>
                  <p:spPr bwMode="auto">
                    <a:xfrm>
                      <a:off x="2656"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78" name="Line 254">
                      <a:extLst>
                        <a:ext uri="{FF2B5EF4-FFF2-40B4-BE49-F238E27FC236}">
                          <a16:creationId xmlns:a16="http://schemas.microsoft.com/office/drawing/2014/main" id="{46A90D56-1B95-6443-975C-0C14F5A30A42}"/>
                        </a:ext>
                      </a:extLst>
                    </p:cNvPr>
                    <p:cNvSpPr>
                      <a:spLocks noChangeShapeType="1"/>
                    </p:cNvSpPr>
                    <p:nvPr/>
                  </p:nvSpPr>
                  <p:spPr bwMode="auto">
                    <a:xfrm>
                      <a:off x="265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79" name="Line 255">
                      <a:extLst>
                        <a:ext uri="{FF2B5EF4-FFF2-40B4-BE49-F238E27FC236}">
                          <a16:creationId xmlns:a16="http://schemas.microsoft.com/office/drawing/2014/main" id="{B868E913-3F02-4B44-916A-C3351DCB10E4}"/>
                        </a:ext>
                      </a:extLst>
                    </p:cNvPr>
                    <p:cNvSpPr>
                      <a:spLocks noChangeShapeType="1"/>
                    </p:cNvSpPr>
                    <p:nvPr/>
                  </p:nvSpPr>
                  <p:spPr bwMode="auto">
                    <a:xfrm flipV="1">
                      <a:off x="2686"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31146" name="Group 279">
              <a:extLst>
                <a:ext uri="{FF2B5EF4-FFF2-40B4-BE49-F238E27FC236}">
                  <a16:creationId xmlns:a16="http://schemas.microsoft.com/office/drawing/2014/main" id="{7E9988E2-FF71-1942-84AC-CF10D6FDCE65}"/>
                </a:ext>
              </a:extLst>
            </p:cNvPr>
            <p:cNvGrpSpPr>
              <a:grpSpLocks/>
            </p:cNvGrpSpPr>
            <p:nvPr/>
          </p:nvGrpSpPr>
          <p:grpSpPr bwMode="auto">
            <a:xfrm>
              <a:off x="1157" y="252"/>
              <a:ext cx="771" cy="1389"/>
              <a:chOff x="1157" y="252"/>
              <a:chExt cx="771" cy="1389"/>
            </a:xfrm>
          </p:grpSpPr>
          <p:grpSp>
            <p:nvGrpSpPr>
              <p:cNvPr id="31147" name="Group 266">
                <a:extLst>
                  <a:ext uri="{FF2B5EF4-FFF2-40B4-BE49-F238E27FC236}">
                    <a16:creationId xmlns:a16="http://schemas.microsoft.com/office/drawing/2014/main" id="{2F9250E4-6AAF-364C-B94D-713F630CFD9E}"/>
                  </a:ext>
                </a:extLst>
              </p:cNvPr>
              <p:cNvGrpSpPr>
                <a:grpSpLocks/>
              </p:cNvGrpSpPr>
              <p:nvPr/>
            </p:nvGrpSpPr>
            <p:grpSpPr bwMode="auto">
              <a:xfrm>
                <a:off x="1376" y="925"/>
                <a:ext cx="325" cy="716"/>
                <a:chOff x="1376" y="925"/>
                <a:chExt cx="325" cy="716"/>
              </a:xfrm>
            </p:grpSpPr>
            <p:sp>
              <p:nvSpPr>
                <p:cNvPr id="31160" name="Oval 260">
                  <a:extLst>
                    <a:ext uri="{FF2B5EF4-FFF2-40B4-BE49-F238E27FC236}">
                      <a16:creationId xmlns:a16="http://schemas.microsoft.com/office/drawing/2014/main" id="{FBC9C906-F2B1-5E4D-AFD8-80071C723045}"/>
                    </a:ext>
                  </a:extLst>
                </p:cNvPr>
                <p:cNvSpPr>
                  <a:spLocks noChangeArrowheads="1"/>
                </p:cNvSpPr>
                <p:nvPr/>
              </p:nvSpPr>
              <p:spPr bwMode="auto">
                <a:xfrm>
                  <a:off x="1484" y="1032"/>
                  <a:ext cx="97" cy="609"/>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1" name="Oval 261">
                  <a:extLst>
                    <a:ext uri="{FF2B5EF4-FFF2-40B4-BE49-F238E27FC236}">
                      <a16:creationId xmlns:a16="http://schemas.microsoft.com/office/drawing/2014/main" id="{65C22633-513D-4F4B-BFFA-08423FF63C8E}"/>
                    </a:ext>
                  </a:extLst>
                </p:cNvPr>
                <p:cNvSpPr>
                  <a:spLocks noChangeArrowheads="1"/>
                </p:cNvSpPr>
                <p:nvPr/>
              </p:nvSpPr>
              <p:spPr bwMode="auto">
                <a:xfrm>
                  <a:off x="1541" y="938"/>
                  <a:ext cx="99" cy="610"/>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2" name="Oval 262">
                  <a:extLst>
                    <a:ext uri="{FF2B5EF4-FFF2-40B4-BE49-F238E27FC236}">
                      <a16:creationId xmlns:a16="http://schemas.microsoft.com/office/drawing/2014/main" id="{3C793261-C01F-DE47-AEA3-4F90AC515DFC}"/>
                    </a:ext>
                  </a:extLst>
                </p:cNvPr>
                <p:cNvSpPr>
                  <a:spLocks noChangeArrowheads="1"/>
                </p:cNvSpPr>
                <p:nvPr/>
              </p:nvSpPr>
              <p:spPr bwMode="auto">
                <a:xfrm>
                  <a:off x="1433" y="957"/>
                  <a:ext cx="97" cy="609"/>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3" name="Oval 263">
                  <a:extLst>
                    <a:ext uri="{FF2B5EF4-FFF2-40B4-BE49-F238E27FC236}">
                      <a16:creationId xmlns:a16="http://schemas.microsoft.com/office/drawing/2014/main" id="{9AD71149-51D3-0949-A7A5-71AC9D06F918}"/>
                    </a:ext>
                  </a:extLst>
                </p:cNvPr>
                <p:cNvSpPr>
                  <a:spLocks noChangeArrowheads="1"/>
                </p:cNvSpPr>
                <p:nvPr/>
              </p:nvSpPr>
              <p:spPr bwMode="auto">
                <a:xfrm>
                  <a:off x="1376" y="993"/>
                  <a:ext cx="94" cy="610"/>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4" name="Oval 264">
                  <a:extLst>
                    <a:ext uri="{FF2B5EF4-FFF2-40B4-BE49-F238E27FC236}">
                      <a16:creationId xmlns:a16="http://schemas.microsoft.com/office/drawing/2014/main" id="{CA5B5BF5-27A4-804D-B131-59D4BF1FEF40}"/>
                    </a:ext>
                  </a:extLst>
                </p:cNvPr>
                <p:cNvSpPr>
                  <a:spLocks noChangeArrowheads="1"/>
                </p:cNvSpPr>
                <p:nvPr/>
              </p:nvSpPr>
              <p:spPr bwMode="auto">
                <a:xfrm>
                  <a:off x="1478" y="925"/>
                  <a:ext cx="96" cy="610"/>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5" name="Oval 265">
                  <a:extLst>
                    <a:ext uri="{FF2B5EF4-FFF2-40B4-BE49-F238E27FC236}">
                      <a16:creationId xmlns:a16="http://schemas.microsoft.com/office/drawing/2014/main" id="{312F16AD-DF98-3D42-B709-56EF6AB1C62D}"/>
                    </a:ext>
                  </a:extLst>
                </p:cNvPr>
                <p:cNvSpPr>
                  <a:spLocks noChangeArrowheads="1"/>
                </p:cNvSpPr>
                <p:nvPr/>
              </p:nvSpPr>
              <p:spPr bwMode="auto">
                <a:xfrm>
                  <a:off x="1603" y="1013"/>
                  <a:ext cx="98" cy="609"/>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nvGrpSpPr>
              <p:cNvPr id="31148" name="Group 269">
                <a:extLst>
                  <a:ext uri="{FF2B5EF4-FFF2-40B4-BE49-F238E27FC236}">
                    <a16:creationId xmlns:a16="http://schemas.microsoft.com/office/drawing/2014/main" id="{C9214945-419D-2946-864F-81F4BCB2E687}"/>
                  </a:ext>
                </a:extLst>
              </p:cNvPr>
              <p:cNvGrpSpPr>
                <a:grpSpLocks/>
              </p:cNvGrpSpPr>
              <p:nvPr/>
            </p:nvGrpSpPr>
            <p:grpSpPr bwMode="auto">
              <a:xfrm>
                <a:off x="1381" y="806"/>
                <a:ext cx="284" cy="324"/>
                <a:chOff x="1381" y="806"/>
                <a:chExt cx="284" cy="324"/>
              </a:xfrm>
            </p:grpSpPr>
            <p:sp>
              <p:nvSpPr>
                <p:cNvPr id="31158" name="Oval 267">
                  <a:extLst>
                    <a:ext uri="{FF2B5EF4-FFF2-40B4-BE49-F238E27FC236}">
                      <a16:creationId xmlns:a16="http://schemas.microsoft.com/office/drawing/2014/main" id="{E2080335-5EA8-5745-B890-D0FE9CB1A86B}"/>
                    </a:ext>
                  </a:extLst>
                </p:cNvPr>
                <p:cNvSpPr>
                  <a:spLocks noChangeArrowheads="1"/>
                </p:cNvSpPr>
                <p:nvPr/>
              </p:nvSpPr>
              <p:spPr bwMode="auto">
                <a:xfrm>
                  <a:off x="1381" y="808"/>
                  <a:ext cx="140" cy="322"/>
                </a:xfrm>
                <a:prstGeom prst="ellipse">
                  <a:avLst/>
                </a:prstGeom>
                <a:solidFill>
                  <a:schemeClr val="accent1"/>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9" name="Oval 268">
                  <a:extLst>
                    <a:ext uri="{FF2B5EF4-FFF2-40B4-BE49-F238E27FC236}">
                      <a16:creationId xmlns:a16="http://schemas.microsoft.com/office/drawing/2014/main" id="{A2E2A735-5731-724C-89A1-C7942E7F739E}"/>
                    </a:ext>
                  </a:extLst>
                </p:cNvPr>
                <p:cNvSpPr>
                  <a:spLocks noChangeArrowheads="1"/>
                </p:cNvSpPr>
                <p:nvPr/>
              </p:nvSpPr>
              <p:spPr bwMode="auto">
                <a:xfrm>
                  <a:off x="1525" y="806"/>
                  <a:ext cx="140" cy="324"/>
                </a:xfrm>
                <a:prstGeom prst="ellipse">
                  <a:avLst/>
                </a:prstGeom>
                <a:solidFill>
                  <a:schemeClr val="accent1"/>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49" name="Oval 270">
                <a:extLst>
                  <a:ext uri="{FF2B5EF4-FFF2-40B4-BE49-F238E27FC236}">
                    <a16:creationId xmlns:a16="http://schemas.microsoft.com/office/drawing/2014/main" id="{A7D0CD78-9A3F-954E-8E6E-5A782C9F4067}"/>
                  </a:ext>
                </a:extLst>
              </p:cNvPr>
              <p:cNvSpPr>
                <a:spLocks noChangeArrowheads="1"/>
              </p:cNvSpPr>
              <p:nvPr/>
            </p:nvSpPr>
            <p:spPr bwMode="auto">
              <a:xfrm>
                <a:off x="1157" y="1038"/>
                <a:ext cx="216" cy="503"/>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1150" name="Group 277">
                <a:extLst>
                  <a:ext uri="{FF2B5EF4-FFF2-40B4-BE49-F238E27FC236}">
                    <a16:creationId xmlns:a16="http://schemas.microsoft.com/office/drawing/2014/main" id="{005116C7-8378-9C4A-AC27-296E8A96889C}"/>
                  </a:ext>
                </a:extLst>
              </p:cNvPr>
              <p:cNvGrpSpPr>
                <a:grpSpLocks/>
              </p:cNvGrpSpPr>
              <p:nvPr/>
            </p:nvGrpSpPr>
            <p:grpSpPr bwMode="auto">
              <a:xfrm>
                <a:off x="1162" y="252"/>
                <a:ext cx="766" cy="690"/>
                <a:chOff x="1162" y="252"/>
                <a:chExt cx="766" cy="690"/>
              </a:xfrm>
            </p:grpSpPr>
            <p:sp>
              <p:nvSpPr>
                <p:cNvPr id="31152" name="Oval 271">
                  <a:extLst>
                    <a:ext uri="{FF2B5EF4-FFF2-40B4-BE49-F238E27FC236}">
                      <a16:creationId xmlns:a16="http://schemas.microsoft.com/office/drawing/2014/main" id="{D55B7F1C-EA7A-7148-9AEB-50A53D2F6257}"/>
                    </a:ext>
                  </a:extLst>
                </p:cNvPr>
                <p:cNvSpPr>
                  <a:spLocks noChangeArrowheads="1"/>
                </p:cNvSpPr>
                <p:nvPr/>
              </p:nvSpPr>
              <p:spPr bwMode="auto">
                <a:xfrm>
                  <a:off x="1372" y="252"/>
                  <a:ext cx="335" cy="344"/>
                </a:xfrm>
                <a:prstGeom prst="ellipse">
                  <a:avLst/>
                </a:prstGeom>
                <a:solidFill>
                  <a:srgbClr val="3399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3" name="Oval 272">
                  <a:extLst>
                    <a:ext uri="{FF2B5EF4-FFF2-40B4-BE49-F238E27FC236}">
                      <a16:creationId xmlns:a16="http://schemas.microsoft.com/office/drawing/2014/main" id="{79745574-F46B-9447-9741-1B459F25EE64}"/>
                    </a:ext>
                  </a:extLst>
                </p:cNvPr>
                <p:cNvSpPr>
                  <a:spLocks noChangeArrowheads="1"/>
                </p:cNvSpPr>
                <p:nvPr/>
              </p:nvSpPr>
              <p:spPr bwMode="auto">
                <a:xfrm>
                  <a:off x="1591" y="321"/>
                  <a:ext cx="337" cy="343"/>
                </a:xfrm>
                <a:prstGeom prst="ellipse">
                  <a:avLst/>
                </a:prstGeom>
                <a:solidFill>
                  <a:srgbClr val="FF00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4" name="Oval 273">
                  <a:extLst>
                    <a:ext uri="{FF2B5EF4-FFF2-40B4-BE49-F238E27FC236}">
                      <a16:creationId xmlns:a16="http://schemas.microsoft.com/office/drawing/2014/main" id="{4A85C5B7-B4C0-F444-8ABD-2D6CBF2C1AEB}"/>
                    </a:ext>
                  </a:extLst>
                </p:cNvPr>
                <p:cNvSpPr>
                  <a:spLocks noChangeArrowheads="1"/>
                </p:cNvSpPr>
                <p:nvPr/>
              </p:nvSpPr>
              <p:spPr bwMode="auto">
                <a:xfrm>
                  <a:off x="1186" y="310"/>
                  <a:ext cx="338" cy="344"/>
                </a:xfrm>
                <a:prstGeom prst="ellipse">
                  <a:avLst/>
                </a:prstGeom>
                <a:solidFill>
                  <a:srgbClr val="FF00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5" name="Oval 274">
                  <a:extLst>
                    <a:ext uri="{FF2B5EF4-FFF2-40B4-BE49-F238E27FC236}">
                      <a16:creationId xmlns:a16="http://schemas.microsoft.com/office/drawing/2014/main" id="{0D24CD71-83D8-4C42-883C-3B12A32FF689}"/>
                    </a:ext>
                  </a:extLst>
                </p:cNvPr>
                <p:cNvSpPr>
                  <a:spLocks noChangeArrowheads="1"/>
                </p:cNvSpPr>
                <p:nvPr/>
              </p:nvSpPr>
              <p:spPr bwMode="auto">
                <a:xfrm>
                  <a:off x="1162" y="521"/>
                  <a:ext cx="335" cy="343"/>
                </a:xfrm>
                <a:prstGeom prst="ellipse">
                  <a:avLst/>
                </a:prstGeom>
                <a:solidFill>
                  <a:srgbClr val="3399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6" name="Oval 275">
                  <a:extLst>
                    <a:ext uri="{FF2B5EF4-FFF2-40B4-BE49-F238E27FC236}">
                      <a16:creationId xmlns:a16="http://schemas.microsoft.com/office/drawing/2014/main" id="{B5E0A102-449F-B24D-B19E-B32038EA27DC}"/>
                    </a:ext>
                  </a:extLst>
                </p:cNvPr>
                <p:cNvSpPr>
                  <a:spLocks noChangeArrowheads="1"/>
                </p:cNvSpPr>
                <p:nvPr/>
              </p:nvSpPr>
              <p:spPr bwMode="auto">
                <a:xfrm>
                  <a:off x="1582" y="521"/>
                  <a:ext cx="337" cy="343"/>
                </a:xfrm>
                <a:prstGeom prst="ellipse">
                  <a:avLst/>
                </a:prstGeom>
                <a:solidFill>
                  <a:srgbClr val="3399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7" name="Oval 276">
                  <a:extLst>
                    <a:ext uri="{FF2B5EF4-FFF2-40B4-BE49-F238E27FC236}">
                      <a16:creationId xmlns:a16="http://schemas.microsoft.com/office/drawing/2014/main" id="{A99AFB10-2AC2-0647-A6AC-CAE7804BB674}"/>
                    </a:ext>
                  </a:extLst>
                </p:cNvPr>
                <p:cNvSpPr>
                  <a:spLocks noChangeArrowheads="1"/>
                </p:cNvSpPr>
                <p:nvPr/>
              </p:nvSpPr>
              <p:spPr bwMode="auto">
                <a:xfrm>
                  <a:off x="1372" y="598"/>
                  <a:ext cx="335" cy="344"/>
                </a:xfrm>
                <a:prstGeom prst="ellipse">
                  <a:avLst/>
                </a:prstGeom>
                <a:solidFill>
                  <a:srgbClr val="FF00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51" name="Oval 278">
                <a:extLst>
                  <a:ext uri="{FF2B5EF4-FFF2-40B4-BE49-F238E27FC236}">
                    <a16:creationId xmlns:a16="http://schemas.microsoft.com/office/drawing/2014/main" id="{D84A0BE5-6D43-2E48-A545-B55AB35B367D}"/>
                  </a:ext>
                </a:extLst>
              </p:cNvPr>
              <p:cNvSpPr>
                <a:spLocks noChangeArrowheads="1"/>
              </p:cNvSpPr>
              <p:nvPr/>
            </p:nvSpPr>
            <p:spPr bwMode="auto">
              <a:xfrm>
                <a:off x="1703" y="1044"/>
                <a:ext cx="147" cy="449"/>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grpSp>
        <p:nvGrpSpPr>
          <p:cNvPr id="30723" name="Group 296">
            <a:extLst>
              <a:ext uri="{FF2B5EF4-FFF2-40B4-BE49-F238E27FC236}">
                <a16:creationId xmlns:a16="http://schemas.microsoft.com/office/drawing/2014/main" id="{945AC315-BDBF-5742-BA35-53B4C8CE02AE}"/>
              </a:ext>
            </a:extLst>
          </p:cNvPr>
          <p:cNvGrpSpPr>
            <a:grpSpLocks/>
          </p:cNvGrpSpPr>
          <p:nvPr/>
        </p:nvGrpSpPr>
        <p:grpSpPr bwMode="auto">
          <a:xfrm>
            <a:off x="4518025" y="327025"/>
            <a:ext cx="3151188" cy="1244600"/>
            <a:chOff x="3202" y="206"/>
            <a:chExt cx="2233" cy="784"/>
          </a:xfrm>
        </p:grpSpPr>
        <p:grpSp>
          <p:nvGrpSpPr>
            <p:cNvPr id="31129" name="Group 294">
              <a:extLst>
                <a:ext uri="{FF2B5EF4-FFF2-40B4-BE49-F238E27FC236}">
                  <a16:creationId xmlns:a16="http://schemas.microsoft.com/office/drawing/2014/main" id="{0AE8F625-71C0-A047-BD8F-36889B1F0A7B}"/>
                </a:ext>
              </a:extLst>
            </p:cNvPr>
            <p:cNvGrpSpPr>
              <a:grpSpLocks/>
            </p:cNvGrpSpPr>
            <p:nvPr/>
          </p:nvGrpSpPr>
          <p:grpSpPr bwMode="auto">
            <a:xfrm>
              <a:off x="3202" y="206"/>
              <a:ext cx="980" cy="784"/>
              <a:chOff x="3202" y="206"/>
              <a:chExt cx="980" cy="784"/>
            </a:xfrm>
          </p:grpSpPr>
          <p:sp>
            <p:nvSpPr>
              <p:cNvPr id="31131" name="Arc 281">
                <a:extLst>
                  <a:ext uri="{FF2B5EF4-FFF2-40B4-BE49-F238E27FC236}">
                    <a16:creationId xmlns:a16="http://schemas.microsoft.com/office/drawing/2014/main" id="{958865A7-D0BC-4D44-9E6F-D8787790BC02}"/>
                  </a:ext>
                </a:extLst>
              </p:cNvPr>
              <p:cNvSpPr>
                <a:spLocks/>
              </p:cNvSpPr>
              <p:nvPr/>
            </p:nvSpPr>
            <p:spPr bwMode="auto">
              <a:xfrm>
                <a:off x="3745" y="206"/>
                <a:ext cx="176" cy="129"/>
              </a:xfrm>
              <a:custGeom>
                <a:avLst/>
                <a:gdLst>
                  <a:gd name="T0" fmla="*/ 0 w 43200"/>
                  <a:gd name="T1" fmla="*/ 0 h 35069"/>
                  <a:gd name="T2" fmla="*/ 0 w 43200"/>
                  <a:gd name="T3" fmla="*/ 0 h 35069"/>
                  <a:gd name="T4" fmla="*/ 0 w 43200"/>
                  <a:gd name="T5" fmla="*/ 0 h 35069"/>
                  <a:gd name="T6" fmla="*/ 0 60000 65536"/>
                  <a:gd name="T7" fmla="*/ 0 60000 65536"/>
                  <a:gd name="T8" fmla="*/ 0 60000 65536"/>
                </a:gdLst>
                <a:ahLst/>
                <a:cxnLst>
                  <a:cxn ang="T6">
                    <a:pos x="T0" y="T1"/>
                  </a:cxn>
                  <a:cxn ang="T7">
                    <a:pos x="T2" y="T3"/>
                  </a:cxn>
                  <a:cxn ang="T8">
                    <a:pos x="T4" y="T5"/>
                  </a:cxn>
                </a:cxnLst>
                <a:rect l="0" t="0" r="r" b="b"/>
                <a:pathLst>
                  <a:path w="43200" h="35069" fill="none"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path>
                  <a:path w="43200" h="35069" stroke="0"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lnTo>
                      <a:pt x="21600" y="21600"/>
                    </a:lnTo>
                    <a:lnTo>
                      <a:pt x="2364" y="3142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32" name="Group 284">
                <a:extLst>
                  <a:ext uri="{FF2B5EF4-FFF2-40B4-BE49-F238E27FC236}">
                    <a16:creationId xmlns:a16="http://schemas.microsoft.com/office/drawing/2014/main" id="{F85DF040-3983-3E4D-A81E-E2F1AFFA0B91}"/>
                  </a:ext>
                </a:extLst>
              </p:cNvPr>
              <p:cNvGrpSpPr>
                <a:grpSpLocks/>
              </p:cNvGrpSpPr>
              <p:nvPr/>
            </p:nvGrpSpPr>
            <p:grpSpPr bwMode="auto">
              <a:xfrm>
                <a:off x="3741" y="332"/>
                <a:ext cx="178" cy="370"/>
                <a:chOff x="3741" y="332"/>
                <a:chExt cx="178" cy="370"/>
              </a:xfrm>
            </p:grpSpPr>
            <p:sp>
              <p:nvSpPr>
                <p:cNvPr id="31142" name="AutoShape 282">
                  <a:extLst>
                    <a:ext uri="{FF2B5EF4-FFF2-40B4-BE49-F238E27FC236}">
                      <a16:creationId xmlns:a16="http://schemas.microsoft.com/office/drawing/2014/main" id="{DCF8DB03-3C2A-F64D-8E54-6F4F230C57E4}"/>
                    </a:ext>
                  </a:extLst>
                </p:cNvPr>
                <p:cNvSpPr>
                  <a:spLocks noChangeArrowheads="1"/>
                </p:cNvSpPr>
                <p:nvPr/>
              </p:nvSpPr>
              <p:spPr bwMode="auto">
                <a:xfrm>
                  <a:off x="3885" y="332"/>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43" name="AutoShape 283">
                  <a:extLst>
                    <a:ext uri="{FF2B5EF4-FFF2-40B4-BE49-F238E27FC236}">
                      <a16:creationId xmlns:a16="http://schemas.microsoft.com/office/drawing/2014/main" id="{2A2E7B80-6BCA-DC4C-88F8-EF7ED66906B6}"/>
                    </a:ext>
                  </a:extLst>
                </p:cNvPr>
                <p:cNvSpPr>
                  <a:spLocks noChangeArrowheads="1"/>
                </p:cNvSpPr>
                <p:nvPr/>
              </p:nvSpPr>
              <p:spPr bwMode="auto">
                <a:xfrm>
                  <a:off x="3741" y="332"/>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33" name="Arc 285">
                <a:extLst>
                  <a:ext uri="{FF2B5EF4-FFF2-40B4-BE49-F238E27FC236}">
                    <a16:creationId xmlns:a16="http://schemas.microsoft.com/office/drawing/2014/main" id="{31DF64FD-0C6C-4045-9A78-7E497B11EB9A}"/>
                  </a:ext>
                </a:extLst>
              </p:cNvPr>
              <p:cNvSpPr>
                <a:spLocks/>
              </p:cNvSpPr>
              <p:nvPr/>
            </p:nvSpPr>
            <p:spPr bwMode="auto">
              <a:xfrm>
                <a:off x="3454" y="210"/>
                <a:ext cx="177" cy="129"/>
              </a:xfrm>
              <a:custGeom>
                <a:avLst/>
                <a:gdLst>
                  <a:gd name="T0" fmla="*/ 0 w 43200"/>
                  <a:gd name="T1" fmla="*/ 0 h 35116"/>
                  <a:gd name="T2" fmla="*/ 0 w 43200"/>
                  <a:gd name="T3" fmla="*/ 0 h 35116"/>
                  <a:gd name="T4" fmla="*/ 0 w 43200"/>
                  <a:gd name="T5" fmla="*/ 0 h 35116"/>
                  <a:gd name="T6" fmla="*/ 0 60000 65536"/>
                  <a:gd name="T7" fmla="*/ 0 60000 65536"/>
                  <a:gd name="T8" fmla="*/ 0 60000 65536"/>
                </a:gdLst>
                <a:ahLst/>
                <a:cxnLst>
                  <a:cxn ang="T6">
                    <a:pos x="T0" y="T1"/>
                  </a:cxn>
                  <a:cxn ang="T7">
                    <a:pos x="T2" y="T3"/>
                  </a:cxn>
                  <a:cxn ang="T8">
                    <a:pos x="T4" y="T5"/>
                  </a:cxn>
                </a:cxnLst>
                <a:rect l="0" t="0" r="r" b="b"/>
                <a:pathLst>
                  <a:path w="43200" h="35116" fill="none" extrusionOk="0">
                    <a:moveTo>
                      <a:pt x="2336" y="31372"/>
                    </a:moveTo>
                    <a:cubicBezTo>
                      <a:pt x="800" y="28343"/>
                      <a:pt x="0" y="24995"/>
                      <a:pt x="0" y="21600"/>
                    </a:cubicBezTo>
                    <a:cubicBezTo>
                      <a:pt x="0" y="9670"/>
                      <a:pt x="9670" y="0"/>
                      <a:pt x="21600" y="0"/>
                    </a:cubicBezTo>
                    <a:cubicBezTo>
                      <a:pt x="33529" y="0"/>
                      <a:pt x="43200" y="9670"/>
                      <a:pt x="43200" y="21600"/>
                    </a:cubicBezTo>
                    <a:cubicBezTo>
                      <a:pt x="43199" y="26514"/>
                      <a:pt x="41524" y="31282"/>
                      <a:pt x="38448" y="35115"/>
                    </a:cubicBezTo>
                  </a:path>
                  <a:path w="43200" h="35116" stroke="0" extrusionOk="0">
                    <a:moveTo>
                      <a:pt x="2336" y="31372"/>
                    </a:moveTo>
                    <a:cubicBezTo>
                      <a:pt x="800" y="28343"/>
                      <a:pt x="0" y="24995"/>
                      <a:pt x="0" y="21600"/>
                    </a:cubicBezTo>
                    <a:cubicBezTo>
                      <a:pt x="0" y="9670"/>
                      <a:pt x="9670" y="0"/>
                      <a:pt x="21600" y="0"/>
                    </a:cubicBezTo>
                    <a:cubicBezTo>
                      <a:pt x="33529" y="0"/>
                      <a:pt x="43200" y="9670"/>
                      <a:pt x="43200" y="21600"/>
                    </a:cubicBezTo>
                    <a:cubicBezTo>
                      <a:pt x="43199" y="26514"/>
                      <a:pt x="41524" y="31282"/>
                      <a:pt x="38448" y="35115"/>
                    </a:cubicBezTo>
                    <a:lnTo>
                      <a:pt x="21600" y="21600"/>
                    </a:lnTo>
                    <a:lnTo>
                      <a:pt x="2336" y="3137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4" name="Arc 286">
                <a:extLst>
                  <a:ext uri="{FF2B5EF4-FFF2-40B4-BE49-F238E27FC236}">
                    <a16:creationId xmlns:a16="http://schemas.microsoft.com/office/drawing/2014/main" id="{4D6603B4-B879-8046-A0F5-3037B8694CDA}"/>
                  </a:ext>
                </a:extLst>
              </p:cNvPr>
              <p:cNvSpPr>
                <a:spLocks/>
              </p:cNvSpPr>
              <p:nvPr/>
            </p:nvSpPr>
            <p:spPr bwMode="auto">
              <a:xfrm rot="10800000">
                <a:off x="3598" y="702"/>
                <a:ext cx="177" cy="128"/>
              </a:xfrm>
              <a:custGeom>
                <a:avLst/>
                <a:gdLst>
                  <a:gd name="T0" fmla="*/ 0 w 43200"/>
                  <a:gd name="T1" fmla="*/ 0 h 34877"/>
                  <a:gd name="T2" fmla="*/ 0 w 43200"/>
                  <a:gd name="T3" fmla="*/ 0 h 34877"/>
                  <a:gd name="T4" fmla="*/ 0 w 43200"/>
                  <a:gd name="T5" fmla="*/ 0 h 34877"/>
                  <a:gd name="T6" fmla="*/ 0 60000 65536"/>
                  <a:gd name="T7" fmla="*/ 0 60000 65536"/>
                  <a:gd name="T8" fmla="*/ 0 60000 65536"/>
                </a:gdLst>
                <a:ahLst/>
                <a:cxnLst>
                  <a:cxn ang="T6">
                    <a:pos x="T0" y="T1"/>
                  </a:cxn>
                  <a:cxn ang="T7">
                    <a:pos x="T2" y="T3"/>
                  </a:cxn>
                  <a:cxn ang="T8">
                    <a:pos x="T4" y="T5"/>
                  </a:cxn>
                </a:cxnLst>
                <a:rect l="0" t="0" r="r" b="b"/>
                <a:pathLst>
                  <a:path w="43200" h="34877" fill="none" extrusionOk="0">
                    <a:moveTo>
                      <a:pt x="4562" y="34876"/>
                    </a:moveTo>
                    <a:cubicBezTo>
                      <a:pt x="1605" y="31082"/>
                      <a:pt x="0" y="26410"/>
                      <a:pt x="0" y="21600"/>
                    </a:cubicBezTo>
                    <a:cubicBezTo>
                      <a:pt x="0" y="9670"/>
                      <a:pt x="9670" y="0"/>
                      <a:pt x="21600" y="0"/>
                    </a:cubicBezTo>
                    <a:cubicBezTo>
                      <a:pt x="33529" y="0"/>
                      <a:pt x="43200" y="9670"/>
                      <a:pt x="43200" y="21600"/>
                    </a:cubicBezTo>
                    <a:cubicBezTo>
                      <a:pt x="43199" y="25154"/>
                      <a:pt x="42322" y="28653"/>
                      <a:pt x="40646" y="31788"/>
                    </a:cubicBezTo>
                  </a:path>
                  <a:path w="43200" h="34877" stroke="0" extrusionOk="0">
                    <a:moveTo>
                      <a:pt x="4562" y="34876"/>
                    </a:moveTo>
                    <a:cubicBezTo>
                      <a:pt x="1605" y="31082"/>
                      <a:pt x="0" y="26410"/>
                      <a:pt x="0" y="21600"/>
                    </a:cubicBezTo>
                    <a:cubicBezTo>
                      <a:pt x="0" y="9670"/>
                      <a:pt x="9670" y="0"/>
                      <a:pt x="21600" y="0"/>
                    </a:cubicBezTo>
                    <a:cubicBezTo>
                      <a:pt x="33529" y="0"/>
                      <a:pt x="43200" y="9670"/>
                      <a:pt x="43200" y="21600"/>
                    </a:cubicBezTo>
                    <a:cubicBezTo>
                      <a:pt x="43199" y="25154"/>
                      <a:pt x="42322" y="28653"/>
                      <a:pt x="40646" y="31788"/>
                    </a:cubicBezTo>
                    <a:lnTo>
                      <a:pt x="21600" y="21600"/>
                    </a:lnTo>
                    <a:lnTo>
                      <a:pt x="4562" y="3487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5" name="Arc 287">
                <a:extLst>
                  <a:ext uri="{FF2B5EF4-FFF2-40B4-BE49-F238E27FC236}">
                    <a16:creationId xmlns:a16="http://schemas.microsoft.com/office/drawing/2014/main" id="{8A327721-66E9-9C42-82CE-C237127900CC}"/>
                  </a:ext>
                </a:extLst>
              </p:cNvPr>
              <p:cNvSpPr>
                <a:spLocks/>
              </p:cNvSpPr>
              <p:nvPr/>
            </p:nvSpPr>
            <p:spPr bwMode="auto">
              <a:xfrm rot="10800000">
                <a:off x="3360" y="683"/>
                <a:ext cx="121" cy="114"/>
              </a:xfrm>
              <a:custGeom>
                <a:avLst/>
                <a:gdLst>
                  <a:gd name="T0" fmla="*/ 0 w 20538"/>
                  <a:gd name="T1" fmla="*/ 0 h 21146"/>
                  <a:gd name="T2" fmla="*/ 0 w 20538"/>
                  <a:gd name="T3" fmla="*/ 0 h 21146"/>
                  <a:gd name="T4" fmla="*/ 0 w 20538"/>
                  <a:gd name="T5" fmla="*/ 0 h 21146"/>
                  <a:gd name="T6" fmla="*/ 0 60000 65536"/>
                  <a:gd name="T7" fmla="*/ 0 60000 65536"/>
                  <a:gd name="T8" fmla="*/ 0 60000 65536"/>
                </a:gdLst>
                <a:ahLst/>
                <a:cxnLst>
                  <a:cxn ang="T6">
                    <a:pos x="T0" y="T1"/>
                  </a:cxn>
                  <a:cxn ang="T7">
                    <a:pos x="T2" y="T3"/>
                  </a:cxn>
                  <a:cxn ang="T8">
                    <a:pos x="T4" y="T5"/>
                  </a:cxn>
                </a:cxnLst>
                <a:rect l="0" t="0" r="r" b="b"/>
                <a:pathLst>
                  <a:path w="20538" h="21146" fill="none" extrusionOk="0">
                    <a:moveTo>
                      <a:pt x="0" y="14456"/>
                    </a:moveTo>
                    <a:cubicBezTo>
                      <a:pt x="2398" y="7094"/>
                      <a:pt x="8553" y="1578"/>
                      <a:pt x="16132" y="-1"/>
                    </a:cubicBezTo>
                  </a:path>
                  <a:path w="20538" h="21146" stroke="0" extrusionOk="0">
                    <a:moveTo>
                      <a:pt x="0" y="14456"/>
                    </a:moveTo>
                    <a:cubicBezTo>
                      <a:pt x="2398" y="7094"/>
                      <a:pt x="8553" y="1578"/>
                      <a:pt x="16132" y="-1"/>
                    </a:cubicBezTo>
                    <a:lnTo>
                      <a:pt x="20538" y="21146"/>
                    </a:lnTo>
                    <a:lnTo>
                      <a:pt x="0" y="1445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6" name="Arc 288">
                <a:extLst>
                  <a:ext uri="{FF2B5EF4-FFF2-40B4-BE49-F238E27FC236}">
                    <a16:creationId xmlns:a16="http://schemas.microsoft.com/office/drawing/2014/main" id="{8B4166D5-46BB-B54B-A6A9-F2E14735CEFA}"/>
                  </a:ext>
                </a:extLst>
              </p:cNvPr>
              <p:cNvSpPr>
                <a:spLocks/>
              </p:cNvSpPr>
              <p:nvPr/>
            </p:nvSpPr>
            <p:spPr bwMode="auto">
              <a:xfrm rot="10800000">
                <a:off x="3909" y="679"/>
                <a:ext cx="122" cy="114"/>
              </a:xfrm>
              <a:custGeom>
                <a:avLst/>
                <a:gdLst>
                  <a:gd name="T0" fmla="*/ 0 w 20522"/>
                  <a:gd name="T1" fmla="*/ 0 h 21217"/>
                  <a:gd name="T2" fmla="*/ 0 w 20522"/>
                  <a:gd name="T3" fmla="*/ 0 h 21217"/>
                  <a:gd name="T4" fmla="*/ 0 w 20522"/>
                  <a:gd name="T5" fmla="*/ 0 h 21217"/>
                  <a:gd name="T6" fmla="*/ 0 60000 65536"/>
                  <a:gd name="T7" fmla="*/ 0 60000 65536"/>
                  <a:gd name="T8" fmla="*/ 0 60000 65536"/>
                </a:gdLst>
                <a:ahLst/>
                <a:cxnLst>
                  <a:cxn ang="T6">
                    <a:pos x="T0" y="T1"/>
                  </a:cxn>
                  <a:cxn ang="T7">
                    <a:pos x="T2" y="T3"/>
                  </a:cxn>
                  <a:cxn ang="T8">
                    <a:pos x="T4" y="T5"/>
                  </a:cxn>
                </a:cxnLst>
                <a:rect l="0" t="0" r="r" b="b"/>
                <a:pathLst>
                  <a:path w="20522" h="21217" fill="none" extrusionOk="0">
                    <a:moveTo>
                      <a:pt x="4048" y="-1"/>
                    </a:moveTo>
                    <a:cubicBezTo>
                      <a:pt x="11763" y="1471"/>
                      <a:pt x="18072" y="7016"/>
                      <a:pt x="20522" y="14479"/>
                    </a:cubicBezTo>
                  </a:path>
                  <a:path w="20522" h="21217" stroke="0" extrusionOk="0">
                    <a:moveTo>
                      <a:pt x="4048" y="-1"/>
                    </a:moveTo>
                    <a:cubicBezTo>
                      <a:pt x="11763" y="1471"/>
                      <a:pt x="18072" y="7016"/>
                      <a:pt x="20522" y="14479"/>
                    </a:cubicBezTo>
                    <a:lnTo>
                      <a:pt x="0" y="21217"/>
                    </a:lnTo>
                    <a:lnTo>
                      <a:pt x="4048" y="-1"/>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37" name="Group 291">
                <a:extLst>
                  <a:ext uri="{FF2B5EF4-FFF2-40B4-BE49-F238E27FC236}">
                    <a16:creationId xmlns:a16="http://schemas.microsoft.com/office/drawing/2014/main" id="{4C64271A-BC21-3E45-8440-4F2173416610}"/>
                  </a:ext>
                </a:extLst>
              </p:cNvPr>
              <p:cNvGrpSpPr>
                <a:grpSpLocks/>
              </p:cNvGrpSpPr>
              <p:nvPr/>
            </p:nvGrpSpPr>
            <p:grpSpPr bwMode="auto">
              <a:xfrm>
                <a:off x="3453" y="336"/>
                <a:ext cx="178" cy="370"/>
                <a:chOff x="3453" y="336"/>
                <a:chExt cx="178" cy="370"/>
              </a:xfrm>
            </p:grpSpPr>
            <p:sp>
              <p:nvSpPr>
                <p:cNvPr id="31140" name="AutoShape 289">
                  <a:extLst>
                    <a:ext uri="{FF2B5EF4-FFF2-40B4-BE49-F238E27FC236}">
                      <a16:creationId xmlns:a16="http://schemas.microsoft.com/office/drawing/2014/main" id="{A72FDEBB-4A34-4E42-934F-A90D915CF3CE}"/>
                    </a:ext>
                  </a:extLst>
                </p:cNvPr>
                <p:cNvSpPr>
                  <a:spLocks noChangeArrowheads="1"/>
                </p:cNvSpPr>
                <p:nvPr/>
              </p:nvSpPr>
              <p:spPr bwMode="auto">
                <a:xfrm>
                  <a:off x="3597" y="336"/>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41" name="AutoShape 290">
                  <a:extLst>
                    <a:ext uri="{FF2B5EF4-FFF2-40B4-BE49-F238E27FC236}">
                      <a16:creationId xmlns:a16="http://schemas.microsoft.com/office/drawing/2014/main" id="{CC027C5E-F323-A147-A7C7-3FE62B5B3A19}"/>
                    </a:ext>
                  </a:extLst>
                </p:cNvPr>
                <p:cNvSpPr>
                  <a:spLocks noChangeArrowheads="1"/>
                </p:cNvSpPr>
                <p:nvPr/>
              </p:nvSpPr>
              <p:spPr bwMode="auto">
                <a:xfrm>
                  <a:off x="3453" y="336"/>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38" name="Rectangle 292">
                <a:extLst>
                  <a:ext uri="{FF2B5EF4-FFF2-40B4-BE49-F238E27FC236}">
                    <a16:creationId xmlns:a16="http://schemas.microsoft.com/office/drawing/2014/main" id="{A08D5194-BA1D-FD44-8CD5-E56179707446}"/>
                  </a:ext>
                </a:extLst>
              </p:cNvPr>
              <p:cNvSpPr>
                <a:spLocks noChangeArrowheads="1"/>
              </p:cNvSpPr>
              <p:nvPr/>
            </p:nvSpPr>
            <p:spPr bwMode="auto">
              <a:xfrm>
                <a:off x="3202" y="757"/>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sp>
            <p:nvSpPr>
              <p:cNvPr id="31139" name="Rectangle 293">
                <a:extLst>
                  <a:ext uri="{FF2B5EF4-FFF2-40B4-BE49-F238E27FC236}">
                    <a16:creationId xmlns:a16="http://schemas.microsoft.com/office/drawing/2014/main" id="{56A8BE99-DF4B-2B42-A65C-63CA4DC07D4D}"/>
                  </a:ext>
                </a:extLst>
              </p:cNvPr>
              <p:cNvSpPr>
                <a:spLocks noChangeArrowheads="1"/>
              </p:cNvSpPr>
              <p:nvPr/>
            </p:nvSpPr>
            <p:spPr bwMode="auto">
              <a:xfrm>
                <a:off x="3932" y="753"/>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sp>
          <p:nvSpPr>
            <p:cNvPr id="31130" name="Rectangle 295">
              <a:extLst>
                <a:ext uri="{FF2B5EF4-FFF2-40B4-BE49-F238E27FC236}">
                  <a16:creationId xmlns:a16="http://schemas.microsoft.com/office/drawing/2014/main" id="{F1DE0C0D-C376-5942-873F-1E0C650FF4DC}"/>
                </a:ext>
              </a:extLst>
            </p:cNvPr>
            <p:cNvSpPr>
              <a:spLocks noChangeArrowheads="1"/>
            </p:cNvSpPr>
            <p:nvPr/>
          </p:nvSpPr>
          <p:spPr bwMode="auto">
            <a:xfrm>
              <a:off x="4295" y="402"/>
              <a:ext cx="1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V-proteolipid</a:t>
              </a:r>
            </a:p>
          </p:txBody>
        </p:sp>
      </p:grpSp>
      <p:grpSp>
        <p:nvGrpSpPr>
          <p:cNvPr id="30724" name="Group 326">
            <a:extLst>
              <a:ext uri="{FF2B5EF4-FFF2-40B4-BE49-F238E27FC236}">
                <a16:creationId xmlns:a16="http://schemas.microsoft.com/office/drawing/2014/main" id="{68515922-447D-0A4C-83E0-7ADD9D6D4296}"/>
              </a:ext>
            </a:extLst>
          </p:cNvPr>
          <p:cNvGrpSpPr>
            <a:grpSpLocks/>
          </p:cNvGrpSpPr>
          <p:nvPr/>
        </p:nvGrpSpPr>
        <p:grpSpPr bwMode="auto">
          <a:xfrm>
            <a:off x="4686300" y="2589213"/>
            <a:ext cx="1631950" cy="1444625"/>
            <a:chOff x="5137" y="1373"/>
            <a:chExt cx="1157" cy="910"/>
          </a:xfrm>
        </p:grpSpPr>
        <p:sp>
          <p:nvSpPr>
            <p:cNvPr id="31112" name="Arc 309">
              <a:extLst>
                <a:ext uri="{FF2B5EF4-FFF2-40B4-BE49-F238E27FC236}">
                  <a16:creationId xmlns:a16="http://schemas.microsoft.com/office/drawing/2014/main" id="{8F3F20CD-DA28-6244-859B-A9281A36BA4E}"/>
                </a:ext>
              </a:extLst>
            </p:cNvPr>
            <p:cNvSpPr>
              <a:spLocks/>
            </p:cNvSpPr>
            <p:nvPr/>
          </p:nvSpPr>
          <p:spPr bwMode="auto">
            <a:xfrm>
              <a:off x="5860" y="1503"/>
              <a:ext cx="175" cy="129"/>
            </a:xfrm>
            <a:custGeom>
              <a:avLst/>
              <a:gdLst>
                <a:gd name="T0" fmla="*/ 0 w 43200"/>
                <a:gd name="T1" fmla="*/ 0 h 35144"/>
                <a:gd name="T2" fmla="*/ 0 w 43200"/>
                <a:gd name="T3" fmla="*/ 0 h 35144"/>
                <a:gd name="T4" fmla="*/ 0 w 43200"/>
                <a:gd name="T5" fmla="*/ 0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13" name="Arc 310">
              <a:extLst>
                <a:ext uri="{FF2B5EF4-FFF2-40B4-BE49-F238E27FC236}">
                  <a16:creationId xmlns:a16="http://schemas.microsoft.com/office/drawing/2014/main" id="{DBF8B7D5-A908-7F43-AD57-D8D8D1473479}"/>
                </a:ext>
              </a:extLst>
            </p:cNvPr>
            <p:cNvSpPr>
              <a:spLocks/>
            </p:cNvSpPr>
            <p:nvPr/>
          </p:nvSpPr>
          <p:spPr bwMode="auto">
            <a:xfrm>
              <a:off x="5567" y="1507"/>
              <a:ext cx="176" cy="129"/>
            </a:xfrm>
            <a:custGeom>
              <a:avLst/>
              <a:gdLst>
                <a:gd name="T0" fmla="*/ 0 w 43200"/>
                <a:gd name="T1" fmla="*/ 0 h 35069"/>
                <a:gd name="T2" fmla="*/ 0 w 43200"/>
                <a:gd name="T3" fmla="*/ 0 h 35069"/>
                <a:gd name="T4" fmla="*/ 0 w 43200"/>
                <a:gd name="T5" fmla="*/ 0 h 35069"/>
                <a:gd name="T6" fmla="*/ 0 60000 65536"/>
                <a:gd name="T7" fmla="*/ 0 60000 65536"/>
                <a:gd name="T8" fmla="*/ 0 60000 65536"/>
              </a:gdLst>
              <a:ahLst/>
              <a:cxnLst>
                <a:cxn ang="T6">
                  <a:pos x="T0" y="T1"/>
                </a:cxn>
                <a:cxn ang="T7">
                  <a:pos x="T2" y="T3"/>
                </a:cxn>
                <a:cxn ang="T8">
                  <a:pos x="T4" y="T5"/>
                </a:cxn>
              </a:cxnLst>
              <a:rect l="0" t="0" r="r" b="b"/>
              <a:pathLst>
                <a:path w="43200" h="35069" fill="none"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path>
                <a:path w="43200" h="35069" stroke="0"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lnTo>
                    <a:pt x="21600" y="21600"/>
                  </a:lnTo>
                  <a:lnTo>
                    <a:pt x="2364" y="3142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14" name="Arc 311">
              <a:extLst>
                <a:ext uri="{FF2B5EF4-FFF2-40B4-BE49-F238E27FC236}">
                  <a16:creationId xmlns:a16="http://schemas.microsoft.com/office/drawing/2014/main" id="{44DFD320-AFD3-5548-A215-6FBF53A8786E}"/>
                </a:ext>
              </a:extLst>
            </p:cNvPr>
            <p:cNvSpPr>
              <a:spLocks/>
            </p:cNvSpPr>
            <p:nvPr/>
          </p:nvSpPr>
          <p:spPr bwMode="auto">
            <a:xfrm rot="10800000">
              <a:off x="5711" y="2001"/>
              <a:ext cx="176" cy="129"/>
            </a:xfrm>
            <a:custGeom>
              <a:avLst/>
              <a:gdLst>
                <a:gd name="T0" fmla="*/ 0 w 43200"/>
                <a:gd name="T1" fmla="*/ 0 h 34949"/>
                <a:gd name="T2" fmla="*/ 0 w 43200"/>
                <a:gd name="T3" fmla="*/ 0 h 34949"/>
                <a:gd name="T4" fmla="*/ 0 w 43200"/>
                <a:gd name="T5" fmla="*/ 0 h 34949"/>
                <a:gd name="T6" fmla="*/ 0 60000 65536"/>
                <a:gd name="T7" fmla="*/ 0 60000 65536"/>
                <a:gd name="T8" fmla="*/ 0 60000 65536"/>
              </a:gdLst>
              <a:ahLst/>
              <a:cxnLst>
                <a:cxn ang="T6">
                  <a:pos x="T0" y="T1"/>
                </a:cxn>
                <a:cxn ang="T7">
                  <a:pos x="T2" y="T3"/>
                </a:cxn>
                <a:cxn ang="T8">
                  <a:pos x="T4" y="T5"/>
                </a:cxn>
              </a:cxnLst>
              <a:rect l="0" t="0" r="r" b="b"/>
              <a:pathLst>
                <a:path w="43200" h="34949" fill="none" extrusionOk="0">
                  <a:moveTo>
                    <a:pt x="4618" y="34948"/>
                  </a:moveTo>
                  <a:cubicBezTo>
                    <a:pt x="1626" y="31142"/>
                    <a:pt x="0" y="26441"/>
                    <a:pt x="0" y="21600"/>
                  </a:cubicBezTo>
                  <a:cubicBezTo>
                    <a:pt x="0" y="9670"/>
                    <a:pt x="9670" y="0"/>
                    <a:pt x="21600" y="0"/>
                  </a:cubicBezTo>
                  <a:cubicBezTo>
                    <a:pt x="33529" y="0"/>
                    <a:pt x="43200" y="9670"/>
                    <a:pt x="43200" y="21600"/>
                  </a:cubicBezTo>
                  <a:cubicBezTo>
                    <a:pt x="43199" y="25137"/>
                    <a:pt x="42331" y="28620"/>
                    <a:pt x="40670" y="31743"/>
                  </a:cubicBezTo>
                </a:path>
                <a:path w="43200" h="34949" stroke="0" extrusionOk="0">
                  <a:moveTo>
                    <a:pt x="4618" y="34948"/>
                  </a:moveTo>
                  <a:cubicBezTo>
                    <a:pt x="1626" y="31142"/>
                    <a:pt x="0" y="26441"/>
                    <a:pt x="0" y="21600"/>
                  </a:cubicBezTo>
                  <a:cubicBezTo>
                    <a:pt x="0" y="9670"/>
                    <a:pt x="9670" y="0"/>
                    <a:pt x="21600" y="0"/>
                  </a:cubicBezTo>
                  <a:cubicBezTo>
                    <a:pt x="33529" y="0"/>
                    <a:pt x="43200" y="9670"/>
                    <a:pt x="43200" y="21600"/>
                  </a:cubicBezTo>
                  <a:cubicBezTo>
                    <a:pt x="43199" y="25137"/>
                    <a:pt x="42331" y="28620"/>
                    <a:pt x="40670" y="31743"/>
                  </a:cubicBezTo>
                  <a:lnTo>
                    <a:pt x="21600" y="21600"/>
                  </a:lnTo>
                  <a:lnTo>
                    <a:pt x="4618" y="34948"/>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15" name="Arc 312">
              <a:extLst>
                <a:ext uri="{FF2B5EF4-FFF2-40B4-BE49-F238E27FC236}">
                  <a16:creationId xmlns:a16="http://schemas.microsoft.com/office/drawing/2014/main" id="{421F7CE6-A45E-D644-BDF9-038192E7F2FF}"/>
                </a:ext>
              </a:extLst>
            </p:cNvPr>
            <p:cNvSpPr>
              <a:spLocks/>
            </p:cNvSpPr>
            <p:nvPr/>
          </p:nvSpPr>
          <p:spPr bwMode="auto">
            <a:xfrm rot="10800000">
              <a:off x="6022" y="1976"/>
              <a:ext cx="122" cy="114"/>
            </a:xfrm>
            <a:custGeom>
              <a:avLst/>
              <a:gdLst>
                <a:gd name="T0" fmla="*/ 0 w 20522"/>
                <a:gd name="T1" fmla="*/ 0 h 21186"/>
                <a:gd name="T2" fmla="*/ 0 w 20522"/>
                <a:gd name="T3" fmla="*/ 0 h 21186"/>
                <a:gd name="T4" fmla="*/ 0 w 20522"/>
                <a:gd name="T5" fmla="*/ 0 h 21186"/>
                <a:gd name="T6" fmla="*/ 0 60000 65536"/>
                <a:gd name="T7" fmla="*/ 0 60000 65536"/>
                <a:gd name="T8" fmla="*/ 0 60000 65536"/>
              </a:gdLst>
              <a:ahLst/>
              <a:cxnLst>
                <a:cxn ang="T6">
                  <a:pos x="T0" y="T1"/>
                </a:cxn>
                <a:cxn ang="T7">
                  <a:pos x="T2" y="T3"/>
                </a:cxn>
                <a:cxn ang="T8">
                  <a:pos x="T4" y="T5"/>
                </a:cxn>
              </a:cxnLst>
              <a:rect l="0" t="0" r="r" b="b"/>
              <a:pathLst>
                <a:path w="20522" h="21186" fill="none" extrusionOk="0">
                  <a:moveTo>
                    <a:pt x="4209" y="0"/>
                  </a:moveTo>
                  <a:cubicBezTo>
                    <a:pt x="11856" y="1519"/>
                    <a:pt x="18090" y="7041"/>
                    <a:pt x="20522" y="14448"/>
                  </a:cubicBezTo>
                </a:path>
                <a:path w="20522" h="21186" stroke="0" extrusionOk="0">
                  <a:moveTo>
                    <a:pt x="4209" y="0"/>
                  </a:moveTo>
                  <a:cubicBezTo>
                    <a:pt x="11856" y="1519"/>
                    <a:pt x="18090" y="7041"/>
                    <a:pt x="20522" y="14448"/>
                  </a:cubicBezTo>
                  <a:lnTo>
                    <a:pt x="0" y="21186"/>
                  </a:lnTo>
                  <a:lnTo>
                    <a:pt x="4209"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16" name="Group 315">
              <a:extLst>
                <a:ext uri="{FF2B5EF4-FFF2-40B4-BE49-F238E27FC236}">
                  <a16:creationId xmlns:a16="http://schemas.microsoft.com/office/drawing/2014/main" id="{F02B2B01-02D4-3E43-A5B7-DD73B4A863A3}"/>
                </a:ext>
              </a:extLst>
            </p:cNvPr>
            <p:cNvGrpSpPr>
              <a:grpSpLocks/>
            </p:cNvGrpSpPr>
            <p:nvPr/>
          </p:nvGrpSpPr>
          <p:grpSpPr bwMode="auto">
            <a:xfrm>
              <a:off x="5137" y="1373"/>
              <a:ext cx="299" cy="298"/>
              <a:chOff x="5137" y="1373"/>
              <a:chExt cx="299" cy="298"/>
            </a:xfrm>
          </p:grpSpPr>
          <p:sp>
            <p:nvSpPr>
              <p:cNvPr id="31127" name="Arc 313">
                <a:extLst>
                  <a:ext uri="{FF2B5EF4-FFF2-40B4-BE49-F238E27FC236}">
                    <a16:creationId xmlns:a16="http://schemas.microsoft.com/office/drawing/2014/main" id="{8DD20D70-9880-8341-83BD-AD1CE0C2B17A}"/>
                  </a:ext>
                </a:extLst>
              </p:cNvPr>
              <p:cNvSpPr>
                <a:spLocks/>
              </p:cNvSpPr>
              <p:nvPr/>
            </p:nvSpPr>
            <p:spPr bwMode="auto">
              <a:xfrm rot="10800000">
                <a:off x="5314" y="1557"/>
                <a:ext cx="122" cy="114"/>
              </a:xfrm>
              <a:custGeom>
                <a:avLst/>
                <a:gdLst>
                  <a:gd name="T0" fmla="*/ 0 w 20608"/>
                  <a:gd name="T1" fmla="*/ 0 h 21145"/>
                  <a:gd name="T2" fmla="*/ 0 w 20608"/>
                  <a:gd name="T3" fmla="*/ 0 h 21145"/>
                  <a:gd name="T4" fmla="*/ 0 w 20608"/>
                  <a:gd name="T5" fmla="*/ 0 h 21145"/>
                  <a:gd name="T6" fmla="*/ 0 60000 65536"/>
                  <a:gd name="T7" fmla="*/ 0 60000 65536"/>
                  <a:gd name="T8" fmla="*/ 0 60000 65536"/>
                </a:gdLst>
                <a:ahLst/>
                <a:cxnLst>
                  <a:cxn ang="T6">
                    <a:pos x="T0" y="T1"/>
                  </a:cxn>
                  <a:cxn ang="T7">
                    <a:pos x="T2" y="T3"/>
                  </a:cxn>
                  <a:cxn ang="T8">
                    <a:pos x="T4" y="T5"/>
                  </a:cxn>
                </a:cxnLst>
                <a:rect l="0" t="0" r="r" b="b"/>
                <a:pathLst>
                  <a:path w="20608" h="21145" fill="none" extrusionOk="0">
                    <a:moveTo>
                      <a:pt x="16198" y="21145"/>
                    </a:moveTo>
                    <a:cubicBezTo>
                      <a:pt x="8540" y="19548"/>
                      <a:pt x="2343" y="13935"/>
                      <a:pt x="0" y="6470"/>
                    </a:cubicBezTo>
                  </a:path>
                  <a:path w="20608" h="21145" stroke="0" extrusionOk="0">
                    <a:moveTo>
                      <a:pt x="16198" y="21145"/>
                    </a:moveTo>
                    <a:cubicBezTo>
                      <a:pt x="8540" y="19548"/>
                      <a:pt x="2343" y="13935"/>
                      <a:pt x="0" y="6470"/>
                    </a:cubicBezTo>
                    <a:lnTo>
                      <a:pt x="20608" y="0"/>
                    </a:lnTo>
                    <a:lnTo>
                      <a:pt x="16198" y="21145"/>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28" name="Rectangle 314">
                <a:extLst>
                  <a:ext uri="{FF2B5EF4-FFF2-40B4-BE49-F238E27FC236}">
                    <a16:creationId xmlns:a16="http://schemas.microsoft.com/office/drawing/2014/main" id="{B3147326-9987-9D41-9576-F113B2748C93}"/>
                  </a:ext>
                </a:extLst>
              </p:cNvPr>
              <p:cNvSpPr>
                <a:spLocks noChangeArrowheads="1"/>
              </p:cNvSpPr>
              <p:nvPr/>
            </p:nvSpPr>
            <p:spPr bwMode="auto">
              <a:xfrm rot="10800000" flipH="1">
                <a:off x="5137" y="1373"/>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grpSp>
        <p:sp>
          <p:nvSpPr>
            <p:cNvPr id="31117" name="Rectangle 316">
              <a:extLst>
                <a:ext uri="{FF2B5EF4-FFF2-40B4-BE49-F238E27FC236}">
                  <a16:creationId xmlns:a16="http://schemas.microsoft.com/office/drawing/2014/main" id="{EC7D3C6F-5684-EE4A-B6A2-A28AD5EE380F}"/>
                </a:ext>
              </a:extLst>
            </p:cNvPr>
            <p:cNvSpPr>
              <a:spLocks noChangeArrowheads="1"/>
            </p:cNvSpPr>
            <p:nvPr/>
          </p:nvSpPr>
          <p:spPr bwMode="auto">
            <a:xfrm>
              <a:off x="6044" y="2050"/>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nvGrpSpPr>
            <p:cNvPr id="31118" name="Group 324">
              <a:extLst>
                <a:ext uri="{FF2B5EF4-FFF2-40B4-BE49-F238E27FC236}">
                  <a16:creationId xmlns:a16="http://schemas.microsoft.com/office/drawing/2014/main" id="{2D74FDEE-9278-3A4F-984C-A7DCCAFBDA2F}"/>
                </a:ext>
              </a:extLst>
            </p:cNvPr>
            <p:cNvGrpSpPr>
              <a:grpSpLocks/>
            </p:cNvGrpSpPr>
            <p:nvPr/>
          </p:nvGrpSpPr>
          <p:grpSpPr bwMode="auto">
            <a:xfrm>
              <a:off x="5418" y="1629"/>
              <a:ext cx="613" cy="370"/>
              <a:chOff x="5418" y="1629"/>
              <a:chExt cx="613" cy="370"/>
            </a:xfrm>
          </p:grpSpPr>
          <p:grpSp>
            <p:nvGrpSpPr>
              <p:cNvPr id="31120" name="Group 319">
                <a:extLst>
                  <a:ext uri="{FF2B5EF4-FFF2-40B4-BE49-F238E27FC236}">
                    <a16:creationId xmlns:a16="http://schemas.microsoft.com/office/drawing/2014/main" id="{CF1ACF93-BCA8-164B-881F-020105D36BB6}"/>
                  </a:ext>
                </a:extLst>
              </p:cNvPr>
              <p:cNvGrpSpPr>
                <a:grpSpLocks/>
              </p:cNvGrpSpPr>
              <p:nvPr/>
            </p:nvGrpSpPr>
            <p:grpSpPr bwMode="auto">
              <a:xfrm>
                <a:off x="5853" y="1629"/>
                <a:ext cx="178" cy="370"/>
                <a:chOff x="5853" y="1629"/>
                <a:chExt cx="178" cy="370"/>
              </a:xfrm>
            </p:grpSpPr>
            <p:sp>
              <p:nvSpPr>
                <p:cNvPr id="31125" name="AutoShape 317">
                  <a:extLst>
                    <a:ext uri="{FF2B5EF4-FFF2-40B4-BE49-F238E27FC236}">
                      <a16:creationId xmlns:a16="http://schemas.microsoft.com/office/drawing/2014/main" id="{E63CA554-7D8C-D441-AC81-A22E461BDEAB}"/>
                    </a:ext>
                  </a:extLst>
                </p:cNvPr>
                <p:cNvSpPr>
                  <a:spLocks noChangeArrowheads="1"/>
                </p:cNvSpPr>
                <p:nvPr/>
              </p:nvSpPr>
              <p:spPr bwMode="auto">
                <a:xfrm>
                  <a:off x="5997"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26" name="AutoShape 318">
                  <a:extLst>
                    <a:ext uri="{FF2B5EF4-FFF2-40B4-BE49-F238E27FC236}">
                      <a16:creationId xmlns:a16="http://schemas.microsoft.com/office/drawing/2014/main" id="{A95081E2-3E3A-CC43-B150-EEFE8B145F06}"/>
                    </a:ext>
                  </a:extLst>
                </p:cNvPr>
                <p:cNvSpPr>
                  <a:spLocks noChangeArrowheads="1"/>
                </p:cNvSpPr>
                <p:nvPr/>
              </p:nvSpPr>
              <p:spPr bwMode="auto">
                <a:xfrm>
                  <a:off x="5853"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nvGrpSpPr>
              <p:cNvPr id="31121" name="Group 322">
                <a:extLst>
                  <a:ext uri="{FF2B5EF4-FFF2-40B4-BE49-F238E27FC236}">
                    <a16:creationId xmlns:a16="http://schemas.microsoft.com/office/drawing/2014/main" id="{3999D4F5-79D9-D840-9F57-B010A2EB263D}"/>
                  </a:ext>
                </a:extLst>
              </p:cNvPr>
              <p:cNvGrpSpPr>
                <a:grpSpLocks/>
              </p:cNvGrpSpPr>
              <p:nvPr/>
            </p:nvGrpSpPr>
            <p:grpSpPr bwMode="auto">
              <a:xfrm>
                <a:off x="5565" y="1629"/>
                <a:ext cx="178" cy="370"/>
                <a:chOff x="5565" y="1629"/>
                <a:chExt cx="178" cy="370"/>
              </a:xfrm>
            </p:grpSpPr>
            <p:sp>
              <p:nvSpPr>
                <p:cNvPr id="31123" name="AutoShape 320">
                  <a:extLst>
                    <a:ext uri="{FF2B5EF4-FFF2-40B4-BE49-F238E27FC236}">
                      <a16:creationId xmlns:a16="http://schemas.microsoft.com/office/drawing/2014/main" id="{9D777D3F-3985-5C49-83D2-FD55A4436181}"/>
                    </a:ext>
                  </a:extLst>
                </p:cNvPr>
                <p:cNvSpPr>
                  <a:spLocks noChangeArrowheads="1"/>
                </p:cNvSpPr>
                <p:nvPr/>
              </p:nvSpPr>
              <p:spPr bwMode="auto">
                <a:xfrm>
                  <a:off x="5709"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24" name="AutoShape 321">
                  <a:extLst>
                    <a:ext uri="{FF2B5EF4-FFF2-40B4-BE49-F238E27FC236}">
                      <a16:creationId xmlns:a16="http://schemas.microsoft.com/office/drawing/2014/main" id="{8DF5C8C2-C5F3-8547-A86E-DB1C979687EF}"/>
                    </a:ext>
                  </a:extLst>
                </p:cNvPr>
                <p:cNvSpPr>
                  <a:spLocks noChangeArrowheads="1"/>
                </p:cNvSpPr>
                <p:nvPr/>
              </p:nvSpPr>
              <p:spPr bwMode="auto">
                <a:xfrm>
                  <a:off x="5565"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22" name="AutoShape 323">
                <a:extLst>
                  <a:ext uri="{FF2B5EF4-FFF2-40B4-BE49-F238E27FC236}">
                    <a16:creationId xmlns:a16="http://schemas.microsoft.com/office/drawing/2014/main" id="{10F2A004-DB98-DE46-9D10-41F6FE379DA7}"/>
                  </a:ext>
                </a:extLst>
              </p:cNvPr>
              <p:cNvSpPr>
                <a:spLocks noChangeArrowheads="1"/>
              </p:cNvSpPr>
              <p:nvPr/>
            </p:nvSpPr>
            <p:spPr bwMode="auto">
              <a:xfrm>
                <a:off x="5418"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19" name="Arc 325">
              <a:extLst>
                <a:ext uri="{FF2B5EF4-FFF2-40B4-BE49-F238E27FC236}">
                  <a16:creationId xmlns:a16="http://schemas.microsoft.com/office/drawing/2014/main" id="{9B78ECA2-4DCE-C041-BA87-12A5232D1076}"/>
                </a:ext>
              </a:extLst>
            </p:cNvPr>
            <p:cNvSpPr>
              <a:spLocks/>
            </p:cNvSpPr>
            <p:nvPr/>
          </p:nvSpPr>
          <p:spPr bwMode="auto">
            <a:xfrm>
              <a:off x="5419" y="1998"/>
              <a:ext cx="177" cy="131"/>
            </a:xfrm>
            <a:custGeom>
              <a:avLst/>
              <a:gdLst>
                <a:gd name="T0" fmla="*/ 0 w 43200"/>
                <a:gd name="T1" fmla="*/ 0 h 35273"/>
                <a:gd name="T2" fmla="*/ 0 w 43200"/>
                <a:gd name="T3" fmla="*/ 0 h 35273"/>
                <a:gd name="T4" fmla="*/ 0 w 43200"/>
                <a:gd name="T5" fmla="*/ 0 h 35273"/>
                <a:gd name="T6" fmla="*/ 0 60000 65536"/>
                <a:gd name="T7" fmla="*/ 0 60000 65536"/>
                <a:gd name="T8" fmla="*/ 0 60000 65536"/>
              </a:gdLst>
              <a:ahLst/>
              <a:cxnLst>
                <a:cxn ang="T6">
                  <a:pos x="T0" y="T1"/>
                </a:cxn>
                <a:cxn ang="T7">
                  <a:pos x="T2" y="T3"/>
                </a:cxn>
                <a:cxn ang="T8">
                  <a:pos x="T4" y="T5"/>
                </a:cxn>
              </a:cxnLst>
              <a:rect l="0" t="0" r="r" b="b"/>
              <a:pathLst>
                <a:path w="43200" h="35273" fill="none" extrusionOk="0">
                  <a:moveTo>
                    <a:pt x="40266" y="2805"/>
                  </a:moveTo>
                  <a:cubicBezTo>
                    <a:pt x="42187" y="6104"/>
                    <a:pt x="43200" y="9854"/>
                    <a:pt x="43200" y="13673"/>
                  </a:cubicBezTo>
                  <a:cubicBezTo>
                    <a:pt x="43200" y="25602"/>
                    <a:pt x="33529" y="35273"/>
                    <a:pt x="21600" y="35273"/>
                  </a:cubicBezTo>
                  <a:cubicBezTo>
                    <a:pt x="9670" y="35273"/>
                    <a:pt x="0" y="25602"/>
                    <a:pt x="0" y="13673"/>
                  </a:cubicBezTo>
                  <a:cubicBezTo>
                    <a:pt x="0" y="8689"/>
                    <a:pt x="1723" y="3858"/>
                    <a:pt x="4878" y="0"/>
                  </a:cubicBezTo>
                </a:path>
                <a:path w="43200" h="35273" stroke="0" extrusionOk="0">
                  <a:moveTo>
                    <a:pt x="40266" y="2805"/>
                  </a:moveTo>
                  <a:cubicBezTo>
                    <a:pt x="42187" y="6104"/>
                    <a:pt x="43200" y="9854"/>
                    <a:pt x="43200" y="13673"/>
                  </a:cubicBezTo>
                  <a:cubicBezTo>
                    <a:pt x="43200" y="25602"/>
                    <a:pt x="33529" y="35273"/>
                    <a:pt x="21600" y="35273"/>
                  </a:cubicBezTo>
                  <a:cubicBezTo>
                    <a:pt x="9670" y="35273"/>
                    <a:pt x="0" y="25602"/>
                    <a:pt x="0" y="13673"/>
                  </a:cubicBezTo>
                  <a:cubicBezTo>
                    <a:pt x="0" y="8689"/>
                    <a:pt x="1723" y="3858"/>
                    <a:pt x="4878" y="0"/>
                  </a:cubicBezTo>
                  <a:lnTo>
                    <a:pt x="21600" y="13673"/>
                  </a:lnTo>
                  <a:lnTo>
                    <a:pt x="40266" y="2805"/>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25" name="Group 336">
            <a:extLst>
              <a:ext uri="{FF2B5EF4-FFF2-40B4-BE49-F238E27FC236}">
                <a16:creationId xmlns:a16="http://schemas.microsoft.com/office/drawing/2014/main" id="{300B8509-B465-0E48-845B-63C8F2ACDE4A}"/>
              </a:ext>
            </a:extLst>
          </p:cNvPr>
          <p:cNvGrpSpPr>
            <a:grpSpLocks/>
          </p:cNvGrpSpPr>
          <p:nvPr/>
        </p:nvGrpSpPr>
        <p:grpSpPr bwMode="auto">
          <a:xfrm>
            <a:off x="3827463" y="2819400"/>
            <a:ext cx="974725" cy="1238250"/>
            <a:chOff x="3294" y="1503"/>
            <a:chExt cx="691" cy="780"/>
          </a:xfrm>
        </p:grpSpPr>
        <p:sp>
          <p:nvSpPr>
            <p:cNvPr id="31103" name="Arc 327">
              <a:extLst>
                <a:ext uri="{FF2B5EF4-FFF2-40B4-BE49-F238E27FC236}">
                  <a16:creationId xmlns:a16="http://schemas.microsoft.com/office/drawing/2014/main" id="{38C92C1C-D4C9-3A47-9806-19D8222A2649}"/>
                </a:ext>
              </a:extLst>
            </p:cNvPr>
            <p:cNvSpPr>
              <a:spLocks/>
            </p:cNvSpPr>
            <p:nvPr/>
          </p:nvSpPr>
          <p:spPr bwMode="auto">
            <a:xfrm>
              <a:off x="3547" y="1503"/>
              <a:ext cx="175" cy="129"/>
            </a:xfrm>
            <a:custGeom>
              <a:avLst/>
              <a:gdLst>
                <a:gd name="T0" fmla="*/ 0 w 43200"/>
                <a:gd name="T1" fmla="*/ 0 h 35144"/>
                <a:gd name="T2" fmla="*/ 0 w 43200"/>
                <a:gd name="T3" fmla="*/ 0 h 35144"/>
                <a:gd name="T4" fmla="*/ 0 w 43200"/>
                <a:gd name="T5" fmla="*/ 0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04" name="Arc 328">
              <a:extLst>
                <a:ext uri="{FF2B5EF4-FFF2-40B4-BE49-F238E27FC236}">
                  <a16:creationId xmlns:a16="http://schemas.microsoft.com/office/drawing/2014/main" id="{7C4F5EEC-6F4B-F246-9A12-9C1F70F8CFB1}"/>
                </a:ext>
              </a:extLst>
            </p:cNvPr>
            <p:cNvSpPr>
              <a:spLocks/>
            </p:cNvSpPr>
            <p:nvPr/>
          </p:nvSpPr>
          <p:spPr bwMode="auto">
            <a:xfrm rot="10800000">
              <a:off x="3452" y="1976"/>
              <a:ext cx="121" cy="114"/>
            </a:xfrm>
            <a:custGeom>
              <a:avLst/>
              <a:gdLst>
                <a:gd name="T0" fmla="*/ 0 w 20538"/>
                <a:gd name="T1" fmla="*/ 0 h 21146"/>
                <a:gd name="T2" fmla="*/ 0 w 20538"/>
                <a:gd name="T3" fmla="*/ 0 h 21146"/>
                <a:gd name="T4" fmla="*/ 0 w 20538"/>
                <a:gd name="T5" fmla="*/ 0 h 21146"/>
                <a:gd name="T6" fmla="*/ 0 60000 65536"/>
                <a:gd name="T7" fmla="*/ 0 60000 65536"/>
                <a:gd name="T8" fmla="*/ 0 60000 65536"/>
              </a:gdLst>
              <a:ahLst/>
              <a:cxnLst>
                <a:cxn ang="T6">
                  <a:pos x="T0" y="T1"/>
                </a:cxn>
                <a:cxn ang="T7">
                  <a:pos x="T2" y="T3"/>
                </a:cxn>
                <a:cxn ang="T8">
                  <a:pos x="T4" y="T5"/>
                </a:cxn>
              </a:cxnLst>
              <a:rect l="0" t="0" r="r" b="b"/>
              <a:pathLst>
                <a:path w="20538" h="21146" fill="none" extrusionOk="0">
                  <a:moveTo>
                    <a:pt x="0" y="14456"/>
                  </a:moveTo>
                  <a:cubicBezTo>
                    <a:pt x="2398" y="7094"/>
                    <a:pt x="8553" y="1578"/>
                    <a:pt x="16132" y="-1"/>
                  </a:cubicBezTo>
                </a:path>
                <a:path w="20538" h="21146" stroke="0" extrusionOk="0">
                  <a:moveTo>
                    <a:pt x="0" y="14456"/>
                  </a:moveTo>
                  <a:cubicBezTo>
                    <a:pt x="2398" y="7094"/>
                    <a:pt x="8553" y="1578"/>
                    <a:pt x="16132" y="-1"/>
                  </a:cubicBezTo>
                  <a:lnTo>
                    <a:pt x="20538" y="21146"/>
                  </a:lnTo>
                  <a:lnTo>
                    <a:pt x="0" y="1445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05" name="Group 331">
              <a:extLst>
                <a:ext uri="{FF2B5EF4-FFF2-40B4-BE49-F238E27FC236}">
                  <a16:creationId xmlns:a16="http://schemas.microsoft.com/office/drawing/2014/main" id="{B54C3539-6797-1E4D-B309-66E346E3374D}"/>
                </a:ext>
              </a:extLst>
            </p:cNvPr>
            <p:cNvGrpSpPr>
              <a:grpSpLocks/>
            </p:cNvGrpSpPr>
            <p:nvPr/>
          </p:nvGrpSpPr>
          <p:grpSpPr bwMode="auto">
            <a:xfrm>
              <a:off x="3544" y="1629"/>
              <a:ext cx="178" cy="370"/>
              <a:chOff x="3544" y="1629"/>
              <a:chExt cx="178" cy="370"/>
            </a:xfrm>
          </p:grpSpPr>
          <p:sp>
            <p:nvSpPr>
              <p:cNvPr id="31110" name="AutoShape 329">
                <a:extLst>
                  <a:ext uri="{FF2B5EF4-FFF2-40B4-BE49-F238E27FC236}">
                    <a16:creationId xmlns:a16="http://schemas.microsoft.com/office/drawing/2014/main" id="{5B89999C-DF07-944F-BABD-2C822AC82C67}"/>
                  </a:ext>
                </a:extLst>
              </p:cNvPr>
              <p:cNvSpPr>
                <a:spLocks noChangeArrowheads="1"/>
              </p:cNvSpPr>
              <p:nvPr/>
            </p:nvSpPr>
            <p:spPr bwMode="auto">
              <a:xfrm>
                <a:off x="3688"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11" name="AutoShape 330">
                <a:extLst>
                  <a:ext uri="{FF2B5EF4-FFF2-40B4-BE49-F238E27FC236}">
                    <a16:creationId xmlns:a16="http://schemas.microsoft.com/office/drawing/2014/main" id="{63411646-A967-2F40-A187-D919387F93F9}"/>
                  </a:ext>
                </a:extLst>
              </p:cNvPr>
              <p:cNvSpPr>
                <a:spLocks noChangeArrowheads="1"/>
              </p:cNvSpPr>
              <p:nvPr/>
            </p:nvSpPr>
            <p:spPr bwMode="auto">
              <a:xfrm>
                <a:off x="3544"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06" name="Rectangle 332">
              <a:extLst>
                <a:ext uri="{FF2B5EF4-FFF2-40B4-BE49-F238E27FC236}">
                  <a16:creationId xmlns:a16="http://schemas.microsoft.com/office/drawing/2014/main" id="{509C403D-55ED-8449-9073-DC6ED6F2BF4D}"/>
                </a:ext>
              </a:extLst>
            </p:cNvPr>
            <p:cNvSpPr>
              <a:spLocks noChangeArrowheads="1"/>
            </p:cNvSpPr>
            <p:nvPr/>
          </p:nvSpPr>
          <p:spPr bwMode="auto">
            <a:xfrm>
              <a:off x="3294" y="2050"/>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grpSp>
          <p:nvGrpSpPr>
            <p:cNvPr id="31107" name="Group 335">
              <a:extLst>
                <a:ext uri="{FF2B5EF4-FFF2-40B4-BE49-F238E27FC236}">
                  <a16:creationId xmlns:a16="http://schemas.microsoft.com/office/drawing/2014/main" id="{D1035C03-AAA5-7D48-836A-AF3D99277E84}"/>
                </a:ext>
              </a:extLst>
            </p:cNvPr>
            <p:cNvGrpSpPr>
              <a:grpSpLocks/>
            </p:cNvGrpSpPr>
            <p:nvPr/>
          </p:nvGrpSpPr>
          <p:grpSpPr bwMode="auto">
            <a:xfrm>
              <a:off x="3713" y="1976"/>
              <a:ext cx="272" cy="307"/>
              <a:chOff x="3713" y="1976"/>
              <a:chExt cx="272" cy="307"/>
            </a:xfrm>
          </p:grpSpPr>
          <p:sp>
            <p:nvSpPr>
              <p:cNvPr id="31108" name="Arc 333">
                <a:extLst>
                  <a:ext uri="{FF2B5EF4-FFF2-40B4-BE49-F238E27FC236}">
                    <a16:creationId xmlns:a16="http://schemas.microsoft.com/office/drawing/2014/main" id="{C4F9FEDD-8652-B643-9D1B-22EF988A72D6}"/>
                  </a:ext>
                </a:extLst>
              </p:cNvPr>
              <p:cNvSpPr>
                <a:spLocks/>
              </p:cNvSpPr>
              <p:nvPr/>
            </p:nvSpPr>
            <p:spPr bwMode="auto">
              <a:xfrm rot="10800000">
                <a:off x="3713" y="1976"/>
                <a:ext cx="121" cy="114"/>
              </a:xfrm>
              <a:custGeom>
                <a:avLst/>
                <a:gdLst>
                  <a:gd name="T0" fmla="*/ 0 w 20521"/>
                  <a:gd name="T1" fmla="*/ 0 h 21211"/>
                  <a:gd name="T2" fmla="*/ 0 w 20521"/>
                  <a:gd name="T3" fmla="*/ 0 h 21211"/>
                  <a:gd name="T4" fmla="*/ 0 w 20521"/>
                  <a:gd name="T5" fmla="*/ 0 h 21211"/>
                  <a:gd name="T6" fmla="*/ 0 60000 65536"/>
                  <a:gd name="T7" fmla="*/ 0 60000 65536"/>
                  <a:gd name="T8" fmla="*/ 0 60000 65536"/>
                </a:gdLst>
                <a:ahLst/>
                <a:cxnLst>
                  <a:cxn ang="T6">
                    <a:pos x="T0" y="T1"/>
                  </a:cxn>
                  <a:cxn ang="T7">
                    <a:pos x="T2" y="T3"/>
                  </a:cxn>
                  <a:cxn ang="T8">
                    <a:pos x="T4" y="T5"/>
                  </a:cxn>
                </a:cxnLst>
                <a:rect l="0" t="0" r="r" b="b"/>
                <a:pathLst>
                  <a:path w="20521" h="21211" fill="none" extrusionOk="0">
                    <a:moveTo>
                      <a:pt x="4079" y="-1"/>
                    </a:moveTo>
                    <a:cubicBezTo>
                      <a:pt x="11780" y="1480"/>
                      <a:pt x="18074" y="7019"/>
                      <a:pt x="20521" y="14470"/>
                    </a:cubicBezTo>
                  </a:path>
                  <a:path w="20521" h="21211" stroke="0" extrusionOk="0">
                    <a:moveTo>
                      <a:pt x="4079" y="-1"/>
                    </a:moveTo>
                    <a:cubicBezTo>
                      <a:pt x="11780" y="1480"/>
                      <a:pt x="18074" y="7019"/>
                      <a:pt x="20521" y="14470"/>
                    </a:cubicBezTo>
                    <a:lnTo>
                      <a:pt x="0" y="21211"/>
                    </a:lnTo>
                    <a:lnTo>
                      <a:pt x="4079" y="-1"/>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09" name="Rectangle 334">
                <a:extLst>
                  <a:ext uri="{FF2B5EF4-FFF2-40B4-BE49-F238E27FC236}">
                    <a16:creationId xmlns:a16="http://schemas.microsoft.com/office/drawing/2014/main" id="{66615560-D9EC-914B-8BE4-31DBA89FFB2A}"/>
                  </a:ext>
                </a:extLst>
              </p:cNvPr>
              <p:cNvSpPr>
                <a:spLocks noChangeArrowheads="1"/>
              </p:cNvSpPr>
              <p:nvPr/>
            </p:nvSpPr>
            <p:spPr bwMode="auto">
              <a:xfrm>
                <a:off x="3735" y="2050"/>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grpSp>
      <p:sp>
        <p:nvSpPr>
          <p:cNvPr id="30726" name="Rectangle 337">
            <a:extLst>
              <a:ext uri="{FF2B5EF4-FFF2-40B4-BE49-F238E27FC236}">
                <a16:creationId xmlns:a16="http://schemas.microsoft.com/office/drawing/2014/main" id="{CB2E5A65-2A1E-9446-9257-18F3564840A4}"/>
              </a:ext>
            </a:extLst>
          </p:cNvPr>
          <p:cNvSpPr>
            <a:spLocks noChangeArrowheads="1"/>
          </p:cNvSpPr>
          <p:nvPr/>
        </p:nvSpPr>
        <p:spPr bwMode="auto">
          <a:xfrm>
            <a:off x="5994400" y="22860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A-proteolipids</a:t>
            </a:r>
          </a:p>
        </p:txBody>
      </p:sp>
      <p:sp>
        <p:nvSpPr>
          <p:cNvPr id="30727" name="Rectangle 338">
            <a:extLst>
              <a:ext uri="{FF2B5EF4-FFF2-40B4-BE49-F238E27FC236}">
                <a16:creationId xmlns:a16="http://schemas.microsoft.com/office/drawing/2014/main" id="{81A83738-1156-2841-870E-7E92FC2DDEC0}"/>
              </a:ext>
            </a:extLst>
          </p:cNvPr>
          <p:cNvSpPr>
            <a:spLocks noChangeArrowheads="1"/>
          </p:cNvSpPr>
          <p:nvPr/>
        </p:nvSpPr>
        <p:spPr bwMode="auto">
          <a:xfrm>
            <a:off x="3556000" y="4038600"/>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i="1">
                <a:solidFill>
                  <a:srgbClr val="000000"/>
                </a:solidFill>
              </a:rPr>
              <a:t>Halobacterium</a:t>
            </a:r>
          </a:p>
        </p:txBody>
      </p:sp>
      <p:sp>
        <p:nvSpPr>
          <p:cNvPr id="30728" name="Rectangle 340">
            <a:extLst>
              <a:ext uri="{FF2B5EF4-FFF2-40B4-BE49-F238E27FC236}">
                <a16:creationId xmlns:a16="http://schemas.microsoft.com/office/drawing/2014/main" id="{80CFC491-AE8F-324E-B543-ECDA5F528B3D}"/>
              </a:ext>
            </a:extLst>
          </p:cNvPr>
          <p:cNvSpPr>
            <a:spLocks noChangeArrowheads="1"/>
          </p:cNvSpPr>
          <p:nvPr/>
        </p:nvSpPr>
        <p:spPr bwMode="auto">
          <a:xfrm>
            <a:off x="4978400" y="4038600"/>
            <a:ext cx="164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i="1">
                <a:solidFill>
                  <a:srgbClr val="000000"/>
                </a:solidFill>
              </a:rPr>
              <a:t>Methanococcus</a:t>
            </a:r>
          </a:p>
        </p:txBody>
      </p:sp>
      <p:grpSp>
        <p:nvGrpSpPr>
          <p:cNvPr id="30729" name="Group 471">
            <a:extLst>
              <a:ext uri="{FF2B5EF4-FFF2-40B4-BE49-F238E27FC236}">
                <a16:creationId xmlns:a16="http://schemas.microsoft.com/office/drawing/2014/main" id="{C489407A-7C35-3D42-9C7E-BFAC78AC80DC}"/>
              </a:ext>
            </a:extLst>
          </p:cNvPr>
          <p:cNvGrpSpPr>
            <a:grpSpLocks/>
          </p:cNvGrpSpPr>
          <p:nvPr/>
        </p:nvGrpSpPr>
        <p:grpSpPr bwMode="auto">
          <a:xfrm>
            <a:off x="439738" y="5327650"/>
            <a:ext cx="1303337" cy="684213"/>
            <a:chOff x="449" y="3588"/>
            <a:chExt cx="923" cy="431"/>
          </a:xfrm>
        </p:grpSpPr>
        <p:grpSp>
          <p:nvGrpSpPr>
            <p:cNvPr id="30975" name="Group 406">
              <a:extLst>
                <a:ext uri="{FF2B5EF4-FFF2-40B4-BE49-F238E27FC236}">
                  <a16:creationId xmlns:a16="http://schemas.microsoft.com/office/drawing/2014/main" id="{079C749A-A3EB-6E4A-9AA3-26942561BE44}"/>
                </a:ext>
              </a:extLst>
            </p:cNvPr>
            <p:cNvGrpSpPr>
              <a:grpSpLocks/>
            </p:cNvGrpSpPr>
            <p:nvPr/>
          </p:nvGrpSpPr>
          <p:grpSpPr bwMode="auto">
            <a:xfrm>
              <a:off x="449" y="3588"/>
              <a:ext cx="461" cy="431"/>
              <a:chOff x="449" y="3588"/>
              <a:chExt cx="461" cy="431"/>
            </a:xfrm>
          </p:grpSpPr>
          <p:grpSp>
            <p:nvGrpSpPr>
              <p:cNvPr id="31040" name="Group 351">
                <a:extLst>
                  <a:ext uri="{FF2B5EF4-FFF2-40B4-BE49-F238E27FC236}">
                    <a16:creationId xmlns:a16="http://schemas.microsoft.com/office/drawing/2014/main" id="{32BDFC8F-CB5B-6941-BBC3-66206C3A7A7B}"/>
                  </a:ext>
                </a:extLst>
              </p:cNvPr>
              <p:cNvGrpSpPr>
                <a:grpSpLocks/>
              </p:cNvGrpSpPr>
              <p:nvPr/>
            </p:nvGrpSpPr>
            <p:grpSpPr bwMode="auto">
              <a:xfrm>
                <a:off x="449" y="3588"/>
                <a:ext cx="56" cy="431"/>
                <a:chOff x="449" y="3588"/>
                <a:chExt cx="56" cy="431"/>
              </a:xfrm>
            </p:grpSpPr>
            <p:grpSp>
              <p:nvGrpSpPr>
                <p:cNvPr id="31095" name="Group 346">
                  <a:extLst>
                    <a:ext uri="{FF2B5EF4-FFF2-40B4-BE49-F238E27FC236}">
                      <a16:creationId xmlns:a16="http://schemas.microsoft.com/office/drawing/2014/main" id="{8206DC42-9FC5-0C4C-AFFB-95F1773382C5}"/>
                    </a:ext>
                  </a:extLst>
                </p:cNvPr>
                <p:cNvGrpSpPr>
                  <a:grpSpLocks/>
                </p:cNvGrpSpPr>
                <p:nvPr/>
              </p:nvGrpSpPr>
              <p:grpSpPr bwMode="auto">
                <a:xfrm>
                  <a:off x="449" y="3588"/>
                  <a:ext cx="56" cy="210"/>
                  <a:chOff x="449" y="3588"/>
                  <a:chExt cx="56" cy="210"/>
                </a:xfrm>
              </p:grpSpPr>
              <p:sp>
                <p:nvSpPr>
                  <p:cNvPr id="31100" name="Oval 343">
                    <a:extLst>
                      <a:ext uri="{FF2B5EF4-FFF2-40B4-BE49-F238E27FC236}">
                        <a16:creationId xmlns:a16="http://schemas.microsoft.com/office/drawing/2014/main" id="{50AA21AF-74F8-6341-9A3F-098A1ADCE9F4}"/>
                      </a:ext>
                    </a:extLst>
                  </p:cNvPr>
                  <p:cNvSpPr>
                    <a:spLocks noChangeArrowheads="1"/>
                  </p:cNvSpPr>
                  <p:nvPr/>
                </p:nvSpPr>
                <p:spPr bwMode="auto">
                  <a:xfrm>
                    <a:off x="449"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01" name="Line 344">
                    <a:extLst>
                      <a:ext uri="{FF2B5EF4-FFF2-40B4-BE49-F238E27FC236}">
                        <a16:creationId xmlns:a16="http://schemas.microsoft.com/office/drawing/2014/main" id="{A8820405-8445-B34F-A825-327E07B257DC}"/>
                      </a:ext>
                    </a:extLst>
                  </p:cNvPr>
                  <p:cNvSpPr>
                    <a:spLocks noChangeShapeType="1"/>
                  </p:cNvSpPr>
                  <p:nvPr/>
                </p:nvSpPr>
                <p:spPr bwMode="auto">
                  <a:xfrm flipV="1">
                    <a:off x="451" y="3667"/>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02" name="Line 345">
                    <a:extLst>
                      <a:ext uri="{FF2B5EF4-FFF2-40B4-BE49-F238E27FC236}">
                        <a16:creationId xmlns:a16="http://schemas.microsoft.com/office/drawing/2014/main" id="{E14FBCF6-5EC8-7B47-AAAA-758E81DDF2F8}"/>
                      </a:ext>
                    </a:extLst>
                  </p:cNvPr>
                  <p:cNvSpPr>
                    <a:spLocks noChangeShapeType="1"/>
                  </p:cNvSpPr>
                  <p:nvPr/>
                </p:nvSpPr>
                <p:spPr bwMode="auto">
                  <a:xfrm>
                    <a:off x="482"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96" name="Group 350">
                  <a:extLst>
                    <a:ext uri="{FF2B5EF4-FFF2-40B4-BE49-F238E27FC236}">
                      <a16:creationId xmlns:a16="http://schemas.microsoft.com/office/drawing/2014/main" id="{67FB6E3E-C8ED-774C-B293-D19508E12B95}"/>
                    </a:ext>
                  </a:extLst>
                </p:cNvPr>
                <p:cNvGrpSpPr>
                  <a:grpSpLocks/>
                </p:cNvGrpSpPr>
                <p:nvPr/>
              </p:nvGrpSpPr>
              <p:grpSpPr bwMode="auto">
                <a:xfrm>
                  <a:off x="449" y="3809"/>
                  <a:ext cx="56" cy="210"/>
                  <a:chOff x="449" y="3809"/>
                  <a:chExt cx="56" cy="210"/>
                </a:xfrm>
              </p:grpSpPr>
              <p:sp>
                <p:nvSpPr>
                  <p:cNvPr id="31097" name="Oval 347">
                    <a:extLst>
                      <a:ext uri="{FF2B5EF4-FFF2-40B4-BE49-F238E27FC236}">
                        <a16:creationId xmlns:a16="http://schemas.microsoft.com/office/drawing/2014/main" id="{61263297-265D-F34F-95D4-1ABC3306D9EB}"/>
                      </a:ext>
                    </a:extLst>
                  </p:cNvPr>
                  <p:cNvSpPr>
                    <a:spLocks noChangeArrowheads="1"/>
                  </p:cNvSpPr>
                  <p:nvPr/>
                </p:nvSpPr>
                <p:spPr bwMode="auto">
                  <a:xfrm>
                    <a:off x="449"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98" name="Line 348">
                    <a:extLst>
                      <a:ext uri="{FF2B5EF4-FFF2-40B4-BE49-F238E27FC236}">
                        <a16:creationId xmlns:a16="http://schemas.microsoft.com/office/drawing/2014/main" id="{29E5177D-9FF5-3F48-92D7-6793F24A13ED}"/>
                      </a:ext>
                    </a:extLst>
                  </p:cNvPr>
                  <p:cNvSpPr>
                    <a:spLocks noChangeShapeType="1"/>
                  </p:cNvSpPr>
                  <p:nvPr/>
                </p:nvSpPr>
                <p:spPr bwMode="auto">
                  <a:xfrm>
                    <a:off x="452"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99" name="Line 349">
                    <a:extLst>
                      <a:ext uri="{FF2B5EF4-FFF2-40B4-BE49-F238E27FC236}">
                        <a16:creationId xmlns:a16="http://schemas.microsoft.com/office/drawing/2014/main" id="{850E4F2E-7E6F-DE42-984B-AD993E5B56CD}"/>
                      </a:ext>
                    </a:extLst>
                  </p:cNvPr>
                  <p:cNvSpPr>
                    <a:spLocks noChangeShapeType="1"/>
                  </p:cNvSpPr>
                  <p:nvPr/>
                </p:nvSpPr>
                <p:spPr bwMode="auto">
                  <a:xfrm flipV="1">
                    <a:off x="482"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1" name="Group 360">
                <a:extLst>
                  <a:ext uri="{FF2B5EF4-FFF2-40B4-BE49-F238E27FC236}">
                    <a16:creationId xmlns:a16="http://schemas.microsoft.com/office/drawing/2014/main" id="{6D7C7392-D8DD-0A4A-B0E8-00B0ED3796FE}"/>
                  </a:ext>
                </a:extLst>
              </p:cNvPr>
              <p:cNvGrpSpPr>
                <a:grpSpLocks/>
              </p:cNvGrpSpPr>
              <p:nvPr/>
            </p:nvGrpSpPr>
            <p:grpSpPr bwMode="auto">
              <a:xfrm>
                <a:off x="513" y="3588"/>
                <a:ext cx="55" cy="431"/>
                <a:chOff x="513" y="3588"/>
                <a:chExt cx="55" cy="431"/>
              </a:xfrm>
            </p:grpSpPr>
            <p:grpSp>
              <p:nvGrpSpPr>
                <p:cNvPr id="31087" name="Group 355">
                  <a:extLst>
                    <a:ext uri="{FF2B5EF4-FFF2-40B4-BE49-F238E27FC236}">
                      <a16:creationId xmlns:a16="http://schemas.microsoft.com/office/drawing/2014/main" id="{AFDA0D9B-487C-EE4E-A0D1-E9F273846BF7}"/>
                    </a:ext>
                  </a:extLst>
                </p:cNvPr>
                <p:cNvGrpSpPr>
                  <a:grpSpLocks/>
                </p:cNvGrpSpPr>
                <p:nvPr/>
              </p:nvGrpSpPr>
              <p:grpSpPr bwMode="auto">
                <a:xfrm>
                  <a:off x="513" y="3588"/>
                  <a:ext cx="55" cy="210"/>
                  <a:chOff x="513" y="3588"/>
                  <a:chExt cx="55" cy="210"/>
                </a:xfrm>
              </p:grpSpPr>
              <p:sp>
                <p:nvSpPr>
                  <p:cNvPr id="31092" name="Oval 352">
                    <a:extLst>
                      <a:ext uri="{FF2B5EF4-FFF2-40B4-BE49-F238E27FC236}">
                        <a16:creationId xmlns:a16="http://schemas.microsoft.com/office/drawing/2014/main" id="{28742913-2389-514B-96CA-2E296000F10C}"/>
                      </a:ext>
                    </a:extLst>
                  </p:cNvPr>
                  <p:cNvSpPr>
                    <a:spLocks noChangeArrowheads="1"/>
                  </p:cNvSpPr>
                  <p:nvPr/>
                </p:nvSpPr>
                <p:spPr bwMode="auto">
                  <a:xfrm>
                    <a:off x="514"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93" name="Line 353">
                    <a:extLst>
                      <a:ext uri="{FF2B5EF4-FFF2-40B4-BE49-F238E27FC236}">
                        <a16:creationId xmlns:a16="http://schemas.microsoft.com/office/drawing/2014/main" id="{733C6B9A-151B-8649-9D8D-661E77D408FC}"/>
                      </a:ext>
                    </a:extLst>
                  </p:cNvPr>
                  <p:cNvSpPr>
                    <a:spLocks noChangeShapeType="1"/>
                  </p:cNvSpPr>
                  <p:nvPr/>
                </p:nvSpPr>
                <p:spPr bwMode="auto">
                  <a:xfrm flipV="1">
                    <a:off x="513"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94" name="Line 354">
                    <a:extLst>
                      <a:ext uri="{FF2B5EF4-FFF2-40B4-BE49-F238E27FC236}">
                        <a16:creationId xmlns:a16="http://schemas.microsoft.com/office/drawing/2014/main" id="{D46C1FCF-6F30-E642-9F8E-A83CE43E715E}"/>
                      </a:ext>
                    </a:extLst>
                  </p:cNvPr>
                  <p:cNvSpPr>
                    <a:spLocks noChangeShapeType="1"/>
                  </p:cNvSpPr>
                  <p:nvPr/>
                </p:nvSpPr>
                <p:spPr bwMode="auto">
                  <a:xfrm>
                    <a:off x="545"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88" name="Group 359">
                  <a:extLst>
                    <a:ext uri="{FF2B5EF4-FFF2-40B4-BE49-F238E27FC236}">
                      <a16:creationId xmlns:a16="http://schemas.microsoft.com/office/drawing/2014/main" id="{9CE9DDFF-B523-F841-9746-B94D0AE97B69}"/>
                    </a:ext>
                  </a:extLst>
                </p:cNvPr>
                <p:cNvGrpSpPr>
                  <a:grpSpLocks/>
                </p:cNvGrpSpPr>
                <p:nvPr/>
              </p:nvGrpSpPr>
              <p:grpSpPr bwMode="auto">
                <a:xfrm>
                  <a:off x="514" y="3809"/>
                  <a:ext cx="54" cy="210"/>
                  <a:chOff x="514" y="3809"/>
                  <a:chExt cx="54" cy="210"/>
                </a:xfrm>
              </p:grpSpPr>
              <p:sp>
                <p:nvSpPr>
                  <p:cNvPr id="31089" name="Oval 356">
                    <a:extLst>
                      <a:ext uri="{FF2B5EF4-FFF2-40B4-BE49-F238E27FC236}">
                        <a16:creationId xmlns:a16="http://schemas.microsoft.com/office/drawing/2014/main" id="{8ABF7041-2AA2-A942-BAA5-0C0F8DCA1771}"/>
                      </a:ext>
                    </a:extLst>
                  </p:cNvPr>
                  <p:cNvSpPr>
                    <a:spLocks noChangeArrowheads="1"/>
                  </p:cNvSpPr>
                  <p:nvPr/>
                </p:nvSpPr>
                <p:spPr bwMode="auto">
                  <a:xfrm>
                    <a:off x="514"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90" name="Line 357">
                    <a:extLst>
                      <a:ext uri="{FF2B5EF4-FFF2-40B4-BE49-F238E27FC236}">
                        <a16:creationId xmlns:a16="http://schemas.microsoft.com/office/drawing/2014/main" id="{48171863-BC1B-DD44-B75E-1E6CE755A169}"/>
                      </a:ext>
                    </a:extLst>
                  </p:cNvPr>
                  <p:cNvSpPr>
                    <a:spLocks noChangeShapeType="1"/>
                  </p:cNvSpPr>
                  <p:nvPr/>
                </p:nvSpPr>
                <p:spPr bwMode="auto">
                  <a:xfrm>
                    <a:off x="514"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91" name="Line 358">
                    <a:extLst>
                      <a:ext uri="{FF2B5EF4-FFF2-40B4-BE49-F238E27FC236}">
                        <a16:creationId xmlns:a16="http://schemas.microsoft.com/office/drawing/2014/main" id="{7F9FC056-138D-CF41-83D5-BE0283B2838B}"/>
                      </a:ext>
                    </a:extLst>
                  </p:cNvPr>
                  <p:cNvSpPr>
                    <a:spLocks noChangeShapeType="1"/>
                  </p:cNvSpPr>
                  <p:nvPr/>
                </p:nvSpPr>
                <p:spPr bwMode="auto">
                  <a:xfrm flipV="1">
                    <a:off x="54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2" name="Group 369">
                <a:extLst>
                  <a:ext uri="{FF2B5EF4-FFF2-40B4-BE49-F238E27FC236}">
                    <a16:creationId xmlns:a16="http://schemas.microsoft.com/office/drawing/2014/main" id="{AAA922F0-662A-6A45-9386-9E6247FE2D23}"/>
                  </a:ext>
                </a:extLst>
              </p:cNvPr>
              <p:cNvGrpSpPr>
                <a:grpSpLocks/>
              </p:cNvGrpSpPr>
              <p:nvPr/>
            </p:nvGrpSpPr>
            <p:grpSpPr bwMode="auto">
              <a:xfrm>
                <a:off x="586" y="3588"/>
                <a:ext cx="54" cy="431"/>
                <a:chOff x="586" y="3588"/>
                <a:chExt cx="54" cy="431"/>
              </a:xfrm>
            </p:grpSpPr>
            <p:grpSp>
              <p:nvGrpSpPr>
                <p:cNvPr id="31079" name="Group 364">
                  <a:extLst>
                    <a:ext uri="{FF2B5EF4-FFF2-40B4-BE49-F238E27FC236}">
                      <a16:creationId xmlns:a16="http://schemas.microsoft.com/office/drawing/2014/main" id="{A5B4B517-2437-4147-87C4-A55F81B88BC9}"/>
                    </a:ext>
                  </a:extLst>
                </p:cNvPr>
                <p:cNvGrpSpPr>
                  <a:grpSpLocks/>
                </p:cNvGrpSpPr>
                <p:nvPr/>
              </p:nvGrpSpPr>
              <p:grpSpPr bwMode="auto">
                <a:xfrm>
                  <a:off x="586" y="3588"/>
                  <a:ext cx="54" cy="210"/>
                  <a:chOff x="586" y="3588"/>
                  <a:chExt cx="54" cy="210"/>
                </a:xfrm>
              </p:grpSpPr>
              <p:sp>
                <p:nvSpPr>
                  <p:cNvPr id="31084" name="Oval 361">
                    <a:extLst>
                      <a:ext uri="{FF2B5EF4-FFF2-40B4-BE49-F238E27FC236}">
                        <a16:creationId xmlns:a16="http://schemas.microsoft.com/office/drawing/2014/main" id="{020273FF-0679-3A48-9991-CAE9E4E2F187}"/>
                      </a:ext>
                    </a:extLst>
                  </p:cNvPr>
                  <p:cNvSpPr>
                    <a:spLocks noChangeArrowheads="1"/>
                  </p:cNvSpPr>
                  <p:nvPr/>
                </p:nvSpPr>
                <p:spPr bwMode="auto">
                  <a:xfrm>
                    <a:off x="586"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85" name="Line 362">
                    <a:extLst>
                      <a:ext uri="{FF2B5EF4-FFF2-40B4-BE49-F238E27FC236}">
                        <a16:creationId xmlns:a16="http://schemas.microsoft.com/office/drawing/2014/main" id="{075C90BD-0CD9-1047-AF1D-E5FC26E37A8F}"/>
                      </a:ext>
                    </a:extLst>
                  </p:cNvPr>
                  <p:cNvSpPr>
                    <a:spLocks noChangeShapeType="1"/>
                  </p:cNvSpPr>
                  <p:nvPr/>
                </p:nvSpPr>
                <p:spPr bwMode="auto">
                  <a:xfrm flipV="1">
                    <a:off x="587"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86" name="Line 363">
                    <a:extLst>
                      <a:ext uri="{FF2B5EF4-FFF2-40B4-BE49-F238E27FC236}">
                        <a16:creationId xmlns:a16="http://schemas.microsoft.com/office/drawing/2014/main" id="{DDFECE5D-CF8B-7246-9CC8-DCFE9F71E073}"/>
                      </a:ext>
                    </a:extLst>
                  </p:cNvPr>
                  <p:cNvSpPr>
                    <a:spLocks noChangeShapeType="1"/>
                  </p:cNvSpPr>
                  <p:nvPr/>
                </p:nvSpPr>
                <p:spPr bwMode="auto">
                  <a:xfrm>
                    <a:off x="617"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80" name="Group 368">
                  <a:extLst>
                    <a:ext uri="{FF2B5EF4-FFF2-40B4-BE49-F238E27FC236}">
                      <a16:creationId xmlns:a16="http://schemas.microsoft.com/office/drawing/2014/main" id="{ABB35A56-6078-404C-AD9D-50EDC84BA23C}"/>
                    </a:ext>
                  </a:extLst>
                </p:cNvPr>
                <p:cNvGrpSpPr>
                  <a:grpSpLocks/>
                </p:cNvGrpSpPr>
                <p:nvPr/>
              </p:nvGrpSpPr>
              <p:grpSpPr bwMode="auto">
                <a:xfrm>
                  <a:off x="586" y="3809"/>
                  <a:ext cx="54" cy="210"/>
                  <a:chOff x="586" y="3809"/>
                  <a:chExt cx="54" cy="210"/>
                </a:xfrm>
              </p:grpSpPr>
              <p:sp>
                <p:nvSpPr>
                  <p:cNvPr id="31081" name="Oval 365">
                    <a:extLst>
                      <a:ext uri="{FF2B5EF4-FFF2-40B4-BE49-F238E27FC236}">
                        <a16:creationId xmlns:a16="http://schemas.microsoft.com/office/drawing/2014/main" id="{AC4A1771-207E-7848-BFEB-16EA3DE0065D}"/>
                      </a:ext>
                    </a:extLst>
                  </p:cNvPr>
                  <p:cNvSpPr>
                    <a:spLocks noChangeArrowheads="1"/>
                  </p:cNvSpPr>
                  <p:nvPr/>
                </p:nvSpPr>
                <p:spPr bwMode="auto">
                  <a:xfrm>
                    <a:off x="586"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82" name="Line 366">
                    <a:extLst>
                      <a:ext uri="{FF2B5EF4-FFF2-40B4-BE49-F238E27FC236}">
                        <a16:creationId xmlns:a16="http://schemas.microsoft.com/office/drawing/2014/main" id="{0D8D2111-D7E5-5945-AB9E-98222EF25F4C}"/>
                      </a:ext>
                    </a:extLst>
                  </p:cNvPr>
                  <p:cNvSpPr>
                    <a:spLocks noChangeShapeType="1"/>
                  </p:cNvSpPr>
                  <p:nvPr/>
                </p:nvSpPr>
                <p:spPr bwMode="auto">
                  <a:xfrm>
                    <a:off x="58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83" name="Line 367">
                    <a:extLst>
                      <a:ext uri="{FF2B5EF4-FFF2-40B4-BE49-F238E27FC236}">
                        <a16:creationId xmlns:a16="http://schemas.microsoft.com/office/drawing/2014/main" id="{53514599-E7F8-C04F-9B4A-0D6F930B1EE8}"/>
                      </a:ext>
                    </a:extLst>
                  </p:cNvPr>
                  <p:cNvSpPr>
                    <a:spLocks noChangeShapeType="1"/>
                  </p:cNvSpPr>
                  <p:nvPr/>
                </p:nvSpPr>
                <p:spPr bwMode="auto">
                  <a:xfrm flipV="1">
                    <a:off x="61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3" name="Group 378">
                <a:extLst>
                  <a:ext uri="{FF2B5EF4-FFF2-40B4-BE49-F238E27FC236}">
                    <a16:creationId xmlns:a16="http://schemas.microsoft.com/office/drawing/2014/main" id="{6FF3244F-CAAE-E642-9C1D-07818A1FA46C}"/>
                  </a:ext>
                </a:extLst>
              </p:cNvPr>
              <p:cNvGrpSpPr>
                <a:grpSpLocks/>
              </p:cNvGrpSpPr>
              <p:nvPr/>
            </p:nvGrpSpPr>
            <p:grpSpPr bwMode="auto">
              <a:xfrm>
                <a:off x="652" y="3588"/>
                <a:ext cx="54" cy="431"/>
                <a:chOff x="652" y="3588"/>
                <a:chExt cx="54" cy="431"/>
              </a:xfrm>
            </p:grpSpPr>
            <p:grpSp>
              <p:nvGrpSpPr>
                <p:cNvPr id="31071" name="Group 373">
                  <a:extLst>
                    <a:ext uri="{FF2B5EF4-FFF2-40B4-BE49-F238E27FC236}">
                      <a16:creationId xmlns:a16="http://schemas.microsoft.com/office/drawing/2014/main" id="{9B9AA695-86BD-494C-B3DA-E1B404187DD2}"/>
                    </a:ext>
                  </a:extLst>
                </p:cNvPr>
                <p:cNvGrpSpPr>
                  <a:grpSpLocks/>
                </p:cNvGrpSpPr>
                <p:nvPr/>
              </p:nvGrpSpPr>
              <p:grpSpPr bwMode="auto">
                <a:xfrm>
                  <a:off x="652" y="3588"/>
                  <a:ext cx="54" cy="210"/>
                  <a:chOff x="652" y="3588"/>
                  <a:chExt cx="54" cy="210"/>
                </a:xfrm>
              </p:grpSpPr>
              <p:sp>
                <p:nvSpPr>
                  <p:cNvPr id="31076" name="Oval 370">
                    <a:extLst>
                      <a:ext uri="{FF2B5EF4-FFF2-40B4-BE49-F238E27FC236}">
                        <a16:creationId xmlns:a16="http://schemas.microsoft.com/office/drawing/2014/main" id="{FDE6B62A-DB16-294D-BC30-80F5DB9DC089}"/>
                      </a:ext>
                    </a:extLst>
                  </p:cNvPr>
                  <p:cNvSpPr>
                    <a:spLocks noChangeArrowheads="1"/>
                  </p:cNvSpPr>
                  <p:nvPr/>
                </p:nvSpPr>
                <p:spPr bwMode="auto">
                  <a:xfrm>
                    <a:off x="652"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77" name="Line 371">
                    <a:extLst>
                      <a:ext uri="{FF2B5EF4-FFF2-40B4-BE49-F238E27FC236}">
                        <a16:creationId xmlns:a16="http://schemas.microsoft.com/office/drawing/2014/main" id="{7688853F-9BEB-0548-BAB2-023B6F084DB7}"/>
                      </a:ext>
                    </a:extLst>
                  </p:cNvPr>
                  <p:cNvSpPr>
                    <a:spLocks noChangeShapeType="1"/>
                  </p:cNvSpPr>
                  <p:nvPr/>
                </p:nvSpPr>
                <p:spPr bwMode="auto">
                  <a:xfrm flipV="1">
                    <a:off x="653"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78" name="Line 372">
                    <a:extLst>
                      <a:ext uri="{FF2B5EF4-FFF2-40B4-BE49-F238E27FC236}">
                        <a16:creationId xmlns:a16="http://schemas.microsoft.com/office/drawing/2014/main" id="{B44883A3-CAC8-BA41-8AB0-2126E6348EC6}"/>
                      </a:ext>
                    </a:extLst>
                  </p:cNvPr>
                  <p:cNvSpPr>
                    <a:spLocks noChangeShapeType="1"/>
                  </p:cNvSpPr>
                  <p:nvPr/>
                </p:nvSpPr>
                <p:spPr bwMode="auto">
                  <a:xfrm>
                    <a:off x="683"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72" name="Group 377">
                  <a:extLst>
                    <a:ext uri="{FF2B5EF4-FFF2-40B4-BE49-F238E27FC236}">
                      <a16:creationId xmlns:a16="http://schemas.microsoft.com/office/drawing/2014/main" id="{D4666D92-18A0-9944-88C8-A66BB0E0DA43}"/>
                    </a:ext>
                  </a:extLst>
                </p:cNvPr>
                <p:cNvGrpSpPr>
                  <a:grpSpLocks/>
                </p:cNvGrpSpPr>
                <p:nvPr/>
              </p:nvGrpSpPr>
              <p:grpSpPr bwMode="auto">
                <a:xfrm>
                  <a:off x="652" y="3809"/>
                  <a:ext cx="54" cy="210"/>
                  <a:chOff x="652" y="3809"/>
                  <a:chExt cx="54" cy="210"/>
                </a:xfrm>
              </p:grpSpPr>
              <p:sp>
                <p:nvSpPr>
                  <p:cNvPr id="31073" name="Oval 374">
                    <a:extLst>
                      <a:ext uri="{FF2B5EF4-FFF2-40B4-BE49-F238E27FC236}">
                        <a16:creationId xmlns:a16="http://schemas.microsoft.com/office/drawing/2014/main" id="{E713A66F-0E01-B14F-878E-890DC6790C9F}"/>
                      </a:ext>
                    </a:extLst>
                  </p:cNvPr>
                  <p:cNvSpPr>
                    <a:spLocks noChangeArrowheads="1"/>
                  </p:cNvSpPr>
                  <p:nvPr/>
                </p:nvSpPr>
                <p:spPr bwMode="auto">
                  <a:xfrm>
                    <a:off x="652"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74" name="Line 375">
                    <a:extLst>
                      <a:ext uri="{FF2B5EF4-FFF2-40B4-BE49-F238E27FC236}">
                        <a16:creationId xmlns:a16="http://schemas.microsoft.com/office/drawing/2014/main" id="{833F0F76-B5F6-A743-AD2A-9ED1B917B77B}"/>
                      </a:ext>
                    </a:extLst>
                  </p:cNvPr>
                  <p:cNvSpPr>
                    <a:spLocks noChangeShapeType="1"/>
                  </p:cNvSpPr>
                  <p:nvPr/>
                </p:nvSpPr>
                <p:spPr bwMode="auto">
                  <a:xfrm>
                    <a:off x="653"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75" name="Line 376">
                    <a:extLst>
                      <a:ext uri="{FF2B5EF4-FFF2-40B4-BE49-F238E27FC236}">
                        <a16:creationId xmlns:a16="http://schemas.microsoft.com/office/drawing/2014/main" id="{82A8B23E-43BF-AF48-BC8E-2E8D3F02E05D}"/>
                      </a:ext>
                    </a:extLst>
                  </p:cNvPr>
                  <p:cNvSpPr>
                    <a:spLocks noChangeShapeType="1"/>
                  </p:cNvSpPr>
                  <p:nvPr/>
                </p:nvSpPr>
                <p:spPr bwMode="auto">
                  <a:xfrm flipV="1">
                    <a:off x="683"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4" name="Group 387">
                <a:extLst>
                  <a:ext uri="{FF2B5EF4-FFF2-40B4-BE49-F238E27FC236}">
                    <a16:creationId xmlns:a16="http://schemas.microsoft.com/office/drawing/2014/main" id="{63E1B761-1E39-0143-AE40-FAC60B3B7BA1}"/>
                  </a:ext>
                </a:extLst>
              </p:cNvPr>
              <p:cNvGrpSpPr>
                <a:grpSpLocks/>
              </p:cNvGrpSpPr>
              <p:nvPr/>
            </p:nvGrpSpPr>
            <p:grpSpPr bwMode="auto">
              <a:xfrm>
                <a:off x="719" y="3588"/>
                <a:ext cx="59" cy="431"/>
                <a:chOff x="719" y="3588"/>
                <a:chExt cx="59" cy="431"/>
              </a:xfrm>
            </p:grpSpPr>
            <p:grpSp>
              <p:nvGrpSpPr>
                <p:cNvPr id="31063" name="Group 382">
                  <a:extLst>
                    <a:ext uri="{FF2B5EF4-FFF2-40B4-BE49-F238E27FC236}">
                      <a16:creationId xmlns:a16="http://schemas.microsoft.com/office/drawing/2014/main" id="{19267427-8E41-D544-8153-72D013B0C063}"/>
                    </a:ext>
                  </a:extLst>
                </p:cNvPr>
                <p:cNvGrpSpPr>
                  <a:grpSpLocks/>
                </p:cNvGrpSpPr>
                <p:nvPr/>
              </p:nvGrpSpPr>
              <p:grpSpPr bwMode="auto">
                <a:xfrm>
                  <a:off x="719" y="3588"/>
                  <a:ext cx="59" cy="210"/>
                  <a:chOff x="719" y="3588"/>
                  <a:chExt cx="59" cy="210"/>
                </a:xfrm>
              </p:grpSpPr>
              <p:sp>
                <p:nvSpPr>
                  <p:cNvPr id="31068" name="Oval 379">
                    <a:extLst>
                      <a:ext uri="{FF2B5EF4-FFF2-40B4-BE49-F238E27FC236}">
                        <a16:creationId xmlns:a16="http://schemas.microsoft.com/office/drawing/2014/main" id="{BF6F1624-22B4-074B-BC3E-133AB5F468DC}"/>
                      </a:ext>
                    </a:extLst>
                  </p:cNvPr>
                  <p:cNvSpPr>
                    <a:spLocks noChangeArrowheads="1"/>
                  </p:cNvSpPr>
                  <p:nvPr/>
                </p:nvSpPr>
                <p:spPr bwMode="auto">
                  <a:xfrm>
                    <a:off x="719"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69" name="Line 380">
                    <a:extLst>
                      <a:ext uri="{FF2B5EF4-FFF2-40B4-BE49-F238E27FC236}">
                        <a16:creationId xmlns:a16="http://schemas.microsoft.com/office/drawing/2014/main" id="{184A1E73-1D5A-8B4E-B15E-B8BF9CD130E2}"/>
                      </a:ext>
                    </a:extLst>
                  </p:cNvPr>
                  <p:cNvSpPr>
                    <a:spLocks noChangeShapeType="1"/>
                  </p:cNvSpPr>
                  <p:nvPr/>
                </p:nvSpPr>
                <p:spPr bwMode="auto">
                  <a:xfrm flipV="1">
                    <a:off x="721"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70" name="Line 381">
                    <a:extLst>
                      <a:ext uri="{FF2B5EF4-FFF2-40B4-BE49-F238E27FC236}">
                        <a16:creationId xmlns:a16="http://schemas.microsoft.com/office/drawing/2014/main" id="{9264B24A-D303-3C47-855E-2D400738604C}"/>
                      </a:ext>
                    </a:extLst>
                  </p:cNvPr>
                  <p:cNvSpPr>
                    <a:spLocks noChangeShapeType="1"/>
                  </p:cNvSpPr>
                  <p:nvPr/>
                </p:nvSpPr>
                <p:spPr bwMode="auto">
                  <a:xfrm>
                    <a:off x="752"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64" name="Group 386">
                  <a:extLst>
                    <a:ext uri="{FF2B5EF4-FFF2-40B4-BE49-F238E27FC236}">
                      <a16:creationId xmlns:a16="http://schemas.microsoft.com/office/drawing/2014/main" id="{16BCE0E7-2F5E-A946-9B99-A52B37973B03}"/>
                    </a:ext>
                  </a:extLst>
                </p:cNvPr>
                <p:cNvGrpSpPr>
                  <a:grpSpLocks/>
                </p:cNvGrpSpPr>
                <p:nvPr/>
              </p:nvGrpSpPr>
              <p:grpSpPr bwMode="auto">
                <a:xfrm>
                  <a:off x="719" y="3809"/>
                  <a:ext cx="58" cy="210"/>
                  <a:chOff x="719" y="3809"/>
                  <a:chExt cx="58" cy="210"/>
                </a:xfrm>
              </p:grpSpPr>
              <p:sp>
                <p:nvSpPr>
                  <p:cNvPr id="31065" name="Oval 383">
                    <a:extLst>
                      <a:ext uri="{FF2B5EF4-FFF2-40B4-BE49-F238E27FC236}">
                        <a16:creationId xmlns:a16="http://schemas.microsoft.com/office/drawing/2014/main" id="{3C5C4D6B-EB58-AD43-8227-0963A347430C}"/>
                      </a:ext>
                    </a:extLst>
                  </p:cNvPr>
                  <p:cNvSpPr>
                    <a:spLocks noChangeArrowheads="1"/>
                  </p:cNvSpPr>
                  <p:nvPr/>
                </p:nvSpPr>
                <p:spPr bwMode="auto">
                  <a:xfrm>
                    <a:off x="719"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66" name="Line 384">
                    <a:extLst>
                      <a:ext uri="{FF2B5EF4-FFF2-40B4-BE49-F238E27FC236}">
                        <a16:creationId xmlns:a16="http://schemas.microsoft.com/office/drawing/2014/main" id="{B6B32688-322A-DA42-A990-DB4F2A5A8B93}"/>
                      </a:ext>
                    </a:extLst>
                  </p:cNvPr>
                  <p:cNvSpPr>
                    <a:spLocks noChangeShapeType="1"/>
                  </p:cNvSpPr>
                  <p:nvPr/>
                </p:nvSpPr>
                <p:spPr bwMode="auto">
                  <a:xfrm>
                    <a:off x="722"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67" name="Line 385">
                    <a:extLst>
                      <a:ext uri="{FF2B5EF4-FFF2-40B4-BE49-F238E27FC236}">
                        <a16:creationId xmlns:a16="http://schemas.microsoft.com/office/drawing/2014/main" id="{1858839D-9E03-5647-A887-545C72AFCAD2}"/>
                      </a:ext>
                    </a:extLst>
                  </p:cNvPr>
                  <p:cNvSpPr>
                    <a:spLocks noChangeShapeType="1"/>
                  </p:cNvSpPr>
                  <p:nvPr/>
                </p:nvSpPr>
                <p:spPr bwMode="auto">
                  <a:xfrm flipV="1">
                    <a:off x="751"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5" name="Group 396">
                <a:extLst>
                  <a:ext uri="{FF2B5EF4-FFF2-40B4-BE49-F238E27FC236}">
                    <a16:creationId xmlns:a16="http://schemas.microsoft.com/office/drawing/2014/main" id="{4CB8A95F-ED95-9B4D-AA40-B2557691177D}"/>
                  </a:ext>
                </a:extLst>
              </p:cNvPr>
              <p:cNvGrpSpPr>
                <a:grpSpLocks/>
              </p:cNvGrpSpPr>
              <p:nvPr/>
            </p:nvGrpSpPr>
            <p:grpSpPr bwMode="auto">
              <a:xfrm>
                <a:off x="785" y="3588"/>
                <a:ext cx="53" cy="431"/>
                <a:chOff x="785" y="3588"/>
                <a:chExt cx="53" cy="431"/>
              </a:xfrm>
            </p:grpSpPr>
            <p:grpSp>
              <p:nvGrpSpPr>
                <p:cNvPr id="31055" name="Group 391">
                  <a:extLst>
                    <a:ext uri="{FF2B5EF4-FFF2-40B4-BE49-F238E27FC236}">
                      <a16:creationId xmlns:a16="http://schemas.microsoft.com/office/drawing/2014/main" id="{82609037-E08F-BF44-B639-CD7D01B510B2}"/>
                    </a:ext>
                  </a:extLst>
                </p:cNvPr>
                <p:cNvGrpSpPr>
                  <a:grpSpLocks/>
                </p:cNvGrpSpPr>
                <p:nvPr/>
              </p:nvGrpSpPr>
              <p:grpSpPr bwMode="auto">
                <a:xfrm>
                  <a:off x="785" y="3588"/>
                  <a:ext cx="53" cy="210"/>
                  <a:chOff x="785" y="3588"/>
                  <a:chExt cx="53" cy="210"/>
                </a:xfrm>
              </p:grpSpPr>
              <p:sp>
                <p:nvSpPr>
                  <p:cNvPr id="31060" name="Oval 388">
                    <a:extLst>
                      <a:ext uri="{FF2B5EF4-FFF2-40B4-BE49-F238E27FC236}">
                        <a16:creationId xmlns:a16="http://schemas.microsoft.com/office/drawing/2014/main" id="{50F4053F-493B-4144-94B1-CF5D4ECC5EB6}"/>
                      </a:ext>
                    </a:extLst>
                  </p:cNvPr>
                  <p:cNvSpPr>
                    <a:spLocks noChangeArrowheads="1"/>
                  </p:cNvSpPr>
                  <p:nvPr/>
                </p:nvSpPr>
                <p:spPr bwMode="auto">
                  <a:xfrm>
                    <a:off x="787" y="3588"/>
                    <a:ext cx="44"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61" name="Line 389">
                    <a:extLst>
                      <a:ext uri="{FF2B5EF4-FFF2-40B4-BE49-F238E27FC236}">
                        <a16:creationId xmlns:a16="http://schemas.microsoft.com/office/drawing/2014/main" id="{3C258F74-8EBA-594A-B8B8-038118F1654F}"/>
                      </a:ext>
                    </a:extLst>
                  </p:cNvPr>
                  <p:cNvSpPr>
                    <a:spLocks noChangeShapeType="1"/>
                  </p:cNvSpPr>
                  <p:nvPr/>
                </p:nvSpPr>
                <p:spPr bwMode="auto">
                  <a:xfrm flipV="1">
                    <a:off x="785" y="3667"/>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62" name="Line 390">
                    <a:extLst>
                      <a:ext uri="{FF2B5EF4-FFF2-40B4-BE49-F238E27FC236}">
                        <a16:creationId xmlns:a16="http://schemas.microsoft.com/office/drawing/2014/main" id="{E2C4A8BF-177C-7A4C-A060-5E2EDC00F1BD}"/>
                      </a:ext>
                    </a:extLst>
                  </p:cNvPr>
                  <p:cNvSpPr>
                    <a:spLocks noChangeShapeType="1"/>
                  </p:cNvSpPr>
                  <p:nvPr/>
                </p:nvSpPr>
                <p:spPr bwMode="auto">
                  <a:xfrm>
                    <a:off x="814"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56" name="Group 395">
                  <a:extLst>
                    <a:ext uri="{FF2B5EF4-FFF2-40B4-BE49-F238E27FC236}">
                      <a16:creationId xmlns:a16="http://schemas.microsoft.com/office/drawing/2014/main" id="{5FDD095B-4D9A-8F47-8308-E52D77A04BE8}"/>
                    </a:ext>
                  </a:extLst>
                </p:cNvPr>
                <p:cNvGrpSpPr>
                  <a:grpSpLocks/>
                </p:cNvGrpSpPr>
                <p:nvPr/>
              </p:nvGrpSpPr>
              <p:grpSpPr bwMode="auto">
                <a:xfrm>
                  <a:off x="785" y="3809"/>
                  <a:ext cx="52" cy="210"/>
                  <a:chOff x="785" y="3809"/>
                  <a:chExt cx="52" cy="210"/>
                </a:xfrm>
              </p:grpSpPr>
              <p:sp>
                <p:nvSpPr>
                  <p:cNvPr id="31057" name="Oval 392">
                    <a:extLst>
                      <a:ext uri="{FF2B5EF4-FFF2-40B4-BE49-F238E27FC236}">
                        <a16:creationId xmlns:a16="http://schemas.microsoft.com/office/drawing/2014/main" id="{9AF274EB-ADE2-E54D-9487-2FFC5A98594F}"/>
                      </a:ext>
                    </a:extLst>
                  </p:cNvPr>
                  <p:cNvSpPr>
                    <a:spLocks noChangeArrowheads="1"/>
                  </p:cNvSpPr>
                  <p:nvPr/>
                </p:nvSpPr>
                <p:spPr bwMode="auto">
                  <a:xfrm>
                    <a:off x="787" y="3940"/>
                    <a:ext cx="44"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58" name="Line 393">
                    <a:extLst>
                      <a:ext uri="{FF2B5EF4-FFF2-40B4-BE49-F238E27FC236}">
                        <a16:creationId xmlns:a16="http://schemas.microsoft.com/office/drawing/2014/main" id="{9651E990-F77A-B048-B8D7-4513371BDC78}"/>
                      </a:ext>
                    </a:extLst>
                  </p:cNvPr>
                  <p:cNvSpPr>
                    <a:spLocks noChangeShapeType="1"/>
                  </p:cNvSpPr>
                  <p:nvPr/>
                </p:nvSpPr>
                <p:spPr bwMode="auto">
                  <a:xfrm>
                    <a:off x="785"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59" name="Line 394">
                    <a:extLst>
                      <a:ext uri="{FF2B5EF4-FFF2-40B4-BE49-F238E27FC236}">
                        <a16:creationId xmlns:a16="http://schemas.microsoft.com/office/drawing/2014/main" id="{88A63830-101B-1F42-B986-94721919CBE3}"/>
                      </a:ext>
                    </a:extLst>
                  </p:cNvPr>
                  <p:cNvSpPr>
                    <a:spLocks noChangeShapeType="1"/>
                  </p:cNvSpPr>
                  <p:nvPr/>
                </p:nvSpPr>
                <p:spPr bwMode="auto">
                  <a:xfrm flipV="1">
                    <a:off x="813"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6" name="Group 405">
                <a:extLst>
                  <a:ext uri="{FF2B5EF4-FFF2-40B4-BE49-F238E27FC236}">
                    <a16:creationId xmlns:a16="http://schemas.microsoft.com/office/drawing/2014/main" id="{9F9CB451-E192-4346-9CD3-76AAECA4C04F}"/>
                  </a:ext>
                </a:extLst>
              </p:cNvPr>
              <p:cNvGrpSpPr>
                <a:grpSpLocks/>
              </p:cNvGrpSpPr>
              <p:nvPr/>
            </p:nvGrpSpPr>
            <p:grpSpPr bwMode="auto">
              <a:xfrm>
                <a:off x="852" y="3588"/>
                <a:ext cx="58" cy="431"/>
                <a:chOff x="852" y="3588"/>
                <a:chExt cx="58" cy="431"/>
              </a:xfrm>
            </p:grpSpPr>
            <p:grpSp>
              <p:nvGrpSpPr>
                <p:cNvPr id="31047" name="Group 400">
                  <a:extLst>
                    <a:ext uri="{FF2B5EF4-FFF2-40B4-BE49-F238E27FC236}">
                      <a16:creationId xmlns:a16="http://schemas.microsoft.com/office/drawing/2014/main" id="{BA4AE4E2-A2FE-1142-A661-25B6533F8DAF}"/>
                    </a:ext>
                  </a:extLst>
                </p:cNvPr>
                <p:cNvGrpSpPr>
                  <a:grpSpLocks/>
                </p:cNvGrpSpPr>
                <p:nvPr/>
              </p:nvGrpSpPr>
              <p:grpSpPr bwMode="auto">
                <a:xfrm>
                  <a:off x="852" y="3588"/>
                  <a:ext cx="58" cy="210"/>
                  <a:chOff x="852" y="3588"/>
                  <a:chExt cx="58" cy="210"/>
                </a:xfrm>
              </p:grpSpPr>
              <p:sp>
                <p:nvSpPr>
                  <p:cNvPr id="31052" name="Oval 397">
                    <a:extLst>
                      <a:ext uri="{FF2B5EF4-FFF2-40B4-BE49-F238E27FC236}">
                        <a16:creationId xmlns:a16="http://schemas.microsoft.com/office/drawing/2014/main" id="{B5E02F3D-5549-1440-8797-F268481B5699}"/>
                      </a:ext>
                    </a:extLst>
                  </p:cNvPr>
                  <p:cNvSpPr>
                    <a:spLocks noChangeArrowheads="1"/>
                  </p:cNvSpPr>
                  <p:nvPr/>
                </p:nvSpPr>
                <p:spPr bwMode="auto">
                  <a:xfrm>
                    <a:off x="853" y="3588"/>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53" name="Line 398">
                    <a:extLst>
                      <a:ext uri="{FF2B5EF4-FFF2-40B4-BE49-F238E27FC236}">
                        <a16:creationId xmlns:a16="http://schemas.microsoft.com/office/drawing/2014/main" id="{1D827020-F4DB-9749-90DD-D01A5D33DDEF}"/>
                      </a:ext>
                    </a:extLst>
                  </p:cNvPr>
                  <p:cNvSpPr>
                    <a:spLocks noChangeShapeType="1"/>
                  </p:cNvSpPr>
                  <p:nvPr/>
                </p:nvSpPr>
                <p:spPr bwMode="auto">
                  <a:xfrm flipV="1">
                    <a:off x="852"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54" name="Line 399">
                    <a:extLst>
                      <a:ext uri="{FF2B5EF4-FFF2-40B4-BE49-F238E27FC236}">
                        <a16:creationId xmlns:a16="http://schemas.microsoft.com/office/drawing/2014/main" id="{FEDF8649-1CF2-484B-83C8-3E22B6BDE38C}"/>
                      </a:ext>
                    </a:extLst>
                  </p:cNvPr>
                  <p:cNvSpPr>
                    <a:spLocks noChangeShapeType="1"/>
                  </p:cNvSpPr>
                  <p:nvPr/>
                </p:nvSpPr>
                <p:spPr bwMode="auto">
                  <a:xfrm>
                    <a:off x="887"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48" name="Group 404">
                  <a:extLst>
                    <a:ext uri="{FF2B5EF4-FFF2-40B4-BE49-F238E27FC236}">
                      <a16:creationId xmlns:a16="http://schemas.microsoft.com/office/drawing/2014/main" id="{475A1E40-BA55-BC42-86E8-0FBDCB8D8944}"/>
                    </a:ext>
                  </a:extLst>
                </p:cNvPr>
                <p:cNvGrpSpPr>
                  <a:grpSpLocks/>
                </p:cNvGrpSpPr>
                <p:nvPr/>
              </p:nvGrpSpPr>
              <p:grpSpPr bwMode="auto">
                <a:xfrm>
                  <a:off x="853" y="3809"/>
                  <a:ext cx="57" cy="210"/>
                  <a:chOff x="853" y="3809"/>
                  <a:chExt cx="57" cy="210"/>
                </a:xfrm>
              </p:grpSpPr>
              <p:sp>
                <p:nvSpPr>
                  <p:cNvPr id="31049" name="Oval 401">
                    <a:extLst>
                      <a:ext uri="{FF2B5EF4-FFF2-40B4-BE49-F238E27FC236}">
                        <a16:creationId xmlns:a16="http://schemas.microsoft.com/office/drawing/2014/main" id="{406FB3A4-C950-8949-B30C-11953665BC2C}"/>
                      </a:ext>
                    </a:extLst>
                  </p:cNvPr>
                  <p:cNvSpPr>
                    <a:spLocks noChangeArrowheads="1"/>
                  </p:cNvSpPr>
                  <p:nvPr/>
                </p:nvSpPr>
                <p:spPr bwMode="auto">
                  <a:xfrm>
                    <a:off x="853" y="3940"/>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50" name="Line 402">
                    <a:extLst>
                      <a:ext uri="{FF2B5EF4-FFF2-40B4-BE49-F238E27FC236}">
                        <a16:creationId xmlns:a16="http://schemas.microsoft.com/office/drawing/2014/main" id="{5DE5FB3F-3B36-B34D-B882-72DFABF3566F}"/>
                      </a:ext>
                    </a:extLst>
                  </p:cNvPr>
                  <p:cNvSpPr>
                    <a:spLocks noChangeShapeType="1"/>
                  </p:cNvSpPr>
                  <p:nvPr/>
                </p:nvSpPr>
                <p:spPr bwMode="auto">
                  <a:xfrm>
                    <a:off x="853"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51" name="Line 403">
                    <a:extLst>
                      <a:ext uri="{FF2B5EF4-FFF2-40B4-BE49-F238E27FC236}">
                        <a16:creationId xmlns:a16="http://schemas.microsoft.com/office/drawing/2014/main" id="{B1CDA204-3EE1-634B-A594-00BFBAAD864C}"/>
                      </a:ext>
                    </a:extLst>
                  </p:cNvPr>
                  <p:cNvSpPr>
                    <a:spLocks noChangeShapeType="1"/>
                  </p:cNvSpPr>
                  <p:nvPr/>
                </p:nvSpPr>
                <p:spPr bwMode="auto">
                  <a:xfrm flipV="1">
                    <a:off x="88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0976" name="Group 470">
              <a:extLst>
                <a:ext uri="{FF2B5EF4-FFF2-40B4-BE49-F238E27FC236}">
                  <a16:creationId xmlns:a16="http://schemas.microsoft.com/office/drawing/2014/main" id="{14BA85DA-7A75-A943-821A-019C324961D6}"/>
                </a:ext>
              </a:extLst>
            </p:cNvPr>
            <p:cNvGrpSpPr>
              <a:grpSpLocks/>
            </p:cNvGrpSpPr>
            <p:nvPr/>
          </p:nvGrpSpPr>
          <p:grpSpPr bwMode="auto">
            <a:xfrm>
              <a:off x="913" y="3588"/>
              <a:ext cx="459" cy="431"/>
              <a:chOff x="913" y="3588"/>
              <a:chExt cx="459" cy="431"/>
            </a:xfrm>
          </p:grpSpPr>
          <p:grpSp>
            <p:nvGrpSpPr>
              <p:cNvPr id="30977" name="Group 415">
                <a:extLst>
                  <a:ext uri="{FF2B5EF4-FFF2-40B4-BE49-F238E27FC236}">
                    <a16:creationId xmlns:a16="http://schemas.microsoft.com/office/drawing/2014/main" id="{943C96D0-A9AC-9744-B88D-1FC38A4C8C4D}"/>
                  </a:ext>
                </a:extLst>
              </p:cNvPr>
              <p:cNvGrpSpPr>
                <a:grpSpLocks/>
              </p:cNvGrpSpPr>
              <p:nvPr/>
            </p:nvGrpSpPr>
            <p:grpSpPr bwMode="auto">
              <a:xfrm>
                <a:off x="913" y="3588"/>
                <a:ext cx="56" cy="431"/>
                <a:chOff x="913" y="3588"/>
                <a:chExt cx="56" cy="431"/>
              </a:xfrm>
            </p:grpSpPr>
            <p:grpSp>
              <p:nvGrpSpPr>
                <p:cNvPr id="31032" name="Group 410">
                  <a:extLst>
                    <a:ext uri="{FF2B5EF4-FFF2-40B4-BE49-F238E27FC236}">
                      <a16:creationId xmlns:a16="http://schemas.microsoft.com/office/drawing/2014/main" id="{24412B9D-4BED-2349-A2B3-2617630A07A8}"/>
                    </a:ext>
                  </a:extLst>
                </p:cNvPr>
                <p:cNvGrpSpPr>
                  <a:grpSpLocks/>
                </p:cNvGrpSpPr>
                <p:nvPr/>
              </p:nvGrpSpPr>
              <p:grpSpPr bwMode="auto">
                <a:xfrm>
                  <a:off x="913" y="3588"/>
                  <a:ext cx="56" cy="210"/>
                  <a:chOff x="913" y="3588"/>
                  <a:chExt cx="56" cy="210"/>
                </a:xfrm>
              </p:grpSpPr>
              <p:sp>
                <p:nvSpPr>
                  <p:cNvPr id="31037" name="Oval 407">
                    <a:extLst>
                      <a:ext uri="{FF2B5EF4-FFF2-40B4-BE49-F238E27FC236}">
                        <a16:creationId xmlns:a16="http://schemas.microsoft.com/office/drawing/2014/main" id="{A662C8D4-568F-3F49-B02D-92106A098E37}"/>
                      </a:ext>
                    </a:extLst>
                  </p:cNvPr>
                  <p:cNvSpPr>
                    <a:spLocks noChangeArrowheads="1"/>
                  </p:cNvSpPr>
                  <p:nvPr/>
                </p:nvSpPr>
                <p:spPr bwMode="auto">
                  <a:xfrm>
                    <a:off x="914"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38" name="Line 408">
                    <a:extLst>
                      <a:ext uri="{FF2B5EF4-FFF2-40B4-BE49-F238E27FC236}">
                        <a16:creationId xmlns:a16="http://schemas.microsoft.com/office/drawing/2014/main" id="{DF914ED6-5DFF-6A44-ACEE-77B2EA466B1A}"/>
                      </a:ext>
                    </a:extLst>
                  </p:cNvPr>
                  <p:cNvSpPr>
                    <a:spLocks noChangeShapeType="1"/>
                  </p:cNvSpPr>
                  <p:nvPr/>
                </p:nvSpPr>
                <p:spPr bwMode="auto">
                  <a:xfrm flipV="1">
                    <a:off x="913"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39" name="Line 409">
                    <a:extLst>
                      <a:ext uri="{FF2B5EF4-FFF2-40B4-BE49-F238E27FC236}">
                        <a16:creationId xmlns:a16="http://schemas.microsoft.com/office/drawing/2014/main" id="{46BCA9D1-8B3A-894B-A7CC-B90513021308}"/>
                      </a:ext>
                    </a:extLst>
                  </p:cNvPr>
                  <p:cNvSpPr>
                    <a:spLocks noChangeShapeType="1"/>
                  </p:cNvSpPr>
                  <p:nvPr/>
                </p:nvSpPr>
                <p:spPr bwMode="auto">
                  <a:xfrm>
                    <a:off x="946"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33" name="Group 414">
                  <a:extLst>
                    <a:ext uri="{FF2B5EF4-FFF2-40B4-BE49-F238E27FC236}">
                      <a16:creationId xmlns:a16="http://schemas.microsoft.com/office/drawing/2014/main" id="{DDE1EBF1-2A5C-2349-8A52-8838D2F8A10B}"/>
                    </a:ext>
                  </a:extLst>
                </p:cNvPr>
                <p:cNvGrpSpPr>
                  <a:grpSpLocks/>
                </p:cNvGrpSpPr>
                <p:nvPr/>
              </p:nvGrpSpPr>
              <p:grpSpPr bwMode="auto">
                <a:xfrm>
                  <a:off x="914" y="3809"/>
                  <a:ext cx="55" cy="210"/>
                  <a:chOff x="914" y="3809"/>
                  <a:chExt cx="55" cy="210"/>
                </a:xfrm>
              </p:grpSpPr>
              <p:sp>
                <p:nvSpPr>
                  <p:cNvPr id="31034" name="Oval 411">
                    <a:extLst>
                      <a:ext uri="{FF2B5EF4-FFF2-40B4-BE49-F238E27FC236}">
                        <a16:creationId xmlns:a16="http://schemas.microsoft.com/office/drawing/2014/main" id="{DD5C42B4-B612-F541-8C84-1BF026B26570}"/>
                      </a:ext>
                    </a:extLst>
                  </p:cNvPr>
                  <p:cNvSpPr>
                    <a:spLocks noChangeArrowheads="1"/>
                  </p:cNvSpPr>
                  <p:nvPr/>
                </p:nvSpPr>
                <p:spPr bwMode="auto">
                  <a:xfrm>
                    <a:off x="914"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35" name="Line 412">
                    <a:extLst>
                      <a:ext uri="{FF2B5EF4-FFF2-40B4-BE49-F238E27FC236}">
                        <a16:creationId xmlns:a16="http://schemas.microsoft.com/office/drawing/2014/main" id="{E1676A8E-7462-A04E-8FAE-385FF40CD90C}"/>
                      </a:ext>
                    </a:extLst>
                  </p:cNvPr>
                  <p:cNvSpPr>
                    <a:spLocks noChangeShapeType="1"/>
                  </p:cNvSpPr>
                  <p:nvPr/>
                </p:nvSpPr>
                <p:spPr bwMode="auto">
                  <a:xfrm>
                    <a:off x="914"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36" name="Line 413">
                    <a:extLst>
                      <a:ext uri="{FF2B5EF4-FFF2-40B4-BE49-F238E27FC236}">
                        <a16:creationId xmlns:a16="http://schemas.microsoft.com/office/drawing/2014/main" id="{31DBF8FC-F664-5B41-977B-B0CBAFA60FA3}"/>
                      </a:ext>
                    </a:extLst>
                  </p:cNvPr>
                  <p:cNvSpPr>
                    <a:spLocks noChangeShapeType="1"/>
                  </p:cNvSpPr>
                  <p:nvPr/>
                </p:nvSpPr>
                <p:spPr bwMode="auto">
                  <a:xfrm flipV="1">
                    <a:off x="946"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78" name="Group 424">
                <a:extLst>
                  <a:ext uri="{FF2B5EF4-FFF2-40B4-BE49-F238E27FC236}">
                    <a16:creationId xmlns:a16="http://schemas.microsoft.com/office/drawing/2014/main" id="{919CE151-BBFE-A24F-8925-DACD316B61EA}"/>
                  </a:ext>
                </a:extLst>
              </p:cNvPr>
              <p:cNvGrpSpPr>
                <a:grpSpLocks/>
              </p:cNvGrpSpPr>
              <p:nvPr/>
            </p:nvGrpSpPr>
            <p:grpSpPr bwMode="auto">
              <a:xfrm>
                <a:off x="977" y="3588"/>
                <a:ext cx="55" cy="431"/>
                <a:chOff x="977" y="3588"/>
                <a:chExt cx="55" cy="431"/>
              </a:xfrm>
            </p:grpSpPr>
            <p:grpSp>
              <p:nvGrpSpPr>
                <p:cNvPr id="31024" name="Group 419">
                  <a:extLst>
                    <a:ext uri="{FF2B5EF4-FFF2-40B4-BE49-F238E27FC236}">
                      <a16:creationId xmlns:a16="http://schemas.microsoft.com/office/drawing/2014/main" id="{4C3F8003-68B2-6C47-A899-9C1810781072}"/>
                    </a:ext>
                  </a:extLst>
                </p:cNvPr>
                <p:cNvGrpSpPr>
                  <a:grpSpLocks/>
                </p:cNvGrpSpPr>
                <p:nvPr/>
              </p:nvGrpSpPr>
              <p:grpSpPr bwMode="auto">
                <a:xfrm>
                  <a:off x="977" y="3588"/>
                  <a:ext cx="55" cy="210"/>
                  <a:chOff x="977" y="3588"/>
                  <a:chExt cx="55" cy="210"/>
                </a:xfrm>
              </p:grpSpPr>
              <p:sp>
                <p:nvSpPr>
                  <p:cNvPr id="31029" name="Oval 416">
                    <a:extLst>
                      <a:ext uri="{FF2B5EF4-FFF2-40B4-BE49-F238E27FC236}">
                        <a16:creationId xmlns:a16="http://schemas.microsoft.com/office/drawing/2014/main" id="{39AA2A2C-CAC3-264A-846D-51335609C5E1}"/>
                      </a:ext>
                    </a:extLst>
                  </p:cNvPr>
                  <p:cNvSpPr>
                    <a:spLocks noChangeArrowheads="1"/>
                  </p:cNvSpPr>
                  <p:nvPr/>
                </p:nvSpPr>
                <p:spPr bwMode="auto">
                  <a:xfrm>
                    <a:off x="977" y="3588"/>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30" name="Line 417">
                    <a:extLst>
                      <a:ext uri="{FF2B5EF4-FFF2-40B4-BE49-F238E27FC236}">
                        <a16:creationId xmlns:a16="http://schemas.microsoft.com/office/drawing/2014/main" id="{F4F544B9-575A-9E49-A81B-F602E68D68C5}"/>
                      </a:ext>
                    </a:extLst>
                  </p:cNvPr>
                  <p:cNvSpPr>
                    <a:spLocks noChangeShapeType="1"/>
                  </p:cNvSpPr>
                  <p:nvPr/>
                </p:nvSpPr>
                <p:spPr bwMode="auto">
                  <a:xfrm flipV="1">
                    <a:off x="979"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31" name="Line 418">
                    <a:extLst>
                      <a:ext uri="{FF2B5EF4-FFF2-40B4-BE49-F238E27FC236}">
                        <a16:creationId xmlns:a16="http://schemas.microsoft.com/office/drawing/2014/main" id="{778103A8-2DA4-5D49-B6BC-B6549CF39D3B}"/>
                      </a:ext>
                    </a:extLst>
                  </p:cNvPr>
                  <p:cNvSpPr>
                    <a:spLocks noChangeShapeType="1"/>
                  </p:cNvSpPr>
                  <p:nvPr/>
                </p:nvSpPr>
                <p:spPr bwMode="auto">
                  <a:xfrm>
                    <a:off x="1010"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25" name="Group 423">
                  <a:extLst>
                    <a:ext uri="{FF2B5EF4-FFF2-40B4-BE49-F238E27FC236}">
                      <a16:creationId xmlns:a16="http://schemas.microsoft.com/office/drawing/2014/main" id="{F858B0BE-85CC-A544-A831-32E119D1A1A4}"/>
                    </a:ext>
                  </a:extLst>
                </p:cNvPr>
                <p:cNvGrpSpPr>
                  <a:grpSpLocks/>
                </p:cNvGrpSpPr>
                <p:nvPr/>
              </p:nvGrpSpPr>
              <p:grpSpPr bwMode="auto">
                <a:xfrm>
                  <a:off x="977" y="3809"/>
                  <a:ext cx="54" cy="210"/>
                  <a:chOff x="977" y="3809"/>
                  <a:chExt cx="54" cy="210"/>
                </a:xfrm>
              </p:grpSpPr>
              <p:sp>
                <p:nvSpPr>
                  <p:cNvPr id="31026" name="Oval 420">
                    <a:extLst>
                      <a:ext uri="{FF2B5EF4-FFF2-40B4-BE49-F238E27FC236}">
                        <a16:creationId xmlns:a16="http://schemas.microsoft.com/office/drawing/2014/main" id="{24225772-1F1F-8B4C-920C-5626F91168DB}"/>
                      </a:ext>
                    </a:extLst>
                  </p:cNvPr>
                  <p:cNvSpPr>
                    <a:spLocks noChangeArrowheads="1"/>
                  </p:cNvSpPr>
                  <p:nvPr/>
                </p:nvSpPr>
                <p:spPr bwMode="auto">
                  <a:xfrm>
                    <a:off x="977" y="3940"/>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27" name="Line 421">
                    <a:extLst>
                      <a:ext uri="{FF2B5EF4-FFF2-40B4-BE49-F238E27FC236}">
                        <a16:creationId xmlns:a16="http://schemas.microsoft.com/office/drawing/2014/main" id="{F4E40003-9BEC-DD44-B570-BC1064AF5BF0}"/>
                      </a:ext>
                    </a:extLst>
                  </p:cNvPr>
                  <p:cNvSpPr>
                    <a:spLocks noChangeShapeType="1"/>
                  </p:cNvSpPr>
                  <p:nvPr/>
                </p:nvSpPr>
                <p:spPr bwMode="auto">
                  <a:xfrm>
                    <a:off x="979"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28" name="Line 422">
                    <a:extLst>
                      <a:ext uri="{FF2B5EF4-FFF2-40B4-BE49-F238E27FC236}">
                        <a16:creationId xmlns:a16="http://schemas.microsoft.com/office/drawing/2014/main" id="{7E14AC87-9FAD-3A4E-8E09-FB8681D0DE65}"/>
                      </a:ext>
                    </a:extLst>
                  </p:cNvPr>
                  <p:cNvSpPr>
                    <a:spLocks noChangeShapeType="1"/>
                  </p:cNvSpPr>
                  <p:nvPr/>
                </p:nvSpPr>
                <p:spPr bwMode="auto">
                  <a:xfrm flipV="1">
                    <a:off x="1009"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79" name="Group 433">
                <a:extLst>
                  <a:ext uri="{FF2B5EF4-FFF2-40B4-BE49-F238E27FC236}">
                    <a16:creationId xmlns:a16="http://schemas.microsoft.com/office/drawing/2014/main" id="{3B7FBEBD-4566-CD4A-B73B-FDA2EF66B3D3}"/>
                  </a:ext>
                </a:extLst>
              </p:cNvPr>
              <p:cNvGrpSpPr>
                <a:grpSpLocks/>
              </p:cNvGrpSpPr>
              <p:nvPr/>
            </p:nvGrpSpPr>
            <p:grpSpPr bwMode="auto">
              <a:xfrm>
                <a:off x="1048" y="3588"/>
                <a:ext cx="56" cy="431"/>
                <a:chOff x="1048" y="3588"/>
                <a:chExt cx="56" cy="431"/>
              </a:xfrm>
            </p:grpSpPr>
            <p:grpSp>
              <p:nvGrpSpPr>
                <p:cNvPr id="31016" name="Group 428">
                  <a:extLst>
                    <a:ext uri="{FF2B5EF4-FFF2-40B4-BE49-F238E27FC236}">
                      <a16:creationId xmlns:a16="http://schemas.microsoft.com/office/drawing/2014/main" id="{77050B6E-D8C8-EF40-BA2F-96282486833C}"/>
                    </a:ext>
                  </a:extLst>
                </p:cNvPr>
                <p:cNvGrpSpPr>
                  <a:grpSpLocks/>
                </p:cNvGrpSpPr>
                <p:nvPr/>
              </p:nvGrpSpPr>
              <p:grpSpPr bwMode="auto">
                <a:xfrm>
                  <a:off x="1048" y="3588"/>
                  <a:ext cx="56" cy="210"/>
                  <a:chOff x="1048" y="3588"/>
                  <a:chExt cx="56" cy="210"/>
                </a:xfrm>
              </p:grpSpPr>
              <p:sp>
                <p:nvSpPr>
                  <p:cNvPr id="31021" name="Oval 425">
                    <a:extLst>
                      <a:ext uri="{FF2B5EF4-FFF2-40B4-BE49-F238E27FC236}">
                        <a16:creationId xmlns:a16="http://schemas.microsoft.com/office/drawing/2014/main" id="{8EFC364B-7525-7540-BF0F-34EEA20D140F}"/>
                      </a:ext>
                    </a:extLst>
                  </p:cNvPr>
                  <p:cNvSpPr>
                    <a:spLocks noChangeArrowheads="1"/>
                  </p:cNvSpPr>
                  <p:nvPr/>
                </p:nvSpPr>
                <p:spPr bwMode="auto">
                  <a:xfrm>
                    <a:off x="1048" y="3588"/>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22" name="Line 426">
                    <a:extLst>
                      <a:ext uri="{FF2B5EF4-FFF2-40B4-BE49-F238E27FC236}">
                        <a16:creationId xmlns:a16="http://schemas.microsoft.com/office/drawing/2014/main" id="{F7A1200E-4295-624E-ABD8-C9530C1A14AD}"/>
                      </a:ext>
                    </a:extLst>
                  </p:cNvPr>
                  <p:cNvSpPr>
                    <a:spLocks noChangeShapeType="1"/>
                  </p:cNvSpPr>
                  <p:nvPr/>
                </p:nvSpPr>
                <p:spPr bwMode="auto">
                  <a:xfrm flipV="1">
                    <a:off x="1054"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23" name="Line 427">
                    <a:extLst>
                      <a:ext uri="{FF2B5EF4-FFF2-40B4-BE49-F238E27FC236}">
                        <a16:creationId xmlns:a16="http://schemas.microsoft.com/office/drawing/2014/main" id="{2F7F50B6-CAEF-5140-B289-0FA3939AC5FC}"/>
                      </a:ext>
                    </a:extLst>
                  </p:cNvPr>
                  <p:cNvSpPr>
                    <a:spLocks noChangeShapeType="1"/>
                  </p:cNvSpPr>
                  <p:nvPr/>
                </p:nvSpPr>
                <p:spPr bwMode="auto">
                  <a:xfrm>
                    <a:off x="1082"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17" name="Group 432">
                  <a:extLst>
                    <a:ext uri="{FF2B5EF4-FFF2-40B4-BE49-F238E27FC236}">
                      <a16:creationId xmlns:a16="http://schemas.microsoft.com/office/drawing/2014/main" id="{07C31A54-5E04-9A40-AAED-E19C0DC9F6A5}"/>
                    </a:ext>
                  </a:extLst>
                </p:cNvPr>
                <p:cNvGrpSpPr>
                  <a:grpSpLocks/>
                </p:cNvGrpSpPr>
                <p:nvPr/>
              </p:nvGrpSpPr>
              <p:grpSpPr bwMode="auto">
                <a:xfrm>
                  <a:off x="1048" y="3809"/>
                  <a:ext cx="55" cy="210"/>
                  <a:chOff x="1048" y="3809"/>
                  <a:chExt cx="55" cy="210"/>
                </a:xfrm>
              </p:grpSpPr>
              <p:sp>
                <p:nvSpPr>
                  <p:cNvPr id="31018" name="Oval 429">
                    <a:extLst>
                      <a:ext uri="{FF2B5EF4-FFF2-40B4-BE49-F238E27FC236}">
                        <a16:creationId xmlns:a16="http://schemas.microsoft.com/office/drawing/2014/main" id="{6CDA17DE-46E9-D249-ACBB-8FCB61FDA665}"/>
                      </a:ext>
                    </a:extLst>
                  </p:cNvPr>
                  <p:cNvSpPr>
                    <a:spLocks noChangeArrowheads="1"/>
                  </p:cNvSpPr>
                  <p:nvPr/>
                </p:nvSpPr>
                <p:spPr bwMode="auto">
                  <a:xfrm>
                    <a:off x="1048" y="3940"/>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19" name="Line 430">
                    <a:extLst>
                      <a:ext uri="{FF2B5EF4-FFF2-40B4-BE49-F238E27FC236}">
                        <a16:creationId xmlns:a16="http://schemas.microsoft.com/office/drawing/2014/main" id="{459EAA53-8718-0A41-9C98-5D5780BF4A1D}"/>
                      </a:ext>
                    </a:extLst>
                  </p:cNvPr>
                  <p:cNvSpPr>
                    <a:spLocks noChangeShapeType="1"/>
                  </p:cNvSpPr>
                  <p:nvPr/>
                </p:nvSpPr>
                <p:spPr bwMode="auto">
                  <a:xfrm>
                    <a:off x="1054"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20" name="Line 431">
                    <a:extLst>
                      <a:ext uri="{FF2B5EF4-FFF2-40B4-BE49-F238E27FC236}">
                        <a16:creationId xmlns:a16="http://schemas.microsoft.com/office/drawing/2014/main" id="{28F6E1A6-B77A-CF4E-B4FA-CC2DF3B27B61}"/>
                      </a:ext>
                    </a:extLst>
                  </p:cNvPr>
                  <p:cNvSpPr>
                    <a:spLocks noChangeShapeType="1"/>
                  </p:cNvSpPr>
                  <p:nvPr/>
                </p:nvSpPr>
                <p:spPr bwMode="auto">
                  <a:xfrm flipV="1">
                    <a:off x="1081"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0" name="Group 442">
                <a:extLst>
                  <a:ext uri="{FF2B5EF4-FFF2-40B4-BE49-F238E27FC236}">
                    <a16:creationId xmlns:a16="http://schemas.microsoft.com/office/drawing/2014/main" id="{646E6CE1-8A31-AE45-B3F8-92CFEE270384}"/>
                  </a:ext>
                </a:extLst>
              </p:cNvPr>
              <p:cNvGrpSpPr>
                <a:grpSpLocks/>
              </p:cNvGrpSpPr>
              <p:nvPr/>
            </p:nvGrpSpPr>
            <p:grpSpPr bwMode="auto">
              <a:xfrm>
                <a:off x="1115" y="3588"/>
                <a:ext cx="58" cy="431"/>
                <a:chOff x="1115" y="3588"/>
                <a:chExt cx="58" cy="431"/>
              </a:xfrm>
            </p:grpSpPr>
            <p:grpSp>
              <p:nvGrpSpPr>
                <p:cNvPr id="31008" name="Group 437">
                  <a:extLst>
                    <a:ext uri="{FF2B5EF4-FFF2-40B4-BE49-F238E27FC236}">
                      <a16:creationId xmlns:a16="http://schemas.microsoft.com/office/drawing/2014/main" id="{15B39A0E-428C-8E47-BD64-952B0477C359}"/>
                    </a:ext>
                  </a:extLst>
                </p:cNvPr>
                <p:cNvGrpSpPr>
                  <a:grpSpLocks/>
                </p:cNvGrpSpPr>
                <p:nvPr/>
              </p:nvGrpSpPr>
              <p:grpSpPr bwMode="auto">
                <a:xfrm>
                  <a:off x="1115" y="3588"/>
                  <a:ext cx="58" cy="210"/>
                  <a:chOff x="1115" y="3588"/>
                  <a:chExt cx="58" cy="210"/>
                </a:xfrm>
              </p:grpSpPr>
              <p:sp>
                <p:nvSpPr>
                  <p:cNvPr id="31013" name="Oval 434">
                    <a:extLst>
                      <a:ext uri="{FF2B5EF4-FFF2-40B4-BE49-F238E27FC236}">
                        <a16:creationId xmlns:a16="http://schemas.microsoft.com/office/drawing/2014/main" id="{7F9A4C96-A7E1-4047-81DD-E5856278D10C}"/>
                      </a:ext>
                    </a:extLst>
                  </p:cNvPr>
                  <p:cNvSpPr>
                    <a:spLocks noChangeArrowheads="1"/>
                  </p:cNvSpPr>
                  <p:nvPr/>
                </p:nvSpPr>
                <p:spPr bwMode="auto">
                  <a:xfrm>
                    <a:off x="1115"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14" name="Line 435">
                    <a:extLst>
                      <a:ext uri="{FF2B5EF4-FFF2-40B4-BE49-F238E27FC236}">
                        <a16:creationId xmlns:a16="http://schemas.microsoft.com/office/drawing/2014/main" id="{7E578330-36DF-0B47-83AC-249C5B830453}"/>
                      </a:ext>
                    </a:extLst>
                  </p:cNvPr>
                  <p:cNvSpPr>
                    <a:spLocks noChangeShapeType="1"/>
                  </p:cNvSpPr>
                  <p:nvPr/>
                </p:nvSpPr>
                <p:spPr bwMode="auto">
                  <a:xfrm flipV="1">
                    <a:off x="1117" y="3667"/>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15" name="Line 436">
                    <a:extLst>
                      <a:ext uri="{FF2B5EF4-FFF2-40B4-BE49-F238E27FC236}">
                        <a16:creationId xmlns:a16="http://schemas.microsoft.com/office/drawing/2014/main" id="{C7BD8844-28A7-7142-8997-50A4BBCA34DF}"/>
                      </a:ext>
                    </a:extLst>
                  </p:cNvPr>
                  <p:cNvSpPr>
                    <a:spLocks noChangeShapeType="1"/>
                  </p:cNvSpPr>
                  <p:nvPr/>
                </p:nvSpPr>
                <p:spPr bwMode="auto">
                  <a:xfrm>
                    <a:off x="1147"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09" name="Group 441">
                  <a:extLst>
                    <a:ext uri="{FF2B5EF4-FFF2-40B4-BE49-F238E27FC236}">
                      <a16:creationId xmlns:a16="http://schemas.microsoft.com/office/drawing/2014/main" id="{ED1245E2-1A41-644A-8CEC-B31426B3725A}"/>
                    </a:ext>
                  </a:extLst>
                </p:cNvPr>
                <p:cNvGrpSpPr>
                  <a:grpSpLocks/>
                </p:cNvGrpSpPr>
                <p:nvPr/>
              </p:nvGrpSpPr>
              <p:grpSpPr bwMode="auto">
                <a:xfrm>
                  <a:off x="1115" y="3809"/>
                  <a:ext cx="57" cy="210"/>
                  <a:chOff x="1115" y="3809"/>
                  <a:chExt cx="57" cy="210"/>
                </a:xfrm>
              </p:grpSpPr>
              <p:sp>
                <p:nvSpPr>
                  <p:cNvPr id="31010" name="Oval 438">
                    <a:extLst>
                      <a:ext uri="{FF2B5EF4-FFF2-40B4-BE49-F238E27FC236}">
                        <a16:creationId xmlns:a16="http://schemas.microsoft.com/office/drawing/2014/main" id="{AAA7AC54-BE00-8F4E-B4C6-BDBCA1C628EC}"/>
                      </a:ext>
                    </a:extLst>
                  </p:cNvPr>
                  <p:cNvSpPr>
                    <a:spLocks noChangeArrowheads="1"/>
                  </p:cNvSpPr>
                  <p:nvPr/>
                </p:nvSpPr>
                <p:spPr bwMode="auto">
                  <a:xfrm>
                    <a:off x="1115"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11" name="Line 439">
                    <a:extLst>
                      <a:ext uri="{FF2B5EF4-FFF2-40B4-BE49-F238E27FC236}">
                        <a16:creationId xmlns:a16="http://schemas.microsoft.com/office/drawing/2014/main" id="{A394F6F7-9DC2-CA40-AC42-4F694DCBA713}"/>
                      </a:ext>
                    </a:extLst>
                  </p:cNvPr>
                  <p:cNvSpPr>
                    <a:spLocks noChangeShapeType="1"/>
                  </p:cNvSpPr>
                  <p:nvPr/>
                </p:nvSpPr>
                <p:spPr bwMode="auto">
                  <a:xfrm>
                    <a:off x="1118"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12" name="Line 440">
                    <a:extLst>
                      <a:ext uri="{FF2B5EF4-FFF2-40B4-BE49-F238E27FC236}">
                        <a16:creationId xmlns:a16="http://schemas.microsoft.com/office/drawing/2014/main" id="{E6252383-CFE9-DB41-B1C8-0D634C200229}"/>
                      </a:ext>
                    </a:extLst>
                  </p:cNvPr>
                  <p:cNvSpPr>
                    <a:spLocks noChangeShapeType="1"/>
                  </p:cNvSpPr>
                  <p:nvPr/>
                </p:nvSpPr>
                <p:spPr bwMode="auto">
                  <a:xfrm flipV="1">
                    <a:off x="1146"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1" name="Group 451">
                <a:extLst>
                  <a:ext uri="{FF2B5EF4-FFF2-40B4-BE49-F238E27FC236}">
                    <a16:creationId xmlns:a16="http://schemas.microsoft.com/office/drawing/2014/main" id="{4E1457C7-043D-AA40-860C-E16A3464BC8A}"/>
                  </a:ext>
                </a:extLst>
              </p:cNvPr>
              <p:cNvGrpSpPr>
                <a:grpSpLocks/>
              </p:cNvGrpSpPr>
              <p:nvPr/>
            </p:nvGrpSpPr>
            <p:grpSpPr bwMode="auto">
              <a:xfrm>
                <a:off x="1184" y="3588"/>
                <a:ext cx="55" cy="431"/>
                <a:chOff x="1184" y="3588"/>
                <a:chExt cx="55" cy="431"/>
              </a:xfrm>
            </p:grpSpPr>
            <p:grpSp>
              <p:nvGrpSpPr>
                <p:cNvPr id="31000" name="Group 446">
                  <a:extLst>
                    <a:ext uri="{FF2B5EF4-FFF2-40B4-BE49-F238E27FC236}">
                      <a16:creationId xmlns:a16="http://schemas.microsoft.com/office/drawing/2014/main" id="{F92C6EC4-CE7C-A647-8EF2-94DDEEFEDB95}"/>
                    </a:ext>
                  </a:extLst>
                </p:cNvPr>
                <p:cNvGrpSpPr>
                  <a:grpSpLocks/>
                </p:cNvGrpSpPr>
                <p:nvPr/>
              </p:nvGrpSpPr>
              <p:grpSpPr bwMode="auto">
                <a:xfrm>
                  <a:off x="1184" y="3588"/>
                  <a:ext cx="55" cy="210"/>
                  <a:chOff x="1184" y="3588"/>
                  <a:chExt cx="55" cy="210"/>
                </a:xfrm>
              </p:grpSpPr>
              <p:sp>
                <p:nvSpPr>
                  <p:cNvPr id="31005" name="Oval 443">
                    <a:extLst>
                      <a:ext uri="{FF2B5EF4-FFF2-40B4-BE49-F238E27FC236}">
                        <a16:creationId xmlns:a16="http://schemas.microsoft.com/office/drawing/2014/main" id="{81A8408C-88E5-7F42-953F-EF665571FDC4}"/>
                      </a:ext>
                    </a:extLst>
                  </p:cNvPr>
                  <p:cNvSpPr>
                    <a:spLocks noChangeArrowheads="1"/>
                  </p:cNvSpPr>
                  <p:nvPr/>
                </p:nvSpPr>
                <p:spPr bwMode="auto">
                  <a:xfrm>
                    <a:off x="1184"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06" name="Line 444">
                    <a:extLst>
                      <a:ext uri="{FF2B5EF4-FFF2-40B4-BE49-F238E27FC236}">
                        <a16:creationId xmlns:a16="http://schemas.microsoft.com/office/drawing/2014/main" id="{9C53FF71-1AFB-EE45-9938-8BA548398F84}"/>
                      </a:ext>
                    </a:extLst>
                  </p:cNvPr>
                  <p:cNvSpPr>
                    <a:spLocks noChangeShapeType="1"/>
                  </p:cNvSpPr>
                  <p:nvPr/>
                </p:nvSpPr>
                <p:spPr bwMode="auto">
                  <a:xfrm flipV="1">
                    <a:off x="1187"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07" name="Line 445">
                    <a:extLst>
                      <a:ext uri="{FF2B5EF4-FFF2-40B4-BE49-F238E27FC236}">
                        <a16:creationId xmlns:a16="http://schemas.microsoft.com/office/drawing/2014/main" id="{4FB5B00D-FBD3-C148-B161-6C567EC4EC64}"/>
                      </a:ext>
                    </a:extLst>
                  </p:cNvPr>
                  <p:cNvSpPr>
                    <a:spLocks noChangeShapeType="1"/>
                  </p:cNvSpPr>
                  <p:nvPr/>
                </p:nvSpPr>
                <p:spPr bwMode="auto">
                  <a:xfrm>
                    <a:off x="1217"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01" name="Group 450">
                  <a:extLst>
                    <a:ext uri="{FF2B5EF4-FFF2-40B4-BE49-F238E27FC236}">
                      <a16:creationId xmlns:a16="http://schemas.microsoft.com/office/drawing/2014/main" id="{3D9220C9-1FA6-8343-BC42-834045C7B4E9}"/>
                    </a:ext>
                  </a:extLst>
                </p:cNvPr>
                <p:cNvGrpSpPr>
                  <a:grpSpLocks/>
                </p:cNvGrpSpPr>
                <p:nvPr/>
              </p:nvGrpSpPr>
              <p:grpSpPr bwMode="auto">
                <a:xfrm>
                  <a:off x="1184" y="3809"/>
                  <a:ext cx="54" cy="210"/>
                  <a:chOff x="1184" y="3809"/>
                  <a:chExt cx="54" cy="210"/>
                </a:xfrm>
              </p:grpSpPr>
              <p:sp>
                <p:nvSpPr>
                  <p:cNvPr id="31002" name="Oval 447">
                    <a:extLst>
                      <a:ext uri="{FF2B5EF4-FFF2-40B4-BE49-F238E27FC236}">
                        <a16:creationId xmlns:a16="http://schemas.microsoft.com/office/drawing/2014/main" id="{3B6370D0-7304-5145-A80B-2C69C97DE05C}"/>
                      </a:ext>
                    </a:extLst>
                  </p:cNvPr>
                  <p:cNvSpPr>
                    <a:spLocks noChangeArrowheads="1"/>
                  </p:cNvSpPr>
                  <p:nvPr/>
                </p:nvSpPr>
                <p:spPr bwMode="auto">
                  <a:xfrm>
                    <a:off x="1184"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03" name="Line 448">
                    <a:extLst>
                      <a:ext uri="{FF2B5EF4-FFF2-40B4-BE49-F238E27FC236}">
                        <a16:creationId xmlns:a16="http://schemas.microsoft.com/office/drawing/2014/main" id="{91368F4D-6301-4942-AC6A-3E6DD5348875}"/>
                      </a:ext>
                    </a:extLst>
                  </p:cNvPr>
                  <p:cNvSpPr>
                    <a:spLocks noChangeShapeType="1"/>
                  </p:cNvSpPr>
                  <p:nvPr/>
                </p:nvSpPr>
                <p:spPr bwMode="auto">
                  <a:xfrm>
                    <a:off x="118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04" name="Line 449">
                    <a:extLst>
                      <a:ext uri="{FF2B5EF4-FFF2-40B4-BE49-F238E27FC236}">
                        <a16:creationId xmlns:a16="http://schemas.microsoft.com/office/drawing/2014/main" id="{2811983A-DDB1-E04D-AEC0-5F13332D2E33}"/>
                      </a:ext>
                    </a:extLst>
                  </p:cNvPr>
                  <p:cNvSpPr>
                    <a:spLocks noChangeShapeType="1"/>
                  </p:cNvSpPr>
                  <p:nvPr/>
                </p:nvSpPr>
                <p:spPr bwMode="auto">
                  <a:xfrm flipV="1">
                    <a:off x="1216"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2" name="Group 460">
                <a:extLst>
                  <a:ext uri="{FF2B5EF4-FFF2-40B4-BE49-F238E27FC236}">
                    <a16:creationId xmlns:a16="http://schemas.microsoft.com/office/drawing/2014/main" id="{356FF8D2-8E95-2647-B2BF-BD7F48AA737A}"/>
                  </a:ext>
                </a:extLst>
              </p:cNvPr>
              <p:cNvGrpSpPr>
                <a:grpSpLocks/>
              </p:cNvGrpSpPr>
              <p:nvPr/>
            </p:nvGrpSpPr>
            <p:grpSpPr bwMode="auto">
              <a:xfrm>
                <a:off x="1248" y="3588"/>
                <a:ext cx="54" cy="431"/>
                <a:chOff x="1248" y="3588"/>
                <a:chExt cx="54" cy="431"/>
              </a:xfrm>
            </p:grpSpPr>
            <p:grpSp>
              <p:nvGrpSpPr>
                <p:cNvPr id="30992" name="Group 455">
                  <a:extLst>
                    <a:ext uri="{FF2B5EF4-FFF2-40B4-BE49-F238E27FC236}">
                      <a16:creationId xmlns:a16="http://schemas.microsoft.com/office/drawing/2014/main" id="{39B59B73-C3C1-D54B-A85C-ABFE59B77C42}"/>
                    </a:ext>
                  </a:extLst>
                </p:cNvPr>
                <p:cNvGrpSpPr>
                  <a:grpSpLocks/>
                </p:cNvGrpSpPr>
                <p:nvPr/>
              </p:nvGrpSpPr>
              <p:grpSpPr bwMode="auto">
                <a:xfrm>
                  <a:off x="1248" y="3588"/>
                  <a:ext cx="54" cy="210"/>
                  <a:chOff x="1248" y="3588"/>
                  <a:chExt cx="54" cy="210"/>
                </a:xfrm>
              </p:grpSpPr>
              <p:sp>
                <p:nvSpPr>
                  <p:cNvPr id="30997" name="Oval 452">
                    <a:extLst>
                      <a:ext uri="{FF2B5EF4-FFF2-40B4-BE49-F238E27FC236}">
                        <a16:creationId xmlns:a16="http://schemas.microsoft.com/office/drawing/2014/main" id="{BD9CDE2B-D646-BE49-8D1C-2845C576FEF7}"/>
                      </a:ext>
                    </a:extLst>
                  </p:cNvPr>
                  <p:cNvSpPr>
                    <a:spLocks noChangeArrowheads="1"/>
                  </p:cNvSpPr>
                  <p:nvPr/>
                </p:nvSpPr>
                <p:spPr bwMode="auto">
                  <a:xfrm>
                    <a:off x="1249"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98" name="Line 453">
                    <a:extLst>
                      <a:ext uri="{FF2B5EF4-FFF2-40B4-BE49-F238E27FC236}">
                        <a16:creationId xmlns:a16="http://schemas.microsoft.com/office/drawing/2014/main" id="{96F309B6-4475-064B-B021-2AE156BA408D}"/>
                      </a:ext>
                    </a:extLst>
                  </p:cNvPr>
                  <p:cNvSpPr>
                    <a:spLocks noChangeShapeType="1"/>
                  </p:cNvSpPr>
                  <p:nvPr/>
                </p:nvSpPr>
                <p:spPr bwMode="auto">
                  <a:xfrm flipV="1">
                    <a:off x="1248"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99" name="Line 454">
                    <a:extLst>
                      <a:ext uri="{FF2B5EF4-FFF2-40B4-BE49-F238E27FC236}">
                        <a16:creationId xmlns:a16="http://schemas.microsoft.com/office/drawing/2014/main" id="{0D62C73E-5D75-0142-A973-E207EFB5F932}"/>
                      </a:ext>
                    </a:extLst>
                  </p:cNvPr>
                  <p:cNvSpPr>
                    <a:spLocks noChangeShapeType="1"/>
                  </p:cNvSpPr>
                  <p:nvPr/>
                </p:nvSpPr>
                <p:spPr bwMode="auto">
                  <a:xfrm>
                    <a:off x="1282" y="3668"/>
                    <a:ext cx="20"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93" name="Group 459">
                  <a:extLst>
                    <a:ext uri="{FF2B5EF4-FFF2-40B4-BE49-F238E27FC236}">
                      <a16:creationId xmlns:a16="http://schemas.microsoft.com/office/drawing/2014/main" id="{CAE3C9B2-4338-2942-8BB9-42C27C8114EE}"/>
                    </a:ext>
                  </a:extLst>
                </p:cNvPr>
                <p:cNvGrpSpPr>
                  <a:grpSpLocks/>
                </p:cNvGrpSpPr>
                <p:nvPr/>
              </p:nvGrpSpPr>
              <p:grpSpPr bwMode="auto">
                <a:xfrm>
                  <a:off x="1249" y="3809"/>
                  <a:ext cx="52" cy="210"/>
                  <a:chOff x="1249" y="3809"/>
                  <a:chExt cx="52" cy="210"/>
                </a:xfrm>
              </p:grpSpPr>
              <p:sp>
                <p:nvSpPr>
                  <p:cNvPr id="30994" name="Oval 456">
                    <a:extLst>
                      <a:ext uri="{FF2B5EF4-FFF2-40B4-BE49-F238E27FC236}">
                        <a16:creationId xmlns:a16="http://schemas.microsoft.com/office/drawing/2014/main" id="{8E7B2013-ACA5-3C4F-BF4F-13F82509A358}"/>
                      </a:ext>
                    </a:extLst>
                  </p:cNvPr>
                  <p:cNvSpPr>
                    <a:spLocks noChangeArrowheads="1"/>
                  </p:cNvSpPr>
                  <p:nvPr/>
                </p:nvSpPr>
                <p:spPr bwMode="auto">
                  <a:xfrm>
                    <a:off x="1249"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95" name="Line 457">
                    <a:extLst>
                      <a:ext uri="{FF2B5EF4-FFF2-40B4-BE49-F238E27FC236}">
                        <a16:creationId xmlns:a16="http://schemas.microsoft.com/office/drawing/2014/main" id="{3020A23D-ED4E-4C49-B805-06A364D80BF3}"/>
                      </a:ext>
                    </a:extLst>
                  </p:cNvPr>
                  <p:cNvSpPr>
                    <a:spLocks noChangeShapeType="1"/>
                  </p:cNvSpPr>
                  <p:nvPr/>
                </p:nvSpPr>
                <p:spPr bwMode="auto">
                  <a:xfrm>
                    <a:off x="1249"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96" name="Line 458">
                    <a:extLst>
                      <a:ext uri="{FF2B5EF4-FFF2-40B4-BE49-F238E27FC236}">
                        <a16:creationId xmlns:a16="http://schemas.microsoft.com/office/drawing/2014/main" id="{ABF54EB6-9EB1-674A-ACB4-344F2B111C01}"/>
                      </a:ext>
                    </a:extLst>
                  </p:cNvPr>
                  <p:cNvSpPr>
                    <a:spLocks noChangeShapeType="1"/>
                  </p:cNvSpPr>
                  <p:nvPr/>
                </p:nvSpPr>
                <p:spPr bwMode="auto">
                  <a:xfrm flipV="1">
                    <a:off x="1281" y="3809"/>
                    <a:ext cx="20"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3" name="Group 469">
                <a:extLst>
                  <a:ext uri="{FF2B5EF4-FFF2-40B4-BE49-F238E27FC236}">
                    <a16:creationId xmlns:a16="http://schemas.microsoft.com/office/drawing/2014/main" id="{68EB94F7-51B8-9846-A5BE-1DD88D5FD0B4}"/>
                  </a:ext>
                </a:extLst>
              </p:cNvPr>
              <p:cNvGrpSpPr>
                <a:grpSpLocks/>
              </p:cNvGrpSpPr>
              <p:nvPr/>
            </p:nvGrpSpPr>
            <p:grpSpPr bwMode="auto">
              <a:xfrm>
                <a:off x="1318" y="3588"/>
                <a:ext cx="54" cy="431"/>
                <a:chOff x="1318" y="3588"/>
                <a:chExt cx="54" cy="431"/>
              </a:xfrm>
            </p:grpSpPr>
            <p:grpSp>
              <p:nvGrpSpPr>
                <p:cNvPr id="30984" name="Group 464">
                  <a:extLst>
                    <a:ext uri="{FF2B5EF4-FFF2-40B4-BE49-F238E27FC236}">
                      <a16:creationId xmlns:a16="http://schemas.microsoft.com/office/drawing/2014/main" id="{A9132741-4A3A-5F4C-91A7-3DE5097A15BB}"/>
                    </a:ext>
                  </a:extLst>
                </p:cNvPr>
                <p:cNvGrpSpPr>
                  <a:grpSpLocks/>
                </p:cNvGrpSpPr>
                <p:nvPr/>
              </p:nvGrpSpPr>
              <p:grpSpPr bwMode="auto">
                <a:xfrm>
                  <a:off x="1318" y="3588"/>
                  <a:ext cx="54" cy="210"/>
                  <a:chOff x="1318" y="3588"/>
                  <a:chExt cx="54" cy="210"/>
                </a:xfrm>
              </p:grpSpPr>
              <p:sp>
                <p:nvSpPr>
                  <p:cNvPr id="30989" name="Oval 461">
                    <a:extLst>
                      <a:ext uri="{FF2B5EF4-FFF2-40B4-BE49-F238E27FC236}">
                        <a16:creationId xmlns:a16="http://schemas.microsoft.com/office/drawing/2014/main" id="{98C867E6-38A5-B64D-93F4-1F26E257DA37}"/>
                      </a:ext>
                    </a:extLst>
                  </p:cNvPr>
                  <p:cNvSpPr>
                    <a:spLocks noChangeArrowheads="1"/>
                  </p:cNvSpPr>
                  <p:nvPr/>
                </p:nvSpPr>
                <p:spPr bwMode="auto">
                  <a:xfrm>
                    <a:off x="1318"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90" name="Line 462">
                    <a:extLst>
                      <a:ext uri="{FF2B5EF4-FFF2-40B4-BE49-F238E27FC236}">
                        <a16:creationId xmlns:a16="http://schemas.microsoft.com/office/drawing/2014/main" id="{CE49CE67-0B75-B144-AD87-9235114ACAD3}"/>
                      </a:ext>
                    </a:extLst>
                  </p:cNvPr>
                  <p:cNvSpPr>
                    <a:spLocks noChangeShapeType="1"/>
                  </p:cNvSpPr>
                  <p:nvPr/>
                </p:nvSpPr>
                <p:spPr bwMode="auto">
                  <a:xfrm flipV="1">
                    <a:off x="1319" y="3667"/>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91" name="Line 463">
                    <a:extLst>
                      <a:ext uri="{FF2B5EF4-FFF2-40B4-BE49-F238E27FC236}">
                        <a16:creationId xmlns:a16="http://schemas.microsoft.com/office/drawing/2014/main" id="{72DC8102-1CF7-EE48-BCA2-57A9747AF042}"/>
                      </a:ext>
                    </a:extLst>
                  </p:cNvPr>
                  <p:cNvSpPr>
                    <a:spLocks noChangeShapeType="1"/>
                  </p:cNvSpPr>
                  <p:nvPr/>
                </p:nvSpPr>
                <p:spPr bwMode="auto">
                  <a:xfrm>
                    <a:off x="1348"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85" name="Group 468">
                  <a:extLst>
                    <a:ext uri="{FF2B5EF4-FFF2-40B4-BE49-F238E27FC236}">
                      <a16:creationId xmlns:a16="http://schemas.microsoft.com/office/drawing/2014/main" id="{132DFEDB-3C3C-6148-9911-52867731EE1E}"/>
                    </a:ext>
                  </a:extLst>
                </p:cNvPr>
                <p:cNvGrpSpPr>
                  <a:grpSpLocks/>
                </p:cNvGrpSpPr>
                <p:nvPr/>
              </p:nvGrpSpPr>
              <p:grpSpPr bwMode="auto">
                <a:xfrm>
                  <a:off x="1318" y="3809"/>
                  <a:ext cx="53" cy="210"/>
                  <a:chOff x="1318" y="3809"/>
                  <a:chExt cx="53" cy="210"/>
                </a:xfrm>
              </p:grpSpPr>
              <p:sp>
                <p:nvSpPr>
                  <p:cNvPr id="30986" name="Oval 465">
                    <a:extLst>
                      <a:ext uri="{FF2B5EF4-FFF2-40B4-BE49-F238E27FC236}">
                        <a16:creationId xmlns:a16="http://schemas.microsoft.com/office/drawing/2014/main" id="{957C7762-8AF1-5243-A9E2-3693C750C3EF}"/>
                      </a:ext>
                    </a:extLst>
                  </p:cNvPr>
                  <p:cNvSpPr>
                    <a:spLocks noChangeArrowheads="1"/>
                  </p:cNvSpPr>
                  <p:nvPr/>
                </p:nvSpPr>
                <p:spPr bwMode="auto">
                  <a:xfrm>
                    <a:off x="1318"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87" name="Line 466">
                    <a:extLst>
                      <a:ext uri="{FF2B5EF4-FFF2-40B4-BE49-F238E27FC236}">
                        <a16:creationId xmlns:a16="http://schemas.microsoft.com/office/drawing/2014/main" id="{AFE24EDB-2AC5-054D-8D3F-5F2CC583C971}"/>
                      </a:ext>
                    </a:extLst>
                  </p:cNvPr>
                  <p:cNvSpPr>
                    <a:spLocks noChangeShapeType="1"/>
                  </p:cNvSpPr>
                  <p:nvPr/>
                </p:nvSpPr>
                <p:spPr bwMode="auto">
                  <a:xfrm>
                    <a:off x="1319"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88" name="Line 467">
                    <a:extLst>
                      <a:ext uri="{FF2B5EF4-FFF2-40B4-BE49-F238E27FC236}">
                        <a16:creationId xmlns:a16="http://schemas.microsoft.com/office/drawing/2014/main" id="{FCD7C1BE-F1F7-3C42-90DD-95B26AB8BCFF}"/>
                      </a:ext>
                    </a:extLst>
                  </p:cNvPr>
                  <p:cNvSpPr>
                    <a:spLocks noChangeShapeType="1"/>
                  </p:cNvSpPr>
                  <p:nvPr/>
                </p:nvSpPr>
                <p:spPr bwMode="auto">
                  <a:xfrm flipV="1">
                    <a:off x="1347"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30730" name="Group 600">
            <a:extLst>
              <a:ext uri="{FF2B5EF4-FFF2-40B4-BE49-F238E27FC236}">
                <a16:creationId xmlns:a16="http://schemas.microsoft.com/office/drawing/2014/main" id="{A1559132-26A2-7941-A418-882F3191F85D}"/>
              </a:ext>
            </a:extLst>
          </p:cNvPr>
          <p:cNvGrpSpPr>
            <a:grpSpLocks/>
          </p:cNvGrpSpPr>
          <p:nvPr/>
        </p:nvGrpSpPr>
        <p:grpSpPr bwMode="auto">
          <a:xfrm>
            <a:off x="2500313" y="5327650"/>
            <a:ext cx="1303337" cy="684213"/>
            <a:chOff x="1909" y="3588"/>
            <a:chExt cx="924" cy="431"/>
          </a:xfrm>
        </p:grpSpPr>
        <p:grpSp>
          <p:nvGrpSpPr>
            <p:cNvPr id="30847" name="Group 535">
              <a:extLst>
                <a:ext uri="{FF2B5EF4-FFF2-40B4-BE49-F238E27FC236}">
                  <a16:creationId xmlns:a16="http://schemas.microsoft.com/office/drawing/2014/main" id="{1A4F3D55-EDFC-FC40-ADD3-57A6A85B9212}"/>
                </a:ext>
              </a:extLst>
            </p:cNvPr>
            <p:cNvGrpSpPr>
              <a:grpSpLocks/>
            </p:cNvGrpSpPr>
            <p:nvPr/>
          </p:nvGrpSpPr>
          <p:grpSpPr bwMode="auto">
            <a:xfrm>
              <a:off x="1909" y="3588"/>
              <a:ext cx="459" cy="431"/>
              <a:chOff x="1909" y="3588"/>
              <a:chExt cx="459" cy="431"/>
            </a:xfrm>
          </p:grpSpPr>
          <p:grpSp>
            <p:nvGrpSpPr>
              <p:cNvPr id="30912" name="Group 480">
                <a:extLst>
                  <a:ext uri="{FF2B5EF4-FFF2-40B4-BE49-F238E27FC236}">
                    <a16:creationId xmlns:a16="http://schemas.microsoft.com/office/drawing/2014/main" id="{77AB879D-5C8F-BF4F-9138-F07DA20937B1}"/>
                  </a:ext>
                </a:extLst>
              </p:cNvPr>
              <p:cNvGrpSpPr>
                <a:grpSpLocks/>
              </p:cNvGrpSpPr>
              <p:nvPr/>
            </p:nvGrpSpPr>
            <p:grpSpPr bwMode="auto">
              <a:xfrm>
                <a:off x="1909" y="3588"/>
                <a:ext cx="54" cy="431"/>
                <a:chOff x="1909" y="3588"/>
                <a:chExt cx="54" cy="431"/>
              </a:xfrm>
            </p:grpSpPr>
            <p:grpSp>
              <p:nvGrpSpPr>
                <p:cNvPr id="30967" name="Group 475">
                  <a:extLst>
                    <a:ext uri="{FF2B5EF4-FFF2-40B4-BE49-F238E27FC236}">
                      <a16:creationId xmlns:a16="http://schemas.microsoft.com/office/drawing/2014/main" id="{D49CC85A-98D5-4144-A15B-8CCAB33226AE}"/>
                    </a:ext>
                  </a:extLst>
                </p:cNvPr>
                <p:cNvGrpSpPr>
                  <a:grpSpLocks/>
                </p:cNvGrpSpPr>
                <p:nvPr/>
              </p:nvGrpSpPr>
              <p:grpSpPr bwMode="auto">
                <a:xfrm>
                  <a:off x="1909" y="3588"/>
                  <a:ext cx="54" cy="210"/>
                  <a:chOff x="1909" y="3588"/>
                  <a:chExt cx="54" cy="210"/>
                </a:xfrm>
              </p:grpSpPr>
              <p:sp>
                <p:nvSpPr>
                  <p:cNvPr id="30972" name="Oval 472">
                    <a:extLst>
                      <a:ext uri="{FF2B5EF4-FFF2-40B4-BE49-F238E27FC236}">
                        <a16:creationId xmlns:a16="http://schemas.microsoft.com/office/drawing/2014/main" id="{6A44375F-FC92-FA4B-82E5-7C5B484A3BB2}"/>
                      </a:ext>
                    </a:extLst>
                  </p:cNvPr>
                  <p:cNvSpPr>
                    <a:spLocks noChangeArrowheads="1"/>
                  </p:cNvSpPr>
                  <p:nvPr/>
                </p:nvSpPr>
                <p:spPr bwMode="auto">
                  <a:xfrm>
                    <a:off x="1909"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73" name="Line 473">
                    <a:extLst>
                      <a:ext uri="{FF2B5EF4-FFF2-40B4-BE49-F238E27FC236}">
                        <a16:creationId xmlns:a16="http://schemas.microsoft.com/office/drawing/2014/main" id="{DF12537E-3FCC-474D-835B-0AD5AB860566}"/>
                      </a:ext>
                    </a:extLst>
                  </p:cNvPr>
                  <p:cNvSpPr>
                    <a:spLocks noChangeShapeType="1"/>
                  </p:cNvSpPr>
                  <p:nvPr/>
                </p:nvSpPr>
                <p:spPr bwMode="auto">
                  <a:xfrm flipV="1">
                    <a:off x="1909"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74" name="Line 474">
                    <a:extLst>
                      <a:ext uri="{FF2B5EF4-FFF2-40B4-BE49-F238E27FC236}">
                        <a16:creationId xmlns:a16="http://schemas.microsoft.com/office/drawing/2014/main" id="{73D67091-2F05-8345-87CB-41625DF5B646}"/>
                      </a:ext>
                    </a:extLst>
                  </p:cNvPr>
                  <p:cNvSpPr>
                    <a:spLocks noChangeShapeType="1"/>
                  </p:cNvSpPr>
                  <p:nvPr/>
                </p:nvSpPr>
                <p:spPr bwMode="auto">
                  <a:xfrm>
                    <a:off x="1940"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68" name="Group 479">
                  <a:extLst>
                    <a:ext uri="{FF2B5EF4-FFF2-40B4-BE49-F238E27FC236}">
                      <a16:creationId xmlns:a16="http://schemas.microsoft.com/office/drawing/2014/main" id="{D0ACDEB0-D1EB-7D41-B011-250FDA31F44A}"/>
                    </a:ext>
                  </a:extLst>
                </p:cNvPr>
                <p:cNvGrpSpPr>
                  <a:grpSpLocks/>
                </p:cNvGrpSpPr>
                <p:nvPr/>
              </p:nvGrpSpPr>
              <p:grpSpPr bwMode="auto">
                <a:xfrm>
                  <a:off x="1909" y="3809"/>
                  <a:ext cx="54" cy="210"/>
                  <a:chOff x="1909" y="3809"/>
                  <a:chExt cx="54" cy="210"/>
                </a:xfrm>
              </p:grpSpPr>
              <p:sp>
                <p:nvSpPr>
                  <p:cNvPr id="30969" name="Oval 476">
                    <a:extLst>
                      <a:ext uri="{FF2B5EF4-FFF2-40B4-BE49-F238E27FC236}">
                        <a16:creationId xmlns:a16="http://schemas.microsoft.com/office/drawing/2014/main" id="{16EC8B3E-3AD3-574B-936D-5E37DE803A38}"/>
                      </a:ext>
                    </a:extLst>
                  </p:cNvPr>
                  <p:cNvSpPr>
                    <a:spLocks noChangeArrowheads="1"/>
                  </p:cNvSpPr>
                  <p:nvPr/>
                </p:nvSpPr>
                <p:spPr bwMode="auto">
                  <a:xfrm>
                    <a:off x="1909"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70" name="Line 477">
                    <a:extLst>
                      <a:ext uri="{FF2B5EF4-FFF2-40B4-BE49-F238E27FC236}">
                        <a16:creationId xmlns:a16="http://schemas.microsoft.com/office/drawing/2014/main" id="{DF0813EE-8B76-FC44-8A99-953FC3E27C89}"/>
                      </a:ext>
                    </a:extLst>
                  </p:cNvPr>
                  <p:cNvSpPr>
                    <a:spLocks noChangeShapeType="1"/>
                  </p:cNvSpPr>
                  <p:nvPr/>
                </p:nvSpPr>
                <p:spPr bwMode="auto">
                  <a:xfrm>
                    <a:off x="1910"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71" name="Line 478">
                    <a:extLst>
                      <a:ext uri="{FF2B5EF4-FFF2-40B4-BE49-F238E27FC236}">
                        <a16:creationId xmlns:a16="http://schemas.microsoft.com/office/drawing/2014/main" id="{53E486BF-35A8-FB4B-967A-AA1027B72BAD}"/>
                      </a:ext>
                    </a:extLst>
                  </p:cNvPr>
                  <p:cNvSpPr>
                    <a:spLocks noChangeShapeType="1"/>
                  </p:cNvSpPr>
                  <p:nvPr/>
                </p:nvSpPr>
                <p:spPr bwMode="auto">
                  <a:xfrm flipV="1">
                    <a:off x="1940"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3" name="Group 489">
                <a:extLst>
                  <a:ext uri="{FF2B5EF4-FFF2-40B4-BE49-F238E27FC236}">
                    <a16:creationId xmlns:a16="http://schemas.microsoft.com/office/drawing/2014/main" id="{A3C24B24-6582-344C-AD25-85AD5D1B4B87}"/>
                  </a:ext>
                </a:extLst>
              </p:cNvPr>
              <p:cNvGrpSpPr>
                <a:grpSpLocks/>
              </p:cNvGrpSpPr>
              <p:nvPr/>
            </p:nvGrpSpPr>
            <p:grpSpPr bwMode="auto">
              <a:xfrm>
                <a:off x="1970" y="3588"/>
                <a:ext cx="58" cy="431"/>
                <a:chOff x="1970" y="3588"/>
                <a:chExt cx="58" cy="431"/>
              </a:xfrm>
            </p:grpSpPr>
            <p:grpSp>
              <p:nvGrpSpPr>
                <p:cNvPr id="30959" name="Group 484">
                  <a:extLst>
                    <a:ext uri="{FF2B5EF4-FFF2-40B4-BE49-F238E27FC236}">
                      <a16:creationId xmlns:a16="http://schemas.microsoft.com/office/drawing/2014/main" id="{4034A6D8-C4F1-CC4E-B8F8-AC3174A13679}"/>
                    </a:ext>
                  </a:extLst>
                </p:cNvPr>
                <p:cNvGrpSpPr>
                  <a:grpSpLocks/>
                </p:cNvGrpSpPr>
                <p:nvPr/>
              </p:nvGrpSpPr>
              <p:grpSpPr bwMode="auto">
                <a:xfrm>
                  <a:off x="1970" y="3588"/>
                  <a:ext cx="58" cy="210"/>
                  <a:chOff x="1970" y="3588"/>
                  <a:chExt cx="58" cy="210"/>
                </a:xfrm>
              </p:grpSpPr>
              <p:sp>
                <p:nvSpPr>
                  <p:cNvPr id="30964" name="Oval 481">
                    <a:extLst>
                      <a:ext uri="{FF2B5EF4-FFF2-40B4-BE49-F238E27FC236}">
                        <a16:creationId xmlns:a16="http://schemas.microsoft.com/office/drawing/2014/main" id="{3347951F-653C-C44F-A803-E6DB7CD68BF2}"/>
                      </a:ext>
                    </a:extLst>
                  </p:cNvPr>
                  <p:cNvSpPr>
                    <a:spLocks noChangeArrowheads="1"/>
                  </p:cNvSpPr>
                  <p:nvPr/>
                </p:nvSpPr>
                <p:spPr bwMode="auto">
                  <a:xfrm>
                    <a:off x="1970"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65" name="Line 482">
                    <a:extLst>
                      <a:ext uri="{FF2B5EF4-FFF2-40B4-BE49-F238E27FC236}">
                        <a16:creationId xmlns:a16="http://schemas.microsoft.com/office/drawing/2014/main" id="{6692C5D9-FCCE-094F-9020-6ADDE515B915}"/>
                      </a:ext>
                    </a:extLst>
                  </p:cNvPr>
                  <p:cNvSpPr>
                    <a:spLocks noChangeShapeType="1"/>
                  </p:cNvSpPr>
                  <p:nvPr/>
                </p:nvSpPr>
                <p:spPr bwMode="auto">
                  <a:xfrm flipV="1">
                    <a:off x="1975" y="3667"/>
                    <a:ext cx="20"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66" name="Line 483">
                    <a:extLst>
                      <a:ext uri="{FF2B5EF4-FFF2-40B4-BE49-F238E27FC236}">
                        <a16:creationId xmlns:a16="http://schemas.microsoft.com/office/drawing/2014/main" id="{D6EC56A4-7A98-4544-B5F1-D71CDA11F138}"/>
                      </a:ext>
                    </a:extLst>
                  </p:cNvPr>
                  <p:cNvSpPr>
                    <a:spLocks noChangeShapeType="1"/>
                  </p:cNvSpPr>
                  <p:nvPr/>
                </p:nvSpPr>
                <p:spPr bwMode="auto">
                  <a:xfrm>
                    <a:off x="2003" y="3668"/>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60" name="Group 488">
                  <a:extLst>
                    <a:ext uri="{FF2B5EF4-FFF2-40B4-BE49-F238E27FC236}">
                      <a16:creationId xmlns:a16="http://schemas.microsoft.com/office/drawing/2014/main" id="{8842852D-E930-984C-B2A2-712FF4A69AB1}"/>
                    </a:ext>
                  </a:extLst>
                </p:cNvPr>
                <p:cNvGrpSpPr>
                  <a:grpSpLocks/>
                </p:cNvGrpSpPr>
                <p:nvPr/>
              </p:nvGrpSpPr>
              <p:grpSpPr bwMode="auto">
                <a:xfrm>
                  <a:off x="1970" y="3809"/>
                  <a:ext cx="58" cy="210"/>
                  <a:chOff x="1970" y="3809"/>
                  <a:chExt cx="58" cy="210"/>
                </a:xfrm>
              </p:grpSpPr>
              <p:sp>
                <p:nvSpPr>
                  <p:cNvPr id="30961" name="Oval 485">
                    <a:extLst>
                      <a:ext uri="{FF2B5EF4-FFF2-40B4-BE49-F238E27FC236}">
                        <a16:creationId xmlns:a16="http://schemas.microsoft.com/office/drawing/2014/main" id="{8A7C73AF-0455-0341-ADDA-1F5CD9DCF3B6}"/>
                      </a:ext>
                    </a:extLst>
                  </p:cNvPr>
                  <p:cNvSpPr>
                    <a:spLocks noChangeArrowheads="1"/>
                  </p:cNvSpPr>
                  <p:nvPr/>
                </p:nvSpPr>
                <p:spPr bwMode="auto">
                  <a:xfrm>
                    <a:off x="1970"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62" name="Line 486">
                    <a:extLst>
                      <a:ext uri="{FF2B5EF4-FFF2-40B4-BE49-F238E27FC236}">
                        <a16:creationId xmlns:a16="http://schemas.microsoft.com/office/drawing/2014/main" id="{08F9AD77-DB8C-4E40-AF96-838BA1A7AE37}"/>
                      </a:ext>
                    </a:extLst>
                  </p:cNvPr>
                  <p:cNvSpPr>
                    <a:spLocks noChangeShapeType="1"/>
                  </p:cNvSpPr>
                  <p:nvPr/>
                </p:nvSpPr>
                <p:spPr bwMode="auto">
                  <a:xfrm>
                    <a:off x="1976" y="3809"/>
                    <a:ext cx="20"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63" name="Line 487">
                    <a:extLst>
                      <a:ext uri="{FF2B5EF4-FFF2-40B4-BE49-F238E27FC236}">
                        <a16:creationId xmlns:a16="http://schemas.microsoft.com/office/drawing/2014/main" id="{75B86E4F-3D95-4A4F-84DE-F8EC0CB1FF1F}"/>
                      </a:ext>
                    </a:extLst>
                  </p:cNvPr>
                  <p:cNvSpPr>
                    <a:spLocks noChangeShapeType="1"/>
                  </p:cNvSpPr>
                  <p:nvPr/>
                </p:nvSpPr>
                <p:spPr bwMode="auto">
                  <a:xfrm flipV="1">
                    <a:off x="2003"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4" name="Group 498">
                <a:extLst>
                  <a:ext uri="{FF2B5EF4-FFF2-40B4-BE49-F238E27FC236}">
                    <a16:creationId xmlns:a16="http://schemas.microsoft.com/office/drawing/2014/main" id="{42CC0ED1-D0C9-3943-BB4D-99FFEB490777}"/>
                  </a:ext>
                </a:extLst>
              </p:cNvPr>
              <p:cNvGrpSpPr>
                <a:grpSpLocks/>
              </p:cNvGrpSpPr>
              <p:nvPr/>
            </p:nvGrpSpPr>
            <p:grpSpPr bwMode="auto">
              <a:xfrm>
                <a:off x="2044" y="3588"/>
                <a:ext cx="59" cy="431"/>
                <a:chOff x="2044" y="3588"/>
                <a:chExt cx="59" cy="431"/>
              </a:xfrm>
            </p:grpSpPr>
            <p:grpSp>
              <p:nvGrpSpPr>
                <p:cNvPr id="30951" name="Group 493">
                  <a:extLst>
                    <a:ext uri="{FF2B5EF4-FFF2-40B4-BE49-F238E27FC236}">
                      <a16:creationId xmlns:a16="http://schemas.microsoft.com/office/drawing/2014/main" id="{F4DFC914-D8D5-6F4D-AB00-F460766AED2B}"/>
                    </a:ext>
                  </a:extLst>
                </p:cNvPr>
                <p:cNvGrpSpPr>
                  <a:grpSpLocks/>
                </p:cNvGrpSpPr>
                <p:nvPr/>
              </p:nvGrpSpPr>
              <p:grpSpPr bwMode="auto">
                <a:xfrm>
                  <a:off x="2044" y="3588"/>
                  <a:ext cx="59" cy="210"/>
                  <a:chOff x="2044" y="3588"/>
                  <a:chExt cx="59" cy="210"/>
                </a:xfrm>
              </p:grpSpPr>
              <p:sp>
                <p:nvSpPr>
                  <p:cNvPr id="30956" name="Oval 490">
                    <a:extLst>
                      <a:ext uri="{FF2B5EF4-FFF2-40B4-BE49-F238E27FC236}">
                        <a16:creationId xmlns:a16="http://schemas.microsoft.com/office/drawing/2014/main" id="{D4BA6D45-0FA3-B64D-B373-7AEDA35D60BC}"/>
                      </a:ext>
                    </a:extLst>
                  </p:cNvPr>
                  <p:cNvSpPr>
                    <a:spLocks noChangeArrowheads="1"/>
                  </p:cNvSpPr>
                  <p:nvPr/>
                </p:nvSpPr>
                <p:spPr bwMode="auto">
                  <a:xfrm>
                    <a:off x="2044" y="3588"/>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57" name="Line 491">
                    <a:extLst>
                      <a:ext uri="{FF2B5EF4-FFF2-40B4-BE49-F238E27FC236}">
                        <a16:creationId xmlns:a16="http://schemas.microsoft.com/office/drawing/2014/main" id="{D083A2A5-4CFF-E046-B06F-95A10BAF8B83}"/>
                      </a:ext>
                    </a:extLst>
                  </p:cNvPr>
                  <p:cNvSpPr>
                    <a:spLocks noChangeShapeType="1"/>
                  </p:cNvSpPr>
                  <p:nvPr/>
                </p:nvSpPr>
                <p:spPr bwMode="auto">
                  <a:xfrm flipV="1">
                    <a:off x="2044"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58" name="Line 492">
                    <a:extLst>
                      <a:ext uri="{FF2B5EF4-FFF2-40B4-BE49-F238E27FC236}">
                        <a16:creationId xmlns:a16="http://schemas.microsoft.com/office/drawing/2014/main" id="{AC6CB7B5-9275-5F43-AAD9-FB15D4BD7577}"/>
                      </a:ext>
                    </a:extLst>
                  </p:cNvPr>
                  <p:cNvSpPr>
                    <a:spLocks noChangeShapeType="1"/>
                  </p:cNvSpPr>
                  <p:nvPr/>
                </p:nvSpPr>
                <p:spPr bwMode="auto">
                  <a:xfrm>
                    <a:off x="2075" y="3668"/>
                    <a:ext cx="28"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52" name="Group 497">
                  <a:extLst>
                    <a:ext uri="{FF2B5EF4-FFF2-40B4-BE49-F238E27FC236}">
                      <a16:creationId xmlns:a16="http://schemas.microsoft.com/office/drawing/2014/main" id="{618A8C41-FC76-DF44-B1EE-E2CBB7D6926F}"/>
                    </a:ext>
                  </a:extLst>
                </p:cNvPr>
                <p:cNvGrpSpPr>
                  <a:grpSpLocks/>
                </p:cNvGrpSpPr>
                <p:nvPr/>
              </p:nvGrpSpPr>
              <p:grpSpPr bwMode="auto">
                <a:xfrm>
                  <a:off x="2044" y="3809"/>
                  <a:ext cx="58" cy="210"/>
                  <a:chOff x="2044" y="3809"/>
                  <a:chExt cx="58" cy="210"/>
                </a:xfrm>
              </p:grpSpPr>
              <p:sp>
                <p:nvSpPr>
                  <p:cNvPr id="30953" name="Oval 494">
                    <a:extLst>
                      <a:ext uri="{FF2B5EF4-FFF2-40B4-BE49-F238E27FC236}">
                        <a16:creationId xmlns:a16="http://schemas.microsoft.com/office/drawing/2014/main" id="{4475DC9B-83AF-3E47-B6DE-013ECCB4EACC}"/>
                      </a:ext>
                    </a:extLst>
                  </p:cNvPr>
                  <p:cNvSpPr>
                    <a:spLocks noChangeArrowheads="1"/>
                  </p:cNvSpPr>
                  <p:nvPr/>
                </p:nvSpPr>
                <p:spPr bwMode="auto">
                  <a:xfrm>
                    <a:off x="2044" y="3940"/>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54" name="Line 495">
                    <a:extLst>
                      <a:ext uri="{FF2B5EF4-FFF2-40B4-BE49-F238E27FC236}">
                        <a16:creationId xmlns:a16="http://schemas.microsoft.com/office/drawing/2014/main" id="{0F60BAC4-0C20-FD43-88DB-E46A635EF182}"/>
                      </a:ext>
                    </a:extLst>
                  </p:cNvPr>
                  <p:cNvSpPr>
                    <a:spLocks noChangeShapeType="1"/>
                  </p:cNvSpPr>
                  <p:nvPr/>
                </p:nvSpPr>
                <p:spPr bwMode="auto">
                  <a:xfrm>
                    <a:off x="2045"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55" name="Line 496">
                    <a:extLst>
                      <a:ext uri="{FF2B5EF4-FFF2-40B4-BE49-F238E27FC236}">
                        <a16:creationId xmlns:a16="http://schemas.microsoft.com/office/drawing/2014/main" id="{2C6C0D1A-0785-D544-8AA4-A742F6503AFC}"/>
                      </a:ext>
                    </a:extLst>
                  </p:cNvPr>
                  <p:cNvSpPr>
                    <a:spLocks noChangeShapeType="1"/>
                  </p:cNvSpPr>
                  <p:nvPr/>
                </p:nvSpPr>
                <p:spPr bwMode="auto">
                  <a:xfrm flipV="1">
                    <a:off x="2074" y="3809"/>
                    <a:ext cx="28"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5" name="Group 507">
                <a:extLst>
                  <a:ext uri="{FF2B5EF4-FFF2-40B4-BE49-F238E27FC236}">
                    <a16:creationId xmlns:a16="http://schemas.microsoft.com/office/drawing/2014/main" id="{970C9ECE-06F1-C141-98B8-521E8D0DAA02}"/>
                  </a:ext>
                </a:extLst>
              </p:cNvPr>
              <p:cNvGrpSpPr>
                <a:grpSpLocks/>
              </p:cNvGrpSpPr>
              <p:nvPr/>
            </p:nvGrpSpPr>
            <p:grpSpPr bwMode="auto">
              <a:xfrm>
                <a:off x="2110" y="3588"/>
                <a:ext cx="56" cy="431"/>
                <a:chOff x="2110" y="3588"/>
                <a:chExt cx="56" cy="431"/>
              </a:xfrm>
            </p:grpSpPr>
            <p:grpSp>
              <p:nvGrpSpPr>
                <p:cNvPr id="30943" name="Group 502">
                  <a:extLst>
                    <a:ext uri="{FF2B5EF4-FFF2-40B4-BE49-F238E27FC236}">
                      <a16:creationId xmlns:a16="http://schemas.microsoft.com/office/drawing/2014/main" id="{B33116DC-77AD-4E4B-AE93-16D31C4C0CFF}"/>
                    </a:ext>
                  </a:extLst>
                </p:cNvPr>
                <p:cNvGrpSpPr>
                  <a:grpSpLocks/>
                </p:cNvGrpSpPr>
                <p:nvPr/>
              </p:nvGrpSpPr>
              <p:grpSpPr bwMode="auto">
                <a:xfrm>
                  <a:off x="2110" y="3588"/>
                  <a:ext cx="56" cy="210"/>
                  <a:chOff x="2110" y="3588"/>
                  <a:chExt cx="56" cy="210"/>
                </a:xfrm>
              </p:grpSpPr>
              <p:sp>
                <p:nvSpPr>
                  <p:cNvPr id="30948" name="Oval 499">
                    <a:extLst>
                      <a:ext uri="{FF2B5EF4-FFF2-40B4-BE49-F238E27FC236}">
                        <a16:creationId xmlns:a16="http://schemas.microsoft.com/office/drawing/2014/main" id="{94B3DA51-DF16-5C41-A8A1-6670744AFF63}"/>
                      </a:ext>
                    </a:extLst>
                  </p:cNvPr>
                  <p:cNvSpPr>
                    <a:spLocks noChangeArrowheads="1"/>
                  </p:cNvSpPr>
                  <p:nvPr/>
                </p:nvSpPr>
                <p:spPr bwMode="auto">
                  <a:xfrm>
                    <a:off x="2110" y="3588"/>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49" name="Line 500">
                    <a:extLst>
                      <a:ext uri="{FF2B5EF4-FFF2-40B4-BE49-F238E27FC236}">
                        <a16:creationId xmlns:a16="http://schemas.microsoft.com/office/drawing/2014/main" id="{71A3E40F-0735-4A49-9782-84F0B11E6DE8}"/>
                      </a:ext>
                    </a:extLst>
                  </p:cNvPr>
                  <p:cNvSpPr>
                    <a:spLocks noChangeShapeType="1"/>
                  </p:cNvSpPr>
                  <p:nvPr/>
                </p:nvSpPr>
                <p:spPr bwMode="auto">
                  <a:xfrm flipV="1">
                    <a:off x="2110"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50" name="Line 501">
                    <a:extLst>
                      <a:ext uri="{FF2B5EF4-FFF2-40B4-BE49-F238E27FC236}">
                        <a16:creationId xmlns:a16="http://schemas.microsoft.com/office/drawing/2014/main" id="{FC29AAF4-7D9C-0141-8171-380C55AF3F60}"/>
                      </a:ext>
                    </a:extLst>
                  </p:cNvPr>
                  <p:cNvSpPr>
                    <a:spLocks noChangeShapeType="1"/>
                  </p:cNvSpPr>
                  <p:nvPr/>
                </p:nvSpPr>
                <p:spPr bwMode="auto">
                  <a:xfrm>
                    <a:off x="2144"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44" name="Group 506">
                  <a:extLst>
                    <a:ext uri="{FF2B5EF4-FFF2-40B4-BE49-F238E27FC236}">
                      <a16:creationId xmlns:a16="http://schemas.microsoft.com/office/drawing/2014/main" id="{D480AC30-7207-644A-8A9F-BF4725352939}"/>
                    </a:ext>
                  </a:extLst>
                </p:cNvPr>
                <p:cNvGrpSpPr>
                  <a:grpSpLocks/>
                </p:cNvGrpSpPr>
                <p:nvPr/>
              </p:nvGrpSpPr>
              <p:grpSpPr bwMode="auto">
                <a:xfrm>
                  <a:off x="2110" y="3809"/>
                  <a:ext cx="55" cy="210"/>
                  <a:chOff x="2110" y="3809"/>
                  <a:chExt cx="55" cy="210"/>
                </a:xfrm>
              </p:grpSpPr>
              <p:sp>
                <p:nvSpPr>
                  <p:cNvPr id="30945" name="Oval 503">
                    <a:extLst>
                      <a:ext uri="{FF2B5EF4-FFF2-40B4-BE49-F238E27FC236}">
                        <a16:creationId xmlns:a16="http://schemas.microsoft.com/office/drawing/2014/main" id="{0A41220F-87F1-4541-8A07-5E5F8B2C4797}"/>
                      </a:ext>
                    </a:extLst>
                  </p:cNvPr>
                  <p:cNvSpPr>
                    <a:spLocks noChangeArrowheads="1"/>
                  </p:cNvSpPr>
                  <p:nvPr/>
                </p:nvSpPr>
                <p:spPr bwMode="auto">
                  <a:xfrm>
                    <a:off x="2110" y="3940"/>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46" name="Line 504">
                    <a:extLst>
                      <a:ext uri="{FF2B5EF4-FFF2-40B4-BE49-F238E27FC236}">
                        <a16:creationId xmlns:a16="http://schemas.microsoft.com/office/drawing/2014/main" id="{D5ACC256-9F3F-BD49-A3AD-2D7FC5D38D8E}"/>
                      </a:ext>
                    </a:extLst>
                  </p:cNvPr>
                  <p:cNvSpPr>
                    <a:spLocks noChangeShapeType="1"/>
                  </p:cNvSpPr>
                  <p:nvPr/>
                </p:nvSpPr>
                <p:spPr bwMode="auto">
                  <a:xfrm>
                    <a:off x="2111"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47" name="Line 505">
                    <a:extLst>
                      <a:ext uri="{FF2B5EF4-FFF2-40B4-BE49-F238E27FC236}">
                        <a16:creationId xmlns:a16="http://schemas.microsoft.com/office/drawing/2014/main" id="{9B09AE61-B5EA-DD4F-BB0F-8BD96B23B556}"/>
                      </a:ext>
                    </a:extLst>
                  </p:cNvPr>
                  <p:cNvSpPr>
                    <a:spLocks noChangeShapeType="1"/>
                  </p:cNvSpPr>
                  <p:nvPr/>
                </p:nvSpPr>
                <p:spPr bwMode="auto">
                  <a:xfrm flipV="1">
                    <a:off x="2143"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6" name="Group 516">
                <a:extLst>
                  <a:ext uri="{FF2B5EF4-FFF2-40B4-BE49-F238E27FC236}">
                    <a16:creationId xmlns:a16="http://schemas.microsoft.com/office/drawing/2014/main" id="{DC32D723-7067-4E48-85FF-88A69525C397}"/>
                  </a:ext>
                </a:extLst>
              </p:cNvPr>
              <p:cNvGrpSpPr>
                <a:grpSpLocks/>
              </p:cNvGrpSpPr>
              <p:nvPr/>
            </p:nvGrpSpPr>
            <p:grpSpPr bwMode="auto">
              <a:xfrm>
                <a:off x="2183" y="3588"/>
                <a:ext cx="55" cy="431"/>
                <a:chOff x="2183" y="3588"/>
                <a:chExt cx="55" cy="431"/>
              </a:xfrm>
            </p:grpSpPr>
            <p:grpSp>
              <p:nvGrpSpPr>
                <p:cNvPr id="30935" name="Group 511">
                  <a:extLst>
                    <a:ext uri="{FF2B5EF4-FFF2-40B4-BE49-F238E27FC236}">
                      <a16:creationId xmlns:a16="http://schemas.microsoft.com/office/drawing/2014/main" id="{12873601-9844-2C4B-8DC7-C9357AF0183C}"/>
                    </a:ext>
                  </a:extLst>
                </p:cNvPr>
                <p:cNvGrpSpPr>
                  <a:grpSpLocks/>
                </p:cNvGrpSpPr>
                <p:nvPr/>
              </p:nvGrpSpPr>
              <p:grpSpPr bwMode="auto">
                <a:xfrm>
                  <a:off x="2183" y="3588"/>
                  <a:ext cx="55" cy="210"/>
                  <a:chOff x="2183" y="3588"/>
                  <a:chExt cx="55" cy="210"/>
                </a:xfrm>
              </p:grpSpPr>
              <p:sp>
                <p:nvSpPr>
                  <p:cNvPr id="30940" name="Oval 508">
                    <a:extLst>
                      <a:ext uri="{FF2B5EF4-FFF2-40B4-BE49-F238E27FC236}">
                        <a16:creationId xmlns:a16="http://schemas.microsoft.com/office/drawing/2014/main" id="{945123AA-0FDF-F743-9966-F66D588459C2}"/>
                      </a:ext>
                    </a:extLst>
                  </p:cNvPr>
                  <p:cNvSpPr>
                    <a:spLocks noChangeArrowheads="1"/>
                  </p:cNvSpPr>
                  <p:nvPr/>
                </p:nvSpPr>
                <p:spPr bwMode="auto">
                  <a:xfrm>
                    <a:off x="2183"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41" name="Line 509">
                    <a:extLst>
                      <a:ext uri="{FF2B5EF4-FFF2-40B4-BE49-F238E27FC236}">
                        <a16:creationId xmlns:a16="http://schemas.microsoft.com/office/drawing/2014/main" id="{92682D34-BE09-204A-91B4-6D774FEB7FF0}"/>
                      </a:ext>
                    </a:extLst>
                  </p:cNvPr>
                  <p:cNvSpPr>
                    <a:spLocks noChangeShapeType="1"/>
                  </p:cNvSpPr>
                  <p:nvPr/>
                </p:nvSpPr>
                <p:spPr bwMode="auto">
                  <a:xfrm flipV="1">
                    <a:off x="2183"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42" name="Line 510">
                    <a:extLst>
                      <a:ext uri="{FF2B5EF4-FFF2-40B4-BE49-F238E27FC236}">
                        <a16:creationId xmlns:a16="http://schemas.microsoft.com/office/drawing/2014/main" id="{9F9B22D3-3F99-3344-8C63-2C193B1B0FAF}"/>
                      </a:ext>
                    </a:extLst>
                  </p:cNvPr>
                  <p:cNvSpPr>
                    <a:spLocks noChangeShapeType="1"/>
                  </p:cNvSpPr>
                  <p:nvPr/>
                </p:nvSpPr>
                <p:spPr bwMode="auto">
                  <a:xfrm>
                    <a:off x="2212"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36" name="Group 515">
                  <a:extLst>
                    <a:ext uri="{FF2B5EF4-FFF2-40B4-BE49-F238E27FC236}">
                      <a16:creationId xmlns:a16="http://schemas.microsoft.com/office/drawing/2014/main" id="{CA98B1ED-047E-B74F-A55A-E53D89AF3AE3}"/>
                    </a:ext>
                  </a:extLst>
                </p:cNvPr>
                <p:cNvGrpSpPr>
                  <a:grpSpLocks/>
                </p:cNvGrpSpPr>
                <p:nvPr/>
              </p:nvGrpSpPr>
              <p:grpSpPr bwMode="auto">
                <a:xfrm>
                  <a:off x="2183" y="3809"/>
                  <a:ext cx="54" cy="210"/>
                  <a:chOff x="2183" y="3809"/>
                  <a:chExt cx="54" cy="210"/>
                </a:xfrm>
              </p:grpSpPr>
              <p:sp>
                <p:nvSpPr>
                  <p:cNvPr id="30937" name="Oval 512">
                    <a:extLst>
                      <a:ext uri="{FF2B5EF4-FFF2-40B4-BE49-F238E27FC236}">
                        <a16:creationId xmlns:a16="http://schemas.microsoft.com/office/drawing/2014/main" id="{AF6C94A1-68B3-E64C-B701-3FF4D3C3D589}"/>
                      </a:ext>
                    </a:extLst>
                  </p:cNvPr>
                  <p:cNvSpPr>
                    <a:spLocks noChangeArrowheads="1"/>
                  </p:cNvSpPr>
                  <p:nvPr/>
                </p:nvSpPr>
                <p:spPr bwMode="auto">
                  <a:xfrm>
                    <a:off x="2183"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38" name="Line 513">
                    <a:extLst>
                      <a:ext uri="{FF2B5EF4-FFF2-40B4-BE49-F238E27FC236}">
                        <a16:creationId xmlns:a16="http://schemas.microsoft.com/office/drawing/2014/main" id="{7ECA6F0D-97CA-A848-9313-CA72D1AA6F17}"/>
                      </a:ext>
                    </a:extLst>
                  </p:cNvPr>
                  <p:cNvSpPr>
                    <a:spLocks noChangeShapeType="1"/>
                  </p:cNvSpPr>
                  <p:nvPr/>
                </p:nvSpPr>
                <p:spPr bwMode="auto">
                  <a:xfrm>
                    <a:off x="2183"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39" name="Line 514">
                    <a:extLst>
                      <a:ext uri="{FF2B5EF4-FFF2-40B4-BE49-F238E27FC236}">
                        <a16:creationId xmlns:a16="http://schemas.microsoft.com/office/drawing/2014/main" id="{F6F96532-7462-7A43-B819-65708FCBE8A9}"/>
                      </a:ext>
                    </a:extLst>
                  </p:cNvPr>
                  <p:cNvSpPr>
                    <a:spLocks noChangeShapeType="1"/>
                  </p:cNvSpPr>
                  <p:nvPr/>
                </p:nvSpPr>
                <p:spPr bwMode="auto">
                  <a:xfrm flipV="1">
                    <a:off x="2211"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7" name="Group 525">
                <a:extLst>
                  <a:ext uri="{FF2B5EF4-FFF2-40B4-BE49-F238E27FC236}">
                    <a16:creationId xmlns:a16="http://schemas.microsoft.com/office/drawing/2014/main" id="{1699FC28-1181-0445-B20E-EE51C10B0F01}"/>
                  </a:ext>
                </a:extLst>
              </p:cNvPr>
              <p:cNvGrpSpPr>
                <a:grpSpLocks/>
              </p:cNvGrpSpPr>
              <p:nvPr/>
            </p:nvGrpSpPr>
            <p:grpSpPr bwMode="auto">
              <a:xfrm>
                <a:off x="2243" y="3588"/>
                <a:ext cx="56" cy="431"/>
                <a:chOff x="2243" y="3588"/>
                <a:chExt cx="56" cy="431"/>
              </a:xfrm>
            </p:grpSpPr>
            <p:grpSp>
              <p:nvGrpSpPr>
                <p:cNvPr id="30927" name="Group 520">
                  <a:extLst>
                    <a:ext uri="{FF2B5EF4-FFF2-40B4-BE49-F238E27FC236}">
                      <a16:creationId xmlns:a16="http://schemas.microsoft.com/office/drawing/2014/main" id="{F96034BE-52B5-434D-B165-48C84E9D484B}"/>
                    </a:ext>
                  </a:extLst>
                </p:cNvPr>
                <p:cNvGrpSpPr>
                  <a:grpSpLocks/>
                </p:cNvGrpSpPr>
                <p:nvPr/>
              </p:nvGrpSpPr>
              <p:grpSpPr bwMode="auto">
                <a:xfrm>
                  <a:off x="2243" y="3588"/>
                  <a:ext cx="56" cy="210"/>
                  <a:chOff x="2243" y="3588"/>
                  <a:chExt cx="56" cy="210"/>
                </a:xfrm>
              </p:grpSpPr>
              <p:sp>
                <p:nvSpPr>
                  <p:cNvPr id="30932" name="Oval 517">
                    <a:extLst>
                      <a:ext uri="{FF2B5EF4-FFF2-40B4-BE49-F238E27FC236}">
                        <a16:creationId xmlns:a16="http://schemas.microsoft.com/office/drawing/2014/main" id="{B157A386-1C55-AD48-804D-67DF8CB7F9F3}"/>
                      </a:ext>
                    </a:extLst>
                  </p:cNvPr>
                  <p:cNvSpPr>
                    <a:spLocks noChangeArrowheads="1"/>
                  </p:cNvSpPr>
                  <p:nvPr/>
                </p:nvSpPr>
                <p:spPr bwMode="auto">
                  <a:xfrm>
                    <a:off x="2243" y="3588"/>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33" name="Line 518">
                    <a:extLst>
                      <a:ext uri="{FF2B5EF4-FFF2-40B4-BE49-F238E27FC236}">
                        <a16:creationId xmlns:a16="http://schemas.microsoft.com/office/drawing/2014/main" id="{6D010402-F33F-9449-B16D-766FA3C4FA41}"/>
                      </a:ext>
                    </a:extLst>
                  </p:cNvPr>
                  <p:cNvSpPr>
                    <a:spLocks noChangeShapeType="1"/>
                  </p:cNvSpPr>
                  <p:nvPr/>
                </p:nvSpPr>
                <p:spPr bwMode="auto">
                  <a:xfrm flipV="1">
                    <a:off x="2244"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34" name="Line 519">
                    <a:extLst>
                      <a:ext uri="{FF2B5EF4-FFF2-40B4-BE49-F238E27FC236}">
                        <a16:creationId xmlns:a16="http://schemas.microsoft.com/office/drawing/2014/main" id="{DA69BFF4-E4EF-1743-BCCA-3F0332FB9645}"/>
                      </a:ext>
                    </a:extLst>
                  </p:cNvPr>
                  <p:cNvSpPr>
                    <a:spLocks noChangeShapeType="1"/>
                  </p:cNvSpPr>
                  <p:nvPr/>
                </p:nvSpPr>
                <p:spPr bwMode="auto">
                  <a:xfrm>
                    <a:off x="2275"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28" name="Group 524">
                  <a:extLst>
                    <a:ext uri="{FF2B5EF4-FFF2-40B4-BE49-F238E27FC236}">
                      <a16:creationId xmlns:a16="http://schemas.microsoft.com/office/drawing/2014/main" id="{58D94658-2D69-514F-8A04-5B5C70B2E579}"/>
                    </a:ext>
                  </a:extLst>
                </p:cNvPr>
                <p:cNvGrpSpPr>
                  <a:grpSpLocks/>
                </p:cNvGrpSpPr>
                <p:nvPr/>
              </p:nvGrpSpPr>
              <p:grpSpPr bwMode="auto">
                <a:xfrm>
                  <a:off x="2243" y="3809"/>
                  <a:ext cx="55" cy="210"/>
                  <a:chOff x="2243" y="3809"/>
                  <a:chExt cx="55" cy="210"/>
                </a:xfrm>
              </p:grpSpPr>
              <p:sp>
                <p:nvSpPr>
                  <p:cNvPr id="30929" name="Oval 521">
                    <a:extLst>
                      <a:ext uri="{FF2B5EF4-FFF2-40B4-BE49-F238E27FC236}">
                        <a16:creationId xmlns:a16="http://schemas.microsoft.com/office/drawing/2014/main" id="{D27FDA0A-CAF8-2E44-B8B8-F0A08AE53578}"/>
                      </a:ext>
                    </a:extLst>
                  </p:cNvPr>
                  <p:cNvSpPr>
                    <a:spLocks noChangeArrowheads="1"/>
                  </p:cNvSpPr>
                  <p:nvPr/>
                </p:nvSpPr>
                <p:spPr bwMode="auto">
                  <a:xfrm>
                    <a:off x="2243" y="3940"/>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30" name="Line 522">
                    <a:extLst>
                      <a:ext uri="{FF2B5EF4-FFF2-40B4-BE49-F238E27FC236}">
                        <a16:creationId xmlns:a16="http://schemas.microsoft.com/office/drawing/2014/main" id="{F1FC81C4-3611-C343-BA90-6C40C9D7D269}"/>
                      </a:ext>
                    </a:extLst>
                  </p:cNvPr>
                  <p:cNvSpPr>
                    <a:spLocks noChangeShapeType="1"/>
                  </p:cNvSpPr>
                  <p:nvPr/>
                </p:nvSpPr>
                <p:spPr bwMode="auto">
                  <a:xfrm>
                    <a:off x="2245"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31" name="Line 523">
                    <a:extLst>
                      <a:ext uri="{FF2B5EF4-FFF2-40B4-BE49-F238E27FC236}">
                        <a16:creationId xmlns:a16="http://schemas.microsoft.com/office/drawing/2014/main" id="{A94E6E00-C833-B94D-B2D0-48AF64885D0F}"/>
                      </a:ext>
                    </a:extLst>
                  </p:cNvPr>
                  <p:cNvSpPr>
                    <a:spLocks noChangeShapeType="1"/>
                  </p:cNvSpPr>
                  <p:nvPr/>
                </p:nvSpPr>
                <p:spPr bwMode="auto">
                  <a:xfrm flipV="1">
                    <a:off x="2274"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8" name="Group 534">
                <a:extLst>
                  <a:ext uri="{FF2B5EF4-FFF2-40B4-BE49-F238E27FC236}">
                    <a16:creationId xmlns:a16="http://schemas.microsoft.com/office/drawing/2014/main" id="{A9E95E8A-A8C1-AA43-8C9E-60E176B85FFC}"/>
                  </a:ext>
                </a:extLst>
              </p:cNvPr>
              <p:cNvGrpSpPr>
                <a:grpSpLocks/>
              </p:cNvGrpSpPr>
              <p:nvPr/>
            </p:nvGrpSpPr>
            <p:grpSpPr bwMode="auto">
              <a:xfrm>
                <a:off x="2312" y="3588"/>
                <a:ext cx="56" cy="431"/>
                <a:chOff x="2312" y="3588"/>
                <a:chExt cx="56" cy="431"/>
              </a:xfrm>
            </p:grpSpPr>
            <p:grpSp>
              <p:nvGrpSpPr>
                <p:cNvPr id="30919" name="Group 529">
                  <a:extLst>
                    <a:ext uri="{FF2B5EF4-FFF2-40B4-BE49-F238E27FC236}">
                      <a16:creationId xmlns:a16="http://schemas.microsoft.com/office/drawing/2014/main" id="{F2E59FCD-2F55-8C4B-BF72-959DEFAE0A32}"/>
                    </a:ext>
                  </a:extLst>
                </p:cNvPr>
                <p:cNvGrpSpPr>
                  <a:grpSpLocks/>
                </p:cNvGrpSpPr>
                <p:nvPr/>
              </p:nvGrpSpPr>
              <p:grpSpPr bwMode="auto">
                <a:xfrm>
                  <a:off x="2312" y="3588"/>
                  <a:ext cx="56" cy="210"/>
                  <a:chOff x="2312" y="3588"/>
                  <a:chExt cx="56" cy="210"/>
                </a:xfrm>
              </p:grpSpPr>
              <p:sp>
                <p:nvSpPr>
                  <p:cNvPr id="30924" name="Oval 526">
                    <a:extLst>
                      <a:ext uri="{FF2B5EF4-FFF2-40B4-BE49-F238E27FC236}">
                        <a16:creationId xmlns:a16="http://schemas.microsoft.com/office/drawing/2014/main" id="{BFC66DF0-C886-2844-8F07-06DA06809F19}"/>
                      </a:ext>
                    </a:extLst>
                  </p:cNvPr>
                  <p:cNvSpPr>
                    <a:spLocks noChangeArrowheads="1"/>
                  </p:cNvSpPr>
                  <p:nvPr/>
                </p:nvSpPr>
                <p:spPr bwMode="auto">
                  <a:xfrm>
                    <a:off x="2312"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25" name="Line 527">
                    <a:extLst>
                      <a:ext uri="{FF2B5EF4-FFF2-40B4-BE49-F238E27FC236}">
                        <a16:creationId xmlns:a16="http://schemas.microsoft.com/office/drawing/2014/main" id="{93E9DC24-6BE6-BB4D-B702-390FD92B8B36}"/>
                      </a:ext>
                    </a:extLst>
                  </p:cNvPr>
                  <p:cNvSpPr>
                    <a:spLocks noChangeShapeType="1"/>
                  </p:cNvSpPr>
                  <p:nvPr/>
                </p:nvSpPr>
                <p:spPr bwMode="auto">
                  <a:xfrm flipV="1">
                    <a:off x="2315"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26" name="Line 528">
                    <a:extLst>
                      <a:ext uri="{FF2B5EF4-FFF2-40B4-BE49-F238E27FC236}">
                        <a16:creationId xmlns:a16="http://schemas.microsoft.com/office/drawing/2014/main" id="{32C46992-4240-C745-981D-0E817831C8B7}"/>
                      </a:ext>
                    </a:extLst>
                  </p:cNvPr>
                  <p:cNvSpPr>
                    <a:spLocks noChangeShapeType="1"/>
                  </p:cNvSpPr>
                  <p:nvPr/>
                </p:nvSpPr>
                <p:spPr bwMode="auto">
                  <a:xfrm>
                    <a:off x="2345"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20" name="Group 533">
                  <a:extLst>
                    <a:ext uri="{FF2B5EF4-FFF2-40B4-BE49-F238E27FC236}">
                      <a16:creationId xmlns:a16="http://schemas.microsoft.com/office/drawing/2014/main" id="{2FB61533-51E5-A347-881A-65DB22F4C749}"/>
                    </a:ext>
                  </a:extLst>
                </p:cNvPr>
                <p:cNvGrpSpPr>
                  <a:grpSpLocks/>
                </p:cNvGrpSpPr>
                <p:nvPr/>
              </p:nvGrpSpPr>
              <p:grpSpPr bwMode="auto">
                <a:xfrm>
                  <a:off x="2312" y="3809"/>
                  <a:ext cx="56" cy="210"/>
                  <a:chOff x="2312" y="3809"/>
                  <a:chExt cx="56" cy="210"/>
                </a:xfrm>
              </p:grpSpPr>
              <p:sp>
                <p:nvSpPr>
                  <p:cNvPr id="30921" name="Oval 530">
                    <a:extLst>
                      <a:ext uri="{FF2B5EF4-FFF2-40B4-BE49-F238E27FC236}">
                        <a16:creationId xmlns:a16="http://schemas.microsoft.com/office/drawing/2014/main" id="{52B619BD-28D2-684D-B9EE-36569AD670BB}"/>
                      </a:ext>
                    </a:extLst>
                  </p:cNvPr>
                  <p:cNvSpPr>
                    <a:spLocks noChangeArrowheads="1"/>
                  </p:cNvSpPr>
                  <p:nvPr/>
                </p:nvSpPr>
                <p:spPr bwMode="auto">
                  <a:xfrm>
                    <a:off x="2312"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22" name="Line 531">
                    <a:extLst>
                      <a:ext uri="{FF2B5EF4-FFF2-40B4-BE49-F238E27FC236}">
                        <a16:creationId xmlns:a16="http://schemas.microsoft.com/office/drawing/2014/main" id="{36875152-603B-BE41-B434-B4EBC36FAF3D}"/>
                      </a:ext>
                    </a:extLst>
                  </p:cNvPr>
                  <p:cNvSpPr>
                    <a:spLocks noChangeShapeType="1"/>
                  </p:cNvSpPr>
                  <p:nvPr/>
                </p:nvSpPr>
                <p:spPr bwMode="auto">
                  <a:xfrm>
                    <a:off x="231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23" name="Line 532">
                    <a:extLst>
                      <a:ext uri="{FF2B5EF4-FFF2-40B4-BE49-F238E27FC236}">
                        <a16:creationId xmlns:a16="http://schemas.microsoft.com/office/drawing/2014/main" id="{27AFF6BE-3195-974A-A648-88165E10E9CA}"/>
                      </a:ext>
                    </a:extLst>
                  </p:cNvPr>
                  <p:cNvSpPr>
                    <a:spLocks noChangeShapeType="1"/>
                  </p:cNvSpPr>
                  <p:nvPr/>
                </p:nvSpPr>
                <p:spPr bwMode="auto">
                  <a:xfrm flipV="1">
                    <a:off x="234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0848" name="Group 599">
              <a:extLst>
                <a:ext uri="{FF2B5EF4-FFF2-40B4-BE49-F238E27FC236}">
                  <a16:creationId xmlns:a16="http://schemas.microsoft.com/office/drawing/2014/main" id="{D25151D6-8BE2-144E-8234-94B536BDCDDD}"/>
                </a:ext>
              </a:extLst>
            </p:cNvPr>
            <p:cNvGrpSpPr>
              <a:grpSpLocks/>
            </p:cNvGrpSpPr>
            <p:nvPr/>
          </p:nvGrpSpPr>
          <p:grpSpPr bwMode="auto">
            <a:xfrm>
              <a:off x="2372" y="3588"/>
              <a:ext cx="461" cy="431"/>
              <a:chOff x="2372" y="3588"/>
              <a:chExt cx="461" cy="431"/>
            </a:xfrm>
          </p:grpSpPr>
          <p:grpSp>
            <p:nvGrpSpPr>
              <p:cNvPr id="30849" name="Group 544">
                <a:extLst>
                  <a:ext uri="{FF2B5EF4-FFF2-40B4-BE49-F238E27FC236}">
                    <a16:creationId xmlns:a16="http://schemas.microsoft.com/office/drawing/2014/main" id="{09995C74-1FD8-9B45-B63A-8C81796CE882}"/>
                  </a:ext>
                </a:extLst>
              </p:cNvPr>
              <p:cNvGrpSpPr>
                <a:grpSpLocks/>
              </p:cNvGrpSpPr>
              <p:nvPr/>
            </p:nvGrpSpPr>
            <p:grpSpPr bwMode="auto">
              <a:xfrm>
                <a:off x="2372" y="3588"/>
                <a:ext cx="56" cy="431"/>
                <a:chOff x="2372" y="3588"/>
                <a:chExt cx="56" cy="431"/>
              </a:xfrm>
            </p:grpSpPr>
            <p:grpSp>
              <p:nvGrpSpPr>
                <p:cNvPr id="30904" name="Group 539">
                  <a:extLst>
                    <a:ext uri="{FF2B5EF4-FFF2-40B4-BE49-F238E27FC236}">
                      <a16:creationId xmlns:a16="http://schemas.microsoft.com/office/drawing/2014/main" id="{24D6407D-35DE-4B47-87A9-32E6D03BC270}"/>
                    </a:ext>
                  </a:extLst>
                </p:cNvPr>
                <p:cNvGrpSpPr>
                  <a:grpSpLocks/>
                </p:cNvGrpSpPr>
                <p:nvPr/>
              </p:nvGrpSpPr>
              <p:grpSpPr bwMode="auto">
                <a:xfrm>
                  <a:off x="2372" y="3588"/>
                  <a:ext cx="56" cy="210"/>
                  <a:chOff x="2372" y="3588"/>
                  <a:chExt cx="56" cy="210"/>
                </a:xfrm>
              </p:grpSpPr>
              <p:sp>
                <p:nvSpPr>
                  <p:cNvPr id="30909" name="Oval 536">
                    <a:extLst>
                      <a:ext uri="{FF2B5EF4-FFF2-40B4-BE49-F238E27FC236}">
                        <a16:creationId xmlns:a16="http://schemas.microsoft.com/office/drawing/2014/main" id="{B833B9F7-BC12-D64A-B980-DE63DD2CF7E4}"/>
                      </a:ext>
                    </a:extLst>
                  </p:cNvPr>
                  <p:cNvSpPr>
                    <a:spLocks noChangeArrowheads="1"/>
                  </p:cNvSpPr>
                  <p:nvPr/>
                </p:nvSpPr>
                <p:spPr bwMode="auto">
                  <a:xfrm>
                    <a:off x="2372"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10" name="Line 537">
                    <a:extLst>
                      <a:ext uri="{FF2B5EF4-FFF2-40B4-BE49-F238E27FC236}">
                        <a16:creationId xmlns:a16="http://schemas.microsoft.com/office/drawing/2014/main" id="{D60074C3-2347-0C48-8A7F-23FAAFD3778E}"/>
                      </a:ext>
                    </a:extLst>
                  </p:cNvPr>
                  <p:cNvSpPr>
                    <a:spLocks noChangeShapeType="1"/>
                  </p:cNvSpPr>
                  <p:nvPr/>
                </p:nvSpPr>
                <p:spPr bwMode="auto">
                  <a:xfrm flipV="1">
                    <a:off x="2373"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11" name="Line 538">
                    <a:extLst>
                      <a:ext uri="{FF2B5EF4-FFF2-40B4-BE49-F238E27FC236}">
                        <a16:creationId xmlns:a16="http://schemas.microsoft.com/office/drawing/2014/main" id="{2E64E70F-3D26-1445-93BC-39318471F7D8}"/>
                      </a:ext>
                    </a:extLst>
                  </p:cNvPr>
                  <p:cNvSpPr>
                    <a:spLocks noChangeShapeType="1"/>
                  </p:cNvSpPr>
                  <p:nvPr/>
                </p:nvSpPr>
                <p:spPr bwMode="auto">
                  <a:xfrm>
                    <a:off x="2405"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05" name="Group 543">
                  <a:extLst>
                    <a:ext uri="{FF2B5EF4-FFF2-40B4-BE49-F238E27FC236}">
                      <a16:creationId xmlns:a16="http://schemas.microsoft.com/office/drawing/2014/main" id="{1B2EC2DF-B4BE-954F-8C2D-11B73201F302}"/>
                    </a:ext>
                  </a:extLst>
                </p:cNvPr>
                <p:cNvGrpSpPr>
                  <a:grpSpLocks/>
                </p:cNvGrpSpPr>
                <p:nvPr/>
              </p:nvGrpSpPr>
              <p:grpSpPr bwMode="auto">
                <a:xfrm>
                  <a:off x="2372" y="3809"/>
                  <a:ext cx="56" cy="210"/>
                  <a:chOff x="2372" y="3809"/>
                  <a:chExt cx="56" cy="210"/>
                </a:xfrm>
              </p:grpSpPr>
              <p:sp>
                <p:nvSpPr>
                  <p:cNvPr id="30906" name="Oval 540">
                    <a:extLst>
                      <a:ext uri="{FF2B5EF4-FFF2-40B4-BE49-F238E27FC236}">
                        <a16:creationId xmlns:a16="http://schemas.microsoft.com/office/drawing/2014/main" id="{58427E45-769D-E042-875B-69A700461F33}"/>
                      </a:ext>
                    </a:extLst>
                  </p:cNvPr>
                  <p:cNvSpPr>
                    <a:spLocks noChangeArrowheads="1"/>
                  </p:cNvSpPr>
                  <p:nvPr/>
                </p:nvSpPr>
                <p:spPr bwMode="auto">
                  <a:xfrm>
                    <a:off x="2372"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07" name="Line 541">
                    <a:extLst>
                      <a:ext uri="{FF2B5EF4-FFF2-40B4-BE49-F238E27FC236}">
                        <a16:creationId xmlns:a16="http://schemas.microsoft.com/office/drawing/2014/main" id="{126297A0-F93A-AC46-8C89-815DF7C8AC93}"/>
                      </a:ext>
                    </a:extLst>
                  </p:cNvPr>
                  <p:cNvSpPr>
                    <a:spLocks noChangeShapeType="1"/>
                  </p:cNvSpPr>
                  <p:nvPr/>
                </p:nvSpPr>
                <p:spPr bwMode="auto">
                  <a:xfrm>
                    <a:off x="2374"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08" name="Line 542">
                    <a:extLst>
                      <a:ext uri="{FF2B5EF4-FFF2-40B4-BE49-F238E27FC236}">
                        <a16:creationId xmlns:a16="http://schemas.microsoft.com/office/drawing/2014/main" id="{20EBC796-AC2E-1948-B613-08E1A67C597E}"/>
                      </a:ext>
                    </a:extLst>
                  </p:cNvPr>
                  <p:cNvSpPr>
                    <a:spLocks noChangeShapeType="1"/>
                  </p:cNvSpPr>
                  <p:nvPr/>
                </p:nvSpPr>
                <p:spPr bwMode="auto">
                  <a:xfrm flipV="1">
                    <a:off x="240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0" name="Group 553">
                <a:extLst>
                  <a:ext uri="{FF2B5EF4-FFF2-40B4-BE49-F238E27FC236}">
                    <a16:creationId xmlns:a16="http://schemas.microsoft.com/office/drawing/2014/main" id="{69B02A5F-4201-DC48-BA9F-2BA3F2E94DA3}"/>
                  </a:ext>
                </a:extLst>
              </p:cNvPr>
              <p:cNvGrpSpPr>
                <a:grpSpLocks/>
              </p:cNvGrpSpPr>
              <p:nvPr/>
            </p:nvGrpSpPr>
            <p:grpSpPr bwMode="auto">
              <a:xfrm>
                <a:off x="2436" y="3588"/>
                <a:ext cx="54" cy="431"/>
                <a:chOff x="2436" y="3588"/>
                <a:chExt cx="54" cy="431"/>
              </a:xfrm>
            </p:grpSpPr>
            <p:grpSp>
              <p:nvGrpSpPr>
                <p:cNvPr id="30896" name="Group 548">
                  <a:extLst>
                    <a:ext uri="{FF2B5EF4-FFF2-40B4-BE49-F238E27FC236}">
                      <a16:creationId xmlns:a16="http://schemas.microsoft.com/office/drawing/2014/main" id="{03102397-B4B4-0F4A-B706-8841CD087307}"/>
                    </a:ext>
                  </a:extLst>
                </p:cNvPr>
                <p:cNvGrpSpPr>
                  <a:grpSpLocks/>
                </p:cNvGrpSpPr>
                <p:nvPr/>
              </p:nvGrpSpPr>
              <p:grpSpPr bwMode="auto">
                <a:xfrm>
                  <a:off x="2436" y="3588"/>
                  <a:ext cx="54" cy="210"/>
                  <a:chOff x="2436" y="3588"/>
                  <a:chExt cx="54" cy="210"/>
                </a:xfrm>
              </p:grpSpPr>
              <p:sp>
                <p:nvSpPr>
                  <p:cNvPr id="30901" name="Oval 545">
                    <a:extLst>
                      <a:ext uri="{FF2B5EF4-FFF2-40B4-BE49-F238E27FC236}">
                        <a16:creationId xmlns:a16="http://schemas.microsoft.com/office/drawing/2014/main" id="{878469D3-1C13-064D-986C-B6C44324D7D0}"/>
                      </a:ext>
                    </a:extLst>
                  </p:cNvPr>
                  <p:cNvSpPr>
                    <a:spLocks noChangeArrowheads="1"/>
                  </p:cNvSpPr>
                  <p:nvPr/>
                </p:nvSpPr>
                <p:spPr bwMode="auto">
                  <a:xfrm>
                    <a:off x="2437" y="3588"/>
                    <a:ext cx="44"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02" name="Line 546">
                    <a:extLst>
                      <a:ext uri="{FF2B5EF4-FFF2-40B4-BE49-F238E27FC236}">
                        <a16:creationId xmlns:a16="http://schemas.microsoft.com/office/drawing/2014/main" id="{838BA71D-7FE2-3846-A4FF-7C8C9F759FF4}"/>
                      </a:ext>
                    </a:extLst>
                  </p:cNvPr>
                  <p:cNvSpPr>
                    <a:spLocks noChangeShapeType="1"/>
                  </p:cNvSpPr>
                  <p:nvPr/>
                </p:nvSpPr>
                <p:spPr bwMode="auto">
                  <a:xfrm flipV="1">
                    <a:off x="2436"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03" name="Line 547">
                    <a:extLst>
                      <a:ext uri="{FF2B5EF4-FFF2-40B4-BE49-F238E27FC236}">
                        <a16:creationId xmlns:a16="http://schemas.microsoft.com/office/drawing/2014/main" id="{546892B4-2A0D-AB48-9316-58346E005F6C}"/>
                      </a:ext>
                    </a:extLst>
                  </p:cNvPr>
                  <p:cNvSpPr>
                    <a:spLocks noChangeShapeType="1"/>
                  </p:cNvSpPr>
                  <p:nvPr/>
                </p:nvSpPr>
                <p:spPr bwMode="auto">
                  <a:xfrm>
                    <a:off x="2467"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97" name="Group 552">
                  <a:extLst>
                    <a:ext uri="{FF2B5EF4-FFF2-40B4-BE49-F238E27FC236}">
                      <a16:creationId xmlns:a16="http://schemas.microsoft.com/office/drawing/2014/main" id="{40052651-2989-DB48-9E39-6E7739DA3F8F}"/>
                    </a:ext>
                  </a:extLst>
                </p:cNvPr>
                <p:cNvGrpSpPr>
                  <a:grpSpLocks/>
                </p:cNvGrpSpPr>
                <p:nvPr/>
              </p:nvGrpSpPr>
              <p:grpSpPr bwMode="auto">
                <a:xfrm>
                  <a:off x="2437" y="3809"/>
                  <a:ext cx="53" cy="210"/>
                  <a:chOff x="2437" y="3809"/>
                  <a:chExt cx="53" cy="210"/>
                </a:xfrm>
              </p:grpSpPr>
              <p:sp>
                <p:nvSpPr>
                  <p:cNvPr id="30898" name="Oval 549">
                    <a:extLst>
                      <a:ext uri="{FF2B5EF4-FFF2-40B4-BE49-F238E27FC236}">
                        <a16:creationId xmlns:a16="http://schemas.microsoft.com/office/drawing/2014/main" id="{D887DB77-ACAB-9A4D-945B-13E550547FF4}"/>
                      </a:ext>
                    </a:extLst>
                  </p:cNvPr>
                  <p:cNvSpPr>
                    <a:spLocks noChangeArrowheads="1"/>
                  </p:cNvSpPr>
                  <p:nvPr/>
                </p:nvSpPr>
                <p:spPr bwMode="auto">
                  <a:xfrm>
                    <a:off x="2437" y="3940"/>
                    <a:ext cx="44"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99" name="Line 550">
                    <a:extLst>
                      <a:ext uri="{FF2B5EF4-FFF2-40B4-BE49-F238E27FC236}">
                        <a16:creationId xmlns:a16="http://schemas.microsoft.com/office/drawing/2014/main" id="{359A94C7-A2AF-D940-A18A-12504478F60B}"/>
                      </a:ext>
                    </a:extLst>
                  </p:cNvPr>
                  <p:cNvSpPr>
                    <a:spLocks noChangeShapeType="1"/>
                  </p:cNvSpPr>
                  <p:nvPr/>
                </p:nvSpPr>
                <p:spPr bwMode="auto">
                  <a:xfrm>
                    <a:off x="2437"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00" name="Line 551">
                    <a:extLst>
                      <a:ext uri="{FF2B5EF4-FFF2-40B4-BE49-F238E27FC236}">
                        <a16:creationId xmlns:a16="http://schemas.microsoft.com/office/drawing/2014/main" id="{5A055537-C3E5-1446-89F4-3A3D9342165B}"/>
                      </a:ext>
                    </a:extLst>
                  </p:cNvPr>
                  <p:cNvSpPr>
                    <a:spLocks noChangeShapeType="1"/>
                  </p:cNvSpPr>
                  <p:nvPr/>
                </p:nvSpPr>
                <p:spPr bwMode="auto">
                  <a:xfrm flipV="1">
                    <a:off x="246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1" name="Group 562">
                <a:extLst>
                  <a:ext uri="{FF2B5EF4-FFF2-40B4-BE49-F238E27FC236}">
                    <a16:creationId xmlns:a16="http://schemas.microsoft.com/office/drawing/2014/main" id="{A72BA1BB-0AE5-ED4D-897E-B20DB8B561C6}"/>
                  </a:ext>
                </a:extLst>
              </p:cNvPr>
              <p:cNvGrpSpPr>
                <a:grpSpLocks/>
              </p:cNvGrpSpPr>
              <p:nvPr/>
            </p:nvGrpSpPr>
            <p:grpSpPr bwMode="auto">
              <a:xfrm>
                <a:off x="2507" y="3588"/>
                <a:ext cx="55" cy="431"/>
                <a:chOff x="2507" y="3588"/>
                <a:chExt cx="55" cy="431"/>
              </a:xfrm>
            </p:grpSpPr>
            <p:grpSp>
              <p:nvGrpSpPr>
                <p:cNvPr id="30888" name="Group 557">
                  <a:extLst>
                    <a:ext uri="{FF2B5EF4-FFF2-40B4-BE49-F238E27FC236}">
                      <a16:creationId xmlns:a16="http://schemas.microsoft.com/office/drawing/2014/main" id="{B70AA247-C0BA-6246-80E3-0F9DF4DB7B6C}"/>
                    </a:ext>
                  </a:extLst>
                </p:cNvPr>
                <p:cNvGrpSpPr>
                  <a:grpSpLocks/>
                </p:cNvGrpSpPr>
                <p:nvPr/>
              </p:nvGrpSpPr>
              <p:grpSpPr bwMode="auto">
                <a:xfrm>
                  <a:off x="2507" y="3588"/>
                  <a:ext cx="55" cy="210"/>
                  <a:chOff x="2507" y="3588"/>
                  <a:chExt cx="55" cy="210"/>
                </a:xfrm>
              </p:grpSpPr>
              <p:sp>
                <p:nvSpPr>
                  <p:cNvPr id="30893" name="Oval 554">
                    <a:extLst>
                      <a:ext uri="{FF2B5EF4-FFF2-40B4-BE49-F238E27FC236}">
                        <a16:creationId xmlns:a16="http://schemas.microsoft.com/office/drawing/2014/main" id="{7F1E90F6-1388-C741-A8C9-3C8A02C16905}"/>
                      </a:ext>
                    </a:extLst>
                  </p:cNvPr>
                  <p:cNvSpPr>
                    <a:spLocks noChangeArrowheads="1"/>
                  </p:cNvSpPr>
                  <p:nvPr/>
                </p:nvSpPr>
                <p:spPr bwMode="auto">
                  <a:xfrm>
                    <a:off x="2507"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94" name="Line 555">
                    <a:extLst>
                      <a:ext uri="{FF2B5EF4-FFF2-40B4-BE49-F238E27FC236}">
                        <a16:creationId xmlns:a16="http://schemas.microsoft.com/office/drawing/2014/main" id="{0F5F9516-7249-A345-9149-F6DCCA4CB609}"/>
                      </a:ext>
                    </a:extLst>
                  </p:cNvPr>
                  <p:cNvSpPr>
                    <a:spLocks noChangeShapeType="1"/>
                  </p:cNvSpPr>
                  <p:nvPr/>
                </p:nvSpPr>
                <p:spPr bwMode="auto">
                  <a:xfrm flipV="1">
                    <a:off x="2512"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95" name="Line 556">
                    <a:extLst>
                      <a:ext uri="{FF2B5EF4-FFF2-40B4-BE49-F238E27FC236}">
                        <a16:creationId xmlns:a16="http://schemas.microsoft.com/office/drawing/2014/main" id="{93AB3383-16AA-8144-A8A1-A02CB723D4BC}"/>
                      </a:ext>
                    </a:extLst>
                  </p:cNvPr>
                  <p:cNvSpPr>
                    <a:spLocks noChangeShapeType="1"/>
                  </p:cNvSpPr>
                  <p:nvPr/>
                </p:nvSpPr>
                <p:spPr bwMode="auto">
                  <a:xfrm>
                    <a:off x="2540"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89" name="Group 561">
                  <a:extLst>
                    <a:ext uri="{FF2B5EF4-FFF2-40B4-BE49-F238E27FC236}">
                      <a16:creationId xmlns:a16="http://schemas.microsoft.com/office/drawing/2014/main" id="{5C462D31-62F6-FB49-9415-240CC578D2DA}"/>
                    </a:ext>
                  </a:extLst>
                </p:cNvPr>
                <p:cNvGrpSpPr>
                  <a:grpSpLocks/>
                </p:cNvGrpSpPr>
                <p:nvPr/>
              </p:nvGrpSpPr>
              <p:grpSpPr bwMode="auto">
                <a:xfrm>
                  <a:off x="2507" y="3809"/>
                  <a:ext cx="54" cy="210"/>
                  <a:chOff x="2507" y="3809"/>
                  <a:chExt cx="54" cy="210"/>
                </a:xfrm>
              </p:grpSpPr>
              <p:sp>
                <p:nvSpPr>
                  <p:cNvPr id="30890" name="Oval 558">
                    <a:extLst>
                      <a:ext uri="{FF2B5EF4-FFF2-40B4-BE49-F238E27FC236}">
                        <a16:creationId xmlns:a16="http://schemas.microsoft.com/office/drawing/2014/main" id="{46469E4A-5888-D845-8B44-5B7452541645}"/>
                      </a:ext>
                    </a:extLst>
                  </p:cNvPr>
                  <p:cNvSpPr>
                    <a:spLocks noChangeArrowheads="1"/>
                  </p:cNvSpPr>
                  <p:nvPr/>
                </p:nvSpPr>
                <p:spPr bwMode="auto">
                  <a:xfrm>
                    <a:off x="2507"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91" name="Line 559">
                    <a:extLst>
                      <a:ext uri="{FF2B5EF4-FFF2-40B4-BE49-F238E27FC236}">
                        <a16:creationId xmlns:a16="http://schemas.microsoft.com/office/drawing/2014/main" id="{BF4CFA82-77DB-EC42-896C-6E3C486CB2E9}"/>
                      </a:ext>
                    </a:extLst>
                  </p:cNvPr>
                  <p:cNvSpPr>
                    <a:spLocks noChangeShapeType="1"/>
                  </p:cNvSpPr>
                  <p:nvPr/>
                </p:nvSpPr>
                <p:spPr bwMode="auto">
                  <a:xfrm>
                    <a:off x="2512"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92" name="Line 560">
                    <a:extLst>
                      <a:ext uri="{FF2B5EF4-FFF2-40B4-BE49-F238E27FC236}">
                        <a16:creationId xmlns:a16="http://schemas.microsoft.com/office/drawing/2014/main" id="{028FD1C2-5F5F-D849-8BFF-B43047BD1EBA}"/>
                      </a:ext>
                    </a:extLst>
                  </p:cNvPr>
                  <p:cNvSpPr>
                    <a:spLocks noChangeShapeType="1"/>
                  </p:cNvSpPr>
                  <p:nvPr/>
                </p:nvSpPr>
                <p:spPr bwMode="auto">
                  <a:xfrm flipV="1">
                    <a:off x="2539"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2" name="Group 571">
                <a:extLst>
                  <a:ext uri="{FF2B5EF4-FFF2-40B4-BE49-F238E27FC236}">
                    <a16:creationId xmlns:a16="http://schemas.microsoft.com/office/drawing/2014/main" id="{245FA31F-959B-984F-A298-327BE9CBD583}"/>
                  </a:ext>
                </a:extLst>
              </p:cNvPr>
              <p:cNvGrpSpPr>
                <a:grpSpLocks/>
              </p:cNvGrpSpPr>
              <p:nvPr/>
            </p:nvGrpSpPr>
            <p:grpSpPr bwMode="auto">
              <a:xfrm>
                <a:off x="2573" y="3588"/>
                <a:ext cx="56" cy="431"/>
                <a:chOff x="2573" y="3588"/>
                <a:chExt cx="56" cy="431"/>
              </a:xfrm>
            </p:grpSpPr>
            <p:grpSp>
              <p:nvGrpSpPr>
                <p:cNvPr id="30880" name="Group 566">
                  <a:extLst>
                    <a:ext uri="{FF2B5EF4-FFF2-40B4-BE49-F238E27FC236}">
                      <a16:creationId xmlns:a16="http://schemas.microsoft.com/office/drawing/2014/main" id="{39871453-8007-464B-8027-1A2198BBBAB7}"/>
                    </a:ext>
                  </a:extLst>
                </p:cNvPr>
                <p:cNvGrpSpPr>
                  <a:grpSpLocks/>
                </p:cNvGrpSpPr>
                <p:nvPr/>
              </p:nvGrpSpPr>
              <p:grpSpPr bwMode="auto">
                <a:xfrm>
                  <a:off x="2573" y="3588"/>
                  <a:ext cx="56" cy="210"/>
                  <a:chOff x="2573" y="3588"/>
                  <a:chExt cx="56" cy="210"/>
                </a:xfrm>
              </p:grpSpPr>
              <p:sp>
                <p:nvSpPr>
                  <p:cNvPr id="30885" name="Oval 563">
                    <a:extLst>
                      <a:ext uri="{FF2B5EF4-FFF2-40B4-BE49-F238E27FC236}">
                        <a16:creationId xmlns:a16="http://schemas.microsoft.com/office/drawing/2014/main" id="{CB006F16-FABD-CC46-97BA-4A39C7E24916}"/>
                      </a:ext>
                    </a:extLst>
                  </p:cNvPr>
                  <p:cNvSpPr>
                    <a:spLocks noChangeArrowheads="1"/>
                  </p:cNvSpPr>
                  <p:nvPr/>
                </p:nvSpPr>
                <p:spPr bwMode="auto">
                  <a:xfrm>
                    <a:off x="2573"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86" name="Line 564">
                    <a:extLst>
                      <a:ext uri="{FF2B5EF4-FFF2-40B4-BE49-F238E27FC236}">
                        <a16:creationId xmlns:a16="http://schemas.microsoft.com/office/drawing/2014/main" id="{3933EC03-FA30-9C47-9C98-CC120563E5FF}"/>
                      </a:ext>
                    </a:extLst>
                  </p:cNvPr>
                  <p:cNvSpPr>
                    <a:spLocks noChangeShapeType="1"/>
                  </p:cNvSpPr>
                  <p:nvPr/>
                </p:nvSpPr>
                <p:spPr bwMode="auto">
                  <a:xfrm flipV="1">
                    <a:off x="2578"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87" name="Line 565">
                    <a:extLst>
                      <a:ext uri="{FF2B5EF4-FFF2-40B4-BE49-F238E27FC236}">
                        <a16:creationId xmlns:a16="http://schemas.microsoft.com/office/drawing/2014/main" id="{0A43899F-F581-AA4A-B377-9009137EBACE}"/>
                      </a:ext>
                    </a:extLst>
                  </p:cNvPr>
                  <p:cNvSpPr>
                    <a:spLocks noChangeShapeType="1"/>
                  </p:cNvSpPr>
                  <p:nvPr/>
                </p:nvSpPr>
                <p:spPr bwMode="auto">
                  <a:xfrm>
                    <a:off x="2606"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81" name="Group 570">
                  <a:extLst>
                    <a:ext uri="{FF2B5EF4-FFF2-40B4-BE49-F238E27FC236}">
                      <a16:creationId xmlns:a16="http://schemas.microsoft.com/office/drawing/2014/main" id="{72A61F71-645E-E543-9E18-2991782DCB31}"/>
                    </a:ext>
                  </a:extLst>
                </p:cNvPr>
                <p:cNvGrpSpPr>
                  <a:grpSpLocks/>
                </p:cNvGrpSpPr>
                <p:nvPr/>
              </p:nvGrpSpPr>
              <p:grpSpPr bwMode="auto">
                <a:xfrm>
                  <a:off x="2573" y="3809"/>
                  <a:ext cx="56" cy="210"/>
                  <a:chOff x="2573" y="3809"/>
                  <a:chExt cx="56" cy="210"/>
                </a:xfrm>
              </p:grpSpPr>
              <p:sp>
                <p:nvSpPr>
                  <p:cNvPr id="30882" name="Oval 567">
                    <a:extLst>
                      <a:ext uri="{FF2B5EF4-FFF2-40B4-BE49-F238E27FC236}">
                        <a16:creationId xmlns:a16="http://schemas.microsoft.com/office/drawing/2014/main" id="{F7EB0877-4933-9249-9128-D35807DCBA39}"/>
                      </a:ext>
                    </a:extLst>
                  </p:cNvPr>
                  <p:cNvSpPr>
                    <a:spLocks noChangeArrowheads="1"/>
                  </p:cNvSpPr>
                  <p:nvPr/>
                </p:nvSpPr>
                <p:spPr bwMode="auto">
                  <a:xfrm>
                    <a:off x="2573"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83" name="Line 568">
                    <a:extLst>
                      <a:ext uri="{FF2B5EF4-FFF2-40B4-BE49-F238E27FC236}">
                        <a16:creationId xmlns:a16="http://schemas.microsoft.com/office/drawing/2014/main" id="{A773A593-6279-FD47-ADB9-A82B31FBA0F5}"/>
                      </a:ext>
                    </a:extLst>
                  </p:cNvPr>
                  <p:cNvSpPr>
                    <a:spLocks noChangeShapeType="1"/>
                  </p:cNvSpPr>
                  <p:nvPr/>
                </p:nvSpPr>
                <p:spPr bwMode="auto">
                  <a:xfrm>
                    <a:off x="2578"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84" name="Line 569">
                    <a:extLst>
                      <a:ext uri="{FF2B5EF4-FFF2-40B4-BE49-F238E27FC236}">
                        <a16:creationId xmlns:a16="http://schemas.microsoft.com/office/drawing/2014/main" id="{369650D3-4B2F-2C42-90EC-B5D230F6836E}"/>
                      </a:ext>
                    </a:extLst>
                  </p:cNvPr>
                  <p:cNvSpPr>
                    <a:spLocks noChangeShapeType="1"/>
                  </p:cNvSpPr>
                  <p:nvPr/>
                </p:nvSpPr>
                <p:spPr bwMode="auto">
                  <a:xfrm flipV="1">
                    <a:off x="2606"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3" name="Group 580">
                <a:extLst>
                  <a:ext uri="{FF2B5EF4-FFF2-40B4-BE49-F238E27FC236}">
                    <a16:creationId xmlns:a16="http://schemas.microsoft.com/office/drawing/2014/main" id="{FCF416F5-5FD3-DE4B-8C0C-C42D88281629}"/>
                  </a:ext>
                </a:extLst>
              </p:cNvPr>
              <p:cNvGrpSpPr>
                <a:grpSpLocks/>
              </p:cNvGrpSpPr>
              <p:nvPr/>
            </p:nvGrpSpPr>
            <p:grpSpPr bwMode="auto">
              <a:xfrm>
                <a:off x="2642" y="3588"/>
                <a:ext cx="58" cy="431"/>
                <a:chOff x="2642" y="3588"/>
                <a:chExt cx="58" cy="431"/>
              </a:xfrm>
            </p:grpSpPr>
            <p:grpSp>
              <p:nvGrpSpPr>
                <p:cNvPr id="30872" name="Group 575">
                  <a:extLst>
                    <a:ext uri="{FF2B5EF4-FFF2-40B4-BE49-F238E27FC236}">
                      <a16:creationId xmlns:a16="http://schemas.microsoft.com/office/drawing/2014/main" id="{A35EBFFB-CC90-D84B-892F-17DB711EC047}"/>
                    </a:ext>
                  </a:extLst>
                </p:cNvPr>
                <p:cNvGrpSpPr>
                  <a:grpSpLocks/>
                </p:cNvGrpSpPr>
                <p:nvPr/>
              </p:nvGrpSpPr>
              <p:grpSpPr bwMode="auto">
                <a:xfrm>
                  <a:off x="2642" y="3588"/>
                  <a:ext cx="58" cy="210"/>
                  <a:chOff x="2642" y="3588"/>
                  <a:chExt cx="58" cy="210"/>
                </a:xfrm>
              </p:grpSpPr>
              <p:sp>
                <p:nvSpPr>
                  <p:cNvPr id="30877" name="Oval 572">
                    <a:extLst>
                      <a:ext uri="{FF2B5EF4-FFF2-40B4-BE49-F238E27FC236}">
                        <a16:creationId xmlns:a16="http://schemas.microsoft.com/office/drawing/2014/main" id="{B38DA45B-9849-2845-9ED5-9D808D140C6D}"/>
                      </a:ext>
                    </a:extLst>
                  </p:cNvPr>
                  <p:cNvSpPr>
                    <a:spLocks noChangeArrowheads="1"/>
                  </p:cNvSpPr>
                  <p:nvPr/>
                </p:nvSpPr>
                <p:spPr bwMode="auto">
                  <a:xfrm>
                    <a:off x="2642" y="3588"/>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78" name="Line 573">
                    <a:extLst>
                      <a:ext uri="{FF2B5EF4-FFF2-40B4-BE49-F238E27FC236}">
                        <a16:creationId xmlns:a16="http://schemas.microsoft.com/office/drawing/2014/main" id="{8D58DF95-3022-B54D-A2FF-012C5E1F0123}"/>
                      </a:ext>
                    </a:extLst>
                  </p:cNvPr>
                  <p:cNvSpPr>
                    <a:spLocks noChangeShapeType="1"/>
                  </p:cNvSpPr>
                  <p:nvPr/>
                </p:nvSpPr>
                <p:spPr bwMode="auto">
                  <a:xfrm flipV="1">
                    <a:off x="2647"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79" name="Line 574">
                    <a:extLst>
                      <a:ext uri="{FF2B5EF4-FFF2-40B4-BE49-F238E27FC236}">
                        <a16:creationId xmlns:a16="http://schemas.microsoft.com/office/drawing/2014/main" id="{9C9091B1-04B9-7C48-8EC5-3CE5CDC3B183}"/>
                      </a:ext>
                    </a:extLst>
                  </p:cNvPr>
                  <p:cNvSpPr>
                    <a:spLocks noChangeShapeType="1"/>
                  </p:cNvSpPr>
                  <p:nvPr/>
                </p:nvSpPr>
                <p:spPr bwMode="auto">
                  <a:xfrm>
                    <a:off x="2675" y="3668"/>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73" name="Group 579">
                  <a:extLst>
                    <a:ext uri="{FF2B5EF4-FFF2-40B4-BE49-F238E27FC236}">
                      <a16:creationId xmlns:a16="http://schemas.microsoft.com/office/drawing/2014/main" id="{B989B0B0-89B0-D347-BE67-5EF625D571AA}"/>
                    </a:ext>
                  </a:extLst>
                </p:cNvPr>
                <p:cNvGrpSpPr>
                  <a:grpSpLocks/>
                </p:cNvGrpSpPr>
                <p:nvPr/>
              </p:nvGrpSpPr>
              <p:grpSpPr bwMode="auto">
                <a:xfrm>
                  <a:off x="2642" y="3809"/>
                  <a:ext cx="58" cy="210"/>
                  <a:chOff x="2642" y="3809"/>
                  <a:chExt cx="58" cy="210"/>
                </a:xfrm>
              </p:grpSpPr>
              <p:sp>
                <p:nvSpPr>
                  <p:cNvPr id="30874" name="Oval 576">
                    <a:extLst>
                      <a:ext uri="{FF2B5EF4-FFF2-40B4-BE49-F238E27FC236}">
                        <a16:creationId xmlns:a16="http://schemas.microsoft.com/office/drawing/2014/main" id="{C8E76868-D95D-9E45-A2C1-EF1213EEE0F6}"/>
                      </a:ext>
                    </a:extLst>
                  </p:cNvPr>
                  <p:cNvSpPr>
                    <a:spLocks noChangeArrowheads="1"/>
                  </p:cNvSpPr>
                  <p:nvPr/>
                </p:nvSpPr>
                <p:spPr bwMode="auto">
                  <a:xfrm>
                    <a:off x="2642" y="3940"/>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75" name="Line 577">
                    <a:extLst>
                      <a:ext uri="{FF2B5EF4-FFF2-40B4-BE49-F238E27FC236}">
                        <a16:creationId xmlns:a16="http://schemas.microsoft.com/office/drawing/2014/main" id="{44B9A54F-C17C-5840-9EB8-92FEC8B37CCC}"/>
                      </a:ext>
                    </a:extLst>
                  </p:cNvPr>
                  <p:cNvSpPr>
                    <a:spLocks noChangeShapeType="1"/>
                  </p:cNvSpPr>
                  <p:nvPr/>
                </p:nvSpPr>
                <p:spPr bwMode="auto">
                  <a:xfrm>
                    <a:off x="2647"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76" name="Line 578">
                    <a:extLst>
                      <a:ext uri="{FF2B5EF4-FFF2-40B4-BE49-F238E27FC236}">
                        <a16:creationId xmlns:a16="http://schemas.microsoft.com/office/drawing/2014/main" id="{1B47282E-FD14-1948-B63F-5021D8833A5D}"/>
                      </a:ext>
                    </a:extLst>
                  </p:cNvPr>
                  <p:cNvSpPr>
                    <a:spLocks noChangeShapeType="1"/>
                  </p:cNvSpPr>
                  <p:nvPr/>
                </p:nvSpPr>
                <p:spPr bwMode="auto">
                  <a:xfrm flipV="1">
                    <a:off x="2675"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4" name="Group 589">
                <a:extLst>
                  <a:ext uri="{FF2B5EF4-FFF2-40B4-BE49-F238E27FC236}">
                    <a16:creationId xmlns:a16="http://schemas.microsoft.com/office/drawing/2014/main" id="{4C19F430-0F39-7246-A8AF-1420FD477016}"/>
                  </a:ext>
                </a:extLst>
              </p:cNvPr>
              <p:cNvGrpSpPr>
                <a:grpSpLocks/>
              </p:cNvGrpSpPr>
              <p:nvPr/>
            </p:nvGrpSpPr>
            <p:grpSpPr bwMode="auto">
              <a:xfrm>
                <a:off x="2706" y="3588"/>
                <a:ext cx="58" cy="431"/>
                <a:chOff x="2706" y="3588"/>
                <a:chExt cx="58" cy="431"/>
              </a:xfrm>
            </p:grpSpPr>
            <p:grpSp>
              <p:nvGrpSpPr>
                <p:cNvPr id="30864" name="Group 584">
                  <a:extLst>
                    <a:ext uri="{FF2B5EF4-FFF2-40B4-BE49-F238E27FC236}">
                      <a16:creationId xmlns:a16="http://schemas.microsoft.com/office/drawing/2014/main" id="{CE2A0E75-54EF-4145-B295-F6595657B271}"/>
                    </a:ext>
                  </a:extLst>
                </p:cNvPr>
                <p:cNvGrpSpPr>
                  <a:grpSpLocks/>
                </p:cNvGrpSpPr>
                <p:nvPr/>
              </p:nvGrpSpPr>
              <p:grpSpPr bwMode="auto">
                <a:xfrm>
                  <a:off x="2706" y="3588"/>
                  <a:ext cx="58" cy="210"/>
                  <a:chOff x="2706" y="3588"/>
                  <a:chExt cx="58" cy="210"/>
                </a:xfrm>
              </p:grpSpPr>
              <p:sp>
                <p:nvSpPr>
                  <p:cNvPr id="30869" name="Oval 581">
                    <a:extLst>
                      <a:ext uri="{FF2B5EF4-FFF2-40B4-BE49-F238E27FC236}">
                        <a16:creationId xmlns:a16="http://schemas.microsoft.com/office/drawing/2014/main" id="{19B8FC75-CC72-034A-B434-D4D621F8B687}"/>
                      </a:ext>
                    </a:extLst>
                  </p:cNvPr>
                  <p:cNvSpPr>
                    <a:spLocks noChangeArrowheads="1"/>
                  </p:cNvSpPr>
                  <p:nvPr/>
                </p:nvSpPr>
                <p:spPr bwMode="auto">
                  <a:xfrm>
                    <a:off x="2707" y="3588"/>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70" name="Line 582">
                    <a:extLst>
                      <a:ext uri="{FF2B5EF4-FFF2-40B4-BE49-F238E27FC236}">
                        <a16:creationId xmlns:a16="http://schemas.microsoft.com/office/drawing/2014/main" id="{C3336CCC-0D08-6447-A724-0251B6C89B30}"/>
                      </a:ext>
                    </a:extLst>
                  </p:cNvPr>
                  <p:cNvSpPr>
                    <a:spLocks noChangeShapeType="1"/>
                  </p:cNvSpPr>
                  <p:nvPr/>
                </p:nvSpPr>
                <p:spPr bwMode="auto">
                  <a:xfrm flipV="1">
                    <a:off x="2706"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71" name="Line 583">
                    <a:extLst>
                      <a:ext uri="{FF2B5EF4-FFF2-40B4-BE49-F238E27FC236}">
                        <a16:creationId xmlns:a16="http://schemas.microsoft.com/office/drawing/2014/main" id="{970D5E8A-56A2-4249-9BBB-4E8F7C9F0745}"/>
                      </a:ext>
                    </a:extLst>
                  </p:cNvPr>
                  <p:cNvSpPr>
                    <a:spLocks noChangeShapeType="1"/>
                  </p:cNvSpPr>
                  <p:nvPr/>
                </p:nvSpPr>
                <p:spPr bwMode="auto">
                  <a:xfrm>
                    <a:off x="2738"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65" name="Group 588">
                  <a:extLst>
                    <a:ext uri="{FF2B5EF4-FFF2-40B4-BE49-F238E27FC236}">
                      <a16:creationId xmlns:a16="http://schemas.microsoft.com/office/drawing/2014/main" id="{9D9503F9-5419-5A40-9480-BA97EDA866BB}"/>
                    </a:ext>
                  </a:extLst>
                </p:cNvPr>
                <p:cNvGrpSpPr>
                  <a:grpSpLocks/>
                </p:cNvGrpSpPr>
                <p:nvPr/>
              </p:nvGrpSpPr>
              <p:grpSpPr bwMode="auto">
                <a:xfrm>
                  <a:off x="2707" y="3809"/>
                  <a:ext cx="56" cy="210"/>
                  <a:chOff x="2707" y="3809"/>
                  <a:chExt cx="56" cy="210"/>
                </a:xfrm>
              </p:grpSpPr>
              <p:sp>
                <p:nvSpPr>
                  <p:cNvPr id="30866" name="Oval 585">
                    <a:extLst>
                      <a:ext uri="{FF2B5EF4-FFF2-40B4-BE49-F238E27FC236}">
                        <a16:creationId xmlns:a16="http://schemas.microsoft.com/office/drawing/2014/main" id="{422A6460-5711-F94E-8A16-83EB6F910F5C}"/>
                      </a:ext>
                    </a:extLst>
                  </p:cNvPr>
                  <p:cNvSpPr>
                    <a:spLocks noChangeArrowheads="1"/>
                  </p:cNvSpPr>
                  <p:nvPr/>
                </p:nvSpPr>
                <p:spPr bwMode="auto">
                  <a:xfrm>
                    <a:off x="2707" y="3940"/>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67" name="Line 586">
                    <a:extLst>
                      <a:ext uri="{FF2B5EF4-FFF2-40B4-BE49-F238E27FC236}">
                        <a16:creationId xmlns:a16="http://schemas.microsoft.com/office/drawing/2014/main" id="{C043184D-ADC2-1C40-9AF6-03978BF280EA}"/>
                      </a:ext>
                    </a:extLst>
                  </p:cNvPr>
                  <p:cNvSpPr>
                    <a:spLocks noChangeShapeType="1"/>
                  </p:cNvSpPr>
                  <p:nvPr/>
                </p:nvSpPr>
                <p:spPr bwMode="auto">
                  <a:xfrm>
                    <a:off x="2707"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68" name="Line 587">
                    <a:extLst>
                      <a:ext uri="{FF2B5EF4-FFF2-40B4-BE49-F238E27FC236}">
                        <a16:creationId xmlns:a16="http://schemas.microsoft.com/office/drawing/2014/main" id="{B0B978C0-A370-674F-9BA5-13A6FC2113D1}"/>
                      </a:ext>
                    </a:extLst>
                  </p:cNvPr>
                  <p:cNvSpPr>
                    <a:spLocks noChangeShapeType="1"/>
                  </p:cNvSpPr>
                  <p:nvPr/>
                </p:nvSpPr>
                <p:spPr bwMode="auto">
                  <a:xfrm flipV="1">
                    <a:off x="2737"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5" name="Group 598">
                <a:extLst>
                  <a:ext uri="{FF2B5EF4-FFF2-40B4-BE49-F238E27FC236}">
                    <a16:creationId xmlns:a16="http://schemas.microsoft.com/office/drawing/2014/main" id="{D9B0361D-9638-5448-AE8F-B8C0DF49D59C}"/>
                  </a:ext>
                </a:extLst>
              </p:cNvPr>
              <p:cNvGrpSpPr>
                <a:grpSpLocks/>
              </p:cNvGrpSpPr>
              <p:nvPr/>
            </p:nvGrpSpPr>
            <p:grpSpPr bwMode="auto">
              <a:xfrm>
                <a:off x="2777" y="3588"/>
                <a:ext cx="56" cy="431"/>
                <a:chOff x="2777" y="3588"/>
                <a:chExt cx="56" cy="431"/>
              </a:xfrm>
            </p:grpSpPr>
            <p:grpSp>
              <p:nvGrpSpPr>
                <p:cNvPr id="30856" name="Group 593">
                  <a:extLst>
                    <a:ext uri="{FF2B5EF4-FFF2-40B4-BE49-F238E27FC236}">
                      <a16:creationId xmlns:a16="http://schemas.microsoft.com/office/drawing/2014/main" id="{65DB262C-9681-784B-BA11-3F6A3705F87C}"/>
                    </a:ext>
                  </a:extLst>
                </p:cNvPr>
                <p:cNvGrpSpPr>
                  <a:grpSpLocks/>
                </p:cNvGrpSpPr>
                <p:nvPr/>
              </p:nvGrpSpPr>
              <p:grpSpPr bwMode="auto">
                <a:xfrm>
                  <a:off x="2777" y="3588"/>
                  <a:ext cx="56" cy="210"/>
                  <a:chOff x="2777" y="3588"/>
                  <a:chExt cx="56" cy="210"/>
                </a:xfrm>
              </p:grpSpPr>
              <p:sp>
                <p:nvSpPr>
                  <p:cNvPr id="30861" name="Oval 590">
                    <a:extLst>
                      <a:ext uri="{FF2B5EF4-FFF2-40B4-BE49-F238E27FC236}">
                        <a16:creationId xmlns:a16="http://schemas.microsoft.com/office/drawing/2014/main" id="{16BA1CE0-2AFB-A642-ACEB-CA1E4F45095B}"/>
                      </a:ext>
                    </a:extLst>
                  </p:cNvPr>
                  <p:cNvSpPr>
                    <a:spLocks noChangeArrowheads="1"/>
                  </p:cNvSpPr>
                  <p:nvPr/>
                </p:nvSpPr>
                <p:spPr bwMode="auto">
                  <a:xfrm>
                    <a:off x="2777"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62" name="Line 591">
                    <a:extLst>
                      <a:ext uri="{FF2B5EF4-FFF2-40B4-BE49-F238E27FC236}">
                        <a16:creationId xmlns:a16="http://schemas.microsoft.com/office/drawing/2014/main" id="{F68A51D3-4C00-AE46-BAC8-90D75A290494}"/>
                      </a:ext>
                    </a:extLst>
                  </p:cNvPr>
                  <p:cNvSpPr>
                    <a:spLocks noChangeShapeType="1"/>
                  </p:cNvSpPr>
                  <p:nvPr/>
                </p:nvSpPr>
                <p:spPr bwMode="auto">
                  <a:xfrm flipV="1">
                    <a:off x="2778"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63" name="Line 592">
                    <a:extLst>
                      <a:ext uri="{FF2B5EF4-FFF2-40B4-BE49-F238E27FC236}">
                        <a16:creationId xmlns:a16="http://schemas.microsoft.com/office/drawing/2014/main" id="{FA2F4E49-70FB-694D-B205-BA23D8EB85C1}"/>
                      </a:ext>
                    </a:extLst>
                  </p:cNvPr>
                  <p:cNvSpPr>
                    <a:spLocks noChangeShapeType="1"/>
                  </p:cNvSpPr>
                  <p:nvPr/>
                </p:nvSpPr>
                <p:spPr bwMode="auto">
                  <a:xfrm>
                    <a:off x="2809"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57" name="Group 597">
                  <a:extLst>
                    <a:ext uri="{FF2B5EF4-FFF2-40B4-BE49-F238E27FC236}">
                      <a16:creationId xmlns:a16="http://schemas.microsoft.com/office/drawing/2014/main" id="{3BE3A9D0-367D-7843-94F4-382C689C2C22}"/>
                    </a:ext>
                  </a:extLst>
                </p:cNvPr>
                <p:cNvGrpSpPr>
                  <a:grpSpLocks/>
                </p:cNvGrpSpPr>
                <p:nvPr/>
              </p:nvGrpSpPr>
              <p:grpSpPr bwMode="auto">
                <a:xfrm>
                  <a:off x="2777" y="3809"/>
                  <a:ext cx="55" cy="210"/>
                  <a:chOff x="2777" y="3809"/>
                  <a:chExt cx="55" cy="210"/>
                </a:xfrm>
              </p:grpSpPr>
              <p:sp>
                <p:nvSpPr>
                  <p:cNvPr id="30858" name="Oval 594">
                    <a:extLst>
                      <a:ext uri="{FF2B5EF4-FFF2-40B4-BE49-F238E27FC236}">
                        <a16:creationId xmlns:a16="http://schemas.microsoft.com/office/drawing/2014/main" id="{855B08B8-A6DA-EE40-ABF3-3608D2048288}"/>
                      </a:ext>
                    </a:extLst>
                  </p:cNvPr>
                  <p:cNvSpPr>
                    <a:spLocks noChangeArrowheads="1"/>
                  </p:cNvSpPr>
                  <p:nvPr/>
                </p:nvSpPr>
                <p:spPr bwMode="auto">
                  <a:xfrm>
                    <a:off x="2777"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59" name="Line 595">
                    <a:extLst>
                      <a:ext uri="{FF2B5EF4-FFF2-40B4-BE49-F238E27FC236}">
                        <a16:creationId xmlns:a16="http://schemas.microsoft.com/office/drawing/2014/main" id="{7A629017-3609-994A-BC62-3860013743CC}"/>
                      </a:ext>
                    </a:extLst>
                  </p:cNvPr>
                  <p:cNvSpPr>
                    <a:spLocks noChangeShapeType="1"/>
                  </p:cNvSpPr>
                  <p:nvPr/>
                </p:nvSpPr>
                <p:spPr bwMode="auto">
                  <a:xfrm>
                    <a:off x="2779"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60" name="Line 596">
                    <a:extLst>
                      <a:ext uri="{FF2B5EF4-FFF2-40B4-BE49-F238E27FC236}">
                        <a16:creationId xmlns:a16="http://schemas.microsoft.com/office/drawing/2014/main" id="{25800C09-2754-FF4E-9CE4-BA0944EE5E46}"/>
                      </a:ext>
                    </a:extLst>
                  </p:cNvPr>
                  <p:cNvSpPr>
                    <a:spLocks noChangeShapeType="1"/>
                  </p:cNvSpPr>
                  <p:nvPr/>
                </p:nvSpPr>
                <p:spPr bwMode="auto">
                  <a:xfrm flipV="1">
                    <a:off x="2808"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sp>
        <p:nvSpPr>
          <p:cNvPr id="30731" name="Oval 601">
            <a:extLst>
              <a:ext uri="{FF2B5EF4-FFF2-40B4-BE49-F238E27FC236}">
                <a16:creationId xmlns:a16="http://schemas.microsoft.com/office/drawing/2014/main" id="{4F6085EB-F825-EC4B-A38D-9FD2B13A2387}"/>
              </a:ext>
            </a:extLst>
          </p:cNvPr>
          <p:cNvSpPr>
            <a:spLocks noChangeArrowheads="1"/>
          </p:cNvSpPr>
          <p:nvPr/>
        </p:nvSpPr>
        <p:spPr bwMode="auto">
          <a:xfrm>
            <a:off x="1917700" y="3957638"/>
            <a:ext cx="474663" cy="546100"/>
          </a:xfrm>
          <a:prstGeom prst="ellipse">
            <a:avLst/>
          </a:prstGeom>
          <a:solidFill>
            <a:srgbClr val="3399FF"/>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2" name="Oval 602">
            <a:extLst>
              <a:ext uri="{FF2B5EF4-FFF2-40B4-BE49-F238E27FC236}">
                <a16:creationId xmlns:a16="http://schemas.microsoft.com/office/drawing/2014/main" id="{C94B68D8-CF07-5444-A659-A67E10BF4FEC}"/>
              </a:ext>
            </a:extLst>
          </p:cNvPr>
          <p:cNvSpPr>
            <a:spLocks noChangeArrowheads="1"/>
          </p:cNvSpPr>
          <p:nvPr/>
        </p:nvSpPr>
        <p:spPr bwMode="auto">
          <a:xfrm>
            <a:off x="2227263" y="4067175"/>
            <a:ext cx="474662" cy="544513"/>
          </a:xfrm>
          <a:prstGeom prst="ellipse">
            <a:avLst/>
          </a:prstGeom>
          <a:solidFill>
            <a:srgbClr val="FF00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3" name="Oval 603">
            <a:extLst>
              <a:ext uri="{FF2B5EF4-FFF2-40B4-BE49-F238E27FC236}">
                <a16:creationId xmlns:a16="http://schemas.microsoft.com/office/drawing/2014/main" id="{50848187-BD16-E14B-8AC9-8891BC8F8659}"/>
              </a:ext>
            </a:extLst>
          </p:cNvPr>
          <p:cNvSpPr>
            <a:spLocks noChangeArrowheads="1"/>
          </p:cNvSpPr>
          <p:nvPr/>
        </p:nvSpPr>
        <p:spPr bwMode="auto">
          <a:xfrm>
            <a:off x="1655763" y="4049713"/>
            <a:ext cx="477837" cy="546100"/>
          </a:xfrm>
          <a:prstGeom prst="ellipse">
            <a:avLst/>
          </a:prstGeom>
          <a:solidFill>
            <a:srgbClr val="FF00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4" name="Oval 605">
            <a:extLst>
              <a:ext uri="{FF2B5EF4-FFF2-40B4-BE49-F238E27FC236}">
                <a16:creationId xmlns:a16="http://schemas.microsoft.com/office/drawing/2014/main" id="{4B3EFBC6-A0DB-7541-AB77-0DE1A01968FC}"/>
              </a:ext>
            </a:extLst>
          </p:cNvPr>
          <p:cNvSpPr>
            <a:spLocks noChangeArrowheads="1"/>
          </p:cNvSpPr>
          <p:nvPr/>
        </p:nvSpPr>
        <p:spPr bwMode="auto">
          <a:xfrm>
            <a:off x="2214563" y="4384675"/>
            <a:ext cx="474662" cy="544513"/>
          </a:xfrm>
          <a:prstGeom prst="ellipse">
            <a:avLst/>
          </a:prstGeom>
          <a:solidFill>
            <a:srgbClr val="3399FF"/>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0735" name="Group 622">
            <a:extLst>
              <a:ext uri="{FF2B5EF4-FFF2-40B4-BE49-F238E27FC236}">
                <a16:creationId xmlns:a16="http://schemas.microsoft.com/office/drawing/2014/main" id="{ABFB5088-096A-7B4B-AC22-EBA79E67820C}"/>
              </a:ext>
            </a:extLst>
          </p:cNvPr>
          <p:cNvGrpSpPr>
            <a:grpSpLocks/>
          </p:cNvGrpSpPr>
          <p:nvPr/>
        </p:nvGrpSpPr>
        <p:grpSpPr bwMode="auto">
          <a:xfrm>
            <a:off x="2012950" y="5080000"/>
            <a:ext cx="365125" cy="1136650"/>
            <a:chOff x="1525" y="3432"/>
            <a:chExt cx="259" cy="716"/>
          </a:xfrm>
        </p:grpSpPr>
        <p:grpSp>
          <p:nvGrpSpPr>
            <p:cNvPr id="30833" name="Group 614">
              <a:extLst>
                <a:ext uri="{FF2B5EF4-FFF2-40B4-BE49-F238E27FC236}">
                  <a16:creationId xmlns:a16="http://schemas.microsoft.com/office/drawing/2014/main" id="{FDFD54EC-7202-6D44-A190-02B1CD0B29AF}"/>
                </a:ext>
              </a:extLst>
            </p:cNvPr>
            <p:cNvGrpSpPr>
              <a:grpSpLocks/>
            </p:cNvGrpSpPr>
            <p:nvPr/>
          </p:nvGrpSpPr>
          <p:grpSpPr bwMode="auto">
            <a:xfrm>
              <a:off x="1558" y="3500"/>
              <a:ext cx="226" cy="648"/>
              <a:chOff x="1558" y="3500"/>
              <a:chExt cx="226" cy="648"/>
            </a:xfrm>
          </p:grpSpPr>
          <p:sp>
            <p:nvSpPr>
              <p:cNvPr id="30841" name="AutoShape 608">
                <a:extLst>
                  <a:ext uri="{FF2B5EF4-FFF2-40B4-BE49-F238E27FC236}">
                    <a16:creationId xmlns:a16="http://schemas.microsoft.com/office/drawing/2014/main" id="{BC89801E-C4B7-BA48-A228-4BA9CC5646EE}"/>
                  </a:ext>
                </a:extLst>
              </p:cNvPr>
              <p:cNvSpPr>
                <a:spLocks noChangeArrowheads="1"/>
              </p:cNvSpPr>
              <p:nvPr/>
            </p:nvSpPr>
            <p:spPr bwMode="auto">
              <a:xfrm>
                <a:off x="1558" y="3500"/>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2" name="AutoShape 609">
                <a:extLst>
                  <a:ext uri="{FF2B5EF4-FFF2-40B4-BE49-F238E27FC236}">
                    <a16:creationId xmlns:a16="http://schemas.microsoft.com/office/drawing/2014/main" id="{82CF1BC8-44BE-184B-97A6-E30D513E24A8}"/>
                  </a:ext>
                </a:extLst>
              </p:cNvPr>
              <p:cNvSpPr>
                <a:spLocks noChangeArrowheads="1"/>
              </p:cNvSpPr>
              <p:nvPr/>
            </p:nvSpPr>
            <p:spPr bwMode="auto">
              <a:xfrm>
                <a:off x="1595" y="3524"/>
                <a:ext cx="52"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3" name="AutoShape 610">
                <a:extLst>
                  <a:ext uri="{FF2B5EF4-FFF2-40B4-BE49-F238E27FC236}">
                    <a16:creationId xmlns:a16="http://schemas.microsoft.com/office/drawing/2014/main" id="{7258CA0B-3D54-E146-9AAA-483F2E935419}"/>
                  </a:ext>
                </a:extLst>
              </p:cNvPr>
              <p:cNvSpPr>
                <a:spLocks noChangeArrowheads="1"/>
              </p:cNvSpPr>
              <p:nvPr/>
            </p:nvSpPr>
            <p:spPr bwMode="auto">
              <a:xfrm>
                <a:off x="1636" y="3548"/>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4" name="AutoShape 611">
                <a:extLst>
                  <a:ext uri="{FF2B5EF4-FFF2-40B4-BE49-F238E27FC236}">
                    <a16:creationId xmlns:a16="http://schemas.microsoft.com/office/drawing/2014/main" id="{7F483B76-823D-EA42-99F0-D38A0797D9DA}"/>
                  </a:ext>
                </a:extLst>
              </p:cNvPr>
              <p:cNvSpPr>
                <a:spLocks noChangeArrowheads="1"/>
              </p:cNvSpPr>
              <p:nvPr/>
            </p:nvSpPr>
            <p:spPr bwMode="auto">
              <a:xfrm>
                <a:off x="1669" y="3544"/>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5" name="AutoShape 612">
                <a:extLst>
                  <a:ext uri="{FF2B5EF4-FFF2-40B4-BE49-F238E27FC236}">
                    <a16:creationId xmlns:a16="http://schemas.microsoft.com/office/drawing/2014/main" id="{CBAFEADA-BD67-3643-BB41-8C121E3F324A}"/>
                  </a:ext>
                </a:extLst>
              </p:cNvPr>
              <p:cNvSpPr>
                <a:spLocks noChangeArrowheads="1"/>
              </p:cNvSpPr>
              <p:nvPr/>
            </p:nvSpPr>
            <p:spPr bwMode="auto">
              <a:xfrm>
                <a:off x="1702" y="3524"/>
                <a:ext cx="50"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6" name="AutoShape 613">
                <a:extLst>
                  <a:ext uri="{FF2B5EF4-FFF2-40B4-BE49-F238E27FC236}">
                    <a16:creationId xmlns:a16="http://schemas.microsoft.com/office/drawing/2014/main" id="{1B03C2AE-AE99-CF47-BB65-A689B2A3A4FD}"/>
                  </a:ext>
                </a:extLst>
              </p:cNvPr>
              <p:cNvSpPr>
                <a:spLocks noChangeArrowheads="1"/>
              </p:cNvSpPr>
              <p:nvPr/>
            </p:nvSpPr>
            <p:spPr bwMode="auto">
              <a:xfrm>
                <a:off x="1736" y="3504"/>
                <a:ext cx="48"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nvGrpSpPr>
            <p:cNvPr id="30834" name="Group 621">
              <a:extLst>
                <a:ext uri="{FF2B5EF4-FFF2-40B4-BE49-F238E27FC236}">
                  <a16:creationId xmlns:a16="http://schemas.microsoft.com/office/drawing/2014/main" id="{01465D89-ED75-3647-B609-89EDC85173DF}"/>
                </a:ext>
              </a:extLst>
            </p:cNvPr>
            <p:cNvGrpSpPr>
              <a:grpSpLocks/>
            </p:cNvGrpSpPr>
            <p:nvPr/>
          </p:nvGrpSpPr>
          <p:grpSpPr bwMode="auto">
            <a:xfrm>
              <a:off x="1525" y="3432"/>
              <a:ext cx="227" cy="648"/>
              <a:chOff x="1525" y="3432"/>
              <a:chExt cx="227" cy="648"/>
            </a:xfrm>
          </p:grpSpPr>
          <p:sp>
            <p:nvSpPr>
              <p:cNvPr id="30835" name="AutoShape 615">
                <a:extLst>
                  <a:ext uri="{FF2B5EF4-FFF2-40B4-BE49-F238E27FC236}">
                    <a16:creationId xmlns:a16="http://schemas.microsoft.com/office/drawing/2014/main" id="{A478451A-35E5-4C41-8BC9-1494280FE026}"/>
                  </a:ext>
                </a:extLst>
              </p:cNvPr>
              <p:cNvSpPr>
                <a:spLocks noChangeArrowheads="1"/>
              </p:cNvSpPr>
              <p:nvPr/>
            </p:nvSpPr>
            <p:spPr bwMode="auto">
              <a:xfrm>
                <a:off x="1525" y="3480"/>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6" name="AutoShape 616">
                <a:extLst>
                  <a:ext uri="{FF2B5EF4-FFF2-40B4-BE49-F238E27FC236}">
                    <a16:creationId xmlns:a16="http://schemas.microsoft.com/office/drawing/2014/main" id="{FF802DD3-6C41-C44F-AF05-527CC599EA71}"/>
                  </a:ext>
                </a:extLst>
              </p:cNvPr>
              <p:cNvSpPr>
                <a:spLocks noChangeArrowheads="1"/>
              </p:cNvSpPr>
              <p:nvPr/>
            </p:nvSpPr>
            <p:spPr bwMode="auto">
              <a:xfrm>
                <a:off x="1562" y="3456"/>
                <a:ext cx="51"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7" name="AutoShape 617">
                <a:extLst>
                  <a:ext uri="{FF2B5EF4-FFF2-40B4-BE49-F238E27FC236}">
                    <a16:creationId xmlns:a16="http://schemas.microsoft.com/office/drawing/2014/main" id="{44F68FB7-EF27-B449-8643-8ED09F6B1BE5}"/>
                  </a:ext>
                </a:extLst>
              </p:cNvPr>
              <p:cNvSpPr>
                <a:spLocks noChangeArrowheads="1"/>
              </p:cNvSpPr>
              <p:nvPr/>
            </p:nvSpPr>
            <p:spPr bwMode="auto">
              <a:xfrm>
                <a:off x="1601" y="3432"/>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8" name="AutoShape 618">
                <a:extLst>
                  <a:ext uri="{FF2B5EF4-FFF2-40B4-BE49-F238E27FC236}">
                    <a16:creationId xmlns:a16="http://schemas.microsoft.com/office/drawing/2014/main" id="{F4674C56-F1ED-0C44-90A3-C0B0F4476F9D}"/>
                  </a:ext>
                </a:extLst>
              </p:cNvPr>
              <p:cNvSpPr>
                <a:spLocks noChangeArrowheads="1"/>
              </p:cNvSpPr>
              <p:nvPr/>
            </p:nvSpPr>
            <p:spPr bwMode="auto">
              <a:xfrm>
                <a:off x="1636" y="3436"/>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9" name="AutoShape 619">
                <a:extLst>
                  <a:ext uri="{FF2B5EF4-FFF2-40B4-BE49-F238E27FC236}">
                    <a16:creationId xmlns:a16="http://schemas.microsoft.com/office/drawing/2014/main" id="{F1336DF0-1DF1-2E4F-BEEF-4D0230115C3A}"/>
                  </a:ext>
                </a:extLst>
              </p:cNvPr>
              <p:cNvSpPr>
                <a:spLocks noChangeArrowheads="1"/>
              </p:cNvSpPr>
              <p:nvPr/>
            </p:nvSpPr>
            <p:spPr bwMode="auto">
              <a:xfrm>
                <a:off x="1669" y="3456"/>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0" name="AutoShape 620">
                <a:extLst>
                  <a:ext uri="{FF2B5EF4-FFF2-40B4-BE49-F238E27FC236}">
                    <a16:creationId xmlns:a16="http://schemas.microsoft.com/office/drawing/2014/main" id="{15F8659E-11AE-8243-8432-45B379475E43}"/>
                  </a:ext>
                </a:extLst>
              </p:cNvPr>
              <p:cNvSpPr>
                <a:spLocks noChangeArrowheads="1"/>
              </p:cNvSpPr>
              <p:nvPr/>
            </p:nvSpPr>
            <p:spPr bwMode="auto">
              <a:xfrm>
                <a:off x="1702" y="3476"/>
                <a:ext cx="50"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sp>
        <p:nvSpPr>
          <p:cNvPr id="30736" name="Oval 623">
            <a:extLst>
              <a:ext uri="{FF2B5EF4-FFF2-40B4-BE49-F238E27FC236}">
                <a16:creationId xmlns:a16="http://schemas.microsoft.com/office/drawing/2014/main" id="{907C56BD-6274-6644-B052-05AEAD7F4FCD}"/>
              </a:ext>
            </a:extLst>
          </p:cNvPr>
          <p:cNvSpPr>
            <a:spLocks noChangeArrowheads="1"/>
          </p:cNvSpPr>
          <p:nvPr/>
        </p:nvSpPr>
        <p:spPr bwMode="auto">
          <a:xfrm>
            <a:off x="2060575" y="4895850"/>
            <a:ext cx="150813" cy="546100"/>
          </a:xfrm>
          <a:prstGeom prst="ellipse">
            <a:avLst/>
          </a:prstGeom>
          <a:solidFill>
            <a:srgbClr val="9966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7" name="Oval 624">
            <a:extLst>
              <a:ext uri="{FF2B5EF4-FFF2-40B4-BE49-F238E27FC236}">
                <a16:creationId xmlns:a16="http://schemas.microsoft.com/office/drawing/2014/main" id="{2E5E0E11-3AB6-6C40-812F-B3577230BB3D}"/>
              </a:ext>
            </a:extLst>
          </p:cNvPr>
          <p:cNvSpPr>
            <a:spLocks noChangeArrowheads="1"/>
          </p:cNvSpPr>
          <p:nvPr/>
        </p:nvSpPr>
        <p:spPr bwMode="auto">
          <a:xfrm>
            <a:off x="1873250" y="4946650"/>
            <a:ext cx="266700" cy="379413"/>
          </a:xfrm>
          <a:prstGeom prst="ellipse">
            <a:avLst/>
          </a:prstGeom>
          <a:solidFill>
            <a:schemeClr val="accent1"/>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8" name="Oval 625">
            <a:extLst>
              <a:ext uri="{FF2B5EF4-FFF2-40B4-BE49-F238E27FC236}">
                <a16:creationId xmlns:a16="http://schemas.microsoft.com/office/drawing/2014/main" id="{35E7A7B4-E76A-8146-9476-99EDAE948FE7}"/>
              </a:ext>
            </a:extLst>
          </p:cNvPr>
          <p:cNvSpPr>
            <a:spLocks noChangeArrowheads="1"/>
          </p:cNvSpPr>
          <p:nvPr/>
        </p:nvSpPr>
        <p:spPr bwMode="auto">
          <a:xfrm>
            <a:off x="1824038" y="5111750"/>
            <a:ext cx="285750" cy="323850"/>
          </a:xfrm>
          <a:prstGeom prst="ellipse">
            <a:avLst/>
          </a:prstGeom>
          <a:solidFill>
            <a:srgbClr val="66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9" name="Oval 626">
            <a:extLst>
              <a:ext uri="{FF2B5EF4-FFF2-40B4-BE49-F238E27FC236}">
                <a16:creationId xmlns:a16="http://schemas.microsoft.com/office/drawing/2014/main" id="{07247E0F-C755-BE4A-A81D-1173E9738980}"/>
              </a:ext>
            </a:extLst>
          </p:cNvPr>
          <p:cNvSpPr>
            <a:spLocks noChangeArrowheads="1"/>
          </p:cNvSpPr>
          <p:nvPr/>
        </p:nvSpPr>
        <p:spPr bwMode="auto">
          <a:xfrm>
            <a:off x="2127250" y="4965700"/>
            <a:ext cx="333375" cy="360363"/>
          </a:xfrm>
          <a:prstGeom prst="ellipse">
            <a:avLst/>
          </a:prstGeom>
          <a:solidFill>
            <a:schemeClr val="accent1"/>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40" name="Oval 627">
            <a:extLst>
              <a:ext uri="{FF2B5EF4-FFF2-40B4-BE49-F238E27FC236}">
                <a16:creationId xmlns:a16="http://schemas.microsoft.com/office/drawing/2014/main" id="{C51D7232-B039-BF43-B2E8-26F1A4873FEF}"/>
              </a:ext>
            </a:extLst>
          </p:cNvPr>
          <p:cNvSpPr>
            <a:spLocks noChangeArrowheads="1"/>
          </p:cNvSpPr>
          <p:nvPr/>
        </p:nvSpPr>
        <p:spPr bwMode="auto">
          <a:xfrm>
            <a:off x="2116138" y="5124450"/>
            <a:ext cx="301625" cy="336550"/>
          </a:xfrm>
          <a:prstGeom prst="ellipse">
            <a:avLst/>
          </a:prstGeom>
          <a:solidFill>
            <a:srgbClr val="66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0741" name="Group 630">
            <a:extLst>
              <a:ext uri="{FF2B5EF4-FFF2-40B4-BE49-F238E27FC236}">
                <a16:creationId xmlns:a16="http://schemas.microsoft.com/office/drawing/2014/main" id="{E41F7B11-8EB2-BB4F-9DCC-9CBD4F5CE906}"/>
              </a:ext>
            </a:extLst>
          </p:cNvPr>
          <p:cNvGrpSpPr>
            <a:grpSpLocks/>
          </p:cNvGrpSpPr>
          <p:nvPr/>
        </p:nvGrpSpPr>
        <p:grpSpPr bwMode="auto">
          <a:xfrm>
            <a:off x="2303463" y="5249863"/>
            <a:ext cx="377825" cy="817562"/>
            <a:chOff x="1742" y="3539"/>
            <a:chExt cx="268" cy="515"/>
          </a:xfrm>
        </p:grpSpPr>
        <p:sp>
          <p:nvSpPr>
            <p:cNvPr id="30831" name="Oval 628">
              <a:extLst>
                <a:ext uri="{FF2B5EF4-FFF2-40B4-BE49-F238E27FC236}">
                  <a16:creationId xmlns:a16="http://schemas.microsoft.com/office/drawing/2014/main" id="{3015B32B-357F-0F43-8CEB-B49C8B45CB98}"/>
                </a:ext>
              </a:extLst>
            </p:cNvPr>
            <p:cNvSpPr>
              <a:spLocks noChangeArrowheads="1"/>
            </p:cNvSpPr>
            <p:nvPr/>
          </p:nvSpPr>
          <p:spPr bwMode="auto">
            <a:xfrm>
              <a:off x="1742" y="3539"/>
              <a:ext cx="216" cy="503"/>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2" name="Oval 629">
              <a:extLst>
                <a:ext uri="{FF2B5EF4-FFF2-40B4-BE49-F238E27FC236}">
                  <a16:creationId xmlns:a16="http://schemas.microsoft.com/office/drawing/2014/main" id="{7F0F1509-A5A3-3E4A-BCBF-ABB23CD69BF0}"/>
                </a:ext>
              </a:extLst>
            </p:cNvPr>
            <p:cNvSpPr>
              <a:spLocks noChangeArrowheads="1"/>
            </p:cNvSpPr>
            <p:nvPr/>
          </p:nvSpPr>
          <p:spPr bwMode="auto">
            <a:xfrm>
              <a:off x="1864" y="3605"/>
              <a:ext cx="146" cy="449"/>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0742" name="Oval 631">
            <a:extLst>
              <a:ext uri="{FF2B5EF4-FFF2-40B4-BE49-F238E27FC236}">
                <a16:creationId xmlns:a16="http://schemas.microsoft.com/office/drawing/2014/main" id="{F829FE4F-F046-084C-8F5D-2FB6831E3CC2}"/>
              </a:ext>
            </a:extLst>
          </p:cNvPr>
          <p:cNvSpPr>
            <a:spLocks noChangeArrowheads="1"/>
          </p:cNvSpPr>
          <p:nvPr/>
        </p:nvSpPr>
        <p:spPr bwMode="auto">
          <a:xfrm>
            <a:off x="1795463" y="4660900"/>
            <a:ext cx="249237" cy="1603375"/>
          </a:xfrm>
          <a:prstGeom prst="ellipse">
            <a:avLst/>
          </a:prstGeom>
          <a:solidFill>
            <a:srgbClr val="FF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43" name="Oval 632">
            <a:extLst>
              <a:ext uri="{FF2B5EF4-FFF2-40B4-BE49-F238E27FC236}">
                <a16:creationId xmlns:a16="http://schemas.microsoft.com/office/drawing/2014/main" id="{2583476A-1AC7-DD41-9906-2D85F7AC42FF}"/>
              </a:ext>
            </a:extLst>
          </p:cNvPr>
          <p:cNvSpPr>
            <a:spLocks noChangeArrowheads="1"/>
          </p:cNvSpPr>
          <p:nvPr/>
        </p:nvSpPr>
        <p:spPr bwMode="auto">
          <a:xfrm>
            <a:off x="1736725" y="5329238"/>
            <a:ext cx="207963" cy="712787"/>
          </a:xfrm>
          <a:prstGeom prst="ellipse">
            <a:avLst/>
          </a:prstGeom>
          <a:solidFill>
            <a:srgbClr val="FF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44" name="Rectangle 636">
            <a:extLst>
              <a:ext uri="{FF2B5EF4-FFF2-40B4-BE49-F238E27FC236}">
                <a16:creationId xmlns:a16="http://schemas.microsoft.com/office/drawing/2014/main" id="{9DE74D12-2298-D34A-A124-E297C8D805F0}"/>
              </a:ext>
            </a:extLst>
          </p:cNvPr>
          <p:cNvSpPr>
            <a:spLocks noChangeArrowheads="1"/>
          </p:cNvSpPr>
          <p:nvPr/>
        </p:nvSpPr>
        <p:spPr bwMode="auto">
          <a:xfrm>
            <a:off x="2355850" y="4518025"/>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b</a:t>
            </a:r>
          </a:p>
        </p:txBody>
      </p:sp>
      <p:sp>
        <p:nvSpPr>
          <p:cNvPr id="30745" name="Rectangle 637">
            <a:extLst>
              <a:ext uri="{FF2B5EF4-FFF2-40B4-BE49-F238E27FC236}">
                <a16:creationId xmlns:a16="http://schemas.microsoft.com/office/drawing/2014/main" id="{17AA8DD9-A388-5447-9385-8757CA10D609}"/>
              </a:ext>
            </a:extLst>
          </p:cNvPr>
          <p:cNvSpPr>
            <a:spLocks noChangeArrowheads="1"/>
          </p:cNvSpPr>
          <p:nvPr/>
        </p:nvSpPr>
        <p:spPr bwMode="auto">
          <a:xfrm>
            <a:off x="1738313" y="4108450"/>
            <a:ext cx="30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a</a:t>
            </a:r>
          </a:p>
        </p:txBody>
      </p:sp>
      <p:sp>
        <p:nvSpPr>
          <p:cNvPr id="30746" name="Rectangle 638">
            <a:extLst>
              <a:ext uri="{FF2B5EF4-FFF2-40B4-BE49-F238E27FC236}">
                <a16:creationId xmlns:a16="http://schemas.microsoft.com/office/drawing/2014/main" id="{DFCA45DD-9E5C-0A4C-90F8-52EAB1EBD245}"/>
              </a:ext>
            </a:extLst>
          </p:cNvPr>
          <p:cNvSpPr>
            <a:spLocks noChangeArrowheads="1"/>
          </p:cNvSpPr>
          <p:nvPr/>
        </p:nvSpPr>
        <p:spPr bwMode="auto">
          <a:xfrm>
            <a:off x="2322513" y="4127500"/>
            <a:ext cx="30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a</a:t>
            </a:r>
          </a:p>
        </p:txBody>
      </p:sp>
      <p:sp>
        <p:nvSpPr>
          <p:cNvPr id="30747" name="Rectangle 639">
            <a:extLst>
              <a:ext uri="{FF2B5EF4-FFF2-40B4-BE49-F238E27FC236}">
                <a16:creationId xmlns:a16="http://schemas.microsoft.com/office/drawing/2014/main" id="{FA3B4B67-DCA0-BF48-A03D-098338FF162B}"/>
              </a:ext>
            </a:extLst>
          </p:cNvPr>
          <p:cNvSpPr>
            <a:spLocks noChangeArrowheads="1"/>
          </p:cNvSpPr>
          <p:nvPr/>
        </p:nvSpPr>
        <p:spPr bwMode="auto">
          <a:xfrm>
            <a:off x="2051050" y="4022725"/>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b</a:t>
            </a:r>
          </a:p>
        </p:txBody>
      </p:sp>
      <p:sp>
        <p:nvSpPr>
          <p:cNvPr id="30748" name="Rectangle 641">
            <a:extLst>
              <a:ext uri="{FF2B5EF4-FFF2-40B4-BE49-F238E27FC236}">
                <a16:creationId xmlns:a16="http://schemas.microsoft.com/office/drawing/2014/main" id="{062083BA-DC66-8541-B703-3D93DF764BFC}"/>
              </a:ext>
            </a:extLst>
          </p:cNvPr>
          <p:cNvSpPr>
            <a:spLocks noChangeArrowheads="1"/>
          </p:cNvSpPr>
          <p:nvPr/>
        </p:nvSpPr>
        <p:spPr bwMode="auto">
          <a:xfrm>
            <a:off x="2051050" y="555625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a:t>
            </a:r>
          </a:p>
        </p:txBody>
      </p:sp>
      <p:sp>
        <p:nvSpPr>
          <p:cNvPr id="30749" name="Rectangle 643">
            <a:extLst>
              <a:ext uri="{FF2B5EF4-FFF2-40B4-BE49-F238E27FC236}">
                <a16:creationId xmlns:a16="http://schemas.microsoft.com/office/drawing/2014/main" id="{FD15F720-22E0-4541-AA2B-3B0883C4647D}"/>
              </a:ext>
            </a:extLst>
          </p:cNvPr>
          <p:cNvSpPr>
            <a:spLocks noChangeArrowheads="1"/>
          </p:cNvSpPr>
          <p:nvPr/>
        </p:nvSpPr>
        <p:spPr bwMode="auto">
          <a:xfrm>
            <a:off x="1708150" y="927100"/>
            <a:ext cx="31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A</a:t>
            </a:r>
          </a:p>
        </p:txBody>
      </p:sp>
      <p:sp>
        <p:nvSpPr>
          <p:cNvPr id="30750" name="Rectangle 644">
            <a:extLst>
              <a:ext uri="{FF2B5EF4-FFF2-40B4-BE49-F238E27FC236}">
                <a16:creationId xmlns:a16="http://schemas.microsoft.com/office/drawing/2014/main" id="{B8B7E494-61FD-1248-911A-AD6E7BD1CBB8}"/>
              </a:ext>
            </a:extLst>
          </p:cNvPr>
          <p:cNvSpPr>
            <a:spLocks noChangeArrowheads="1"/>
          </p:cNvSpPr>
          <p:nvPr/>
        </p:nvSpPr>
        <p:spPr bwMode="auto">
          <a:xfrm>
            <a:off x="1766888" y="546100"/>
            <a:ext cx="322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B</a:t>
            </a:r>
          </a:p>
        </p:txBody>
      </p:sp>
      <p:sp>
        <p:nvSpPr>
          <p:cNvPr id="30751" name="Rectangle 645">
            <a:extLst>
              <a:ext uri="{FF2B5EF4-FFF2-40B4-BE49-F238E27FC236}">
                <a16:creationId xmlns:a16="http://schemas.microsoft.com/office/drawing/2014/main" id="{0548762D-5F75-7446-85E7-3DAD537F8D17}"/>
              </a:ext>
            </a:extLst>
          </p:cNvPr>
          <p:cNvSpPr>
            <a:spLocks noChangeArrowheads="1"/>
          </p:cNvSpPr>
          <p:nvPr/>
        </p:nvSpPr>
        <p:spPr bwMode="auto">
          <a:xfrm>
            <a:off x="2063750" y="431800"/>
            <a:ext cx="31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A</a:t>
            </a:r>
          </a:p>
        </p:txBody>
      </p:sp>
      <p:sp>
        <p:nvSpPr>
          <p:cNvPr id="30752" name="Rectangle 646">
            <a:extLst>
              <a:ext uri="{FF2B5EF4-FFF2-40B4-BE49-F238E27FC236}">
                <a16:creationId xmlns:a16="http://schemas.microsoft.com/office/drawing/2014/main" id="{3A129F11-2906-1542-9F7E-9F5D4FCE3EDD}"/>
              </a:ext>
            </a:extLst>
          </p:cNvPr>
          <p:cNvSpPr>
            <a:spLocks noChangeArrowheads="1"/>
          </p:cNvSpPr>
          <p:nvPr/>
        </p:nvSpPr>
        <p:spPr bwMode="auto">
          <a:xfrm>
            <a:off x="2368550" y="993775"/>
            <a:ext cx="31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A</a:t>
            </a:r>
          </a:p>
        </p:txBody>
      </p:sp>
      <p:sp>
        <p:nvSpPr>
          <p:cNvPr id="30753" name="Rectangle 647">
            <a:extLst>
              <a:ext uri="{FF2B5EF4-FFF2-40B4-BE49-F238E27FC236}">
                <a16:creationId xmlns:a16="http://schemas.microsoft.com/office/drawing/2014/main" id="{5E2131DA-FEBD-3B4A-84B1-3FE21232E553}"/>
              </a:ext>
            </a:extLst>
          </p:cNvPr>
          <p:cNvSpPr>
            <a:spLocks noChangeArrowheads="1"/>
          </p:cNvSpPr>
          <p:nvPr/>
        </p:nvSpPr>
        <p:spPr bwMode="auto">
          <a:xfrm>
            <a:off x="2028825" y="1089025"/>
            <a:ext cx="323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B</a:t>
            </a:r>
          </a:p>
        </p:txBody>
      </p:sp>
      <p:sp>
        <p:nvSpPr>
          <p:cNvPr id="30754" name="Rectangle 648">
            <a:extLst>
              <a:ext uri="{FF2B5EF4-FFF2-40B4-BE49-F238E27FC236}">
                <a16:creationId xmlns:a16="http://schemas.microsoft.com/office/drawing/2014/main" id="{A04A8D8A-B524-1940-9B3F-A1E7782A5956}"/>
              </a:ext>
            </a:extLst>
          </p:cNvPr>
          <p:cNvSpPr>
            <a:spLocks noChangeArrowheads="1"/>
          </p:cNvSpPr>
          <p:nvPr/>
        </p:nvSpPr>
        <p:spPr bwMode="auto">
          <a:xfrm>
            <a:off x="2343150" y="555625"/>
            <a:ext cx="322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B</a:t>
            </a:r>
          </a:p>
        </p:txBody>
      </p:sp>
      <p:sp>
        <p:nvSpPr>
          <p:cNvPr id="30755" name="Rectangle 649">
            <a:extLst>
              <a:ext uri="{FF2B5EF4-FFF2-40B4-BE49-F238E27FC236}">
                <a16:creationId xmlns:a16="http://schemas.microsoft.com/office/drawing/2014/main" id="{CE2C00C3-FDF5-0846-BDDF-9F81E6ACC42D}"/>
              </a:ext>
            </a:extLst>
          </p:cNvPr>
          <p:cNvSpPr>
            <a:spLocks noChangeArrowheads="1"/>
          </p:cNvSpPr>
          <p:nvPr/>
        </p:nvSpPr>
        <p:spPr bwMode="auto">
          <a:xfrm>
            <a:off x="2012950" y="18732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c</a:t>
            </a:r>
          </a:p>
        </p:txBody>
      </p:sp>
      <p:grpSp>
        <p:nvGrpSpPr>
          <p:cNvPr id="30756" name="Group 661">
            <a:extLst>
              <a:ext uri="{FF2B5EF4-FFF2-40B4-BE49-F238E27FC236}">
                <a16:creationId xmlns:a16="http://schemas.microsoft.com/office/drawing/2014/main" id="{7999137F-2A35-F741-B572-98047C5DE086}"/>
              </a:ext>
            </a:extLst>
          </p:cNvPr>
          <p:cNvGrpSpPr>
            <a:grpSpLocks/>
          </p:cNvGrpSpPr>
          <p:nvPr/>
        </p:nvGrpSpPr>
        <p:grpSpPr bwMode="auto">
          <a:xfrm>
            <a:off x="4910138" y="5334000"/>
            <a:ext cx="2849562" cy="1238250"/>
            <a:chOff x="3623" y="3207"/>
            <a:chExt cx="2019" cy="780"/>
          </a:xfrm>
        </p:grpSpPr>
        <p:grpSp>
          <p:nvGrpSpPr>
            <p:cNvPr id="30820" name="Group 659">
              <a:extLst>
                <a:ext uri="{FF2B5EF4-FFF2-40B4-BE49-F238E27FC236}">
                  <a16:creationId xmlns:a16="http://schemas.microsoft.com/office/drawing/2014/main" id="{770B3D7C-EFC4-E142-B340-D13BEE423F4F}"/>
                </a:ext>
              </a:extLst>
            </p:cNvPr>
            <p:cNvGrpSpPr>
              <a:grpSpLocks/>
            </p:cNvGrpSpPr>
            <p:nvPr/>
          </p:nvGrpSpPr>
          <p:grpSpPr bwMode="auto">
            <a:xfrm>
              <a:off x="3623" y="3207"/>
              <a:ext cx="689" cy="780"/>
              <a:chOff x="3623" y="3207"/>
              <a:chExt cx="689" cy="780"/>
            </a:xfrm>
          </p:grpSpPr>
          <p:sp>
            <p:nvSpPr>
              <p:cNvPr id="30822" name="Arc 650">
                <a:extLst>
                  <a:ext uri="{FF2B5EF4-FFF2-40B4-BE49-F238E27FC236}">
                    <a16:creationId xmlns:a16="http://schemas.microsoft.com/office/drawing/2014/main" id="{01A9A2AE-B03C-7E46-A4FD-FD629ED758EA}"/>
                  </a:ext>
                </a:extLst>
              </p:cNvPr>
              <p:cNvSpPr>
                <a:spLocks/>
              </p:cNvSpPr>
              <p:nvPr/>
            </p:nvSpPr>
            <p:spPr bwMode="auto">
              <a:xfrm>
                <a:off x="3875" y="3207"/>
                <a:ext cx="176" cy="129"/>
              </a:xfrm>
              <a:custGeom>
                <a:avLst/>
                <a:gdLst>
                  <a:gd name="T0" fmla="*/ 0 w 43200"/>
                  <a:gd name="T1" fmla="*/ 0 h 35069"/>
                  <a:gd name="T2" fmla="*/ 0 w 43200"/>
                  <a:gd name="T3" fmla="*/ 0 h 35069"/>
                  <a:gd name="T4" fmla="*/ 0 w 43200"/>
                  <a:gd name="T5" fmla="*/ 0 h 35069"/>
                  <a:gd name="T6" fmla="*/ 0 60000 65536"/>
                  <a:gd name="T7" fmla="*/ 0 60000 65536"/>
                  <a:gd name="T8" fmla="*/ 0 60000 65536"/>
                </a:gdLst>
                <a:ahLst/>
                <a:cxnLst>
                  <a:cxn ang="T6">
                    <a:pos x="T0" y="T1"/>
                  </a:cxn>
                  <a:cxn ang="T7">
                    <a:pos x="T2" y="T3"/>
                  </a:cxn>
                  <a:cxn ang="T8">
                    <a:pos x="T4" y="T5"/>
                  </a:cxn>
                </a:cxnLst>
                <a:rect l="0" t="0" r="r" b="b"/>
                <a:pathLst>
                  <a:path w="43200" h="35069" fill="none"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path>
                  <a:path w="43200" h="35069" stroke="0"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lnTo>
                      <a:pt x="21600" y="21600"/>
                    </a:lnTo>
                    <a:lnTo>
                      <a:pt x="2364" y="3142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3" name="Arc 651">
                <a:extLst>
                  <a:ext uri="{FF2B5EF4-FFF2-40B4-BE49-F238E27FC236}">
                    <a16:creationId xmlns:a16="http://schemas.microsoft.com/office/drawing/2014/main" id="{F8641DF1-D100-FB4B-9A46-AADD09E0B476}"/>
                  </a:ext>
                </a:extLst>
              </p:cNvPr>
              <p:cNvSpPr>
                <a:spLocks/>
              </p:cNvSpPr>
              <p:nvPr/>
            </p:nvSpPr>
            <p:spPr bwMode="auto">
              <a:xfrm rot="10800000">
                <a:off x="3779" y="3680"/>
                <a:ext cx="121" cy="114"/>
              </a:xfrm>
              <a:custGeom>
                <a:avLst/>
                <a:gdLst>
                  <a:gd name="T0" fmla="*/ 0 w 20483"/>
                  <a:gd name="T1" fmla="*/ 0 h 21153"/>
                  <a:gd name="T2" fmla="*/ 0 w 20483"/>
                  <a:gd name="T3" fmla="*/ 0 h 21153"/>
                  <a:gd name="T4" fmla="*/ 0 w 20483"/>
                  <a:gd name="T5" fmla="*/ 0 h 21153"/>
                  <a:gd name="T6" fmla="*/ 0 60000 65536"/>
                  <a:gd name="T7" fmla="*/ 0 60000 65536"/>
                  <a:gd name="T8" fmla="*/ 0 60000 65536"/>
                </a:gdLst>
                <a:ahLst/>
                <a:cxnLst>
                  <a:cxn ang="T6">
                    <a:pos x="T0" y="T1"/>
                  </a:cxn>
                  <a:cxn ang="T7">
                    <a:pos x="T2" y="T3"/>
                  </a:cxn>
                  <a:cxn ang="T8">
                    <a:pos x="T4" y="T5"/>
                  </a:cxn>
                </a:cxnLst>
                <a:rect l="0" t="0" r="r" b="b"/>
                <a:pathLst>
                  <a:path w="20483" h="21153" fill="none" extrusionOk="0">
                    <a:moveTo>
                      <a:pt x="-1" y="14297"/>
                    </a:moveTo>
                    <a:cubicBezTo>
                      <a:pt x="2440" y="7003"/>
                      <a:pt x="8577" y="1557"/>
                      <a:pt x="16111" y="0"/>
                    </a:cubicBezTo>
                  </a:path>
                  <a:path w="20483" h="21153" stroke="0" extrusionOk="0">
                    <a:moveTo>
                      <a:pt x="-1" y="14297"/>
                    </a:moveTo>
                    <a:cubicBezTo>
                      <a:pt x="2440" y="7003"/>
                      <a:pt x="8577" y="1557"/>
                      <a:pt x="16111" y="0"/>
                    </a:cubicBezTo>
                    <a:lnTo>
                      <a:pt x="20483" y="21153"/>
                    </a:lnTo>
                    <a:lnTo>
                      <a:pt x="-1" y="1429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824" name="Group 654">
                <a:extLst>
                  <a:ext uri="{FF2B5EF4-FFF2-40B4-BE49-F238E27FC236}">
                    <a16:creationId xmlns:a16="http://schemas.microsoft.com/office/drawing/2014/main" id="{66FA807D-9043-BA45-8177-0FC11A7C6A5F}"/>
                  </a:ext>
                </a:extLst>
              </p:cNvPr>
              <p:cNvGrpSpPr>
                <a:grpSpLocks/>
              </p:cNvGrpSpPr>
              <p:nvPr/>
            </p:nvGrpSpPr>
            <p:grpSpPr bwMode="auto">
              <a:xfrm>
                <a:off x="3873" y="3333"/>
                <a:ext cx="178" cy="370"/>
                <a:chOff x="3873" y="3333"/>
                <a:chExt cx="178" cy="370"/>
              </a:xfrm>
            </p:grpSpPr>
            <p:sp>
              <p:nvSpPr>
                <p:cNvPr id="30829" name="AutoShape 652">
                  <a:extLst>
                    <a:ext uri="{FF2B5EF4-FFF2-40B4-BE49-F238E27FC236}">
                      <a16:creationId xmlns:a16="http://schemas.microsoft.com/office/drawing/2014/main" id="{0E9F49D3-A5F4-3548-8520-17B05F27E601}"/>
                    </a:ext>
                  </a:extLst>
                </p:cNvPr>
                <p:cNvSpPr>
                  <a:spLocks noChangeArrowheads="1"/>
                </p:cNvSpPr>
                <p:nvPr/>
              </p:nvSpPr>
              <p:spPr bwMode="auto">
                <a:xfrm>
                  <a:off x="4017" y="3333"/>
                  <a:ext cx="34" cy="370"/>
                </a:xfrm>
                <a:prstGeom prst="octagon">
                  <a:avLst>
                    <a:gd name="adj" fmla="val 29278"/>
                  </a:avLst>
                </a:prstGeom>
                <a:solidFill>
                  <a:srgbClr val="33CC33"/>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0" name="AutoShape 653">
                  <a:extLst>
                    <a:ext uri="{FF2B5EF4-FFF2-40B4-BE49-F238E27FC236}">
                      <a16:creationId xmlns:a16="http://schemas.microsoft.com/office/drawing/2014/main" id="{AF4C5116-731B-A747-9368-5C06E1AD95AE}"/>
                    </a:ext>
                  </a:extLst>
                </p:cNvPr>
                <p:cNvSpPr>
                  <a:spLocks noChangeArrowheads="1"/>
                </p:cNvSpPr>
                <p:nvPr/>
              </p:nvSpPr>
              <p:spPr bwMode="auto">
                <a:xfrm>
                  <a:off x="3873" y="3333"/>
                  <a:ext cx="34" cy="370"/>
                </a:xfrm>
                <a:prstGeom prst="octagon">
                  <a:avLst>
                    <a:gd name="adj" fmla="val 29278"/>
                  </a:avLst>
                </a:prstGeom>
                <a:solidFill>
                  <a:srgbClr val="33CC33"/>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0825" name="Rectangle 655">
                <a:extLst>
                  <a:ext uri="{FF2B5EF4-FFF2-40B4-BE49-F238E27FC236}">
                    <a16:creationId xmlns:a16="http://schemas.microsoft.com/office/drawing/2014/main" id="{3ABB5B4B-3870-294F-9176-3D755BDF16C5}"/>
                  </a:ext>
                </a:extLst>
              </p:cNvPr>
              <p:cNvSpPr>
                <a:spLocks noChangeArrowheads="1"/>
              </p:cNvSpPr>
              <p:nvPr/>
            </p:nvSpPr>
            <p:spPr bwMode="auto">
              <a:xfrm>
                <a:off x="3623" y="3754"/>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grpSp>
            <p:nvGrpSpPr>
              <p:cNvPr id="30826" name="Group 658">
                <a:extLst>
                  <a:ext uri="{FF2B5EF4-FFF2-40B4-BE49-F238E27FC236}">
                    <a16:creationId xmlns:a16="http://schemas.microsoft.com/office/drawing/2014/main" id="{2693A80E-6DA3-F94C-8ED5-30CD584F48A8}"/>
                  </a:ext>
                </a:extLst>
              </p:cNvPr>
              <p:cNvGrpSpPr>
                <a:grpSpLocks/>
              </p:cNvGrpSpPr>
              <p:nvPr/>
            </p:nvGrpSpPr>
            <p:grpSpPr bwMode="auto">
              <a:xfrm>
                <a:off x="4041" y="3680"/>
                <a:ext cx="271" cy="307"/>
                <a:chOff x="4041" y="3680"/>
                <a:chExt cx="271" cy="307"/>
              </a:xfrm>
            </p:grpSpPr>
            <p:sp>
              <p:nvSpPr>
                <p:cNvPr id="30827" name="Arc 656">
                  <a:extLst>
                    <a:ext uri="{FF2B5EF4-FFF2-40B4-BE49-F238E27FC236}">
                      <a16:creationId xmlns:a16="http://schemas.microsoft.com/office/drawing/2014/main" id="{63FB5666-5ABB-1448-8F51-821E4111127C}"/>
                    </a:ext>
                  </a:extLst>
                </p:cNvPr>
                <p:cNvSpPr>
                  <a:spLocks/>
                </p:cNvSpPr>
                <p:nvPr/>
              </p:nvSpPr>
              <p:spPr bwMode="auto">
                <a:xfrm rot="10800000">
                  <a:off x="4041" y="3680"/>
                  <a:ext cx="122" cy="114"/>
                </a:xfrm>
                <a:custGeom>
                  <a:avLst/>
                  <a:gdLst>
                    <a:gd name="T0" fmla="*/ 0 w 20522"/>
                    <a:gd name="T1" fmla="*/ 0 h 21217"/>
                    <a:gd name="T2" fmla="*/ 0 w 20522"/>
                    <a:gd name="T3" fmla="*/ 0 h 21217"/>
                    <a:gd name="T4" fmla="*/ 0 w 20522"/>
                    <a:gd name="T5" fmla="*/ 0 h 21217"/>
                    <a:gd name="T6" fmla="*/ 0 60000 65536"/>
                    <a:gd name="T7" fmla="*/ 0 60000 65536"/>
                    <a:gd name="T8" fmla="*/ 0 60000 65536"/>
                  </a:gdLst>
                  <a:ahLst/>
                  <a:cxnLst>
                    <a:cxn ang="T6">
                      <a:pos x="T0" y="T1"/>
                    </a:cxn>
                    <a:cxn ang="T7">
                      <a:pos x="T2" y="T3"/>
                    </a:cxn>
                    <a:cxn ang="T8">
                      <a:pos x="T4" y="T5"/>
                    </a:cxn>
                  </a:cxnLst>
                  <a:rect l="0" t="0" r="r" b="b"/>
                  <a:pathLst>
                    <a:path w="20522" h="21217" fill="none" extrusionOk="0">
                      <a:moveTo>
                        <a:pt x="4048" y="-1"/>
                      </a:moveTo>
                      <a:cubicBezTo>
                        <a:pt x="11763" y="1471"/>
                        <a:pt x="18072" y="7016"/>
                        <a:pt x="20522" y="14479"/>
                      </a:cubicBezTo>
                    </a:path>
                    <a:path w="20522" h="21217" stroke="0" extrusionOk="0">
                      <a:moveTo>
                        <a:pt x="4048" y="-1"/>
                      </a:moveTo>
                      <a:cubicBezTo>
                        <a:pt x="11763" y="1471"/>
                        <a:pt x="18072" y="7016"/>
                        <a:pt x="20522" y="14479"/>
                      </a:cubicBezTo>
                      <a:lnTo>
                        <a:pt x="0" y="21217"/>
                      </a:lnTo>
                      <a:lnTo>
                        <a:pt x="4048" y="-1"/>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8" name="Rectangle 657">
                  <a:extLst>
                    <a:ext uri="{FF2B5EF4-FFF2-40B4-BE49-F238E27FC236}">
                      <a16:creationId xmlns:a16="http://schemas.microsoft.com/office/drawing/2014/main" id="{DD768620-5EA6-104E-9D99-9C0C0BE60758}"/>
                    </a:ext>
                  </a:extLst>
                </p:cNvPr>
                <p:cNvSpPr>
                  <a:spLocks noChangeArrowheads="1"/>
                </p:cNvSpPr>
                <p:nvPr/>
              </p:nvSpPr>
              <p:spPr bwMode="auto">
                <a:xfrm>
                  <a:off x="4062" y="3754"/>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grpSp>
        <p:sp>
          <p:nvSpPr>
            <p:cNvPr id="30821" name="Rectangle 660">
              <a:extLst>
                <a:ext uri="{FF2B5EF4-FFF2-40B4-BE49-F238E27FC236}">
                  <a16:creationId xmlns:a16="http://schemas.microsoft.com/office/drawing/2014/main" id="{BAFDEAAB-DB32-5D4C-B2BB-C7ABF8F69DBF}"/>
                </a:ext>
              </a:extLst>
            </p:cNvPr>
            <p:cNvSpPr>
              <a:spLocks noChangeArrowheads="1"/>
            </p:cNvSpPr>
            <p:nvPr/>
          </p:nvSpPr>
          <p:spPr bwMode="auto">
            <a:xfrm>
              <a:off x="4511" y="3426"/>
              <a:ext cx="11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F-proteolipid</a:t>
              </a:r>
            </a:p>
          </p:txBody>
        </p:sp>
      </p:grpSp>
      <p:grpSp>
        <p:nvGrpSpPr>
          <p:cNvPr id="30757" name="Group 664">
            <a:extLst>
              <a:ext uri="{FF2B5EF4-FFF2-40B4-BE49-F238E27FC236}">
                <a16:creationId xmlns:a16="http://schemas.microsoft.com/office/drawing/2014/main" id="{98053908-0E1B-9746-91AB-1D95FB1107B3}"/>
              </a:ext>
            </a:extLst>
          </p:cNvPr>
          <p:cNvGrpSpPr>
            <a:grpSpLocks/>
          </p:cNvGrpSpPr>
          <p:nvPr/>
        </p:nvGrpSpPr>
        <p:grpSpPr bwMode="auto">
          <a:xfrm>
            <a:off x="541338" y="2716213"/>
            <a:ext cx="3622675" cy="369887"/>
            <a:chOff x="384" y="1711"/>
            <a:chExt cx="2567" cy="233"/>
          </a:xfrm>
        </p:grpSpPr>
        <p:sp>
          <p:nvSpPr>
            <p:cNvPr id="30818" name="Rectangle 662">
              <a:extLst>
                <a:ext uri="{FF2B5EF4-FFF2-40B4-BE49-F238E27FC236}">
                  <a16:creationId xmlns:a16="http://schemas.microsoft.com/office/drawing/2014/main" id="{B059C510-6227-7647-939E-98710E968A12}"/>
                </a:ext>
              </a:extLst>
            </p:cNvPr>
            <p:cNvSpPr>
              <a:spLocks noChangeArrowheads="1"/>
            </p:cNvSpPr>
            <p:nvPr/>
          </p:nvSpPr>
          <p:spPr bwMode="auto">
            <a:xfrm>
              <a:off x="384" y="1711"/>
              <a:ext cx="1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V-type ATPase</a:t>
              </a:r>
            </a:p>
          </p:txBody>
        </p:sp>
        <p:sp>
          <p:nvSpPr>
            <p:cNvPr id="30819" name="Rectangle 663">
              <a:extLst>
                <a:ext uri="{FF2B5EF4-FFF2-40B4-BE49-F238E27FC236}">
                  <a16:creationId xmlns:a16="http://schemas.microsoft.com/office/drawing/2014/main" id="{AFA7265B-C9E3-1E45-97A0-BDFD7390E81C}"/>
                </a:ext>
              </a:extLst>
            </p:cNvPr>
            <p:cNvSpPr>
              <a:spLocks noChangeArrowheads="1"/>
            </p:cNvSpPr>
            <p:nvPr/>
          </p:nvSpPr>
          <p:spPr bwMode="auto">
            <a:xfrm>
              <a:off x="1683" y="1711"/>
              <a:ext cx="12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A-type ATPase</a:t>
              </a:r>
            </a:p>
          </p:txBody>
        </p:sp>
      </p:grpSp>
      <p:sp>
        <p:nvSpPr>
          <p:cNvPr id="30758" name="Rectangle 665">
            <a:extLst>
              <a:ext uri="{FF2B5EF4-FFF2-40B4-BE49-F238E27FC236}">
                <a16:creationId xmlns:a16="http://schemas.microsoft.com/office/drawing/2014/main" id="{FECC82BF-9BAC-7248-B4A2-D0E197382CE2}"/>
              </a:ext>
            </a:extLst>
          </p:cNvPr>
          <p:cNvSpPr>
            <a:spLocks noChangeArrowheads="1"/>
          </p:cNvSpPr>
          <p:nvPr/>
        </p:nvSpPr>
        <p:spPr bwMode="auto">
          <a:xfrm>
            <a:off x="1287463" y="6386513"/>
            <a:ext cx="17637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F-type ATPase</a:t>
            </a:r>
          </a:p>
        </p:txBody>
      </p:sp>
      <p:sp>
        <p:nvSpPr>
          <p:cNvPr id="30759" name="Oval 604">
            <a:extLst>
              <a:ext uri="{FF2B5EF4-FFF2-40B4-BE49-F238E27FC236}">
                <a16:creationId xmlns:a16="http://schemas.microsoft.com/office/drawing/2014/main" id="{F06193F7-E531-1041-B1F4-0EF811E328AC}"/>
              </a:ext>
            </a:extLst>
          </p:cNvPr>
          <p:cNvSpPr>
            <a:spLocks noChangeArrowheads="1"/>
          </p:cNvSpPr>
          <p:nvPr/>
        </p:nvSpPr>
        <p:spPr bwMode="auto">
          <a:xfrm>
            <a:off x="1620838" y="4384675"/>
            <a:ext cx="474662" cy="544513"/>
          </a:xfrm>
          <a:prstGeom prst="ellipse">
            <a:avLst/>
          </a:prstGeom>
          <a:solidFill>
            <a:srgbClr val="3399FF"/>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0" name="Oval 606">
            <a:extLst>
              <a:ext uri="{FF2B5EF4-FFF2-40B4-BE49-F238E27FC236}">
                <a16:creationId xmlns:a16="http://schemas.microsoft.com/office/drawing/2014/main" id="{6C29A43A-98F7-9542-8A51-24AF06F65DE9}"/>
              </a:ext>
            </a:extLst>
          </p:cNvPr>
          <p:cNvSpPr>
            <a:spLocks noChangeArrowheads="1"/>
          </p:cNvSpPr>
          <p:nvPr/>
        </p:nvSpPr>
        <p:spPr bwMode="auto">
          <a:xfrm>
            <a:off x="1917700" y="4506913"/>
            <a:ext cx="474663" cy="546100"/>
          </a:xfrm>
          <a:prstGeom prst="ellipse">
            <a:avLst/>
          </a:prstGeom>
          <a:solidFill>
            <a:srgbClr val="FF00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1" name="Rectangle 635">
            <a:extLst>
              <a:ext uri="{FF2B5EF4-FFF2-40B4-BE49-F238E27FC236}">
                <a16:creationId xmlns:a16="http://schemas.microsoft.com/office/drawing/2014/main" id="{8FA1D562-DD6A-9848-842A-16F96A14CEE5}"/>
              </a:ext>
            </a:extLst>
          </p:cNvPr>
          <p:cNvSpPr>
            <a:spLocks noChangeArrowheads="1"/>
          </p:cNvSpPr>
          <p:nvPr/>
        </p:nvSpPr>
        <p:spPr bwMode="auto">
          <a:xfrm>
            <a:off x="2008188" y="4660900"/>
            <a:ext cx="30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a</a:t>
            </a:r>
          </a:p>
        </p:txBody>
      </p:sp>
      <p:sp>
        <p:nvSpPr>
          <p:cNvPr id="30762" name="Rectangle 640">
            <a:extLst>
              <a:ext uri="{FF2B5EF4-FFF2-40B4-BE49-F238E27FC236}">
                <a16:creationId xmlns:a16="http://schemas.microsoft.com/office/drawing/2014/main" id="{8FC9B5B1-BBBD-8E49-90A6-9E032BE53E0C}"/>
              </a:ext>
            </a:extLst>
          </p:cNvPr>
          <p:cNvSpPr>
            <a:spLocks noChangeArrowheads="1"/>
          </p:cNvSpPr>
          <p:nvPr/>
        </p:nvSpPr>
        <p:spPr bwMode="auto">
          <a:xfrm>
            <a:off x="1670050" y="4432300"/>
            <a:ext cx="20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b</a:t>
            </a:r>
          </a:p>
        </p:txBody>
      </p:sp>
      <p:grpSp>
        <p:nvGrpSpPr>
          <p:cNvPr id="30763" name="Group 668">
            <a:extLst>
              <a:ext uri="{FF2B5EF4-FFF2-40B4-BE49-F238E27FC236}">
                <a16:creationId xmlns:a16="http://schemas.microsoft.com/office/drawing/2014/main" id="{D2B90921-3E97-9D48-9124-A7BA0C3C4D9D}"/>
              </a:ext>
            </a:extLst>
          </p:cNvPr>
          <p:cNvGrpSpPr>
            <a:grpSpLocks/>
          </p:cNvGrpSpPr>
          <p:nvPr/>
        </p:nvGrpSpPr>
        <p:grpSpPr bwMode="auto">
          <a:xfrm>
            <a:off x="6197600" y="2895600"/>
            <a:ext cx="2946400" cy="763588"/>
            <a:chOff x="949726" y="2863025"/>
            <a:chExt cx="6498057" cy="1052373"/>
          </a:xfrm>
        </p:grpSpPr>
        <p:sp>
          <p:nvSpPr>
            <p:cNvPr id="30765" name="Arc 327">
              <a:extLst>
                <a:ext uri="{FF2B5EF4-FFF2-40B4-BE49-F238E27FC236}">
                  <a16:creationId xmlns:a16="http://schemas.microsoft.com/office/drawing/2014/main" id="{D8EA2BCD-52A2-924D-904D-795246D8B31F}"/>
                </a:ext>
              </a:extLst>
            </p:cNvPr>
            <p:cNvSpPr>
              <a:spLocks/>
            </p:cNvSpPr>
            <p:nvPr/>
          </p:nvSpPr>
          <p:spPr bwMode="auto">
            <a:xfrm>
              <a:off x="1117035" y="286302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6" name="Arc 328">
              <a:extLst>
                <a:ext uri="{FF2B5EF4-FFF2-40B4-BE49-F238E27FC236}">
                  <a16:creationId xmlns:a16="http://schemas.microsoft.com/office/drawing/2014/main" id="{DF14A63D-58C9-C94E-80C1-98969F7FA6A3}"/>
                </a:ext>
              </a:extLst>
            </p:cNvPr>
            <p:cNvSpPr>
              <a:spLocks/>
            </p:cNvSpPr>
            <p:nvPr/>
          </p:nvSpPr>
          <p:spPr bwMode="auto">
            <a:xfrm rot="10800000">
              <a:off x="949726" y="3625989"/>
              <a:ext cx="192088" cy="180975"/>
            </a:xfrm>
            <a:custGeom>
              <a:avLst/>
              <a:gdLst>
                <a:gd name="T0" fmla="*/ 0 w 20538"/>
                <a:gd name="T1" fmla="*/ 9061930 h 21146"/>
                <a:gd name="T2" fmla="*/ 13199021 w 20538"/>
                <a:gd name="T3" fmla="*/ 0 h 21146"/>
                <a:gd name="T4" fmla="*/ 16802902 w 20538"/>
                <a:gd name="T5" fmla="*/ 13255601 h 21146"/>
                <a:gd name="T6" fmla="*/ 0 60000 65536"/>
                <a:gd name="T7" fmla="*/ 0 60000 65536"/>
                <a:gd name="T8" fmla="*/ 0 60000 65536"/>
              </a:gdLst>
              <a:ahLst/>
              <a:cxnLst>
                <a:cxn ang="T6">
                  <a:pos x="T0" y="T1"/>
                </a:cxn>
                <a:cxn ang="T7">
                  <a:pos x="T2" y="T3"/>
                </a:cxn>
                <a:cxn ang="T8">
                  <a:pos x="T4" y="T5"/>
                </a:cxn>
              </a:cxnLst>
              <a:rect l="0" t="0" r="r" b="b"/>
              <a:pathLst>
                <a:path w="20538" h="21146" fill="none" extrusionOk="0">
                  <a:moveTo>
                    <a:pt x="0" y="14456"/>
                  </a:moveTo>
                  <a:cubicBezTo>
                    <a:pt x="2398" y="7094"/>
                    <a:pt x="8553" y="1578"/>
                    <a:pt x="16132" y="-1"/>
                  </a:cubicBezTo>
                </a:path>
                <a:path w="20538" h="21146" stroke="0" extrusionOk="0">
                  <a:moveTo>
                    <a:pt x="0" y="14456"/>
                  </a:moveTo>
                  <a:cubicBezTo>
                    <a:pt x="2398" y="7094"/>
                    <a:pt x="8553" y="1578"/>
                    <a:pt x="16132" y="-1"/>
                  </a:cubicBezTo>
                  <a:lnTo>
                    <a:pt x="20538" y="21146"/>
                  </a:lnTo>
                  <a:lnTo>
                    <a:pt x="0" y="1445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7" name="AutoShape 329">
              <a:extLst>
                <a:ext uri="{FF2B5EF4-FFF2-40B4-BE49-F238E27FC236}">
                  <a16:creationId xmlns:a16="http://schemas.microsoft.com/office/drawing/2014/main" id="{175D4F88-EC13-A84B-BE08-AA1D999BEDB2}"/>
                </a:ext>
              </a:extLst>
            </p:cNvPr>
            <p:cNvSpPr>
              <a:spLocks noChangeArrowheads="1"/>
            </p:cNvSpPr>
            <p:nvPr/>
          </p:nvSpPr>
          <p:spPr bwMode="auto">
            <a:xfrm>
              <a:off x="1340873" y="306781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8" name="AutoShape 330">
              <a:extLst>
                <a:ext uri="{FF2B5EF4-FFF2-40B4-BE49-F238E27FC236}">
                  <a16:creationId xmlns:a16="http://schemas.microsoft.com/office/drawing/2014/main" id="{BFF1A942-A9DC-6F4D-B7D7-8BDF8ECB7FED}"/>
                </a:ext>
              </a:extLst>
            </p:cNvPr>
            <p:cNvSpPr>
              <a:spLocks noChangeArrowheads="1"/>
            </p:cNvSpPr>
            <p:nvPr/>
          </p:nvSpPr>
          <p:spPr bwMode="auto">
            <a:xfrm>
              <a:off x="1117035" y="306781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9" name="Arc 298">
              <a:extLst>
                <a:ext uri="{FF2B5EF4-FFF2-40B4-BE49-F238E27FC236}">
                  <a16:creationId xmlns:a16="http://schemas.microsoft.com/office/drawing/2014/main" id="{E232A043-4C3A-2249-8CA3-922F2051155A}"/>
                </a:ext>
              </a:extLst>
            </p:cNvPr>
            <p:cNvSpPr>
              <a:spLocks/>
            </p:cNvSpPr>
            <p:nvPr/>
          </p:nvSpPr>
          <p:spPr bwMode="auto">
            <a:xfrm rot="10800000">
              <a:off x="1361559" y="3632947"/>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0" name="Arc 327">
              <a:extLst>
                <a:ext uri="{FF2B5EF4-FFF2-40B4-BE49-F238E27FC236}">
                  <a16:creationId xmlns:a16="http://schemas.microsoft.com/office/drawing/2014/main" id="{8787E595-0F3E-2945-86C8-96C30185D2D5}"/>
                </a:ext>
              </a:extLst>
            </p:cNvPr>
            <p:cNvSpPr>
              <a:spLocks/>
            </p:cNvSpPr>
            <p:nvPr/>
          </p:nvSpPr>
          <p:spPr bwMode="auto">
            <a:xfrm>
              <a:off x="1619787" y="286943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1" name="AutoShape 329">
              <a:extLst>
                <a:ext uri="{FF2B5EF4-FFF2-40B4-BE49-F238E27FC236}">
                  <a16:creationId xmlns:a16="http://schemas.microsoft.com/office/drawing/2014/main" id="{220A3C83-B5E9-7A42-BCFB-30E12F243343}"/>
                </a:ext>
              </a:extLst>
            </p:cNvPr>
            <p:cNvSpPr>
              <a:spLocks noChangeArrowheads="1"/>
            </p:cNvSpPr>
            <p:nvPr/>
          </p:nvSpPr>
          <p:spPr bwMode="auto">
            <a:xfrm>
              <a:off x="1843625" y="307422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2" name="AutoShape 330">
              <a:extLst>
                <a:ext uri="{FF2B5EF4-FFF2-40B4-BE49-F238E27FC236}">
                  <a16:creationId xmlns:a16="http://schemas.microsoft.com/office/drawing/2014/main" id="{EED3C250-0964-204E-93A7-84A0C77DD127}"/>
                </a:ext>
              </a:extLst>
            </p:cNvPr>
            <p:cNvSpPr>
              <a:spLocks noChangeArrowheads="1"/>
            </p:cNvSpPr>
            <p:nvPr/>
          </p:nvSpPr>
          <p:spPr bwMode="auto">
            <a:xfrm>
              <a:off x="1619787" y="307422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3" name="Arc 298">
              <a:extLst>
                <a:ext uri="{FF2B5EF4-FFF2-40B4-BE49-F238E27FC236}">
                  <a16:creationId xmlns:a16="http://schemas.microsoft.com/office/drawing/2014/main" id="{057504EF-07EB-1646-9444-6688842C0E1F}"/>
                </a:ext>
              </a:extLst>
            </p:cNvPr>
            <p:cNvSpPr>
              <a:spLocks/>
            </p:cNvSpPr>
            <p:nvPr/>
          </p:nvSpPr>
          <p:spPr bwMode="auto">
            <a:xfrm rot="10800000">
              <a:off x="1864311" y="3639357"/>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4" name="Arc 327">
              <a:extLst>
                <a:ext uri="{FF2B5EF4-FFF2-40B4-BE49-F238E27FC236}">
                  <a16:creationId xmlns:a16="http://schemas.microsoft.com/office/drawing/2014/main" id="{5C785174-AB91-1A45-9729-B4161F7D959A}"/>
                </a:ext>
              </a:extLst>
            </p:cNvPr>
            <p:cNvSpPr>
              <a:spLocks/>
            </p:cNvSpPr>
            <p:nvPr/>
          </p:nvSpPr>
          <p:spPr bwMode="auto">
            <a:xfrm>
              <a:off x="2122539" y="289044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5" name="AutoShape 329">
              <a:extLst>
                <a:ext uri="{FF2B5EF4-FFF2-40B4-BE49-F238E27FC236}">
                  <a16:creationId xmlns:a16="http://schemas.microsoft.com/office/drawing/2014/main" id="{7631582B-7AC8-5846-9CAC-D0BEB688C417}"/>
                </a:ext>
              </a:extLst>
            </p:cNvPr>
            <p:cNvSpPr>
              <a:spLocks noChangeArrowheads="1"/>
            </p:cNvSpPr>
            <p:nvPr/>
          </p:nvSpPr>
          <p:spPr bwMode="auto">
            <a:xfrm>
              <a:off x="2346377" y="309523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6" name="AutoShape 330">
              <a:extLst>
                <a:ext uri="{FF2B5EF4-FFF2-40B4-BE49-F238E27FC236}">
                  <a16:creationId xmlns:a16="http://schemas.microsoft.com/office/drawing/2014/main" id="{90B0B345-194F-1046-AF49-F9916D1D0DA3}"/>
                </a:ext>
              </a:extLst>
            </p:cNvPr>
            <p:cNvSpPr>
              <a:spLocks noChangeArrowheads="1"/>
            </p:cNvSpPr>
            <p:nvPr/>
          </p:nvSpPr>
          <p:spPr bwMode="auto">
            <a:xfrm>
              <a:off x="2122539" y="309523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7" name="Arc 298">
              <a:extLst>
                <a:ext uri="{FF2B5EF4-FFF2-40B4-BE49-F238E27FC236}">
                  <a16:creationId xmlns:a16="http://schemas.microsoft.com/office/drawing/2014/main" id="{E3B02296-93FD-DD46-8CBD-9B2C9DB28BF7}"/>
                </a:ext>
              </a:extLst>
            </p:cNvPr>
            <p:cNvSpPr>
              <a:spLocks/>
            </p:cNvSpPr>
            <p:nvPr/>
          </p:nvSpPr>
          <p:spPr bwMode="auto">
            <a:xfrm rot="10800000">
              <a:off x="2367063" y="366036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8" name="Arc 327">
              <a:extLst>
                <a:ext uri="{FF2B5EF4-FFF2-40B4-BE49-F238E27FC236}">
                  <a16:creationId xmlns:a16="http://schemas.microsoft.com/office/drawing/2014/main" id="{FC49F13E-A4B1-D040-8C85-4A0A72370B67}"/>
                </a:ext>
              </a:extLst>
            </p:cNvPr>
            <p:cNvSpPr>
              <a:spLocks/>
            </p:cNvSpPr>
            <p:nvPr/>
          </p:nvSpPr>
          <p:spPr bwMode="auto">
            <a:xfrm>
              <a:off x="2610693" y="288225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9" name="AutoShape 329">
              <a:extLst>
                <a:ext uri="{FF2B5EF4-FFF2-40B4-BE49-F238E27FC236}">
                  <a16:creationId xmlns:a16="http://schemas.microsoft.com/office/drawing/2014/main" id="{4D2D3567-39E8-C641-AF29-3E8818F9FCFD}"/>
                </a:ext>
              </a:extLst>
            </p:cNvPr>
            <p:cNvSpPr>
              <a:spLocks noChangeArrowheads="1"/>
            </p:cNvSpPr>
            <p:nvPr/>
          </p:nvSpPr>
          <p:spPr bwMode="auto">
            <a:xfrm>
              <a:off x="2834531" y="308704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0" name="AutoShape 330">
              <a:extLst>
                <a:ext uri="{FF2B5EF4-FFF2-40B4-BE49-F238E27FC236}">
                  <a16:creationId xmlns:a16="http://schemas.microsoft.com/office/drawing/2014/main" id="{F449779B-9953-6141-A8A9-5DF35C2DF677}"/>
                </a:ext>
              </a:extLst>
            </p:cNvPr>
            <p:cNvSpPr>
              <a:spLocks noChangeArrowheads="1"/>
            </p:cNvSpPr>
            <p:nvPr/>
          </p:nvSpPr>
          <p:spPr bwMode="auto">
            <a:xfrm>
              <a:off x="2610693" y="308704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1" name="Arc 298">
              <a:extLst>
                <a:ext uri="{FF2B5EF4-FFF2-40B4-BE49-F238E27FC236}">
                  <a16:creationId xmlns:a16="http://schemas.microsoft.com/office/drawing/2014/main" id="{C66BEE39-F6F4-5A4C-B7F9-FA47730CDAA4}"/>
                </a:ext>
              </a:extLst>
            </p:cNvPr>
            <p:cNvSpPr>
              <a:spLocks/>
            </p:cNvSpPr>
            <p:nvPr/>
          </p:nvSpPr>
          <p:spPr bwMode="auto">
            <a:xfrm rot="10800000">
              <a:off x="2855217" y="3652177"/>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2" name="Arc 327">
              <a:extLst>
                <a:ext uri="{FF2B5EF4-FFF2-40B4-BE49-F238E27FC236}">
                  <a16:creationId xmlns:a16="http://schemas.microsoft.com/office/drawing/2014/main" id="{7E423DBD-8AAE-294B-9B63-3FECE0C125C1}"/>
                </a:ext>
              </a:extLst>
            </p:cNvPr>
            <p:cNvSpPr>
              <a:spLocks/>
            </p:cNvSpPr>
            <p:nvPr/>
          </p:nvSpPr>
          <p:spPr bwMode="auto">
            <a:xfrm>
              <a:off x="3098847" y="290326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3" name="AutoShape 329">
              <a:extLst>
                <a:ext uri="{FF2B5EF4-FFF2-40B4-BE49-F238E27FC236}">
                  <a16:creationId xmlns:a16="http://schemas.microsoft.com/office/drawing/2014/main" id="{0DE7B0C6-0F90-4249-A155-1431589C6876}"/>
                </a:ext>
              </a:extLst>
            </p:cNvPr>
            <p:cNvSpPr>
              <a:spLocks noChangeArrowheads="1"/>
            </p:cNvSpPr>
            <p:nvPr/>
          </p:nvSpPr>
          <p:spPr bwMode="auto">
            <a:xfrm>
              <a:off x="3322685"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4" name="AutoShape 330">
              <a:extLst>
                <a:ext uri="{FF2B5EF4-FFF2-40B4-BE49-F238E27FC236}">
                  <a16:creationId xmlns:a16="http://schemas.microsoft.com/office/drawing/2014/main" id="{1006EE38-1358-DD42-9A3B-9B71AAC35114}"/>
                </a:ext>
              </a:extLst>
            </p:cNvPr>
            <p:cNvSpPr>
              <a:spLocks noChangeArrowheads="1"/>
            </p:cNvSpPr>
            <p:nvPr/>
          </p:nvSpPr>
          <p:spPr bwMode="auto">
            <a:xfrm>
              <a:off x="3098847"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5" name="Arc 298">
              <a:extLst>
                <a:ext uri="{FF2B5EF4-FFF2-40B4-BE49-F238E27FC236}">
                  <a16:creationId xmlns:a16="http://schemas.microsoft.com/office/drawing/2014/main" id="{9175E84A-EEFF-5A4A-AC87-1041C8F54375}"/>
                </a:ext>
              </a:extLst>
            </p:cNvPr>
            <p:cNvSpPr>
              <a:spLocks/>
            </p:cNvSpPr>
            <p:nvPr/>
          </p:nvSpPr>
          <p:spPr bwMode="auto">
            <a:xfrm rot="10800000">
              <a:off x="3343371" y="367318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6" name="Arc 327">
              <a:extLst>
                <a:ext uri="{FF2B5EF4-FFF2-40B4-BE49-F238E27FC236}">
                  <a16:creationId xmlns:a16="http://schemas.microsoft.com/office/drawing/2014/main" id="{B54EA2CC-9F92-554F-B3D0-04A832957F6E}"/>
                </a:ext>
              </a:extLst>
            </p:cNvPr>
            <p:cNvSpPr>
              <a:spLocks/>
            </p:cNvSpPr>
            <p:nvPr/>
          </p:nvSpPr>
          <p:spPr bwMode="auto">
            <a:xfrm>
              <a:off x="3595179" y="290326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7" name="AutoShape 329">
              <a:extLst>
                <a:ext uri="{FF2B5EF4-FFF2-40B4-BE49-F238E27FC236}">
                  <a16:creationId xmlns:a16="http://schemas.microsoft.com/office/drawing/2014/main" id="{6DA8B13F-2312-AD40-B002-349295791583}"/>
                </a:ext>
              </a:extLst>
            </p:cNvPr>
            <p:cNvSpPr>
              <a:spLocks noChangeArrowheads="1"/>
            </p:cNvSpPr>
            <p:nvPr/>
          </p:nvSpPr>
          <p:spPr bwMode="auto">
            <a:xfrm>
              <a:off x="3819017"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8" name="AutoShape 330">
              <a:extLst>
                <a:ext uri="{FF2B5EF4-FFF2-40B4-BE49-F238E27FC236}">
                  <a16:creationId xmlns:a16="http://schemas.microsoft.com/office/drawing/2014/main" id="{BDC53338-1F34-3E4B-BE24-B81B4074144E}"/>
                </a:ext>
              </a:extLst>
            </p:cNvPr>
            <p:cNvSpPr>
              <a:spLocks noChangeArrowheads="1"/>
            </p:cNvSpPr>
            <p:nvPr/>
          </p:nvSpPr>
          <p:spPr bwMode="auto">
            <a:xfrm>
              <a:off x="3595179"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9" name="Arc 298">
              <a:extLst>
                <a:ext uri="{FF2B5EF4-FFF2-40B4-BE49-F238E27FC236}">
                  <a16:creationId xmlns:a16="http://schemas.microsoft.com/office/drawing/2014/main" id="{7C3FB33E-AC3D-414B-8F1C-7481D1D1A11A}"/>
                </a:ext>
              </a:extLst>
            </p:cNvPr>
            <p:cNvSpPr>
              <a:spLocks/>
            </p:cNvSpPr>
            <p:nvPr/>
          </p:nvSpPr>
          <p:spPr bwMode="auto">
            <a:xfrm rot="10800000">
              <a:off x="3839703" y="367318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0" name="Arc 327">
              <a:extLst>
                <a:ext uri="{FF2B5EF4-FFF2-40B4-BE49-F238E27FC236}">
                  <a16:creationId xmlns:a16="http://schemas.microsoft.com/office/drawing/2014/main" id="{74A0A747-3734-4E49-A6CC-0A17335FBE5A}"/>
                </a:ext>
              </a:extLst>
            </p:cNvPr>
            <p:cNvSpPr>
              <a:spLocks/>
            </p:cNvSpPr>
            <p:nvPr/>
          </p:nvSpPr>
          <p:spPr bwMode="auto">
            <a:xfrm>
              <a:off x="4091511" y="2917863"/>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1" name="AutoShape 329">
              <a:extLst>
                <a:ext uri="{FF2B5EF4-FFF2-40B4-BE49-F238E27FC236}">
                  <a16:creationId xmlns:a16="http://schemas.microsoft.com/office/drawing/2014/main" id="{3F34C38A-7142-E942-8CC8-1043BC94D27B}"/>
                </a:ext>
              </a:extLst>
            </p:cNvPr>
            <p:cNvSpPr>
              <a:spLocks noChangeArrowheads="1"/>
            </p:cNvSpPr>
            <p:nvPr/>
          </p:nvSpPr>
          <p:spPr bwMode="auto">
            <a:xfrm>
              <a:off x="4315349" y="3122651"/>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2" name="AutoShape 330">
              <a:extLst>
                <a:ext uri="{FF2B5EF4-FFF2-40B4-BE49-F238E27FC236}">
                  <a16:creationId xmlns:a16="http://schemas.microsoft.com/office/drawing/2014/main" id="{BF3ED712-5538-F949-9B14-54AC310F75A0}"/>
                </a:ext>
              </a:extLst>
            </p:cNvPr>
            <p:cNvSpPr>
              <a:spLocks noChangeArrowheads="1"/>
            </p:cNvSpPr>
            <p:nvPr/>
          </p:nvSpPr>
          <p:spPr bwMode="auto">
            <a:xfrm>
              <a:off x="4091511" y="3122651"/>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3" name="Arc 298">
              <a:extLst>
                <a:ext uri="{FF2B5EF4-FFF2-40B4-BE49-F238E27FC236}">
                  <a16:creationId xmlns:a16="http://schemas.microsoft.com/office/drawing/2014/main" id="{B7DEC8C2-5193-BF4E-BE54-7043E5B05FCF}"/>
                </a:ext>
              </a:extLst>
            </p:cNvPr>
            <p:cNvSpPr>
              <a:spLocks/>
            </p:cNvSpPr>
            <p:nvPr/>
          </p:nvSpPr>
          <p:spPr bwMode="auto">
            <a:xfrm rot="10800000">
              <a:off x="4336035" y="368778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4" name="Arc 327">
              <a:extLst>
                <a:ext uri="{FF2B5EF4-FFF2-40B4-BE49-F238E27FC236}">
                  <a16:creationId xmlns:a16="http://schemas.microsoft.com/office/drawing/2014/main" id="{441138BC-E38A-C74B-B409-A104AF88FE61}"/>
                </a:ext>
              </a:extLst>
            </p:cNvPr>
            <p:cNvSpPr>
              <a:spLocks/>
            </p:cNvSpPr>
            <p:nvPr/>
          </p:nvSpPr>
          <p:spPr bwMode="auto">
            <a:xfrm>
              <a:off x="4573245" y="2932462"/>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5" name="AutoShape 329">
              <a:extLst>
                <a:ext uri="{FF2B5EF4-FFF2-40B4-BE49-F238E27FC236}">
                  <a16:creationId xmlns:a16="http://schemas.microsoft.com/office/drawing/2014/main" id="{1B6788AC-2ED1-9540-87F0-213E6C861ACA}"/>
                </a:ext>
              </a:extLst>
            </p:cNvPr>
            <p:cNvSpPr>
              <a:spLocks noChangeArrowheads="1"/>
            </p:cNvSpPr>
            <p:nvPr/>
          </p:nvSpPr>
          <p:spPr bwMode="auto">
            <a:xfrm>
              <a:off x="4797083" y="313725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6" name="AutoShape 330">
              <a:extLst>
                <a:ext uri="{FF2B5EF4-FFF2-40B4-BE49-F238E27FC236}">
                  <a16:creationId xmlns:a16="http://schemas.microsoft.com/office/drawing/2014/main" id="{028C28D2-E375-2843-97CE-565937B42015}"/>
                </a:ext>
              </a:extLst>
            </p:cNvPr>
            <p:cNvSpPr>
              <a:spLocks noChangeArrowheads="1"/>
            </p:cNvSpPr>
            <p:nvPr/>
          </p:nvSpPr>
          <p:spPr bwMode="auto">
            <a:xfrm>
              <a:off x="4573245" y="313725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7" name="Arc 298">
              <a:extLst>
                <a:ext uri="{FF2B5EF4-FFF2-40B4-BE49-F238E27FC236}">
                  <a16:creationId xmlns:a16="http://schemas.microsoft.com/office/drawing/2014/main" id="{B84647BC-A428-D24F-A864-AAFC41771417}"/>
                </a:ext>
              </a:extLst>
            </p:cNvPr>
            <p:cNvSpPr>
              <a:spLocks/>
            </p:cNvSpPr>
            <p:nvPr/>
          </p:nvSpPr>
          <p:spPr bwMode="auto">
            <a:xfrm rot="10800000">
              <a:off x="4817769" y="370238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8" name="Arc 327">
              <a:extLst>
                <a:ext uri="{FF2B5EF4-FFF2-40B4-BE49-F238E27FC236}">
                  <a16:creationId xmlns:a16="http://schemas.microsoft.com/office/drawing/2014/main" id="{853D7A35-1C8D-7E44-B728-068B168AFFF9}"/>
                </a:ext>
              </a:extLst>
            </p:cNvPr>
            <p:cNvSpPr>
              <a:spLocks/>
            </p:cNvSpPr>
            <p:nvPr/>
          </p:nvSpPr>
          <p:spPr bwMode="auto">
            <a:xfrm>
              <a:off x="5046801" y="2938872"/>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9" name="AutoShape 329">
              <a:extLst>
                <a:ext uri="{FF2B5EF4-FFF2-40B4-BE49-F238E27FC236}">
                  <a16:creationId xmlns:a16="http://schemas.microsoft.com/office/drawing/2014/main" id="{B0B4111F-D961-AC40-8BD0-077E0AC42190}"/>
                </a:ext>
              </a:extLst>
            </p:cNvPr>
            <p:cNvSpPr>
              <a:spLocks noChangeArrowheads="1"/>
            </p:cNvSpPr>
            <p:nvPr/>
          </p:nvSpPr>
          <p:spPr bwMode="auto">
            <a:xfrm>
              <a:off x="5270639" y="314366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0" name="AutoShape 330">
              <a:extLst>
                <a:ext uri="{FF2B5EF4-FFF2-40B4-BE49-F238E27FC236}">
                  <a16:creationId xmlns:a16="http://schemas.microsoft.com/office/drawing/2014/main" id="{7FA0DBAF-E699-ED4A-9737-EAC6FA2481D6}"/>
                </a:ext>
              </a:extLst>
            </p:cNvPr>
            <p:cNvSpPr>
              <a:spLocks noChangeArrowheads="1"/>
            </p:cNvSpPr>
            <p:nvPr/>
          </p:nvSpPr>
          <p:spPr bwMode="auto">
            <a:xfrm>
              <a:off x="5046801" y="314366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1" name="Arc 298">
              <a:extLst>
                <a:ext uri="{FF2B5EF4-FFF2-40B4-BE49-F238E27FC236}">
                  <a16:creationId xmlns:a16="http://schemas.microsoft.com/office/drawing/2014/main" id="{6830EA4D-4351-524D-87D1-380735758E70}"/>
                </a:ext>
              </a:extLst>
            </p:cNvPr>
            <p:cNvSpPr>
              <a:spLocks/>
            </p:cNvSpPr>
            <p:nvPr/>
          </p:nvSpPr>
          <p:spPr bwMode="auto">
            <a:xfrm rot="10800000">
              <a:off x="5291325" y="370879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2" name="Arc 327">
              <a:extLst>
                <a:ext uri="{FF2B5EF4-FFF2-40B4-BE49-F238E27FC236}">
                  <a16:creationId xmlns:a16="http://schemas.microsoft.com/office/drawing/2014/main" id="{306055EF-1669-FA44-B82F-C34CE0D6B160}"/>
                </a:ext>
              </a:extLst>
            </p:cNvPr>
            <p:cNvSpPr>
              <a:spLocks/>
            </p:cNvSpPr>
            <p:nvPr/>
          </p:nvSpPr>
          <p:spPr bwMode="auto">
            <a:xfrm>
              <a:off x="5520357" y="291608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3" name="AutoShape 329">
              <a:extLst>
                <a:ext uri="{FF2B5EF4-FFF2-40B4-BE49-F238E27FC236}">
                  <a16:creationId xmlns:a16="http://schemas.microsoft.com/office/drawing/2014/main" id="{B62FBB9F-1685-5A47-B2ED-983087D62E02}"/>
                </a:ext>
              </a:extLst>
            </p:cNvPr>
            <p:cNvSpPr>
              <a:spLocks noChangeArrowheads="1"/>
            </p:cNvSpPr>
            <p:nvPr/>
          </p:nvSpPr>
          <p:spPr bwMode="auto">
            <a:xfrm>
              <a:off x="5744195" y="312087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4" name="AutoShape 330">
              <a:extLst>
                <a:ext uri="{FF2B5EF4-FFF2-40B4-BE49-F238E27FC236}">
                  <a16:creationId xmlns:a16="http://schemas.microsoft.com/office/drawing/2014/main" id="{615FC30F-6A24-0C41-9E1F-BAEBB96C02D2}"/>
                </a:ext>
              </a:extLst>
            </p:cNvPr>
            <p:cNvSpPr>
              <a:spLocks noChangeArrowheads="1"/>
            </p:cNvSpPr>
            <p:nvPr/>
          </p:nvSpPr>
          <p:spPr bwMode="auto">
            <a:xfrm>
              <a:off x="5520357" y="312087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5" name="Arc 298">
              <a:extLst>
                <a:ext uri="{FF2B5EF4-FFF2-40B4-BE49-F238E27FC236}">
                  <a16:creationId xmlns:a16="http://schemas.microsoft.com/office/drawing/2014/main" id="{C6E617FC-8D4F-1E4D-BD36-63F33999C0BC}"/>
                </a:ext>
              </a:extLst>
            </p:cNvPr>
            <p:cNvSpPr>
              <a:spLocks/>
            </p:cNvSpPr>
            <p:nvPr/>
          </p:nvSpPr>
          <p:spPr bwMode="auto">
            <a:xfrm rot="10800000">
              <a:off x="5764881" y="368600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6" name="Arc 327">
              <a:extLst>
                <a:ext uri="{FF2B5EF4-FFF2-40B4-BE49-F238E27FC236}">
                  <a16:creationId xmlns:a16="http://schemas.microsoft.com/office/drawing/2014/main" id="{532FCF05-E8DA-CD47-AE9A-81BF77B30E40}"/>
                </a:ext>
              </a:extLst>
            </p:cNvPr>
            <p:cNvSpPr>
              <a:spLocks/>
            </p:cNvSpPr>
            <p:nvPr/>
          </p:nvSpPr>
          <p:spPr bwMode="auto">
            <a:xfrm>
              <a:off x="5988719" y="2895110"/>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7" name="AutoShape 329">
              <a:extLst>
                <a:ext uri="{FF2B5EF4-FFF2-40B4-BE49-F238E27FC236}">
                  <a16:creationId xmlns:a16="http://schemas.microsoft.com/office/drawing/2014/main" id="{7EC647D8-8A7A-1D4A-9BA7-70E44BF83B01}"/>
                </a:ext>
              </a:extLst>
            </p:cNvPr>
            <p:cNvSpPr>
              <a:spLocks noChangeArrowheads="1"/>
            </p:cNvSpPr>
            <p:nvPr/>
          </p:nvSpPr>
          <p:spPr bwMode="auto">
            <a:xfrm>
              <a:off x="6212557" y="3099898"/>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8" name="AutoShape 330">
              <a:extLst>
                <a:ext uri="{FF2B5EF4-FFF2-40B4-BE49-F238E27FC236}">
                  <a16:creationId xmlns:a16="http://schemas.microsoft.com/office/drawing/2014/main" id="{9EE8B960-9278-874E-9BB3-CE450ED11D5A}"/>
                </a:ext>
              </a:extLst>
            </p:cNvPr>
            <p:cNvSpPr>
              <a:spLocks noChangeArrowheads="1"/>
            </p:cNvSpPr>
            <p:nvPr/>
          </p:nvSpPr>
          <p:spPr bwMode="auto">
            <a:xfrm>
              <a:off x="5988719" y="3099898"/>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9" name="Arc 298">
              <a:extLst>
                <a:ext uri="{FF2B5EF4-FFF2-40B4-BE49-F238E27FC236}">
                  <a16:creationId xmlns:a16="http://schemas.microsoft.com/office/drawing/2014/main" id="{9429F290-1624-6148-94C9-CCAD7F1961F2}"/>
                </a:ext>
              </a:extLst>
            </p:cNvPr>
            <p:cNvSpPr>
              <a:spLocks/>
            </p:cNvSpPr>
            <p:nvPr/>
          </p:nvSpPr>
          <p:spPr bwMode="auto">
            <a:xfrm rot="10800000">
              <a:off x="6233244" y="3665032"/>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0" name="Arc 327">
              <a:extLst>
                <a:ext uri="{FF2B5EF4-FFF2-40B4-BE49-F238E27FC236}">
                  <a16:creationId xmlns:a16="http://schemas.microsoft.com/office/drawing/2014/main" id="{77B0AD57-46A8-5B46-94BD-D4119DA39334}"/>
                </a:ext>
              </a:extLst>
            </p:cNvPr>
            <p:cNvSpPr>
              <a:spLocks/>
            </p:cNvSpPr>
            <p:nvPr/>
          </p:nvSpPr>
          <p:spPr bwMode="auto">
            <a:xfrm>
              <a:off x="6457082" y="2919679"/>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1" name="AutoShape 329">
              <a:extLst>
                <a:ext uri="{FF2B5EF4-FFF2-40B4-BE49-F238E27FC236}">
                  <a16:creationId xmlns:a16="http://schemas.microsoft.com/office/drawing/2014/main" id="{F9FB7964-4A8B-CA40-85CD-99E7B9471C0A}"/>
                </a:ext>
              </a:extLst>
            </p:cNvPr>
            <p:cNvSpPr>
              <a:spLocks noChangeArrowheads="1"/>
            </p:cNvSpPr>
            <p:nvPr/>
          </p:nvSpPr>
          <p:spPr bwMode="auto">
            <a:xfrm>
              <a:off x="6680920" y="3124467"/>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2" name="AutoShape 330">
              <a:extLst>
                <a:ext uri="{FF2B5EF4-FFF2-40B4-BE49-F238E27FC236}">
                  <a16:creationId xmlns:a16="http://schemas.microsoft.com/office/drawing/2014/main" id="{10E7F7C7-C5A3-BD49-B57D-3EA518350988}"/>
                </a:ext>
              </a:extLst>
            </p:cNvPr>
            <p:cNvSpPr>
              <a:spLocks noChangeArrowheads="1"/>
            </p:cNvSpPr>
            <p:nvPr/>
          </p:nvSpPr>
          <p:spPr bwMode="auto">
            <a:xfrm>
              <a:off x="6457082" y="3124467"/>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3" name="Arc 298">
              <a:extLst>
                <a:ext uri="{FF2B5EF4-FFF2-40B4-BE49-F238E27FC236}">
                  <a16:creationId xmlns:a16="http://schemas.microsoft.com/office/drawing/2014/main" id="{E7CA676E-EC4E-4D41-B4A5-7FD2F89DCCA7}"/>
                </a:ext>
              </a:extLst>
            </p:cNvPr>
            <p:cNvSpPr>
              <a:spLocks/>
            </p:cNvSpPr>
            <p:nvPr/>
          </p:nvSpPr>
          <p:spPr bwMode="auto">
            <a:xfrm rot="10800000">
              <a:off x="6701607" y="3689601"/>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4" name="Arc 327">
              <a:extLst>
                <a:ext uri="{FF2B5EF4-FFF2-40B4-BE49-F238E27FC236}">
                  <a16:creationId xmlns:a16="http://schemas.microsoft.com/office/drawing/2014/main" id="{0FDB2A36-AAE7-C64D-8AF3-3CF2520DC7A2}"/>
                </a:ext>
              </a:extLst>
            </p:cNvPr>
            <p:cNvSpPr>
              <a:spLocks/>
            </p:cNvSpPr>
            <p:nvPr/>
          </p:nvSpPr>
          <p:spPr bwMode="auto">
            <a:xfrm>
              <a:off x="6925445" y="2940688"/>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5" name="AutoShape 329">
              <a:extLst>
                <a:ext uri="{FF2B5EF4-FFF2-40B4-BE49-F238E27FC236}">
                  <a16:creationId xmlns:a16="http://schemas.microsoft.com/office/drawing/2014/main" id="{DCB0B939-AAB2-B44B-926C-5824EB059B68}"/>
                </a:ext>
              </a:extLst>
            </p:cNvPr>
            <p:cNvSpPr>
              <a:spLocks noChangeArrowheads="1"/>
            </p:cNvSpPr>
            <p:nvPr/>
          </p:nvSpPr>
          <p:spPr bwMode="auto">
            <a:xfrm>
              <a:off x="7149283" y="3145476"/>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6" name="AutoShape 330">
              <a:extLst>
                <a:ext uri="{FF2B5EF4-FFF2-40B4-BE49-F238E27FC236}">
                  <a16:creationId xmlns:a16="http://schemas.microsoft.com/office/drawing/2014/main" id="{391A49D0-2CBD-384C-BA2A-AD3D054E0173}"/>
                </a:ext>
              </a:extLst>
            </p:cNvPr>
            <p:cNvSpPr>
              <a:spLocks noChangeArrowheads="1"/>
            </p:cNvSpPr>
            <p:nvPr/>
          </p:nvSpPr>
          <p:spPr bwMode="auto">
            <a:xfrm>
              <a:off x="6925445" y="3145476"/>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7" name="Arc 298">
              <a:extLst>
                <a:ext uri="{FF2B5EF4-FFF2-40B4-BE49-F238E27FC236}">
                  <a16:creationId xmlns:a16="http://schemas.microsoft.com/office/drawing/2014/main" id="{6D00DFE0-7590-E647-BE37-07ECDB62F5C5}"/>
                </a:ext>
              </a:extLst>
            </p:cNvPr>
            <p:cNvSpPr>
              <a:spLocks/>
            </p:cNvSpPr>
            <p:nvPr/>
          </p:nvSpPr>
          <p:spPr bwMode="auto">
            <a:xfrm rot="10800000">
              <a:off x="7169970" y="3710610"/>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64" name="Rectangle 340">
            <a:extLst>
              <a:ext uri="{FF2B5EF4-FFF2-40B4-BE49-F238E27FC236}">
                <a16:creationId xmlns:a16="http://schemas.microsoft.com/office/drawing/2014/main" id="{1BCADC89-FFE1-284C-9897-208DB5B08986}"/>
              </a:ext>
            </a:extLst>
          </p:cNvPr>
          <p:cNvSpPr>
            <a:spLocks noChangeArrowheads="1"/>
          </p:cNvSpPr>
          <p:nvPr/>
        </p:nvSpPr>
        <p:spPr bwMode="auto">
          <a:xfrm>
            <a:off x="6875463" y="4038600"/>
            <a:ext cx="1506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i="1">
                <a:solidFill>
                  <a:srgbClr val="000000"/>
                </a:solidFill>
              </a:rPr>
              <a:t>Methanopyrus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94169-30DA-FD43-ABB8-B199B1C4B64F}"/>
              </a:ext>
            </a:extLst>
          </p:cNvPr>
          <p:cNvSpPr txBox="1"/>
          <p:nvPr/>
        </p:nvSpPr>
        <p:spPr>
          <a:xfrm>
            <a:off x="666427" y="720671"/>
            <a:ext cx="8307092" cy="5078313"/>
          </a:xfrm>
          <a:prstGeom prst="rect">
            <a:avLst/>
          </a:prstGeom>
          <a:noFill/>
        </p:spPr>
        <p:txBody>
          <a:bodyPr wrap="square" rtlCol="0">
            <a:spAutoFit/>
          </a:bodyPr>
          <a:lstStyle/>
          <a:p>
            <a:pPr marL="342900" indent="-342900">
              <a:buFont typeface="Arial" panose="020B0604020202020204" pitchFamily="34" charset="0"/>
              <a:buChar char="•"/>
            </a:pPr>
            <a:r>
              <a:rPr lang="en-US" sz="2000" dirty="0"/>
              <a:t>F-ATPase:  In bacteria, mitochondria and plastids (i.e., in those organelles that evolved from bacterial endosymbionts). </a:t>
            </a:r>
            <a:br>
              <a:rPr lang="en-US" sz="2000" dirty="0"/>
            </a:br>
            <a:r>
              <a:rPr lang="en-US" sz="2000" dirty="0"/>
              <a:t>Makes ATP or energizes the membrane.</a:t>
            </a:r>
            <a:br>
              <a:rPr lang="en-US" sz="2000" dirty="0"/>
            </a:br>
            <a:endParaRPr lang="en-US" sz="2000" dirty="0"/>
          </a:p>
          <a:p>
            <a:pPr marL="342900" indent="-342900">
              <a:buFont typeface="Arial" panose="020B0604020202020204" pitchFamily="34" charset="0"/>
              <a:buChar char="•"/>
            </a:pPr>
            <a:r>
              <a:rPr lang="en-US" sz="2000" dirty="0"/>
              <a:t>V-ATPase: vacuolar type ATPases found on the eukaryotic endomembrane system (lysosomes, endosomes, vacuolar membranes, trans Golgi network)</a:t>
            </a:r>
            <a:br>
              <a:rPr lang="en-US" sz="2000" dirty="0"/>
            </a:br>
            <a:r>
              <a:rPr lang="en-US" sz="2000" i="1" dirty="0"/>
              <a:t>In vivo </a:t>
            </a:r>
            <a:r>
              <a:rPr lang="en-US" sz="2000" dirty="0"/>
              <a:t>this enzyme never synthesizes ATP, rather it energizes the respective membrane, and it provides a signal (intra vesicular acidification) for receptors to let go of their substrate.  </a:t>
            </a:r>
            <a:br>
              <a:rPr lang="en-US" sz="2000" dirty="0"/>
            </a:br>
            <a:endParaRPr lang="en-US" sz="2000" dirty="0"/>
          </a:p>
          <a:p>
            <a:pPr marL="342900" indent="-342900">
              <a:buFont typeface="Arial" panose="020B0604020202020204" pitchFamily="34" charset="0"/>
              <a:buChar char="•"/>
            </a:pPr>
            <a:r>
              <a:rPr lang="en-US" sz="2000" dirty="0"/>
              <a:t>A-ATPase:  With respect to function these are very similar to the F-ATPase but found in the membranes surrounding archaeal cells.  With respect to structure the A and V ATPases are so similar that often the A-ATPases are labelled as V-ATPases.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3459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10">
            <a:extLst>
              <a:ext uri="{FF2B5EF4-FFF2-40B4-BE49-F238E27FC236}">
                <a16:creationId xmlns:a16="http://schemas.microsoft.com/office/drawing/2014/main" id="{0DACCE4F-9CC9-704B-BA23-0E536602DF1C}"/>
              </a:ext>
            </a:extLst>
          </p:cNvPr>
          <p:cNvGrpSpPr>
            <a:grpSpLocks/>
          </p:cNvGrpSpPr>
          <p:nvPr/>
        </p:nvGrpSpPr>
        <p:grpSpPr bwMode="auto">
          <a:xfrm>
            <a:off x="2533650" y="2679700"/>
            <a:ext cx="3813175" cy="2498725"/>
            <a:chOff x="1796" y="1688"/>
            <a:chExt cx="2702" cy="1574"/>
          </a:xfrm>
        </p:grpSpPr>
        <p:grpSp>
          <p:nvGrpSpPr>
            <p:cNvPr id="26647" name="Group 5">
              <a:extLst>
                <a:ext uri="{FF2B5EF4-FFF2-40B4-BE49-F238E27FC236}">
                  <a16:creationId xmlns:a16="http://schemas.microsoft.com/office/drawing/2014/main" id="{46CEA6C9-E26B-D649-84FA-FC26F5AF31E3}"/>
                </a:ext>
              </a:extLst>
            </p:cNvPr>
            <p:cNvGrpSpPr>
              <a:grpSpLocks/>
            </p:cNvGrpSpPr>
            <p:nvPr/>
          </p:nvGrpSpPr>
          <p:grpSpPr bwMode="auto">
            <a:xfrm>
              <a:off x="1796" y="1688"/>
              <a:ext cx="1349" cy="1574"/>
              <a:chOff x="1796" y="1688"/>
              <a:chExt cx="1349" cy="1574"/>
            </a:xfrm>
          </p:grpSpPr>
          <p:sp>
            <p:nvSpPr>
              <p:cNvPr id="26652" name="Line 2">
                <a:extLst>
                  <a:ext uri="{FF2B5EF4-FFF2-40B4-BE49-F238E27FC236}">
                    <a16:creationId xmlns:a16="http://schemas.microsoft.com/office/drawing/2014/main" id="{8BBD4AE6-5CEC-BE40-AAD9-A222C646DE21}"/>
                  </a:ext>
                </a:extLst>
              </p:cNvPr>
              <p:cNvSpPr>
                <a:spLocks noChangeShapeType="1"/>
              </p:cNvSpPr>
              <p:nvPr/>
            </p:nvSpPr>
            <p:spPr bwMode="auto">
              <a:xfrm>
                <a:off x="1796" y="1688"/>
                <a:ext cx="1349" cy="15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3" name="Line 3">
                <a:extLst>
                  <a:ext uri="{FF2B5EF4-FFF2-40B4-BE49-F238E27FC236}">
                    <a16:creationId xmlns:a16="http://schemas.microsoft.com/office/drawing/2014/main" id="{76C4E438-AA7E-8448-AFAF-01124246DC4D}"/>
                  </a:ext>
                </a:extLst>
              </p:cNvPr>
              <p:cNvSpPr>
                <a:spLocks noChangeShapeType="1"/>
              </p:cNvSpPr>
              <p:nvPr/>
            </p:nvSpPr>
            <p:spPr bwMode="auto">
              <a:xfrm flipH="1">
                <a:off x="2164" y="1688"/>
                <a:ext cx="377" cy="43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4" name="Line 4">
                <a:extLst>
                  <a:ext uri="{FF2B5EF4-FFF2-40B4-BE49-F238E27FC236}">
                    <a16:creationId xmlns:a16="http://schemas.microsoft.com/office/drawing/2014/main" id="{5A0751EA-8420-5047-BF07-1AC24CC8C16C}"/>
                  </a:ext>
                </a:extLst>
              </p:cNvPr>
              <p:cNvSpPr>
                <a:spLocks noChangeShapeType="1"/>
              </p:cNvSpPr>
              <p:nvPr/>
            </p:nvSpPr>
            <p:spPr bwMode="auto">
              <a:xfrm flipH="1">
                <a:off x="2375" y="1689"/>
                <a:ext cx="613" cy="68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6648" name="Group 9">
              <a:extLst>
                <a:ext uri="{FF2B5EF4-FFF2-40B4-BE49-F238E27FC236}">
                  <a16:creationId xmlns:a16="http://schemas.microsoft.com/office/drawing/2014/main" id="{3498449A-649B-9541-9C48-C48B70C5776C}"/>
                </a:ext>
              </a:extLst>
            </p:cNvPr>
            <p:cNvGrpSpPr>
              <a:grpSpLocks/>
            </p:cNvGrpSpPr>
            <p:nvPr/>
          </p:nvGrpSpPr>
          <p:grpSpPr bwMode="auto">
            <a:xfrm>
              <a:off x="3146" y="1688"/>
              <a:ext cx="1352" cy="1574"/>
              <a:chOff x="3146" y="1688"/>
              <a:chExt cx="1352" cy="1574"/>
            </a:xfrm>
          </p:grpSpPr>
          <p:sp>
            <p:nvSpPr>
              <p:cNvPr id="26649" name="Line 6">
                <a:extLst>
                  <a:ext uri="{FF2B5EF4-FFF2-40B4-BE49-F238E27FC236}">
                    <a16:creationId xmlns:a16="http://schemas.microsoft.com/office/drawing/2014/main" id="{B7BB9F72-74A0-2A47-81C0-F0BEFAAC735C}"/>
                  </a:ext>
                </a:extLst>
              </p:cNvPr>
              <p:cNvSpPr>
                <a:spLocks noChangeShapeType="1"/>
              </p:cNvSpPr>
              <p:nvPr/>
            </p:nvSpPr>
            <p:spPr bwMode="auto">
              <a:xfrm flipH="1">
                <a:off x="3146" y="1688"/>
                <a:ext cx="1352" cy="1574"/>
              </a:xfrm>
              <a:prstGeom prst="line">
                <a:avLst/>
              </a:prstGeom>
              <a:noFill/>
              <a:ln w="254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0" name="Line 7">
                <a:extLst>
                  <a:ext uri="{FF2B5EF4-FFF2-40B4-BE49-F238E27FC236}">
                    <a16:creationId xmlns:a16="http://schemas.microsoft.com/office/drawing/2014/main" id="{04C23A37-190A-774A-A7E6-44CC51791D9A}"/>
                  </a:ext>
                </a:extLst>
              </p:cNvPr>
              <p:cNvSpPr>
                <a:spLocks noChangeShapeType="1"/>
              </p:cNvSpPr>
              <p:nvPr/>
            </p:nvSpPr>
            <p:spPr bwMode="auto">
              <a:xfrm flipH="1">
                <a:off x="3702" y="1688"/>
                <a:ext cx="378" cy="430"/>
              </a:xfrm>
              <a:prstGeom prst="line">
                <a:avLst/>
              </a:prstGeom>
              <a:noFill/>
              <a:ln w="254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1" name="Line 8">
                <a:extLst>
                  <a:ext uri="{FF2B5EF4-FFF2-40B4-BE49-F238E27FC236}">
                    <a16:creationId xmlns:a16="http://schemas.microsoft.com/office/drawing/2014/main" id="{3660C205-2CBA-7849-A870-44FCE98E114C}"/>
                  </a:ext>
                </a:extLst>
              </p:cNvPr>
              <p:cNvSpPr>
                <a:spLocks noChangeShapeType="1"/>
              </p:cNvSpPr>
              <p:nvPr/>
            </p:nvSpPr>
            <p:spPr bwMode="auto">
              <a:xfrm>
                <a:off x="3305" y="1689"/>
                <a:ext cx="613" cy="687"/>
              </a:xfrm>
              <a:prstGeom prst="line">
                <a:avLst/>
              </a:prstGeom>
              <a:noFill/>
              <a:ln w="254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26626" name="Group 19">
            <a:extLst>
              <a:ext uri="{FF2B5EF4-FFF2-40B4-BE49-F238E27FC236}">
                <a16:creationId xmlns:a16="http://schemas.microsoft.com/office/drawing/2014/main" id="{68B4560D-4568-9D4B-BA97-5F13BEB9469F}"/>
              </a:ext>
            </a:extLst>
          </p:cNvPr>
          <p:cNvGrpSpPr>
            <a:grpSpLocks/>
          </p:cNvGrpSpPr>
          <p:nvPr/>
        </p:nvGrpSpPr>
        <p:grpSpPr bwMode="auto">
          <a:xfrm>
            <a:off x="2247900" y="1974850"/>
            <a:ext cx="5119688" cy="441325"/>
            <a:chOff x="1593" y="1244"/>
            <a:chExt cx="3628" cy="278"/>
          </a:xfrm>
        </p:grpSpPr>
        <p:grpSp>
          <p:nvGrpSpPr>
            <p:cNvPr id="26639" name="Group 14">
              <a:extLst>
                <a:ext uri="{FF2B5EF4-FFF2-40B4-BE49-F238E27FC236}">
                  <a16:creationId xmlns:a16="http://schemas.microsoft.com/office/drawing/2014/main" id="{F00A4BF9-DCB9-9D46-872E-D79E33E59DA0}"/>
                </a:ext>
              </a:extLst>
            </p:cNvPr>
            <p:cNvGrpSpPr>
              <a:grpSpLocks/>
            </p:cNvGrpSpPr>
            <p:nvPr/>
          </p:nvGrpSpPr>
          <p:grpSpPr bwMode="auto">
            <a:xfrm>
              <a:off x="1593" y="1244"/>
              <a:ext cx="2105" cy="278"/>
              <a:chOff x="1593" y="1244"/>
              <a:chExt cx="2105" cy="278"/>
            </a:xfrm>
          </p:grpSpPr>
          <p:sp>
            <p:nvSpPr>
              <p:cNvPr id="26644" name="Rectangle 11">
                <a:extLst>
                  <a:ext uri="{FF2B5EF4-FFF2-40B4-BE49-F238E27FC236}">
                    <a16:creationId xmlns:a16="http://schemas.microsoft.com/office/drawing/2014/main" id="{A3673FBB-BC83-CB4B-877F-B5695C9DD52F}"/>
                  </a:ext>
                </a:extLst>
              </p:cNvPr>
              <p:cNvSpPr>
                <a:spLocks noChangeArrowheads="1"/>
              </p:cNvSpPr>
              <p:nvPr/>
            </p:nvSpPr>
            <p:spPr bwMode="auto">
              <a:xfrm rot="-2520000">
                <a:off x="1593" y="1244"/>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Archaea</a:t>
                </a:r>
              </a:p>
            </p:txBody>
          </p:sp>
          <p:sp>
            <p:nvSpPr>
              <p:cNvPr id="26645" name="Rectangle 12">
                <a:extLst>
                  <a:ext uri="{FF2B5EF4-FFF2-40B4-BE49-F238E27FC236}">
                    <a16:creationId xmlns:a16="http://schemas.microsoft.com/office/drawing/2014/main" id="{3873E220-FD6E-3F46-B04A-BD889525258B}"/>
                  </a:ext>
                </a:extLst>
              </p:cNvPr>
              <p:cNvSpPr>
                <a:spLocks noChangeArrowheads="1"/>
              </p:cNvSpPr>
              <p:nvPr/>
            </p:nvSpPr>
            <p:spPr bwMode="auto">
              <a:xfrm rot="-2520000">
                <a:off x="2346" y="1244"/>
                <a:ext cx="89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Eukarya</a:t>
                </a:r>
              </a:p>
            </p:txBody>
          </p:sp>
          <p:sp>
            <p:nvSpPr>
              <p:cNvPr id="26646" name="Rectangle 13">
                <a:extLst>
                  <a:ext uri="{FF2B5EF4-FFF2-40B4-BE49-F238E27FC236}">
                    <a16:creationId xmlns:a16="http://schemas.microsoft.com/office/drawing/2014/main" id="{5795F75B-D45C-D943-BD1F-1132945556A4}"/>
                  </a:ext>
                </a:extLst>
              </p:cNvPr>
              <p:cNvSpPr>
                <a:spLocks noChangeArrowheads="1"/>
              </p:cNvSpPr>
              <p:nvPr/>
            </p:nvSpPr>
            <p:spPr bwMode="auto">
              <a:xfrm rot="-2520000">
                <a:off x="2794" y="1245"/>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Bacteria</a:t>
                </a:r>
              </a:p>
            </p:txBody>
          </p:sp>
        </p:grpSp>
        <p:grpSp>
          <p:nvGrpSpPr>
            <p:cNvPr id="26640" name="Group 18">
              <a:extLst>
                <a:ext uri="{FF2B5EF4-FFF2-40B4-BE49-F238E27FC236}">
                  <a16:creationId xmlns:a16="http://schemas.microsoft.com/office/drawing/2014/main" id="{936C1190-5633-9041-9FFC-5857C677BD80}"/>
                </a:ext>
              </a:extLst>
            </p:cNvPr>
            <p:cNvGrpSpPr>
              <a:grpSpLocks/>
            </p:cNvGrpSpPr>
            <p:nvPr/>
          </p:nvGrpSpPr>
          <p:grpSpPr bwMode="auto">
            <a:xfrm>
              <a:off x="3115" y="1244"/>
              <a:ext cx="2106" cy="278"/>
              <a:chOff x="3115" y="1244"/>
              <a:chExt cx="2106" cy="278"/>
            </a:xfrm>
          </p:grpSpPr>
          <p:sp>
            <p:nvSpPr>
              <p:cNvPr id="26641" name="Rectangle 15">
                <a:extLst>
                  <a:ext uri="{FF2B5EF4-FFF2-40B4-BE49-F238E27FC236}">
                    <a16:creationId xmlns:a16="http://schemas.microsoft.com/office/drawing/2014/main" id="{EED12638-9F53-D849-9673-52DD75E736F7}"/>
                  </a:ext>
                </a:extLst>
              </p:cNvPr>
              <p:cNvSpPr>
                <a:spLocks noChangeArrowheads="1"/>
              </p:cNvSpPr>
              <p:nvPr/>
            </p:nvSpPr>
            <p:spPr bwMode="auto">
              <a:xfrm rot="-2520000">
                <a:off x="3115" y="1245"/>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Archaea</a:t>
                </a:r>
              </a:p>
            </p:txBody>
          </p:sp>
          <p:sp>
            <p:nvSpPr>
              <p:cNvPr id="26642" name="Rectangle 16">
                <a:extLst>
                  <a:ext uri="{FF2B5EF4-FFF2-40B4-BE49-F238E27FC236}">
                    <a16:creationId xmlns:a16="http://schemas.microsoft.com/office/drawing/2014/main" id="{A8E184BC-8A95-D042-ABE8-3557C2036575}"/>
                  </a:ext>
                </a:extLst>
              </p:cNvPr>
              <p:cNvSpPr>
                <a:spLocks noChangeArrowheads="1"/>
              </p:cNvSpPr>
              <p:nvPr/>
            </p:nvSpPr>
            <p:spPr bwMode="auto">
              <a:xfrm rot="-2520000">
                <a:off x="3870" y="1245"/>
                <a:ext cx="89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Eukarya</a:t>
                </a:r>
              </a:p>
            </p:txBody>
          </p:sp>
          <p:sp>
            <p:nvSpPr>
              <p:cNvPr id="26643" name="Rectangle 17">
                <a:extLst>
                  <a:ext uri="{FF2B5EF4-FFF2-40B4-BE49-F238E27FC236}">
                    <a16:creationId xmlns:a16="http://schemas.microsoft.com/office/drawing/2014/main" id="{3D2727E4-2179-3A4C-8B80-FDF640E2E3CB}"/>
                  </a:ext>
                </a:extLst>
              </p:cNvPr>
              <p:cNvSpPr>
                <a:spLocks noChangeArrowheads="1"/>
              </p:cNvSpPr>
              <p:nvPr/>
            </p:nvSpPr>
            <p:spPr bwMode="auto">
              <a:xfrm rot="-2520000">
                <a:off x="4317" y="1244"/>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Bacteria</a:t>
                </a:r>
              </a:p>
            </p:txBody>
          </p:sp>
        </p:grpSp>
      </p:grpSp>
      <p:grpSp>
        <p:nvGrpSpPr>
          <p:cNvPr id="26627" name="Group 22">
            <a:extLst>
              <a:ext uri="{FF2B5EF4-FFF2-40B4-BE49-F238E27FC236}">
                <a16:creationId xmlns:a16="http://schemas.microsoft.com/office/drawing/2014/main" id="{40806142-C122-E44F-BB7D-E4F34A45020A}"/>
              </a:ext>
            </a:extLst>
          </p:cNvPr>
          <p:cNvGrpSpPr>
            <a:grpSpLocks/>
          </p:cNvGrpSpPr>
          <p:nvPr/>
        </p:nvGrpSpPr>
        <p:grpSpPr bwMode="auto">
          <a:xfrm>
            <a:off x="1814513" y="950913"/>
            <a:ext cx="6237287" cy="485775"/>
            <a:chOff x="1475" y="752"/>
            <a:chExt cx="4420" cy="306"/>
          </a:xfrm>
        </p:grpSpPr>
        <p:sp>
          <p:nvSpPr>
            <p:cNvPr id="26637" name="Rectangle 20">
              <a:extLst>
                <a:ext uri="{FF2B5EF4-FFF2-40B4-BE49-F238E27FC236}">
                  <a16:creationId xmlns:a16="http://schemas.microsoft.com/office/drawing/2014/main" id="{42CDEFD5-7C1D-F048-A107-71037AC5C586}"/>
                </a:ext>
              </a:extLst>
            </p:cNvPr>
            <p:cNvSpPr>
              <a:spLocks noChangeArrowheads="1"/>
            </p:cNvSpPr>
            <p:nvPr/>
          </p:nvSpPr>
          <p:spPr bwMode="auto">
            <a:xfrm>
              <a:off x="1475" y="752"/>
              <a:ext cx="198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Catalytic subunits</a:t>
              </a:r>
            </a:p>
          </p:txBody>
        </p:sp>
        <p:sp>
          <p:nvSpPr>
            <p:cNvPr id="26638" name="Rectangle 21">
              <a:extLst>
                <a:ext uri="{FF2B5EF4-FFF2-40B4-BE49-F238E27FC236}">
                  <a16:creationId xmlns:a16="http://schemas.microsoft.com/office/drawing/2014/main" id="{14D60AAA-078B-404B-926C-789EE9DAE456}"/>
                </a:ext>
              </a:extLst>
            </p:cNvPr>
            <p:cNvSpPr>
              <a:spLocks noChangeArrowheads="1"/>
            </p:cNvSpPr>
            <p:nvPr/>
          </p:nvSpPr>
          <p:spPr bwMode="auto">
            <a:xfrm>
              <a:off x="3479" y="752"/>
              <a:ext cx="241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Non catalytic subunits</a:t>
              </a:r>
            </a:p>
          </p:txBody>
        </p:sp>
      </p:grpSp>
      <p:sp>
        <p:nvSpPr>
          <p:cNvPr id="26628" name="Rectangle 23">
            <a:extLst>
              <a:ext uri="{FF2B5EF4-FFF2-40B4-BE49-F238E27FC236}">
                <a16:creationId xmlns:a16="http://schemas.microsoft.com/office/drawing/2014/main" id="{AA160DDC-7B66-8C46-A928-174FDFCA3836}"/>
              </a:ext>
            </a:extLst>
          </p:cNvPr>
          <p:cNvSpPr>
            <a:spLocks noChangeArrowheads="1"/>
          </p:cNvSpPr>
          <p:nvPr/>
        </p:nvSpPr>
        <p:spPr bwMode="auto">
          <a:xfrm>
            <a:off x="1616075" y="3935413"/>
            <a:ext cx="15303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30" tIns="65064" rIns="130130" bIns="65064">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speciation</a:t>
            </a:r>
          </a:p>
        </p:txBody>
      </p:sp>
      <p:sp>
        <p:nvSpPr>
          <p:cNvPr id="26629" name="Line 24">
            <a:extLst>
              <a:ext uri="{FF2B5EF4-FFF2-40B4-BE49-F238E27FC236}">
                <a16:creationId xmlns:a16="http://schemas.microsoft.com/office/drawing/2014/main" id="{B9C134C9-0F99-BE48-8A46-A502C8EA4E9D}"/>
              </a:ext>
            </a:extLst>
          </p:cNvPr>
          <p:cNvSpPr>
            <a:spLocks noChangeShapeType="1"/>
          </p:cNvSpPr>
          <p:nvPr/>
        </p:nvSpPr>
        <p:spPr bwMode="auto">
          <a:xfrm flipV="1">
            <a:off x="2922588" y="3836988"/>
            <a:ext cx="355600" cy="239712"/>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0" name="Line 25">
            <a:extLst>
              <a:ext uri="{FF2B5EF4-FFF2-40B4-BE49-F238E27FC236}">
                <a16:creationId xmlns:a16="http://schemas.microsoft.com/office/drawing/2014/main" id="{E4FA7C4D-B826-A94B-B0E5-283240EC5D1B}"/>
              </a:ext>
            </a:extLst>
          </p:cNvPr>
          <p:cNvSpPr>
            <a:spLocks noChangeShapeType="1"/>
          </p:cNvSpPr>
          <p:nvPr/>
        </p:nvSpPr>
        <p:spPr bwMode="auto">
          <a:xfrm flipV="1">
            <a:off x="2928938" y="3492500"/>
            <a:ext cx="87312" cy="55880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1" name="Rectangle 26">
            <a:extLst>
              <a:ext uri="{FF2B5EF4-FFF2-40B4-BE49-F238E27FC236}">
                <a16:creationId xmlns:a16="http://schemas.microsoft.com/office/drawing/2014/main" id="{79C86179-EA25-6F47-85A6-A9DB7515334F}"/>
              </a:ext>
            </a:extLst>
          </p:cNvPr>
          <p:cNvSpPr>
            <a:spLocks noChangeArrowheads="1"/>
          </p:cNvSpPr>
          <p:nvPr/>
        </p:nvSpPr>
        <p:spPr bwMode="auto">
          <a:xfrm>
            <a:off x="1657350" y="4968875"/>
            <a:ext cx="23018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30" tIns="65064" rIns="130130" bIns="65064">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gene duplication</a:t>
            </a:r>
          </a:p>
        </p:txBody>
      </p:sp>
      <p:sp>
        <p:nvSpPr>
          <p:cNvPr id="26632" name="Line 27">
            <a:extLst>
              <a:ext uri="{FF2B5EF4-FFF2-40B4-BE49-F238E27FC236}">
                <a16:creationId xmlns:a16="http://schemas.microsoft.com/office/drawing/2014/main" id="{A13DF9E5-9B63-A14E-B16A-CF357FDC92B5}"/>
              </a:ext>
            </a:extLst>
          </p:cNvPr>
          <p:cNvSpPr>
            <a:spLocks noChangeShapeType="1"/>
          </p:cNvSpPr>
          <p:nvPr/>
        </p:nvSpPr>
        <p:spPr bwMode="auto">
          <a:xfrm>
            <a:off x="3884613" y="5165725"/>
            <a:ext cx="414337" cy="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3" name="Line 28">
            <a:extLst>
              <a:ext uri="{FF2B5EF4-FFF2-40B4-BE49-F238E27FC236}">
                <a16:creationId xmlns:a16="http://schemas.microsoft.com/office/drawing/2014/main" id="{30728059-B537-174D-A03B-46EAD0424A63}"/>
              </a:ext>
            </a:extLst>
          </p:cNvPr>
          <p:cNvSpPr>
            <a:spLocks noChangeShapeType="1"/>
          </p:cNvSpPr>
          <p:nvPr/>
        </p:nvSpPr>
        <p:spPr bwMode="auto">
          <a:xfrm>
            <a:off x="4438650" y="5167313"/>
            <a:ext cx="0" cy="3587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4" name="Line 29">
            <a:extLst>
              <a:ext uri="{FF2B5EF4-FFF2-40B4-BE49-F238E27FC236}">
                <a16:creationId xmlns:a16="http://schemas.microsoft.com/office/drawing/2014/main" id="{4D0A651A-B9EB-B140-A313-717DF24B5852}"/>
              </a:ext>
            </a:extLst>
          </p:cNvPr>
          <p:cNvSpPr>
            <a:spLocks noChangeShapeType="1"/>
          </p:cNvSpPr>
          <p:nvPr/>
        </p:nvSpPr>
        <p:spPr bwMode="auto">
          <a:xfrm flipH="1" flipV="1">
            <a:off x="6650038" y="3981450"/>
            <a:ext cx="3175" cy="1290638"/>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5" name="Rectangle 30">
            <a:extLst>
              <a:ext uri="{FF2B5EF4-FFF2-40B4-BE49-F238E27FC236}">
                <a16:creationId xmlns:a16="http://schemas.microsoft.com/office/drawing/2014/main" id="{2F69E099-E474-9244-B8B9-92511CF6165B}"/>
              </a:ext>
            </a:extLst>
          </p:cNvPr>
          <p:cNvSpPr>
            <a:spLocks noChangeArrowheads="1"/>
          </p:cNvSpPr>
          <p:nvPr/>
        </p:nvSpPr>
        <p:spPr bwMode="auto">
          <a:xfrm>
            <a:off x="6740525" y="4579938"/>
            <a:ext cx="7477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30" tIns="65064" rIns="130130" bIns="65064">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a:t>
            </a:r>
          </a:p>
        </p:txBody>
      </p:sp>
      <p:sp>
        <p:nvSpPr>
          <p:cNvPr id="26636" name="TextBox 5">
            <a:extLst>
              <a:ext uri="{FF2B5EF4-FFF2-40B4-BE49-F238E27FC236}">
                <a16:creationId xmlns:a16="http://schemas.microsoft.com/office/drawing/2014/main" id="{7B06F566-D76E-F044-A752-6CCE9FD8177F}"/>
              </a:ext>
            </a:extLst>
          </p:cNvPr>
          <p:cNvSpPr txBox="1">
            <a:spLocks noChangeArrowheads="1"/>
          </p:cNvSpPr>
          <p:nvPr/>
        </p:nvSpPr>
        <p:spPr bwMode="auto">
          <a:xfrm>
            <a:off x="282575" y="602615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Gogarten et al, 1989, PNAS 86, 17, </a:t>
            </a:r>
            <a:r>
              <a:rPr kumimoji="0" lang="fi-FI"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6661–6665   </a:t>
            </a:r>
            <a:br>
              <a:rPr kumimoji="0" lang="fi-FI"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br>
            <a:r>
              <a:rPr kumimoji="0" lang="fi-FI"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http://www.pnas.org/content/113/32/E4654.full.pdf?with-ds=yes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9831639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6">
            <a:extLst>
              <a:ext uri="{FF2B5EF4-FFF2-40B4-BE49-F238E27FC236}">
                <a16:creationId xmlns:a16="http://schemas.microsoft.com/office/drawing/2014/main" id="{3F3D6AA7-99AE-3642-9BF0-55BD467610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7650"/>
            <a:ext cx="75565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a:extLst>
              <a:ext uri="{FF2B5EF4-FFF2-40B4-BE49-F238E27FC236}">
                <a16:creationId xmlns:a16="http://schemas.microsoft.com/office/drawing/2014/main" id="{14DA615A-B704-7743-AA56-F5793EF7FB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262813" y="1046163"/>
            <a:ext cx="26749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9">
            <a:extLst>
              <a:ext uri="{FF2B5EF4-FFF2-40B4-BE49-F238E27FC236}">
                <a16:creationId xmlns:a16="http://schemas.microsoft.com/office/drawing/2014/main" id="{84CBCFAD-B79E-0A40-9E73-3CAFC9FD20D8}"/>
              </a:ext>
            </a:extLst>
          </p:cNvPr>
          <p:cNvSpPr txBox="1">
            <a:spLocks noChangeArrowheads="1"/>
          </p:cNvSpPr>
          <p:nvPr/>
        </p:nvSpPr>
        <p:spPr bwMode="auto">
          <a:xfrm>
            <a:off x="5094288" y="1336675"/>
            <a:ext cx="30940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defTabSz="452438">
              <a:defRPr sz="2400">
                <a:solidFill>
                  <a:schemeClr val="tx1"/>
                </a:solidFill>
                <a:latin typeface="Arial" panose="020B0604020202020204" pitchFamily="34" charset="0"/>
                <a:ea typeface="ＭＳ Ｐゴシック" panose="020B0600070205080204" pitchFamily="34" charset="-128"/>
              </a:defRPr>
            </a:lvl1pPr>
            <a:lvl2pPr defTabSz="452438">
              <a:defRPr sz="2400">
                <a:solidFill>
                  <a:schemeClr val="tx1"/>
                </a:solidFill>
                <a:latin typeface="Arial" panose="020B0604020202020204" pitchFamily="34" charset="0"/>
                <a:ea typeface="ＭＳ Ｐゴシック" panose="020B0600070205080204" pitchFamily="34" charset="-128"/>
              </a:defRPr>
            </a:lvl2pPr>
            <a:lvl3pPr defTabSz="452438">
              <a:defRPr sz="2400">
                <a:solidFill>
                  <a:schemeClr val="tx1"/>
                </a:solidFill>
                <a:latin typeface="Arial" panose="020B0604020202020204" pitchFamily="34" charset="0"/>
                <a:ea typeface="ＭＳ Ｐゴシック" panose="020B0600070205080204" pitchFamily="34" charset="-128"/>
              </a:defRPr>
            </a:lvl3pPr>
            <a:lvl4pPr defTabSz="452438">
              <a:defRPr sz="2400">
                <a:solidFill>
                  <a:schemeClr val="tx1"/>
                </a:solidFill>
                <a:latin typeface="Arial" panose="020B0604020202020204" pitchFamily="34" charset="0"/>
                <a:ea typeface="ＭＳ Ｐゴシック" panose="020B0600070205080204" pitchFamily="34" charset="-128"/>
              </a:defRPr>
            </a:lvl4pPr>
            <a:lvl5pPr defTabSz="452438">
              <a:defRPr sz="2400">
                <a:solidFill>
                  <a:schemeClr val="tx1"/>
                </a:solidFill>
                <a:latin typeface="Arial" panose="020B0604020202020204" pitchFamily="34" charset="0"/>
                <a:ea typeface="ＭＳ Ｐゴシック" panose="020B0600070205080204" pitchFamily="34" charset="-128"/>
              </a:defRPr>
            </a:lvl5pPr>
            <a:lvl6pPr marL="22828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00"/>
                </a:solidFill>
                <a:latin typeface="Calibri" panose="020F0502020204030204" pitchFamily="34" charset="0"/>
              </a:rPr>
              <a:t>ATPase / ATPsynthase </a:t>
            </a:r>
            <a:br>
              <a:rPr lang="en-US" altLang="en-US" b="1">
                <a:solidFill>
                  <a:srgbClr val="000000"/>
                </a:solidFill>
                <a:latin typeface="Calibri" panose="020F0502020204030204" pitchFamily="34" charset="0"/>
              </a:rPr>
            </a:br>
            <a:r>
              <a:rPr lang="en-US" altLang="en-US" b="1">
                <a:solidFill>
                  <a:srgbClr val="000000"/>
                </a:solidFill>
                <a:latin typeface="Calibri" panose="020F0502020204030204" pitchFamily="34" charset="0"/>
              </a:rPr>
              <a:t> ATP binding Subunits</a:t>
            </a:r>
          </a:p>
        </p:txBody>
      </p:sp>
      <p:pic>
        <p:nvPicPr>
          <p:cNvPr id="28677" name="Picture 7">
            <a:extLst>
              <a:ext uri="{FF2B5EF4-FFF2-40B4-BE49-F238E27FC236}">
                <a16:creationId xmlns:a16="http://schemas.microsoft.com/office/drawing/2014/main" id="{CE9FDE4E-6973-6442-9E23-69430483E3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46725" y="3298825"/>
            <a:ext cx="6858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igure">
            <a:extLst>
              <a:ext uri="{FF2B5EF4-FFF2-40B4-BE49-F238E27FC236}">
                <a16:creationId xmlns:a16="http://schemas.microsoft.com/office/drawing/2014/main" id="{DF459CE2-7133-D646-B990-5FB628F3B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696" y="374931"/>
            <a:ext cx="4897821" cy="610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66163"/>
      </p:ext>
    </p:extLst>
  </p:cSld>
  <p:clrMapOvr>
    <a:masterClrMapping/>
  </p:clrMapOvr>
</p:sld>
</file>

<file path=ppt/theme/theme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13482</TotalTime>
  <Words>987</Words>
  <Application>Microsoft Macintosh PowerPoint</Application>
  <PresentationFormat>On-screen Show (4:3)</PresentationFormat>
  <Paragraphs>92</Paragraphs>
  <Slides>13</Slides>
  <Notes>5</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Arial</vt:lpstr>
      <vt:lpstr>Arial Black</vt:lpstr>
      <vt:lpstr>Calibri</vt:lpstr>
      <vt:lpstr>StarSymbol</vt:lpstr>
      <vt:lpstr>Symbol</vt:lpstr>
      <vt:lpstr>Times New Roman</vt:lpstr>
      <vt:lpstr>3_Office Theme</vt:lpstr>
      <vt:lpstr>1_Default Design</vt:lpstr>
      <vt:lpstr>5_Default Design</vt:lpstr>
      <vt:lpstr>Blank Presentation</vt:lpstr>
      <vt:lpstr>6_Default Design</vt:lpstr>
      <vt:lpstr>Office Theme</vt:lpstr>
      <vt:lpstr>PowerPoint Presentation</vt:lpstr>
      <vt:lpstr>PowerPoint Presentation</vt:lpstr>
      <vt:lpstr>The Ribosomal “Tree of Life”</vt:lpstr>
      <vt:lpstr>Deep Paralogs</vt:lpstr>
      <vt:lpstr>PowerPoint Presentation</vt:lpstr>
      <vt:lpstr>PowerPoint Presentation</vt:lpstr>
      <vt:lpstr>PowerPoint Presentation</vt:lpstr>
      <vt:lpstr>PowerPoint Presentation</vt:lpstr>
      <vt:lpstr>PowerPoint Presentation</vt:lpstr>
      <vt:lpstr>Nobel prizes awarded for ATP synthases</vt:lpstr>
      <vt:lpstr>Nobel prizes awarded for ATP synthases</vt:lpstr>
      <vt:lpstr>Seeing is believing </vt:lpstr>
      <vt:lpstr>PowerPoint Presentation</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discussion ... </dc:title>
  <dc:subject/>
  <dc:creator/>
  <cp:keywords/>
  <dc:description/>
  <cp:lastModifiedBy>Gogarten, J. Peter</cp:lastModifiedBy>
  <cp:revision>103</cp:revision>
  <cp:lastPrinted>2008-06-30T22:04:54Z</cp:lastPrinted>
  <dcterms:created xsi:type="dcterms:W3CDTF">2011-09-13T21:45:08Z</dcterms:created>
  <dcterms:modified xsi:type="dcterms:W3CDTF">2021-09-06T22:06:02Z</dcterms:modified>
  <cp:category/>
</cp:coreProperties>
</file>