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129" r:id="rId2"/>
    <p:sldMasterId id="2147484159" r:id="rId3"/>
    <p:sldMasterId id="2147484166" r:id="rId4"/>
    <p:sldMasterId id="2147484178" r:id="rId5"/>
    <p:sldMasterId id="2147484192" r:id="rId6"/>
    <p:sldMasterId id="2147484194" r:id="rId7"/>
    <p:sldMasterId id="2147484206" r:id="rId8"/>
    <p:sldMasterId id="2147484210" r:id="rId9"/>
    <p:sldMasterId id="2147484225" r:id="rId10"/>
    <p:sldMasterId id="2147484237" r:id="rId11"/>
    <p:sldMasterId id="2147484249" r:id="rId12"/>
  </p:sldMasterIdLst>
  <p:notesMasterIdLst>
    <p:notesMasterId r:id="rId56"/>
  </p:notesMasterIdLst>
  <p:handoutMasterIdLst>
    <p:handoutMasterId r:id="rId57"/>
  </p:handoutMasterIdLst>
  <p:sldIdLst>
    <p:sldId id="270" r:id="rId13"/>
    <p:sldId id="539" r:id="rId14"/>
    <p:sldId id="603" r:id="rId15"/>
    <p:sldId id="604" r:id="rId16"/>
    <p:sldId id="602" r:id="rId17"/>
    <p:sldId id="271" r:id="rId18"/>
    <p:sldId id="261" r:id="rId19"/>
    <p:sldId id="272" r:id="rId20"/>
    <p:sldId id="263" r:id="rId21"/>
    <p:sldId id="264" r:id="rId22"/>
    <p:sldId id="265" r:id="rId23"/>
    <p:sldId id="459" r:id="rId24"/>
    <p:sldId id="282" r:id="rId25"/>
    <p:sldId id="281" r:id="rId26"/>
    <p:sldId id="599" r:id="rId27"/>
    <p:sldId id="305" r:id="rId28"/>
    <p:sldId id="456" r:id="rId29"/>
    <p:sldId id="601" r:id="rId30"/>
    <p:sldId id="462" r:id="rId31"/>
    <p:sldId id="463" r:id="rId32"/>
    <p:sldId id="267" r:id="rId33"/>
    <p:sldId id="449" r:id="rId34"/>
    <p:sldId id="592" r:id="rId35"/>
    <p:sldId id="268" r:id="rId36"/>
    <p:sldId id="276" r:id="rId37"/>
    <p:sldId id="279" r:id="rId38"/>
    <p:sldId id="280" r:id="rId39"/>
    <p:sldId id="283" r:id="rId40"/>
    <p:sldId id="284" r:id="rId41"/>
    <p:sldId id="285" r:id="rId42"/>
    <p:sldId id="300" r:id="rId43"/>
    <p:sldId id="296" r:id="rId44"/>
    <p:sldId id="297" r:id="rId45"/>
    <p:sldId id="260" r:id="rId46"/>
    <p:sldId id="590" r:id="rId47"/>
    <p:sldId id="291" r:id="rId48"/>
    <p:sldId id="292" r:id="rId49"/>
    <p:sldId id="591" r:id="rId50"/>
    <p:sldId id="593" r:id="rId51"/>
    <p:sldId id="304" r:id="rId52"/>
    <p:sldId id="541" r:id="rId53"/>
    <p:sldId id="562" r:id="rId54"/>
    <p:sldId id="605" r:id="rId55"/>
  </p:sldIdLst>
  <p:sldSz cx="9144000" cy="6858000" type="screen4x3"/>
  <p:notesSz cx="9144000" cy="6858000"/>
  <p:defaultTextStyle>
    <a:defPPr>
      <a:defRPr lang="en-US"/>
    </a:defPPr>
    <a:lvl1pPr algn="l" defTabSz="448652"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48652" indent="1588" algn="l" defTabSz="448652"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00455" indent="1588" algn="l" defTabSz="448652"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50641" indent="3175" algn="l" defTabSz="448652"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02414" indent="3175" algn="l" defTabSz="448652"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58898" algn="l" defTabSz="451792" rtl="0" eaLnBrk="1" latinLnBrk="0" hangingPunct="1">
      <a:defRPr kern="1200">
        <a:solidFill>
          <a:schemeClr val="tx1"/>
        </a:solidFill>
        <a:latin typeface="Calibri" charset="0"/>
        <a:ea typeface="ＭＳ Ｐゴシック" charset="0"/>
        <a:cs typeface="ＭＳ Ｐゴシック" charset="0"/>
      </a:defRPr>
    </a:lvl6pPr>
    <a:lvl7pPr marL="2710674" algn="l" defTabSz="451792" rtl="0" eaLnBrk="1" latinLnBrk="0" hangingPunct="1">
      <a:defRPr kern="1200">
        <a:solidFill>
          <a:schemeClr val="tx1"/>
        </a:solidFill>
        <a:latin typeface="Calibri" charset="0"/>
        <a:ea typeface="ＭＳ Ｐゴシック" charset="0"/>
        <a:cs typeface="ＭＳ Ｐゴシック" charset="0"/>
      </a:defRPr>
    </a:lvl7pPr>
    <a:lvl8pPr marL="3162456" algn="l" defTabSz="451792" rtl="0" eaLnBrk="1" latinLnBrk="0" hangingPunct="1">
      <a:defRPr kern="1200">
        <a:solidFill>
          <a:schemeClr val="tx1"/>
        </a:solidFill>
        <a:latin typeface="Calibri" charset="0"/>
        <a:ea typeface="ＭＳ Ｐゴシック" charset="0"/>
        <a:cs typeface="ＭＳ Ｐゴシック" charset="0"/>
      </a:defRPr>
    </a:lvl8pPr>
    <a:lvl9pPr marL="3614235" algn="l" defTabSz="451792"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334DF9"/>
    <a:srgbClr val="F80926"/>
    <a:srgbClr val="5FC28A"/>
    <a:srgbClr val="F839FC"/>
    <a:srgbClr val="75568D"/>
    <a:srgbClr val="74558C"/>
    <a:srgbClr val="FFE0A3"/>
    <a:srgbClr val="9DB6FE"/>
    <a:srgbClr val="FF6839"/>
    <a:srgbClr val="FF66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24"/>
    <p:restoredTop sz="91497" autoAdjust="0"/>
  </p:normalViewPr>
  <p:slideViewPr>
    <p:cSldViewPr snapToGrid="0" snapToObjects="1">
      <p:cViewPr varScale="1">
        <p:scale>
          <a:sx n="117" d="100"/>
          <a:sy n="117" d="100"/>
        </p:scale>
        <p:origin x="2136" y="168"/>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14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131FDC1-D3B0-1A43-89C6-E0CE335BE8F5}" type="datetimeFigureOut">
              <a:rPr lang="en-US" smtClean="0"/>
              <a:t>9/19/21</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2E02C57-E5B3-B948-A3CD-A637B62C0400}" type="slidenum">
              <a:rPr lang="en-US" smtClean="0"/>
              <a:t>‹#›</a:t>
            </a:fld>
            <a:endParaRPr lang="en-US"/>
          </a:p>
        </p:txBody>
      </p:sp>
    </p:spTree>
    <p:extLst>
      <p:ext uri="{BB962C8B-B14F-4D97-AF65-F5344CB8AC3E}">
        <p14:creationId xmlns:p14="http://schemas.microsoft.com/office/powerpoint/2010/main" val="1509797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43E8F1D-492A-2345-B301-E2EB021EAB9A}" type="datetime1">
              <a:rPr lang="en-US"/>
              <a:pPr/>
              <a:t>9/19/21</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4B5E3BC-C256-4D4B-86BA-2630D8C0A5D8}" type="slidenum">
              <a:rPr lang="en-US"/>
              <a:pPr/>
              <a:t>‹#›</a:t>
            </a:fld>
            <a:endParaRPr lang="en-US"/>
          </a:p>
        </p:txBody>
      </p:sp>
    </p:spTree>
    <p:extLst>
      <p:ext uri="{BB962C8B-B14F-4D97-AF65-F5344CB8AC3E}">
        <p14:creationId xmlns:p14="http://schemas.microsoft.com/office/powerpoint/2010/main" val="2807606162"/>
      </p:ext>
    </p:extLst>
  </p:cSld>
  <p:clrMap bg1="lt1" tx1="dk1" bg2="lt2" tx2="dk2" accent1="accent1" accent2="accent2" accent3="accent3" accent4="accent4" accent5="accent5" accent6="accent6" hlink="hlink" folHlink="folHlink"/>
  <p:notesStyle>
    <a:lvl1pPr algn="l" defTabSz="448652" rtl="0" eaLnBrk="0" fontAlgn="base" hangingPunct="0">
      <a:spcBef>
        <a:spcPct val="30000"/>
      </a:spcBef>
      <a:spcAft>
        <a:spcPct val="0"/>
      </a:spcAft>
      <a:defRPr sz="1200" kern="1200">
        <a:solidFill>
          <a:schemeClr val="tx1"/>
        </a:solidFill>
        <a:latin typeface="+mn-lt"/>
        <a:ea typeface="ＭＳ Ｐゴシック" pitchFamily="-128" charset="-128"/>
        <a:cs typeface="ＭＳ Ｐゴシック" pitchFamily="-128" charset="-128"/>
      </a:defRPr>
    </a:lvl1pPr>
    <a:lvl2pPr marL="448652" algn="l" defTabSz="448652" rtl="0" eaLnBrk="0" fontAlgn="base" hangingPunct="0">
      <a:spcBef>
        <a:spcPct val="30000"/>
      </a:spcBef>
      <a:spcAft>
        <a:spcPct val="0"/>
      </a:spcAft>
      <a:defRPr sz="1200" kern="1200">
        <a:solidFill>
          <a:schemeClr val="tx1"/>
        </a:solidFill>
        <a:latin typeface="+mn-lt"/>
        <a:ea typeface="ＭＳ Ｐゴシック" pitchFamily="-128" charset="-128"/>
        <a:cs typeface="+mn-cs"/>
      </a:defRPr>
    </a:lvl2pPr>
    <a:lvl3pPr marL="900455" algn="l" defTabSz="448652" rtl="0" eaLnBrk="0" fontAlgn="base" hangingPunct="0">
      <a:spcBef>
        <a:spcPct val="30000"/>
      </a:spcBef>
      <a:spcAft>
        <a:spcPct val="0"/>
      </a:spcAft>
      <a:defRPr sz="1200" kern="1200">
        <a:solidFill>
          <a:schemeClr val="tx1"/>
        </a:solidFill>
        <a:latin typeface="+mn-lt"/>
        <a:ea typeface="ＭＳ Ｐゴシック" pitchFamily="-128" charset="-128"/>
        <a:cs typeface="+mn-cs"/>
      </a:defRPr>
    </a:lvl3pPr>
    <a:lvl4pPr marL="1350641" algn="l" defTabSz="448652" rtl="0" eaLnBrk="0" fontAlgn="base" hangingPunct="0">
      <a:spcBef>
        <a:spcPct val="30000"/>
      </a:spcBef>
      <a:spcAft>
        <a:spcPct val="0"/>
      </a:spcAft>
      <a:defRPr sz="1200" kern="1200">
        <a:solidFill>
          <a:schemeClr val="tx1"/>
        </a:solidFill>
        <a:latin typeface="+mn-lt"/>
        <a:ea typeface="ＭＳ Ｐゴシック" pitchFamily="-128" charset="-128"/>
        <a:cs typeface="+mn-cs"/>
      </a:defRPr>
    </a:lvl4pPr>
    <a:lvl5pPr marL="1802414" algn="l" defTabSz="448652" rtl="0" eaLnBrk="0" fontAlgn="base" hangingPunct="0">
      <a:spcBef>
        <a:spcPct val="30000"/>
      </a:spcBef>
      <a:spcAft>
        <a:spcPct val="0"/>
      </a:spcAft>
      <a:defRPr sz="1200" kern="1200">
        <a:solidFill>
          <a:schemeClr val="tx1"/>
        </a:solidFill>
        <a:latin typeface="+mn-lt"/>
        <a:ea typeface="ＭＳ Ｐゴシック" pitchFamily="-128" charset="-128"/>
        <a:cs typeface="+mn-cs"/>
      </a:defRPr>
    </a:lvl5pPr>
    <a:lvl6pPr marL="2253624" algn="l" defTabSz="450742" rtl="0" eaLnBrk="1" latinLnBrk="0" hangingPunct="1">
      <a:defRPr sz="1200" kern="1200">
        <a:solidFill>
          <a:schemeClr val="tx1"/>
        </a:solidFill>
        <a:latin typeface="+mn-lt"/>
        <a:ea typeface="+mn-ea"/>
        <a:cs typeface="+mn-cs"/>
      </a:defRPr>
    </a:lvl6pPr>
    <a:lvl7pPr marL="2704345" algn="l" defTabSz="450742" rtl="0" eaLnBrk="1" latinLnBrk="0" hangingPunct="1">
      <a:defRPr sz="1200" kern="1200">
        <a:solidFill>
          <a:schemeClr val="tx1"/>
        </a:solidFill>
        <a:latin typeface="+mn-lt"/>
        <a:ea typeface="+mn-ea"/>
        <a:cs typeface="+mn-cs"/>
      </a:defRPr>
    </a:lvl7pPr>
    <a:lvl8pPr marL="3155070" algn="l" defTabSz="450742" rtl="0" eaLnBrk="1" latinLnBrk="0" hangingPunct="1">
      <a:defRPr sz="1200" kern="1200">
        <a:solidFill>
          <a:schemeClr val="tx1"/>
        </a:solidFill>
        <a:latin typeface="+mn-lt"/>
        <a:ea typeface="+mn-ea"/>
        <a:cs typeface="+mn-cs"/>
      </a:defRPr>
    </a:lvl8pPr>
    <a:lvl9pPr marL="3605793" algn="l" defTabSz="450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gogarten.uconn.edu/cvs/Publ_Pres.htm#footnot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dx.doi.org/10.1073/pnas.160641611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gogarten.uconn.edu/cvs/Publ_Pres.htm#footnot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dx.doi.org/10.1073/pnas.160641611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FE92ED1-45DC-804E-907B-B43C26FCEF42}" type="slidenum">
              <a:rPr lang="en-US" sz="1200">
                <a:solidFill>
                  <a:srgbClr val="000000"/>
                </a:solidFill>
              </a:rPr>
              <a:pPr eaLnBrk="1" hangingPunct="1"/>
              <a:t>1</a:t>
            </a:fld>
            <a:endParaRPr lang="en-US" sz="1200">
              <a:solidFill>
                <a:srgbClr val="000000"/>
              </a:solidFill>
            </a:endParaRPr>
          </a:p>
        </p:txBody>
      </p:sp>
      <p:sp>
        <p:nvSpPr>
          <p:cNvPr id="6656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latin typeface="Arial" charset="0"/>
                <a:ea typeface="ＭＳ Ｐゴシック" charset="0"/>
                <a:cs typeface="ＭＳ Ｐゴシック" charset="0"/>
              </a:rPr>
              <a:t>Title / content </a:t>
            </a:r>
          </a:p>
          <a:p>
            <a:pPr eaLnBrk="1" hangingPunct="1">
              <a:spcBef>
                <a:spcPct val="0"/>
              </a:spcBef>
            </a:pPr>
            <a:r>
              <a:rPr lang="en-US" dirty="0">
                <a:latin typeface="Arial" charset="0"/>
                <a:ea typeface="ＭＳ Ｐゴシック" charset="0"/>
                <a:cs typeface="ＭＳ Ｐゴシック" charset="0"/>
              </a:rPr>
              <a:t>Coauthors </a:t>
            </a:r>
          </a:p>
          <a:p>
            <a:pPr eaLnBrk="1" hangingPunct="1">
              <a:spcBef>
                <a:spcPct val="0"/>
              </a:spcBef>
            </a:pPr>
            <a:r>
              <a:rPr lang="en-US" dirty="0">
                <a:latin typeface="Arial" charset="0"/>
                <a:ea typeface="ＭＳ Ｐゴシック" charset="0"/>
                <a:cs typeface="ＭＳ Ｐゴシック" charset="0"/>
              </a:rPr>
              <a:t>Funding agencies</a:t>
            </a:r>
          </a:p>
        </p:txBody>
      </p:sp>
    </p:spTree>
    <p:extLst>
      <p:ext uri="{BB962C8B-B14F-4D97-AF65-F5344CB8AC3E}">
        <p14:creationId xmlns:p14="http://schemas.microsoft.com/office/powerpoint/2010/main" val="192728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noTextEdit="1"/>
          </p:cNvSpPr>
          <p:nvPr>
            <p:ph type="sldImg"/>
          </p:nvPr>
        </p:nvSpPr>
        <p:spPr>
          <a:ln/>
        </p:spPr>
      </p:sp>
      <p:sp>
        <p:nvSpPr>
          <p:cNvPr id="224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altLang="en-US">
              <a:latin typeface="Arial" charset="0"/>
              <a:ea typeface="ＭＳ Ｐゴシック" charset="-128"/>
            </a:endParaRPr>
          </a:p>
        </p:txBody>
      </p:sp>
      <p:sp>
        <p:nvSpPr>
          <p:cNvPr id="224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charset="0"/>
                <a:ea typeface="ＭＳ Ｐゴシック" charset="-128"/>
              </a:defRPr>
            </a:lvl1pPr>
            <a:lvl2pPr marL="742950" indent="-285750" defTabSz="923925">
              <a:spcBef>
                <a:spcPct val="30000"/>
              </a:spcBef>
              <a:defRPr sz="1200">
                <a:solidFill>
                  <a:schemeClr val="tx1"/>
                </a:solidFill>
                <a:latin typeface="Arial" charset="0"/>
                <a:ea typeface="ＭＳ Ｐゴシック" charset="-128"/>
              </a:defRPr>
            </a:lvl2pPr>
            <a:lvl3pPr marL="1143000" indent="-228600" defTabSz="923925">
              <a:spcBef>
                <a:spcPct val="30000"/>
              </a:spcBef>
              <a:defRPr sz="1200">
                <a:solidFill>
                  <a:schemeClr val="tx1"/>
                </a:solidFill>
                <a:latin typeface="Arial" charset="0"/>
                <a:ea typeface="ＭＳ Ｐゴシック" charset="-128"/>
              </a:defRPr>
            </a:lvl3pPr>
            <a:lvl4pPr marL="1600200" indent="-228600" defTabSz="923925">
              <a:spcBef>
                <a:spcPct val="30000"/>
              </a:spcBef>
              <a:defRPr sz="1200">
                <a:solidFill>
                  <a:schemeClr val="tx1"/>
                </a:solidFill>
                <a:latin typeface="Arial" charset="0"/>
                <a:ea typeface="ＭＳ Ｐゴシック" charset="-128"/>
              </a:defRPr>
            </a:lvl4pPr>
            <a:lvl5pPr marL="2057400" indent="-228600" defTabSz="923925">
              <a:spcBef>
                <a:spcPct val="30000"/>
              </a:spcBef>
              <a:defRPr sz="1200">
                <a:solidFill>
                  <a:schemeClr val="tx1"/>
                </a:solidFill>
                <a:latin typeface="Arial" charset="0"/>
                <a:ea typeface="ＭＳ Ｐゴシック" charset="-128"/>
              </a:defRPr>
            </a:lvl5pPr>
            <a:lvl6pPr marL="2514600" indent="-228600" defTabSz="923925"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3925"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3925"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3925"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F670EFEB-9B86-E54D-9CD5-1E2BF91B9D7D}"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91224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4025" rtl="0" eaLnBrk="0" fontAlgn="base" latinLnBrk="0" hangingPunct="0">
              <a:lnSpc>
                <a:spcPct val="100000"/>
              </a:lnSpc>
              <a:spcBef>
                <a:spcPct val="30000"/>
              </a:spcBef>
              <a:spcAft>
                <a:spcPct val="0"/>
              </a:spcAft>
              <a:buClrTx/>
              <a:buSzTx/>
              <a:buFontTx/>
              <a:buNone/>
              <a:tabLst/>
              <a:defRPr/>
            </a:pPr>
            <a:r>
              <a:rPr lang="en-US" sz="1200" dirty="0"/>
              <a:t>From: </a:t>
            </a:r>
            <a:r>
              <a:rPr lang="en-US" sz="1200" dirty="0" err="1"/>
              <a:t>Naor</a:t>
            </a:r>
            <a:r>
              <a:rPr lang="en-US" sz="1200" dirty="0"/>
              <a:t> A, Altman-Price N, Soucy SM, Green AG, </a:t>
            </a:r>
            <a:r>
              <a:rPr lang="en-US" sz="1200" dirty="0" err="1"/>
              <a:t>Mitiagin</a:t>
            </a:r>
            <a:r>
              <a:rPr lang="en-US" sz="1200" dirty="0"/>
              <a:t> Y, </a:t>
            </a:r>
            <a:r>
              <a:rPr lang="en-US" sz="1200" dirty="0" err="1"/>
              <a:t>Turgeman</a:t>
            </a:r>
            <a:r>
              <a:rPr lang="en-US" sz="1200" dirty="0"/>
              <a:t> I, |</a:t>
            </a:r>
            <a:br>
              <a:rPr lang="en-US" sz="1200" dirty="0"/>
            </a:br>
            <a:r>
              <a:rPr lang="en-US" sz="1200" dirty="0"/>
              <a:t>Davidovich N, Gogarten JP</a:t>
            </a:r>
            <a:r>
              <a:rPr lang="en-US" sz="1200" dirty="0">
                <a:hlinkClick r:id="rId3"/>
              </a:rPr>
              <a:t>*</a:t>
            </a:r>
            <a:r>
              <a:rPr lang="en-US" sz="1200" dirty="0"/>
              <a:t>, Gophna U</a:t>
            </a:r>
            <a:r>
              <a:rPr lang="en-US" sz="1200" dirty="0">
                <a:hlinkClick r:id="rId3"/>
              </a:rPr>
              <a:t>*</a:t>
            </a:r>
            <a:r>
              <a:rPr lang="en-US" sz="1200" dirty="0"/>
              <a:t> (2016) </a:t>
            </a:r>
            <a:br>
              <a:rPr lang="en-US" sz="1200" dirty="0"/>
            </a:br>
            <a:r>
              <a:rPr lang="en-US" sz="1200" dirty="0"/>
              <a:t>The impact of a homing intein on recombination frequency and organismal fitness.</a:t>
            </a:r>
            <a:br>
              <a:rPr lang="en-US" sz="1200" dirty="0"/>
            </a:br>
            <a:r>
              <a:rPr lang="en-US" sz="1200" dirty="0"/>
              <a:t>PNAS 113 (32): E4654–E4661 </a:t>
            </a:r>
            <a:r>
              <a:rPr lang="en-US" sz="1200" dirty="0">
                <a:hlinkClick r:id="rId4"/>
              </a:rPr>
              <a:t>doi:10.1073/pnas.1606416113</a:t>
            </a:r>
            <a:r>
              <a:rPr lang="en-US" sz="120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454025" rtl="0" eaLnBrk="1" fontAlgn="base" latinLnBrk="0" hangingPunct="1">
              <a:lnSpc>
                <a:spcPct val="100000"/>
              </a:lnSpc>
              <a:spcBef>
                <a:spcPct val="0"/>
              </a:spcBef>
              <a:spcAft>
                <a:spcPct val="0"/>
              </a:spcAft>
              <a:buClrTx/>
              <a:buSzTx/>
              <a:buFontTx/>
              <a:buNone/>
              <a:tabLst/>
              <a:defRPr/>
            </a:pPr>
            <a:fld id="{B8FF51CB-E1EC-6A47-8F78-9DC2BB3C7B60}"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4025"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72954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4025" rtl="0" eaLnBrk="0" fontAlgn="base" latinLnBrk="0" hangingPunct="0">
              <a:lnSpc>
                <a:spcPct val="100000"/>
              </a:lnSpc>
              <a:spcBef>
                <a:spcPct val="30000"/>
              </a:spcBef>
              <a:spcAft>
                <a:spcPct val="0"/>
              </a:spcAft>
              <a:buClrTx/>
              <a:buSzTx/>
              <a:buFontTx/>
              <a:buNone/>
              <a:tabLst/>
              <a:defRPr/>
            </a:pPr>
            <a:r>
              <a:rPr lang="en-US" sz="1200" dirty="0"/>
              <a:t>From: </a:t>
            </a:r>
            <a:r>
              <a:rPr lang="en-US" sz="1200" dirty="0" err="1"/>
              <a:t>Naor</a:t>
            </a:r>
            <a:r>
              <a:rPr lang="en-US" sz="1200" dirty="0"/>
              <a:t> A, Altman-Price N, Soucy SM, Green AG, </a:t>
            </a:r>
            <a:r>
              <a:rPr lang="en-US" sz="1200" dirty="0" err="1"/>
              <a:t>Mitiagin</a:t>
            </a:r>
            <a:r>
              <a:rPr lang="en-US" sz="1200" dirty="0"/>
              <a:t> Y, </a:t>
            </a:r>
            <a:r>
              <a:rPr lang="en-US" sz="1200" dirty="0" err="1"/>
              <a:t>Turgeman</a:t>
            </a:r>
            <a:r>
              <a:rPr lang="en-US" sz="1200" dirty="0"/>
              <a:t> I, |</a:t>
            </a:r>
            <a:br>
              <a:rPr lang="en-US" sz="1200" dirty="0"/>
            </a:br>
            <a:r>
              <a:rPr lang="en-US" sz="1200" dirty="0"/>
              <a:t>Davidovich N, Gogarten JP</a:t>
            </a:r>
            <a:r>
              <a:rPr lang="en-US" sz="1200" dirty="0">
                <a:hlinkClick r:id="rId3"/>
              </a:rPr>
              <a:t>*</a:t>
            </a:r>
            <a:r>
              <a:rPr lang="en-US" sz="1200" dirty="0"/>
              <a:t>, Gophna U</a:t>
            </a:r>
            <a:r>
              <a:rPr lang="en-US" sz="1200" dirty="0">
                <a:hlinkClick r:id="rId3"/>
              </a:rPr>
              <a:t>*</a:t>
            </a:r>
            <a:r>
              <a:rPr lang="en-US" sz="1200" dirty="0"/>
              <a:t> (2016) </a:t>
            </a:r>
            <a:br>
              <a:rPr lang="en-US" sz="1200" dirty="0"/>
            </a:br>
            <a:r>
              <a:rPr lang="en-US" sz="1200" dirty="0"/>
              <a:t>The impact of a homing intein on recombination frequency and organismal fitness.</a:t>
            </a:r>
            <a:br>
              <a:rPr lang="en-US" sz="1200" dirty="0"/>
            </a:br>
            <a:r>
              <a:rPr lang="en-US" sz="1200" dirty="0"/>
              <a:t>PNAS 113 (32): E4654–E4661 </a:t>
            </a:r>
            <a:r>
              <a:rPr lang="en-US" sz="1200" dirty="0">
                <a:hlinkClick r:id="rId4"/>
              </a:rPr>
              <a:t>doi:10.1073/pnas.1606416113</a:t>
            </a:r>
            <a:r>
              <a:rPr lang="en-US" sz="120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454025" rtl="0" eaLnBrk="1" fontAlgn="base" latinLnBrk="0" hangingPunct="1">
              <a:lnSpc>
                <a:spcPct val="100000"/>
              </a:lnSpc>
              <a:spcBef>
                <a:spcPct val="0"/>
              </a:spcBef>
              <a:spcAft>
                <a:spcPct val="0"/>
              </a:spcAft>
              <a:buClrTx/>
              <a:buSzTx/>
              <a:buFontTx/>
              <a:buNone/>
              <a:tabLst/>
              <a:defRPr/>
            </a:pPr>
            <a:fld id="{B8FF51CB-E1EC-6A47-8F78-9DC2BB3C7B60}"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4025"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160130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4025" rtl="0" eaLnBrk="1" fontAlgn="base" latinLnBrk="0" hangingPunct="1">
              <a:lnSpc>
                <a:spcPct val="100000"/>
              </a:lnSpc>
              <a:spcBef>
                <a:spcPct val="0"/>
              </a:spcBef>
              <a:spcAft>
                <a:spcPct val="0"/>
              </a:spcAft>
              <a:buClrTx/>
              <a:buSzTx/>
              <a:buFontTx/>
              <a:buNone/>
              <a:tabLst/>
              <a:defRPr/>
            </a:pPr>
            <a:fld id="{B8FF51CB-E1EC-6A47-8F78-9DC2BB3C7B60}"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4025"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12393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8714CD-1974-4E4B-88AC-447852AA6EBF}" type="slidenum">
              <a:rPr lang="en-US" smtClean="0"/>
              <a:t>42</a:t>
            </a:fld>
            <a:endParaRPr lang="en-US"/>
          </a:p>
        </p:txBody>
      </p:sp>
    </p:spTree>
    <p:extLst>
      <p:ext uri="{BB962C8B-B14F-4D97-AF65-F5344CB8AC3E}">
        <p14:creationId xmlns:p14="http://schemas.microsoft.com/office/powerpoint/2010/main" val="2868207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p:cNvSpPr>
          <p:nvPr>
            <p:ph type="sldImg"/>
          </p:nvPr>
        </p:nvSpPr>
        <p:spPr>
          <a:ln/>
        </p:spPr>
      </p:sp>
      <p:sp>
        <p:nvSpPr>
          <p:cNvPr id="10243" name="Notes Placeholder 2"/>
          <p:cNvSpPr>
            <a:spLocks noGrp="1"/>
          </p:cNvSpPr>
          <p:nvPr>
            <p:ph type="body" idx="1"/>
          </p:nvPr>
        </p:nvSpPr>
        <p:spPr>
          <a:noFill/>
          <a:ln/>
        </p:spPr>
        <p:txBody>
          <a:bodyPr/>
          <a:lstStyle/>
          <a:p>
            <a:r>
              <a:rPr lang="en-US" dirty="0">
                <a:latin typeface="Arial" pitchFamily="64" charset="0"/>
                <a:ea typeface="ＭＳ Ｐゴシック" pitchFamily="64" charset="-128"/>
                <a:cs typeface="ＭＳ Ｐゴシック" pitchFamily="64" charset="-128"/>
              </a:rPr>
              <a:t>In 1989</a:t>
            </a:r>
          </a:p>
        </p:txBody>
      </p:sp>
      <p:sp>
        <p:nvSpPr>
          <p:cNvPr id="10244" name="Slide Number Placeholder 3"/>
          <p:cNvSpPr>
            <a:spLocks noGrp="1"/>
          </p:cNvSpPr>
          <p:nvPr>
            <p:ph type="sldNum" sz="quarter" idx="5"/>
          </p:nvPr>
        </p:nvSpPr>
        <p:spPr>
          <a:noFill/>
        </p:spPr>
        <p:txBody>
          <a:bodyPr/>
          <a:lstStyle/>
          <a:p>
            <a:pPr marL="0" marR="0" lvl="0" indent="0" algn="r" defTabSz="448652" rtl="0" eaLnBrk="1" fontAlgn="base" latinLnBrk="0" hangingPunct="1">
              <a:lnSpc>
                <a:spcPct val="100000"/>
              </a:lnSpc>
              <a:spcBef>
                <a:spcPct val="0"/>
              </a:spcBef>
              <a:spcAft>
                <a:spcPct val="0"/>
              </a:spcAft>
              <a:buClrTx/>
              <a:buSzTx/>
              <a:buFontTx/>
              <a:buNone/>
              <a:tabLst/>
              <a:defRPr/>
            </a:pPr>
            <a:fld id="{5DAB0F7E-749C-4AE5-9CB7-7FCC3CBA8CA5}" type="slidenum">
              <a:rPr kumimoji="0" lang="en-US" sz="1200" b="0" i="0" u="none" strike="noStrike" kern="1200" cap="none" spc="0" normalizeH="0" baseline="0" noProof="0" smtClean="0">
                <a:ln>
                  <a:noFill/>
                </a:ln>
                <a:solidFill>
                  <a:prstClr val="black"/>
                </a:solidFill>
                <a:effectLst/>
                <a:uLnTx/>
                <a:uFillTx/>
                <a:latin typeface="Arial" pitchFamily="64" charset="0"/>
                <a:ea typeface="ＭＳ Ｐゴシック" pitchFamily="64" charset="-128"/>
                <a:cs typeface="ＭＳ Ｐゴシック" pitchFamily="64" charset="-128"/>
              </a:rPr>
              <a:pPr marL="0" marR="0" lvl="0" indent="0" algn="r" defTabSz="448652"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itchFamily="64" charset="0"/>
              <a:ea typeface="ＭＳ Ｐゴシック" pitchFamily="64" charset="-128"/>
              <a:cs typeface="ＭＳ Ｐゴシック" pitchFamily="64" charset="-128"/>
            </a:endParaRPr>
          </a:p>
        </p:txBody>
      </p:sp>
    </p:spTree>
    <p:extLst>
      <p:ext uri="{BB962C8B-B14F-4D97-AF65-F5344CB8AC3E}">
        <p14:creationId xmlns:p14="http://schemas.microsoft.com/office/powerpoint/2010/main" val="51007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Inteins</a:t>
            </a:r>
            <a:r>
              <a:rPr lang="en-US" baseline="0" dirty="0"/>
              <a:t>: protein splicing mobile genetic elements</a:t>
            </a:r>
          </a:p>
          <a:p>
            <a:r>
              <a:rPr lang="en-US" baseline="0" dirty="0"/>
              <a:t>2 domains HEN domain makes a DSB at the Intein Insertion site (IIS) splicing domains – auto-catalytic splicing reaction- reinstating a functional protein</a:t>
            </a:r>
          </a:p>
          <a:p>
            <a:endParaRPr lang="en-US" baseline="0" dirty="0"/>
          </a:p>
          <a:p>
            <a:r>
              <a:rPr lang="en-US" baseline="0" dirty="0"/>
              <a:t>Found in all three domains of life in the most conserved positions of slowly evolving genes, </a:t>
            </a:r>
          </a:p>
          <a:p>
            <a:endParaRPr lang="en-US" baseline="0" dirty="0"/>
          </a:p>
          <a:p>
            <a:r>
              <a:rPr lang="en-US" baseline="0" dirty="0"/>
              <a:t>Notably: polymerases, topoisomerases, helicases and other genes related to nucleotide metabolism</a:t>
            </a:r>
            <a:endParaRPr lang="en-US" dirty="0"/>
          </a:p>
        </p:txBody>
      </p:sp>
      <p:sp>
        <p:nvSpPr>
          <p:cNvPr id="4" name="Slide Number Placeholder 3"/>
          <p:cNvSpPr>
            <a:spLocks noGrp="1"/>
          </p:cNvSpPr>
          <p:nvPr>
            <p:ph type="sldNum" sz="quarter" idx="10"/>
          </p:nvPr>
        </p:nvSpPr>
        <p:spPr/>
        <p:txBody>
          <a:bodyPr/>
          <a:lstStyle/>
          <a:p>
            <a:pPr marL="0" marR="0" lvl="0" indent="0" algn="r" defTabSz="448652" rtl="0" eaLnBrk="1" fontAlgn="base" latinLnBrk="0" hangingPunct="1">
              <a:lnSpc>
                <a:spcPct val="100000"/>
              </a:lnSpc>
              <a:spcBef>
                <a:spcPct val="0"/>
              </a:spcBef>
              <a:spcAft>
                <a:spcPct val="0"/>
              </a:spcAft>
              <a:buClrTx/>
              <a:buSzTx/>
              <a:buFontTx/>
              <a:buNone/>
              <a:tabLst/>
              <a:defRPr/>
            </a:pPr>
            <a:fld id="{8214C6E3-3B52-0A4F-B0AF-008B9B326106}"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48652"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059062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Inteins</a:t>
            </a: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454025" rtl="0" eaLnBrk="1" fontAlgn="base" latinLnBrk="0" hangingPunct="1">
              <a:lnSpc>
                <a:spcPct val="100000"/>
              </a:lnSpc>
              <a:spcBef>
                <a:spcPct val="0"/>
              </a:spcBef>
              <a:spcAft>
                <a:spcPct val="0"/>
              </a:spcAft>
              <a:buClrTx/>
              <a:buSzTx/>
              <a:buFontTx/>
              <a:buNone/>
              <a:tabLst/>
              <a:defRPr/>
            </a:pPr>
            <a:fld id="{C4EAB7AD-E467-764E-85A9-1763E79ACBD0}"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454025"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37677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915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atin typeface="Arial" charset="0"/>
              <a:ea typeface="ＭＳ Ｐゴシック" charset="0"/>
              <a:cs typeface="ＭＳ Ｐゴシック"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2400">
                <a:solidFill>
                  <a:schemeClr val="tx1"/>
                </a:solidFill>
                <a:latin typeface="Calibri" charset="0"/>
                <a:ea typeface="ＭＳ Ｐゴシック" charset="0"/>
                <a:cs typeface="ＭＳ Ｐゴシック" charset="0"/>
              </a:defRPr>
            </a:lvl1pPr>
            <a:lvl2pPr marL="742950" indent="-285750" defTabSz="923925" eaLnBrk="0" hangingPunct="0">
              <a:defRPr sz="2400">
                <a:solidFill>
                  <a:schemeClr val="tx1"/>
                </a:solidFill>
                <a:latin typeface="Calibri" charset="0"/>
                <a:ea typeface="ＭＳ Ｐゴシック" charset="0"/>
              </a:defRPr>
            </a:lvl2pPr>
            <a:lvl3pPr marL="1143000" indent="-228600" defTabSz="923925" eaLnBrk="0" hangingPunct="0">
              <a:defRPr sz="2400">
                <a:solidFill>
                  <a:schemeClr val="tx1"/>
                </a:solidFill>
                <a:latin typeface="Calibri" charset="0"/>
                <a:ea typeface="ＭＳ Ｐゴシック" charset="0"/>
              </a:defRPr>
            </a:lvl3pPr>
            <a:lvl4pPr marL="1600200" indent="-228600" defTabSz="923925" eaLnBrk="0" hangingPunct="0">
              <a:defRPr sz="2400">
                <a:solidFill>
                  <a:schemeClr val="tx1"/>
                </a:solidFill>
                <a:latin typeface="Calibri" charset="0"/>
                <a:ea typeface="ＭＳ Ｐゴシック" charset="0"/>
              </a:defRPr>
            </a:lvl4pPr>
            <a:lvl5pPr marL="2057400" indent="-228600" defTabSz="923925" eaLnBrk="0" hangingPunct="0">
              <a:defRPr sz="2400">
                <a:solidFill>
                  <a:schemeClr val="tx1"/>
                </a:solidFill>
                <a:latin typeface="Calibri" charset="0"/>
                <a:ea typeface="ＭＳ Ｐゴシック" charset="0"/>
              </a:defRPr>
            </a:lvl5pPr>
            <a:lvl6pPr marL="2514600" indent="-228600" defTabSz="9239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239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239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23925"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C267712-144D-0445-B0EF-0C5F742E67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29365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4025" rtl="0" eaLnBrk="1" fontAlgn="base" latinLnBrk="0" hangingPunct="1">
              <a:lnSpc>
                <a:spcPct val="100000"/>
              </a:lnSpc>
              <a:spcBef>
                <a:spcPct val="0"/>
              </a:spcBef>
              <a:spcAft>
                <a:spcPct val="0"/>
              </a:spcAft>
              <a:buClrTx/>
              <a:buSzTx/>
              <a:buFontTx/>
              <a:buNone/>
              <a:tabLst/>
              <a:defRPr/>
            </a:pPr>
            <a:fld id="{B8FF51CB-E1EC-6A47-8F78-9DC2BB3C7B60}"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4025"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27521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1999–observations in yeast</a:t>
            </a:r>
            <a:r>
              <a:rPr lang="en-US" baseline="0" dirty="0"/>
              <a:t> and ancestral reconstruction of 20 species of yeast originally proposed for a group I (self splicing) intron that contained a homing endonuclease domain </a:t>
            </a:r>
          </a:p>
          <a:p>
            <a:r>
              <a:rPr lang="en-US" baseline="0" dirty="0"/>
              <a:t>Later in 2002 adapted for inteins by Gogarten et al</a:t>
            </a:r>
            <a:endParaRPr lang="en-US" dirty="0"/>
          </a:p>
          <a:p>
            <a:endParaRPr lang="en-US" dirty="0"/>
          </a:p>
          <a:p>
            <a:r>
              <a:rPr lang="en-US" dirty="0"/>
              <a:t>Inteins only home during </a:t>
            </a:r>
            <a:r>
              <a:rPr lang="en-US" dirty="0" err="1"/>
              <a:t>mieosis</a:t>
            </a:r>
            <a:r>
              <a:rPr lang="en-US" dirty="0"/>
              <a:t> in yeast – what happens in a-sexual populations?</a:t>
            </a:r>
          </a:p>
        </p:txBody>
      </p:sp>
      <p:sp>
        <p:nvSpPr>
          <p:cNvPr id="4" name="Slide Number Placeholder 3"/>
          <p:cNvSpPr>
            <a:spLocks noGrp="1"/>
          </p:cNvSpPr>
          <p:nvPr>
            <p:ph type="sldNum" sz="quarter" idx="10"/>
          </p:nvPr>
        </p:nvSpPr>
        <p:spPr/>
        <p:txBody>
          <a:bodyPr/>
          <a:lstStyle/>
          <a:p>
            <a:fld id="{85E6A377-1B82-3F49-924D-7314DE7027BC}" type="slidenum">
              <a:rPr lang="en-US" smtClean="0"/>
              <a:t>20</a:t>
            </a:fld>
            <a:endParaRPr lang="en-US"/>
          </a:p>
        </p:txBody>
      </p:sp>
    </p:spTree>
    <p:extLst>
      <p:ext uri="{BB962C8B-B14F-4D97-AF65-F5344CB8AC3E}">
        <p14:creationId xmlns:p14="http://schemas.microsoft.com/office/powerpoint/2010/main" val="202682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915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atin typeface="Arial" charset="0"/>
              <a:ea typeface="ＭＳ Ｐゴシック" charset="0"/>
              <a:cs typeface="ＭＳ Ｐゴシック"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2400">
                <a:solidFill>
                  <a:schemeClr val="tx1"/>
                </a:solidFill>
                <a:latin typeface="Calibri" charset="0"/>
                <a:ea typeface="ＭＳ Ｐゴシック" charset="0"/>
                <a:cs typeface="ＭＳ Ｐゴシック" charset="0"/>
              </a:defRPr>
            </a:lvl1pPr>
            <a:lvl2pPr marL="742950" indent="-285750" defTabSz="923925" eaLnBrk="0" hangingPunct="0">
              <a:defRPr sz="2400">
                <a:solidFill>
                  <a:schemeClr val="tx1"/>
                </a:solidFill>
                <a:latin typeface="Calibri" charset="0"/>
                <a:ea typeface="ＭＳ Ｐゴシック" charset="0"/>
              </a:defRPr>
            </a:lvl2pPr>
            <a:lvl3pPr marL="1143000" indent="-228600" defTabSz="923925" eaLnBrk="0" hangingPunct="0">
              <a:defRPr sz="2400">
                <a:solidFill>
                  <a:schemeClr val="tx1"/>
                </a:solidFill>
                <a:latin typeface="Calibri" charset="0"/>
                <a:ea typeface="ＭＳ Ｐゴシック" charset="0"/>
              </a:defRPr>
            </a:lvl3pPr>
            <a:lvl4pPr marL="1600200" indent="-228600" defTabSz="923925" eaLnBrk="0" hangingPunct="0">
              <a:defRPr sz="2400">
                <a:solidFill>
                  <a:schemeClr val="tx1"/>
                </a:solidFill>
                <a:latin typeface="Calibri" charset="0"/>
                <a:ea typeface="ＭＳ Ｐゴシック" charset="0"/>
              </a:defRPr>
            </a:lvl4pPr>
            <a:lvl5pPr marL="2057400" indent="-228600" defTabSz="923925" eaLnBrk="0" hangingPunct="0">
              <a:defRPr sz="2400">
                <a:solidFill>
                  <a:schemeClr val="tx1"/>
                </a:solidFill>
                <a:latin typeface="Calibri" charset="0"/>
                <a:ea typeface="ＭＳ Ｐゴシック" charset="0"/>
              </a:defRPr>
            </a:lvl5pPr>
            <a:lvl6pPr marL="2514600" indent="-228600" defTabSz="9239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239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239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23925"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C267712-144D-0445-B0EF-0C5F742E675B}" type="slidenum">
              <a:rPr lang="en-US" sz="1200">
                <a:solidFill>
                  <a:srgbClr val="000000"/>
                </a:solidFill>
                <a:latin typeface="Arial" charset="0"/>
              </a:rPr>
              <a:pPr eaLnBrk="1" hangingPunct="1"/>
              <a:t>22</a:t>
            </a:fld>
            <a:endParaRPr lang="en-US" sz="1200">
              <a:solidFill>
                <a:srgbClr val="000000"/>
              </a:solidFill>
              <a:latin typeface="Arial" charset="0"/>
            </a:endParaRPr>
          </a:p>
        </p:txBody>
      </p:sp>
    </p:spTree>
    <p:extLst>
      <p:ext uri="{BB962C8B-B14F-4D97-AF65-F5344CB8AC3E}">
        <p14:creationId xmlns:p14="http://schemas.microsoft.com/office/powerpoint/2010/main" val="164346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charset="-128"/>
              </a:rPr>
              <a:t>Intein distribution in 118 Halobacterial genomes</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34AA42-862C-2C45-AC2F-CBE007055B6E}" type="slidenum">
              <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0546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fld id="{12FF346A-18C2-EB49-A8C5-F226B03F0378}" type="datetime1">
              <a:rPr lang="en-US"/>
              <a:pPr/>
              <a:t>9/19/21</a:t>
            </a:fld>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fld id="{29F41E13-4D1E-7444-88CA-28F1580674F3}" type="slidenum">
              <a:rPr lang="en-US"/>
              <a:pPr/>
              <a:t>‹#›</a:t>
            </a:fld>
            <a:endParaRPr lang="en-US"/>
          </a:p>
        </p:txBody>
      </p:sp>
    </p:spTree>
    <p:extLst>
      <p:ext uri="{BB962C8B-B14F-4D97-AF65-F5344CB8AC3E}">
        <p14:creationId xmlns:p14="http://schemas.microsoft.com/office/powerpoint/2010/main" val="2598754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595" y="4800486"/>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595" y="612122"/>
            <a:ext cx="5486977" cy="4115360"/>
          </a:xfrm>
        </p:spPr>
        <p:txBody>
          <a:bodyPr/>
          <a:lstStyle>
            <a:lvl1pPr marL="0" indent="0">
              <a:buNone/>
              <a:defRPr sz="2900"/>
            </a:lvl1pPr>
            <a:lvl2pPr marL="402634" indent="0">
              <a:buNone/>
              <a:defRPr sz="2500"/>
            </a:lvl2pPr>
            <a:lvl3pPr marL="805259" indent="0">
              <a:buNone/>
              <a:defRPr sz="2200"/>
            </a:lvl3pPr>
            <a:lvl4pPr marL="1207922" indent="0">
              <a:buNone/>
              <a:defRPr sz="1800"/>
            </a:lvl4pPr>
            <a:lvl5pPr marL="1610553" indent="0">
              <a:buNone/>
              <a:defRPr sz="1800"/>
            </a:lvl5pPr>
            <a:lvl6pPr marL="2013205" indent="0">
              <a:buNone/>
              <a:defRPr sz="1800"/>
            </a:lvl6pPr>
            <a:lvl7pPr marL="2415837" indent="0">
              <a:buNone/>
              <a:defRPr sz="1800"/>
            </a:lvl7pPr>
            <a:lvl8pPr marL="2818481" indent="0">
              <a:buNone/>
              <a:defRPr sz="1800"/>
            </a:lvl8pPr>
            <a:lvl9pPr marL="3221119" indent="0">
              <a:buNone/>
              <a:defRPr sz="1800"/>
            </a:lvl9pPr>
          </a:lstStyle>
          <a:p>
            <a:pPr lvl="0"/>
            <a:endParaRPr lang="en-US" noProof="0"/>
          </a:p>
        </p:txBody>
      </p:sp>
      <p:sp>
        <p:nvSpPr>
          <p:cNvPr id="4" name="Text Placeholder 3"/>
          <p:cNvSpPr>
            <a:spLocks noGrp="1"/>
          </p:cNvSpPr>
          <p:nvPr>
            <p:ph type="body" sz="half" idx="2"/>
          </p:nvPr>
        </p:nvSpPr>
        <p:spPr>
          <a:xfrm>
            <a:off x="1792595" y="5367618"/>
            <a:ext cx="5486977" cy="804022"/>
          </a:xfrm>
        </p:spPr>
        <p:txBody>
          <a:bodyPr/>
          <a:lstStyle>
            <a:lvl1pPr marL="0" indent="0">
              <a:buNone/>
              <a:defRPr sz="1300"/>
            </a:lvl1pPr>
            <a:lvl2pPr marL="402634" indent="0">
              <a:buNone/>
              <a:defRPr sz="1100"/>
            </a:lvl2pPr>
            <a:lvl3pPr marL="805259" indent="0">
              <a:buNone/>
              <a:defRPr sz="900"/>
            </a:lvl3pPr>
            <a:lvl4pPr marL="1207922" indent="0">
              <a:buNone/>
              <a:defRPr sz="800"/>
            </a:lvl4pPr>
            <a:lvl5pPr marL="1610553" indent="0">
              <a:buNone/>
              <a:defRPr sz="800"/>
            </a:lvl5pPr>
            <a:lvl6pPr marL="2013205" indent="0">
              <a:buNone/>
              <a:defRPr sz="800"/>
            </a:lvl6pPr>
            <a:lvl7pPr marL="2415837" indent="0">
              <a:buNone/>
              <a:defRPr sz="800"/>
            </a:lvl7pPr>
            <a:lvl8pPr marL="2818481" indent="0">
              <a:buNone/>
              <a:defRPr sz="800"/>
            </a:lvl8pPr>
            <a:lvl9pPr marL="3221119"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DEFAA6-1125-DC49-91B7-9F6168842D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56436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63E88D3-79FE-1340-B1F2-A532F952B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426869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97"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2475249-6829-5C44-A871-5F380904F0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926594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0480" indent="0" algn="ctr">
              <a:buNone/>
              <a:defRPr>
                <a:solidFill>
                  <a:schemeClr val="tx1">
                    <a:tint val="75000"/>
                  </a:schemeClr>
                </a:solidFill>
              </a:defRPr>
            </a:lvl2pPr>
            <a:lvl3pPr marL="900954" indent="0" algn="ctr">
              <a:buNone/>
              <a:defRPr>
                <a:solidFill>
                  <a:schemeClr val="tx1">
                    <a:tint val="75000"/>
                  </a:schemeClr>
                </a:solidFill>
              </a:defRPr>
            </a:lvl3pPr>
            <a:lvl4pPr marL="1351392" indent="0" algn="ctr">
              <a:buNone/>
              <a:defRPr>
                <a:solidFill>
                  <a:schemeClr val="tx1">
                    <a:tint val="75000"/>
                  </a:schemeClr>
                </a:solidFill>
              </a:defRPr>
            </a:lvl4pPr>
            <a:lvl5pPr marL="1801854" indent="0" algn="ctr">
              <a:buNone/>
              <a:defRPr>
                <a:solidFill>
                  <a:schemeClr val="tx1">
                    <a:tint val="75000"/>
                  </a:schemeClr>
                </a:solidFill>
              </a:defRPr>
            </a:lvl5pPr>
            <a:lvl6pPr marL="2252309" indent="0" algn="ctr">
              <a:buNone/>
              <a:defRPr>
                <a:solidFill>
                  <a:schemeClr val="tx1">
                    <a:tint val="75000"/>
                  </a:schemeClr>
                </a:solidFill>
              </a:defRPr>
            </a:lvl6pPr>
            <a:lvl7pPr marL="2702765" indent="0" algn="ctr">
              <a:buNone/>
              <a:defRPr>
                <a:solidFill>
                  <a:schemeClr val="tx1">
                    <a:tint val="75000"/>
                  </a:schemeClr>
                </a:solidFill>
              </a:defRPr>
            </a:lvl7pPr>
            <a:lvl8pPr marL="3153227" indent="0" algn="ctr">
              <a:buNone/>
              <a:defRPr>
                <a:solidFill>
                  <a:schemeClr val="tx1">
                    <a:tint val="75000"/>
                  </a:schemeClr>
                </a:solidFill>
              </a:defRPr>
            </a:lvl8pPr>
            <a:lvl9pPr marL="360368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5B16718-8AE8-074C-8268-32475CBF19C4}" type="datetime1">
              <a:rPr lang="en-US"/>
              <a:pPr>
                <a:defRPr/>
              </a:pPr>
              <a:t>9/19/21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0A101-C368-3B48-BFD2-E902A92E279A}" type="slidenum">
              <a:rPr lang="en-US"/>
              <a:pPr>
                <a:defRPr/>
              </a:pPr>
              <a:t>‹#›</a:t>
            </a:fld>
            <a:endParaRPr lang="en-US"/>
          </a:p>
        </p:txBody>
      </p:sp>
    </p:spTree>
    <p:extLst>
      <p:ext uri="{BB962C8B-B14F-4D97-AF65-F5344CB8AC3E}">
        <p14:creationId xmlns:p14="http://schemas.microsoft.com/office/powerpoint/2010/main" val="288031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solidFill>
                  <a:schemeClr val="tx1"/>
                </a:solidFill>
              </a:defRPr>
            </a:lvl1pPr>
          </a:lstStyle>
          <a:p>
            <a:pPr>
              <a:defRPr/>
            </a:pPr>
            <a:fld id="{B5DD0772-7217-B24D-A572-2AA2048D5FC2}" type="datetime1">
              <a:rPr lang="en-US">
                <a:solidFill>
                  <a:srgbClr val="000000"/>
                </a:solidFill>
              </a:rPr>
              <a:pPr>
                <a:defRPr/>
              </a:pPr>
              <a:t>9/19/21</a:t>
            </a:fld>
            <a:endParaRPr lang="en-US">
              <a:solidFill>
                <a:srgbClr val="000000"/>
              </a:solidFill>
            </a:endParaRPr>
          </a:p>
        </p:txBody>
      </p:sp>
      <p:sp>
        <p:nvSpPr>
          <p:cNvPr id="5" name="Footer Placeholder 4"/>
          <p:cNvSpPr>
            <a:spLocks noGrp="1"/>
          </p:cNvSpPr>
          <p:nvPr>
            <p:ph type="ftr" sz="quarter" idx="11"/>
          </p:nvPr>
        </p:nvSpPr>
        <p:spPr/>
        <p:txBody>
          <a:bodyPr/>
          <a:lstStyle>
            <a:lvl1pPr>
              <a:defRPr smtClean="0">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solidFill>
                  <a:schemeClr val="tx1"/>
                </a:solidFill>
              </a:defRPr>
            </a:lvl1pPr>
          </a:lstStyle>
          <a:p>
            <a:pPr>
              <a:defRPr/>
            </a:pPr>
            <a:fld id="{DE5F5B1B-FBA0-5A41-B2F2-38BDEEEDCC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601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0780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6368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6880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4088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9886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73" y="2130684"/>
            <a:ext cx="7772977" cy="1469371"/>
          </a:xfrm>
        </p:spPr>
        <p:txBody>
          <a:bodyPr/>
          <a:lstStyle/>
          <a:p>
            <a:r>
              <a:rPr lang="en-US"/>
              <a:t>Click to edit Master title style</a:t>
            </a:r>
          </a:p>
        </p:txBody>
      </p:sp>
      <p:sp>
        <p:nvSpPr>
          <p:cNvPr id="3" name="Subtitle 2"/>
          <p:cNvSpPr>
            <a:spLocks noGrp="1"/>
          </p:cNvSpPr>
          <p:nvPr>
            <p:ph type="subTitle" idx="1"/>
          </p:nvPr>
        </p:nvSpPr>
        <p:spPr>
          <a:xfrm>
            <a:off x="1371188" y="3885640"/>
            <a:ext cx="6401955" cy="1753721"/>
          </a:xfrm>
        </p:spPr>
        <p:txBody>
          <a:bodyPr/>
          <a:lstStyle>
            <a:lvl1pPr marL="0" indent="0" algn="ctr">
              <a:buNone/>
              <a:defRPr/>
            </a:lvl1pPr>
            <a:lvl2pPr marL="402634" indent="0" algn="ctr">
              <a:buNone/>
              <a:defRPr/>
            </a:lvl2pPr>
            <a:lvl3pPr marL="805259" indent="0" algn="ctr">
              <a:buNone/>
              <a:defRPr/>
            </a:lvl3pPr>
            <a:lvl4pPr marL="1207922" indent="0" algn="ctr">
              <a:buNone/>
              <a:defRPr/>
            </a:lvl4pPr>
            <a:lvl5pPr marL="1610553" indent="0" algn="ctr">
              <a:buNone/>
              <a:defRPr/>
            </a:lvl5pPr>
            <a:lvl6pPr marL="2013205" indent="0" algn="ctr">
              <a:buNone/>
              <a:defRPr/>
            </a:lvl6pPr>
            <a:lvl7pPr marL="2415837" indent="0" algn="ctr">
              <a:buNone/>
              <a:defRPr/>
            </a:lvl7pPr>
            <a:lvl8pPr marL="2818481" indent="0" algn="ctr">
              <a:buNone/>
              <a:defRPr/>
            </a:lvl8pPr>
            <a:lvl9pPr marL="322111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A2537-D6CD-3147-B834-70E65F67F2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84125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5440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8938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1698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9246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1683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5776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388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2603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3855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2813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998444E-CAB5-184F-8CA4-E1AD96BF72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93919"/>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3885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8477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0933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7234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1804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9387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1533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de-DE"/>
          </a:p>
        </p:txBody>
      </p:sp>
      <p:sp>
        <p:nvSpPr>
          <p:cNvPr id="3" name="Rectangle 6"/>
          <p:cNvSpPr>
            <a:spLocks noGrp="1" noChangeArrowheads="1"/>
          </p:cNvSpPr>
          <p:nvPr>
            <p:ph type="ftr" sz="quarter" idx="11"/>
          </p:nvPr>
        </p:nvSpPr>
        <p:spPr>
          <a:ln/>
        </p:spPr>
        <p:txBody>
          <a:bodyPr/>
          <a:lstStyle>
            <a:lvl1pPr>
              <a:defRPr/>
            </a:lvl1pPr>
          </a:lstStyle>
          <a:p>
            <a:pPr>
              <a:defRPr/>
            </a:pPr>
            <a:endParaRPr lang="de-DE"/>
          </a:p>
        </p:txBody>
      </p:sp>
      <p:sp>
        <p:nvSpPr>
          <p:cNvPr id="4" name="Rectangle 7"/>
          <p:cNvSpPr>
            <a:spLocks noGrp="1" noChangeArrowheads="1"/>
          </p:cNvSpPr>
          <p:nvPr>
            <p:ph type="sldNum" sz="quarter" idx="12"/>
          </p:nvPr>
        </p:nvSpPr>
        <p:spPr>
          <a:ln/>
        </p:spPr>
        <p:txBody>
          <a:bodyPr/>
          <a:lstStyle>
            <a:lvl1pPr>
              <a:defRPr/>
            </a:lvl1pPr>
          </a:lstStyle>
          <a:p>
            <a:fld id="{FC8206F1-8B59-FC46-93E9-105204571901}" type="slidenum">
              <a:rPr lang="de-DE" altLang="en-US"/>
              <a:pPr/>
              <a:t>‹#›</a:t>
            </a:fld>
            <a:endParaRPr lang="de-DE" altLang="en-US"/>
          </a:p>
        </p:txBody>
      </p:sp>
    </p:spTree>
    <p:extLst>
      <p:ext uri="{BB962C8B-B14F-4D97-AF65-F5344CB8AC3E}">
        <p14:creationId xmlns:p14="http://schemas.microsoft.com/office/powerpoint/2010/main" val="415604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05" y="2130616"/>
            <a:ext cx="7772977" cy="1469371"/>
          </a:xfrm>
        </p:spPr>
        <p:txBody>
          <a:bodyPr/>
          <a:lstStyle/>
          <a:p>
            <a:r>
              <a:rPr lang="en-US"/>
              <a:t>Click to edit Master title style</a:t>
            </a:r>
          </a:p>
        </p:txBody>
      </p:sp>
      <p:sp>
        <p:nvSpPr>
          <p:cNvPr id="3" name="Subtitle 2"/>
          <p:cNvSpPr>
            <a:spLocks noGrp="1"/>
          </p:cNvSpPr>
          <p:nvPr>
            <p:ph type="subTitle" idx="1"/>
          </p:nvPr>
        </p:nvSpPr>
        <p:spPr>
          <a:xfrm>
            <a:off x="1371120" y="3885640"/>
            <a:ext cx="6401955" cy="1753721"/>
          </a:xfrm>
        </p:spPr>
        <p:txBody>
          <a:bodyPr/>
          <a:lstStyle>
            <a:lvl1pPr marL="0" indent="0" algn="ctr">
              <a:buNone/>
              <a:defRPr/>
            </a:lvl1pPr>
            <a:lvl2pPr marL="405846" indent="0" algn="ctr">
              <a:buNone/>
              <a:defRPr/>
            </a:lvl2pPr>
            <a:lvl3pPr marL="811692" indent="0" algn="ctr">
              <a:buNone/>
              <a:defRPr/>
            </a:lvl3pPr>
            <a:lvl4pPr marL="1217562" indent="0" algn="ctr">
              <a:buNone/>
              <a:defRPr/>
            </a:lvl4pPr>
            <a:lvl5pPr marL="1623409" indent="0" algn="ctr">
              <a:buNone/>
              <a:defRPr/>
            </a:lvl5pPr>
            <a:lvl6pPr marL="2029276" indent="0" algn="ctr">
              <a:buNone/>
              <a:defRPr/>
            </a:lvl6pPr>
            <a:lvl7pPr marL="2435124" indent="0" algn="ctr">
              <a:buNone/>
              <a:defRPr/>
            </a:lvl7pPr>
            <a:lvl8pPr marL="2840984" indent="0" algn="ctr">
              <a:buNone/>
              <a:defRPr/>
            </a:lvl8pPr>
            <a:lvl9pPr marL="3246826"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5189">
              <a:defRPr/>
            </a:lvl1pPr>
          </a:lstStyle>
          <a:p>
            <a:pPr>
              <a:defRPr/>
            </a:pPr>
            <a:endParaRPr lang="en-US"/>
          </a:p>
        </p:txBody>
      </p:sp>
      <p:sp>
        <p:nvSpPr>
          <p:cNvPr id="5"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4025">
              <a:defRPr/>
            </a:lvl1pPr>
          </a:lstStyle>
          <a:p>
            <a:fld id="{333DE261-F0AD-1B41-AAAE-1B18E43F06E3}" type="slidenum">
              <a:rPr lang="en-US" altLang="en-US"/>
              <a:pPr/>
              <a:t>‹#›</a:t>
            </a:fld>
            <a:endParaRPr lang="en-US" altLang="en-US"/>
          </a:p>
        </p:txBody>
      </p:sp>
    </p:spTree>
    <p:extLst>
      <p:ext uri="{BB962C8B-B14F-4D97-AF65-F5344CB8AC3E}">
        <p14:creationId xmlns:p14="http://schemas.microsoft.com/office/powerpoint/2010/main" val="3151938943"/>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189">
              <a:defRPr/>
            </a:lvl1pPr>
          </a:lstStyle>
          <a:p>
            <a:pPr>
              <a:defRPr/>
            </a:pPr>
            <a:endParaRPr lang="en-US"/>
          </a:p>
        </p:txBody>
      </p:sp>
      <p:sp>
        <p:nvSpPr>
          <p:cNvPr id="5"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4025">
              <a:defRPr/>
            </a:lvl1pPr>
          </a:lstStyle>
          <a:p>
            <a:fld id="{016DBA25-8802-B84B-8457-61A6FB214EDF}" type="slidenum">
              <a:rPr lang="en-US" altLang="en-US"/>
              <a:pPr/>
              <a:t>‹#›</a:t>
            </a:fld>
            <a:endParaRPr lang="en-US" altLang="en-US"/>
          </a:p>
        </p:txBody>
      </p:sp>
    </p:spTree>
    <p:extLst>
      <p:ext uri="{BB962C8B-B14F-4D97-AF65-F5344CB8AC3E}">
        <p14:creationId xmlns:p14="http://schemas.microsoft.com/office/powerpoint/2010/main" val="356777992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42"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42" y="2906526"/>
            <a:ext cx="7771534" cy="1500187"/>
          </a:xfrm>
        </p:spPr>
        <p:txBody>
          <a:bodyPr anchor="b"/>
          <a:lstStyle>
            <a:lvl1pPr marL="0" indent="0">
              <a:buNone/>
              <a:defRPr sz="1800"/>
            </a:lvl1pPr>
            <a:lvl2pPr marL="402634" indent="0">
              <a:buNone/>
              <a:defRPr sz="1600"/>
            </a:lvl2pPr>
            <a:lvl3pPr marL="805259" indent="0">
              <a:buNone/>
              <a:defRPr sz="1400"/>
            </a:lvl3pPr>
            <a:lvl4pPr marL="1207922" indent="0">
              <a:buNone/>
              <a:defRPr sz="1300"/>
            </a:lvl4pPr>
            <a:lvl5pPr marL="1610553" indent="0">
              <a:buNone/>
              <a:defRPr sz="1300"/>
            </a:lvl5pPr>
            <a:lvl6pPr marL="2013205" indent="0">
              <a:buNone/>
              <a:defRPr sz="1300"/>
            </a:lvl6pPr>
            <a:lvl7pPr marL="2415837" indent="0">
              <a:buNone/>
              <a:defRPr sz="1300"/>
            </a:lvl7pPr>
            <a:lvl8pPr marL="2818481" indent="0">
              <a:buNone/>
              <a:defRPr sz="1300"/>
            </a:lvl8pPr>
            <a:lvl9pPr marL="3221119" indent="0">
              <a:buNone/>
              <a:defRPr sz="13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111C037-2A34-CA4E-8A68-D72FE1CA65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229624"/>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42"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42" y="2906526"/>
            <a:ext cx="7771534" cy="1500187"/>
          </a:xfrm>
        </p:spPr>
        <p:txBody>
          <a:bodyPr anchor="b"/>
          <a:lstStyle>
            <a:lvl1pPr marL="0" indent="0">
              <a:buNone/>
              <a:defRPr sz="1800"/>
            </a:lvl1pPr>
            <a:lvl2pPr marL="405846" indent="0">
              <a:buNone/>
              <a:defRPr sz="1600"/>
            </a:lvl2pPr>
            <a:lvl3pPr marL="811692" indent="0">
              <a:buNone/>
              <a:defRPr sz="1400"/>
            </a:lvl3pPr>
            <a:lvl4pPr marL="1217562" indent="0">
              <a:buNone/>
              <a:defRPr sz="1300"/>
            </a:lvl4pPr>
            <a:lvl5pPr marL="1623409" indent="0">
              <a:buNone/>
              <a:defRPr sz="1300"/>
            </a:lvl5pPr>
            <a:lvl6pPr marL="2029276" indent="0">
              <a:buNone/>
              <a:defRPr sz="1300"/>
            </a:lvl6pPr>
            <a:lvl7pPr marL="2435124" indent="0">
              <a:buNone/>
              <a:defRPr sz="1300"/>
            </a:lvl7pPr>
            <a:lvl8pPr marL="2840984" indent="0">
              <a:buNone/>
              <a:defRPr sz="1300"/>
            </a:lvl8pPr>
            <a:lvl9pPr marL="3246826" indent="0">
              <a:buNone/>
              <a:defRPr sz="13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5189">
              <a:defRPr/>
            </a:lvl1pPr>
          </a:lstStyle>
          <a:p>
            <a:pPr>
              <a:defRPr/>
            </a:pPr>
            <a:endParaRPr lang="en-US"/>
          </a:p>
        </p:txBody>
      </p:sp>
      <p:sp>
        <p:nvSpPr>
          <p:cNvPr id="5"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4025">
              <a:defRPr/>
            </a:lvl1pPr>
          </a:lstStyle>
          <a:p>
            <a:fld id="{DCF8B38F-634F-1D42-ABA0-F6506D53810C}" type="slidenum">
              <a:rPr lang="en-US" altLang="en-US"/>
              <a:pPr/>
              <a:t>‹#›</a:t>
            </a:fld>
            <a:endParaRPr lang="en-US" altLang="en-US"/>
          </a:p>
        </p:txBody>
      </p:sp>
    </p:spTree>
    <p:extLst>
      <p:ext uri="{BB962C8B-B14F-4D97-AF65-F5344CB8AC3E}">
        <p14:creationId xmlns:p14="http://schemas.microsoft.com/office/powerpoint/2010/main" val="3710147180"/>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610" y="1982138"/>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38"/>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5189">
              <a:defRPr/>
            </a:lvl1pPr>
          </a:lstStyle>
          <a:p>
            <a:pPr>
              <a:defRPr/>
            </a:pPr>
            <a:endParaRPr lang="en-US"/>
          </a:p>
        </p:txBody>
      </p:sp>
      <p:sp>
        <p:nvSpPr>
          <p:cNvPr id="6"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4025">
              <a:defRPr/>
            </a:lvl1pPr>
          </a:lstStyle>
          <a:p>
            <a:fld id="{38879AB9-D1A5-2E45-8150-E1D26CF5F162}" type="slidenum">
              <a:rPr lang="en-US" altLang="en-US"/>
              <a:pPr/>
              <a:t>‹#›</a:t>
            </a:fld>
            <a:endParaRPr lang="en-US" altLang="en-US"/>
          </a:p>
        </p:txBody>
      </p:sp>
    </p:spTree>
    <p:extLst>
      <p:ext uri="{BB962C8B-B14F-4D97-AF65-F5344CB8AC3E}">
        <p14:creationId xmlns:p14="http://schemas.microsoft.com/office/powerpoint/2010/main" val="1418288418"/>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82"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5846" indent="0">
              <a:buNone/>
              <a:defRPr sz="1800" b="1"/>
            </a:lvl2pPr>
            <a:lvl3pPr marL="811692" indent="0">
              <a:buNone/>
              <a:defRPr sz="1600" b="1"/>
            </a:lvl3pPr>
            <a:lvl4pPr marL="1217562" indent="0">
              <a:buNone/>
              <a:defRPr sz="1400" b="1"/>
            </a:lvl4pPr>
            <a:lvl5pPr marL="1623409" indent="0">
              <a:buNone/>
              <a:defRPr sz="1400" b="1"/>
            </a:lvl5pPr>
            <a:lvl6pPr marL="2029276" indent="0">
              <a:buNone/>
              <a:defRPr sz="1400" b="1"/>
            </a:lvl6pPr>
            <a:lvl7pPr marL="2435124" indent="0">
              <a:buNone/>
              <a:defRPr sz="1400" b="1"/>
            </a:lvl7pPr>
            <a:lvl8pPr marL="2840984" indent="0">
              <a:buNone/>
              <a:defRPr sz="1400" b="1"/>
            </a:lvl8pPr>
            <a:lvl9pPr marL="324682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7" y="1535206"/>
            <a:ext cx="4040909" cy="640136"/>
          </a:xfrm>
        </p:spPr>
        <p:txBody>
          <a:bodyPr anchor="b"/>
          <a:lstStyle>
            <a:lvl1pPr marL="0" indent="0">
              <a:buNone/>
              <a:defRPr sz="2200" b="1"/>
            </a:lvl1pPr>
            <a:lvl2pPr marL="405846" indent="0">
              <a:buNone/>
              <a:defRPr sz="1800" b="1"/>
            </a:lvl2pPr>
            <a:lvl3pPr marL="811692" indent="0">
              <a:buNone/>
              <a:defRPr sz="1600" b="1"/>
            </a:lvl3pPr>
            <a:lvl4pPr marL="1217562" indent="0">
              <a:buNone/>
              <a:defRPr sz="1400" b="1"/>
            </a:lvl4pPr>
            <a:lvl5pPr marL="1623409" indent="0">
              <a:buNone/>
              <a:defRPr sz="1400" b="1"/>
            </a:lvl5pPr>
            <a:lvl6pPr marL="2029276" indent="0">
              <a:buNone/>
              <a:defRPr sz="1400" b="1"/>
            </a:lvl6pPr>
            <a:lvl7pPr marL="2435124" indent="0">
              <a:buNone/>
              <a:defRPr sz="1400" b="1"/>
            </a:lvl7pPr>
            <a:lvl8pPr marL="2840984" indent="0">
              <a:buNone/>
              <a:defRPr sz="1400" b="1"/>
            </a:lvl8pPr>
            <a:lvl9pPr marL="324682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7"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5189">
              <a:defRPr/>
            </a:lvl1pPr>
          </a:lstStyle>
          <a:p>
            <a:pPr>
              <a:defRPr/>
            </a:pPr>
            <a:endParaRPr lang="en-US"/>
          </a:p>
        </p:txBody>
      </p:sp>
      <p:sp>
        <p:nvSpPr>
          <p:cNvPr id="8"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4025">
              <a:defRPr/>
            </a:lvl1pPr>
          </a:lstStyle>
          <a:p>
            <a:fld id="{26543754-6B38-904B-B290-245D967B36AF}" type="slidenum">
              <a:rPr lang="en-US" altLang="en-US"/>
              <a:pPr/>
              <a:t>‹#›</a:t>
            </a:fld>
            <a:endParaRPr lang="en-US" altLang="en-US"/>
          </a:p>
        </p:txBody>
      </p:sp>
    </p:spTree>
    <p:extLst>
      <p:ext uri="{BB962C8B-B14F-4D97-AF65-F5344CB8AC3E}">
        <p14:creationId xmlns:p14="http://schemas.microsoft.com/office/powerpoint/2010/main" val="1461078624"/>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5189">
              <a:defRPr/>
            </a:lvl1pPr>
          </a:lstStyle>
          <a:p>
            <a:pPr>
              <a:defRPr/>
            </a:pPr>
            <a:endParaRPr lang="en-US"/>
          </a:p>
        </p:txBody>
      </p:sp>
      <p:sp>
        <p:nvSpPr>
          <p:cNvPr id="4"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4025">
              <a:defRPr/>
            </a:lvl1pPr>
          </a:lstStyle>
          <a:p>
            <a:fld id="{A461A20E-9C8A-FD45-8486-FEE3458747D1}" type="slidenum">
              <a:rPr lang="en-US" altLang="en-US"/>
              <a:pPr/>
              <a:t>‹#›</a:t>
            </a:fld>
            <a:endParaRPr lang="en-US" altLang="en-US"/>
          </a:p>
        </p:txBody>
      </p:sp>
    </p:spTree>
    <p:extLst>
      <p:ext uri="{BB962C8B-B14F-4D97-AF65-F5344CB8AC3E}">
        <p14:creationId xmlns:p14="http://schemas.microsoft.com/office/powerpoint/2010/main" val="1278439884"/>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5189">
              <a:defRPr/>
            </a:lvl1pPr>
          </a:lstStyle>
          <a:p>
            <a:pPr>
              <a:defRPr/>
            </a:pPr>
            <a:endParaRPr lang="en-US"/>
          </a:p>
        </p:txBody>
      </p:sp>
      <p:sp>
        <p:nvSpPr>
          <p:cNvPr id="3"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4025">
              <a:defRPr/>
            </a:lvl1pPr>
          </a:lstStyle>
          <a:p>
            <a:fld id="{D803F322-B1BF-9B40-A915-170A196C19F0}" type="slidenum">
              <a:rPr lang="en-US" altLang="en-US"/>
              <a:pPr/>
              <a:t>‹#›</a:t>
            </a:fld>
            <a:endParaRPr lang="en-US" altLang="en-US"/>
          </a:p>
        </p:txBody>
      </p:sp>
    </p:spTree>
    <p:extLst>
      <p:ext uri="{BB962C8B-B14F-4D97-AF65-F5344CB8AC3E}">
        <p14:creationId xmlns:p14="http://schemas.microsoft.com/office/powerpoint/2010/main" val="480614023"/>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70"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5846" indent="0">
              <a:buNone/>
              <a:defRPr sz="1100"/>
            </a:lvl2pPr>
            <a:lvl3pPr marL="811692" indent="0">
              <a:buNone/>
              <a:defRPr sz="900"/>
            </a:lvl3pPr>
            <a:lvl4pPr marL="1217562" indent="0">
              <a:buNone/>
              <a:defRPr sz="800"/>
            </a:lvl4pPr>
            <a:lvl5pPr marL="1623409" indent="0">
              <a:buNone/>
              <a:defRPr sz="800"/>
            </a:lvl5pPr>
            <a:lvl6pPr marL="2029276" indent="0">
              <a:buNone/>
              <a:defRPr sz="800"/>
            </a:lvl6pPr>
            <a:lvl7pPr marL="2435124" indent="0">
              <a:buNone/>
              <a:defRPr sz="800"/>
            </a:lvl7pPr>
            <a:lvl8pPr marL="2840984" indent="0">
              <a:buNone/>
              <a:defRPr sz="800"/>
            </a:lvl8pPr>
            <a:lvl9pPr marL="3246826"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5189">
              <a:defRPr/>
            </a:lvl1pPr>
          </a:lstStyle>
          <a:p>
            <a:pPr>
              <a:defRPr/>
            </a:pPr>
            <a:endParaRPr lang="en-US"/>
          </a:p>
        </p:txBody>
      </p:sp>
      <p:sp>
        <p:nvSpPr>
          <p:cNvPr id="6"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4025">
              <a:defRPr/>
            </a:lvl1pPr>
          </a:lstStyle>
          <a:p>
            <a:fld id="{CCC8AE8F-ABE4-B04D-AABB-22D9A96E6C48}" type="slidenum">
              <a:rPr lang="en-US" altLang="en-US"/>
              <a:pPr/>
              <a:t>‹#›</a:t>
            </a:fld>
            <a:endParaRPr lang="en-US" altLang="en-US"/>
          </a:p>
        </p:txBody>
      </p:sp>
    </p:spTree>
    <p:extLst>
      <p:ext uri="{BB962C8B-B14F-4D97-AF65-F5344CB8AC3E}">
        <p14:creationId xmlns:p14="http://schemas.microsoft.com/office/powerpoint/2010/main" val="546990754"/>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527" y="4800418"/>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527" y="612122"/>
            <a:ext cx="5486977" cy="4115360"/>
          </a:xfrm>
        </p:spPr>
        <p:txBody>
          <a:bodyPr/>
          <a:lstStyle>
            <a:lvl1pPr marL="0" indent="0">
              <a:buNone/>
              <a:defRPr sz="2900"/>
            </a:lvl1pPr>
            <a:lvl2pPr marL="405846" indent="0">
              <a:buNone/>
              <a:defRPr sz="2500"/>
            </a:lvl2pPr>
            <a:lvl3pPr marL="811692" indent="0">
              <a:buNone/>
              <a:defRPr sz="2200"/>
            </a:lvl3pPr>
            <a:lvl4pPr marL="1217562" indent="0">
              <a:buNone/>
              <a:defRPr sz="1800"/>
            </a:lvl4pPr>
            <a:lvl5pPr marL="1623409" indent="0">
              <a:buNone/>
              <a:defRPr sz="1800"/>
            </a:lvl5pPr>
            <a:lvl6pPr marL="2029276" indent="0">
              <a:buNone/>
              <a:defRPr sz="1800"/>
            </a:lvl6pPr>
            <a:lvl7pPr marL="2435124" indent="0">
              <a:buNone/>
              <a:defRPr sz="1800"/>
            </a:lvl7pPr>
            <a:lvl8pPr marL="2840984" indent="0">
              <a:buNone/>
              <a:defRPr sz="1800"/>
            </a:lvl8pPr>
            <a:lvl9pPr marL="3246826" indent="0">
              <a:buNone/>
              <a:defRPr sz="1800"/>
            </a:lvl9pPr>
          </a:lstStyle>
          <a:p>
            <a:pPr lvl="0"/>
            <a:endParaRPr lang="en-US" noProof="0"/>
          </a:p>
        </p:txBody>
      </p:sp>
      <p:sp>
        <p:nvSpPr>
          <p:cNvPr id="4" name="Text Placeholder 3"/>
          <p:cNvSpPr>
            <a:spLocks noGrp="1"/>
          </p:cNvSpPr>
          <p:nvPr>
            <p:ph type="body" sz="half" idx="2"/>
          </p:nvPr>
        </p:nvSpPr>
        <p:spPr>
          <a:xfrm>
            <a:off x="1792527" y="5367618"/>
            <a:ext cx="5486977" cy="804022"/>
          </a:xfrm>
        </p:spPr>
        <p:txBody>
          <a:bodyPr/>
          <a:lstStyle>
            <a:lvl1pPr marL="0" indent="0">
              <a:buNone/>
              <a:defRPr sz="1300"/>
            </a:lvl1pPr>
            <a:lvl2pPr marL="405846" indent="0">
              <a:buNone/>
              <a:defRPr sz="1100"/>
            </a:lvl2pPr>
            <a:lvl3pPr marL="811692" indent="0">
              <a:buNone/>
              <a:defRPr sz="900"/>
            </a:lvl3pPr>
            <a:lvl4pPr marL="1217562" indent="0">
              <a:buNone/>
              <a:defRPr sz="800"/>
            </a:lvl4pPr>
            <a:lvl5pPr marL="1623409" indent="0">
              <a:buNone/>
              <a:defRPr sz="800"/>
            </a:lvl5pPr>
            <a:lvl6pPr marL="2029276" indent="0">
              <a:buNone/>
              <a:defRPr sz="800"/>
            </a:lvl6pPr>
            <a:lvl7pPr marL="2435124" indent="0">
              <a:buNone/>
              <a:defRPr sz="800"/>
            </a:lvl7pPr>
            <a:lvl8pPr marL="2840984" indent="0">
              <a:buNone/>
              <a:defRPr sz="800"/>
            </a:lvl8pPr>
            <a:lvl9pPr marL="3246826"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5189">
              <a:defRPr/>
            </a:lvl1pPr>
          </a:lstStyle>
          <a:p>
            <a:pPr>
              <a:defRPr/>
            </a:pPr>
            <a:endParaRPr lang="en-US"/>
          </a:p>
        </p:txBody>
      </p:sp>
      <p:sp>
        <p:nvSpPr>
          <p:cNvPr id="6"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4025">
              <a:defRPr/>
            </a:lvl1pPr>
          </a:lstStyle>
          <a:p>
            <a:fld id="{15EAB6D9-978E-FD43-93EB-98B534CB4862}" type="slidenum">
              <a:rPr lang="en-US" altLang="en-US"/>
              <a:pPr/>
              <a:t>‹#›</a:t>
            </a:fld>
            <a:endParaRPr lang="en-US" altLang="en-US"/>
          </a:p>
        </p:txBody>
      </p:sp>
    </p:spTree>
    <p:extLst>
      <p:ext uri="{BB962C8B-B14F-4D97-AF65-F5344CB8AC3E}">
        <p14:creationId xmlns:p14="http://schemas.microsoft.com/office/powerpoint/2010/main" val="2301829282"/>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189">
              <a:defRPr/>
            </a:lvl1pPr>
          </a:lstStyle>
          <a:p>
            <a:pPr>
              <a:defRPr/>
            </a:pPr>
            <a:endParaRPr lang="en-US"/>
          </a:p>
        </p:txBody>
      </p:sp>
      <p:sp>
        <p:nvSpPr>
          <p:cNvPr id="5"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4025">
              <a:defRPr/>
            </a:lvl1pPr>
          </a:lstStyle>
          <a:p>
            <a:fld id="{4E4CC886-F753-E246-B327-F12B6FED56D0}" type="slidenum">
              <a:rPr lang="en-US" altLang="en-US"/>
              <a:pPr/>
              <a:t>‹#›</a:t>
            </a:fld>
            <a:endParaRPr lang="en-US" altLang="en-US"/>
          </a:p>
        </p:txBody>
      </p:sp>
    </p:spTree>
    <p:extLst>
      <p:ext uri="{BB962C8B-B14F-4D97-AF65-F5344CB8AC3E}">
        <p14:creationId xmlns:p14="http://schemas.microsoft.com/office/powerpoint/2010/main" val="204224555"/>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29"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189">
              <a:defRPr/>
            </a:lvl1pPr>
          </a:lstStyle>
          <a:p>
            <a:pPr>
              <a:defRPr/>
            </a:pPr>
            <a:endParaRPr lang="en-US"/>
          </a:p>
        </p:txBody>
      </p:sp>
      <p:sp>
        <p:nvSpPr>
          <p:cNvPr id="5" name="Rectangle 5"/>
          <p:cNvSpPr>
            <a:spLocks noGrp="1" noChangeArrowheads="1"/>
          </p:cNvSpPr>
          <p:nvPr>
            <p:ph type="ftr" sz="quarter" idx="11"/>
          </p:nvPr>
        </p:nvSpPr>
        <p:spPr/>
        <p:txBody>
          <a:bodyPr/>
          <a:lstStyle>
            <a:lvl1pPr defTabSz="455189">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4025">
              <a:defRPr/>
            </a:lvl1pPr>
          </a:lstStyle>
          <a:p>
            <a:fld id="{23B4AC3E-454D-C249-9B29-FC80637F78E0}" type="slidenum">
              <a:rPr lang="en-US" altLang="en-US"/>
              <a:pPr/>
              <a:t>‹#›</a:t>
            </a:fld>
            <a:endParaRPr lang="en-US" altLang="en-US"/>
          </a:p>
        </p:txBody>
      </p:sp>
    </p:spTree>
    <p:extLst>
      <p:ext uri="{BB962C8B-B14F-4D97-AF65-F5344CB8AC3E}">
        <p14:creationId xmlns:p14="http://schemas.microsoft.com/office/powerpoint/2010/main" val="1507349007"/>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D181B9BB-FAAA-A24B-80A1-0DFD0CD4D43A}" type="datetime1">
              <a:rPr lang="en-US" altLang="en-US"/>
              <a:pPr/>
              <a:t>9/19/21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A8286FA-1F09-284D-A21E-B7A02B737456}" type="slidenum">
              <a:rPr lang="en-US" altLang="en-US"/>
              <a:pPr/>
              <a:t>‹#›</a:t>
            </a:fld>
            <a:endParaRPr lang="en-US" altLang="en-US"/>
          </a:p>
        </p:txBody>
      </p:sp>
    </p:spTree>
    <p:extLst>
      <p:ext uri="{BB962C8B-B14F-4D97-AF65-F5344CB8AC3E}">
        <p14:creationId xmlns:p14="http://schemas.microsoft.com/office/powerpoint/2010/main" val="137650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678" y="1982206"/>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206"/>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B15FBF1-AE45-B848-9EAB-3196AA3223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471691"/>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37254" indent="0" algn="ctr">
              <a:buNone/>
              <a:defRPr>
                <a:solidFill>
                  <a:schemeClr val="tx1">
                    <a:tint val="75000"/>
                  </a:schemeClr>
                </a:solidFill>
              </a:defRPr>
            </a:lvl2pPr>
            <a:lvl3pPr marL="874502" indent="0" algn="ctr">
              <a:buNone/>
              <a:defRPr>
                <a:solidFill>
                  <a:schemeClr val="tx1">
                    <a:tint val="75000"/>
                  </a:schemeClr>
                </a:solidFill>
              </a:defRPr>
            </a:lvl3pPr>
            <a:lvl4pPr marL="1311715" indent="0" algn="ctr">
              <a:buNone/>
              <a:defRPr>
                <a:solidFill>
                  <a:schemeClr val="tx1">
                    <a:tint val="75000"/>
                  </a:schemeClr>
                </a:solidFill>
              </a:defRPr>
            </a:lvl4pPr>
            <a:lvl5pPr marL="1748951" indent="0" algn="ctr">
              <a:buNone/>
              <a:defRPr>
                <a:solidFill>
                  <a:schemeClr val="tx1">
                    <a:tint val="75000"/>
                  </a:schemeClr>
                </a:solidFill>
              </a:defRPr>
            </a:lvl5pPr>
            <a:lvl6pPr marL="2186181" indent="0" algn="ctr">
              <a:buNone/>
              <a:defRPr>
                <a:solidFill>
                  <a:schemeClr val="tx1">
                    <a:tint val="75000"/>
                  </a:schemeClr>
                </a:solidFill>
              </a:defRPr>
            </a:lvl6pPr>
            <a:lvl7pPr marL="2623412" indent="0" algn="ctr">
              <a:buNone/>
              <a:defRPr>
                <a:solidFill>
                  <a:schemeClr val="tx1">
                    <a:tint val="75000"/>
                  </a:schemeClr>
                </a:solidFill>
              </a:defRPr>
            </a:lvl7pPr>
            <a:lvl8pPr marL="3060649" indent="0" algn="ctr">
              <a:buNone/>
              <a:defRPr>
                <a:solidFill>
                  <a:schemeClr val="tx1">
                    <a:tint val="75000"/>
                  </a:schemeClr>
                </a:solidFill>
              </a:defRPr>
            </a:lvl8pPr>
            <a:lvl9pPr marL="34978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5B16718-8AE8-074C-8268-32475CBF19C4}" type="datetime1">
              <a:rPr lang="en-US"/>
              <a:pPr>
                <a:defRPr/>
              </a:pPr>
              <a:t>9/19/21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0A101-C368-3B48-BFD2-E902A92E279A}" type="slidenum">
              <a:rPr lang="en-US"/>
              <a:pPr>
                <a:defRPr/>
              </a:pPr>
              <a:t>‹#›</a:t>
            </a:fld>
            <a:endParaRPr lang="en-US"/>
          </a:p>
        </p:txBody>
      </p:sp>
    </p:spTree>
    <p:extLst>
      <p:ext uri="{BB962C8B-B14F-4D97-AF65-F5344CB8AC3E}">
        <p14:creationId xmlns:p14="http://schemas.microsoft.com/office/powerpoint/2010/main" val="69256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96701" fontAlgn="auto">
              <a:spcBef>
                <a:spcPts val="0"/>
              </a:spcBef>
              <a:spcAft>
                <a:spcPts val="0"/>
              </a:spcAft>
              <a:defRPr>
                <a:latin typeface="Arial"/>
                <a:ea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896701" fontAlgn="auto">
              <a:spcBef>
                <a:spcPts val="0"/>
              </a:spcBef>
              <a:spcAft>
                <a:spcPts val="0"/>
              </a:spcAft>
              <a:defRPr>
                <a:latin typeface="Arial"/>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B45D183-F85A-B742-A9FF-CD05629145B6}" type="slidenum">
              <a:rPr lang="en-US" altLang="en-US"/>
              <a:pPr>
                <a:defRPr/>
              </a:pPr>
              <a:t>‹#›</a:t>
            </a:fld>
            <a:endParaRPr lang="en-US" altLang="en-US"/>
          </a:p>
        </p:txBody>
      </p:sp>
    </p:spTree>
    <p:extLst>
      <p:ext uri="{BB962C8B-B14F-4D97-AF65-F5344CB8AC3E}">
        <p14:creationId xmlns:p14="http://schemas.microsoft.com/office/powerpoint/2010/main" val="825929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06" indent="0" algn="ctr">
              <a:buNone/>
              <a:defRPr>
                <a:solidFill>
                  <a:schemeClr val="tx1">
                    <a:tint val="75000"/>
                  </a:schemeClr>
                </a:solidFill>
              </a:defRPr>
            </a:lvl2pPr>
            <a:lvl3pPr marL="913010" indent="0" algn="ctr">
              <a:buNone/>
              <a:defRPr>
                <a:solidFill>
                  <a:schemeClr val="tx1">
                    <a:tint val="75000"/>
                  </a:schemeClr>
                </a:solidFill>
              </a:defRPr>
            </a:lvl3pPr>
            <a:lvl4pPr marL="1369517" indent="0" algn="ctr">
              <a:buNone/>
              <a:defRPr>
                <a:solidFill>
                  <a:schemeClr val="tx1">
                    <a:tint val="75000"/>
                  </a:schemeClr>
                </a:solidFill>
              </a:defRPr>
            </a:lvl4pPr>
            <a:lvl5pPr marL="1826021" indent="0" algn="ctr">
              <a:buNone/>
              <a:defRPr>
                <a:solidFill>
                  <a:schemeClr val="tx1">
                    <a:tint val="75000"/>
                  </a:schemeClr>
                </a:solidFill>
              </a:defRPr>
            </a:lvl5pPr>
            <a:lvl6pPr marL="2282529" indent="0" algn="ctr">
              <a:buNone/>
              <a:defRPr>
                <a:solidFill>
                  <a:schemeClr val="tx1">
                    <a:tint val="75000"/>
                  </a:schemeClr>
                </a:solidFill>
              </a:defRPr>
            </a:lvl6pPr>
            <a:lvl7pPr marL="2739032" indent="0" algn="ctr">
              <a:buNone/>
              <a:defRPr>
                <a:solidFill>
                  <a:schemeClr val="tx1">
                    <a:tint val="75000"/>
                  </a:schemeClr>
                </a:solidFill>
              </a:defRPr>
            </a:lvl7pPr>
            <a:lvl8pPr marL="3195539" indent="0" algn="ctr">
              <a:buNone/>
              <a:defRPr>
                <a:solidFill>
                  <a:schemeClr val="tx1">
                    <a:tint val="75000"/>
                  </a:schemeClr>
                </a:solidFill>
              </a:defRPr>
            </a:lvl8pPr>
            <a:lvl9pPr marL="3652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2438">
              <a:defRPr/>
            </a:lvl1pPr>
          </a:lstStyle>
          <a:p>
            <a:fld id="{747ECA10-2EE6-ED4F-A088-FFBD07DE076E}" type="datetime1">
              <a:rPr lang="en-US" altLang="en-US"/>
              <a:pPr/>
              <a:t>9/19/21</a:t>
            </a:fld>
            <a:endParaRPr lang="en-US" altLang="en-US"/>
          </a:p>
        </p:txBody>
      </p:sp>
      <p:sp>
        <p:nvSpPr>
          <p:cNvPr id="5" name="Footer Placeholder 4"/>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2438">
              <a:defRPr/>
            </a:lvl1pPr>
          </a:lstStyle>
          <a:p>
            <a:fld id="{D1252B1B-F686-1C45-81AF-C450E118E04C}" type="slidenum">
              <a:rPr lang="en-US" altLang="en-US"/>
              <a:pPr/>
              <a:t>‹#›</a:t>
            </a:fld>
            <a:endParaRPr lang="en-US" altLang="en-US"/>
          </a:p>
        </p:txBody>
      </p:sp>
    </p:spTree>
    <p:extLst>
      <p:ext uri="{BB962C8B-B14F-4D97-AF65-F5344CB8AC3E}">
        <p14:creationId xmlns:p14="http://schemas.microsoft.com/office/powerpoint/2010/main" val="2621111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2438">
              <a:defRPr/>
            </a:lvl1pPr>
          </a:lstStyle>
          <a:p>
            <a:fld id="{FEF236F1-8231-FF4E-860C-2CEB201F095F}" type="datetime1">
              <a:rPr lang="en-US" altLang="en-US"/>
              <a:pPr/>
              <a:t>9/19/21</a:t>
            </a:fld>
            <a:endParaRPr lang="en-US" altLang="en-US"/>
          </a:p>
        </p:txBody>
      </p:sp>
      <p:sp>
        <p:nvSpPr>
          <p:cNvPr id="5" name="Footer Placeholder 4"/>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2438">
              <a:defRPr/>
            </a:lvl1pPr>
          </a:lstStyle>
          <a:p>
            <a:fld id="{C58651DF-E8C9-024C-9071-FE40EB62F67A}" type="slidenum">
              <a:rPr lang="en-US" altLang="en-US"/>
              <a:pPr/>
              <a:t>‹#›</a:t>
            </a:fld>
            <a:endParaRPr lang="en-US" altLang="en-US"/>
          </a:p>
        </p:txBody>
      </p:sp>
    </p:spTree>
    <p:extLst>
      <p:ext uri="{BB962C8B-B14F-4D97-AF65-F5344CB8AC3E}">
        <p14:creationId xmlns:p14="http://schemas.microsoft.com/office/powerpoint/2010/main" val="39481652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506" indent="0">
              <a:buNone/>
              <a:defRPr sz="1800">
                <a:solidFill>
                  <a:schemeClr val="tx1">
                    <a:tint val="75000"/>
                  </a:schemeClr>
                </a:solidFill>
              </a:defRPr>
            </a:lvl2pPr>
            <a:lvl3pPr marL="913010" indent="0">
              <a:buNone/>
              <a:defRPr sz="1600">
                <a:solidFill>
                  <a:schemeClr val="tx1">
                    <a:tint val="75000"/>
                  </a:schemeClr>
                </a:solidFill>
              </a:defRPr>
            </a:lvl3pPr>
            <a:lvl4pPr marL="1369517" indent="0">
              <a:buNone/>
              <a:defRPr sz="1400">
                <a:solidFill>
                  <a:schemeClr val="tx1">
                    <a:tint val="75000"/>
                  </a:schemeClr>
                </a:solidFill>
              </a:defRPr>
            </a:lvl4pPr>
            <a:lvl5pPr marL="1826021" indent="0">
              <a:buNone/>
              <a:defRPr sz="1400">
                <a:solidFill>
                  <a:schemeClr val="tx1">
                    <a:tint val="75000"/>
                  </a:schemeClr>
                </a:solidFill>
              </a:defRPr>
            </a:lvl5pPr>
            <a:lvl6pPr marL="2282529" indent="0">
              <a:buNone/>
              <a:defRPr sz="1400">
                <a:solidFill>
                  <a:schemeClr val="tx1">
                    <a:tint val="75000"/>
                  </a:schemeClr>
                </a:solidFill>
              </a:defRPr>
            </a:lvl6pPr>
            <a:lvl7pPr marL="2739032" indent="0">
              <a:buNone/>
              <a:defRPr sz="1400">
                <a:solidFill>
                  <a:schemeClr val="tx1">
                    <a:tint val="75000"/>
                  </a:schemeClr>
                </a:solidFill>
              </a:defRPr>
            </a:lvl7pPr>
            <a:lvl8pPr marL="3195539" indent="0">
              <a:buNone/>
              <a:defRPr sz="1400">
                <a:solidFill>
                  <a:schemeClr val="tx1">
                    <a:tint val="75000"/>
                  </a:schemeClr>
                </a:solidFill>
              </a:defRPr>
            </a:lvl8pPr>
            <a:lvl9pPr marL="36520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2438">
              <a:defRPr/>
            </a:lvl1pPr>
          </a:lstStyle>
          <a:p>
            <a:fld id="{2D56636B-8FA6-2049-88DA-A65B1831985E}" type="datetime1">
              <a:rPr lang="en-US" altLang="en-US"/>
              <a:pPr/>
              <a:t>9/19/21</a:t>
            </a:fld>
            <a:endParaRPr lang="en-US" altLang="en-US"/>
          </a:p>
        </p:txBody>
      </p:sp>
      <p:sp>
        <p:nvSpPr>
          <p:cNvPr id="5" name="Footer Placeholder 4"/>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2438">
              <a:defRPr/>
            </a:lvl1pPr>
          </a:lstStyle>
          <a:p>
            <a:fld id="{94538173-6EB2-E24B-98B5-0ED35BD70497}" type="slidenum">
              <a:rPr lang="en-US" altLang="en-US"/>
              <a:pPr/>
              <a:t>‹#›</a:t>
            </a:fld>
            <a:endParaRPr lang="en-US" altLang="en-US"/>
          </a:p>
        </p:txBody>
      </p:sp>
    </p:spTree>
    <p:extLst>
      <p:ext uri="{BB962C8B-B14F-4D97-AF65-F5344CB8AC3E}">
        <p14:creationId xmlns:p14="http://schemas.microsoft.com/office/powerpoint/2010/main" val="1558508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2438">
              <a:defRPr/>
            </a:lvl1pPr>
          </a:lstStyle>
          <a:p>
            <a:fld id="{C1A81189-C4DE-094D-8EF3-FE23482E6563}" type="datetime1">
              <a:rPr lang="en-US" altLang="en-US"/>
              <a:pPr/>
              <a:t>9/19/21</a:t>
            </a:fld>
            <a:endParaRPr lang="en-US" altLang="en-US"/>
          </a:p>
        </p:txBody>
      </p:sp>
      <p:sp>
        <p:nvSpPr>
          <p:cNvPr id="6" name="Footer Placeholder 5"/>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2438">
              <a:defRPr/>
            </a:lvl1pPr>
          </a:lstStyle>
          <a:p>
            <a:fld id="{CC7CD0B2-2D4E-1C49-B361-0906C229C583}" type="slidenum">
              <a:rPr lang="en-US" altLang="en-US"/>
              <a:pPr/>
              <a:t>‹#›</a:t>
            </a:fld>
            <a:endParaRPr lang="en-US" altLang="en-US"/>
          </a:p>
        </p:txBody>
      </p:sp>
    </p:spTree>
    <p:extLst>
      <p:ext uri="{BB962C8B-B14F-4D97-AF65-F5344CB8AC3E}">
        <p14:creationId xmlns:p14="http://schemas.microsoft.com/office/powerpoint/2010/main" val="3622946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06" indent="0">
              <a:buNone/>
              <a:defRPr sz="2000" b="1"/>
            </a:lvl2pPr>
            <a:lvl3pPr marL="913010" indent="0">
              <a:buNone/>
              <a:defRPr sz="1800" b="1"/>
            </a:lvl3pPr>
            <a:lvl4pPr marL="1369517" indent="0">
              <a:buNone/>
              <a:defRPr sz="1600" b="1"/>
            </a:lvl4pPr>
            <a:lvl5pPr marL="1826021" indent="0">
              <a:buNone/>
              <a:defRPr sz="1600" b="1"/>
            </a:lvl5pPr>
            <a:lvl6pPr marL="2282529" indent="0">
              <a:buNone/>
              <a:defRPr sz="1600" b="1"/>
            </a:lvl6pPr>
            <a:lvl7pPr marL="2739032" indent="0">
              <a:buNone/>
              <a:defRPr sz="1600" b="1"/>
            </a:lvl7pPr>
            <a:lvl8pPr marL="3195539" indent="0">
              <a:buNone/>
              <a:defRPr sz="1600" b="1"/>
            </a:lvl8pPr>
            <a:lvl9pPr marL="36520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506" indent="0">
              <a:buNone/>
              <a:defRPr sz="2000" b="1"/>
            </a:lvl2pPr>
            <a:lvl3pPr marL="913010" indent="0">
              <a:buNone/>
              <a:defRPr sz="1800" b="1"/>
            </a:lvl3pPr>
            <a:lvl4pPr marL="1369517" indent="0">
              <a:buNone/>
              <a:defRPr sz="1600" b="1"/>
            </a:lvl4pPr>
            <a:lvl5pPr marL="1826021" indent="0">
              <a:buNone/>
              <a:defRPr sz="1600" b="1"/>
            </a:lvl5pPr>
            <a:lvl6pPr marL="2282529" indent="0">
              <a:buNone/>
              <a:defRPr sz="1600" b="1"/>
            </a:lvl6pPr>
            <a:lvl7pPr marL="2739032" indent="0">
              <a:buNone/>
              <a:defRPr sz="1600" b="1"/>
            </a:lvl7pPr>
            <a:lvl8pPr marL="3195539" indent="0">
              <a:buNone/>
              <a:defRPr sz="1600" b="1"/>
            </a:lvl8pPr>
            <a:lvl9pPr marL="36520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2438">
              <a:defRPr/>
            </a:lvl1pPr>
          </a:lstStyle>
          <a:p>
            <a:fld id="{FCABFF2B-0E37-414A-9687-B0B53D979FE1}" type="datetime1">
              <a:rPr lang="en-US" altLang="en-US"/>
              <a:pPr/>
              <a:t>9/19/21</a:t>
            </a:fld>
            <a:endParaRPr lang="en-US" altLang="en-US"/>
          </a:p>
        </p:txBody>
      </p:sp>
      <p:sp>
        <p:nvSpPr>
          <p:cNvPr id="8" name="Footer Placeholder 7"/>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2438">
              <a:defRPr/>
            </a:lvl1pPr>
          </a:lstStyle>
          <a:p>
            <a:fld id="{7E47835D-1557-2B4D-93CC-95757D904D68}" type="slidenum">
              <a:rPr lang="en-US" altLang="en-US"/>
              <a:pPr/>
              <a:t>‹#›</a:t>
            </a:fld>
            <a:endParaRPr lang="en-US" altLang="en-US"/>
          </a:p>
        </p:txBody>
      </p:sp>
    </p:spTree>
    <p:extLst>
      <p:ext uri="{BB962C8B-B14F-4D97-AF65-F5344CB8AC3E}">
        <p14:creationId xmlns:p14="http://schemas.microsoft.com/office/powerpoint/2010/main" val="318894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2438">
              <a:defRPr/>
            </a:lvl1pPr>
          </a:lstStyle>
          <a:p>
            <a:fld id="{3D3A82C9-0E90-5547-963F-4EF1BD237AD1}" type="datetime1">
              <a:rPr lang="en-US" altLang="en-US"/>
              <a:pPr/>
              <a:t>9/19/21</a:t>
            </a:fld>
            <a:endParaRPr lang="en-US" altLang="en-US"/>
          </a:p>
        </p:txBody>
      </p:sp>
      <p:sp>
        <p:nvSpPr>
          <p:cNvPr id="4" name="Footer Placeholder 3"/>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2438">
              <a:defRPr/>
            </a:lvl1pPr>
          </a:lstStyle>
          <a:p>
            <a:fld id="{AC0F1840-2C05-FF4A-978F-44FAD004D58F}" type="slidenum">
              <a:rPr lang="en-US" altLang="en-US"/>
              <a:pPr/>
              <a:t>‹#›</a:t>
            </a:fld>
            <a:endParaRPr lang="en-US" altLang="en-US"/>
          </a:p>
        </p:txBody>
      </p:sp>
    </p:spTree>
    <p:extLst>
      <p:ext uri="{BB962C8B-B14F-4D97-AF65-F5344CB8AC3E}">
        <p14:creationId xmlns:p14="http://schemas.microsoft.com/office/powerpoint/2010/main" val="4041212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2438">
              <a:defRPr/>
            </a:lvl1pPr>
          </a:lstStyle>
          <a:p>
            <a:fld id="{0E61B6EF-6BAF-2840-A895-338943797BB4}" type="datetime1">
              <a:rPr lang="en-US" altLang="en-US"/>
              <a:pPr/>
              <a:t>9/19/21</a:t>
            </a:fld>
            <a:endParaRPr lang="en-US" altLang="en-US"/>
          </a:p>
        </p:txBody>
      </p:sp>
      <p:sp>
        <p:nvSpPr>
          <p:cNvPr id="3" name="Footer Placeholder 2"/>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2438">
              <a:defRPr/>
            </a:lvl1pPr>
          </a:lstStyle>
          <a:p>
            <a:fld id="{D3E5EDF4-D76E-2649-93D3-9893BBF98AA9}" type="slidenum">
              <a:rPr lang="en-US" altLang="en-US"/>
              <a:pPr/>
              <a:t>‹#›</a:t>
            </a:fld>
            <a:endParaRPr lang="en-US" altLang="en-US"/>
          </a:p>
        </p:txBody>
      </p:sp>
    </p:spTree>
    <p:extLst>
      <p:ext uri="{BB962C8B-B14F-4D97-AF65-F5344CB8AC3E}">
        <p14:creationId xmlns:p14="http://schemas.microsoft.com/office/powerpoint/2010/main" val="1995725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506" indent="0">
              <a:buNone/>
              <a:defRPr sz="1200"/>
            </a:lvl2pPr>
            <a:lvl3pPr marL="913010" indent="0">
              <a:buNone/>
              <a:defRPr sz="1000"/>
            </a:lvl3pPr>
            <a:lvl4pPr marL="1369517" indent="0">
              <a:buNone/>
              <a:defRPr sz="900"/>
            </a:lvl4pPr>
            <a:lvl5pPr marL="1826021" indent="0">
              <a:buNone/>
              <a:defRPr sz="900"/>
            </a:lvl5pPr>
            <a:lvl6pPr marL="2282529" indent="0">
              <a:buNone/>
              <a:defRPr sz="900"/>
            </a:lvl6pPr>
            <a:lvl7pPr marL="2739032" indent="0">
              <a:buNone/>
              <a:defRPr sz="900"/>
            </a:lvl7pPr>
            <a:lvl8pPr marL="3195539" indent="0">
              <a:buNone/>
              <a:defRPr sz="900"/>
            </a:lvl8pPr>
            <a:lvl9pPr marL="36520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2438">
              <a:defRPr/>
            </a:lvl1pPr>
          </a:lstStyle>
          <a:p>
            <a:fld id="{E5C271C2-A86B-BC4D-9EB4-D90E6D47E9E1}" type="datetime1">
              <a:rPr lang="en-US" altLang="en-US"/>
              <a:pPr/>
              <a:t>9/19/21</a:t>
            </a:fld>
            <a:endParaRPr lang="en-US" altLang="en-US"/>
          </a:p>
        </p:txBody>
      </p:sp>
      <p:sp>
        <p:nvSpPr>
          <p:cNvPr id="6" name="Footer Placeholder 5"/>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2438">
              <a:defRPr/>
            </a:lvl1pPr>
          </a:lstStyle>
          <a:p>
            <a:fld id="{594A28FA-CC2C-AD49-A403-FFC2302B8F8C}" type="slidenum">
              <a:rPr lang="en-US" altLang="en-US"/>
              <a:pPr/>
              <a:t>‹#›</a:t>
            </a:fld>
            <a:endParaRPr lang="en-US" altLang="en-US"/>
          </a:p>
        </p:txBody>
      </p:sp>
    </p:spTree>
    <p:extLst>
      <p:ext uri="{BB962C8B-B14F-4D97-AF65-F5344CB8AC3E}">
        <p14:creationId xmlns:p14="http://schemas.microsoft.com/office/powerpoint/2010/main" val="234758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50"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2634" indent="0">
              <a:buNone/>
              <a:defRPr sz="1800" b="1"/>
            </a:lvl2pPr>
            <a:lvl3pPr marL="805259" indent="0">
              <a:buNone/>
              <a:defRPr sz="1600" b="1"/>
            </a:lvl3pPr>
            <a:lvl4pPr marL="1207922" indent="0">
              <a:buNone/>
              <a:defRPr sz="1400" b="1"/>
            </a:lvl4pPr>
            <a:lvl5pPr marL="1610553" indent="0">
              <a:buNone/>
              <a:defRPr sz="1400" b="1"/>
            </a:lvl5pPr>
            <a:lvl6pPr marL="2013205" indent="0">
              <a:buNone/>
              <a:defRPr sz="1400" b="1"/>
            </a:lvl6pPr>
            <a:lvl7pPr marL="2415837" indent="0">
              <a:buNone/>
              <a:defRPr sz="1400" b="1"/>
            </a:lvl7pPr>
            <a:lvl8pPr marL="2818481" indent="0">
              <a:buNone/>
              <a:defRPr sz="1400" b="1"/>
            </a:lvl8pPr>
            <a:lvl9pPr marL="322111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7" y="1535206"/>
            <a:ext cx="4040909" cy="640136"/>
          </a:xfrm>
        </p:spPr>
        <p:txBody>
          <a:bodyPr anchor="b"/>
          <a:lstStyle>
            <a:lvl1pPr marL="0" indent="0">
              <a:buNone/>
              <a:defRPr sz="2200" b="1"/>
            </a:lvl1pPr>
            <a:lvl2pPr marL="402634" indent="0">
              <a:buNone/>
              <a:defRPr sz="1800" b="1"/>
            </a:lvl2pPr>
            <a:lvl3pPr marL="805259" indent="0">
              <a:buNone/>
              <a:defRPr sz="1600" b="1"/>
            </a:lvl3pPr>
            <a:lvl4pPr marL="1207922" indent="0">
              <a:buNone/>
              <a:defRPr sz="1400" b="1"/>
            </a:lvl4pPr>
            <a:lvl5pPr marL="1610553" indent="0">
              <a:buNone/>
              <a:defRPr sz="1400" b="1"/>
            </a:lvl5pPr>
            <a:lvl6pPr marL="2013205" indent="0">
              <a:buNone/>
              <a:defRPr sz="1400" b="1"/>
            </a:lvl6pPr>
            <a:lvl7pPr marL="2415837" indent="0">
              <a:buNone/>
              <a:defRPr sz="1400" b="1"/>
            </a:lvl7pPr>
            <a:lvl8pPr marL="2818481" indent="0">
              <a:buNone/>
              <a:defRPr sz="1400" b="1"/>
            </a:lvl8pPr>
            <a:lvl9pPr marL="322111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7"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ECD88E68-2C20-1E40-9200-9FD9BD6778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147048"/>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06" indent="0">
              <a:buNone/>
              <a:defRPr sz="2800"/>
            </a:lvl2pPr>
            <a:lvl3pPr marL="913010" indent="0">
              <a:buNone/>
              <a:defRPr sz="2400"/>
            </a:lvl3pPr>
            <a:lvl4pPr marL="1369517" indent="0">
              <a:buNone/>
              <a:defRPr sz="2000"/>
            </a:lvl4pPr>
            <a:lvl5pPr marL="1826021" indent="0">
              <a:buNone/>
              <a:defRPr sz="2000"/>
            </a:lvl5pPr>
            <a:lvl6pPr marL="2282529" indent="0">
              <a:buNone/>
              <a:defRPr sz="2000"/>
            </a:lvl6pPr>
            <a:lvl7pPr marL="2739032" indent="0">
              <a:buNone/>
              <a:defRPr sz="2000"/>
            </a:lvl7pPr>
            <a:lvl8pPr marL="3195539" indent="0">
              <a:buNone/>
              <a:defRPr sz="2000"/>
            </a:lvl8pPr>
            <a:lvl9pPr marL="365204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06" indent="0">
              <a:buNone/>
              <a:defRPr sz="1200"/>
            </a:lvl2pPr>
            <a:lvl3pPr marL="913010" indent="0">
              <a:buNone/>
              <a:defRPr sz="1000"/>
            </a:lvl3pPr>
            <a:lvl4pPr marL="1369517" indent="0">
              <a:buNone/>
              <a:defRPr sz="900"/>
            </a:lvl4pPr>
            <a:lvl5pPr marL="1826021" indent="0">
              <a:buNone/>
              <a:defRPr sz="900"/>
            </a:lvl5pPr>
            <a:lvl6pPr marL="2282529" indent="0">
              <a:buNone/>
              <a:defRPr sz="900"/>
            </a:lvl6pPr>
            <a:lvl7pPr marL="2739032" indent="0">
              <a:buNone/>
              <a:defRPr sz="900"/>
            </a:lvl7pPr>
            <a:lvl8pPr marL="3195539" indent="0">
              <a:buNone/>
              <a:defRPr sz="900"/>
            </a:lvl8pPr>
            <a:lvl9pPr marL="36520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2438">
              <a:defRPr/>
            </a:lvl1pPr>
          </a:lstStyle>
          <a:p>
            <a:fld id="{0E4D091E-B6A4-B04B-AE40-494F9839F8F0}" type="datetime1">
              <a:rPr lang="en-US" altLang="en-US"/>
              <a:pPr/>
              <a:t>9/19/21</a:t>
            </a:fld>
            <a:endParaRPr lang="en-US" altLang="en-US"/>
          </a:p>
        </p:txBody>
      </p:sp>
      <p:sp>
        <p:nvSpPr>
          <p:cNvPr id="6" name="Footer Placeholder 5"/>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2438">
              <a:defRPr/>
            </a:lvl1pPr>
          </a:lstStyle>
          <a:p>
            <a:fld id="{080C8189-46C2-2343-A253-FEE7B7DAB8A2}" type="slidenum">
              <a:rPr lang="en-US" altLang="en-US"/>
              <a:pPr/>
              <a:t>‹#›</a:t>
            </a:fld>
            <a:endParaRPr lang="en-US" altLang="en-US"/>
          </a:p>
        </p:txBody>
      </p:sp>
    </p:spTree>
    <p:extLst>
      <p:ext uri="{BB962C8B-B14F-4D97-AF65-F5344CB8AC3E}">
        <p14:creationId xmlns:p14="http://schemas.microsoft.com/office/powerpoint/2010/main" val="3434605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2438">
              <a:defRPr/>
            </a:lvl1pPr>
          </a:lstStyle>
          <a:p>
            <a:fld id="{6791BCD3-DFC4-9B4F-8B9A-4C0FCAB2CACB}" type="datetime1">
              <a:rPr lang="en-US" altLang="en-US"/>
              <a:pPr/>
              <a:t>9/19/21</a:t>
            </a:fld>
            <a:endParaRPr lang="en-US" altLang="en-US"/>
          </a:p>
        </p:txBody>
      </p:sp>
      <p:sp>
        <p:nvSpPr>
          <p:cNvPr id="5" name="Footer Placeholder 4"/>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2438">
              <a:defRPr/>
            </a:lvl1pPr>
          </a:lstStyle>
          <a:p>
            <a:fld id="{0E83B20E-7705-5A40-9151-28F384975853}" type="slidenum">
              <a:rPr lang="en-US" altLang="en-US"/>
              <a:pPr/>
              <a:t>‹#›</a:t>
            </a:fld>
            <a:endParaRPr lang="en-US" altLang="en-US"/>
          </a:p>
        </p:txBody>
      </p:sp>
    </p:spTree>
    <p:extLst>
      <p:ext uri="{BB962C8B-B14F-4D97-AF65-F5344CB8AC3E}">
        <p14:creationId xmlns:p14="http://schemas.microsoft.com/office/powerpoint/2010/main" val="1399257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2438">
              <a:defRPr/>
            </a:lvl1pPr>
          </a:lstStyle>
          <a:p>
            <a:fld id="{121A6A2B-AB8E-5A44-B4A3-DA95A0503779}" type="datetime1">
              <a:rPr lang="en-US" altLang="en-US"/>
              <a:pPr/>
              <a:t>9/19/21</a:t>
            </a:fld>
            <a:endParaRPr lang="en-US" altLang="en-US"/>
          </a:p>
        </p:txBody>
      </p:sp>
      <p:sp>
        <p:nvSpPr>
          <p:cNvPr id="5" name="Footer Placeholder 4"/>
          <p:cNvSpPr>
            <a:spLocks noGrp="1"/>
          </p:cNvSpPr>
          <p:nvPr>
            <p:ph type="ftr" sz="quarter" idx="11"/>
          </p:nvPr>
        </p:nvSpPr>
        <p:spPr/>
        <p:txBody>
          <a:bodyPr/>
          <a:lstStyle>
            <a:lvl1pPr defTabSz="452964"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2438">
              <a:defRPr/>
            </a:lvl1pPr>
          </a:lstStyle>
          <a:p>
            <a:fld id="{52FBF648-B2B8-A14F-B6D9-F2879A443239}" type="slidenum">
              <a:rPr lang="en-US" altLang="en-US"/>
              <a:pPr/>
              <a:t>‹#›</a:t>
            </a:fld>
            <a:endParaRPr lang="en-US" altLang="en-US"/>
          </a:p>
        </p:txBody>
      </p:sp>
    </p:spTree>
    <p:extLst>
      <p:ext uri="{BB962C8B-B14F-4D97-AF65-F5344CB8AC3E}">
        <p14:creationId xmlns:p14="http://schemas.microsoft.com/office/powerpoint/2010/main" val="3455961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9" indent="0" algn="ctr">
              <a:buNone/>
              <a:defRPr>
                <a:solidFill>
                  <a:schemeClr val="tx1">
                    <a:tint val="75000"/>
                  </a:schemeClr>
                </a:solidFill>
              </a:defRPr>
            </a:lvl2pPr>
            <a:lvl3pPr marL="914079" indent="0" algn="ctr">
              <a:buNone/>
              <a:defRPr>
                <a:solidFill>
                  <a:schemeClr val="tx1">
                    <a:tint val="75000"/>
                  </a:schemeClr>
                </a:solidFill>
              </a:defRPr>
            </a:lvl3pPr>
            <a:lvl4pPr marL="1371119" indent="0" algn="ctr">
              <a:buNone/>
              <a:defRPr>
                <a:solidFill>
                  <a:schemeClr val="tx1">
                    <a:tint val="75000"/>
                  </a:schemeClr>
                </a:solidFill>
              </a:defRPr>
            </a:lvl4pPr>
            <a:lvl5pPr marL="1828159" indent="0" algn="ctr">
              <a:buNone/>
              <a:defRPr>
                <a:solidFill>
                  <a:schemeClr val="tx1">
                    <a:tint val="75000"/>
                  </a:schemeClr>
                </a:solidFill>
              </a:defRPr>
            </a:lvl5pPr>
            <a:lvl6pPr marL="2285199" indent="0" algn="ctr">
              <a:buNone/>
              <a:defRPr>
                <a:solidFill>
                  <a:schemeClr val="tx1">
                    <a:tint val="75000"/>
                  </a:schemeClr>
                </a:solidFill>
              </a:defRPr>
            </a:lvl6pPr>
            <a:lvl7pPr marL="2742237" indent="0" algn="ctr">
              <a:buNone/>
              <a:defRPr>
                <a:solidFill>
                  <a:schemeClr val="tx1">
                    <a:tint val="75000"/>
                  </a:schemeClr>
                </a:solidFill>
              </a:defRPr>
            </a:lvl7pPr>
            <a:lvl8pPr marL="3199278" indent="0" algn="ctr">
              <a:buNone/>
              <a:defRPr>
                <a:solidFill>
                  <a:schemeClr val="tx1">
                    <a:tint val="75000"/>
                  </a:schemeClr>
                </a:solidFill>
              </a:defRPr>
            </a:lvl8pPr>
            <a:lvl9pPr marL="36563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2438">
              <a:defRPr/>
            </a:lvl1pPr>
          </a:lstStyle>
          <a:p>
            <a:fld id="{95F900EB-9E54-794E-ADDD-8549663EBAB9}" type="datetime1">
              <a:rPr lang="en-US" altLang="en-US"/>
              <a:pPr/>
              <a:t>9/19/21</a:t>
            </a:fld>
            <a:endParaRPr lang="en-US" altLang="en-US"/>
          </a:p>
        </p:txBody>
      </p:sp>
      <p:sp>
        <p:nvSpPr>
          <p:cNvPr id="5" name="Footer Placeholder 4"/>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2438">
              <a:defRPr/>
            </a:lvl1pPr>
          </a:lstStyle>
          <a:p>
            <a:fld id="{6AA2EF41-E4B8-2D46-9738-B3F790A28FE9}" type="slidenum">
              <a:rPr lang="en-US" altLang="en-US"/>
              <a:pPr/>
              <a:t>‹#›</a:t>
            </a:fld>
            <a:endParaRPr lang="en-US" altLang="en-US"/>
          </a:p>
        </p:txBody>
      </p:sp>
    </p:spTree>
    <p:extLst>
      <p:ext uri="{BB962C8B-B14F-4D97-AF65-F5344CB8AC3E}">
        <p14:creationId xmlns:p14="http://schemas.microsoft.com/office/powerpoint/2010/main" val="1218536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2438">
              <a:defRPr/>
            </a:lvl1pPr>
          </a:lstStyle>
          <a:p>
            <a:fld id="{13247FF3-4184-5E48-9894-91BF9F210255}" type="datetime1">
              <a:rPr lang="en-US" altLang="en-US"/>
              <a:pPr/>
              <a:t>9/19/21</a:t>
            </a:fld>
            <a:endParaRPr lang="en-US" altLang="en-US"/>
          </a:p>
        </p:txBody>
      </p:sp>
      <p:sp>
        <p:nvSpPr>
          <p:cNvPr id="5" name="Footer Placeholder 4"/>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2438">
              <a:defRPr/>
            </a:lvl1pPr>
          </a:lstStyle>
          <a:p>
            <a:fld id="{61DF5D46-A866-134E-971E-404856E203C0}" type="slidenum">
              <a:rPr lang="en-US" altLang="en-US"/>
              <a:pPr/>
              <a:t>‹#›</a:t>
            </a:fld>
            <a:endParaRPr lang="en-US" altLang="en-US"/>
          </a:p>
        </p:txBody>
      </p:sp>
    </p:spTree>
    <p:extLst>
      <p:ext uri="{BB962C8B-B14F-4D97-AF65-F5344CB8AC3E}">
        <p14:creationId xmlns:p14="http://schemas.microsoft.com/office/powerpoint/2010/main" val="7191981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39" indent="0">
              <a:buNone/>
              <a:defRPr sz="1800">
                <a:solidFill>
                  <a:schemeClr val="tx1">
                    <a:tint val="75000"/>
                  </a:schemeClr>
                </a:solidFill>
              </a:defRPr>
            </a:lvl2pPr>
            <a:lvl3pPr marL="914079" indent="0">
              <a:buNone/>
              <a:defRPr sz="1600">
                <a:solidFill>
                  <a:schemeClr val="tx1">
                    <a:tint val="75000"/>
                  </a:schemeClr>
                </a:solidFill>
              </a:defRPr>
            </a:lvl3pPr>
            <a:lvl4pPr marL="1371119" indent="0">
              <a:buNone/>
              <a:defRPr sz="1400">
                <a:solidFill>
                  <a:schemeClr val="tx1">
                    <a:tint val="75000"/>
                  </a:schemeClr>
                </a:solidFill>
              </a:defRPr>
            </a:lvl4pPr>
            <a:lvl5pPr marL="1828159" indent="0">
              <a:buNone/>
              <a:defRPr sz="1400">
                <a:solidFill>
                  <a:schemeClr val="tx1">
                    <a:tint val="75000"/>
                  </a:schemeClr>
                </a:solidFill>
              </a:defRPr>
            </a:lvl5pPr>
            <a:lvl6pPr marL="2285199" indent="0">
              <a:buNone/>
              <a:defRPr sz="1400">
                <a:solidFill>
                  <a:schemeClr val="tx1">
                    <a:tint val="75000"/>
                  </a:schemeClr>
                </a:solidFill>
              </a:defRPr>
            </a:lvl6pPr>
            <a:lvl7pPr marL="2742237" indent="0">
              <a:buNone/>
              <a:defRPr sz="1400">
                <a:solidFill>
                  <a:schemeClr val="tx1">
                    <a:tint val="75000"/>
                  </a:schemeClr>
                </a:solidFill>
              </a:defRPr>
            </a:lvl7pPr>
            <a:lvl8pPr marL="3199278" indent="0">
              <a:buNone/>
              <a:defRPr sz="1400">
                <a:solidFill>
                  <a:schemeClr val="tx1">
                    <a:tint val="75000"/>
                  </a:schemeClr>
                </a:solidFill>
              </a:defRPr>
            </a:lvl8pPr>
            <a:lvl9pPr marL="365631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2438">
              <a:defRPr/>
            </a:lvl1pPr>
          </a:lstStyle>
          <a:p>
            <a:fld id="{A550921F-E1CF-D248-8F68-184E8391958C}" type="datetime1">
              <a:rPr lang="en-US" altLang="en-US"/>
              <a:pPr/>
              <a:t>9/19/21</a:t>
            </a:fld>
            <a:endParaRPr lang="en-US" altLang="en-US"/>
          </a:p>
        </p:txBody>
      </p:sp>
      <p:sp>
        <p:nvSpPr>
          <p:cNvPr id="5" name="Footer Placeholder 4"/>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2438">
              <a:defRPr/>
            </a:lvl1pPr>
          </a:lstStyle>
          <a:p>
            <a:fld id="{66FE9C88-A595-F241-AFF7-EAE1ABBCEA4D}" type="slidenum">
              <a:rPr lang="en-US" altLang="en-US"/>
              <a:pPr/>
              <a:t>‹#›</a:t>
            </a:fld>
            <a:endParaRPr lang="en-US" altLang="en-US"/>
          </a:p>
        </p:txBody>
      </p:sp>
    </p:spTree>
    <p:extLst>
      <p:ext uri="{BB962C8B-B14F-4D97-AF65-F5344CB8AC3E}">
        <p14:creationId xmlns:p14="http://schemas.microsoft.com/office/powerpoint/2010/main" val="910920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2438">
              <a:defRPr/>
            </a:lvl1pPr>
          </a:lstStyle>
          <a:p>
            <a:fld id="{B55BE723-2171-1647-A516-6B311E250EFB}" type="datetime1">
              <a:rPr lang="en-US" altLang="en-US"/>
              <a:pPr/>
              <a:t>9/19/21</a:t>
            </a:fld>
            <a:endParaRPr lang="en-US" altLang="en-US"/>
          </a:p>
        </p:txBody>
      </p:sp>
      <p:sp>
        <p:nvSpPr>
          <p:cNvPr id="6" name="Footer Placeholder 5"/>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2438">
              <a:defRPr/>
            </a:lvl1pPr>
          </a:lstStyle>
          <a:p>
            <a:fld id="{119059A8-8C64-584F-906B-D1277B9A67A6}" type="slidenum">
              <a:rPr lang="en-US" altLang="en-US"/>
              <a:pPr/>
              <a:t>‹#›</a:t>
            </a:fld>
            <a:endParaRPr lang="en-US" altLang="en-US"/>
          </a:p>
        </p:txBody>
      </p:sp>
    </p:spTree>
    <p:extLst>
      <p:ext uri="{BB962C8B-B14F-4D97-AF65-F5344CB8AC3E}">
        <p14:creationId xmlns:p14="http://schemas.microsoft.com/office/powerpoint/2010/main" val="93527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2438">
              <a:defRPr/>
            </a:lvl1pPr>
          </a:lstStyle>
          <a:p>
            <a:fld id="{60739596-9E8A-474C-99BE-86F5AB083D76}" type="datetime1">
              <a:rPr lang="en-US" altLang="en-US"/>
              <a:pPr/>
              <a:t>9/19/21</a:t>
            </a:fld>
            <a:endParaRPr lang="en-US" altLang="en-US"/>
          </a:p>
        </p:txBody>
      </p:sp>
      <p:sp>
        <p:nvSpPr>
          <p:cNvPr id="8" name="Footer Placeholder 7"/>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2438">
              <a:defRPr/>
            </a:lvl1pPr>
          </a:lstStyle>
          <a:p>
            <a:fld id="{CDFFF66E-614D-6D44-9C41-995BFBEFE8A4}" type="slidenum">
              <a:rPr lang="en-US" altLang="en-US"/>
              <a:pPr/>
              <a:t>‹#›</a:t>
            </a:fld>
            <a:endParaRPr lang="en-US" altLang="en-US"/>
          </a:p>
        </p:txBody>
      </p:sp>
    </p:spTree>
    <p:extLst>
      <p:ext uri="{BB962C8B-B14F-4D97-AF65-F5344CB8AC3E}">
        <p14:creationId xmlns:p14="http://schemas.microsoft.com/office/powerpoint/2010/main" val="5909297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2438">
              <a:defRPr/>
            </a:lvl1pPr>
          </a:lstStyle>
          <a:p>
            <a:fld id="{CBB983AE-17F0-D846-8618-B8070CD5E711}" type="datetime1">
              <a:rPr lang="en-US" altLang="en-US"/>
              <a:pPr/>
              <a:t>9/19/21</a:t>
            </a:fld>
            <a:endParaRPr lang="en-US" altLang="en-US"/>
          </a:p>
        </p:txBody>
      </p:sp>
      <p:sp>
        <p:nvSpPr>
          <p:cNvPr id="4" name="Footer Placeholder 3"/>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2438">
              <a:defRPr/>
            </a:lvl1pPr>
          </a:lstStyle>
          <a:p>
            <a:fld id="{089768CF-FAC1-5A4D-9068-ACE882509BCE}" type="slidenum">
              <a:rPr lang="en-US" altLang="en-US"/>
              <a:pPr/>
              <a:t>‹#›</a:t>
            </a:fld>
            <a:endParaRPr lang="en-US" altLang="en-US"/>
          </a:p>
        </p:txBody>
      </p:sp>
    </p:spTree>
    <p:extLst>
      <p:ext uri="{BB962C8B-B14F-4D97-AF65-F5344CB8AC3E}">
        <p14:creationId xmlns:p14="http://schemas.microsoft.com/office/powerpoint/2010/main" val="1613460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2438">
              <a:defRPr/>
            </a:lvl1pPr>
          </a:lstStyle>
          <a:p>
            <a:fld id="{4248EB1F-F9B7-E04D-AC49-640DE4C43D42}" type="datetime1">
              <a:rPr lang="en-US" altLang="en-US"/>
              <a:pPr/>
              <a:t>9/19/21</a:t>
            </a:fld>
            <a:endParaRPr lang="en-US" altLang="en-US"/>
          </a:p>
        </p:txBody>
      </p:sp>
      <p:sp>
        <p:nvSpPr>
          <p:cNvPr id="3" name="Footer Placeholder 2"/>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2438">
              <a:defRPr/>
            </a:lvl1pPr>
          </a:lstStyle>
          <a:p>
            <a:fld id="{9BBCF2DF-05CF-BB42-B982-56417D7AF288}" type="slidenum">
              <a:rPr lang="en-US" altLang="en-US"/>
              <a:pPr/>
              <a:t>‹#›</a:t>
            </a:fld>
            <a:endParaRPr lang="en-US" altLang="en-US"/>
          </a:p>
        </p:txBody>
      </p:sp>
    </p:spTree>
    <p:extLst>
      <p:ext uri="{BB962C8B-B14F-4D97-AF65-F5344CB8AC3E}">
        <p14:creationId xmlns:p14="http://schemas.microsoft.com/office/powerpoint/2010/main" val="84523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F3E69DC-1BD3-2B47-BFAA-AA4759753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955325"/>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2438">
              <a:defRPr/>
            </a:lvl1pPr>
          </a:lstStyle>
          <a:p>
            <a:fld id="{5BFD7D55-A405-6E49-A950-E1849F075DE3}" type="datetime1">
              <a:rPr lang="en-US" altLang="en-US"/>
              <a:pPr/>
              <a:t>9/19/21</a:t>
            </a:fld>
            <a:endParaRPr lang="en-US" altLang="en-US"/>
          </a:p>
        </p:txBody>
      </p:sp>
      <p:sp>
        <p:nvSpPr>
          <p:cNvPr id="6" name="Footer Placeholder 5"/>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2438">
              <a:defRPr/>
            </a:lvl1pPr>
          </a:lstStyle>
          <a:p>
            <a:fld id="{74E249F4-E415-ED46-9BAC-8450893B572C}" type="slidenum">
              <a:rPr lang="en-US" altLang="en-US"/>
              <a:pPr/>
              <a:t>‹#›</a:t>
            </a:fld>
            <a:endParaRPr lang="en-US" altLang="en-US"/>
          </a:p>
        </p:txBody>
      </p:sp>
    </p:spTree>
    <p:extLst>
      <p:ext uri="{BB962C8B-B14F-4D97-AF65-F5344CB8AC3E}">
        <p14:creationId xmlns:p14="http://schemas.microsoft.com/office/powerpoint/2010/main" val="1404576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2438">
              <a:defRPr/>
            </a:lvl1pPr>
          </a:lstStyle>
          <a:p>
            <a:fld id="{D94B47BA-E343-7A47-933B-8DBF3E5D2E82}" type="datetime1">
              <a:rPr lang="en-US" altLang="en-US"/>
              <a:pPr/>
              <a:t>9/19/21</a:t>
            </a:fld>
            <a:endParaRPr lang="en-US" altLang="en-US"/>
          </a:p>
        </p:txBody>
      </p:sp>
      <p:sp>
        <p:nvSpPr>
          <p:cNvPr id="6" name="Footer Placeholder 5"/>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2438">
              <a:defRPr/>
            </a:lvl1pPr>
          </a:lstStyle>
          <a:p>
            <a:fld id="{53364BDD-1FFE-2345-A706-F06388DC4CA4}" type="slidenum">
              <a:rPr lang="en-US" altLang="en-US"/>
              <a:pPr/>
              <a:t>‹#›</a:t>
            </a:fld>
            <a:endParaRPr lang="en-US" altLang="en-US"/>
          </a:p>
        </p:txBody>
      </p:sp>
    </p:spTree>
    <p:extLst>
      <p:ext uri="{BB962C8B-B14F-4D97-AF65-F5344CB8AC3E}">
        <p14:creationId xmlns:p14="http://schemas.microsoft.com/office/powerpoint/2010/main" val="1269297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2438">
              <a:defRPr/>
            </a:lvl1pPr>
          </a:lstStyle>
          <a:p>
            <a:fld id="{9A9AD599-0C59-5D4F-8B8A-C460088D6865}" type="datetime1">
              <a:rPr lang="en-US" altLang="en-US"/>
              <a:pPr/>
              <a:t>9/19/21</a:t>
            </a:fld>
            <a:endParaRPr lang="en-US" altLang="en-US"/>
          </a:p>
        </p:txBody>
      </p:sp>
      <p:sp>
        <p:nvSpPr>
          <p:cNvPr id="5" name="Footer Placeholder 4"/>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2438">
              <a:defRPr/>
            </a:lvl1pPr>
          </a:lstStyle>
          <a:p>
            <a:fld id="{276E37E0-9D37-1447-8D30-4B9E841ADE45}" type="slidenum">
              <a:rPr lang="en-US" altLang="en-US"/>
              <a:pPr/>
              <a:t>‹#›</a:t>
            </a:fld>
            <a:endParaRPr lang="en-US" altLang="en-US"/>
          </a:p>
        </p:txBody>
      </p:sp>
    </p:spTree>
    <p:extLst>
      <p:ext uri="{BB962C8B-B14F-4D97-AF65-F5344CB8AC3E}">
        <p14:creationId xmlns:p14="http://schemas.microsoft.com/office/powerpoint/2010/main" val="27540480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2438">
              <a:defRPr/>
            </a:lvl1pPr>
          </a:lstStyle>
          <a:p>
            <a:fld id="{DBD60614-53E2-3E4E-8CD7-02EEDDC50EE2}" type="datetime1">
              <a:rPr lang="en-US" altLang="en-US"/>
              <a:pPr/>
              <a:t>9/19/21</a:t>
            </a:fld>
            <a:endParaRPr lang="en-US" altLang="en-US"/>
          </a:p>
        </p:txBody>
      </p:sp>
      <p:sp>
        <p:nvSpPr>
          <p:cNvPr id="5" name="Footer Placeholder 4"/>
          <p:cNvSpPr>
            <a:spLocks noGrp="1"/>
          </p:cNvSpPr>
          <p:nvPr>
            <p:ph type="ftr" sz="quarter" idx="11"/>
          </p:nvPr>
        </p:nvSpPr>
        <p:spPr/>
        <p:txBody>
          <a:bodyPr/>
          <a:lstStyle>
            <a:lvl1pPr defTabSz="453494"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2438">
              <a:defRPr/>
            </a:lvl1pPr>
          </a:lstStyle>
          <a:p>
            <a:fld id="{A6896425-7CFD-C348-A5F6-FF687BFB4065}" type="slidenum">
              <a:rPr lang="en-US" altLang="en-US"/>
              <a:pPr/>
              <a:t>‹#›</a:t>
            </a:fld>
            <a:endParaRPr lang="en-US" altLang="en-US"/>
          </a:p>
        </p:txBody>
      </p:sp>
    </p:spTree>
    <p:extLst>
      <p:ext uri="{BB962C8B-B14F-4D97-AF65-F5344CB8AC3E}">
        <p14:creationId xmlns:p14="http://schemas.microsoft.com/office/powerpoint/2010/main" val="3116645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9452" indent="0" algn="ctr">
              <a:buNone/>
              <a:defRPr>
                <a:solidFill>
                  <a:schemeClr val="tx1">
                    <a:tint val="75000"/>
                  </a:schemeClr>
                </a:solidFill>
              </a:defRPr>
            </a:lvl2pPr>
            <a:lvl3pPr marL="898905" indent="0" algn="ctr">
              <a:buNone/>
              <a:defRPr>
                <a:solidFill>
                  <a:schemeClr val="tx1">
                    <a:tint val="75000"/>
                  </a:schemeClr>
                </a:solidFill>
              </a:defRPr>
            </a:lvl3pPr>
            <a:lvl4pPr marL="1348358" indent="0" algn="ctr">
              <a:buNone/>
              <a:defRPr>
                <a:solidFill>
                  <a:schemeClr val="tx1">
                    <a:tint val="75000"/>
                  </a:schemeClr>
                </a:solidFill>
              </a:defRPr>
            </a:lvl4pPr>
            <a:lvl5pPr marL="1797811" indent="0" algn="ctr">
              <a:buNone/>
              <a:defRPr>
                <a:solidFill>
                  <a:schemeClr val="tx1">
                    <a:tint val="75000"/>
                  </a:schemeClr>
                </a:solidFill>
              </a:defRPr>
            </a:lvl5pPr>
            <a:lvl6pPr marL="2247265" indent="0" algn="ctr">
              <a:buNone/>
              <a:defRPr>
                <a:solidFill>
                  <a:schemeClr val="tx1">
                    <a:tint val="75000"/>
                  </a:schemeClr>
                </a:solidFill>
              </a:defRPr>
            </a:lvl6pPr>
            <a:lvl7pPr marL="2696717" indent="0" algn="ctr">
              <a:buNone/>
              <a:defRPr>
                <a:solidFill>
                  <a:schemeClr val="tx1">
                    <a:tint val="75000"/>
                  </a:schemeClr>
                </a:solidFill>
              </a:defRPr>
            </a:lvl7pPr>
            <a:lvl8pPr marL="3146170" indent="0" algn="ctr">
              <a:buNone/>
              <a:defRPr>
                <a:solidFill>
                  <a:schemeClr val="tx1">
                    <a:tint val="75000"/>
                  </a:schemeClr>
                </a:solidFill>
              </a:defRPr>
            </a:lvl8pPr>
            <a:lvl9pPr marL="35956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45458">
              <a:defRPr smtClean="0"/>
            </a:lvl1pPr>
          </a:lstStyle>
          <a:p>
            <a:pPr>
              <a:defRPr/>
            </a:pPr>
            <a:fld id="{00D2E79D-4E02-714A-80AD-FF421461CA88}" type="datetime1">
              <a:rPr lang="en-US" altLang="en-US"/>
              <a:pPr>
                <a:defRPr/>
              </a:pPr>
              <a:t>9/19/21</a:t>
            </a:fld>
            <a:endParaRPr lang="en-US" altLang="en-US"/>
          </a:p>
        </p:txBody>
      </p:sp>
      <p:sp>
        <p:nvSpPr>
          <p:cNvPr id="5" name="Footer Placeholder 4"/>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5458">
              <a:defRPr smtClean="0"/>
            </a:lvl1pPr>
          </a:lstStyle>
          <a:p>
            <a:pPr>
              <a:defRPr/>
            </a:pPr>
            <a:fld id="{64D4C0C8-1112-4D4B-8117-E2B48D3F14DB}" type="slidenum">
              <a:rPr lang="en-US" altLang="en-US"/>
              <a:pPr>
                <a:defRPr/>
              </a:pPr>
              <a:t>‹#›</a:t>
            </a:fld>
            <a:endParaRPr lang="en-US" altLang="en-US"/>
          </a:p>
        </p:txBody>
      </p:sp>
    </p:spTree>
    <p:extLst>
      <p:ext uri="{BB962C8B-B14F-4D97-AF65-F5344CB8AC3E}">
        <p14:creationId xmlns:p14="http://schemas.microsoft.com/office/powerpoint/2010/main" val="12265165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5458">
              <a:defRPr smtClean="0"/>
            </a:lvl1pPr>
          </a:lstStyle>
          <a:p>
            <a:pPr>
              <a:defRPr/>
            </a:pPr>
            <a:fld id="{92C6C21F-9A30-1244-808B-B782AEE71076}" type="datetime1">
              <a:rPr lang="en-US" altLang="en-US"/>
              <a:pPr>
                <a:defRPr/>
              </a:pPr>
              <a:t>9/19/21</a:t>
            </a:fld>
            <a:endParaRPr lang="en-US" altLang="en-US"/>
          </a:p>
        </p:txBody>
      </p:sp>
      <p:sp>
        <p:nvSpPr>
          <p:cNvPr id="5" name="Footer Placeholder 4"/>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5458">
              <a:defRPr smtClean="0"/>
            </a:lvl1pPr>
          </a:lstStyle>
          <a:p>
            <a:pPr>
              <a:defRPr/>
            </a:pPr>
            <a:fld id="{02747E6E-93A1-5F48-8A91-2284B37487F3}" type="slidenum">
              <a:rPr lang="en-US" altLang="en-US"/>
              <a:pPr>
                <a:defRPr/>
              </a:pPr>
              <a:t>‹#›</a:t>
            </a:fld>
            <a:endParaRPr lang="en-US" altLang="en-US"/>
          </a:p>
        </p:txBody>
      </p:sp>
    </p:spTree>
    <p:extLst>
      <p:ext uri="{BB962C8B-B14F-4D97-AF65-F5344CB8AC3E}">
        <p14:creationId xmlns:p14="http://schemas.microsoft.com/office/powerpoint/2010/main" val="6950682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9452" indent="0">
              <a:buNone/>
              <a:defRPr sz="1765">
                <a:solidFill>
                  <a:schemeClr val="tx1">
                    <a:tint val="75000"/>
                  </a:schemeClr>
                </a:solidFill>
              </a:defRPr>
            </a:lvl2pPr>
            <a:lvl3pPr marL="898905" indent="0">
              <a:buNone/>
              <a:defRPr sz="1588">
                <a:solidFill>
                  <a:schemeClr val="tx1">
                    <a:tint val="75000"/>
                  </a:schemeClr>
                </a:solidFill>
              </a:defRPr>
            </a:lvl3pPr>
            <a:lvl4pPr marL="1348358" indent="0">
              <a:buNone/>
              <a:defRPr sz="1412">
                <a:solidFill>
                  <a:schemeClr val="tx1">
                    <a:tint val="75000"/>
                  </a:schemeClr>
                </a:solidFill>
              </a:defRPr>
            </a:lvl4pPr>
            <a:lvl5pPr marL="1797811" indent="0">
              <a:buNone/>
              <a:defRPr sz="1412">
                <a:solidFill>
                  <a:schemeClr val="tx1">
                    <a:tint val="75000"/>
                  </a:schemeClr>
                </a:solidFill>
              </a:defRPr>
            </a:lvl5pPr>
            <a:lvl6pPr marL="2247265" indent="0">
              <a:buNone/>
              <a:defRPr sz="1412">
                <a:solidFill>
                  <a:schemeClr val="tx1">
                    <a:tint val="75000"/>
                  </a:schemeClr>
                </a:solidFill>
              </a:defRPr>
            </a:lvl6pPr>
            <a:lvl7pPr marL="2696717" indent="0">
              <a:buNone/>
              <a:defRPr sz="1412">
                <a:solidFill>
                  <a:schemeClr val="tx1">
                    <a:tint val="75000"/>
                  </a:schemeClr>
                </a:solidFill>
              </a:defRPr>
            </a:lvl7pPr>
            <a:lvl8pPr marL="3146170" indent="0">
              <a:buNone/>
              <a:defRPr sz="1412">
                <a:solidFill>
                  <a:schemeClr val="tx1">
                    <a:tint val="75000"/>
                  </a:schemeClr>
                </a:solidFill>
              </a:defRPr>
            </a:lvl8pPr>
            <a:lvl9pPr marL="3595622"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5458">
              <a:defRPr smtClean="0"/>
            </a:lvl1pPr>
          </a:lstStyle>
          <a:p>
            <a:pPr>
              <a:defRPr/>
            </a:pPr>
            <a:fld id="{CD181DCB-25EC-3342-8014-A73C370125BA}" type="datetime1">
              <a:rPr lang="en-US" altLang="en-US"/>
              <a:pPr>
                <a:defRPr/>
              </a:pPr>
              <a:t>9/19/21</a:t>
            </a:fld>
            <a:endParaRPr lang="en-US" altLang="en-US"/>
          </a:p>
        </p:txBody>
      </p:sp>
      <p:sp>
        <p:nvSpPr>
          <p:cNvPr id="5" name="Footer Placeholder 4"/>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5458">
              <a:defRPr smtClean="0"/>
            </a:lvl1pPr>
          </a:lstStyle>
          <a:p>
            <a:pPr>
              <a:defRPr/>
            </a:pPr>
            <a:fld id="{CACECCFD-7FF8-ED42-A6C1-031C3EE49712}" type="slidenum">
              <a:rPr lang="en-US" altLang="en-US"/>
              <a:pPr>
                <a:defRPr/>
              </a:pPr>
              <a:t>‹#›</a:t>
            </a:fld>
            <a:endParaRPr lang="en-US" altLang="en-US"/>
          </a:p>
        </p:txBody>
      </p:sp>
    </p:spTree>
    <p:extLst>
      <p:ext uri="{BB962C8B-B14F-4D97-AF65-F5344CB8AC3E}">
        <p14:creationId xmlns:p14="http://schemas.microsoft.com/office/powerpoint/2010/main" val="29364954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5458">
              <a:defRPr smtClean="0"/>
            </a:lvl1pPr>
          </a:lstStyle>
          <a:p>
            <a:pPr>
              <a:defRPr/>
            </a:pPr>
            <a:fld id="{5BF567F6-2877-C34B-A03E-47572EB94960}" type="datetime1">
              <a:rPr lang="en-US" altLang="en-US"/>
              <a:pPr>
                <a:defRPr/>
              </a:pPr>
              <a:t>9/19/21</a:t>
            </a:fld>
            <a:endParaRPr lang="en-US" altLang="en-US"/>
          </a:p>
        </p:txBody>
      </p:sp>
      <p:sp>
        <p:nvSpPr>
          <p:cNvPr id="6" name="Footer Placeholder 5"/>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5458">
              <a:defRPr smtClean="0"/>
            </a:lvl1pPr>
          </a:lstStyle>
          <a:p>
            <a:pPr>
              <a:defRPr/>
            </a:pPr>
            <a:fld id="{C02A7101-B52F-2A48-BAA3-E1206BA243F0}" type="slidenum">
              <a:rPr lang="en-US" altLang="en-US"/>
              <a:pPr>
                <a:defRPr/>
              </a:pPr>
              <a:t>‹#›</a:t>
            </a:fld>
            <a:endParaRPr lang="en-US" altLang="en-US"/>
          </a:p>
        </p:txBody>
      </p:sp>
    </p:spTree>
    <p:extLst>
      <p:ext uri="{BB962C8B-B14F-4D97-AF65-F5344CB8AC3E}">
        <p14:creationId xmlns:p14="http://schemas.microsoft.com/office/powerpoint/2010/main" val="1749186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82" b="1"/>
            </a:lvl1pPr>
            <a:lvl2pPr marL="449452" indent="0">
              <a:buNone/>
              <a:defRPr sz="1941" b="1"/>
            </a:lvl2pPr>
            <a:lvl3pPr marL="898905" indent="0">
              <a:buNone/>
              <a:defRPr sz="1765" b="1"/>
            </a:lvl3pPr>
            <a:lvl4pPr marL="1348358" indent="0">
              <a:buNone/>
              <a:defRPr sz="1588" b="1"/>
            </a:lvl4pPr>
            <a:lvl5pPr marL="1797811" indent="0">
              <a:buNone/>
              <a:defRPr sz="1588" b="1"/>
            </a:lvl5pPr>
            <a:lvl6pPr marL="2247265" indent="0">
              <a:buNone/>
              <a:defRPr sz="1588" b="1"/>
            </a:lvl6pPr>
            <a:lvl7pPr marL="2696717" indent="0">
              <a:buNone/>
              <a:defRPr sz="1588" b="1"/>
            </a:lvl7pPr>
            <a:lvl8pPr marL="3146170" indent="0">
              <a:buNone/>
              <a:defRPr sz="1588" b="1"/>
            </a:lvl8pPr>
            <a:lvl9pPr marL="3595622" indent="0">
              <a:buNone/>
              <a:defRPr sz="1588"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382" b="1"/>
            </a:lvl1pPr>
            <a:lvl2pPr marL="449452" indent="0">
              <a:buNone/>
              <a:defRPr sz="1941" b="1"/>
            </a:lvl2pPr>
            <a:lvl3pPr marL="898905" indent="0">
              <a:buNone/>
              <a:defRPr sz="1765" b="1"/>
            </a:lvl3pPr>
            <a:lvl4pPr marL="1348358" indent="0">
              <a:buNone/>
              <a:defRPr sz="1588" b="1"/>
            </a:lvl4pPr>
            <a:lvl5pPr marL="1797811" indent="0">
              <a:buNone/>
              <a:defRPr sz="1588" b="1"/>
            </a:lvl5pPr>
            <a:lvl6pPr marL="2247265" indent="0">
              <a:buNone/>
              <a:defRPr sz="1588" b="1"/>
            </a:lvl6pPr>
            <a:lvl7pPr marL="2696717" indent="0">
              <a:buNone/>
              <a:defRPr sz="1588" b="1"/>
            </a:lvl7pPr>
            <a:lvl8pPr marL="3146170" indent="0">
              <a:buNone/>
              <a:defRPr sz="1588" b="1"/>
            </a:lvl8pPr>
            <a:lvl9pPr marL="3595622" indent="0">
              <a:buNone/>
              <a:defRPr sz="1588"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5458">
              <a:defRPr smtClean="0"/>
            </a:lvl1pPr>
          </a:lstStyle>
          <a:p>
            <a:pPr>
              <a:defRPr/>
            </a:pPr>
            <a:fld id="{BA0BF6F3-C79D-EE42-9C9E-18061AE553D2}" type="datetime1">
              <a:rPr lang="en-US" altLang="en-US"/>
              <a:pPr>
                <a:defRPr/>
              </a:pPr>
              <a:t>9/19/21</a:t>
            </a:fld>
            <a:endParaRPr lang="en-US" altLang="en-US"/>
          </a:p>
        </p:txBody>
      </p:sp>
      <p:sp>
        <p:nvSpPr>
          <p:cNvPr id="8" name="Footer Placeholder 7"/>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45458">
              <a:defRPr smtClean="0"/>
            </a:lvl1pPr>
          </a:lstStyle>
          <a:p>
            <a:pPr>
              <a:defRPr/>
            </a:pPr>
            <a:fld id="{A7940651-8F90-5741-BA67-C03A0E76B7D7}" type="slidenum">
              <a:rPr lang="en-US" altLang="en-US"/>
              <a:pPr>
                <a:defRPr/>
              </a:pPr>
              <a:t>‹#›</a:t>
            </a:fld>
            <a:endParaRPr lang="en-US" altLang="en-US"/>
          </a:p>
        </p:txBody>
      </p:sp>
    </p:spTree>
    <p:extLst>
      <p:ext uri="{BB962C8B-B14F-4D97-AF65-F5344CB8AC3E}">
        <p14:creationId xmlns:p14="http://schemas.microsoft.com/office/powerpoint/2010/main" val="19243811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5458">
              <a:defRPr smtClean="0"/>
            </a:lvl1pPr>
          </a:lstStyle>
          <a:p>
            <a:pPr>
              <a:defRPr/>
            </a:pPr>
            <a:fld id="{CA62AF8A-C33B-944E-B294-9BEDD0E1CE2F}" type="datetime1">
              <a:rPr lang="en-US" altLang="en-US"/>
              <a:pPr>
                <a:defRPr/>
              </a:pPr>
              <a:t>9/19/21</a:t>
            </a:fld>
            <a:endParaRPr lang="en-US" altLang="en-US"/>
          </a:p>
        </p:txBody>
      </p:sp>
      <p:sp>
        <p:nvSpPr>
          <p:cNvPr id="4" name="Footer Placeholder 3"/>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45458">
              <a:defRPr smtClean="0"/>
            </a:lvl1pPr>
          </a:lstStyle>
          <a:p>
            <a:pPr>
              <a:defRPr/>
            </a:pPr>
            <a:fld id="{B862524C-5C98-FC46-860E-06C32B91EE22}" type="slidenum">
              <a:rPr lang="en-US" altLang="en-US"/>
              <a:pPr>
                <a:defRPr/>
              </a:pPr>
              <a:t>‹#›</a:t>
            </a:fld>
            <a:endParaRPr lang="en-US" altLang="en-US"/>
          </a:p>
        </p:txBody>
      </p:sp>
    </p:spTree>
    <p:extLst>
      <p:ext uri="{BB962C8B-B14F-4D97-AF65-F5344CB8AC3E}">
        <p14:creationId xmlns:p14="http://schemas.microsoft.com/office/powerpoint/2010/main" val="3513061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82133DD-3390-A040-ABC1-A6AB48E7F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229413"/>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5458">
              <a:defRPr smtClean="0"/>
            </a:lvl1pPr>
          </a:lstStyle>
          <a:p>
            <a:pPr>
              <a:defRPr/>
            </a:pPr>
            <a:fld id="{AD5255FA-906D-3843-AEC5-D99856E48672}" type="datetime1">
              <a:rPr lang="en-US" altLang="en-US"/>
              <a:pPr>
                <a:defRPr/>
              </a:pPr>
              <a:t>9/19/21</a:t>
            </a:fld>
            <a:endParaRPr lang="en-US" altLang="en-US"/>
          </a:p>
        </p:txBody>
      </p:sp>
      <p:sp>
        <p:nvSpPr>
          <p:cNvPr id="3" name="Footer Placeholder 2"/>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45458">
              <a:defRPr smtClean="0"/>
            </a:lvl1pPr>
          </a:lstStyle>
          <a:p>
            <a:pPr>
              <a:defRPr/>
            </a:pPr>
            <a:fld id="{450CF410-6A68-044B-AF9F-EBF203578E75}" type="slidenum">
              <a:rPr lang="en-US" altLang="en-US"/>
              <a:pPr>
                <a:defRPr/>
              </a:pPr>
              <a:t>‹#›</a:t>
            </a:fld>
            <a:endParaRPr lang="en-US" altLang="en-US"/>
          </a:p>
        </p:txBody>
      </p:sp>
    </p:spTree>
    <p:extLst>
      <p:ext uri="{BB962C8B-B14F-4D97-AF65-F5344CB8AC3E}">
        <p14:creationId xmlns:p14="http://schemas.microsoft.com/office/powerpoint/2010/main" val="23320481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12"/>
            </a:lvl1pPr>
            <a:lvl2pPr marL="449452" indent="0">
              <a:buNone/>
              <a:defRPr sz="1147"/>
            </a:lvl2pPr>
            <a:lvl3pPr marL="898905" indent="0">
              <a:buNone/>
              <a:defRPr sz="971"/>
            </a:lvl3pPr>
            <a:lvl4pPr marL="1348358" indent="0">
              <a:buNone/>
              <a:defRPr sz="882"/>
            </a:lvl4pPr>
            <a:lvl5pPr marL="1797811" indent="0">
              <a:buNone/>
              <a:defRPr sz="882"/>
            </a:lvl5pPr>
            <a:lvl6pPr marL="2247265" indent="0">
              <a:buNone/>
              <a:defRPr sz="882"/>
            </a:lvl6pPr>
            <a:lvl7pPr marL="2696717" indent="0">
              <a:buNone/>
              <a:defRPr sz="882"/>
            </a:lvl7pPr>
            <a:lvl8pPr marL="3146170" indent="0">
              <a:buNone/>
              <a:defRPr sz="882"/>
            </a:lvl8pPr>
            <a:lvl9pPr marL="3595622"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5458">
              <a:defRPr smtClean="0"/>
            </a:lvl1pPr>
          </a:lstStyle>
          <a:p>
            <a:pPr>
              <a:defRPr/>
            </a:pPr>
            <a:fld id="{859DA427-5F51-E54F-B61C-61E22B30ECAD}" type="datetime1">
              <a:rPr lang="en-US" altLang="en-US"/>
              <a:pPr>
                <a:defRPr/>
              </a:pPr>
              <a:t>9/19/21</a:t>
            </a:fld>
            <a:endParaRPr lang="en-US" altLang="en-US"/>
          </a:p>
        </p:txBody>
      </p:sp>
      <p:sp>
        <p:nvSpPr>
          <p:cNvPr id="6" name="Footer Placeholder 5"/>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5458">
              <a:defRPr smtClean="0"/>
            </a:lvl1pPr>
          </a:lstStyle>
          <a:p>
            <a:pPr>
              <a:defRPr/>
            </a:pPr>
            <a:fld id="{25A25AE7-E34C-4548-8518-3AF2C171ABBB}" type="slidenum">
              <a:rPr lang="en-US" altLang="en-US"/>
              <a:pPr>
                <a:defRPr/>
              </a:pPr>
              <a:t>‹#›</a:t>
            </a:fld>
            <a:endParaRPr lang="en-US" altLang="en-US"/>
          </a:p>
        </p:txBody>
      </p:sp>
    </p:spTree>
    <p:extLst>
      <p:ext uri="{BB962C8B-B14F-4D97-AF65-F5344CB8AC3E}">
        <p14:creationId xmlns:p14="http://schemas.microsoft.com/office/powerpoint/2010/main" val="7139661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7"/>
            </a:lvl1pPr>
            <a:lvl2pPr marL="449452" indent="0">
              <a:buNone/>
              <a:defRPr sz="2735"/>
            </a:lvl2pPr>
            <a:lvl3pPr marL="898905" indent="0">
              <a:buNone/>
              <a:defRPr sz="2382"/>
            </a:lvl3pPr>
            <a:lvl4pPr marL="1348358" indent="0">
              <a:buNone/>
              <a:defRPr sz="1941"/>
            </a:lvl4pPr>
            <a:lvl5pPr marL="1797811" indent="0">
              <a:buNone/>
              <a:defRPr sz="1941"/>
            </a:lvl5pPr>
            <a:lvl6pPr marL="2247265" indent="0">
              <a:buNone/>
              <a:defRPr sz="1941"/>
            </a:lvl6pPr>
            <a:lvl7pPr marL="2696717" indent="0">
              <a:buNone/>
              <a:defRPr sz="1941"/>
            </a:lvl7pPr>
            <a:lvl8pPr marL="3146170" indent="0">
              <a:buNone/>
              <a:defRPr sz="1941"/>
            </a:lvl8pPr>
            <a:lvl9pPr marL="3595622" indent="0">
              <a:buNone/>
              <a:defRPr sz="1941"/>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2"/>
            </a:lvl1pPr>
            <a:lvl2pPr marL="449452" indent="0">
              <a:buNone/>
              <a:defRPr sz="1147"/>
            </a:lvl2pPr>
            <a:lvl3pPr marL="898905" indent="0">
              <a:buNone/>
              <a:defRPr sz="971"/>
            </a:lvl3pPr>
            <a:lvl4pPr marL="1348358" indent="0">
              <a:buNone/>
              <a:defRPr sz="882"/>
            </a:lvl4pPr>
            <a:lvl5pPr marL="1797811" indent="0">
              <a:buNone/>
              <a:defRPr sz="882"/>
            </a:lvl5pPr>
            <a:lvl6pPr marL="2247265" indent="0">
              <a:buNone/>
              <a:defRPr sz="882"/>
            </a:lvl6pPr>
            <a:lvl7pPr marL="2696717" indent="0">
              <a:buNone/>
              <a:defRPr sz="882"/>
            </a:lvl7pPr>
            <a:lvl8pPr marL="3146170" indent="0">
              <a:buNone/>
              <a:defRPr sz="882"/>
            </a:lvl8pPr>
            <a:lvl9pPr marL="3595622"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5458">
              <a:defRPr smtClean="0"/>
            </a:lvl1pPr>
          </a:lstStyle>
          <a:p>
            <a:pPr>
              <a:defRPr/>
            </a:pPr>
            <a:fld id="{6153D902-7341-0149-84C3-AD3320ACD996}" type="datetime1">
              <a:rPr lang="en-US" altLang="en-US"/>
              <a:pPr>
                <a:defRPr/>
              </a:pPr>
              <a:t>9/19/21</a:t>
            </a:fld>
            <a:endParaRPr lang="en-US" altLang="en-US"/>
          </a:p>
        </p:txBody>
      </p:sp>
      <p:sp>
        <p:nvSpPr>
          <p:cNvPr id="6" name="Footer Placeholder 5"/>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5458">
              <a:defRPr smtClean="0"/>
            </a:lvl1pPr>
          </a:lstStyle>
          <a:p>
            <a:pPr>
              <a:defRPr/>
            </a:pPr>
            <a:fld id="{A4359225-579F-BC4A-B652-00DDB031687A}" type="slidenum">
              <a:rPr lang="en-US" altLang="en-US"/>
              <a:pPr>
                <a:defRPr/>
              </a:pPr>
              <a:t>‹#›</a:t>
            </a:fld>
            <a:endParaRPr lang="en-US" altLang="en-US"/>
          </a:p>
        </p:txBody>
      </p:sp>
    </p:spTree>
    <p:extLst>
      <p:ext uri="{BB962C8B-B14F-4D97-AF65-F5344CB8AC3E}">
        <p14:creationId xmlns:p14="http://schemas.microsoft.com/office/powerpoint/2010/main" val="582397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5458">
              <a:defRPr smtClean="0"/>
            </a:lvl1pPr>
          </a:lstStyle>
          <a:p>
            <a:pPr>
              <a:defRPr/>
            </a:pPr>
            <a:fld id="{1764616D-99B4-9545-A695-2D1E248E8810}" type="datetime1">
              <a:rPr lang="en-US" altLang="en-US"/>
              <a:pPr>
                <a:defRPr/>
              </a:pPr>
              <a:t>9/19/21</a:t>
            </a:fld>
            <a:endParaRPr lang="en-US" altLang="en-US"/>
          </a:p>
        </p:txBody>
      </p:sp>
      <p:sp>
        <p:nvSpPr>
          <p:cNvPr id="5" name="Footer Placeholder 4"/>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5458">
              <a:defRPr smtClean="0"/>
            </a:lvl1pPr>
          </a:lstStyle>
          <a:p>
            <a:pPr>
              <a:defRPr/>
            </a:pPr>
            <a:fld id="{56EE5DAC-C6FE-6643-91A7-6099DA1078F6}" type="slidenum">
              <a:rPr lang="en-US" altLang="en-US"/>
              <a:pPr>
                <a:defRPr/>
              </a:pPr>
              <a:t>‹#›</a:t>
            </a:fld>
            <a:endParaRPr lang="en-US" altLang="en-US"/>
          </a:p>
        </p:txBody>
      </p:sp>
    </p:spTree>
    <p:extLst>
      <p:ext uri="{BB962C8B-B14F-4D97-AF65-F5344CB8AC3E}">
        <p14:creationId xmlns:p14="http://schemas.microsoft.com/office/powerpoint/2010/main" val="6597480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5458">
              <a:defRPr smtClean="0"/>
            </a:lvl1pPr>
          </a:lstStyle>
          <a:p>
            <a:pPr>
              <a:defRPr/>
            </a:pPr>
            <a:fld id="{154617FA-E117-6F49-AA74-ACCC7F7C03EB}" type="datetime1">
              <a:rPr lang="en-US" altLang="en-US"/>
              <a:pPr>
                <a:defRPr/>
              </a:pPr>
              <a:t>9/19/21</a:t>
            </a:fld>
            <a:endParaRPr lang="en-US" altLang="en-US"/>
          </a:p>
        </p:txBody>
      </p:sp>
      <p:sp>
        <p:nvSpPr>
          <p:cNvPr id="5" name="Footer Placeholder 4"/>
          <p:cNvSpPr>
            <a:spLocks noGrp="1"/>
          </p:cNvSpPr>
          <p:nvPr>
            <p:ph type="ftr" sz="quarter" idx="11"/>
          </p:nvPr>
        </p:nvSpPr>
        <p:spPr/>
        <p:txBody>
          <a:bodyPr/>
          <a:lstStyle>
            <a:lvl1pPr defTabSz="445966"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5458">
              <a:defRPr smtClean="0"/>
            </a:lvl1pPr>
          </a:lstStyle>
          <a:p>
            <a:pPr>
              <a:defRPr/>
            </a:pPr>
            <a:fld id="{224E4A2B-AC6C-5749-A80C-FBFF0E6F5E93}" type="slidenum">
              <a:rPr lang="en-US" altLang="en-US"/>
              <a:pPr>
                <a:defRPr/>
              </a:pPr>
              <a:t>‹#›</a:t>
            </a:fld>
            <a:endParaRPr lang="en-US" altLang="en-US"/>
          </a:p>
        </p:txBody>
      </p:sp>
    </p:spTree>
    <p:extLst>
      <p:ext uri="{BB962C8B-B14F-4D97-AF65-F5344CB8AC3E}">
        <p14:creationId xmlns:p14="http://schemas.microsoft.com/office/powerpoint/2010/main" val="16314360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4560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7233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569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2335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67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70"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2634" indent="0">
              <a:buNone/>
              <a:defRPr sz="1100"/>
            </a:lvl2pPr>
            <a:lvl3pPr marL="805259" indent="0">
              <a:buNone/>
              <a:defRPr sz="900"/>
            </a:lvl3pPr>
            <a:lvl4pPr marL="1207922" indent="0">
              <a:buNone/>
              <a:defRPr sz="800"/>
            </a:lvl4pPr>
            <a:lvl5pPr marL="1610553" indent="0">
              <a:buNone/>
              <a:defRPr sz="800"/>
            </a:lvl5pPr>
            <a:lvl6pPr marL="2013205" indent="0">
              <a:buNone/>
              <a:defRPr sz="800"/>
            </a:lvl6pPr>
            <a:lvl7pPr marL="2415837" indent="0">
              <a:buNone/>
              <a:defRPr sz="800"/>
            </a:lvl7pPr>
            <a:lvl8pPr marL="2818481" indent="0">
              <a:buNone/>
              <a:defRPr sz="800"/>
            </a:lvl8pPr>
            <a:lvl9pPr marL="3221119"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6F66BF8-64DD-9448-BC06-2813403DB2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6837654"/>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686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5989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5991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225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0108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5392A3-B928-44EE-AE45-487C83515696}" type="datetimeFigureOut">
              <a:rPr lang="en-US" smtClean="0">
                <a:solidFill>
                  <a:prstClr val="black">
                    <a:tint val="75000"/>
                  </a:prstClr>
                </a:solidFill>
              </a:rPr>
              <a:pPr/>
              <a:t>9/19/21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ACC137-004A-4F17-80D0-F3A7E3596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36442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2.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399FF"/>
            </a:gs>
            <a:gs pos="50000">
              <a:schemeClr val="accent1">
                <a:tint val="44500"/>
                <a:satMod val="16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951" tIns="44982" rIns="89951" bIns="44982"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304"/>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951" tIns="44982" rIns="89951" bIns="449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89951" tIns="44982" rIns="89951" bIns="44982" numCol="1" anchor="ctr" anchorCtr="0" compatLnSpc="1">
            <a:prstTxWarp prst="textNoShape">
              <a:avLst/>
            </a:prstTxWarp>
          </a:bodyPr>
          <a:lstStyle>
            <a:lvl1pPr>
              <a:defRPr sz="1200">
                <a:solidFill>
                  <a:srgbClr val="898989"/>
                </a:solidFill>
                <a:cs typeface="Arial" charset="0"/>
              </a:defRPr>
            </a:lvl1pPr>
          </a:lstStyle>
          <a:p>
            <a:fld id="{F1581111-F409-7D4B-BD6F-AD0FC5662A1A}" type="datetime1">
              <a:rPr lang="en-US"/>
              <a:pPr/>
              <a:t>9/19/21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89951" tIns="44982" rIns="89951" bIns="44982" numCol="1" anchor="ctr" anchorCtr="0" compatLnSpc="1">
            <a:prstTxWarp prst="textNoShape">
              <a:avLst/>
            </a:prstTxWarp>
          </a:bodyPr>
          <a:lstStyle>
            <a:lvl1pPr algn="ctr">
              <a:defRPr sz="1200">
                <a:solidFill>
                  <a:srgbClr val="898989"/>
                </a:solidFill>
                <a:cs typeface="Arial" charset="0"/>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89951" tIns="44982" rIns="89951" bIns="44982" numCol="1" anchor="ctr" anchorCtr="0" compatLnSpc="1">
            <a:prstTxWarp prst="textNoShape">
              <a:avLst/>
            </a:prstTxWarp>
          </a:bodyPr>
          <a:lstStyle>
            <a:lvl1pPr algn="r">
              <a:defRPr sz="1200">
                <a:solidFill>
                  <a:srgbClr val="898989"/>
                </a:solidFill>
                <a:cs typeface="Arial" charset="0"/>
              </a:defRPr>
            </a:lvl1pPr>
          </a:lstStyle>
          <a:p>
            <a:fld id="{A9ACEC85-DA90-E449-B3DE-75420FA14A4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28" charset="-128"/>
          <a:cs typeface="ＭＳ Ｐゴシック" pitchFamily="-128"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28" charset="-128"/>
          <a:cs typeface="ＭＳ Ｐゴシック" pitchFamily="-128" charset="-128"/>
        </a:defRPr>
      </a:lvl5pPr>
      <a:lvl6pPr marL="449745" algn="ctr" rtl="0" fontAlgn="base">
        <a:spcBef>
          <a:spcPct val="0"/>
        </a:spcBef>
        <a:spcAft>
          <a:spcPct val="0"/>
        </a:spcAft>
        <a:defRPr sz="4400">
          <a:solidFill>
            <a:schemeClr val="tx1"/>
          </a:solidFill>
          <a:latin typeface="Calibri" pitchFamily="34" charset="0"/>
        </a:defRPr>
      </a:lvl6pPr>
      <a:lvl7pPr marL="899484" algn="ctr" rtl="0" fontAlgn="base">
        <a:spcBef>
          <a:spcPct val="0"/>
        </a:spcBef>
        <a:spcAft>
          <a:spcPct val="0"/>
        </a:spcAft>
        <a:defRPr sz="4400">
          <a:solidFill>
            <a:schemeClr val="tx1"/>
          </a:solidFill>
          <a:latin typeface="Calibri" pitchFamily="34" charset="0"/>
        </a:defRPr>
      </a:lvl7pPr>
      <a:lvl8pPr marL="1349183" algn="ctr" rtl="0" fontAlgn="base">
        <a:spcBef>
          <a:spcPct val="0"/>
        </a:spcBef>
        <a:spcAft>
          <a:spcPct val="0"/>
        </a:spcAft>
        <a:defRPr sz="4400">
          <a:solidFill>
            <a:schemeClr val="tx1"/>
          </a:solidFill>
          <a:latin typeface="Calibri" pitchFamily="34" charset="0"/>
        </a:defRPr>
      </a:lvl8pPr>
      <a:lvl9pPr marL="1798914" algn="ctr" rtl="0" fontAlgn="base">
        <a:spcBef>
          <a:spcPct val="0"/>
        </a:spcBef>
        <a:spcAft>
          <a:spcPct val="0"/>
        </a:spcAft>
        <a:defRPr sz="4400">
          <a:solidFill>
            <a:schemeClr val="tx1"/>
          </a:solidFill>
          <a:latin typeface="Calibri" pitchFamily="34" charset="0"/>
        </a:defRPr>
      </a:lvl9pPr>
    </p:titleStyle>
    <p:bodyStyle>
      <a:lvl1pPr marL="335698" indent="-335698"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28" charset="-128"/>
          <a:cs typeface="ＭＳ Ｐゴシック" pitchFamily="-128" charset="-128"/>
        </a:defRPr>
      </a:lvl1pPr>
      <a:lvl2pPr marL="729428" indent="-27922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2" charset="-128"/>
          <a:cs typeface="+mn-cs"/>
        </a:defRPr>
      </a:lvl2pPr>
      <a:lvl3pPr marL="1123189" indent="-222754"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3pPr>
      <a:lvl4pPr marL="1573397" indent="-222754"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22032" indent="-222754"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473490" indent="-224897" algn="l" defTabSz="899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23211" indent="-224897" algn="l" defTabSz="899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72932" indent="-224897" algn="l" defTabSz="899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22658" indent="-224897" algn="l" defTabSz="899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9484" rtl="0" eaLnBrk="1" latinLnBrk="0" hangingPunct="1">
        <a:defRPr sz="1800" kern="1200">
          <a:solidFill>
            <a:schemeClr val="tx1"/>
          </a:solidFill>
          <a:latin typeface="+mn-lt"/>
          <a:ea typeface="+mn-ea"/>
          <a:cs typeface="+mn-cs"/>
        </a:defRPr>
      </a:lvl1pPr>
      <a:lvl2pPr marL="449745" algn="l" defTabSz="899484" rtl="0" eaLnBrk="1" latinLnBrk="0" hangingPunct="1">
        <a:defRPr sz="1800" kern="1200">
          <a:solidFill>
            <a:schemeClr val="tx1"/>
          </a:solidFill>
          <a:latin typeface="+mn-lt"/>
          <a:ea typeface="+mn-ea"/>
          <a:cs typeface="+mn-cs"/>
        </a:defRPr>
      </a:lvl2pPr>
      <a:lvl3pPr marL="899484" algn="l" defTabSz="899484" rtl="0" eaLnBrk="1" latinLnBrk="0" hangingPunct="1">
        <a:defRPr sz="1800" kern="1200">
          <a:solidFill>
            <a:schemeClr val="tx1"/>
          </a:solidFill>
          <a:latin typeface="+mn-lt"/>
          <a:ea typeface="+mn-ea"/>
          <a:cs typeface="+mn-cs"/>
        </a:defRPr>
      </a:lvl3pPr>
      <a:lvl4pPr marL="1349183" algn="l" defTabSz="899484" rtl="0" eaLnBrk="1" latinLnBrk="0" hangingPunct="1">
        <a:defRPr sz="1800" kern="1200">
          <a:solidFill>
            <a:schemeClr val="tx1"/>
          </a:solidFill>
          <a:latin typeface="+mn-lt"/>
          <a:ea typeface="+mn-ea"/>
          <a:cs typeface="+mn-cs"/>
        </a:defRPr>
      </a:lvl4pPr>
      <a:lvl5pPr marL="1798914" algn="l" defTabSz="899484" rtl="0" eaLnBrk="1" latinLnBrk="0" hangingPunct="1">
        <a:defRPr sz="1800" kern="1200">
          <a:solidFill>
            <a:schemeClr val="tx1"/>
          </a:solidFill>
          <a:latin typeface="+mn-lt"/>
          <a:ea typeface="+mn-ea"/>
          <a:cs typeface="+mn-cs"/>
        </a:defRPr>
      </a:lvl5pPr>
      <a:lvl6pPr marL="2248626" algn="l" defTabSz="899484" rtl="0" eaLnBrk="1" latinLnBrk="0" hangingPunct="1">
        <a:defRPr sz="1800" kern="1200">
          <a:solidFill>
            <a:schemeClr val="tx1"/>
          </a:solidFill>
          <a:latin typeface="+mn-lt"/>
          <a:ea typeface="+mn-ea"/>
          <a:cs typeface="+mn-cs"/>
        </a:defRPr>
      </a:lvl6pPr>
      <a:lvl7pPr marL="2698352" algn="l" defTabSz="899484" rtl="0" eaLnBrk="1" latinLnBrk="0" hangingPunct="1">
        <a:defRPr sz="1800" kern="1200">
          <a:solidFill>
            <a:schemeClr val="tx1"/>
          </a:solidFill>
          <a:latin typeface="+mn-lt"/>
          <a:ea typeface="+mn-ea"/>
          <a:cs typeface="+mn-cs"/>
        </a:defRPr>
      </a:lvl7pPr>
      <a:lvl8pPr marL="3148071" algn="l" defTabSz="899484" rtl="0" eaLnBrk="1" latinLnBrk="0" hangingPunct="1">
        <a:defRPr sz="1800" kern="1200">
          <a:solidFill>
            <a:schemeClr val="tx1"/>
          </a:solidFill>
          <a:latin typeface="+mn-lt"/>
          <a:ea typeface="+mn-ea"/>
          <a:cs typeface="+mn-cs"/>
        </a:defRPr>
      </a:lvl8pPr>
      <a:lvl9pPr marL="3597791" algn="l" defTabSz="89948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ltLang="en-US"/>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07" tIns="45704" rIns="91407" bIns="45704" numCol="1" anchor="ctr" anchorCtr="0" compatLnSpc="1">
            <a:prstTxWarp prst="textNoShape">
              <a:avLst/>
            </a:prstTxWarp>
          </a:bodyPr>
          <a:lstStyle>
            <a:lvl1pPr defTabSz="455613">
              <a:defRPr sz="1200">
                <a:solidFill>
                  <a:srgbClr val="898989"/>
                </a:solidFill>
                <a:latin typeface="Calibri" charset="0"/>
              </a:defRPr>
            </a:lvl1pPr>
          </a:lstStyle>
          <a:p>
            <a:fld id="{40F21382-6A42-B744-8965-92C07BD9380C}" type="datetime1">
              <a:rPr lang="en-US" altLang="en-US"/>
              <a:pPr/>
              <a:t>9/19/21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7" tIns="45704" rIns="91407" bIns="45704" rtlCol="0" anchor="ctr"/>
          <a:lstStyle>
            <a:lvl1pPr algn="ctr" defTabSz="457039"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7" tIns="45704" rIns="91407" bIns="45704" numCol="1" anchor="ctr" anchorCtr="0" compatLnSpc="1">
            <a:prstTxWarp prst="textNoShape">
              <a:avLst/>
            </a:prstTxWarp>
          </a:bodyPr>
          <a:lstStyle>
            <a:lvl1pPr algn="r" defTabSz="455613">
              <a:defRPr sz="1200">
                <a:solidFill>
                  <a:srgbClr val="898989"/>
                </a:solidFill>
                <a:latin typeface="Calibri" charset="0"/>
              </a:defRPr>
            </a:lvl1pPr>
          </a:lstStyle>
          <a:p>
            <a:fld id="{5C822409-7AF5-9146-BEAB-B1EDD195A2C6}" type="slidenum">
              <a:rPr lang="en-US" altLang="en-US"/>
              <a:pPr/>
              <a:t>‹#›</a:t>
            </a:fld>
            <a:endParaRPr lang="en-US" altLang="en-US"/>
          </a:p>
        </p:txBody>
      </p:sp>
    </p:spTree>
    <p:extLst>
      <p:ext uri="{BB962C8B-B14F-4D97-AF65-F5344CB8AC3E}">
        <p14:creationId xmlns:p14="http://schemas.microsoft.com/office/powerpoint/2010/main" val="248051633"/>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92" algn="ctr" defTabSz="455507"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186" algn="ctr" defTabSz="455507"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279" algn="ctr" defTabSz="455507"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373" algn="ctr" defTabSz="455507"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18" indent="-228519"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8" indent="-228519"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7" indent="-228519"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7" indent="-228519"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489" y="274544"/>
            <a:ext cx="82290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70" tIns="50935" rIns="101870" bIns="50935" numCol="1" anchor="ctr" anchorCtr="0" compatLnSpc="1">
            <a:prstTxWarp prst="textNoShape">
              <a:avLst/>
            </a:prstTxWarp>
          </a:bodyPr>
          <a:lstStyle/>
          <a:p>
            <a:pPr lvl="0"/>
            <a:r>
              <a:rPr lang="en-US" altLang="en-US"/>
              <a:t>Click to edit Master title style</a:t>
            </a:r>
          </a:p>
        </p:txBody>
      </p:sp>
      <p:sp>
        <p:nvSpPr>
          <p:cNvPr id="186371" name="Text Placeholder 2"/>
          <p:cNvSpPr>
            <a:spLocks noGrp="1"/>
          </p:cNvSpPr>
          <p:nvPr>
            <p:ph type="body" idx="1"/>
          </p:nvPr>
        </p:nvSpPr>
        <p:spPr bwMode="auto">
          <a:xfrm>
            <a:off x="457489" y="1599640"/>
            <a:ext cx="8229023"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70" tIns="50935" rIns="101870" bIns="5093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489" y="6356537"/>
            <a:ext cx="2133023" cy="365592"/>
          </a:xfrm>
          <a:prstGeom prst="rect">
            <a:avLst/>
          </a:prstGeom>
        </p:spPr>
        <p:txBody>
          <a:bodyPr vert="horz" wrap="square" lIns="101870" tIns="50935" rIns="101870" bIns="50935" numCol="1" anchor="ctr" anchorCtr="0" compatLnSpc="1">
            <a:prstTxWarp prst="textNoShape">
              <a:avLst/>
            </a:prstTxWarp>
          </a:bodyPr>
          <a:lstStyle>
            <a:lvl1pPr defTabSz="448259" eaLnBrk="1" hangingPunct="1">
              <a:defRPr sz="1147" smtClean="0">
                <a:solidFill>
                  <a:srgbClr val="898989"/>
                </a:solidFill>
                <a:latin typeface="Calibri" charset="0"/>
              </a:defRPr>
            </a:lvl1pPr>
          </a:lstStyle>
          <a:p>
            <a:pPr>
              <a:defRPr/>
            </a:pPr>
            <a:fld id="{4FB993A2-6BCA-C34F-99D6-A274CAF0F5C1}" type="datetime1">
              <a:rPr lang="en-US" altLang="en-US"/>
              <a:pPr>
                <a:defRPr/>
              </a:pPr>
              <a:t>9/19/21</a:t>
            </a:fld>
            <a:endParaRPr lang="en-US" altLang="en-US"/>
          </a:p>
        </p:txBody>
      </p:sp>
      <p:sp>
        <p:nvSpPr>
          <p:cNvPr id="5" name="Footer Placeholder 4"/>
          <p:cNvSpPr>
            <a:spLocks noGrp="1"/>
          </p:cNvSpPr>
          <p:nvPr>
            <p:ph type="ftr" sz="quarter" idx="3"/>
          </p:nvPr>
        </p:nvSpPr>
        <p:spPr>
          <a:xfrm>
            <a:off x="3124489" y="6356537"/>
            <a:ext cx="2895023" cy="365592"/>
          </a:xfrm>
          <a:prstGeom prst="rect">
            <a:avLst/>
          </a:prstGeom>
        </p:spPr>
        <p:txBody>
          <a:bodyPr vert="horz" lIns="101870" tIns="50935" rIns="101870" bIns="50935" rtlCol="0" anchor="ctr"/>
          <a:lstStyle>
            <a:lvl1pPr algn="ctr" defTabSz="449452" eaLnBrk="1" fontAlgn="auto" hangingPunct="1">
              <a:spcBef>
                <a:spcPts val="0"/>
              </a:spcBef>
              <a:spcAft>
                <a:spcPts val="0"/>
              </a:spcAft>
              <a:defRPr sz="1147">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489" y="6356537"/>
            <a:ext cx="2133023" cy="365592"/>
          </a:xfrm>
          <a:prstGeom prst="rect">
            <a:avLst/>
          </a:prstGeom>
        </p:spPr>
        <p:txBody>
          <a:bodyPr vert="horz" wrap="square" lIns="101870" tIns="50935" rIns="101870" bIns="50935" numCol="1" anchor="ctr" anchorCtr="0" compatLnSpc="1">
            <a:prstTxWarp prst="textNoShape">
              <a:avLst/>
            </a:prstTxWarp>
          </a:bodyPr>
          <a:lstStyle>
            <a:lvl1pPr algn="r" defTabSz="448259" eaLnBrk="1" hangingPunct="1">
              <a:defRPr sz="1147" smtClean="0">
                <a:solidFill>
                  <a:srgbClr val="898989"/>
                </a:solidFill>
                <a:latin typeface="Calibri" charset="0"/>
              </a:defRPr>
            </a:lvl1pPr>
          </a:lstStyle>
          <a:p>
            <a:pPr>
              <a:defRPr/>
            </a:pPr>
            <a:fld id="{61E02995-5AF3-0D45-A7FB-CD16D26F3DD3}" type="slidenum">
              <a:rPr lang="en-US" altLang="en-US"/>
              <a:pPr>
                <a:defRPr/>
              </a:pPr>
              <a:t>‹#›</a:t>
            </a:fld>
            <a:endParaRPr lang="en-US" altLang="en-US"/>
          </a:p>
        </p:txBody>
      </p:sp>
    </p:spTree>
    <p:extLst>
      <p:ext uri="{BB962C8B-B14F-4D97-AF65-F5344CB8AC3E}">
        <p14:creationId xmlns:p14="http://schemas.microsoft.com/office/powerpoint/2010/main" val="3944859624"/>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ctr" defTabSz="446859" rtl="0" eaLnBrk="0" fontAlgn="base" hangingPunct="0">
        <a:spcBef>
          <a:spcPct val="0"/>
        </a:spcBef>
        <a:spcAft>
          <a:spcPct val="0"/>
        </a:spcAft>
        <a:defRPr sz="4324" kern="1200">
          <a:solidFill>
            <a:schemeClr val="tx1"/>
          </a:solidFill>
          <a:latin typeface="+mj-lt"/>
          <a:ea typeface="ＭＳ Ｐゴシック" charset="0"/>
          <a:cs typeface="ＭＳ Ｐゴシック" charset="0"/>
        </a:defRPr>
      </a:lvl1pPr>
      <a:lvl2pPr algn="ctr" defTabSz="446859" rtl="0" eaLnBrk="0" fontAlgn="base" hangingPunct="0">
        <a:spcBef>
          <a:spcPct val="0"/>
        </a:spcBef>
        <a:spcAft>
          <a:spcPct val="0"/>
        </a:spcAft>
        <a:defRPr sz="4324">
          <a:solidFill>
            <a:schemeClr val="tx1"/>
          </a:solidFill>
          <a:latin typeface="Calibri" charset="0"/>
          <a:ea typeface="ＭＳ Ｐゴシック" charset="0"/>
          <a:cs typeface="ＭＳ Ｐゴシック" charset="0"/>
        </a:defRPr>
      </a:lvl2pPr>
      <a:lvl3pPr algn="ctr" defTabSz="446859" rtl="0" eaLnBrk="0" fontAlgn="base" hangingPunct="0">
        <a:spcBef>
          <a:spcPct val="0"/>
        </a:spcBef>
        <a:spcAft>
          <a:spcPct val="0"/>
        </a:spcAft>
        <a:defRPr sz="4324">
          <a:solidFill>
            <a:schemeClr val="tx1"/>
          </a:solidFill>
          <a:latin typeface="Calibri" charset="0"/>
          <a:ea typeface="ＭＳ Ｐゴシック" charset="0"/>
          <a:cs typeface="ＭＳ Ｐゴシック" charset="0"/>
        </a:defRPr>
      </a:lvl3pPr>
      <a:lvl4pPr algn="ctr" defTabSz="446859" rtl="0" eaLnBrk="0" fontAlgn="base" hangingPunct="0">
        <a:spcBef>
          <a:spcPct val="0"/>
        </a:spcBef>
        <a:spcAft>
          <a:spcPct val="0"/>
        </a:spcAft>
        <a:defRPr sz="4324">
          <a:solidFill>
            <a:schemeClr val="tx1"/>
          </a:solidFill>
          <a:latin typeface="Calibri" charset="0"/>
          <a:ea typeface="ＭＳ Ｐゴシック" charset="0"/>
          <a:cs typeface="ＭＳ Ｐゴシック" charset="0"/>
        </a:defRPr>
      </a:lvl4pPr>
      <a:lvl5pPr algn="ctr" defTabSz="446859" rtl="0" eaLnBrk="0" fontAlgn="base" hangingPunct="0">
        <a:spcBef>
          <a:spcPct val="0"/>
        </a:spcBef>
        <a:spcAft>
          <a:spcPct val="0"/>
        </a:spcAft>
        <a:defRPr sz="4324">
          <a:solidFill>
            <a:schemeClr val="tx1"/>
          </a:solidFill>
          <a:latin typeface="Calibri" charset="0"/>
          <a:ea typeface="ＭＳ Ｐゴシック" charset="0"/>
          <a:cs typeface="ＭＳ Ｐゴシック" charset="0"/>
        </a:defRPr>
      </a:lvl5pPr>
      <a:lvl6pPr marL="449505" algn="ctr" defTabSz="447945" rtl="0" fontAlgn="base">
        <a:spcBef>
          <a:spcPct val="0"/>
        </a:spcBef>
        <a:spcAft>
          <a:spcPct val="0"/>
        </a:spcAft>
        <a:defRPr sz="4324">
          <a:solidFill>
            <a:schemeClr val="tx1"/>
          </a:solidFill>
          <a:latin typeface="Calibri" charset="0"/>
          <a:ea typeface="ＭＳ Ｐゴシック" charset="0"/>
          <a:cs typeface="ＭＳ Ｐゴシック" charset="0"/>
        </a:defRPr>
      </a:lvl6pPr>
      <a:lvl7pPr marL="899010" algn="ctr" defTabSz="447945" rtl="0" fontAlgn="base">
        <a:spcBef>
          <a:spcPct val="0"/>
        </a:spcBef>
        <a:spcAft>
          <a:spcPct val="0"/>
        </a:spcAft>
        <a:defRPr sz="4324">
          <a:solidFill>
            <a:schemeClr val="tx1"/>
          </a:solidFill>
          <a:latin typeface="Calibri" charset="0"/>
          <a:ea typeface="ＭＳ Ｐゴシック" charset="0"/>
          <a:cs typeface="ＭＳ Ｐゴシック" charset="0"/>
        </a:defRPr>
      </a:lvl7pPr>
      <a:lvl8pPr marL="1348516" algn="ctr" defTabSz="447945" rtl="0" fontAlgn="base">
        <a:spcBef>
          <a:spcPct val="0"/>
        </a:spcBef>
        <a:spcAft>
          <a:spcPct val="0"/>
        </a:spcAft>
        <a:defRPr sz="4324">
          <a:solidFill>
            <a:schemeClr val="tx1"/>
          </a:solidFill>
          <a:latin typeface="Calibri" charset="0"/>
          <a:ea typeface="ＭＳ Ｐゴシック" charset="0"/>
          <a:cs typeface="ＭＳ Ｐゴシック" charset="0"/>
        </a:defRPr>
      </a:lvl8pPr>
      <a:lvl9pPr marL="1798021" algn="ctr" defTabSz="447945" rtl="0" fontAlgn="base">
        <a:spcBef>
          <a:spcPct val="0"/>
        </a:spcBef>
        <a:spcAft>
          <a:spcPct val="0"/>
        </a:spcAft>
        <a:defRPr sz="4324">
          <a:solidFill>
            <a:schemeClr val="tx1"/>
          </a:solidFill>
          <a:latin typeface="Calibri" charset="0"/>
          <a:ea typeface="ＭＳ Ｐゴシック" charset="0"/>
          <a:cs typeface="ＭＳ Ｐゴシック" charset="0"/>
        </a:defRPr>
      </a:lvl9pPr>
    </p:titleStyle>
    <p:bodyStyle>
      <a:lvl1pPr marL="334794" indent="-334794" algn="l" defTabSz="446859" rtl="0" eaLnBrk="0" fontAlgn="base" hangingPunct="0">
        <a:spcBef>
          <a:spcPct val="20000"/>
        </a:spcBef>
        <a:spcAft>
          <a:spcPct val="0"/>
        </a:spcAft>
        <a:buFont typeface="Arial" charset="0"/>
        <a:buChar char="•"/>
        <a:defRPr sz="3177" kern="1200">
          <a:solidFill>
            <a:schemeClr val="tx1"/>
          </a:solidFill>
          <a:latin typeface="+mn-lt"/>
          <a:ea typeface="ＭＳ Ｐゴシック" charset="0"/>
          <a:cs typeface="ＭＳ Ｐゴシック" charset="0"/>
        </a:defRPr>
      </a:lvl1pPr>
      <a:lvl2pPr marL="728421" indent="-278762" algn="l" defTabSz="446859" rtl="0" eaLnBrk="0" fontAlgn="base" hangingPunct="0">
        <a:spcBef>
          <a:spcPct val="20000"/>
        </a:spcBef>
        <a:spcAft>
          <a:spcPct val="0"/>
        </a:spcAft>
        <a:buFont typeface="Arial" charset="0"/>
        <a:buChar char="–"/>
        <a:defRPr sz="2735" kern="1200">
          <a:solidFill>
            <a:schemeClr val="tx1"/>
          </a:solidFill>
          <a:latin typeface="+mn-lt"/>
          <a:ea typeface="ＭＳ Ｐゴシック" charset="0"/>
          <a:cs typeface="+mn-cs"/>
        </a:defRPr>
      </a:lvl2pPr>
      <a:lvl3pPr marL="1122049" indent="-222729" algn="l" defTabSz="446859" rtl="0" eaLnBrk="0" fontAlgn="base" hangingPunct="0">
        <a:spcBef>
          <a:spcPct val="20000"/>
        </a:spcBef>
        <a:spcAft>
          <a:spcPct val="0"/>
        </a:spcAft>
        <a:buFont typeface="Arial" charset="0"/>
        <a:buChar char="•"/>
        <a:defRPr sz="2382" kern="1200">
          <a:solidFill>
            <a:schemeClr val="tx1"/>
          </a:solidFill>
          <a:latin typeface="+mn-lt"/>
          <a:ea typeface="ＭＳ Ｐゴシック" charset="0"/>
          <a:cs typeface="+mn-cs"/>
        </a:defRPr>
      </a:lvl3pPr>
      <a:lvl4pPr marL="1571709" indent="-222729" algn="l" defTabSz="446859" rtl="0" eaLnBrk="0" fontAlgn="base" hangingPunct="0">
        <a:spcBef>
          <a:spcPct val="20000"/>
        </a:spcBef>
        <a:spcAft>
          <a:spcPct val="0"/>
        </a:spcAft>
        <a:buFont typeface="Arial" charset="0"/>
        <a:buChar char="–"/>
        <a:defRPr sz="1941" kern="1200">
          <a:solidFill>
            <a:schemeClr val="tx1"/>
          </a:solidFill>
          <a:latin typeface="+mn-lt"/>
          <a:ea typeface="ＭＳ Ｐゴシック" charset="0"/>
          <a:cs typeface="+mn-cs"/>
        </a:defRPr>
      </a:lvl4pPr>
      <a:lvl5pPr marL="2019968" indent="-222729" algn="l" defTabSz="446859" rtl="0" eaLnBrk="0" fontAlgn="base" hangingPunct="0">
        <a:spcBef>
          <a:spcPct val="20000"/>
        </a:spcBef>
        <a:spcAft>
          <a:spcPct val="0"/>
        </a:spcAft>
        <a:buFont typeface="Arial" charset="0"/>
        <a:buChar char="»"/>
        <a:defRPr sz="1941" kern="1200">
          <a:solidFill>
            <a:schemeClr val="tx1"/>
          </a:solidFill>
          <a:latin typeface="+mn-lt"/>
          <a:ea typeface="ＭＳ Ｐゴシック" charset="0"/>
          <a:cs typeface="+mn-cs"/>
        </a:defRPr>
      </a:lvl5pPr>
      <a:lvl6pPr marL="2471991" indent="-224726" algn="l" defTabSz="449452" rtl="0" eaLnBrk="1" latinLnBrk="0" hangingPunct="1">
        <a:spcBef>
          <a:spcPct val="20000"/>
        </a:spcBef>
        <a:buFont typeface="Arial"/>
        <a:buChar char="•"/>
        <a:defRPr sz="1941" kern="1200">
          <a:solidFill>
            <a:schemeClr val="tx1"/>
          </a:solidFill>
          <a:latin typeface="+mn-lt"/>
          <a:ea typeface="+mn-ea"/>
          <a:cs typeface="+mn-cs"/>
        </a:defRPr>
      </a:lvl6pPr>
      <a:lvl7pPr marL="2921444" indent="-224726" algn="l" defTabSz="449452" rtl="0" eaLnBrk="1" latinLnBrk="0" hangingPunct="1">
        <a:spcBef>
          <a:spcPct val="20000"/>
        </a:spcBef>
        <a:buFont typeface="Arial"/>
        <a:buChar char="•"/>
        <a:defRPr sz="1941" kern="1200">
          <a:solidFill>
            <a:schemeClr val="tx1"/>
          </a:solidFill>
          <a:latin typeface="+mn-lt"/>
          <a:ea typeface="+mn-ea"/>
          <a:cs typeface="+mn-cs"/>
        </a:defRPr>
      </a:lvl7pPr>
      <a:lvl8pPr marL="3370896" indent="-224726" algn="l" defTabSz="449452" rtl="0" eaLnBrk="1" latinLnBrk="0" hangingPunct="1">
        <a:spcBef>
          <a:spcPct val="20000"/>
        </a:spcBef>
        <a:buFont typeface="Arial"/>
        <a:buChar char="•"/>
        <a:defRPr sz="1941" kern="1200">
          <a:solidFill>
            <a:schemeClr val="tx1"/>
          </a:solidFill>
          <a:latin typeface="+mn-lt"/>
          <a:ea typeface="+mn-ea"/>
          <a:cs typeface="+mn-cs"/>
        </a:defRPr>
      </a:lvl8pPr>
      <a:lvl9pPr marL="3820349" indent="-224726" algn="l" defTabSz="449452"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452" rtl="0" eaLnBrk="1" latinLnBrk="0" hangingPunct="1">
        <a:defRPr sz="1765" kern="1200">
          <a:solidFill>
            <a:schemeClr val="tx1"/>
          </a:solidFill>
          <a:latin typeface="+mn-lt"/>
          <a:ea typeface="+mn-ea"/>
          <a:cs typeface="+mn-cs"/>
        </a:defRPr>
      </a:lvl1pPr>
      <a:lvl2pPr marL="449452" algn="l" defTabSz="449452" rtl="0" eaLnBrk="1" latinLnBrk="0" hangingPunct="1">
        <a:defRPr sz="1765" kern="1200">
          <a:solidFill>
            <a:schemeClr val="tx1"/>
          </a:solidFill>
          <a:latin typeface="+mn-lt"/>
          <a:ea typeface="+mn-ea"/>
          <a:cs typeface="+mn-cs"/>
        </a:defRPr>
      </a:lvl2pPr>
      <a:lvl3pPr marL="898905" algn="l" defTabSz="449452" rtl="0" eaLnBrk="1" latinLnBrk="0" hangingPunct="1">
        <a:defRPr sz="1765" kern="1200">
          <a:solidFill>
            <a:schemeClr val="tx1"/>
          </a:solidFill>
          <a:latin typeface="+mn-lt"/>
          <a:ea typeface="+mn-ea"/>
          <a:cs typeface="+mn-cs"/>
        </a:defRPr>
      </a:lvl3pPr>
      <a:lvl4pPr marL="1348358" algn="l" defTabSz="449452" rtl="0" eaLnBrk="1" latinLnBrk="0" hangingPunct="1">
        <a:defRPr sz="1765" kern="1200">
          <a:solidFill>
            <a:schemeClr val="tx1"/>
          </a:solidFill>
          <a:latin typeface="+mn-lt"/>
          <a:ea typeface="+mn-ea"/>
          <a:cs typeface="+mn-cs"/>
        </a:defRPr>
      </a:lvl4pPr>
      <a:lvl5pPr marL="1797811" algn="l" defTabSz="449452" rtl="0" eaLnBrk="1" latinLnBrk="0" hangingPunct="1">
        <a:defRPr sz="1765" kern="1200">
          <a:solidFill>
            <a:schemeClr val="tx1"/>
          </a:solidFill>
          <a:latin typeface="+mn-lt"/>
          <a:ea typeface="+mn-ea"/>
          <a:cs typeface="+mn-cs"/>
        </a:defRPr>
      </a:lvl5pPr>
      <a:lvl6pPr marL="2247265" algn="l" defTabSz="449452" rtl="0" eaLnBrk="1" latinLnBrk="0" hangingPunct="1">
        <a:defRPr sz="1765" kern="1200">
          <a:solidFill>
            <a:schemeClr val="tx1"/>
          </a:solidFill>
          <a:latin typeface="+mn-lt"/>
          <a:ea typeface="+mn-ea"/>
          <a:cs typeface="+mn-cs"/>
        </a:defRPr>
      </a:lvl6pPr>
      <a:lvl7pPr marL="2696717" algn="l" defTabSz="449452" rtl="0" eaLnBrk="1" latinLnBrk="0" hangingPunct="1">
        <a:defRPr sz="1765" kern="1200">
          <a:solidFill>
            <a:schemeClr val="tx1"/>
          </a:solidFill>
          <a:latin typeface="+mn-lt"/>
          <a:ea typeface="+mn-ea"/>
          <a:cs typeface="+mn-cs"/>
        </a:defRPr>
      </a:lvl7pPr>
      <a:lvl8pPr marL="3146170" algn="l" defTabSz="449452" rtl="0" eaLnBrk="1" latinLnBrk="0" hangingPunct="1">
        <a:defRPr sz="1765" kern="1200">
          <a:solidFill>
            <a:schemeClr val="tx1"/>
          </a:solidFill>
          <a:latin typeface="+mn-lt"/>
          <a:ea typeface="+mn-ea"/>
          <a:cs typeface="+mn-cs"/>
        </a:defRPr>
      </a:lvl8pPr>
      <a:lvl9pPr marL="3595622" algn="l" defTabSz="449452" rtl="0" eaLnBrk="1" latinLnBrk="0" hangingPunct="1">
        <a:defRPr sz="176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6000">
              <a:schemeClr val="accent1">
                <a:lumMod val="45000"/>
                <a:lumOff val="55000"/>
              </a:schemeClr>
            </a:gs>
            <a:gs pos="68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C55392A3-B928-44EE-AE45-487C83515696}" type="datetimeFigureOut">
              <a:rPr lang="en-US" smtClean="0">
                <a:solidFill>
                  <a:prstClr val="black">
                    <a:tint val="75000"/>
                  </a:prstClr>
                </a:solidFill>
                <a:latin typeface="Calibri" panose="020F0502020204030204"/>
                <a:ea typeface=""/>
              </a:rPr>
              <a:pPr defTabSz="685800" fontAlgn="auto">
                <a:spcBef>
                  <a:spcPts val="0"/>
                </a:spcBef>
                <a:spcAft>
                  <a:spcPts val="0"/>
                </a:spcAft>
              </a:pPr>
              <a:t>9/19/21</a:t>
            </a:fld>
            <a:endParaRPr lang="en-US">
              <a:solidFill>
                <a:prstClr val="black">
                  <a:tint val="75000"/>
                </a:prstClr>
              </a:solidFill>
              <a:latin typeface="Calibri" panose="020F0502020204030204"/>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1BACC137-004A-4F17-80D0-F3A7E3596463}" type="slidenum">
              <a:rPr lang="en-US" smtClean="0">
                <a:solidFill>
                  <a:prstClr val="black">
                    <a:tint val="75000"/>
                  </a:prstClr>
                </a:solidFill>
                <a:latin typeface="Calibri" panose="020F0502020204030204"/>
                <a:ea typeface=""/>
              </a:rPr>
              <a:pPr defTabSz="685800" fontAlgn="auto">
                <a:spcBef>
                  <a:spcPts val="0"/>
                </a:spcBef>
                <a:spcAft>
                  <a:spcPts val="0"/>
                </a:spcAft>
              </a:pPr>
              <a:t>‹#›</a:t>
            </a:fld>
            <a:endParaRPr lang="en-US">
              <a:solidFill>
                <a:prstClr val="black">
                  <a:tint val="75000"/>
                </a:prstClr>
              </a:solidFill>
              <a:latin typeface="Calibri" panose="020F0502020204030204"/>
              <a:ea typeface=""/>
            </a:endParaRPr>
          </a:p>
        </p:txBody>
      </p:sp>
    </p:spTree>
    <p:extLst>
      <p:ext uri="{BB962C8B-B14F-4D97-AF65-F5344CB8AC3E}">
        <p14:creationId xmlns:p14="http://schemas.microsoft.com/office/powerpoint/2010/main" val="235343830"/>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584" y="609320"/>
            <a:ext cx="777297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0576" tIns="40277" rIns="80576" bIns="40277"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584" y="1982113"/>
            <a:ext cx="7772977" cy="411395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0576" tIns="40277" rIns="80576" bIns="4027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86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p:spPr>
        <p:txBody>
          <a:bodyPr vert="horz" wrap="square" lIns="80576" tIns="40277" rIns="80576" bIns="40277" numCol="1" anchor="t" anchorCtr="0" compatLnSpc="1">
            <a:prstTxWarp prst="textNoShape">
              <a:avLst/>
            </a:prstTxWarp>
          </a:bodyPr>
          <a:lstStyle>
            <a:lvl1pPr eaLnBrk="0" hangingPunct="0">
              <a:defRPr sz="1300"/>
            </a:lvl1pPr>
          </a:lstStyle>
          <a:p>
            <a:pPr defTabSz="906843">
              <a:defRPr/>
            </a:pPr>
            <a:endParaRPr lang="en-US">
              <a:solidFill>
                <a:srgbClr val="000000"/>
              </a:solidFill>
              <a:latin typeface="Arial" charset="0"/>
            </a:endParaRPr>
          </a:p>
        </p:txBody>
      </p:sp>
      <p:sp>
        <p:nvSpPr>
          <p:cNvPr id="1178629" name="Rectangle 5"/>
          <p:cNvSpPr>
            <a:spLocks noGrp="1" noChangeArrowheads="1"/>
          </p:cNvSpPr>
          <p:nvPr>
            <p:ph type="ftr" sz="quarter" idx="3"/>
          </p:nvPr>
        </p:nvSpPr>
        <p:spPr bwMode="auto">
          <a:xfrm>
            <a:off x="3124561" y="6248684"/>
            <a:ext cx="2895023" cy="456640"/>
          </a:xfrm>
          <a:prstGeom prst="rect">
            <a:avLst/>
          </a:prstGeom>
          <a:noFill/>
          <a:ln w="9525">
            <a:noFill/>
            <a:miter lim="800000"/>
            <a:headEnd/>
            <a:tailEnd/>
          </a:ln>
        </p:spPr>
        <p:txBody>
          <a:bodyPr vert="horz" wrap="square" lIns="80576" tIns="40277" rIns="80576" bIns="40277" numCol="1" anchor="t" anchorCtr="0" compatLnSpc="1">
            <a:prstTxWarp prst="textNoShape">
              <a:avLst/>
            </a:prstTxWarp>
          </a:bodyPr>
          <a:lstStyle>
            <a:lvl1pPr algn="ctr" eaLnBrk="0" hangingPunct="0">
              <a:defRPr sz="1300"/>
            </a:lvl1pPr>
          </a:lstStyle>
          <a:p>
            <a:pPr defTabSz="906843">
              <a:defRPr/>
            </a:pPr>
            <a:endParaRPr lang="en-US">
              <a:solidFill>
                <a:srgbClr val="000000"/>
              </a:solidFill>
              <a:latin typeface="Arial" charset="0"/>
            </a:endParaRPr>
          </a:p>
        </p:txBody>
      </p:sp>
      <p:sp>
        <p:nvSpPr>
          <p:cNvPr id="11786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p:spPr>
        <p:txBody>
          <a:bodyPr vert="horz" wrap="square" lIns="80576" tIns="40277" rIns="80576" bIns="40277" numCol="1" anchor="t" anchorCtr="0" compatLnSpc="1">
            <a:prstTxWarp prst="textNoShape">
              <a:avLst/>
            </a:prstTxWarp>
          </a:bodyPr>
          <a:lstStyle>
            <a:lvl1pPr algn="r" eaLnBrk="0" hangingPunct="0">
              <a:defRPr sz="1300"/>
            </a:lvl1pPr>
          </a:lstStyle>
          <a:p>
            <a:pPr defTabSz="906843">
              <a:defRPr/>
            </a:pPr>
            <a:fld id="{5E92BEF5-DC9A-514B-B6B2-F856C955B664}" type="slidenum">
              <a:rPr lang="en-US" smtClean="0">
                <a:solidFill>
                  <a:srgbClr val="000000"/>
                </a:solidFill>
                <a:latin typeface="Arial" charset="0"/>
              </a:rPr>
              <a:pPr defTabSz="906843">
                <a:defRPr/>
              </a:pPr>
              <a:t>‹#›</a:t>
            </a:fld>
            <a:endParaRPr lang="en-US">
              <a:solidFill>
                <a:srgbClr val="000000"/>
              </a:solidFill>
              <a:latin typeface="Arial" charset="0"/>
            </a:endParaRPr>
          </a:p>
        </p:txBody>
      </p:sp>
    </p:spTree>
    <p:extLst>
      <p:ext uri="{BB962C8B-B14F-4D97-AF65-F5344CB8AC3E}">
        <p14:creationId xmlns:p14="http://schemas.microsoft.com/office/powerpoint/2010/main" val="3776578629"/>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spd="slow"/>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5pPr>
      <a:lvl6pPr marL="402634" algn="ctr" rtl="0" fontAlgn="base">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6pPr>
      <a:lvl7pPr marL="805259" algn="ctr" rtl="0" fontAlgn="base">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7pPr>
      <a:lvl8pPr marL="1207922" algn="ctr" rtl="0" fontAlgn="base">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8pPr>
      <a:lvl9pPr marL="1610553" algn="ctr" rtl="0" fontAlgn="base">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9pPr>
    </p:titleStyle>
    <p:bodyStyle>
      <a:lvl1pPr marL="298076" indent="-298076" algn="l" rtl="0" eaLnBrk="0" fontAlgn="base" hangingPunct="0">
        <a:spcBef>
          <a:spcPct val="20000"/>
        </a:spcBef>
        <a:spcAft>
          <a:spcPct val="0"/>
        </a:spcAft>
        <a:buChar char="•"/>
        <a:defRPr sz="2900">
          <a:solidFill>
            <a:schemeClr val="tx1"/>
          </a:solidFill>
          <a:latin typeface="+mn-lt"/>
          <a:ea typeface="+mn-ea"/>
          <a:cs typeface="+mn-cs"/>
        </a:defRPr>
      </a:lvl1pPr>
      <a:lvl2pPr marL="651243" indent="-248635" algn="l" rtl="0" eaLnBrk="0" fontAlgn="base" hangingPunct="0">
        <a:spcBef>
          <a:spcPct val="20000"/>
        </a:spcBef>
        <a:spcAft>
          <a:spcPct val="0"/>
        </a:spcAft>
        <a:buChar char="–"/>
        <a:defRPr sz="2500">
          <a:solidFill>
            <a:schemeClr val="tx1"/>
          </a:solidFill>
          <a:latin typeface="+mn-lt"/>
          <a:ea typeface="+mn-ea"/>
        </a:defRPr>
      </a:lvl2pPr>
      <a:lvl3pPr marL="1004416" indent="-197768" algn="l" rtl="0" eaLnBrk="0" fontAlgn="base" hangingPunct="0">
        <a:spcBef>
          <a:spcPct val="20000"/>
        </a:spcBef>
        <a:spcAft>
          <a:spcPct val="0"/>
        </a:spcAft>
        <a:buChar char="•"/>
        <a:defRPr sz="2200">
          <a:solidFill>
            <a:schemeClr val="tx1"/>
          </a:solidFill>
          <a:latin typeface="+mn-lt"/>
          <a:ea typeface="+mn-ea"/>
        </a:defRPr>
      </a:lvl3pPr>
      <a:lvl4pPr marL="1405607" indent="-197768" algn="l" rtl="0" eaLnBrk="0" fontAlgn="base" hangingPunct="0">
        <a:spcBef>
          <a:spcPct val="20000"/>
        </a:spcBef>
        <a:spcAft>
          <a:spcPct val="0"/>
        </a:spcAft>
        <a:buChar char="–"/>
        <a:defRPr sz="1800">
          <a:solidFill>
            <a:schemeClr val="tx1"/>
          </a:solidFill>
          <a:latin typeface="+mn-lt"/>
          <a:ea typeface="+mn-ea"/>
        </a:defRPr>
      </a:lvl4pPr>
      <a:lvl5pPr marL="1808229" indent="-197768" algn="l" rtl="0" eaLnBrk="0" fontAlgn="base" hangingPunct="0">
        <a:spcBef>
          <a:spcPct val="20000"/>
        </a:spcBef>
        <a:spcAft>
          <a:spcPct val="0"/>
        </a:spcAft>
        <a:buChar char="»"/>
        <a:defRPr sz="1800">
          <a:solidFill>
            <a:schemeClr val="tx1"/>
          </a:solidFill>
          <a:latin typeface="+mn-lt"/>
          <a:ea typeface="+mn-ea"/>
        </a:defRPr>
      </a:lvl5pPr>
      <a:lvl6pPr marL="2214518" indent="-201316" algn="l" rtl="0" fontAlgn="base">
        <a:spcBef>
          <a:spcPct val="20000"/>
        </a:spcBef>
        <a:spcAft>
          <a:spcPct val="0"/>
        </a:spcAft>
        <a:buChar char="»"/>
        <a:defRPr sz="1800">
          <a:solidFill>
            <a:schemeClr val="tx1"/>
          </a:solidFill>
          <a:latin typeface="+mn-lt"/>
          <a:ea typeface="+mn-ea"/>
        </a:defRPr>
      </a:lvl6pPr>
      <a:lvl7pPr marL="2617168" indent="-201316" algn="l" rtl="0" fontAlgn="base">
        <a:spcBef>
          <a:spcPct val="20000"/>
        </a:spcBef>
        <a:spcAft>
          <a:spcPct val="0"/>
        </a:spcAft>
        <a:buChar char="»"/>
        <a:defRPr sz="1800">
          <a:solidFill>
            <a:schemeClr val="tx1"/>
          </a:solidFill>
          <a:latin typeface="+mn-lt"/>
          <a:ea typeface="+mn-ea"/>
        </a:defRPr>
      </a:lvl7pPr>
      <a:lvl8pPr marL="3019801" indent="-201316" algn="l" rtl="0" fontAlgn="base">
        <a:spcBef>
          <a:spcPct val="20000"/>
        </a:spcBef>
        <a:spcAft>
          <a:spcPct val="0"/>
        </a:spcAft>
        <a:buChar char="»"/>
        <a:defRPr sz="1800">
          <a:solidFill>
            <a:schemeClr val="tx1"/>
          </a:solidFill>
          <a:latin typeface="+mn-lt"/>
          <a:ea typeface="+mn-ea"/>
        </a:defRPr>
      </a:lvl8pPr>
      <a:lvl9pPr marL="3422433" indent="-201316" algn="l" rtl="0" fontAlgn="base">
        <a:spcBef>
          <a:spcPct val="20000"/>
        </a:spcBef>
        <a:spcAft>
          <a:spcPct val="0"/>
        </a:spcAft>
        <a:buChar char="»"/>
        <a:defRPr sz="1800">
          <a:solidFill>
            <a:schemeClr val="tx1"/>
          </a:solidFill>
          <a:latin typeface="+mn-lt"/>
          <a:ea typeface="+mn-ea"/>
        </a:defRPr>
      </a:lvl9pPr>
    </p:bodyStyle>
    <p:otherStyle>
      <a:defPPr>
        <a:defRPr lang="en-US"/>
      </a:defPPr>
      <a:lvl1pPr marL="0" algn="l" defTabSz="402634" rtl="0" eaLnBrk="1" latinLnBrk="0" hangingPunct="1">
        <a:defRPr sz="1600" kern="1200">
          <a:solidFill>
            <a:schemeClr val="tx1"/>
          </a:solidFill>
          <a:latin typeface="+mn-lt"/>
          <a:ea typeface="+mn-ea"/>
          <a:cs typeface="+mn-cs"/>
        </a:defRPr>
      </a:lvl1pPr>
      <a:lvl2pPr marL="402634" algn="l" defTabSz="402634" rtl="0" eaLnBrk="1" latinLnBrk="0" hangingPunct="1">
        <a:defRPr sz="1600" kern="1200">
          <a:solidFill>
            <a:schemeClr val="tx1"/>
          </a:solidFill>
          <a:latin typeface="+mn-lt"/>
          <a:ea typeface="+mn-ea"/>
          <a:cs typeface="+mn-cs"/>
        </a:defRPr>
      </a:lvl2pPr>
      <a:lvl3pPr marL="805259" algn="l" defTabSz="402634" rtl="0" eaLnBrk="1" latinLnBrk="0" hangingPunct="1">
        <a:defRPr sz="1600" kern="1200">
          <a:solidFill>
            <a:schemeClr val="tx1"/>
          </a:solidFill>
          <a:latin typeface="+mn-lt"/>
          <a:ea typeface="+mn-ea"/>
          <a:cs typeface="+mn-cs"/>
        </a:defRPr>
      </a:lvl3pPr>
      <a:lvl4pPr marL="1207922" algn="l" defTabSz="402634" rtl="0" eaLnBrk="1" latinLnBrk="0" hangingPunct="1">
        <a:defRPr sz="1600" kern="1200">
          <a:solidFill>
            <a:schemeClr val="tx1"/>
          </a:solidFill>
          <a:latin typeface="+mn-lt"/>
          <a:ea typeface="+mn-ea"/>
          <a:cs typeface="+mn-cs"/>
        </a:defRPr>
      </a:lvl4pPr>
      <a:lvl5pPr marL="1610553" algn="l" defTabSz="402634" rtl="0" eaLnBrk="1" latinLnBrk="0" hangingPunct="1">
        <a:defRPr sz="1600" kern="1200">
          <a:solidFill>
            <a:schemeClr val="tx1"/>
          </a:solidFill>
          <a:latin typeface="+mn-lt"/>
          <a:ea typeface="+mn-ea"/>
          <a:cs typeface="+mn-cs"/>
        </a:defRPr>
      </a:lvl5pPr>
      <a:lvl6pPr marL="2013205" algn="l" defTabSz="402634" rtl="0" eaLnBrk="1" latinLnBrk="0" hangingPunct="1">
        <a:defRPr sz="1600" kern="1200">
          <a:solidFill>
            <a:schemeClr val="tx1"/>
          </a:solidFill>
          <a:latin typeface="+mn-lt"/>
          <a:ea typeface="+mn-ea"/>
          <a:cs typeface="+mn-cs"/>
        </a:defRPr>
      </a:lvl6pPr>
      <a:lvl7pPr marL="2415837" algn="l" defTabSz="402634" rtl="0" eaLnBrk="1" latinLnBrk="0" hangingPunct="1">
        <a:defRPr sz="1600" kern="1200">
          <a:solidFill>
            <a:schemeClr val="tx1"/>
          </a:solidFill>
          <a:latin typeface="+mn-lt"/>
          <a:ea typeface="+mn-ea"/>
          <a:cs typeface="+mn-cs"/>
        </a:defRPr>
      </a:lvl7pPr>
      <a:lvl8pPr marL="2818481" algn="l" defTabSz="402634" rtl="0" eaLnBrk="1" latinLnBrk="0" hangingPunct="1">
        <a:defRPr sz="1600" kern="1200">
          <a:solidFill>
            <a:schemeClr val="tx1"/>
          </a:solidFill>
          <a:latin typeface="+mn-lt"/>
          <a:ea typeface="+mn-ea"/>
          <a:cs typeface="+mn-cs"/>
        </a:defRPr>
      </a:lvl8pPr>
      <a:lvl9pPr marL="3221119" algn="l" defTabSz="40263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528" y="274544"/>
            <a:ext cx="8229023"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107" tIns="45059" rIns="90107" bIns="45059"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457528" y="1599643"/>
            <a:ext cx="8229023" cy="452717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107" tIns="45059" rIns="90107" bIns="450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518" y="6356537"/>
            <a:ext cx="2133023" cy="365592"/>
          </a:xfrm>
          <a:prstGeom prst="rect">
            <a:avLst/>
          </a:prstGeom>
        </p:spPr>
        <p:txBody>
          <a:bodyPr vert="horz" wrap="square" lIns="90107" tIns="45059" rIns="90107" bIns="45059" numCol="1" anchor="ctr" anchorCtr="0" compatLnSpc="1">
            <a:prstTxWarp prst="textNoShape">
              <a:avLst/>
            </a:prstTxWarp>
          </a:bodyPr>
          <a:lstStyle>
            <a:lvl1pPr>
              <a:defRPr sz="1200">
                <a:solidFill>
                  <a:srgbClr val="898989"/>
                </a:solidFill>
                <a:latin typeface="Calibri" charset="0"/>
              </a:defRPr>
            </a:lvl1pPr>
          </a:lstStyle>
          <a:p>
            <a:pPr defTabSz="910880">
              <a:defRPr/>
            </a:pPr>
            <a:fld id="{AB834888-A11C-0E46-97B4-504EC0D4A7D6}" type="datetime1">
              <a:rPr lang="en-US" smtClean="0"/>
              <a:pPr defTabSz="910880">
                <a:defRPr/>
              </a:pPr>
              <a:t>9/19/21</a:t>
            </a:fld>
            <a:endParaRPr lang="en-US"/>
          </a:p>
        </p:txBody>
      </p:sp>
      <p:sp>
        <p:nvSpPr>
          <p:cNvPr id="5" name="Footer Placeholder 4"/>
          <p:cNvSpPr>
            <a:spLocks noGrp="1"/>
          </p:cNvSpPr>
          <p:nvPr>
            <p:ph type="ftr" sz="quarter" idx="3"/>
          </p:nvPr>
        </p:nvSpPr>
        <p:spPr>
          <a:xfrm>
            <a:off x="3124528" y="6356537"/>
            <a:ext cx="2895023" cy="365592"/>
          </a:xfrm>
          <a:prstGeom prst="rect">
            <a:avLst/>
          </a:prstGeom>
        </p:spPr>
        <p:txBody>
          <a:bodyPr vert="horz" wrap="square" lIns="90107" tIns="45059" rIns="90107" bIns="45059" numCol="1" anchor="ctr" anchorCtr="0" compatLnSpc="1">
            <a:prstTxWarp prst="textNoShape">
              <a:avLst/>
            </a:prstTxWarp>
          </a:bodyPr>
          <a:lstStyle>
            <a:lvl1pPr algn="ctr">
              <a:defRPr sz="1200">
                <a:solidFill>
                  <a:srgbClr val="898989"/>
                </a:solidFill>
                <a:latin typeface="Calibri" charset="0"/>
              </a:defRPr>
            </a:lvl1pPr>
          </a:lstStyle>
          <a:p>
            <a:pPr defTabSz="910880">
              <a:defRPr/>
            </a:pPr>
            <a:endParaRPr lang="en-US"/>
          </a:p>
        </p:txBody>
      </p:sp>
      <p:sp>
        <p:nvSpPr>
          <p:cNvPr id="6" name="Slide Number Placeholder 5"/>
          <p:cNvSpPr>
            <a:spLocks noGrp="1"/>
          </p:cNvSpPr>
          <p:nvPr>
            <p:ph type="sldNum" sz="quarter" idx="4"/>
          </p:nvPr>
        </p:nvSpPr>
        <p:spPr>
          <a:xfrm>
            <a:off x="6553528" y="6356537"/>
            <a:ext cx="2133023" cy="365592"/>
          </a:xfrm>
          <a:prstGeom prst="rect">
            <a:avLst/>
          </a:prstGeom>
        </p:spPr>
        <p:txBody>
          <a:bodyPr vert="horz" wrap="square" lIns="90107" tIns="45059" rIns="90107" bIns="45059" numCol="1" anchor="ctr" anchorCtr="0" compatLnSpc="1">
            <a:prstTxWarp prst="textNoShape">
              <a:avLst/>
            </a:prstTxWarp>
          </a:bodyPr>
          <a:lstStyle>
            <a:lvl1pPr algn="r">
              <a:defRPr sz="1200">
                <a:solidFill>
                  <a:srgbClr val="898989"/>
                </a:solidFill>
                <a:latin typeface="Calibri" charset="0"/>
              </a:defRPr>
            </a:lvl1pPr>
          </a:lstStyle>
          <a:p>
            <a:pPr defTabSz="910880">
              <a:defRPr/>
            </a:pPr>
            <a:fld id="{62374FF7-4366-E94F-BE41-7ACAD5961505}" type="slidenum">
              <a:rPr lang="en-US" smtClean="0"/>
              <a:pPr defTabSz="910880">
                <a:defRPr/>
              </a:pPr>
              <a:t>‹#›</a:t>
            </a:fld>
            <a:endParaRPr lang="en-US"/>
          </a:p>
        </p:txBody>
      </p:sp>
    </p:spTree>
    <p:extLst>
      <p:ext uri="{BB962C8B-B14F-4D97-AF65-F5344CB8AC3E}">
        <p14:creationId xmlns:p14="http://schemas.microsoft.com/office/powerpoint/2010/main" val="495693568"/>
      </p:ext>
    </p:extLst>
  </p:cSld>
  <p:clrMap bg1="lt1" tx1="dk1" bg2="lt2" tx2="dk2" accent1="accent1" accent2="accent2" accent3="accent3" accent4="accent4" accent5="accent5" accent6="accent6" hlink="hlink" folHlink="folHlink"/>
  <p:sldLayoutIdLst>
    <p:sldLayoutId id="2147484160" r:id="rId1"/>
    <p:sldLayoutId id="2147484163" r:id="rId2"/>
  </p:sldLayoutIdLst>
  <p:txStyles>
    <p:titleStyle>
      <a:lvl1pPr algn="ctr" defTabSz="446710" rtl="0" eaLnBrk="0" fontAlgn="base" hangingPunct="0">
        <a:spcBef>
          <a:spcPct val="0"/>
        </a:spcBef>
        <a:spcAft>
          <a:spcPct val="0"/>
        </a:spcAft>
        <a:defRPr sz="4400" kern="1200">
          <a:solidFill>
            <a:schemeClr val="tx1"/>
          </a:solidFill>
          <a:latin typeface="+mj-lt"/>
          <a:ea typeface="ＭＳ Ｐゴシック" pitchFamily="-116" charset="-128"/>
          <a:cs typeface="ＭＳ Ｐゴシック" pitchFamily="-116" charset="-128"/>
        </a:defRPr>
      </a:lvl1pPr>
      <a:lvl2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2pPr>
      <a:lvl3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3pPr>
      <a:lvl4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4pPr>
      <a:lvl5pPr algn="ctr" defTabSz="446710" rtl="0" eaLnBrk="0" fontAlgn="base" hangingPunct="0">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5pPr>
      <a:lvl6pPr marL="450532"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6pPr>
      <a:lvl7pPr marL="901059"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7pPr>
      <a:lvl8pPr marL="1351550"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8pPr>
      <a:lvl9pPr marL="1802064" algn="ctr" defTabSz="450532" rtl="0" fontAlgn="base">
        <a:spcBef>
          <a:spcPct val="0"/>
        </a:spcBef>
        <a:spcAft>
          <a:spcPct val="0"/>
        </a:spcAft>
        <a:defRPr sz="4400">
          <a:solidFill>
            <a:schemeClr val="tx1"/>
          </a:solidFill>
          <a:latin typeface="Calibri" pitchFamily="-116" charset="0"/>
          <a:ea typeface="ＭＳ Ｐゴシック" pitchFamily="-116" charset="-128"/>
          <a:cs typeface="ＭＳ Ｐゴシック" pitchFamily="-116" charset="-128"/>
        </a:defRPr>
      </a:lvl9pPr>
    </p:titleStyle>
    <p:bodyStyle>
      <a:lvl1pPr marL="334675" indent="-334675" algn="l" defTabSz="44671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6" charset="-128"/>
          <a:cs typeface="ＭＳ Ｐゴシック" pitchFamily="-116" charset="-128"/>
        </a:defRPr>
      </a:lvl1pPr>
      <a:lvl2pPr marL="730341" indent="-277953" algn="l" defTabSz="44671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6" charset="-128"/>
          <a:cs typeface="+mn-cs"/>
        </a:defRPr>
      </a:lvl2pPr>
      <a:lvl3pPr marL="1124597" indent="-222650" algn="l" defTabSz="44671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6" charset="-128"/>
          <a:cs typeface="+mn-cs"/>
        </a:defRPr>
      </a:lvl3pPr>
      <a:lvl4pPr marL="1572725" indent="-222650" algn="l" defTabSz="44671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6" charset="-128"/>
          <a:cs typeface="+mn-cs"/>
        </a:defRPr>
      </a:lvl4pPr>
      <a:lvl5pPr marL="2025107" indent="-222650" algn="l" defTabSz="44671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6" charset="-128"/>
          <a:cs typeface="+mn-cs"/>
        </a:defRPr>
      </a:lvl5pPr>
      <a:lvl6pPr marL="2477825" indent="-225290" algn="l" defTabSz="450532" rtl="0" eaLnBrk="1" latinLnBrk="0" hangingPunct="1">
        <a:spcBef>
          <a:spcPct val="20000"/>
        </a:spcBef>
        <a:buFont typeface="Arial"/>
        <a:buChar char="•"/>
        <a:defRPr sz="2000" kern="1200">
          <a:solidFill>
            <a:schemeClr val="tx1"/>
          </a:solidFill>
          <a:latin typeface="+mn-lt"/>
          <a:ea typeface="+mn-ea"/>
          <a:cs typeface="+mn-cs"/>
        </a:defRPr>
      </a:lvl6pPr>
      <a:lvl7pPr marL="2928341" indent="-225290" algn="l" defTabSz="450532" rtl="0" eaLnBrk="1" latinLnBrk="0" hangingPunct="1">
        <a:spcBef>
          <a:spcPct val="20000"/>
        </a:spcBef>
        <a:buFont typeface="Arial"/>
        <a:buChar char="•"/>
        <a:defRPr sz="2000" kern="1200">
          <a:solidFill>
            <a:schemeClr val="tx1"/>
          </a:solidFill>
          <a:latin typeface="+mn-lt"/>
          <a:ea typeface="+mn-ea"/>
          <a:cs typeface="+mn-cs"/>
        </a:defRPr>
      </a:lvl7pPr>
      <a:lvl8pPr marL="3378852" indent="-225290" algn="l" defTabSz="450532" rtl="0" eaLnBrk="1" latinLnBrk="0" hangingPunct="1">
        <a:spcBef>
          <a:spcPct val="20000"/>
        </a:spcBef>
        <a:buFont typeface="Arial"/>
        <a:buChar char="•"/>
        <a:defRPr sz="2000" kern="1200">
          <a:solidFill>
            <a:schemeClr val="tx1"/>
          </a:solidFill>
          <a:latin typeface="+mn-lt"/>
          <a:ea typeface="+mn-ea"/>
          <a:cs typeface="+mn-cs"/>
        </a:defRPr>
      </a:lvl8pPr>
      <a:lvl9pPr marL="3829366" indent="-225290" algn="l" defTabSz="45053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0532" rtl="0" eaLnBrk="1" latinLnBrk="0" hangingPunct="1">
        <a:defRPr sz="1800" kern="1200">
          <a:solidFill>
            <a:schemeClr val="tx1"/>
          </a:solidFill>
          <a:latin typeface="+mn-lt"/>
          <a:ea typeface="+mn-ea"/>
          <a:cs typeface="+mn-cs"/>
        </a:defRPr>
      </a:lvl1pPr>
      <a:lvl2pPr marL="450532" algn="l" defTabSz="450532" rtl="0" eaLnBrk="1" latinLnBrk="0" hangingPunct="1">
        <a:defRPr sz="1800" kern="1200">
          <a:solidFill>
            <a:schemeClr val="tx1"/>
          </a:solidFill>
          <a:latin typeface="+mn-lt"/>
          <a:ea typeface="+mn-ea"/>
          <a:cs typeface="+mn-cs"/>
        </a:defRPr>
      </a:lvl2pPr>
      <a:lvl3pPr marL="901059" algn="l" defTabSz="450532" rtl="0" eaLnBrk="1" latinLnBrk="0" hangingPunct="1">
        <a:defRPr sz="1800" kern="1200">
          <a:solidFill>
            <a:schemeClr val="tx1"/>
          </a:solidFill>
          <a:latin typeface="+mn-lt"/>
          <a:ea typeface="+mn-ea"/>
          <a:cs typeface="+mn-cs"/>
        </a:defRPr>
      </a:lvl3pPr>
      <a:lvl4pPr marL="1351550" algn="l" defTabSz="450532" rtl="0" eaLnBrk="1" latinLnBrk="0" hangingPunct="1">
        <a:defRPr sz="1800" kern="1200">
          <a:solidFill>
            <a:schemeClr val="tx1"/>
          </a:solidFill>
          <a:latin typeface="+mn-lt"/>
          <a:ea typeface="+mn-ea"/>
          <a:cs typeface="+mn-cs"/>
        </a:defRPr>
      </a:lvl4pPr>
      <a:lvl5pPr marL="1802064" algn="l" defTabSz="450532" rtl="0" eaLnBrk="1" latinLnBrk="0" hangingPunct="1">
        <a:defRPr sz="1800" kern="1200">
          <a:solidFill>
            <a:schemeClr val="tx1"/>
          </a:solidFill>
          <a:latin typeface="+mn-lt"/>
          <a:ea typeface="+mn-ea"/>
          <a:cs typeface="+mn-cs"/>
        </a:defRPr>
      </a:lvl5pPr>
      <a:lvl6pPr marL="2252572" algn="l" defTabSz="450532" rtl="0" eaLnBrk="1" latinLnBrk="0" hangingPunct="1">
        <a:defRPr sz="1800" kern="1200">
          <a:solidFill>
            <a:schemeClr val="tx1"/>
          </a:solidFill>
          <a:latin typeface="+mn-lt"/>
          <a:ea typeface="+mn-ea"/>
          <a:cs typeface="+mn-cs"/>
        </a:defRPr>
      </a:lvl6pPr>
      <a:lvl7pPr marL="2703081" algn="l" defTabSz="450532" rtl="0" eaLnBrk="1" latinLnBrk="0" hangingPunct="1">
        <a:defRPr sz="1800" kern="1200">
          <a:solidFill>
            <a:schemeClr val="tx1"/>
          </a:solidFill>
          <a:latin typeface="+mn-lt"/>
          <a:ea typeface="+mn-ea"/>
          <a:cs typeface="+mn-cs"/>
        </a:defRPr>
      </a:lvl7pPr>
      <a:lvl8pPr marL="3153595" algn="l" defTabSz="450532" rtl="0" eaLnBrk="1" latinLnBrk="0" hangingPunct="1">
        <a:defRPr sz="1800" kern="1200">
          <a:solidFill>
            <a:schemeClr val="tx1"/>
          </a:solidFill>
          <a:latin typeface="+mn-lt"/>
          <a:ea typeface="+mn-ea"/>
          <a:cs typeface="+mn-cs"/>
        </a:defRPr>
      </a:lvl8pPr>
      <a:lvl9pPr marL="3604106" algn="l" defTabSz="4505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6BFECD78-3C8E-49F2-8FAB-59489D168ABB}" type="datetimeFigureOut">
              <a:rPr lang="en-US" smtClean="0">
                <a:solidFill>
                  <a:prstClr val="black">
                    <a:tint val="75000"/>
                  </a:prstClr>
                </a:solidFill>
                <a:latin typeface="Calibri"/>
                <a:ea typeface="+mn-ea"/>
                <a:cs typeface="+mn-cs"/>
              </a:rPr>
              <a:pPr defTabSz="914400" fontAlgn="auto">
                <a:spcBef>
                  <a:spcPts val="0"/>
                </a:spcBef>
                <a:spcAft>
                  <a:spcPts val="0"/>
                </a:spcAft>
              </a:pPr>
              <a:t>9/19/21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0FB56013-B943-42BA-886F-6F9D4EB85E9D}" type="slidenum">
              <a:rPr lang="en-US" smtClean="0">
                <a:solidFill>
                  <a:prstClr val="black">
                    <a:tint val="75000"/>
                  </a:prstClr>
                </a:solidFill>
                <a:latin typeface="Calibri"/>
                <a:ea typeface="+mn-ea"/>
                <a:cs typeface="+mn-cs"/>
              </a:rPr>
              <a:pPr defTabSz="9144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17839737"/>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6BFECD78-3C8E-49F2-8FAB-59489D168ABB}" type="datetimeFigureOut">
              <a:rPr lang="en-US" smtClean="0">
                <a:solidFill>
                  <a:prstClr val="black">
                    <a:tint val="75000"/>
                  </a:prstClr>
                </a:solidFill>
                <a:latin typeface="Calibri"/>
                <a:ea typeface="+mn-ea"/>
                <a:cs typeface="+mn-cs"/>
              </a:rPr>
              <a:pPr defTabSz="914400" fontAlgn="auto">
                <a:spcBef>
                  <a:spcPts val="0"/>
                </a:spcBef>
                <a:spcAft>
                  <a:spcPts val="0"/>
                </a:spcAft>
              </a:pPr>
              <a:t>9/19/21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0FB56013-B943-42BA-886F-6F9D4EB85E9D}" type="slidenum">
              <a:rPr lang="en-US" smtClean="0">
                <a:solidFill>
                  <a:prstClr val="black">
                    <a:tint val="75000"/>
                  </a:prstClr>
                </a:solidFill>
                <a:latin typeface="Calibri"/>
                <a:ea typeface="+mn-ea"/>
                <a:cs typeface="+mn-cs"/>
              </a:rPr>
              <a:pPr defTabSz="9144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93815018"/>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PS_PPT_Templates_17_c"/>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1" tIns="45652" rIns="91301" bIns="45652" numCol="1" anchor="ctr" anchorCtr="0" compatLnSpc="1">
            <a:prstTxWarp prst="textNoShape">
              <a:avLst/>
            </a:prstTxWarp>
          </a:bodyPr>
          <a:lstStyle/>
          <a:p>
            <a:pPr lvl="0"/>
            <a:r>
              <a:rPr lang="de-DE" altLang="en-US"/>
              <a:t>Click to edit Master title style</a:t>
            </a:r>
          </a:p>
        </p:txBody>
      </p:sp>
      <p:sp>
        <p:nvSpPr>
          <p:cNvPr id="3076"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1" tIns="45652" rIns="91301" bIns="45652" numCol="1" anchor="t" anchorCtr="0" compatLnSpc="1">
            <a:prstTxWarp prst="textNoShape">
              <a:avLst/>
            </a:prstTxWarp>
          </a:bodyPr>
          <a:lstStyle/>
          <a:p>
            <a:pPr lvl="0"/>
            <a:r>
              <a:rPr lang="de-DE" altLang="en-US"/>
              <a:t>Click to edit Master text styles</a:t>
            </a:r>
          </a:p>
          <a:p>
            <a:pPr lvl="1"/>
            <a:r>
              <a:rPr lang="de-DE" altLang="en-US"/>
              <a:t>Second level</a:t>
            </a:r>
          </a:p>
          <a:p>
            <a:pPr lvl="2"/>
            <a:r>
              <a:rPr lang="de-DE" altLang="en-US"/>
              <a:t>Third level</a:t>
            </a:r>
          </a:p>
          <a:p>
            <a:pPr lvl="3"/>
            <a:r>
              <a:rPr lang="de-DE" altLang="en-US"/>
              <a:t>Fourth level</a:t>
            </a:r>
          </a:p>
          <a:p>
            <a:pPr lvl="4"/>
            <a:r>
              <a:rPr lang="de-DE" altLang="en-US"/>
              <a:t>Fifth level</a:t>
            </a:r>
          </a:p>
        </p:txBody>
      </p:sp>
      <p:sp>
        <p:nvSpPr>
          <p:cNvPr id="205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01" tIns="45652" rIns="91301" bIns="45652" numCol="1" anchor="t" anchorCtr="0" compatLnSpc="1">
            <a:prstTxWarp prst="textNoShape">
              <a:avLst/>
            </a:prstTxWarp>
          </a:bodyPr>
          <a:lstStyle>
            <a:lvl1pPr defTabSz="455189">
              <a:defRPr sz="1400" smtClean="0">
                <a:solidFill>
                  <a:srgbClr val="000000"/>
                </a:solidFill>
                <a:ea typeface="ＭＳ Ｐゴシック" charset="0"/>
                <a:cs typeface="ＭＳ Ｐゴシック" charset="0"/>
              </a:defRPr>
            </a:lvl1pPr>
          </a:lstStyle>
          <a:p>
            <a:pPr>
              <a:defRPr/>
            </a:pPr>
            <a:endParaRPr lang="de-DE"/>
          </a:p>
        </p:txBody>
      </p:sp>
      <p:sp>
        <p:nvSpPr>
          <p:cNvPr id="2054"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01" tIns="45652" rIns="91301" bIns="45652" numCol="1" anchor="t" anchorCtr="0" compatLnSpc="1">
            <a:prstTxWarp prst="textNoShape">
              <a:avLst/>
            </a:prstTxWarp>
          </a:bodyPr>
          <a:lstStyle>
            <a:lvl1pPr algn="ctr" defTabSz="455189">
              <a:defRPr sz="1400" smtClean="0">
                <a:solidFill>
                  <a:srgbClr val="000000"/>
                </a:solidFill>
                <a:ea typeface="ＭＳ Ｐゴシック" charset="0"/>
                <a:cs typeface="ＭＳ Ｐゴシック" charset="0"/>
              </a:defRPr>
            </a:lvl1pPr>
          </a:lstStyle>
          <a:p>
            <a:pPr>
              <a:defRPr/>
            </a:pPr>
            <a:endParaRPr lang="de-DE"/>
          </a:p>
        </p:txBody>
      </p:sp>
      <p:sp>
        <p:nvSpPr>
          <p:cNvPr id="205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01" tIns="45652" rIns="91301" bIns="45652" numCol="1" anchor="t" anchorCtr="0" compatLnSpc="1">
            <a:prstTxWarp prst="textNoShape">
              <a:avLst/>
            </a:prstTxWarp>
          </a:bodyPr>
          <a:lstStyle>
            <a:lvl1pPr algn="r">
              <a:defRPr sz="1400">
                <a:solidFill>
                  <a:srgbClr val="000000"/>
                </a:solidFill>
              </a:defRPr>
            </a:lvl1pPr>
          </a:lstStyle>
          <a:p>
            <a:fld id="{72A3A281-A7D0-F945-B422-829FA5B7076A}" type="slidenum">
              <a:rPr lang="de-DE" altLang="en-US"/>
              <a:pPr/>
              <a:t>‹#›</a:t>
            </a:fld>
            <a:endParaRPr lang="de-DE" altLang="en-US"/>
          </a:p>
        </p:txBody>
      </p:sp>
    </p:spTree>
    <p:extLst>
      <p:ext uri="{BB962C8B-B14F-4D97-AF65-F5344CB8AC3E}">
        <p14:creationId xmlns:p14="http://schemas.microsoft.com/office/powerpoint/2010/main" val="1972606844"/>
      </p:ext>
    </p:extLst>
  </p:cSld>
  <p:clrMap bg1="lt1" tx1="dk1" bg2="lt2" tx2="dk2" accent1="accent1" accent2="accent2" accent3="accent3" accent4="accent4" accent5="accent5" accent6="accent6" hlink="hlink" folHlink="folHlink"/>
  <p:sldLayoutIdLst>
    <p:sldLayoutId id="21474841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0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0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0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06" charset="0"/>
          <a:ea typeface="ＭＳ Ｐゴシック" charset="0"/>
          <a:cs typeface="ＭＳ Ｐゴシック" charset="0"/>
        </a:defRPr>
      </a:lvl5pPr>
      <a:lvl6pPr marL="456506" algn="ctr" rtl="0" fontAlgn="base">
        <a:spcBef>
          <a:spcPct val="0"/>
        </a:spcBef>
        <a:spcAft>
          <a:spcPct val="0"/>
        </a:spcAft>
        <a:defRPr sz="4400">
          <a:solidFill>
            <a:schemeClr val="tx2"/>
          </a:solidFill>
          <a:latin typeface="Arial" pitchFamily="-106" charset="0"/>
        </a:defRPr>
      </a:lvl6pPr>
      <a:lvl7pPr marL="913010" algn="ctr" rtl="0" fontAlgn="base">
        <a:spcBef>
          <a:spcPct val="0"/>
        </a:spcBef>
        <a:spcAft>
          <a:spcPct val="0"/>
        </a:spcAft>
        <a:defRPr sz="4400">
          <a:solidFill>
            <a:schemeClr val="tx2"/>
          </a:solidFill>
          <a:latin typeface="Arial" pitchFamily="-106" charset="0"/>
        </a:defRPr>
      </a:lvl7pPr>
      <a:lvl8pPr marL="1369517" algn="ctr" rtl="0" fontAlgn="base">
        <a:spcBef>
          <a:spcPct val="0"/>
        </a:spcBef>
        <a:spcAft>
          <a:spcPct val="0"/>
        </a:spcAft>
        <a:defRPr sz="4400">
          <a:solidFill>
            <a:schemeClr val="tx2"/>
          </a:solidFill>
          <a:latin typeface="Arial" pitchFamily="-106" charset="0"/>
        </a:defRPr>
      </a:lvl8pPr>
      <a:lvl9pPr marL="1826021" algn="ctr" rtl="0" fontAlgn="base">
        <a:spcBef>
          <a:spcPct val="0"/>
        </a:spcBef>
        <a:spcAft>
          <a:spcPct val="0"/>
        </a:spcAft>
        <a:defRPr sz="4400">
          <a:solidFill>
            <a:schemeClr val="tx2"/>
          </a:solidFill>
          <a:latin typeface="Arial" pitchFamily="-106"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38188" indent="-280988"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38238" indent="-223838"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595438" indent="-223838"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1050" indent="-223838"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0781" indent="-228255" algn="l" rtl="0" fontAlgn="base">
        <a:spcBef>
          <a:spcPct val="20000"/>
        </a:spcBef>
        <a:spcAft>
          <a:spcPct val="0"/>
        </a:spcAft>
        <a:buChar char="»"/>
        <a:defRPr sz="2000">
          <a:solidFill>
            <a:schemeClr val="tx1"/>
          </a:solidFill>
          <a:latin typeface="+mn-lt"/>
          <a:ea typeface="ＭＳ Ｐゴシック" pitchFamily="-106" charset="-128"/>
        </a:defRPr>
      </a:lvl6pPr>
      <a:lvl7pPr marL="2967287" indent="-228255" algn="l" rtl="0" fontAlgn="base">
        <a:spcBef>
          <a:spcPct val="20000"/>
        </a:spcBef>
        <a:spcAft>
          <a:spcPct val="0"/>
        </a:spcAft>
        <a:buChar char="»"/>
        <a:defRPr sz="2000">
          <a:solidFill>
            <a:schemeClr val="tx1"/>
          </a:solidFill>
          <a:latin typeface="+mn-lt"/>
          <a:ea typeface="ＭＳ Ｐゴシック" pitchFamily="-106" charset="-128"/>
        </a:defRPr>
      </a:lvl7pPr>
      <a:lvl8pPr marL="3423791" indent="-228255" algn="l" rtl="0" fontAlgn="base">
        <a:spcBef>
          <a:spcPct val="20000"/>
        </a:spcBef>
        <a:spcAft>
          <a:spcPct val="0"/>
        </a:spcAft>
        <a:buChar char="»"/>
        <a:defRPr sz="2000">
          <a:solidFill>
            <a:schemeClr val="tx1"/>
          </a:solidFill>
          <a:latin typeface="+mn-lt"/>
          <a:ea typeface="ＭＳ Ｐゴシック" pitchFamily="-106" charset="-128"/>
        </a:defRPr>
      </a:lvl8pPr>
      <a:lvl9pPr marL="3880294" indent="-228255"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6506" rtl="0" eaLnBrk="1" latinLnBrk="0" hangingPunct="1">
        <a:defRPr sz="1800" kern="1200">
          <a:solidFill>
            <a:schemeClr val="tx1"/>
          </a:solidFill>
          <a:latin typeface="+mn-lt"/>
          <a:ea typeface="+mn-ea"/>
          <a:cs typeface="+mn-cs"/>
        </a:defRPr>
      </a:lvl1pPr>
      <a:lvl2pPr marL="456506" algn="l" defTabSz="456506" rtl="0" eaLnBrk="1" latinLnBrk="0" hangingPunct="1">
        <a:defRPr sz="1800" kern="1200">
          <a:solidFill>
            <a:schemeClr val="tx1"/>
          </a:solidFill>
          <a:latin typeface="+mn-lt"/>
          <a:ea typeface="+mn-ea"/>
          <a:cs typeface="+mn-cs"/>
        </a:defRPr>
      </a:lvl2pPr>
      <a:lvl3pPr marL="913010" algn="l" defTabSz="456506" rtl="0" eaLnBrk="1" latinLnBrk="0" hangingPunct="1">
        <a:defRPr sz="1800" kern="1200">
          <a:solidFill>
            <a:schemeClr val="tx1"/>
          </a:solidFill>
          <a:latin typeface="+mn-lt"/>
          <a:ea typeface="+mn-ea"/>
          <a:cs typeface="+mn-cs"/>
        </a:defRPr>
      </a:lvl3pPr>
      <a:lvl4pPr marL="1369517" algn="l" defTabSz="456506" rtl="0" eaLnBrk="1" latinLnBrk="0" hangingPunct="1">
        <a:defRPr sz="1800" kern="1200">
          <a:solidFill>
            <a:schemeClr val="tx1"/>
          </a:solidFill>
          <a:latin typeface="+mn-lt"/>
          <a:ea typeface="+mn-ea"/>
          <a:cs typeface="+mn-cs"/>
        </a:defRPr>
      </a:lvl4pPr>
      <a:lvl5pPr marL="1826021" algn="l" defTabSz="456506" rtl="0" eaLnBrk="1" latinLnBrk="0" hangingPunct="1">
        <a:defRPr sz="1800" kern="1200">
          <a:solidFill>
            <a:schemeClr val="tx1"/>
          </a:solidFill>
          <a:latin typeface="+mn-lt"/>
          <a:ea typeface="+mn-ea"/>
          <a:cs typeface="+mn-cs"/>
        </a:defRPr>
      </a:lvl5pPr>
      <a:lvl6pPr marL="2282529" algn="l" defTabSz="456506" rtl="0" eaLnBrk="1" latinLnBrk="0" hangingPunct="1">
        <a:defRPr sz="1800" kern="1200">
          <a:solidFill>
            <a:schemeClr val="tx1"/>
          </a:solidFill>
          <a:latin typeface="+mn-lt"/>
          <a:ea typeface="+mn-ea"/>
          <a:cs typeface="+mn-cs"/>
        </a:defRPr>
      </a:lvl6pPr>
      <a:lvl7pPr marL="2739032" algn="l" defTabSz="456506" rtl="0" eaLnBrk="1" latinLnBrk="0" hangingPunct="1">
        <a:defRPr sz="1800" kern="1200">
          <a:solidFill>
            <a:schemeClr val="tx1"/>
          </a:solidFill>
          <a:latin typeface="+mn-lt"/>
          <a:ea typeface="+mn-ea"/>
          <a:cs typeface="+mn-cs"/>
        </a:defRPr>
      </a:lvl7pPr>
      <a:lvl8pPr marL="3195539" algn="l" defTabSz="456506" rtl="0" eaLnBrk="1" latinLnBrk="0" hangingPunct="1">
        <a:defRPr sz="1800" kern="1200">
          <a:solidFill>
            <a:schemeClr val="tx1"/>
          </a:solidFill>
          <a:latin typeface="+mn-lt"/>
          <a:ea typeface="+mn-ea"/>
          <a:cs typeface="+mn-cs"/>
        </a:defRPr>
      </a:lvl8pPr>
      <a:lvl9pPr marL="3652043" algn="l" defTabSz="45650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1199" tIns="40596" rIns="81199" bIns="40596"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1199" tIns="40596" rIns="81199" bIns="4059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78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81199" tIns="40596" rIns="81199" bIns="40596" numCol="1" anchor="t" anchorCtr="0" compatLnSpc="1">
            <a:prstTxWarp prst="textNoShape">
              <a:avLst/>
            </a:prstTxWarp>
          </a:bodyPr>
          <a:lstStyle>
            <a:lvl1pPr defTabSz="913972" eaLnBrk="0" hangingPunct="0">
              <a:defRPr sz="1300">
                <a:solidFill>
                  <a:srgbClr val="000000"/>
                </a:solidFill>
                <a:ea typeface="ＭＳ Ｐゴシック" charset="0"/>
              </a:defRPr>
            </a:lvl1pPr>
          </a:lstStyle>
          <a:p>
            <a:pPr>
              <a:defRPr/>
            </a:pPr>
            <a:endParaRPr lang="en-US"/>
          </a:p>
        </p:txBody>
      </p:sp>
      <p:sp>
        <p:nvSpPr>
          <p:cNvPr id="1178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81199" tIns="40596" rIns="81199" bIns="40596" numCol="1" anchor="t" anchorCtr="0" compatLnSpc="1">
            <a:prstTxWarp prst="textNoShape">
              <a:avLst/>
            </a:prstTxWarp>
          </a:bodyPr>
          <a:lstStyle>
            <a:lvl1pPr algn="ctr" defTabSz="913972" eaLnBrk="0" hangingPunct="0">
              <a:defRPr sz="1300">
                <a:solidFill>
                  <a:srgbClr val="000000"/>
                </a:solidFill>
                <a:ea typeface="ＭＳ Ｐゴシック" charset="0"/>
              </a:defRPr>
            </a:lvl1pPr>
          </a:lstStyle>
          <a:p>
            <a:pPr>
              <a:defRPr/>
            </a:pPr>
            <a:endParaRPr lang="en-US"/>
          </a:p>
        </p:txBody>
      </p:sp>
      <p:sp>
        <p:nvSpPr>
          <p:cNvPr id="11786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81199" tIns="40596" rIns="81199" bIns="40596" numCol="1" anchor="t" anchorCtr="0" compatLnSpc="1">
            <a:prstTxWarp prst="textNoShape">
              <a:avLst/>
            </a:prstTxWarp>
          </a:bodyPr>
          <a:lstStyle>
            <a:lvl1pPr algn="r" defTabSz="912813" eaLnBrk="0" hangingPunct="0">
              <a:defRPr sz="1300">
                <a:solidFill>
                  <a:srgbClr val="000000"/>
                </a:solidFill>
              </a:defRPr>
            </a:lvl1pPr>
          </a:lstStyle>
          <a:p>
            <a:fld id="{B7133B05-8EC2-824F-824D-7BD9847AA5C5}" type="slidenum">
              <a:rPr lang="en-US" altLang="en-US"/>
              <a:pPr/>
              <a:t>‹#›</a:t>
            </a:fld>
            <a:endParaRPr lang="en-US" altLang="en-US"/>
          </a:p>
        </p:txBody>
      </p:sp>
    </p:spTree>
    <p:extLst>
      <p:ext uri="{BB962C8B-B14F-4D97-AF65-F5344CB8AC3E}">
        <p14:creationId xmlns:p14="http://schemas.microsoft.com/office/powerpoint/2010/main" val="3903483153"/>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ransition spd="slow"/>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5pPr>
      <a:lvl6pPr marL="405846" algn="ctr" rtl="0" fontAlgn="base">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6pPr>
      <a:lvl7pPr marL="811692" algn="ctr" rtl="0" fontAlgn="base">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7pPr>
      <a:lvl8pPr marL="1217562" algn="ctr" rtl="0" fontAlgn="base">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8pPr>
      <a:lvl9pPr marL="1623409" algn="ctr" rtl="0" fontAlgn="base">
        <a:spcBef>
          <a:spcPct val="0"/>
        </a:spcBef>
        <a:spcAft>
          <a:spcPct val="0"/>
        </a:spcAft>
        <a:defRPr sz="3900">
          <a:solidFill>
            <a:schemeClr val="tx2"/>
          </a:solidFill>
          <a:latin typeface="Arial" pitchFamily="92" charset="0"/>
          <a:ea typeface="ＭＳ Ｐゴシック" pitchFamily="92" charset="-128"/>
          <a:cs typeface="ＭＳ Ｐゴシック" pitchFamily="92" charset="-128"/>
        </a:defRPr>
      </a:lvl9pPr>
    </p:titleStyle>
    <p:bodyStyle>
      <a:lvl1pPr marL="300038" indent="-300038" algn="l" rtl="0" eaLnBrk="0" fontAlgn="base" hangingPunct="0">
        <a:spcBef>
          <a:spcPct val="20000"/>
        </a:spcBef>
        <a:spcAft>
          <a:spcPct val="0"/>
        </a:spcAft>
        <a:buChar char="•"/>
        <a:defRPr sz="2900">
          <a:solidFill>
            <a:schemeClr val="tx1"/>
          </a:solidFill>
          <a:latin typeface="+mn-lt"/>
          <a:ea typeface="+mn-ea"/>
          <a:cs typeface="+mn-cs"/>
        </a:defRPr>
      </a:lvl1pPr>
      <a:lvl2pPr marL="655638" indent="-250825" algn="l" rtl="0" eaLnBrk="0" fontAlgn="base" hangingPunct="0">
        <a:spcBef>
          <a:spcPct val="20000"/>
        </a:spcBef>
        <a:spcAft>
          <a:spcPct val="0"/>
        </a:spcAft>
        <a:buChar char="–"/>
        <a:defRPr sz="2500">
          <a:solidFill>
            <a:schemeClr val="tx1"/>
          </a:solidFill>
          <a:latin typeface="+mn-lt"/>
          <a:ea typeface="+mn-ea"/>
        </a:defRPr>
      </a:lvl2pPr>
      <a:lvl3pPr marL="1012825" indent="-200025" algn="l" rtl="0" eaLnBrk="0" fontAlgn="base" hangingPunct="0">
        <a:spcBef>
          <a:spcPct val="20000"/>
        </a:spcBef>
        <a:spcAft>
          <a:spcPct val="0"/>
        </a:spcAft>
        <a:buChar char="•"/>
        <a:defRPr sz="2200">
          <a:solidFill>
            <a:schemeClr val="tx1"/>
          </a:solidFill>
          <a:latin typeface="+mn-lt"/>
          <a:ea typeface="+mn-ea"/>
        </a:defRPr>
      </a:lvl3pPr>
      <a:lvl4pPr marL="1417638" indent="-200025" algn="l" rtl="0" eaLnBrk="0" fontAlgn="base" hangingPunct="0">
        <a:spcBef>
          <a:spcPct val="20000"/>
        </a:spcBef>
        <a:spcAft>
          <a:spcPct val="0"/>
        </a:spcAft>
        <a:buChar char="–"/>
        <a:defRPr>
          <a:solidFill>
            <a:schemeClr val="tx1"/>
          </a:solidFill>
          <a:latin typeface="+mn-lt"/>
          <a:ea typeface="+mn-ea"/>
        </a:defRPr>
      </a:lvl4pPr>
      <a:lvl5pPr marL="1822450" indent="-200025" algn="l" rtl="0" eaLnBrk="0" fontAlgn="base" hangingPunct="0">
        <a:spcBef>
          <a:spcPct val="20000"/>
        </a:spcBef>
        <a:spcAft>
          <a:spcPct val="0"/>
        </a:spcAft>
        <a:buChar char="»"/>
        <a:defRPr>
          <a:solidFill>
            <a:schemeClr val="tx1"/>
          </a:solidFill>
          <a:latin typeface="+mn-lt"/>
          <a:ea typeface="+mn-ea"/>
        </a:defRPr>
      </a:lvl5pPr>
      <a:lvl6pPr marL="2232195" indent="-202921" algn="l" rtl="0" fontAlgn="base">
        <a:spcBef>
          <a:spcPct val="20000"/>
        </a:spcBef>
        <a:spcAft>
          <a:spcPct val="0"/>
        </a:spcAft>
        <a:buChar char="»"/>
        <a:defRPr sz="1800">
          <a:solidFill>
            <a:schemeClr val="tx1"/>
          </a:solidFill>
          <a:latin typeface="+mn-lt"/>
          <a:ea typeface="+mn-ea"/>
        </a:defRPr>
      </a:lvl6pPr>
      <a:lvl7pPr marL="2638049" indent="-202921" algn="l" rtl="0" fontAlgn="base">
        <a:spcBef>
          <a:spcPct val="20000"/>
        </a:spcBef>
        <a:spcAft>
          <a:spcPct val="0"/>
        </a:spcAft>
        <a:buChar char="»"/>
        <a:defRPr sz="1800">
          <a:solidFill>
            <a:schemeClr val="tx1"/>
          </a:solidFill>
          <a:latin typeface="+mn-lt"/>
          <a:ea typeface="+mn-ea"/>
        </a:defRPr>
      </a:lvl7pPr>
      <a:lvl8pPr marL="3043909" indent="-202921" algn="l" rtl="0" fontAlgn="base">
        <a:spcBef>
          <a:spcPct val="20000"/>
        </a:spcBef>
        <a:spcAft>
          <a:spcPct val="0"/>
        </a:spcAft>
        <a:buChar char="»"/>
        <a:defRPr sz="1800">
          <a:solidFill>
            <a:schemeClr val="tx1"/>
          </a:solidFill>
          <a:latin typeface="+mn-lt"/>
          <a:ea typeface="+mn-ea"/>
        </a:defRPr>
      </a:lvl8pPr>
      <a:lvl9pPr marL="3449759" indent="-202921" algn="l" rtl="0" fontAlgn="base">
        <a:spcBef>
          <a:spcPct val="20000"/>
        </a:spcBef>
        <a:spcAft>
          <a:spcPct val="0"/>
        </a:spcAft>
        <a:buChar char="»"/>
        <a:defRPr sz="1800">
          <a:solidFill>
            <a:schemeClr val="tx1"/>
          </a:solidFill>
          <a:latin typeface="+mn-lt"/>
          <a:ea typeface="+mn-ea"/>
        </a:defRPr>
      </a:lvl9pPr>
    </p:bodyStyle>
    <p:otherStyle>
      <a:defPPr>
        <a:defRPr lang="en-US"/>
      </a:defPPr>
      <a:lvl1pPr marL="0" algn="l" defTabSz="405846" rtl="0" eaLnBrk="1" latinLnBrk="0" hangingPunct="1">
        <a:defRPr sz="1600" kern="1200">
          <a:solidFill>
            <a:schemeClr val="tx1"/>
          </a:solidFill>
          <a:latin typeface="+mn-lt"/>
          <a:ea typeface="+mn-ea"/>
          <a:cs typeface="+mn-cs"/>
        </a:defRPr>
      </a:lvl1pPr>
      <a:lvl2pPr marL="405846" algn="l" defTabSz="405846" rtl="0" eaLnBrk="1" latinLnBrk="0" hangingPunct="1">
        <a:defRPr sz="1600" kern="1200">
          <a:solidFill>
            <a:schemeClr val="tx1"/>
          </a:solidFill>
          <a:latin typeface="+mn-lt"/>
          <a:ea typeface="+mn-ea"/>
          <a:cs typeface="+mn-cs"/>
        </a:defRPr>
      </a:lvl2pPr>
      <a:lvl3pPr marL="811692" algn="l" defTabSz="405846" rtl="0" eaLnBrk="1" latinLnBrk="0" hangingPunct="1">
        <a:defRPr sz="1600" kern="1200">
          <a:solidFill>
            <a:schemeClr val="tx1"/>
          </a:solidFill>
          <a:latin typeface="+mn-lt"/>
          <a:ea typeface="+mn-ea"/>
          <a:cs typeface="+mn-cs"/>
        </a:defRPr>
      </a:lvl3pPr>
      <a:lvl4pPr marL="1217562" algn="l" defTabSz="405846" rtl="0" eaLnBrk="1" latinLnBrk="0" hangingPunct="1">
        <a:defRPr sz="1600" kern="1200">
          <a:solidFill>
            <a:schemeClr val="tx1"/>
          </a:solidFill>
          <a:latin typeface="+mn-lt"/>
          <a:ea typeface="+mn-ea"/>
          <a:cs typeface="+mn-cs"/>
        </a:defRPr>
      </a:lvl4pPr>
      <a:lvl5pPr marL="1623409" algn="l" defTabSz="405846" rtl="0" eaLnBrk="1" latinLnBrk="0" hangingPunct="1">
        <a:defRPr sz="1600" kern="1200">
          <a:solidFill>
            <a:schemeClr val="tx1"/>
          </a:solidFill>
          <a:latin typeface="+mn-lt"/>
          <a:ea typeface="+mn-ea"/>
          <a:cs typeface="+mn-cs"/>
        </a:defRPr>
      </a:lvl5pPr>
      <a:lvl6pPr marL="2029276" algn="l" defTabSz="405846" rtl="0" eaLnBrk="1" latinLnBrk="0" hangingPunct="1">
        <a:defRPr sz="1600" kern="1200">
          <a:solidFill>
            <a:schemeClr val="tx1"/>
          </a:solidFill>
          <a:latin typeface="+mn-lt"/>
          <a:ea typeface="+mn-ea"/>
          <a:cs typeface="+mn-cs"/>
        </a:defRPr>
      </a:lvl6pPr>
      <a:lvl7pPr marL="2435124" algn="l" defTabSz="405846" rtl="0" eaLnBrk="1" latinLnBrk="0" hangingPunct="1">
        <a:defRPr sz="1600" kern="1200">
          <a:solidFill>
            <a:schemeClr val="tx1"/>
          </a:solidFill>
          <a:latin typeface="+mn-lt"/>
          <a:ea typeface="+mn-ea"/>
          <a:cs typeface="+mn-cs"/>
        </a:defRPr>
      </a:lvl7pPr>
      <a:lvl8pPr marL="2840984" algn="l" defTabSz="405846" rtl="0" eaLnBrk="1" latinLnBrk="0" hangingPunct="1">
        <a:defRPr sz="1600" kern="1200">
          <a:solidFill>
            <a:schemeClr val="tx1"/>
          </a:solidFill>
          <a:latin typeface="+mn-lt"/>
          <a:ea typeface="+mn-ea"/>
          <a:cs typeface="+mn-cs"/>
        </a:defRPr>
      </a:lvl8pPr>
      <a:lvl9pPr marL="3246826" algn="l" defTabSz="405846"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1" tIns="45652" rIns="91301" bIns="45652"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1" tIns="45652" rIns="91301" bIns="4565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01" tIns="45652" rIns="91301" bIns="45652" numCol="1" anchor="ctr" anchorCtr="0" compatLnSpc="1">
            <a:prstTxWarp prst="textNoShape">
              <a:avLst/>
            </a:prstTxWarp>
          </a:bodyPr>
          <a:lstStyle>
            <a:lvl1pPr>
              <a:defRPr sz="1200">
                <a:solidFill>
                  <a:srgbClr val="898989"/>
                </a:solidFill>
                <a:latin typeface="Calibri" charset="0"/>
              </a:defRPr>
            </a:lvl1pPr>
          </a:lstStyle>
          <a:p>
            <a:fld id="{66FBDBAC-37A3-6C47-AEE4-4B9C498055A2}" type="datetime1">
              <a:rPr lang="en-US" altLang="en-US"/>
              <a:pPr/>
              <a:t>9/19/21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01" tIns="45652" rIns="91301" bIns="45652" numCol="1" anchor="ctr" anchorCtr="0" compatLnSpc="1">
            <a:prstTxWarp prst="textNoShape">
              <a:avLst/>
            </a:prstTxWarp>
          </a:bodyPr>
          <a:lstStyle>
            <a:lvl1pPr algn="ctr" defTabSz="455189">
              <a:defRPr sz="1200" smtClean="0">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01" tIns="45652" rIns="91301" bIns="45652" numCol="1" anchor="ctr" anchorCtr="0" compatLnSpc="1">
            <a:prstTxWarp prst="textNoShape">
              <a:avLst/>
            </a:prstTxWarp>
          </a:bodyPr>
          <a:lstStyle>
            <a:lvl1pPr algn="r">
              <a:defRPr sz="1200">
                <a:solidFill>
                  <a:srgbClr val="898989"/>
                </a:solidFill>
                <a:latin typeface="Calibri" charset="0"/>
              </a:defRPr>
            </a:lvl1pPr>
          </a:lstStyle>
          <a:p>
            <a:fld id="{D5C75973-5903-D54C-A918-7B35ED43B6B0}" type="slidenum">
              <a:rPr lang="en-US" altLang="en-US"/>
              <a:pPr/>
              <a:t>‹#›</a:t>
            </a:fld>
            <a:endParaRPr lang="en-US" altLang="en-US"/>
          </a:p>
        </p:txBody>
      </p:sp>
    </p:spTree>
    <p:extLst>
      <p:ext uri="{BB962C8B-B14F-4D97-AF65-F5344CB8AC3E}">
        <p14:creationId xmlns:p14="http://schemas.microsoft.com/office/powerpoint/2010/main" val="2554662777"/>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28" charset="-128"/>
          <a:cs typeface="ＭＳ Ｐゴシック" pitchFamily="-128" charset="-128"/>
        </a:defRPr>
      </a:lvl1pPr>
      <a:lvl2pPr algn="ctr" defTabSz="454025"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2pPr>
      <a:lvl3pPr algn="ctr" defTabSz="454025"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3pPr>
      <a:lvl4pPr algn="ctr" defTabSz="454025"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4pPr>
      <a:lvl5pPr algn="ctr" defTabSz="454025"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5pPr>
      <a:lvl6pPr marL="409715" algn="ctr" defTabSz="455242"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6pPr>
      <a:lvl7pPr marL="819431" algn="ctr" defTabSz="455242"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7pPr>
      <a:lvl8pPr marL="1229147" algn="ctr" defTabSz="455242"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8pPr>
      <a:lvl9pPr marL="1638863" algn="ctr" defTabSz="455242"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28" charset="-128"/>
          <a:cs typeface="ＭＳ Ｐゴシック" pitchFamily="-128"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28"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28" charset="-128"/>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5pPr>
      <a:lvl6pPr marL="2510781" indent="-228255" algn="l" defTabSz="456506" rtl="0" eaLnBrk="1" latinLnBrk="0" hangingPunct="1">
        <a:spcBef>
          <a:spcPct val="20000"/>
        </a:spcBef>
        <a:buFont typeface="Arial"/>
        <a:buChar char="•"/>
        <a:defRPr sz="2000" kern="1200">
          <a:solidFill>
            <a:schemeClr val="tx1"/>
          </a:solidFill>
          <a:latin typeface="+mn-lt"/>
          <a:ea typeface="+mn-ea"/>
          <a:cs typeface="+mn-cs"/>
        </a:defRPr>
      </a:lvl6pPr>
      <a:lvl7pPr marL="2967287" indent="-228255" algn="l" defTabSz="456506" rtl="0" eaLnBrk="1" latinLnBrk="0" hangingPunct="1">
        <a:spcBef>
          <a:spcPct val="20000"/>
        </a:spcBef>
        <a:buFont typeface="Arial"/>
        <a:buChar char="•"/>
        <a:defRPr sz="2000" kern="1200">
          <a:solidFill>
            <a:schemeClr val="tx1"/>
          </a:solidFill>
          <a:latin typeface="+mn-lt"/>
          <a:ea typeface="+mn-ea"/>
          <a:cs typeface="+mn-cs"/>
        </a:defRPr>
      </a:lvl7pPr>
      <a:lvl8pPr marL="3423791" indent="-228255" algn="l" defTabSz="456506" rtl="0" eaLnBrk="1" latinLnBrk="0" hangingPunct="1">
        <a:spcBef>
          <a:spcPct val="20000"/>
        </a:spcBef>
        <a:buFont typeface="Arial"/>
        <a:buChar char="•"/>
        <a:defRPr sz="2000" kern="1200">
          <a:solidFill>
            <a:schemeClr val="tx1"/>
          </a:solidFill>
          <a:latin typeface="+mn-lt"/>
          <a:ea typeface="+mn-ea"/>
          <a:cs typeface="+mn-cs"/>
        </a:defRPr>
      </a:lvl8pPr>
      <a:lvl9pPr marL="3880294" indent="-228255" algn="l" defTabSz="4565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06" rtl="0" eaLnBrk="1" latinLnBrk="0" hangingPunct="1">
        <a:defRPr sz="1800" kern="1200">
          <a:solidFill>
            <a:schemeClr val="tx1"/>
          </a:solidFill>
          <a:latin typeface="+mn-lt"/>
          <a:ea typeface="+mn-ea"/>
          <a:cs typeface="+mn-cs"/>
        </a:defRPr>
      </a:lvl1pPr>
      <a:lvl2pPr marL="456506" algn="l" defTabSz="456506" rtl="0" eaLnBrk="1" latinLnBrk="0" hangingPunct="1">
        <a:defRPr sz="1800" kern="1200">
          <a:solidFill>
            <a:schemeClr val="tx1"/>
          </a:solidFill>
          <a:latin typeface="+mn-lt"/>
          <a:ea typeface="+mn-ea"/>
          <a:cs typeface="+mn-cs"/>
        </a:defRPr>
      </a:lvl2pPr>
      <a:lvl3pPr marL="913010" algn="l" defTabSz="456506" rtl="0" eaLnBrk="1" latinLnBrk="0" hangingPunct="1">
        <a:defRPr sz="1800" kern="1200">
          <a:solidFill>
            <a:schemeClr val="tx1"/>
          </a:solidFill>
          <a:latin typeface="+mn-lt"/>
          <a:ea typeface="+mn-ea"/>
          <a:cs typeface="+mn-cs"/>
        </a:defRPr>
      </a:lvl3pPr>
      <a:lvl4pPr marL="1369517" algn="l" defTabSz="456506" rtl="0" eaLnBrk="1" latinLnBrk="0" hangingPunct="1">
        <a:defRPr sz="1800" kern="1200">
          <a:solidFill>
            <a:schemeClr val="tx1"/>
          </a:solidFill>
          <a:latin typeface="+mn-lt"/>
          <a:ea typeface="+mn-ea"/>
          <a:cs typeface="+mn-cs"/>
        </a:defRPr>
      </a:lvl4pPr>
      <a:lvl5pPr marL="1826021" algn="l" defTabSz="456506" rtl="0" eaLnBrk="1" latinLnBrk="0" hangingPunct="1">
        <a:defRPr sz="1800" kern="1200">
          <a:solidFill>
            <a:schemeClr val="tx1"/>
          </a:solidFill>
          <a:latin typeface="+mn-lt"/>
          <a:ea typeface="+mn-ea"/>
          <a:cs typeface="+mn-cs"/>
        </a:defRPr>
      </a:lvl5pPr>
      <a:lvl6pPr marL="2282529" algn="l" defTabSz="456506" rtl="0" eaLnBrk="1" latinLnBrk="0" hangingPunct="1">
        <a:defRPr sz="1800" kern="1200">
          <a:solidFill>
            <a:schemeClr val="tx1"/>
          </a:solidFill>
          <a:latin typeface="+mn-lt"/>
          <a:ea typeface="+mn-ea"/>
          <a:cs typeface="+mn-cs"/>
        </a:defRPr>
      </a:lvl6pPr>
      <a:lvl7pPr marL="2739032" algn="l" defTabSz="456506" rtl="0" eaLnBrk="1" latinLnBrk="0" hangingPunct="1">
        <a:defRPr sz="1800" kern="1200">
          <a:solidFill>
            <a:schemeClr val="tx1"/>
          </a:solidFill>
          <a:latin typeface="+mn-lt"/>
          <a:ea typeface="+mn-ea"/>
          <a:cs typeface="+mn-cs"/>
        </a:defRPr>
      </a:lvl7pPr>
      <a:lvl8pPr marL="3195539" algn="l" defTabSz="456506" rtl="0" eaLnBrk="1" latinLnBrk="0" hangingPunct="1">
        <a:defRPr sz="1800" kern="1200">
          <a:solidFill>
            <a:schemeClr val="tx1"/>
          </a:solidFill>
          <a:latin typeface="+mn-lt"/>
          <a:ea typeface="+mn-ea"/>
          <a:cs typeface="+mn-cs"/>
        </a:defRPr>
      </a:lvl8pPr>
      <a:lvl9pPr marL="3652043" algn="l" defTabSz="45650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1" tIns="45652" rIns="91301" bIns="45652" numCol="1" anchor="ctr" anchorCtr="0" compatLnSpc="1">
            <a:prstTxWarp prst="textNoShape">
              <a:avLst/>
            </a:prstTxWarp>
          </a:bodyPr>
          <a:lstStyle/>
          <a:p>
            <a:pPr lvl="0"/>
            <a:r>
              <a:rPr lang="en-US" altLang="en-US"/>
              <a:t>Click to edit Master title style</a:t>
            </a:r>
          </a:p>
        </p:txBody>
      </p:sp>
      <p:sp>
        <p:nvSpPr>
          <p:cNvPr id="215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1" tIns="45652" rIns="91301" bIns="4565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01" tIns="45652" rIns="91301" bIns="45652" numCol="1" anchor="ctr" anchorCtr="0" compatLnSpc="1">
            <a:prstTxWarp prst="textNoShape">
              <a:avLst/>
            </a:prstTxWarp>
          </a:bodyPr>
          <a:lstStyle>
            <a:lvl1pPr defTabSz="455613">
              <a:defRPr sz="1200">
                <a:solidFill>
                  <a:srgbClr val="898989"/>
                </a:solidFill>
                <a:latin typeface="Calibri" charset="0"/>
              </a:defRPr>
            </a:lvl1pPr>
          </a:lstStyle>
          <a:p>
            <a:fld id="{2C4D7E32-945C-864E-AA46-FB4DA3B120C1}" type="datetime1">
              <a:rPr lang="en-US" altLang="en-US"/>
              <a:pPr/>
              <a:t>9/19/21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01" tIns="45652" rIns="91301" bIns="45652" rtlCol="0" anchor="ctr"/>
          <a:lstStyle>
            <a:lvl1pPr algn="ctr" defTabSz="456506"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01" tIns="45652" rIns="91301" bIns="45652" numCol="1" anchor="ctr" anchorCtr="0" compatLnSpc="1">
            <a:prstTxWarp prst="textNoShape">
              <a:avLst/>
            </a:prstTxWarp>
          </a:bodyPr>
          <a:lstStyle>
            <a:lvl1pPr algn="r" defTabSz="455613">
              <a:defRPr sz="1200">
                <a:solidFill>
                  <a:srgbClr val="898989"/>
                </a:solidFill>
                <a:latin typeface="Calibri" charset="0"/>
              </a:defRPr>
            </a:lvl1pPr>
          </a:lstStyle>
          <a:p>
            <a:fld id="{E25980F8-129E-BE4A-8BD1-97628311CF24}" type="slidenum">
              <a:rPr lang="en-US" altLang="en-US"/>
              <a:pPr/>
              <a:t>‹#›</a:t>
            </a:fld>
            <a:endParaRPr lang="en-US" altLang="en-US"/>
          </a:p>
        </p:txBody>
      </p:sp>
    </p:spTree>
    <p:extLst>
      <p:ext uri="{BB962C8B-B14F-4D97-AF65-F5344CB8AC3E}">
        <p14:creationId xmlns:p14="http://schemas.microsoft.com/office/powerpoint/2010/main" val="595899061"/>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60" algn="ctr" defTabSz="45497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117" algn="ctr" defTabSz="45497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677" algn="ctr" defTabSz="45497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235" algn="ctr" defTabSz="45497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8188"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8238"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3850"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1050"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781" indent="-228255" algn="l" defTabSz="456506" rtl="0" eaLnBrk="1" latinLnBrk="0" hangingPunct="1">
        <a:spcBef>
          <a:spcPct val="20000"/>
        </a:spcBef>
        <a:buFont typeface="Arial"/>
        <a:buChar char="•"/>
        <a:defRPr sz="2000" kern="1200">
          <a:solidFill>
            <a:schemeClr val="tx1"/>
          </a:solidFill>
          <a:latin typeface="+mn-lt"/>
          <a:ea typeface="+mn-ea"/>
          <a:cs typeface="+mn-cs"/>
        </a:defRPr>
      </a:lvl6pPr>
      <a:lvl7pPr marL="2967287" indent="-228255" algn="l" defTabSz="456506" rtl="0" eaLnBrk="1" latinLnBrk="0" hangingPunct="1">
        <a:spcBef>
          <a:spcPct val="20000"/>
        </a:spcBef>
        <a:buFont typeface="Arial"/>
        <a:buChar char="•"/>
        <a:defRPr sz="2000" kern="1200">
          <a:solidFill>
            <a:schemeClr val="tx1"/>
          </a:solidFill>
          <a:latin typeface="+mn-lt"/>
          <a:ea typeface="+mn-ea"/>
          <a:cs typeface="+mn-cs"/>
        </a:defRPr>
      </a:lvl7pPr>
      <a:lvl8pPr marL="3423791" indent="-228255" algn="l" defTabSz="456506" rtl="0" eaLnBrk="1" latinLnBrk="0" hangingPunct="1">
        <a:spcBef>
          <a:spcPct val="20000"/>
        </a:spcBef>
        <a:buFont typeface="Arial"/>
        <a:buChar char="•"/>
        <a:defRPr sz="2000" kern="1200">
          <a:solidFill>
            <a:schemeClr val="tx1"/>
          </a:solidFill>
          <a:latin typeface="+mn-lt"/>
          <a:ea typeface="+mn-ea"/>
          <a:cs typeface="+mn-cs"/>
        </a:defRPr>
      </a:lvl8pPr>
      <a:lvl9pPr marL="3880294" indent="-228255" algn="l" defTabSz="4565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06" rtl="0" eaLnBrk="1" latinLnBrk="0" hangingPunct="1">
        <a:defRPr sz="1800" kern="1200">
          <a:solidFill>
            <a:schemeClr val="tx1"/>
          </a:solidFill>
          <a:latin typeface="+mn-lt"/>
          <a:ea typeface="+mn-ea"/>
          <a:cs typeface="+mn-cs"/>
        </a:defRPr>
      </a:lvl1pPr>
      <a:lvl2pPr marL="456506" algn="l" defTabSz="456506" rtl="0" eaLnBrk="1" latinLnBrk="0" hangingPunct="1">
        <a:defRPr sz="1800" kern="1200">
          <a:solidFill>
            <a:schemeClr val="tx1"/>
          </a:solidFill>
          <a:latin typeface="+mn-lt"/>
          <a:ea typeface="+mn-ea"/>
          <a:cs typeface="+mn-cs"/>
        </a:defRPr>
      </a:lvl2pPr>
      <a:lvl3pPr marL="913010" algn="l" defTabSz="456506" rtl="0" eaLnBrk="1" latinLnBrk="0" hangingPunct="1">
        <a:defRPr sz="1800" kern="1200">
          <a:solidFill>
            <a:schemeClr val="tx1"/>
          </a:solidFill>
          <a:latin typeface="+mn-lt"/>
          <a:ea typeface="+mn-ea"/>
          <a:cs typeface="+mn-cs"/>
        </a:defRPr>
      </a:lvl3pPr>
      <a:lvl4pPr marL="1369517" algn="l" defTabSz="456506" rtl="0" eaLnBrk="1" latinLnBrk="0" hangingPunct="1">
        <a:defRPr sz="1800" kern="1200">
          <a:solidFill>
            <a:schemeClr val="tx1"/>
          </a:solidFill>
          <a:latin typeface="+mn-lt"/>
          <a:ea typeface="+mn-ea"/>
          <a:cs typeface="+mn-cs"/>
        </a:defRPr>
      </a:lvl4pPr>
      <a:lvl5pPr marL="1826021" algn="l" defTabSz="456506" rtl="0" eaLnBrk="1" latinLnBrk="0" hangingPunct="1">
        <a:defRPr sz="1800" kern="1200">
          <a:solidFill>
            <a:schemeClr val="tx1"/>
          </a:solidFill>
          <a:latin typeface="+mn-lt"/>
          <a:ea typeface="+mn-ea"/>
          <a:cs typeface="+mn-cs"/>
        </a:defRPr>
      </a:lvl5pPr>
      <a:lvl6pPr marL="2282529" algn="l" defTabSz="456506" rtl="0" eaLnBrk="1" latinLnBrk="0" hangingPunct="1">
        <a:defRPr sz="1800" kern="1200">
          <a:solidFill>
            <a:schemeClr val="tx1"/>
          </a:solidFill>
          <a:latin typeface="+mn-lt"/>
          <a:ea typeface="+mn-ea"/>
          <a:cs typeface="+mn-cs"/>
        </a:defRPr>
      </a:lvl6pPr>
      <a:lvl7pPr marL="2739032" algn="l" defTabSz="456506" rtl="0" eaLnBrk="1" latinLnBrk="0" hangingPunct="1">
        <a:defRPr sz="1800" kern="1200">
          <a:solidFill>
            <a:schemeClr val="tx1"/>
          </a:solidFill>
          <a:latin typeface="+mn-lt"/>
          <a:ea typeface="+mn-ea"/>
          <a:cs typeface="+mn-cs"/>
        </a:defRPr>
      </a:lvl7pPr>
      <a:lvl8pPr marL="3195539" algn="l" defTabSz="456506" rtl="0" eaLnBrk="1" latinLnBrk="0" hangingPunct="1">
        <a:defRPr sz="1800" kern="1200">
          <a:solidFill>
            <a:schemeClr val="tx1"/>
          </a:solidFill>
          <a:latin typeface="+mn-lt"/>
          <a:ea typeface="+mn-ea"/>
          <a:cs typeface="+mn-cs"/>
        </a:defRPr>
      </a:lvl8pPr>
      <a:lvl9pPr marL="3652043" algn="l" defTabSz="4565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Heinrich_Anton_de_Bary" TargetMode="External"/><Relationship Id="rId3" Type="http://schemas.openxmlformats.org/officeDocument/2006/relationships/hyperlink" Target="https://en.wikipedia.org/wiki/Biological_interaction" TargetMode="External"/><Relationship Id="rId7" Type="http://schemas.openxmlformats.org/officeDocument/2006/relationships/hyperlink" Target="https://en.wikipedia.org/wiki/Species" TargetMode="External"/><Relationship Id="rId2" Type="http://schemas.openxmlformats.org/officeDocument/2006/relationships/hyperlink" Target="https://en.wikipedia.org/wiki/Ancient_Greek" TargetMode="External"/><Relationship Id="rId1" Type="http://schemas.openxmlformats.org/officeDocument/2006/relationships/slideLayout" Target="../slideLayouts/slideLayout51.xml"/><Relationship Id="rId6" Type="http://schemas.openxmlformats.org/officeDocument/2006/relationships/hyperlink" Target="https://en.wikipedia.org/wiki/Parasitism" TargetMode="External"/><Relationship Id="rId5" Type="http://schemas.openxmlformats.org/officeDocument/2006/relationships/hyperlink" Target="https://en.wikipedia.org/wiki/Commensalism" TargetMode="External"/><Relationship Id="rId4" Type="http://schemas.openxmlformats.org/officeDocument/2006/relationships/hyperlink" Target="https://en.wikipedia.org/wiki/Mutualism_(biology)" TargetMode="External"/><Relationship Id="rId9" Type="http://schemas.openxmlformats.org/officeDocument/2006/relationships/hyperlink" Target="https://en.wikipedia.org/wiki/Lich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hyperlink" Target="https://doi.org/10.1039/C3SC52951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hyperlink" Target="http://dx.doi.org/10.1073/pnas.1606416113" TargetMode="External"/><Relationship Id="rId2" Type="http://schemas.openxmlformats.org/officeDocument/2006/relationships/slideLayout" Target="../slideLayouts/slideLayout63.xml"/><Relationship Id="rId1" Type="http://schemas.openxmlformats.org/officeDocument/2006/relationships/vmlDrawing" Target="../drawings/vmlDrawing1.vml"/><Relationship Id="rId6" Type="http://schemas.openxmlformats.org/officeDocument/2006/relationships/hyperlink" Target="http://gogarten.uconn.edu/cvs/Publ_Pres.htm#footnote" TargetMode="External"/><Relationship Id="rId5" Type="http://schemas.openxmlformats.org/officeDocument/2006/relationships/image" Target="../media/image42.emf"/><Relationship Id="rId4" Type="http://schemas.openxmlformats.org/officeDocument/2006/relationships/package" Target="../embeddings/Microsoft_Word_Document.docx"/></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3.xml"/><Relationship Id="rId1" Type="http://schemas.openxmlformats.org/officeDocument/2006/relationships/vmlDrawing" Target="../drawings/vmlDrawing2.vml"/><Relationship Id="rId5" Type="http://schemas.openxmlformats.org/officeDocument/2006/relationships/image" Target="../media/image43.emf"/><Relationship Id="rId4" Type="http://schemas.openxmlformats.org/officeDocument/2006/relationships/package" Target="../embeddings/Microsoft_Word_Document1.docx"/></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3.xml"/><Relationship Id="rId1" Type="http://schemas.openxmlformats.org/officeDocument/2006/relationships/vmlDrawing" Target="../drawings/vmlDrawing3.vml"/><Relationship Id="rId5" Type="http://schemas.openxmlformats.org/officeDocument/2006/relationships/image" Target="../media/image44.png"/><Relationship Id="rId4" Type="http://schemas.openxmlformats.org/officeDocument/2006/relationships/package" Target="../embeddings/Microsoft_Word_Document2.docx"/></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5.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5.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43.xml.rels><?xml version="1.0" encoding="UTF-8" standalone="yes"?>
<Relationships xmlns="http://schemas.openxmlformats.org/package/2006/relationships"><Relationship Id="rId2" Type="http://schemas.openxmlformats.org/officeDocument/2006/relationships/hyperlink" Target="https://youtu.be/mMwH6OP5M2s"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4135" y="314483"/>
            <a:ext cx="9144000" cy="1240060"/>
          </a:xfrm>
        </p:spPr>
        <p:txBody>
          <a:bodyPr/>
          <a:lstStyle/>
          <a:p>
            <a:pPr eaLnBrk="1" hangingPunct="1"/>
            <a:r>
              <a:rPr lang="en-US" sz="3200" b="1" dirty="0">
                <a:solidFill>
                  <a:srgbClr val="0000FF"/>
                </a:solidFill>
                <a:effectLst>
                  <a:outerShdw blurRad="38100" dist="38100" dir="2700000" algn="tl">
                    <a:srgbClr val="000000"/>
                  </a:outerShdw>
                </a:effectLst>
                <a:latin typeface="Calibri" charset="0"/>
                <a:ea typeface="ＭＳ Ｐゴシック" charset="0"/>
                <a:cs typeface="Arial" charset="0"/>
              </a:rPr>
              <a:t>Inteins:  Co-evolution between selfish genes and genomes</a:t>
            </a:r>
          </a:p>
        </p:txBody>
      </p:sp>
      <p:sp>
        <p:nvSpPr>
          <p:cNvPr id="65540" name="Text Box 16"/>
          <p:cNvSpPr txBox="1">
            <a:spLocks noChangeArrowheads="1"/>
          </p:cNvSpPr>
          <p:nvPr/>
        </p:nvSpPr>
        <p:spPr bwMode="auto">
          <a:xfrm>
            <a:off x="174691" y="6356146"/>
            <a:ext cx="9196388" cy="77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0750" tIns="40367" rIns="80750" bIns="40367">
            <a:spAutoFit/>
          </a:bodyPr>
          <a:lstStyle>
            <a:lvl1pPr defTabSz="817563" eaLnBrk="0" hangingPunct="0">
              <a:defRPr sz="2400">
                <a:solidFill>
                  <a:schemeClr val="tx1"/>
                </a:solidFill>
                <a:latin typeface="Calibri" charset="0"/>
                <a:ea typeface="ＭＳ Ｐゴシック" charset="0"/>
                <a:cs typeface="ＭＳ Ｐゴシック" charset="0"/>
              </a:defRPr>
            </a:lvl1pPr>
            <a:lvl2pPr marL="37931725" indent="-37474525" defTabSz="817563"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dirty="0">
                <a:latin typeface="Arial" charset="0"/>
              </a:rPr>
              <a:t>Funded through the NASA Exobiology, NSF and the </a:t>
            </a:r>
            <a:r>
              <a:rPr lang="en-US" sz="1800" dirty="0">
                <a:solidFill>
                  <a:srgbClr val="000000"/>
                </a:solidFill>
                <a:latin typeface="Arial" charset="0"/>
              </a:rPr>
              <a:t>Binational Science Foundation</a:t>
            </a:r>
          </a:p>
          <a:p>
            <a:pPr eaLnBrk="1" hangingPunct="1">
              <a:spcBef>
                <a:spcPct val="50000"/>
              </a:spcBef>
            </a:pPr>
            <a:r>
              <a:rPr lang="en-US" sz="1800" dirty="0">
                <a:latin typeface="Arial" charset="0"/>
              </a:rPr>
              <a:t> </a:t>
            </a:r>
          </a:p>
        </p:txBody>
      </p:sp>
      <p:sp>
        <p:nvSpPr>
          <p:cNvPr id="65542" name="Text Box 26"/>
          <p:cNvSpPr txBox="1">
            <a:spLocks noChangeArrowheads="1"/>
          </p:cNvSpPr>
          <p:nvPr/>
        </p:nvSpPr>
        <p:spPr bwMode="auto">
          <a:xfrm>
            <a:off x="704795" y="985424"/>
            <a:ext cx="2144389" cy="974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0750" tIns="40367" rIns="80750" bIns="40367">
            <a:spAutoFit/>
          </a:bodyPr>
          <a:lstStyle>
            <a:lvl1pPr defTabSz="817563" eaLnBrk="0" hangingPunct="0">
              <a:defRPr sz="2400">
                <a:solidFill>
                  <a:schemeClr val="tx1"/>
                </a:solidFill>
                <a:latin typeface="Calibri" charset="0"/>
                <a:ea typeface="ＭＳ Ｐゴシック" charset="0"/>
                <a:cs typeface="ＭＳ Ｐゴシック" charset="0"/>
              </a:defRPr>
            </a:lvl1pPr>
            <a:lvl2pPr marL="37931725" indent="-37474525" defTabSz="817563"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dirty="0">
                <a:solidFill>
                  <a:srgbClr val="0000FF"/>
                </a:solidFill>
                <a:latin typeface="Arial" charset="0"/>
              </a:rPr>
              <a:t>J. Peter Gogarten</a:t>
            </a:r>
          </a:p>
          <a:p>
            <a:pPr algn="ctr" eaLnBrk="1" hangingPunct="1"/>
            <a:r>
              <a:rPr lang="en-US" sz="1400" dirty="0">
                <a:solidFill>
                  <a:srgbClr val="0000FF"/>
                </a:solidFill>
                <a:latin typeface="Arial" charset="0"/>
              </a:rPr>
              <a:t>University of Connecticut</a:t>
            </a:r>
            <a:br>
              <a:rPr lang="en-US" sz="1400" dirty="0">
                <a:solidFill>
                  <a:srgbClr val="0000FF"/>
                </a:solidFill>
                <a:latin typeface="Arial" charset="0"/>
              </a:rPr>
            </a:br>
            <a:br>
              <a:rPr lang="en-US" sz="1400" dirty="0">
                <a:solidFill>
                  <a:srgbClr val="0000FF"/>
                </a:solidFill>
                <a:latin typeface="Arial" charset="0"/>
              </a:rPr>
            </a:br>
            <a:endParaRPr lang="en-US" sz="1400" dirty="0">
              <a:solidFill>
                <a:srgbClr val="0000FF"/>
              </a:solidFill>
              <a:latin typeface="Arial" charset="0"/>
            </a:endParaRPr>
          </a:p>
        </p:txBody>
      </p:sp>
      <p:grpSp>
        <p:nvGrpSpPr>
          <p:cNvPr id="9" name="Group 12"/>
          <p:cNvGrpSpPr>
            <a:grpSpLocks/>
          </p:cNvGrpSpPr>
          <p:nvPr/>
        </p:nvGrpSpPr>
        <p:grpSpPr bwMode="auto">
          <a:xfrm>
            <a:off x="3541279" y="1801269"/>
            <a:ext cx="5526657" cy="4199772"/>
            <a:chOff x="1293475" y="1518843"/>
            <a:chExt cx="6486891" cy="4929293"/>
          </a:xfrm>
        </p:grpSpPr>
        <p:pic>
          <p:nvPicPr>
            <p:cNvPr id="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93475" y="1518843"/>
              <a:ext cx="6486891" cy="4411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51595" y="6092536"/>
              <a:ext cx="25908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03671" y="6117937"/>
              <a:ext cx="185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Picture 8"/>
          <p:cNvPicPr>
            <a:picLocks noChangeAspect="1" noChangeArrowheads="1"/>
          </p:cNvPicPr>
          <p:nvPr/>
        </p:nvPicPr>
        <p:blipFill>
          <a:blip r:embed="rId6"/>
          <a:srcRect/>
          <a:stretch>
            <a:fillRect/>
          </a:stretch>
        </p:blipFill>
        <p:spPr bwMode="auto">
          <a:xfrm>
            <a:off x="1291166" y="5227183"/>
            <a:ext cx="857436" cy="730835"/>
          </a:xfrm>
          <a:prstGeom prst="rect">
            <a:avLst/>
          </a:prstGeom>
          <a:noFill/>
          <a:ln w="9525">
            <a:noFill/>
            <a:miter lim="800000"/>
            <a:headEnd/>
            <a:tailEnd/>
          </a:ln>
        </p:spPr>
      </p:pic>
      <p:pic>
        <p:nvPicPr>
          <p:cNvPr id="14" name="Picture 13"/>
          <p:cNvPicPr>
            <a:picLocks noChangeAspect="1" noChangeArrowheads="1"/>
          </p:cNvPicPr>
          <p:nvPr/>
        </p:nvPicPr>
        <p:blipFill>
          <a:blip r:embed="rId7"/>
          <a:srcRect/>
          <a:stretch>
            <a:fillRect/>
          </a:stretch>
        </p:blipFill>
        <p:spPr bwMode="auto">
          <a:xfrm>
            <a:off x="174691" y="5104209"/>
            <a:ext cx="976776" cy="976776"/>
          </a:xfrm>
          <a:prstGeom prst="rect">
            <a:avLst/>
          </a:prstGeom>
          <a:noFill/>
          <a:ln w="9525">
            <a:noFill/>
            <a:miter lim="800000"/>
            <a:headEnd/>
            <a:tailEnd/>
          </a:ln>
        </p:spPr>
      </p:pic>
      <p:pic>
        <p:nvPicPr>
          <p:cNvPr id="15" name="Picture 2"/>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212978" y="5104209"/>
            <a:ext cx="1622425" cy="91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97459" y="1554543"/>
            <a:ext cx="3621454" cy="6155531"/>
          </a:xfrm>
          <a:prstGeom prst="rect">
            <a:avLst/>
          </a:prstGeom>
          <a:noFill/>
        </p:spPr>
        <p:txBody>
          <a:bodyPr wrap="square" rtlCol="0">
            <a:spAutoFit/>
          </a:bodyPr>
          <a:lstStyle/>
          <a:p>
            <a:r>
              <a:rPr lang="en-US" dirty="0">
                <a:solidFill>
                  <a:srgbClr val="0000FF"/>
                </a:solidFill>
                <a:latin typeface="Arial" charset="0"/>
              </a:rPr>
              <a:t>Collaborators</a:t>
            </a:r>
          </a:p>
          <a:p>
            <a:r>
              <a:rPr lang="en-US" dirty="0">
                <a:solidFill>
                  <a:srgbClr val="0000FF"/>
                </a:solidFill>
                <a:latin typeface="Arial" charset="0"/>
              </a:rPr>
              <a:t>  </a:t>
            </a:r>
            <a:r>
              <a:rPr lang="en-US" sz="1600" dirty="0">
                <a:solidFill>
                  <a:srgbClr val="0000FF"/>
                </a:solidFill>
                <a:latin typeface="Arial" charset="0"/>
              </a:rPr>
              <a:t>Sophia </a:t>
            </a:r>
            <a:r>
              <a:rPr lang="en-US" sz="1600" dirty="0" err="1">
                <a:solidFill>
                  <a:srgbClr val="0000FF"/>
                </a:solidFill>
                <a:latin typeface="Arial" charset="0"/>
              </a:rPr>
              <a:t>Gosslin</a:t>
            </a:r>
            <a:r>
              <a:rPr lang="en-US" sz="1600" dirty="0">
                <a:solidFill>
                  <a:srgbClr val="0000FF"/>
                </a:solidFill>
                <a:latin typeface="Arial" charset="0"/>
              </a:rPr>
              <a:t> (UConn)</a:t>
            </a:r>
            <a:br>
              <a:rPr lang="en-US" sz="1600" dirty="0">
                <a:solidFill>
                  <a:srgbClr val="0000FF"/>
                </a:solidFill>
                <a:latin typeface="Arial" charset="0"/>
              </a:rPr>
            </a:br>
            <a:r>
              <a:rPr lang="en-US" sz="1600" dirty="0">
                <a:solidFill>
                  <a:srgbClr val="0000FF"/>
                </a:solidFill>
                <a:latin typeface="Arial" charset="0"/>
              </a:rPr>
              <a:t>  </a:t>
            </a:r>
            <a:r>
              <a:rPr lang="en-US" sz="1600" dirty="0" err="1">
                <a:solidFill>
                  <a:srgbClr val="0000FF"/>
                </a:solidFill>
                <a:latin typeface="Arial" charset="0"/>
              </a:rPr>
              <a:t>Yutian</a:t>
            </a:r>
            <a:r>
              <a:rPr lang="en-US" sz="1600" dirty="0">
                <a:solidFill>
                  <a:srgbClr val="0000FF"/>
                </a:solidFill>
                <a:latin typeface="Arial" charset="0"/>
              </a:rPr>
              <a:t> Feng (UConn)</a:t>
            </a:r>
            <a:br>
              <a:rPr lang="en-US" sz="1600" dirty="0">
                <a:solidFill>
                  <a:srgbClr val="0000FF"/>
                </a:solidFill>
                <a:latin typeface="Arial" charset="0"/>
              </a:rPr>
            </a:br>
            <a:r>
              <a:rPr lang="en-US" sz="1600" dirty="0">
                <a:solidFill>
                  <a:srgbClr val="0000FF"/>
                </a:solidFill>
                <a:latin typeface="Arial" charset="0"/>
              </a:rPr>
              <a:t>  Danielle Arsenault (UConn)</a:t>
            </a:r>
          </a:p>
          <a:p>
            <a:r>
              <a:rPr lang="en-US" sz="1600" dirty="0">
                <a:solidFill>
                  <a:srgbClr val="0000FF"/>
                </a:solidFill>
                <a:latin typeface="Arial" charset="0"/>
              </a:rPr>
              <a:t>  Dan Philips (UConn)</a:t>
            </a:r>
          </a:p>
          <a:p>
            <a:r>
              <a:rPr lang="en-US" sz="1600" dirty="0">
                <a:solidFill>
                  <a:srgbClr val="0000FF"/>
                </a:solidFill>
                <a:latin typeface="Arial" charset="0"/>
              </a:rPr>
              <a:t>  Shannon M Soucy (UConn)</a:t>
            </a:r>
          </a:p>
          <a:p>
            <a:r>
              <a:rPr lang="en-US" sz="1600" dirty="0">
                <a:solidFill>
                  <a:srgbClr val="0000FF"/>
                </a:solidFill>
                <a:latin typeface="Arial" charset="0"/>
              </a:rPr>
              <a:t>  Joshua </a:t>
            </a:r>
            <a:r>
              <a:rPr lang="en-US" sz="1600" dirty="0" err="1">
                <a:solidFill>
                  <a:srgbClr val="0000FF"/>
                </a:solidFill>
                <a:latin typeface="Arial" charset="0"/>
              </a:rPr>
              <a:t>Skydel</a:t>
            </a:r>
            <a:r>
              <a:rPr lang="en-US" sz="1600" dirty="0">
                <a:solidFill>
                  <a:srgbClr val="0000FF"/>
                </a:solidFill>
                <a:latin typeface="Arial" charset="0"/>
              </a:rPr>
              <a:t> (UConn)</a:t>
            </a:r>
            <a:br>
              <a:rPr lang="en-US" sz="1600" dirty="0">
                <a:solidFill>
                  <a:srgbClr val="0000FF"/>
                </a:solidFill>
                <a:latin typeface="Arial" charset="0"/>
              </a:rPr>
            </a:br>
            <a:r>
              <a:rPr lang="en-US" sz="1600" dirty="0">
                <a:solidFill>
                  <a:srgbClr val="0000FF"/>
                </a:solidFill>
                <a:latin typeface="Arial" charset="0"/>
              </a:rPr>
              <a:t>  Kristen </a:t>
            </a:r>
            <a:r>
              <a:rPr lang="en-US" sz="1600" dirty="0" err="1">
                <a:solidFill>
                  <a:srgbClr val="0000FF"/>
                </a:solidFill>
                <a:latin typeface="Arial" charset="0"/>
              </a:rPr>
              <a:t>Swithers</a:t>
            </a:r>
            <a:r>
              <a:rPr lang="en-US" sz="1600" dirty="0">
                <a:solidFill>
                  <a:srgbClr val="0000FF"/>
                </a:solidFill>
                <a:latin typeface="Arial" charset="0"/>
              </a:rPr>
              <a:t> (UConn)</a:t>
            </a:r>
          </a:p>
          <a:p>
            <a:r>
              <a:rPr lang="en-US" sz="1600" dirty="0">
                <a:solidFill>
                  <a:srgbClr val="0000FF"/>
                </a:solidFill>
                <a:latin typeface="Arial" charset="0"/>
              </a:rPr>
              <a:t>  Matthew </a:t>
            </a:r>
            <a:r>
              <a:rPr lang="en-US" sz="1600" dirty="0" err="1">
                <a:solidFill>
                  <a:srgbClr val="0000FF"/>
                </a:solidFill>
                <a:latin typeface="Arial" charset="0"/>
              </a:rPr>
              <a:t>Fullmer</a:t>
            </a:r>
            <a:r>
              <a:rPr lang="en-US" sz="1600" dirty="0">
                <a:solidFill>
                  <a:srgbClr val="0000FF"/>
                </a:solidFill>
                <a:latin typeface="Arial" charset="0"/>
              </a:rPr>
              <a:t> (UConn)</a:t>
            </a:r>
          </a:p>
          <a:p>
            <a:r>
              <a:rPr lang="en-US" sz="1600" dirty="0">
                <a:solidFill>
                  <a:srgbClr val="0000FF"/>
                </a:solidFill>
                <a:latin typeface="Arial" charset="0"/>
              </a:rPr>
              <a:t>  Thane Papke (UConn) </a:t>
            </a:r>
            <a:br>
              <a:rPr lang="en-US" sz="1600" dirty="0">
                <a:solidFill>
                  <a:srgbClr val="0000FF"/>
                </a:solidFill>
                <a:latin typeface="Arial" charset="0"/>
              </a:rPr>
            </a:br>
            <a:r>
              <a:rPr lang="en-US" sz="1600" dirty="0">
                <a:solidFill>
                  <a:srgbClr val="0000FF"/>
                </a:solidFill>
                <a:latin typeface="Arial" charset="0"/>
              </a:rPr>
              <a:t>  Uri </a:t>
            </a:r>
            <a:r>
              <a:rPr lang="en-US" sz="1600" dirty="0" err="1">
                <a:solidFill>
                  <a:srgbClr val="0000FF"/>
                </a:solidFill>
                <a:latin typeface="Arial" charset="0"/>
              </a:rPr>
              <a:t>Gopha</a:t>
            </a:r>
            <a:r>
              <a:rPr lang="en-US" sz="1600" dirty="0">
                <a:solidFill>
                  <a:srgbClr val="0000FF"/>
                </a:solidFill>
                <a:latin typeface="Arial" charset="0"/>
              </a:rPr>
              <a:t> (TAU)</a:t>
            </a:r>
            <a:br>
              <a:rPr lang="en-US" sz="1600" dirty="0">
                <a:solidFill>
                  <a:srgbClr val="0000FF"/>
                </a:solidFill>
                <a:latin typeface="Arial" charset="0"/>
              </a:rPr>
            </a:br>
            <a:r>
              <a:rPr lang="en-US" sz="1600" dirty="0">
                <a:solidFill>
                  <a:srgbClr val="0000FF"/>
                </a:solidFill>
                <a:latin typeface="Arial" charset="0"/>
              </a:rPr>
              <a:t>  </a:t>
            </a:r>
            <a:r>
              <a:rPr lang="en-US" sz="1600" dirty="0" err="1">
                <a:solidFill>
                  <a:srgbClr val="0000FF"/>
                </a:solidFill>
                <a:latin typeface="Arial" charset="0"/>
              </a:rPr>
              <a:t>Adi</a:t>
            </a:r>
            <a:r>
              <a:rPr lang="en-US" sz="1600" dirty="0">
                <a:solidFill>
                  <a:srgbClr val="0000FF"/>
                </a:solidFill>
                <a:latin typeface="Arial" charset="0"/>
              </a:rPr>
              <a:t> </a:t>
            </a:r>
            <a:r>
              <a:rPr lang="en-US" sz="1600" dirty="0" err="1">
                <a:solidFill>
                  <a:srgbClr val="0000FF"/>
                </a:solidFill>
                <a:latin typeface="Arial" charset="0"/>
              </a:rPr>
              <a:t>Barzel</a:t>
            </a:r>
            <a:r>
              <a:rPr lang="en-US" sz="1600" dirty="0">
                <a:solidFill>
                  <a:srgbClr val="0000FF"/>
                </a:solidFill>
                <a:latin typeface="Arial" charset="0"/>
              </a:rPr>
              <a:t> (TAU)</a:t>
            </a:r>
            <a:br>
              <a:rPr lang="en-US" sz="1600" dirty="0">
                <a:solidFill>
                  <a:srgbClr val="0000FF"/>
                </a:solidFill>
                <a:latin typeface="Arial" charset="0"/>
              </a:rPr>
            </a:br>
            <a:r>
              <a:rPr lang="en-US" sz="1600" dirty="0">
                <a:solidFill>
                  <a:srgbClr val="0000FF"/>
                </a:solidFill>
                <a:latin typeface="Arial" charset="0"/>
              </a:rPr>
              <a:t>  </a:t>
            </a:r>
            <a:r>
              <a:rPr lang="en-US" sz="1600" dirty="0" err="1">
                <a:solidFill>
                  <a:srgbClr val="0000FF"/>
                </a:solidFill>
                <a:latin typeface="Arial" charset="0"/>
              </a:rPr>
              <a:t>Lilach</a:t>
            </a:r>
            <a:r>
              <a:rPr lang="en-US" sz="1600" dirty="0">
                <a:solidFill>
                  <a:srgbClr val="0000FF"/>
                </a:solidFill>
                <a:latin typeface="Arial" charset="0"/>
              </a:rPr>
              <a:t> </a:t>
            </a:r>
            <a:r>
              <a:rPr lang="en-US" sz="1600" dirty="0" err="1">
                <a:solidFill>
                  <a:srgbClr val="0000FF"/>
                </a:solidFill>
                <a:latin typeface="Arial" charset="0"/>
              </a:rPr>
              <a:t>Hadani</a:t>
            </a:r>
            <a:r>
              <a:rPr lang="en-US" sz="1600" dirty="0">
                <a:solidFill>
                  <a:srgbClr val="0000FF"/>
                </a:solidFill>
                <a:latin typeface="Arial" charset="0"/>
              </a:rPr>
              <a:t> (TAU)</a:t>
            </a:r>
          </a:p>
          <a:p>
            <a:r>
              <a:rPr lang="en-US" sz="1600" dirty="0">
                <a:solidFill>
                  <a:srgbClr val="0000FF"/>
                </a:solidFill>
                <a:latin typeface="Arial" charset="0"/>
              </a:rPr>
              <a:t>  </a:t>
            </a:r>
            <a:r>
              <a:rPr lang="en-US" sz="1600" dirty="0" err="1">
                <a:solidFill>
                  <a:srgbClr val="0000FF"/>
                </a:solidFill>
                <a:latin typeface="Arial" charset="0"/>
              </a:rPr>
              <a:t>Adit</a:t>
            </a:r>
            <a:r>
              <a:rPr lang="en-US" sz="1600" dirty="0">
                <a:solidFill>
                  <a:srgbClr val="0000FF"/>
                </a:solidFill>
                <a:latin typeface="Arial" charset="0"/>
              </a:rPr>
              <a:t> </a:t>
            </a:r>
            <a:r>
              <a:rPr lang="en-US" sz="1600" dirty="0" err="1">
                <a:solidFill>
                  <a:srgbClr val="0000FF"/>
                </a:solidFill>
                <a:latin typeface="Arial" charset="0"/>
              </a:rPr>
              <a:t>Naor</a:t>
            </a:r>
            <a:r>
              <a:rPr lang="en-US" sz="1600" dirty="0">
                <a:solidFill>
                  <a:srgbClr val="0000FF"/>
                </a:solidFill>
                <a:latin typeface="Arial" charset="0"/>
              </a:rPr>
              <a:t> (TAU)</a:t>
            </a:r>
          </a:p>
          <a:p>
            <a:r>
              <a:rPr lang="en-US" sz="1600" dirty="0">
                <a:solidFill>
                  <a:srgbClr val="0000FF"/>
                </a:solidFill>
                <a:latin typeface="Arial" charset="0"/>
              </a:rPr>
              <a:t> </a:t>
            </a:r>
          </a:p>
          <a:p>
            <a:r>
              <a:rPr lang="en-US" dirty="0">
                <a:solidFill>
                  <a:srgbClr val="0000FF"/>
                </a:solidFill>
                <a:latin typeface="Arial" charset="0"/>
              </a:rPr>
              <a:t>  </a:t>
            </a:r>
          </a:p>
          <a:p>
            <a:br>
              <a:rPr lang="en-US" dirty="0">
                <a:solidFill>
                  <a:srgbClr val="0000FF"/>
                </a:solidFill>
                <a:latin typeface="Arial" charset="0"/>
              </a:rPr>
            </a:br>
            <a:br>
              <a:rPr lang="en-US" dirty="0">
                <a:solidFill>
                  <a:srgbClr val="0000FF"/>
                </a:solidFill>
                <a:latin typeface="Arial" charset="0"/>
              </a:rPr>
            </a:br>
            <a:endParaRPr lang="en-US" dirty="0">
              <a:solidFill>
                <a:srgbClr val="0000FF"/>
              </a:solidFill>
              <a:latin typeface="Arial" charset="0"/>
            </a:endParaRPr>
          </a:p>
          <a:p>
            <a:br>
              <a:rPr lang="en-US" dirty="0">
                <a:solidFill>
                  <a:srgbClr val="0000FF"/>
                </a:solidFill>
                <a:latin typeface="Arial" charset="0"/>
              </a:rPr>
            </a:br>
            <a:br>
              <a:rPr lang="en-US" dirty="0">
                <a:solidFill>
                  <a:srgbClr val="0000FF"/>
                </a:solidFill>
                <a:latin typeface="Arial" charset="0"/>
              </a:rPr>
            </a:br>
            <a:endParaRPr lang="en-US" dirty="0">
              <a:solidFill>
                <a:srgbClr val="0000FF"/>
              </a:solidFill>
              <a:latin typeface="Arial" charset="0"/>
            </a:endParaRPr>
          </a:p>
          <a:p>
            <a:endParaRPr lang="en-US" dirty="0"/>
          </a:p>
        </p:txBody>
      </p:sp>
      <p:pic>
        <p:nvPicPr>
          <p:cNvPr id="16" name="Picture 15" descr="Tel_Aviv_University.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12978" y="3977068"/>
            <a:ext cx="683131" cy="88324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RNR_GI.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3638"/>
            <a:ext cx="91440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itle 1"/>
          <p:cNvSpPr txBox="1">
            <a:spLocks/>
          </p:cNvSpPr>
          <p:nvPr/>
        </p:nvSpPr>
        <p:spPr bwMode="auto">
          <a:xfrm>
            <a:off x="457200" y="-555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0" tIns="45641" rIns="91280" bIns="45641"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4025"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Calibri" charset="0"/>
                <a:ea typeface="ＭＳ Ｐゴシック" charset="-128"/>
                <a:cs typeface="+mn-cs"/>
              </a:rPr>
              <a:t>Group I Introns</a:t>
            </a:r>
          </a:p>
        </p:txBody>
      </p:sp>
      <p:pic>
        <p:nvPicPr>
          <p:cNvPr id="57347" name="Picture 4" descr="color_b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5913" y="2078038"/>
            <a:ext cx="5619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RNR_GII.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3638"/>
            <a:ext cx="91440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itle 1"/>
          <p:cNvSpPr txBox="1">
            <a:spLocks/>
          </p:cNvSpPr>
          <p:nvPr/>
        </p:nvSpPr>
        <p:spPr bwMode="auto">
          <a:xfrm>
            <a:off x="457200" y="-55563"/>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0" tIns="45641" rIns="91280" bIns="45641"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4025"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Calibri" charset="0"/>
                <a:ea typeface="ＭＳ Ｐゴシック" charset="-128"/>
                <a:cs typeface="+mn-cs"/>
              </a:rPr>
              <a:t>Group II Introns</a:t>
            </a:r>
          </a:p>
        </p:txBody>
      </p:sp>
      <p:pic>
        <p:nvPicPr>
          <p:cNvPr id="58371" name="Picture 4" descr="color_b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5913" y="2078038"/>
            <a:ext cx="5619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Group I and Group II Introns</a:t>
            </a:r>
          </a:p>
        </p:txBody>
      </p:sp>
      <p:pic>
        <p:nvPicPr>
          <p:cNvPr id="4" name="Picture 3"/>
          <p:cNvPicPr>
            <a:picLocks noChangeAspect="1" noChangeArrowheads="1"/>
          </p:cNvPicPr>
          <p:nvPr/>
        </p:nvPicPr>
        <p:blipFill>
          <a:blip r:embed="rId2"/>
          <a:srcRect/>
          <a:stretch>
            <a:fillRect/>
          </a:stretch>
        </p:blipFill>
        <p:spPr bwMode="auto">
          <a:xfrm>
            <a:off x="492460" y="990600"/>
            <a:ext cx="8041940" cy="4751388"/>
          </a:xfrm>
          <a:prstGeom prst="rect">
            <a:avLst/>
          </a:prstGeom>
          <a:noFill/>
          <a:ln w="9525">
            <a:noFill/>
            <a:miter lim="800000"/>
            <a:headEnd/>
            <a:tailEnd/>
          </a:ln>
          <a:effectLst/>
        </p:spPr>
      </p:pic>
      <p:grpSp>
        <p:nvGrpSpPr>
          <p:cNvPr id="8" name="Group 7"/>
          <p:cNvGrpSpPr/>
          <p:nvPr/>
        </p:nvGrpSpPr>
        <p:grpSpPr>
          <a:xfrm>
            <a:off x="3258670" y="6324600"/>
            <a:ext cx="2509520" cy="536377"/>
            <a:chOff x="2667000" y="6324600"/>
            <a:chExt cx="2971800" cy="536377"/>
          </a:xfrm>
        </p:grpSpPr>
        <p:sp>
          <p:nvSpPr>
            <p:cNvPr id="5" name="Text Box 9"/>
            <p:cNvSpPr txBox="1">
              <a:spLocks noChangeArrowheads="1"/>
            </p:cNvSpPr>
            <p:nvPr/>
          </p:nvSpPr>
          <p:spPr bwMode="auto">
            <a:xfrm>
              <a:off x="2667000" y="6324600"/>
              <a:ext cx="2971800" cy="304800"/>
            </a:xfrm>
            <a:prstGeom prst="rect">
              <a:avLst/>
            </a:prstGeom>
            <a:noFill/>
            <a:ln w="9525">
              <a:noFill/>
              <a:miter lim="800000"/>
              <a:headEnd/>
              <a:tailEnd/>
            </a:ln>
          </p:spPr>
          <p:txBody>
            <a:bodyPr>
              <a:prstTxWarp prst="textNoShape">
                <a:avLst/>
              </a:prstTxWarp>
              <a:spAutoFit/>
            </a:bodyPr>
            <a:lstStyle/>
            <a:p>
              <a:pPr defTabSz="914400" fontAlgn="auto">
                <a:spcBef>
                  <a:spcPct val="50000"/>
                </a:spcBef>
                <a:spcAft>
                  <a:spcPts val="0"/>
                </a:spcAft>
              </a:pPr>
              <a:r>
                <a:rPr lang="en-US" sz="1400" dirty="0">
                  <a:solidFill>
                    <a:prstClr val="black"/>
                  </a:solidFill>
                  <a:latin typeface="Calibri"/>
                  <a:ea typeface="+mn-ea"/>
                  <a:cs typeface="+mn-cs"/>
                </a:rPr>
                <a:t>Blue           Group I        </a:t>
              </a:r>
              <a:r>
                <a:rPr lang="en-US" sz="1400" i="1" dirty="0" err="1">
                  <a:solidFill>
                    <a:prstClr val="black"/>
                  </a:solidFill>
                  <a:latin typeface="Calibri"/>
                  <a:ea typeface="+mn-ea"/>
                  <a:cs typeface="+mn-cs"/>
                </a:rPr>
                <a:t>p</a:t>
              </a:r>
              <a:r>
                <a:rPr lang="en-US" sz="1400" dirty="0">
                  <a:solidFill>
                    <a:prstClr val="black"/>
                  </a:solidFill>
                  <a:latin typeface="Calibri"/>
                  <a:ea typeface="+mn-ea"/>
                  <a:cs typeface="+mn-cs"/>
                </a:rPr>
                <a:t> = 0.001</a:t>
              </a:r>
              <a:endParaRPr lang="en-US" dirty="0">
                <a:solidFill>
                  <a:prstClr val="black"/>
                </a:solidFill>
                <a:latin typeface="Calibri"/>
                <a:ea typeface="+mn-ea"/>
                <a:cs typeface="+mn-cs"/>
              </a:endParaRPr>
            </a:p>
          </p:txBody>
        </p:sp>
        <p:sp>
          <p:nvSpPr>
            <p:cNvPr id="6" name="Text Box 10"/>
            <p:cNvSpPr txBox="1">
              <a:spLocks noChangeArrowheads="1"/>
            </p:cNvSpPr>
            <p:nvPr/>
          </p:nvSpPr>
          <p:spPr bwMode="auto">
            <a:xfrm>
              <a:off x="2667000" y="6553200"/>
              <a:ext cx="2971800" cy="307777"/>
            </a:xfrm>
            <a:prstGeom prst="rect">
              <a:avLst/>
            </a:prstGeom>
            <a:noFill/>
            <a:ln w="9525">
              <a:noFill/>
              <a:miter lim="800000"/>
              <a:headEnd/>
              <a:tailEnd/>
            </a:ln>
          </p:spPr>
          <p:txBody>
            <a:bodyPr wrap="square">
              <a:prstTxWarp prst="textNoShape">
                <a:avLst/>
              </a:prstTxWarp>
              <a:spAutoFit/>
            </a:bodyPr>
            <a:lstStyle/>
            <a:p>
              <a:pPr defTabSz="914400" fontAlgn="auto">
                <a:spcBef>
                  <a:spcPct val="50000"/>
                </a:spcBef>
                <a:spcAft>
                  <a:spcPts val="0"/>
                </a:spcAft>
              </a:pPr>
              <a:r>
                <a:rPr lang="en-US" sz="1400" dirty="0">
                  <a:solidFill>
                    <a:prstClr val="black"/>
                  </a:solidFill>
                  <a:latin typeface="Calibri"/>
                  <a:ea typeface="+mn-ea"/>
                  <a:cs typeface="+mn-cs"/>
                </a:rPr>
                <a:t>Orange      Group II       </a:t>
              </a:r>
              <a:r>
                <a:rPr lang="en-US" sz="1400" i="1" dirty="0" err="1">
                  <a:solidFill>
                    <a:prstClr val="black"/>
                  </a:solidFill>
                  <a:latin typeface="Calibri"/>
                  <a:ea typeface="+mn-ea"/>
                  <a:cs typeface="+mn-cs"/>
                </a:rPr>
                <a:t>p</a:t>
              </a:r>
              <a:r>
                <a:rPr lang="en-US" sz="1400" i="1" dirty="0">
                  <a:solidFill>
                    <a:prstClr val="black"/>
                  </a:solidFill>
                  <a:latin typeface="Calibri"/>
                  <a:ea typeface="+mn-ea"/>
                  <a:cs typeface="+mn-cs"/>
                </a:rPr>
                <a:t> </a:t>
              </a:r>
              <a:r>
                <a:rPr lang="en-US" sz="1400" dirty="0">
                  <a:solidFill>
                    <a:prstClr val="black"/>
                  </a:solidFill>
                  <a:latin typeface="Calibri"/>
                  <a:ea typeface="+mn-ea"/>
                  <a:cs typeface="+mn-cs"/>
                </a:rPr>
                <a:t>= 0.173</a:t>
              </a:r>
              <a:endParaRPr lang="en-US" dirty="0">
                <a:solidFill>
                  <a:prstClr val="black"/>
                </a:solidFill>
                <a:latin typeface="Calibri"/>
                <a:ea typeface="+mn-ea"/>
                <a:cs typeface="+mn-cs"/>
              </a:endParaRPr>
            </a:p>
          </p:txBody>
        </p:sp>
      </p:grpSp>
      <p:sp>
        <p:nvSpPr>
          <p:cNvPr id="7" name="TextBox 6"/>
          <p:cNvSpPr txBox="1"/>
          <p:nvPr/>
        </p:nvSpPr>
        <p:spPr>
          <a:xfrm>
            <a:off x="2989430" y="5741988"/>
            <a:ext cx="3048000" cy="461665"/>
          </a:xfrm>
          <a:prstGeom prst="rect">
            <a:avLst/>
          </a:prstGeom>
          <a:noFill/>
        </p:spPr>
        <p:txBody>
          <a:bodyPr wrap="square" rtlCol="0">
            <a:spAutoFit/>
          </a:bodyPr>
          <a:lstStyle/>
          <a:p>
            <a:pPr defTabSz="914400" fontAlgn="auto">
              <a:spcBef>
                <a:spcPts val="0"/>
              </a:spcBef>
              <a:spcAft>
                <a:spcPts val="0"/>
              </a:spcAft>
            </a:pPr>
            <a:r>
              <a:rPr lang="en-US" sz="2400" dirty="0">
                <a:solidFill>
                  <a:prstClr val="black"/>
                </a:solidFill>
                <a:latin typeface="Calibri"/>
                <a:ea typeface="+mn-ea"/>
                <a:cs typeface="+mn-cs"/>
              </a:rPr>
              <a:t>Cytochrome Oxidase C</a:t>
            </a:r>
          </a:p>
        </p:txBody>
      </p:sp>
      <p:sp>
        <p:nvSpPr>
          <p:cNvPr id="9" name="TextBox 8"/>
          <p:cNvSpPr txBox="1"/>
          <p:nvPr/>
        </p:nvSpPr>
        <p:spPr>
          <a:xfrm>
            <a:off x="7449360" y="6550223"/>
            <a:ext cx="1694640" cy="307777"/>
          </a:xfrm>
          <a:prstGeom prst="rect">
            <a:avLst/>
          </a:prstGeom>
          <a:noFill/>
        </p:spPr>
        <p:txBody>
          <a:bodyPr wrap="square" rtlCol="0">
            <a:spAutoFit/>
          </a:bodyPr>
          <a:lstStyle/>
          <a:p>
            <a:pPr defTabSz="914400" fontAlgn="auto">
              <a:spcBef>
                <a:spcPts val="0"/>
              </a:spcBef>
              <a:spcAft>
                <a:spcPts val="0"/>
              </a:spcAft>
            </a:pPr>
            <a:r>
              <a:rPr lang="en-US" sz="1400" dirty="0">
                <a:solidFill>
                  <a:prstClr val="black"/>
                </a:solidFill>
                <a:latin typeface="Calibri"/>
                <a:ea typeface="+mn-ea"/>
                <a:cs typeface="+mn-cs"/>
              </a:rPr>
              <a:t>Swithers </a:t>
            </a:r>
            <a:r>
              <a:rPr lang="en-US" sz="1400" i="1" dirty="0">
                <a:solidFill>
                  <a:prstClr val="black"/>
                </a:solidFill>
                <a:latin typeface="Calibri"/>
                <a:ea typeface="+mn-ea"/>
                <a:cs typeface="+mn-cs"/>
              </a:rPr>
              <a:t>et al. </a:t>
            </a:r>
            <a:r>
              <a:rPr lang="en-US" sz="1400" dirty="0">
                <a:solidFill>
                  <a:prstClr val="black"/>
                </a:solidFill>
                <a:latin typeface="Calibri"/>
                <a:ea typeface="+mn-ea"/>
                <a:cs typeface="+mn-cs"/>
              </a:rPr>
              <a:t>2009</a:t>
            </a:r>
            <a:endParaRPr lang="en-US" sz="1400" i="1" dirty="0">
              <a:solidFill>
                <a:prstClr val="black"/>
              </a:solidFill>
              <a:latin typeface="Calibri"/>
              <a:ea typeface="+mn-ea"/>
              <a:cs typeface="+mn-cs"/>
            </a:endParaRPr>
          </a:p>
        </p:txBody>
      </p:sp>
    </p:spTree>
    <p:extLst>
      <p:ext uri="{BB962C8B-B14F-4D97-AF65-F5344CB8AC3E}">
        <p14:creationId xmlns:p14="http://schemas.microsoft.com/office/powerpoint/2010/main" val="1724227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8730" y="285963"/>
            <a:ext cx="4820515" cy="5252976"/>
          </a:xfrm>
          <a:prstGeom prst="rect">
            <a:avLst/>
          </a:prstGeom>
          <a:noFill/>
        </p:spPr>
        <p:txBody>
          <a:bodyPr wrap="squar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Comparison of </a:t>
            </a:r>
            <a:r>
              <a:rPr kumimoji="0" lang="en-US" sz="1765" b="0" i="0" u="none" strike="noStrike" kern="1200" cap="none" spc="0" normalizeH="0" baseline="0" noProof="0" dirty="0" err="1">
                <a:ln>
                  <a:noFill/>
                </a:ln>
                <a:solidFill>
                  <a:prstClr val="black"/>
                </a:solidFill>
                <a:effectLst/>
                <a:uLnTx/>
                <a:uFillTx/>
                <a:latin typeface="Arial" charset="0"/>
                <a:ea typeface="ＭＳ Ｐゴシック" charset="-128"/>
                <a:cs typeface="+mn-cs"/>
              </a:rPr>
              <a:t>intein</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and hedgehog protein structures. The structures of the </a:t>
            </a:r>
            <a:r>
              <a:rPr kumimoji="0" lang="en-US" sz="1765" b="0" i="1" u="none" strike="noStrike" kern="1200" cap="none" spc="0" normalizeH="0" baseline="0" noProof="0" dirty="0" err="1">
                <a:ln>
                  <a:noFill/>
                </a:ln>
                <a:solidFill>
                  <a:prstClr val="black"/>
                </a:solidFill>
                <a:effectLst/>
                <a:uLnTx/>
                <a:uFillTx/>
                <a:latin typeface="Arial" charset="0"/>
                <a:ea typeface="ＭＳ Ｐゴシック" charset="-128"/>
                <a:cs typeface="+mn-cs"/>
              </a:rPr>
              <a:t>Sce</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VMA, </a:t>
            </a:r>
            <a:r>
              <a:rPr kumimoji="0" lang="en-US" sz="1765" b="0" i="1" u="none" strike="noStrike" kern="1200" cap="none" spc="0" normalizeH="0" baseline="0" noProof="0" dirty="0" err="1">
                <a:ln>
                  <a:noFill/>
                </a:ln>
                <a:solidFill>
                  <a:prstClr val="black"/>
                </a:solidFill>
                <a:effectLst/>
                <a:uLnTx/>
                <a:uFillTx/>
                <a:latin typeface="Arial" charset="0"/>
                <a:ea typeface="ＭＳ Ｐゴシック" charset="-128"/>
                <a:cs typeface="+mn-cs"/>
              </a:rPr>
              <a:t>Mxe</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0" lang="en-US" sz="1765" b="0" i="0" u="none" strike="noStrike" kern="1200" cap="none" spc="0" normalizeH="0" baseline="0" noProof="0" dirty="0" err="1">
                <a:ln>
                  <a:noFill/>
                </a:ln>
                <a:solidFill>
                  <a:prstClr val="black"/>
                </a:solidFill>
                <a:effectLst/>
                <a:uLnTx/>
                <a:uFillTx/>
                <a:latin typeface="Arial" charset="0"/>
                <a:ea typeface="ＭＳ Ｐゴシック" charset="-128"/>
                <a:cs typeface="+mn-cs"/>
              </a:rPr>
              <a:t>GyrA</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and the </a:t>
            </a:r>
            <a:r>
              <a:rPr kumimoji="0" lang="en-US" sz="1765" b="0" i="0" u="none" strike="noStrike" kern="1200" cap="none" spc="0" normalizeH="0" baseline="0" noProof="0" dirty="0" err="1">
                <a:ln>
                  <a:noFill/>
                </a:ln>
                <a:solidFill>
                  <a:prstClr val="black"/>
                </a:solidFill>
                <a:effectLst/>
                <a:uLnTx/>
                <a:uFillTx/>
                <a:latin typeface="Arial" charset="0"/>
                <a:ea typeface="ＭＳ Ｐゴシック" charset="-128"/>
                <a:cs typeface="+mn-cs"/>
              </a:rPr>
              <a:t>autoprocessing</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domain of the hedgehog protein from </a:t>
            </a:r>
            <a:r>
              <a:rPr kumimoji="0" lang="en-US" sz="1765" b="0" i="1" u="none" strike="noStrike" kern="1200" cap="none" spc="0" normalizeH="0" baseline="0" noProof="0" dirty="0">
                <a:ln>
                  <a:noFill/>
                </a:ln>
                <a:solidFill>
                  <a:prstClr val="black"/>
                </a:solidFill>
                <a:effectLst/>
                <a:uLnTx/>
                <a:uFillTx/>
                <a:latin typeface="Arial" charset="0"/>
                <a:ea typeface="ＭＳ Ｐゴシック" charset="-128"/>
                <a:cs typeface="+mn-cs"/>
              </a:rPr>
              <a:t>Drosophila melanogaster</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have been determined by X-ray crystallography. The </a:t>
            </a:r>
            <a:r>
              <a:rPr kumimoji="0" lang="en-US" sz="1765" b="0" i="0" u="none" strike="noStrike" kern="1200" cap="none" spc="0" normalizeH="0" baseline="0" noProof="0" dirty="0" err="1">
                <a:ln>
                  <a:noFill/>
                </a:ln>
                <a:solidFill>
                  <a:prstClr val="black"/>
                </a:solidFill>
                <a:effectLst/>
                <a:uLnTx/>
                <a:uFillTx/>
                <a:latin typeface="Arial" charset="0"/>
                <a:ea typeface="ＭＳ Ｐゴシック" charset="-128"/>
                <a:cs typeface="+mn-cs"/>
              </a:rPr>
              <a:t>pdb</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-files were retrieved from the Protein Data Bank and processed using the Swiss-</a:t>
            </a:r>
            <a:r>
              <a:rPr kumimoji="0" lang="en-US" sz="1765" b="0" i="0" u="none" strike="noStrike" kern="1200" cap="none" spc="0" normalizeH="0" baseline="0" noProof="0" dirty="0" err="1">
                <a:ln>
                  <a:noFill/>
                </a:ln>
                <a:solidFill>
                  <a:prstClr val="black"/>
                </a:solidFill>
                <a:effectLst/>
                <a:uLnTx/>
                <a:uFillTx/>
                <a:latin typeface="Arial" charset="0"/>
                <a:ea typeface="ＭＳ Ｐゴシック" charset="-128"/>
                <a:cs typeface="+mn-cs"/>
              </a:rPr>
              <a:t>PdbViewer</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The </a:t>
            </a:r>
            <a:r>
              <a:rPr kumimoji="0" lang="en-US" sz="1765" b="0" i="1" u="none" strike="noStrike" kern="1200" cap="none" spc="0" normalizeH="0" baseline="0" noProof="0" dirty="0">
                <a:ln>
                  <a:noFill/>
                </a:ln>
                <a:solidFill>
                  <a:prstClr val="black"/>
                </a:solidFill>
                <a:effectLst/>
                <a:uLnTx/>
                <a:uFillTx/>
                <a:latin typeface="Arial" charset="0"/>
                <a:ea typeface="ＭＳ Ｐゴシック" charset="-128"/>
                <a:cs typeface="+mn-cs"/>
              </a:rPr>
              <a:t>orange arrows</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and </a:t>
            </a:r>
            <a:r>
              <a:rPr kumimoji="0" lang="en-US" sz="1765" b="0" i="1" u="none" strike="noStrike" kern="1200" cap="none" spc="0" normalizeH="0" baseline="0" noProof="0" dirty="0">
                <a:ln>
                  <a:noFill/>
                </a:ln>
                <a:solidFill>
                  <a:prstClr val="black"/>
                </a:solidFill>
                <a:effectLst/>
                <a:uLnTx/>
                <a:uFillTx/>
                <a:latin typeface="Arial" charset="0"/>
                <a:ea typeface="ＭＳ Ｐゴシック" charset="-128"/>
                <a:cs typeface="+mn-cs"/>
              </a:rPr>
              <a:t>red helices</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indicate β-sheets and α-helices. The amino-terminal β-sheets are colored in </a:t>
            </a:r>
            <a:r>
              <a:rPr kumimoji="0" lang="en-US" sz="1765" b="0" i="1" u="none" strike="noStrike" kern="1200" cap="none" spc="0" normalizeH="0" baseline="0" noProof="0" dirty="0">
                <a:ln>
                  <a:noFill/>
                </a:ln>
                <a:solidFill>
                  <a:prstClr val="black"/>
                </a:solidFill>
                <a:effectLst/>
                <a:uLnTx/>
                <a:uFillTx/>
                <a:latin typeface="Arial" charset="0"/>
                <a:ea typeface="ＭＳ Ｐゴシック" charset="-128"/>
                <a:cs typeface="+mn-cs"/>
              </a:rPr>
              <a:t>green</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and the </a:t>
            </a:r>
            <a:r>
              <a:rPr kumimoji="0" lang="en-US" sz="1765" b="0" i="0" u="none" strike="noStrike" kern="1200" cap="none" spc="0" normalizeH="0" baseline="0" noProof="0" dirty="0" err="1">
                <a:ln>
                  <a:noFill/>
                </a:ln>
                <a:solidFill>
                  <a:prstClr val="black"/>
                </a:solidFill>
                <a:effectLst/>
                <a:uLnTx/>
                <a:uFillTx/>
                <a:latin typeface="Arial" charset="0"/>
                <a:ea typeface="ＭＳ Ｐゴシック" charset="-128"/>
                <a:cs typeface="+mn-cs"/>
              </a:rPr>
              <a:t>carboxy</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-terminal β-sheets are shown as </a:t>
            </a:r>
            <a:r>
              <a:rPr kumimoji="0" lang="en-US" sz="1765" b="0" i="1" u="none" strike="noStrike" kern="1200" cap="none" spc="0" normalizeH="0" baseline="0" noProof="0" dirty="0">
                <a:ln>
                  <a:noFill/>
                </a:ln>
                <a:solidFill>
                  <a:prstClr val="black"/>
                </a:solidFill>
                <a:effectLst/>
                <a:uLnTx/>
                <a:uFillTx/>
                <a:latin typeface="Arial" charset="0"/>
                <a:ea typeface="ＭＳ Ｐゴシック" charset="-128"/>
                <a:cs typeface="+mn-cs"/>
              </a:rPr>
              <a:t>blue arrows</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The endonuclease domain present in </a:t>
            </a:r>
            <a:r>
              <a:rPr kumimoji="0" lang="en-US" sz="1765" b="0" i="1" u="none" strike="noStrike" kern="1200" cap="none" spc="0" normalizeH="0" baseline="0" noProof="0" dirty="0" err="1">
                <a:ln>
                  <a:noFill/>
                </a:ln>
                <a:solidFill>
                  <a:prstClr val="black"/>
                </a:solidFill>
                <a:effectLst/>
                <a:uLnTx/>
                <a:uFillTx/>
                <a:latin typeface="Arial" charset="0"/>
                <a:ea typeface="ＭＳ Ｐゴシック" charset="-128"/>
                <a:cs typeface="+mn-cs"/>
              </a:rPr>
              <a:t>Sce</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VMA (</a:t>
            </a:r>
            <a:r>
              <a:rPr kumimoji="0" lang="en-US" sz="1765" b="0" i="1" u="none" strike="noStrike" kern="1200" cap="none" spc="0" normalizeH="0" baseline="0" noProof="0" dirty="0">
                <a:ln>
                  <a:noFill/>
                </a:ln>
                <a:solidFill>
                  <a:prstClr val="black"/>
                </a:solidFill>
                <a:effectLst/>
                <a:uLnTx/>
                <a:uFillTx/>
                <a:latin typeface="Arial" charset="0"/>
                <a:ea typeface="ＭＳ Ｐゴシック" charset="-128"/>
                <a:cs typeface="+mn-cs"/>
              </a:rPr>
              <a:t>top panel</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0" lang="en-US" sz="1765" b="0" i="1" u="none" strike="noStrike" kern="1200" cap="none" spc="0" normalizeH="0" baseline="0" noProof="0" dirty="0">
                <a:ln>
                  <a:noFill/>
                </a:ln>
                <a:solidFill>
                  <a:prstClr val="black"/>
                </a:solidFill>
                <a:effectLst/>
                <a:uLnTx/>
                <a:uFillTx/>
                <a:latin typeface="Arial" charset="0"/>
                <a:ea typeface="ＭＳ Ｐゴシック" charset="-128"/>
                <a:cs typeface="+mn-cs"/>
              </a:rPr>
              <a:t>right</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forms a domain clearly distinct from the self-splicing domain (</a:t>
            </a:r>
            <a:r>
              <a:rPr kumimoji="0" lang="en-US" sz="1765" b="0" i="1" u="none" strike="noStrike" kern="1200" cap="none" spc="0" normalizeH="0" baseline="0" noProof="0" dirty="0">
                <a:ln>
                  <a:noFill/>
                </a:ln>
                <a:solidFill>
                  <a:prstClr val="black"/>
                </a:solidFill>
                <a:effectLst/>
                <a:uLnTx/>
                <a:uFillTx/>
                <a:latin typeface="Arial" charset="0"/>
                <a:ea typeface="ＭＳ Ｐゴシック" charset="-128"/>
                <a:cs typeface="+mn-cs"/>
              </a:rPr>
              <a:t>top panel</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0" lang="en-US" sz="1765" b="0" i="1" u="none" strike="noStrike" kern="1200" cap="none" spc="0" normalizeH="0" baseline="0" noProof="0" dirty="0">
                <a:ln>
                  <a:noFill/>
                </a:ln>
                <a:solidFill>
                  <a:prstClr val="black"/>
                </a:solidFill>
                <a:effectLst/>
                <a:uLnTx/>
                <a:uFillTx/>
                <a:latin typeface="Arial" charset="0"/>
                <a:ea typeface="ＭＳ Ｐゴシック" charset="-128"/>
                <a:cs typeface="+mn-cs"/>
              </a:rPr>
              <a:t>left</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The part of the </a:t>
            </a:r>
            <a:r>
              <a:rPr kumimoji="0" lang="en-US" sz="1765" b="0" i="1" u="none" strike="noStrike" kern="1200" cap="none" spc="0" normalizeH="0" baseline="0" noProof="0" dirty="0" err="1">
                <a:ln>
                  <a:noFill/>
                </a:ln>
                <a:solidFill>
                  <a:prstClr val="black"/>
                </a:solidFill>
                <a:effectLst/>
                <a:uLnTx/>
                <a:uFillTx/>
                <a:latin typeface="Arial" charset="0"/>
                <a:ea typeface="ＭＳ Ｐゴシック" charset="-128"/>
                <a:cs typeface="+mn-cs"/>
              </a:rPr>
              <a:t>Sce</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 VMA structure that is not part of the endonuclease domain, but partakes in DNA binding, is depicted in </a:t>
            </a:r>
            <a:r>
              <a:rPr kumimoji="0" lang="en-US" sz="1765" b="0" i="1" u="none" strike="noStrike" kern="1200" cap="none" spc="0" normalizeH="0" baseline="0" noProof="0" dirty="0">
                <a:ln>
                  <a:noFill/>
                </a:ln>
                <a:solidFill>
                  <a:prstClr val="black"/>
                </a:solidFill>
                <a:effectLst/>
                <a:uLnTx/>
                <a:uFillTx/>
                <a:latin typeface="Arial" charset="0"/>
                <a:ea typeface="ＭＳ Ｐゴシック" charset="-128"/>
                <a:cs typeface="+mn-cs"/>
              </a:rPr>
              <a:t>light blue</a:t>
            </a:r>
            <a:r>
              <a:rPr kumimoji="0" lang="en-US" sz="1765" b="0" i="0" u="none" strike="noStrike" kern="1200" cap="none" spc="0" normalizeH="0" baseline="0" noProof="0" dirty="0">
                <a:ln>
                  <a:noFill/>
                </a:ln>
                <a:solidFill>
                  <a:prstClr val="black"/>
                </a:solidFill>
                <a:effectLst/>
                <a:uLnTx/>
                <a:uFillTx/>
                <a:latin typeface="Arial" charset="0"/>
                <a:ea typeface="ＭＳ Ｐゴシック" charset="-128"/>
                <a:cs typeface="+mn-cs"/>
              </a:rPr>
              <a:t>.</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59245" y="0"/>
            <a:ext cx="3761185" cy="6858000"/>
          </a:xfrm>
          <a:prstGeom prst="rect">
            <a:avLst/>
          </a:prstGeom>
        </p:spPr>
      </p:pic>
    </p:spTree>
    <p:extLst>
      <p:ext uri="{BB962C8B-B14F-4D97-AF65-F5344CB8AC3E}">
        <p14:creationId xmlns:p14="http://schemas.microsoft.com/office/powerpoint/2010/main" val="1927963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3"/>
          <p:cNvGrpSpPr>
            <a:grpSpLocks/>
          </p:cNvGrpSpPr>
          <p:nvPr/>
        </p:nvGrpSpPr>
        <p:grpSpPr bwMode="auto">
          <a:xfrm>
            <a:off x="629072" y="3831152"/>
            <a:ext cx="3493113" cy="2370488"/>
            <a:chOff x="319047" y="842954"/>
            <a:chExt cx="3598615" cy="2443239"/>
          </a:xfrm>
        </p:grpSpPr>
        <p:sp>
          <p:nvSpPr>
            <p:cNvPr id="11" name="Cube 10"/>
            <p:cNvSpPr/>
            <p:nvPr/>
          </p:nvSpPr>
          <p:spPr>
            <a:xfrm>
              <a:off x="412700" y="1470252"/>
              <a:ext cx="590492" cy="328737"/>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2" name="Cube 11"/>
            <p:cNvSpPr/>
            <p:nvPr/>
          </p:nvSpPr>
          <p:spPr>
            <a:xfrm>
              <a:off x="412700" y="2095963"/>
              <a:ext cx="590492" cy="330324"/>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4" name="Cube 13"/>
            <p:cNvSpPr/>
            <p:nvPr/>
          </p:nvSpPr>
          <p:spPr>
            <a:xfrm>
              <a:off x="412700" y="2693087"/>
              <a:ext cx="590492" cy="32873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36883" name="TextBox 2"/>
            <p:cNvSpPr txBox="1">
              <a:spLocks noChangeArrowheads="1"/>
            </p:cNvSpPr>
            <p:nvPr/>
          </p:nvSpPr>
          <p:spPr bwMode="auto">
            <a:xfrm>
              <a:off x="1194146" y="1442552"/>
              <a:ext cx="2315156" cy="37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9"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rPr>
                <a:t>Extein   = Host Protein </a:t>
              </a:r>
            </a:p>
          </p:txBody>
        </p:sp>
        <p:sp>
          <p:nvSpPr>
            <p:cNvPr id="36884" name="TextBox 3"/>
            <p:cNvSpPr txBox="1">
              <a:spLocks noChangeArrowheads="1"/>
            </p:cNvSpPr>
            <p:nvPr/>
          </p:nvSpPr>
          <p:spPr bwMode="auto">
            <a:xfrm>
              <a:off x="319047" y="842954"/>
              <a:ext cx="1155266" cy="403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9" rtl="0" eaLnBrk="1" fontAlgn="base" latinLnBrk="0" hangingPunct="1">
                <a:lnSpc>
                  <a:spcPct val="100000"/>
                </a:lnSpc>
                <a:spcBef>
                  <a:spcPct val="0"/>
                </a:spcBef>
                <a:spcAft>
                  <a:spcPct val="0"/>
                </a:spcAft>
                <a:buClrTx/>
                <a:buSzTx/>
                <a:buFontTx/>
                <a:buNone/>
                <a:tabLst/>
                <a:defRPr/>
              </a:pPr>
              <a:r>
                <a:rPr kumimoji="0" lang="en-US" sz="1941" b="1" i="0" u="none" strike="noStrike" kern="1200" cap="none" spc="0" normalizeH="0" baseline="0" noProof="0">
                  <a:ln>
                    <a:noFill/>
                  </a:ln>
                  <a:solidFill>
                    <a:prstClr val="black"/>
                  </a:solidFill>
                  <a:effectLst/>
                  <a:uLnTx/>
                  <a:uFillTx/>
                  <a:latin typeface="Calibri" charset="0"/>
                  <a:ea typeface="ＭＳ Ｐゴシック" charset="0"/>
                </a:rPr>
                <a:t>Encoding</a:t>
              </a:r>
            </a:p>
          </p:txBody>
        </p:sp>
        <p:sp>
          <p:nvSpPr>
            <p:cNvPr id="36885" name="TextBox 14"/>
            <p:cNvSpPr txBox="1">
              <a:spLocks noChangeArrowheads="1"/>
            </p:cNvSpPr>
            <p:nvPr/>
          </p:nvSpPr>
          <p:spPr bwMode="auto">
            <a:xfrm>
              <a:off x="1194146" y="2025295"/>
              <a:ext cx="2281533" cy="37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9"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rPr>
                <a:t>Intein Splicing Domain</a:t>
              </a:r>
            </a:p>
          </p:txBody>
        </p:sp>
        <p:sp>
          <p:nvSpPr>
            <p:cNvPr id="36886" name="TextBox 15"/>
            <p:cNvSpPr txBox="1">
              <a:spLocks noChangeArrowheads="1"/>
            </p:cNvSpPr>
            <p:nvPr/>
          </p:nvSpPr>
          <p:spPr bwMode="auto">
            <a:xfrm>
              <a:off x="1194144" y="2636813"/>
              <a:ext cx="2723518" cy="649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9"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rPr>
                <a:t>Homing Endonuclease (HE)</a:t>
              </a:r>
            </a:p>
            <a:p>
              <a:pPr marL="0" marR="0" lvl="0" indent="0" algn="l" defTabSz="435479"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rPr>
                <a:t> domain</a:t>
              </a:r>
            </a:p>
          </p:txBody>
        </p:sp>
      </p:grpSp>
      <p:sp>
        <p:nvSpPr>
          <p:cNvPr id="36866" name="TextBox 7"/>
          <p:cNvSpPr txBox="1">
            <a:spLocks noChangeArrowheads="1"/>
          </p:cNvSpPr>
          <p:nvPr/>
        </p:nvSpPr>
        <p:spPr bwMode="auto">
          <a:xfrm>
            <a:off x="316286" y="315026"/>
            <a:ext cx="8502184" cy="985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740" tIns="44369" rIns="88740" bIns="4436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9" rtl="0" eaLnBrk="1" fontAlgn="base" latinLnBrk="0" hangingPunct="1">
              <a:lnSpc>
                <a:spcPct val="100000"/>
              </a:lnSpc>
              <a:spcBef>
                <a:spcPct val="0"/>
              </a:spcBef>
              <a:spcAft>
                <a:spcPct val="0"/>
              </a:spcAft>
              <a:buClrTx/>
              <a:buSzTx/>
              <a:buFontTx/>
              <a:buNone/>
              <a:tabLst/>
              <a:defRPr/>
            </a:pPr>
            <a:r>
              <a:rPr kumimoji="0" lang="en-US" sz="2330" b="0" i="0" u="none" strike="noStrike" kern="1200" cap="none" spc="0" normalizeH="0" baseline="0" noProof="0">
                <a:ln>
                  <a:noFill/>
                </a:ln>
                <a:solidFill>
                  <a:prstClr val="black"/>
                </a:solidFill>
                <a:effectLst/>
                <a:uLnTx/>
                <a:uFillTx/>
                <a:latin typeface="Calibri" charset="0"/>
                <a:ea typeface="ＭＳ Ｐゴシック" charset="0"/>
              </a:rPr>
              <a:t>In case of inteins the co-evolution of genes results in</a:t>
            </a:r>
            <a:endParaRPr kumimoji="0" lang="en-US" sz="1747" b="0" i="0" u="none" strike="noStrike" kern="1200" cap="none" spc="0" normalizeH="0" baseline="0" noProof="0">
              <a:ln>
                <a:noFill/>
              </a:ln>
              <a:solidFill>
                <a:prstClr val="black"/>
              </a:solidFill>
              <a:effectLst/>
              <a:uLnTx/>
              <a:uFillTx/>
              <a:latin typeface="Calibri" charset="0"/>
              <a:ea typeface="ＭＳ Ｐゴシック" charset="0"/>
            </a:endParaRPr>
          </a:p>
          <a:p>
            <a:pPr marL="0" marR="0" lvl="0" indent="0" algn="l" defTabSz="435479"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black"/>
              </a:solidFill>
              <a:effectLst/>
              <a:uLnTx/>
              <a:uFillTx/>
              <a:latin typeface="Calibri" charset="0"/>
              <a:ea typeface="ＭＳ Ｐゴシック" charset="0"/>
            </a:endParaRPr>
          </a:p>
          <a:p>
            <a:pPr marL="0" marR="0" lvl="0" indent="0" algn="l" defTabSz="435479"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0" name="TextBox 9"/>
          <p:cNvSpPr txBox="1"/>
          <p:nvPr/>
        </p:nvSpPr>
        <p:spPr>
          <a:xfrm>
            <a:off x="474990" y="935972"/>
            <a:ext cx="8331153" cy="2264174"/>
          </a:xfrm>
          <a:prstGeom prst="rect">
            <a:avLst/>
          </a:prstGeom>
          <a:noFill/>
        </p:spPr>
        <p:txBody>
          <a:bodyPr lIns="88740" tIns="44369" rIns="88740" bIns="44369">
            <a:spAutoFit/>
          </a:bodyPr>
          <a:lstStyle/>
          <a:p>
            <a:pPr marL="277329" marR="0" lvl="0" indent="-277329" algn="l" defTabSz="440282" rtl="0" eaLnBrk="1" fontAlgn="base" latinLnBrk="0" hangingPunct="1">
              <a:lnSpc>
                <a:spcPct val="100000"/>
              </a:lnSpc>
              <a:spcBef>
                <a:spcPct val="0"/>
              </a:spcBef>
              <a:spcAft>
                <a:spcPct val="0"/>
              </a:spcAft>
              <a:buClrTx/>
              <a:buSzTx/>
              <a:buFont typeface="Arial"/>
              <a:buChar char="•"/>
              <a:tabLst/>
              <a:defRPr/>
            </a:pPr>
            <a:r>
              <a:rPr kumimoji="0" lang="en-US" sz="1941"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Mutualism </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splicing and homing endonuclease domain</a:t>
            </a:r>
            <a:b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endParaRPr kumimoji="0" lang="en-US" sz="1747"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endParaRPr>
          </a:p>
          <a:p>
            <a:pPr marL="0" marR="0" lvl="0" indent="0" algn="l" defTabSz="440282" rtl="0" eaLnBrk="1" fontAlgn="base" latinLnBrk="0" hangingPunct="1">
              <a:lnSpc>
                <a:spcPct val="100000"/>
              </a:lnSpc>
              <a:spcBef>
                <a:spcPct val="0"/>
              </a:spcBef>
              <a:spcAft>
                <a:spcPct val="0"/>
              </a:spcAft>
              <a:buClrTx/>
              <a:buSzTx/>
              <a:buFontTx/>
              <a:buNone/>
              <a:tabLst/>
              <a:defRPr/>
            </a:pPr>
            <a:r>
              <a:rPr kumimoji="0" lang="en-US" sz="1747"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a:t>
            </a:r>
          </a:p>
          <a:p>
            <a:pPr marL="277329" marR="0" lvl="0" indent="-277329" algn="l" defTabSz="440282" rtl="0" eaLnBrk="1" fontAlgn="base" latinLnBrk="0" hangingPunct="1">
              <a:lnSpc>
                <a:spcPct val="120000"/>
              </a:lnSpc>
              <a:spcBef>
                <a:spcPct val="0"/>
              </a:spcBef>
              <a:spcAft>
                <a:spcPct val="0"/>
              </a:spcAft>
              <a:buClrTx/>
              <a:buSzTx/>
              <a:buFont typeface="Arial"/>
              <a:buChar char="•"/>
              <a:tabLst/>
              <a:defRPr/>
            </a:pPr>
            <a:r>
              <a:rPr kumimoji="0" lang="en-US" sz="1941"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Commensalism  </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host protein and </a:t>
            </a:r>
            <a:r>
              <a:rPr kumimoji="0" lang="en-US" sz="1941" b="0" i="0" u="none" strike="noStrike" kern="1200" cap="none" spc="0" normalizeH="0" baseline="0" noProof="0" dirty="0" err="1">
                <a:ln>
                  <a:noFill/>
                </a:ln>
                <a:solidFill>
                  <a:prstClr val="black"/>
                </a:solidFill>
                <a:effectLst/>
                <a:uLnTx/>
                <a:uFillTx/>
                <a:latin typeface="Calibri" charset="0"/>
                <a:ea typeface="ＭＳ Ｐゴシック" charset="0"/>
                <a:cs typeface="ＭＳ Ｐゴシック" charset="0"/>
              </a:rPr>
              <a:t>intein</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without HE domain</a:t>
            </a:r>
            <a:b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b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endParaRPr kumimoji="0" lang="en-US" sz="1747"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endParaRPr>
          </a:p>
          <a:p>
            <a:pPr marL="277329" marR="0" lvl="0" indent="-277329" algn="l" defTabSz="440282" rtl="0" eaLnBrk="1" fontAlgn="base" latinLnBrk="0" hangingPunct="1">
              <a:lnSpc>
                <a:spcPct val="100000"/>
              </a:lnSpc>
              <a:spcBef>
                <a:spcPct val="0"/>
              </a:spcBef>
              <a:spcAft>
                <a:spcPct val="0"/>
              </a:spcAft>
              <a:buClrTx/>
              <a:buSzTx/>
              <a:buFont typeface="Arial"/>
              <a:buChar char="•"/>
              <a:tabLst/>
              <a:defRPr/>
            </a:pPr>
            <a:r>
              <a:rPr kumimoji="0" lang="en-US" sz="1941"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Parasitism  </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host protein and </a:t>
            </a:r>
            <a:r>
              <a:rPr kumimoji="0" lang="en-US" sz="1941" b="0" i="0" u="none" strike="noStrike" kern="1200" cap="none" spc="0" normalizeH="0" baseline="0" noProof="0" dirty="0" err="1">
                <a:ln>
                  <a:noFill/>
                </a:ln>
                <a:solidFill>
                  <a:prstClr val="black"/>
                </a:solidFill>
                <a:effectLst/>
                <a:uLnTx/>
                <a:uFillTx/>
                <a:latin typeface="Calibri" charset="0"/>
                <a:ea typeface="ＭＳ Ｐゴシック" charset="0"/>
                <a:cs typeface="ＭＳ Ｐゴシック" charset="0"/>
              </a:rPr>
              <a:t>intein</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with HE </a:t>
            </a:r>
          </a:p>
        </p:txBody>
      </p:sp>
      <p:sp>
        <p:nvSpPr>
          <p:cNvPr id="2" name="Cube 1"/>
          <p:cNvSpPr/>
          <p:nvPr/>
        </p:nvSpPr>
        <p:spPr>
          <a:xfrm>
            <a:off x="474991" y="3251808"/>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5" name="Cube 4"/>
          <p:cNvSpPr/>
          <p:nvPr/>
        </p:nvSpPr>
        <p:spPr>
          <a:xfrm>
            <a:off x="2596683" y="3251808"/>
            <a:ext cx="912159"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6" name="Cube 5"/>
          <p:cNvSpPr/>
          <p:nvPr/>
        </p:nvSpPr>
        <p:spPr>
          <a:xfrm>
            <a:off x="3433343" y="3251808"/>
            <a:ext cx="1540809" cy="32048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7" name="Cube 6"/>
          <p:cNvSpPr/>
          <p:nvPr/>
        </p:nvSpPr>
        <p:spPr>
          <a:xfrm>
            <a:off x="4880162" y="3251808"/>
            <a:ext cx="996904"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9" name="Cube 8"/>
          <p:cNvSpPr/>
          <p:nvPr/>
        </p:nvSpPr>
        <p:spPr>
          <a:xfrm>
            <a:off x="5875525" y="3251808"/>
            <a:ext cx="231121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2305471" y="1373561"/>
            <a:ext cx="912159" cy="31894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8" name="Cube 17"/>
          <p:cNvSpPr/>
          <p:nvPr/>
        </p:nvSpPr>
        <p:spPr>
          <a:xfrm>
            <a:off x="3182191" y="1373561"/>
            <a:ext cx="1540809" cy="31894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9" name="Cube 18"/>
          <p:cNvSpPr/>
          <p:nvPr/>
        </p:nvSpPr>
        <p:spPr>
          <a:xfrm>
            <a:off x="4682939" y="1373561"/>
            <a:ext cx="996904" cy="31894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0" name="Cube 19"/>
          <p:cNvSpPr/>
          <p:nvPr/>
        </p:nvSpPr>
        <p:spPr>
          <a:xfrm>
            <a:off x="1082070" y="2248741"/>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1" name="Cube 20"/>
          <p:cNvSpPr/>
          <p:nvPr/>
        </p:nvSpPr>
        <p:spPr>
          <a:xfrm>
            <a:off x="3192977" y="2247201"/>
            <a:ext cx="1691809" cy="318947"/>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3" name="Cube 22"/>
          <p:cNvSpPr/>
          <p:nvPr/>
        </p:nvSpPr>
        <p:spPr>
          <a:xfrm>
            <a:off x="4855509" y="2247201"/>
            <a:ext cx="2009215" cy="318947"/>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82"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pic>
        <p:nvPicPr>
          <p:cNvPr id="36879" name="Picture 2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2697" y="3790923"/>
            <a:ext cx="3798094" cy="284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563594" y="3896339"/>
            <a:ext cx="680764" cy="361189"/>
          </a:xfrm>
          <a:prstGeom prst="rect">
            <a:avLst/>
          </a:prstGeom>
          <a:noFill/>
        </p:spPr>
        <p:txBody>
          <a:bodyPr wrap="none" rtlCol="0">
            <a:spAutoFit/>
          </a:bodyPr>
          <a:lstStyle/>
          <a:p>
            <a:pPr marL="0" marR="0" lvl="0" indent="0" algn="l" defTabSz="435479"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white"/>
                </a:solidFill>
                <a:effectLst/>
                <a:uLnTx/>
                <a:uFillTx/>
                <a:latin typeface="Calibri" charset="0"/>
                <a:ea typeface="ＭＳ Ｐゴシック" charset="0"/>
                <a:cs typeface="ＭＳ Ｐゴシック" charset="0"/>
              </a:rPr>
              <a:t>1LWS</a:t>
            </a:r>
          </a:p>
        </p:txBody>
      </p:sp>
      <p:sp>
        <p:nvSpPr>
          <p:cNvPr id="4" name="TextBox 3"/>
          <p:cNvSpPr txBox="1"/>
          <p:nvPr/>
        </p:nvSpPr>
        <p:spPr>
          <a:xfrm rot="5400000">
            <a:off x="7001752" y="4884669"/>
            <a:ext cx="3388235" cy="630044"/>
          </a:xfrm>
          <a:prstGeom prst="rect">
            <a:avLst/>
          </a:prstGeom>
          <a:noFill/>
        </p:spPr>
        <p:txBody>
          <a:bodyPr wrap="none" rtlCol="0">
            <a:spAutoFit/>
          </a:bodyPr>
          <a:lstStyle/>
          <a:p>
            <a:pPr marL="0" marR="0" lvl="0" indent="0" algn="l" defTabSz="435479"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Structure from Moure et al. </a:t>
            </a:r>
            <a:r>
              <a:rPr kumimoji="0" lang="is-I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(2002) </a:t>
            </a:r>
            <a:br>
              <a:rPr kumimoji="0" lang="is-I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r>
              <a:rPr kumimoji="0" lang="is-I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Nat.Struct.Biol. 9: 764-770</a:t>
            </a: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48464255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7660-D271-0E40-8D3F-4833B1D64389}"/>
              </a:ext>
            </a:extLst>
          </p:cNvPr>
          <p:cNvSpPr>
            <a:spLocks noGrp="1"/>
          </p:cNvSpPr>
          <p:nvPr>
            <p:ph type="title"/>
          </p:nvPr>
        </p:nvSpPr>
        <p:spPr/>
        <p:txBody>
          <a:bodyPr>
            <a:normAutofit/>
          </a:bodyPr>
          <a:lstStyle/>
          <a:p>
            <a:r>
              <a:rPr lang="en-US" dirty="0"/>
              <a:t>Symbiosis (from Wikipedia)</a:t>
            </a:r>
            <a:endParaRPr lang="en-US" sz="2100" dirty="0"/>
          </a:p>
        </p:txBody>
      </p:sp>
      <p:sp>
        <p:nvSpPr>
          <p:cNvPr id="3" name="Content Placeholder 2">
            <a:extLst>
              <a:ext uri="{FF2B5EF4-FFF2-40B4-BE49-F238E27FC236}">
                <a16:creationId xmlns:a16="http://schemas.microsoft.com/office/drawing/2014/main" id="{5C3FC465-73BE-6541-8694-96AE55C7D6E3}"/>
              </a:ext>
            </a:extLst>
          </p:cNvPr>
          <p:cNvSpPr>
            <a:spLocks noGrp="1"/>
          </p:cNvSpPr>
          <p:nvPr>
            <p:ph idx="1"/>
          </p:nvPr>
        </p:nvSpPr>
        <p:spPr>
          <a:xfrm>
            <a:off x="628650" y="1417638"/>
            <a:ext cx="7886700" cy="3265127"/>
          </a:xfrm>
        </p:spPr>
        <p:txBody>
          <a:bodyPr>
            <a:normAutofit/>
          </a:bodyPr>
          <a:lstStyle/>
          <a:p>
            <a:pPr marL="0" indent="0">
              <a:buNone/>
            </a:pPr>
            <a:r>
              <a:rPr lang="en-US" sz="2000" b="1" dirty="0">
                <a:latin typeface="+mj-lt"/>
              </a:rPr>
              <a:t>Symbiosis</a:t>
            </a:r>
            <a:r>
              <a:rPr lang="en-US" sz="2000" dirty="0">
                <a:latin typeface="+mj-lt"/>
              </a:rPr>
              <a:t> (from </a:t>
            </a:r>
            <a:r>
              <a:rPr lang="en-US" sz="2000" dirty="0">
                <a:latin typeface="+mj-lt"/>
                <a:hlinkClick r:id="rId2" tooltip="Ancient Greek"/>
              </a:rPr>
              <a:t>Greek</a:t>
            </a:r>
            <a:r>
              <a:rPr lang="en-US" sz="2000" dirty="0">
                <a:latin typeface="+mj-lt"/>
              </a:rPr>
              <a:t> </a:t>
            </a:r>
            <a:r>
              <a:rPr lang="el-GR" sz="2000" dirty="0" err="1">
                <a:latin typeface="+mj-lt"/>
              </a:rPr>
              <a:t>συμβίωσις</a:t>
            </a:r>
            <a:r>
              <a:rPr lang="el-GR" sz="2000" dirty="0">
                <a:latin typeface="+mj-lt"/>
              </a:rPr>
              <a:t> "</a:t>
            </a:r>
            <a:r>
              <a:rPr lang="en-US" sz="2000" dirty="0">
                <a:latin typeface="+mj-lt"/>
              </a:rPr>
              <a:t>living together", from </a:t>
            </a:r>
            <a:r>
              <a:rPr lang="el-GR" sz="2000" dirty="0" err="1">
                <a:latin typeface="+mj-lt"/>
              </a:rPr>
              <a:t>σύν</a:t>
            </a:r>
            <a:r>
              <a:rPr lang="el-GR" sz="2000" dirty="0">
                <a:latin typeface="+mj-lt"/>
              </a:rPr>
              <a:t> "</a:t>
            </a:r>
            <a:r>
              <a:rPr lang="en-US" sz="2000" dirty="0">
                <a:latin typeface="+mj-lt"/>
              </a:rPr>
              <a:t>together" and </a:t>
            </a:r>
            <a:r>
              <a:rPr lang="el-GR" sz="2000" dirty="0" err="1">
                <a:latin typeface="+mj-lt"/>
              </a:rPr>
              <a:t>βίωσις</a:t>
            </a:r>
            <a:r>
              <a:rPr lang="el-GR" sz="2000" dirty="0">
                <a:latin typeface="+mj-lt"/>
              </a:rPr>
              <a:t> "</a:t>
            </a:r>
            <a:r>
              <a:rPr lang="en-US" sz="2000" dirty="0">
                <a:latin typeface="+mj-lt"/>
              </a:rPr>
              <a:t>living") is any type of a close and long-term </a:t>
            </a:r>
            <a:r>
              <a:rPr lang="en-US" sz="2000" dirty="0">
                <a:latin typeface="+mj-lt"/>
                <a:hlinkClick r:id="rId3" tooltip="Biological interaction"/>
              </a:rPr>
              <a:t>biological interaction</a:t>
            </a:r>
            <a:r>
              <a:rPr lang="en-US" sz="2000" dirty="0">
                <a:latin typeface="+mj-lt"/>
              </a:rPr>
              <a:t> between two different biological organisms, </a:t>
            </a:r>
            <a:r>
              <a:rPr lang="en-US" sz="2000" b="1" dirty="0">
                <a:latin typeface="+mj-lt"/>
              </a:rPr>
              <a:t>be it </a:t>
            </a:r>
            <a:r>
              <a:rPr lang="en-US" sz="2000" b="1" dirty="0">
                <a:latin typeface="+mj-lt"/>
                <a:hlinkClick r:id="rId4" tooltip="Mutualism (biology)"/>
              </a:rPr>
              <a:t>mutualistic</a:t>
            </a:r>
            <a:r>
              <a:rPr lang="en-US" sz="2000" b="1" dirty="0">
                <a:latin typeface="+mj-lt"/>
              </a:rPr>
              <a:t>, </a:t>
            </a:r>
            <a:r>
              <a:rPr lang="en-US" sz="2000" b="1" dirty="0">
                <a:latin typeface="+mj-lt"/>
                <a:hlinkClick r:id="rId5" tooltip="Commensalism"/>
              </a:rPr>
              <a:t>commensalistic</a:t>
            </a:r>
            <a:r>
              <a:rPr lang="en-US" sz="2000" b="1" dirty="0">
                <a:latin typeface="+mj-lt"/>
              </a:rPr>
              <a:t>, or </a:t>
            </a:r>
            <a:r>
              <a:rPr lang="en-US" sz="2000" b="1" dirty="0">
                <a:latin typeface="+mj-lt"/>
                <a:hlinkClick r:id="rId6" tooltip="Parasitism"/>
              </a:rPr>
              <a:t>parasitic</a:t>
            </a:r>
            <a:r>
              <a:rPr lang="en-US" sz="2000" dirty="0">
                <a:latin typeface="+mj-lt"/>
              </a:rPr>
              <a:t>. The organisms, each termed a </a:t>
            </a:r>
            <a:r>
              <a:rPr lang="en-US" sz="2000" b="1" dirty="0">
                <a:latin typeface="+mj-lt"/>
              </a:rPr>
              <a:t>symbiont</a:t>
            </a:r>
            <a:r>
              <a:rPr lang="en-US" sz="2000" dirty="0">
                <a:latin typeface="+mj-lt"/>
              </a:rPr>
              <a:t>, may be of the same or of different </a:t>
            </a:r>
            <a:r>
              <a:rPr lang="en-US" sz="2000" dirty="0">
                <a:latin typeface="+mj-lt"/>
                <a:hlinkClick r:id="rId7" tooltip="Species"/>
              </a:rPr>
              <a:t>species</a:t>
            </a:r>
            <a:r>
              <a:rPr lang="en-US" sz="2000" dirty="0">
                <a:latin typeface="+mj-lt"/>
              </a:rPr>
              <a:t>. In 1879, </a:t>
            </a:r>
            <a:r>
              <a:rPr lang="en-US" sz="2000" dirty="0">
                <a:latin typeface="+mj-lt"/>
                <a:hlinkClick r:id="rId8" tooltip="Heinrich Anton de Bary"/>
              </a:rPr>
              <a:t>Heinrich Anton de Bary</a:t>
            </a:r>
            <a:r>
              <a:rPr lang="en-US" sz="2000" dirty="0">
                <a:latin typeface="+mj-lt"/>
              </a:rPr>
              <a:t> defined it as "the living together of unlike organisms". </a:t>
            </a:r>
            <a:br>
              <a:rPr lang="en-US" sz="2000" dirty="0">
                <a:latin typeface="+mj-lt"/>
              </a:rPr>
            </a:br>
            <a:endParaRPr lang="en-US" sz="2000" dirty="0">
              <a:latin typeface="+mj-lt"/>
            </a:endParaRPr>
          </a:p>
          <a:p>
            <a:pPr marL="0" indent="0">
              <a:buNone/>
            </a:pPr>
            <a:r>
              <a:rPr lang="en-US" sz="2000" dirty="0">
                <a:latin typeface="+mj-lt"/>
              </a:rPr>
              <a:t>The term was subject to a century-long debate about whether it should specifically denote mutualism, as in </a:t>
            </a:r>
            <a:r>
              <a:rPr lang="en-US" sz="2000" dirty="0">
                <a:latin typeface="+mj-lt"/>
                <a:hlinkClick r:id="rId9" tooltip="Lichen"/>
              </a:rPr>
              <a:t>lichens</a:t>
            </a:r>
            <a:r>
              <a:rPr lang="en-US" sz="2000" dirty="0">
                <a:latin typeface="+mj-lt"/>
              </a:rPr>
              <a:t>; biologists have now abandoned that restriction.</a:t>
            </a:r>
          </a:p>
        </p:txBody>
      </p:sp>
      <p:sp>
        <p:nvSpPr>
          <p:cNvPr id="4" name="TextBox 3">
            <a:extLst>
              <a:ext uri="{FF2B5EF4-FFF2-40B4-BE49-F238E27FC236}">
                <a16:creationId xmlns:a16="http://schemas.microsoft.com/office/drawing/2014/main" id="{1005CDEF-3F6A-064A-8862-5CF1F5B55AF0}"/>
              </a:ext>
            </a:extLst>
          </p:cNvPr>
          <p:cNvSpPr txBox="1"/>
          <p:nvPr/>
        </p:nvSpPr>
        <p:spPr>
          <a:xfrm>
            <a:off x="145147" y="5071030"/>
            <a:ext cx="8430513" cy="646331"/>
          </a:xfrm>
          <a:prstGeom prst="rect">
            <a:avLst/>
          </a:prstGeom>
          <a:noFill/>
        </p:spPr>
        <p:txBody>
          <a:bodyPr wrap="non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According to this definition </a:t>
            </a:r>
            <a:b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b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128"/>
                <a:cs typeface="+mn-cs"/>
              </a:rPr>
              <a:t>all parasites that live closely with their host are symbionts</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a:t>
            </a:r>
          </a:p>
        </p:txBody>
      </p:sp>
    </p:spTree>
    <p:extLst>
      <p:ext uri="{BB962C8B-B14F-4D97-AF65-F5344CB8AC3E}">
        <p14:creationId xmlns:p14="http://schemas.microsoft.com/office/powerpoint/2010/main" val="1365313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564" y="617480"/>
            <a:ext cx="3314700" cy="514350"/>
          </a:xfrm>
        </p:spPr>
        <p:txBody>
          <a:bodyPr>
            <a:normAutofit/>
          </a:bodyPr>
          <a:lstStyle/>
          <a:p>
            <a:pPr marL="0" indent="0">
              <a:buNone/>
            </a:pPr>
            <a:r>
              <a:rPr lang="en-US" sz="2400" dirty="0"/>
              <a:t>Heinrich Anton de </a:t>
            </a:r>
            <a:r>
              <a:rPr lang="en-US" sz="2400" dirty="0" err="1"/>
              <a:t>Bary</a:t>
            </a:r>
            <a:endParaRPr lang="en-US" sz="2400" dirty="0"/>
          </a:p>
        </p:txBody>
      </p:sp>
      <p:pic>
        <p:nvPicPr>
          <p:cNvPr id="8194" name="Picture 2" descr="http://upload.wikimedia.org/wikipedia/commons/0/00/Anton_de_Bar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91402" y="1120580"/>
            <a:ext cx="1892665" cy="252355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22892" y="1082405"/>
            <a:ext cx="4014842" cy="646331"/>
          </a:xfrm>
          <a:prstGeom prst="rect">
            <a:avLst/>
          </a:prstGeom>
          <a:noFill/>
        </p:spPr>
        <p:txBody>
          <a:bodyPr wrap="squar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“Die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128"/>
                <a:cs typeface="+mn-cs"/>
              </a:rPr>
              <a:t>Erscheinung</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der Symbiose” </a:t>
            </a:r>
            <a:b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b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128"/>
                <a:cs typeface="+mn-cs"/>
              </a:rPr>
              <a:t>Strausbourg</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1879)</a:t>
            </a:r>
          </a:p>
        </p:txBody>
      </p:sp>
      <p:sp>
        <p:nvSpPr>
          <p:cNvPr id="6" name="TextBox 5"/>
          <p:cNvSpPr txBox="1"/>
          <p:nvPr/>
        </p:nvSpPr>
        <p:spPr>
          <a:xfrm>
            <a:off x="260564" y="1756278"/>
            <a:ext cx="3205012" cy="1477328"/>
          </a:xfrm>
          <a:prstGeom prst="rect">
            <a:avLst/>
          </a:prstGeom>
          <a:noFill/>
        </p:spPr>
        <p:txBody>
          <a:bodyPr wrap="square" rtlCol="0">
            <a:spAutoFit/>
          </a:bodyPr>
          <a:lstStyle/>
          <a:p>
            <a:pPr marL="214313" marR="0" lvl="0" indent="-214313" algn="l" defTabSz="454025" rtl="0" eaLnBrk="1" fontAlgn="base" latinLnBrk="0" hangingPunct="1">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Parasitism/Antagonism</a:t>
            </a:r>
          </a:p>
          <a:p>
            <a:pPr marL="214313" marR="0" lvl="0" indent="-214313" algn="l" defTabSz="454025" rtl="0" eaLnBrk="1" fontAlgn="base" latinLnBrk="0" hangingPunct="1">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Commensalism</a:t>
            </a:r>
          </a:p>
          <a:p>
            <a:pPr marL="214313" marR="0" lvl="0" indent="-214313" algn="l" defTabSz="454025" rtl="0" eaLnBrk="1" fontAlgn="base" latinLnBrk="0" hangingPunct="1">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Mutualism</a:t>
            </a:r>
          </a:p>
          <a:p>
            <a:pPr marL="214313" marR="0" lvl="0" indent="-214313" algn="l" defTabSz="454025" rtl="0" eaLnBrk="1" fontAlgn="base" latinLnBrk="0" hangingPunct="1">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128"/>
                <a:cs typeface="+mn-cs"/>
              </a:rPr>
              <a:t>Lichenism</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128"/>
                <a:cs typeface="+mn-cs"/>
              </a:rPr>
              <a:t>Symbiogenesis</a:t>
            </a: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45402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pic>
        <p:nvPicPr>
          <p:cNvPr id="8198" name="Picture 6" descr="http://www.library.pitt.edu/libraries/is/enroom/illustrators/images/potter/pott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62344" y="1147877"/>
            <a:ext cx="2928080" cy="469150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959351" y="4293378"/>
            <a:ext cx="2208837" cy="461665"/>
          </a:xfrm>
          <a:prstGeom prst="rect">
            <a:avLst/>
          </a:prstGeom>
          <a:noFill/>
        </p:spPr>
        <p:txBody>
          <a:bodyPr wrap="squar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Beatrix Potter</a:t>
            </a:r>
          </a:p>
        </p:txBody>
      </p:sp>
      <p:sp>
        <p:nvSpPr>
          <p:cNvPr id="10" name="TextBox 9"/>
          <p:cNvSpPr txBox="1"/>
          <p:nvPr/>
        </p:nvSpPr>
        <p:spPr>
          <a:xfrm>
            <a:off x="1335024" y="4731959"/>
            <a:ext cx="4654169" cy="1477328"/>
          </a:xfrm>
          <a:prstGeom prst="rect">
            <a:avLst/>
          </a:prstGeom>
          <a:noFill/>
        </p:spPr>
        <p:txBody>
          <a:bodyPr wrap="square" rtlCol="0">
            <a:spAutoFit/>
          </a:bodyPr>
          <a:lstStyle/>
          <a:p>
            <a:pPr marL="0" marR="0" lvl="0" indent="0" algn="r" defTabSz="4540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Was not allowed to present her 1897 paper on lichen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128"/>
                <a:cs typeface="+mn-cs"/>
              </a:rPr>
              <a:t>symbionts</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to the Royal Academy of Sciences due to her gender</a:t>
            </a:r>
          </a:p>
          <a:p>
            <a:pPr marL="0" marR="0" lvl="0" indent="0" algn="r" defTabSz="4540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(an apology was issued on the 100 year anniversary of the event)</a:t>
            </a:r>
          </a:p>
        </p:txBody>
      </p:sp>
    </p:spTree>
    <p:extLst>
      <p:ext uri="{BB962C8B-B14F-4D97-AF65-F5344CB8AC3E}">
        <p14:creationId xmlns:p14="http://schemas.microsoft.com/office/powerpoint/2010/main" val="124772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805" y="281076"/>
            <a:ext cx="8730073" cy="4524315"/>
          </a:xfrm>
          <a:prstGeom prst="rect">
            <a:avLst/>
          </a:prstGeom>
          <a:noFill/>
        </p:spPr>
        <p:txBody>
          <a:bodyPr wrap="square" rtlCol="0">
            <a:spAutoFit/>
          </a:bodyPr>
          <a:lstStyle/>
          <a:p>
            <a:r>
              <a:rPr lang="en-US" sz="2400" dirty="0"/>
              <a:t>Inteins were discovered in</a:t>
            </a:r>
            <a:endParaRPr lang="en-US" dirty="0"/>
          </a:p>
          <a:p>
            <a:pPr marL="285750" indent="-285750">
              <a:buFont typeface="Arial"/>
              <a:buChar char="•"/>
            </a:pPr>
            <a:r>
              <a:rPr lang="en-US" dirty="0"/>
              <a:t> </a:t>
            </a:r>
            <a:r>
              <a:rPr lang="en-US" sz="2000" dirty="0"/>
              <a:t>single cell eukaryotes</a:t>
            </a:r>
          </a:p>
          <a:p>
            <a:pPr marL="342900" indent="-342900">
              <a:buFont typeface="Arial"/>
              <a:buChar char="•"/>
            </a:pPr>
            <a:r>
              <a:rPr lang="en-US" sz="2000" dirty="0"/>
              <a:t>Bacteria </a:t>
            </a:r>
          </a:p>
          <a:p>
            <a:pPr marL="342900" indent="-342900">
              <a:buFont typeface="Arial"/>
              <a:buChar char="•"/>
            </a:pPr>
            <a:r>
              <a:rPr lang="en-US" sz="2000" dirty="0"/>
              <a:t>Archaea </a:t>
            </a:r>
          </a:p>
          <a:p>
            <a:pPr marL="342900" indent="-342900">
              <a:buFont typeface="Arial"/>
              <a:buChar char="•"/>
            </a:pPr>
            <a:r>
              <a:rPr lang="en-US" sz="2000" dirty="0"/>
              <a:t>viruses / phage</a:t>
            </a:r>
          </a:p>
          <a:p>
            <a:pPr>
              <a:buFont typeface="Arial"/>
              <a:buChar char="•"/>
            </a:pPr>
            <a:endParaRPr lang="en-US" sz="2000" dirty="0"/>
          </a:p>
          <a:p>
            <a:r>
              <a:rPr lang="en-US" sz="2400" dirty="0"/>
              <a:t>Homing endonucleases occur </a:t>
            </a:r>
          </a:p>
          <a:p>
            <a:pPr marL="342900" indent="-342900">
              <a:buFont typeface="Arial"/>
              <a:buChar char="•"/>
            </a:pPr>
            <a:r>
              <a:rPr lang="en-US" sz="2000" dirty="0"/>
              <a:t>as freestanding genes (breaking another gene into two pieces that are independently transcribed and translated, and fold to form an intact host protein without a splicing reaction) </a:t>
            </a:r>
          </a:p>
          <a:p>
            <a:pPr marL="342900" indent="-342900">
              <a:buFont typeface="Arial"/>
              <a:buChar char="•"/>
            </a:pPr>
            <a:r>
              <a:rPr lang="en-US" sz="2000" dirty="0"/>
              <a:t>in introns (class I introns, also in mitochondria and plastids)</a:t>
            </a:r>
          </a:p>
          <a:p>
            <a:pPr marL="342900" indent="-342900">
              <a:buFont typeface="Arial"/>
              <a:buChar char="•"/>
            </a:pPr>
            <a:r>
              <a:rPr lang="en-US" sz="2000" dirty="0"/>
              <a:t>in inteins </a:t>
            </a:r>
          </a:p>
          <a:p>
            <a:pPr marL="342900" indent="-342900">
              <a:buFont typeface="Arial"/>
              <a:buChar char="•"/>
            </a:pPr>
            <a:endParaRPr lang="en-US" sz="2000" dirty="0"/>
          </a:p>
          <a:p>
            <a:pPr>
              <a:buFont typeface="Arial"/>
              <a:buChar char="•"/>
            </a:pPr>
            <a:endParaRPr lang="en-US" sz="2000" dirty="0"/>
          </a:p>
        </p:txBody>
      </p:sp>
    </p:spTree>
    <p:extLst>
      <p:ext uri="{BB962C8B-B14F-4D97-AF65-F5344CB8AC3E}">
        <p14:creationId xmlns:p14="http://schemas.microsoft.com/office/powerpoint/2010/main" val="1915375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a:extLst>
              <a:ext uri="{FF2B5EF4-FFF2-40B4-BE49-F238E27FC236}">
                <a16:creationId xmlns:a16="http://schemas.microsoft.com/office/drawing/2014/main" id="{74410A70-4275-FC4E-A192-5F2E27261B1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073" t="20934"/>
          <a:stretch/>
        </p:blipFill>
        <p:spPr bwMode="auto">
          <a:xfrm>
            <a:off x="1559434" y="1058637"/>
            <a:ext cx="5769864" cy="50404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15E18D-834D-E249-979C-CE4C62D8EC92}"/>
              </a:ext>
            </a:extLst>
          </p:cNvPr>
          <p:cNvSpPr txBox="1"/>
          <p:nvPr/>
        </p:nvSpPr>
        <p:spPr>
          <a:xfrm>
            <a:off x="795528" y="6099048"/>
            <a:ext cx="6789038" cy="646331"/>
          </a:xfrm>
          <a:prstGeom prst="rect">
            <a:avLst/>
          </a:prstGeom>
          <a:noFill/>
        </p:spPr>
        <p:txBody>
          <a:bodyPr wrap="non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The bars indicate inteins per genome [between one and 19]</a:t>
            </a:r>
            <a:b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b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From Shah and Muir 2014, </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hlinkClick r:id="rId4" tooltip="Link to landing page via DOI"/>
              </a:rPr>
              <a:t>https://doi.org/10.1039/C3SC52951G</a:t>
            </a: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5" name="TextBox 4">
            <a:extLst>
              <a:ext uri="{FF2B5EF4-FFF2-40B4-BE49-F238E27FC236}">
                <a16:creationId xmlns:a16="http://schemas.microsoft.com/office/drawing/2014/main" id="{C2452290-C4B9-3146-B1B5-EF6BF21C6D93}"/>
              </a:ext>
            </a:extLst>
          </p:cNvPr>
          <p:cNvSpPr txBox="1"/>
          <p:nvPr/>
        </p:nvSpPr>
        <p:spPr>
          <a:xfrm>
            <a:off x="2368875" y="235732"/>
            <a:ext cx="3642344" cy="523220"/>
          </a:xfrm>
          <a:prstGeom prst="rect">
            <a:avLst/>
          </a:prstGeom>
          <a:noFill/>
        </p:spPr>
        <p:txBody>
          <a:bodyPr wrap="non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128"/>
                <a:cs typeface="+mn-cs"/>
              </a:rPr>
              <a:t>Distribution of Inteins </a:t>
            </a:r>
          </a:p>
        </p:txBody>
      </p:sp>
    </p:spTree>
    <p:extLst>
      <p:ext uri="{BB962C8B-B14F-4D97-AF65-F5344CB8AC3E}">
        <p14:creationId xmlns:p14="http://schemas.microsoft.com/office/powerpoint/2010/main" val="2113147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Intein Naming and Vocabulary</a:t>
            </a:r>
          </a:p>
        </p:txBody>
      </p:sp>
      <p:sp>
        <p:nvSpPr>
          <p:cNvPr id="6" name="Text Box 4"/>
          <p:cNvSpPr txBox="1">
            <a:spLocks noChangeArrowheads="1"/>
          </p:cNvSpPr>
          <p:nvPr/>
        </p:nvSpPr>
        <p:spPr bwMode="auto">
          <a:xfrm>
            <a:off x="0" y="6626136"/>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dirty="0">
                <a:latin typeface="Arial" charset="0"/>
              </a:rPr>
              <a:t> Modified from </a:t>
            </a:r>
            <a:r>
              <a:rPr lang="en-GB" sz="1100" dirty="0" err="1">
                <a:latin typeface="Arial" charset="0"/>
              </a:rPr>
              <a:t>Novikova</a:t>
            </a:r>
            <a:r>
              <a:rPr lang="en-GB" sz="1100" dirty="0">
                <a:latin typeface="Arial" charset="0"/>
              </a:rPr>
              <a:t> et al. </a:t>
            </a:r>
            <a:r>
              <a:rPr lang="en-GB" sz="1100" dirty="0" err="1">
                <a:latin typeface="Arial" charset="0"/>
              </a:rPr>
              <a:t>Mol</a:t>
            </a:r>
            <a:r>
              <a:rPr lang="en-GB" sz="1100" dirty="0">
                <a:latin typeface="Arial" charset="0"/>
              </a:rPr>
              <a:t> </a:t>
            </a:r>
            <a:r>
              <a:rPr lang="en-GB" sz="1100" dirty="0" err="1">
                <a:latin typeface="Arial" charset="0"/>
              </a:rPr>
              <a:t>Biol</a:t>
            </a:r>
            <a:r>
              <a:rPr lang="en-GB" sz="1100" dirty="0">
                <a:latin typeface="Arial" charset="0"/>
              </a:rPr>
              <a:t> </a:t>
            </a:r>
            <a:r>
              <a:rPr lang="en-GB" sz="1100" dirty="0" err="1">
                <a:latin typeface="Arial" charset="0"/>
              </a:rPr>
              <a:t>Evol</a:t>
            </a:r>
            <a:r>
              <a:rPr lang="en-GB" sz="1100" dirty="0">
                <a:latin typeface="Arial" charset="0"/>
              </a:rPr>
              <a:t> 2015</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943919" y="1513834"/>
            <a:ext cx="7256162" cy="15590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 name="TextBox 7"/>
          <p:cNvSpPr txBox="1"/>
          <p:nvPr/>
        </p:nvSpPr>
        <p:spPr>
          <a:xfrm>
            <a:off x="484511" y="3351820"/>
            <a:ext cx="8174984" cy="2677656"/>
          </a:xfrm>
          <a:prstGeom prst="rect">
            <a:avLst/>
          </a:prstGeom>
          <a:noFill/>
        </p:spPr>
        <p:txBody>
          <a:bodyPr wrap="none" rtlCol="0">
            <a:spAutoFit/>
          </a:bodyPr>
          <a:lstStyle/>
          <a:p>
            <a:pPr algn="ctr"/>
            <a:r>
              <a:rPr lang="en-US" sz="2400" dirty="0"/>
              <a:t>Replicative DNA Polymerase B extein contains four intein alleles:</a:t>
            </a:r>
          </a:p>
          <a:p>
            <a:pPr algn="ctr"/>
            <a:r>
              <a:rPr lang="en-US" sz="2400" dirty="0"/>
              <a:t> a, b, c, and d named in order of their discovery</a:t>
            </a:r>
          </a:p>
          <a:p>
            <a:pPr algn="ctr"/>
            <a:endParaRPr lang="en-US" sz="2400" dirty="0"/>
          </a:p>
          <a:p>
            <a:pPr algn="ctr"/>
            <a:r>
              <a:rPr lang="en-US" sz="2400" dirty="0"/>
              <a:t>polB-a</a:t>
            </a:r>
          </a:p>
          <a:p>
            <a:pPr algn="ctr"/>
            <a:r>
              <a:rPr lang="en-US" sz="2400" dirty="0"/>
              <a:t>polB-b</a:t>
            </a:r>
          </a:p>
          <a:p>
            <a:pPr algn="ctr"/>
            <a:r>
              <a:rPr lang="en-US" sz="2400" dirty="0"/>
              <a:t>polB-c</a:t>
            </a:r>
          </a:p>
          <a:p>
            <a:pPr algn="ctr"/>
            <a:r>
              <a:rPr lang="en-US" sz="2400" dirty="0"/>
              <a:t>polB-d</a:t>
            </a:r>
          </a:p>
        </p:txBody>
      </p:sp>
      <p:sp>
        <p:nvSpPr>
          <p:cNvPr id="3" name="TextBox 2"/>
          <p:cNvSpPr txBox="1"/>
          <p:nvPr/>
        </p:nvSpPr>
        <p:spPr>
          <a:xfrm>
            <a:off x="5050691" y="2611203"/>
            <a:ext cx="441353" cy="369332"/>
          </a:xfrm>
          <a:prstGeom prst="rect">
            <a:avLst/>
          </a:prstGeom>
          <a:solidFill>
            <a:schemeClr val="bg1"/>
          </a:solidFill>
        </p:spPr>
        <p:txBody>
          <a:bodyPr wrap="square" rtlCol="0">
            <a:spAutoFit/>
          </a:bodyPr>
          <a:lstStyle/>
          <a:p>
            <a:pPr algn="ctr">
              <a:lnSpc>
                <a:spcPct val="70000"/>
              </a:lnSpc>
            </a:pPr>
            <a:r>
              <a:rPr lang="en-US" sz="2400" dirty="0"/>
              <a:t>a</a:t>
            </a:r>
          </a:p>
        </p:txBody>
      </p:sp>
      <p:sp>
        <p:nvSpPr>
          <p:cNvPr id="9" name="TextBox 8"/>
          <p:cNvSpPr txBox="1"/>
          <p:nvPr/>
        </p:nvSpPr>
        <p:spPr>
          <a:xfrm>
            <a:off x="5654393" y="2619471"/>
            <a:ext cx="548814" cy="627864"/>
          </a:xfrm>
          <a:prstGeom prst="rect">
            <a:avLst/>
          </a:prstGeom>
          <a:solidFill>
            <a:schemeClr val="bg1"/>
          </a:solidFill>
        </p:spPr>
        <p:txBody>
          <a:bodyPr wrap="square" rtlCol="0">
            <a:spAutoFit/>
          </a:bodyPr>
          <a:lstStyle/>
          <a:p>
            <a:pPr algn="ctr">
              <a:lnSpc>
                <a:spcPct val="70000"/>
              </a:lnSpc>
            </a:pPr>
            <a:r>
              <a:rPr lang="en-US" sz="2400" dirty="0"/>
              <a:t>b</a:t>
            </a:r>
          </a:p>
          <a:p>
            <a:pPr algn="ctr">
              <a:lnSpc>
                <a:spcPct val="70000"/>
              </a:lnSpc>
            </a:pPr>
            <a:endParaRPr lang="en-US" sz="2400" dirty="0"/>
          </a:p>
        </p:txBody>
      </p:sp>
      <p:sp>
        <p:nvSpPr>
          <p:cNvPr id="10" name="TextBox 9"/>
          <p:cNvSpPr txBox="1"/>
          <p:nvPr/>
        </p:nvSpPr>
        <p:spPr>
          <a:xfrm>
            <a:off x="6072441" y="2611203"/>
            <a:ext cx="441353" cy="369332"/>
          </a:xfrm>
          <a:prstGeom prst="rect">
            <a:avLst/>
          </a:prstGeom>
          <a:solidFill>
            <a:schemeClr val="bg1"/>
          </a:solidFill>
        </p:spPr>
        <p:txBody>
          <a:bodyPr wrap="square" rtlCol="0">
            <a:spAutoFit/>
          </a:bodyPr>
          <a:lstStyle/>
          <a:p>
            <a:pPr algn="ctr">
              <a:lnSpc>
                <a:spcPct val="70000"/>
              </a:lnSpc>
            </a:pPr>
            <a:r>
              <a:rPr lang="en-US" sz="2400" dirty="0"/>
              <a:t>c</a:t>
            </a:r>
          </a:p>
        </p:txBody>
      </p:sp>
      <p:sp>
        <p:nvSpPr>
          <p:cNvPr id="11" name="TextBox 10"/>
          <p:cNvSpPr txBox="1"/>
          <p:nvPr/>
        </p:nvSpPr>
        <p:spPr>
          <a:xfrm>
            <a:off x="3575532" y="2286281"/>
            <a:ext cx="441353" cy="369332"/>
          </a:xfrm>
          <a:prstGeom prst="rect">
            <a:avLst/>
          </a:prstGeom>
          <a:solidFill>
            <a:schemeClr val="bg1"/>
          </a:solidFill>
        </p:spPr>
        <p:txBody>
          <a:bodyPr wrap="square" rtlCol="0">
            <a:spAutoFit/>
          </a:bodyPr>
          <a:lstStyle/>
          <a:p>
            <a:pPr algn="ctr">
              <a:lnSpc>
                <a:spcPct val="70000"/>
              </a:lnSpc>
            </a:pPr>
            <a:r>
              <a:rPr lang="en-US" sz="2400" dirty="0"/>
              <a:t>d</a:t>
            </a:r>
          </a:p>
        </p:txBody>
      </p:sp>
    </p:spTree>
    <p:extLst>
      <p:ext uri="{BB962C8B-B14F-4D97-AF65-F5344CB8AC3E}">
        <p14:creationId xmlns:p14="http://schemas.microsoft.com/office/powerpoint/2010/main" val="3037269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0000FF"/>
                </a:solidFill>
                <a:effectLst>
                  <a:outerShdw blurRad="38100" dist="38100" dir="2700000" algn="tl">
                    <a:srgbClr val="000000"/>
                  </a:outerShdw>
                </a:effectLst>
                <a:latin typeface="Calibri" charset="0"/>
                <a:ea typeface="ＭＳ Ｐゴシック" charset="0"/>
                <a:cs typeface="Arial" charset="0"/>
              </a:rPr>
              <a:t>Outline</a:t>
            </a:r>
            <a:endParaRPr lang="en-US" dirty="0"/>
          </a:p>
        </p:txBody>
      </p:sp>
      <p:sp>
        <p:nvSpPr>
          <p:cNvPr id="3" name="Content Placeholder 2"/>
          <p:cNvSpPr>
            <a:spLocks noGrp="1"/>
          </p:cNvSpPr>
          <p:nvPr>
            <p:ph idx="1"/>
          </p:nvPr>
        </p:nvSpPr>
        <p:spPr/>
        <p:txBody>
          <a:bodyPr>
            <a:normAutofit lnSpcReduction="10000"/>
          </a:bodyPr>
          <a:lstStyle/>
          <a:p>
            <a:r>
              <a:rPr lang="en-US" dirty="0"/>
              <a:t>What are inteins?  How were they discovered? Naming conventions.</a:t>
            </a:r>
          </a:p>
          <a:p>
            <a:r>
              <a:rPr lang="en-US" dirty="0"/>
              <a:t>Insertion site preference, gene transfer.</a:t>
            </a:r>
          </a:p>
          <a:p>
            <a:r>
              <a:rPr lang="en-US" dirty="0"/>
              <a:t>Symbiotic relations between host, host gene, </a:t>
            </a:r>
            <a:r>
              <a:rPr lang="en-US" dirty="0" err="1"/>
              <a:t>intein’s</a:t>
            </a:r>
            <a:r>
              <a:rPr lang="en-US" dirty="0"/>
              <a:t> self splicing domain, and homing endonuclease.</a:t>
            </a:r>
          </a:p>
          <a:p>
            <a:r>
              <a:rPr lang="en-US" dirty="0"/>
              <a:t>Homing cycle and intransitive fitness relationship</a:t>
            </a:r>
          </a:p>
          <a:p>
            <a:r>
              <a:rPr lang="en-US" dirty="0"/>
              <a:t>Inteins in Phages (their selection </a:t>
            </a:r>
            <a:r>
              <a:rPr lang="en-US"/>
              <a:t>and function)</a:t>
            </a:r>
            <a:endParaRPr lang="en-US" dirty="0"/>
          </a:p>
        </p:txBody>
      </p:sp>
    </p:spTree>
    <p:extLst>
      <p:ext uri="{BB962C8B-B14F-4D97-AF65-F5344CB8AC3E}">
        <p14:creationId xmlns:p14="http://schemas.microsoft.com/office/powerpoint/2010/main" val="220435404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3554578" y="250830"/>
            <a:ext cx="1601129" cy="1592526"/>
            <a:chOff x="3324650" y="1707698"/>
            <a:chExt cx="1601129" cy="1592526"/>
          </a:xfrm>
          <a:solidFill>
            <a:schemeClr val="accent5">
              <a:lumMod val="50000"/>
            </a:schemeClr>
          </a:solidFill>
        </p:grpSpPr>
        <p:sp>
          <p:nvSpPr>
            <p:cNvPr id="63" name="Oval 62"/>
            <p:cNvSpPr/>
            <p:nvPr/>
          </p:nvSpPr>
          <p:spPr>
            <a:xfrm>
              <a:off x="3931886" y="2175106"/>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479895" y="1837357"/>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4034011" y="2827375"/>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4479895" y="2506925"/>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324650" y="2450746"/>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588127" y="1707698"/>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7" name="Group 146"/>
          <p:cNvGrpSpPr/>
          <p:nvPr/>
        </p:nvGrpSpPr>
        <p:grpSpPr>
          <a:xfrm>
            <a:off x="7443705" y="408141"/>
            <a:ext cx="445884" cy="472849"/>
            <a:chOff x="6897484" y="944166"/>
            <a:chExt cx="445884" cy="472849"/>
          </a:xfrm>
        </p:grpSpPr>
        <p:sp>
          <p:nvSpPr>
            <p:cNvPr id="103" name="Oval 102"/>
            <p:cNvSpPr/>
            <p:nvPr/>
          </p:nvSpPr>
          <p:spPr>
            <a:xfrm>
              <a:off x="6897484" y="944166"/>
              <a:ext cx="445884" cy="472849"/>
            </a:xfrm>
            <a:prstGeom prst="ellipse">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7" name="Group 106"/>
            <p:cNvGrpSpPr/>
            <p:nvPr/>
          </p:nvGrpSpPr>
          <p:grpSpPr>
            <a:xfrm>
              <a:off x="7001872" y="1056411"/>
              <a:ext cx="245785" cy="238564"/>
              <a:chOff x="7001872" y="1056411"/>
              <a:chExt cx="245785" cy="238564"/>
            </a:xfrm>
          </p:grpSpPr>
          <p:sp>
            <p:nvSpPr>
              <p:cNvPr id="105" name="Oval 104"/>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Diamond 105"/>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7" name="Group 156"/>
          <p:cNvGrpSpPr/>
          <p:nvPr/>
        </p:nvGrpSpPr>
        <p:grpSpPr>
          <a:xfrm>
            <a:off x="6202234" y="2264816"/>
            <a:ext cx="1601129" cy="1592526"/>
            <a:chOff x="6202234" y="2264816"/>
            <a:chExt cx="1601129" cy="1592526"/>
          </a:xfrm>
        </p:grpSpPr>
        <p:grpSp>
          <p:nvGrpSpPr>
            <p:cNvPr id="70" name="Group 69"/>
            <p:cNvGrpSpPr/>
            <p:nvPr/>
          </p:nvGrpSpPr>
          <p:grpSpPr>
            <a:xfrm>
              <a:off x="6202234" y="2264816"/>
              <a:ext cx="1601129" cy="1592526"/>
              <a:chOff x="3324650" y="1707698"/>
              <a:chExt cx="1601129" cy="1592526"/>
            </a:xfrm>
            <a:solidFill>
              <a:schemeClr val="accent5">
                <a:lumMod val="50000"/>
              </a:schemeClr>
            </a:solidFill>
          </p:grpSpPr>
          <p:sp>
            <p:nvSpPr>
              <p:cNvPr id="71" name="Oval 70"/>
              <p:cNvSpPr/>
              <p:nvPr/>
            </p:nvSpPr>
            <p:spPr>
              <a:xfrm>
                <a:off x="3931886" y="2175106"/>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479895" y="1837357"/>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034011" y="2827375"/>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479895" y="2506925"/>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3324650" y="2450746"/>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588127" y="1707698"/>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6570340" y="2381548"/>
              <a:ext cx="245785" cy="238564"/>
              <a:chOff x="7001872" y="1056411"/>
              <a:chExt cx="245785" cy="238564"/>
            </a:xfrm>
          </p:grpSpPr>
          <p:sp>
            <p:nvSpPr>
              <p:cNvPr id="112" name="Oval 111"/>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Diamond 112"/>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8" name="Group 157"/>
          <p:cNvGrpSpPr/>
          <p:nvPr/>
        </p:nvGrpSpPr>
        <p:grpSpPr>
          <a:xfrm>
            <a:off x="1969628" y="4804629"/>
            <a:ext cx="1601129" cy="1592526"/>
            <a:chOff x="1969628" y="4804629"/>
            <a:chExt cx="1601129" cy="1592526"/>
          </a:xfrm>
        </p:grpSpPr>
        <p:grpSp>
          <p:nvGrpSpPr>
            <p:cNvPr id="84" name="Group 83"/>
            <p:cNvGrpSpPr/>
            <p:nvPr/>
          </p:nvGrpSpPr>
          <p:grpSpPr>
            <a:xfrm>
              <a:off x="1969628" y="4804629"/>
              <a:ext cx="1601129" cy="1592526"/>
              <a:chOff x="3324650" y="1707698"/>
              <a:chExt cx="1601129" cy="1592526"/>
            </a:xfrm>
            <a:solidFill>
              <a:srgbClr val="215968"/>
            </a:solidFill>
          </p:grpSpPr>
          <p:sp>
            <p:nvSpPr>
              <p:cNvPr id="85" name="Oval 84"/>
              <p:cNvSpPr/>
              <p:nvPr/>
            </p:nvSpPr>
            <p:spPr>
              <a:xfrm>
                <a:off x="3931886" y="2175106"/>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4479895" y="1837357"/>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4034011" y="2827375"/>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4479895" y="2506925"/>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3324650" y="2450746"/>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3588127" y="1707698"/>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3204408" y="5717470"/>
              <a:ext cx="245785" cy="238564"/>
              <a:chOff x="7001872" y="1056411"/>
              <a:chExt cx="245785" cy="238564"/>
            </a:xfrm>
          </p:grpSpPr>
          <p:sp>
            <p:nvSpPr>
              <p:cNvPr id="109" name="Oval 108"/>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Diamond 109"/>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3181317" y="5032083"/>
              <a:ext cx="245785" cy="238564"/>
              <a:chOff x="7001872" y="1056411"/>
              <a:chExt cx="245785" cy="238564"/>
            </a:xfrm>
          </p:grpSpPr>
          <p:sp>
            <p:nvSpPr>
              <p:cNvPr id="124" name="Oval 123"/>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Diamond 124"/>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2338272" y="4912801"/>
              <a:ext cx="245785" cy="238564"/>
              <a:chOff x="7001872" y="1056411"/>
              <a:chExt cx="245785" cy="238564"/>
            </a:xfrm>
          </p:grpSpPr>
          <p:sp>
            <p:nvSpPr>
              <p:cNvPr id="127" name="Oval 126"/>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Diamond 127"/>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0" name="Oval 129"/>
            <p:cNvSpPr/>
            <p:nvPr/>
          </p:nvSpPr>
          <p:spPr>
            <a:xfrm>
              <a:off x="2056912" y="5638795"/>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2678989" y="5388294"/>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3" name="Group 132"/>
            <p:cNvGrpSpPr/>
            <p:nvPr/>
          </p:nvGrpSpPr>
          <p:grpSpPr>
            <a:xfrm>
              <a:off x="2776963" y="6036210"/>
              <a:ext cx="245785" cy="238564"/>
              <a:chOff x="7001872" y="1056411"/>
              <a:chExt cx="245785" cy="238564"/>
            </a:xfrm>
          </p:grpSpPr>
          <p:sp>
            <p:nvSpPr>
              <p:cNvPr id="134" name="Oval 133"/>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Diamond 134"/>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6" name="Group 155"/>
          <p:cNvGrpSpPr/>
          <p:nvPr/>
        </p:nvGrpSpPr>
        <p:grpSpPr>
          <a:xfrm>
            <a:off x="4969211" y="4804629"/>
            <a:ext cx="1601129" cy="1592526"/>
            <a:chOff x="4969211" y="4804629"/>
            <a:chExt cx="1601129" cy="1592526"/>
          </a:xfrm>
        </p:grpSpPr>
        <p:grpSp>
          <p:nvGrpSpPr>
            <p:cNvPr id="77" name="Group 76"/>
            <p:cNvGrpSpPr/>
            <p:nvPr/>
          </p:nvGrpSpPr>
          <p:grpSpPr>
            <a:xfrm>
              <a:off x="4969211" y="4804629"/>
              <a:ext cx="1601129" cy="1592526"/>
              <a:chOff x="3324650" y="1707698"/>
              <a:chExt cx="1601129" cy="1592526"/>
            </a:xfrm>
            <a:solidFill>
              <a:srgbClr val="215968"/>
            </a:solidFill>
          </p:grpSpPr>
          <p:sp>
            <p:nvSpPr>
              <p:cNvPr id="78" name="Oval 77"/>
              <p:cNvSpPr/>
              <p:nvPr/>
            </p:nvSpPr>
            <p:spPr>
              <a:xfrm>
                <a:off x="3931886" y="2175106"/>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479895" y="1837357"/>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4034011" y="2827375"/>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4479895" y="2506925"/>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3324650" y="2450746"/>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588127" y="1707698"/>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6219926" y="5038914"/>
              <a:ext cx="245785" cy="238564"/>
              <a:chOff x="7001872" y="1056411"/>
              <a:chExt cx="245785" cy="238564"/>
            </a:xfrm>
          </p:grpSpPr>
          <p:sp>
            <p:nvSpPr>
              <p:cNvPr id="115" name="Oval 114"/>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Diamond 115"/>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5678572" y="5364726"/>
              <a:ext cx="245785" cy="238564"/>
              <a:chOff x="7001872" y="1056411"/>
              <a:chExt cx="245785" cy="238564"/>
            </a:xfrm>
          </p:grpSpPr>
          <p:sp>
            <p:nvSpPr>
              <p:cNvPr id="118" name="Oval 117"/>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Diamond 118"/>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6212485" y="5722025"/>
              <a:ext cx="245785" cy="238564"/>
              <a:chOff x="7001872" y="1056411"/>
              <a:chExt cx="245785" cy="238564"/>
            </a:xfrm>
          </p:grpSpPr>
          <p:sp>
            <p:nvSpPr>
              <p:cNvPr id="121" name="Oval 120"/>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Diamond 121"/>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 name="Group 135"/>
            <p:cNvGrpSpPr/>
            <p:nvPr/>
          </p:nvGrpSpPr>
          <p:grpSpPr>
            <a:xfrm>
              <a:off x="5053366" y="5631852"/>
              <a:ext cx="245785" cy="238564"/>
              <a:chOff x="7001872" y="1056411"/>
              <a:chExt cx="245785" cy="238564"/>
            </a:xfrm>
          </p:grpSpPr>
          <p:sp>
            <p:nvSpPr>
              <p:cNvPr id="137" name="Oval 136"/>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Diamond 137"/>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5" name="Group 154"/>
          <p:cNvGrpSpPr/>
          <p:nvPr/>
        </p:nvGrpSpPr>
        <p:grpSpPr>
          <a:xfrm>
            <a:off x="873076" y="2264816"/>
            <a:ext cx="1601129" cy="1592526"/>
            <a:chOff x="873076" y="2264816"/>
            <a:chExt cx="1601129" cy="1592526"/>
          </a:xfrm>
        </p:grpSpPr>
        <p:grpSp>
          <p:nvGrpSpPr>
            <p:cNvPr id="91" name="Group 90"/>
            <p:cNvGrpSpPr/>
            <p:nvPr/>
          </p:nvGrpSpPr>
          <p:grpSpPr>
            <a:xfrm>
              <a:off x="873076" y="2264816"/>
              <a:ext cx="1601129" cy="1592526"/>
              <a:chOff x="3324650" y="1707698"/>
              <a:chExt cx="1601129" cy="1592526"/>
            </a:xfrm>
            <a:solidFill>
              <a:schemeClr val="accent5">
                <a:lumMod val="50000"/>
              </a:schemeClr>
            </a:solidFill>
          </p:grpSpPr>
          <p:sp>
            <p:nvSpPr>
              <p:cNvPr id="92" name="Oval 91"/>
              <p:cNvSpPr/>
              <p:nvPr/>
            </p:nvSpPr>
            <p:spPr>
              <a:xfrm>
                <a:off x="3931886" y="2175106"/>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479895" y="1837357"/>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034011" y="2827375"/>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4479895" y="2506925"/>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3324650" y="2450746"/>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3588127" y="1707698"/>
                <a:ext cx="445884" cy="47284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0" name="Oval 139"/>
            <p:cNvSpPr/>
            <p:nvPr/>
          </p:nvSpPr>
          <p:spPr>
            <a:xfrm>
              <a:off x="2115578" y="2500830"/>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1690350" y="3490526"/>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2110212" y="3205073"/>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1013660" y="3105888"/>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6" name="Bent Arrow 145"/>
          <p:cNvSpPr/>
          <p:nvPr/>
        </p:nvSpPr>
        <p:spPr>
          <a:xfrm rot="5400000">
            <a:off x="6356309" y="714650"/>
            <a:ext cx="788436" cy="1694758"/>
          </a:xfrm>
          <a:prstGeom prst="bentArrow">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9" name="Bent Arrow 148"/>
          <p:cNvSpPr/>
          <p:nvPr/>
        </p:nvSpPr>
        <p:spPr>
          <a:xfrm rot="10800000">
            <a:off x="6809470" y="4301065"/>
            <a:ext cx="788436" cy="1454623"/>
          </a:xfrm>
          <a:prstGeom prst="bentArrow">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0" name="Bent Arrow 149"/>
          <p:cNvSpPr/>
          <p:nvPr/>
        </p:nvSpPr>
        <p:spPr>
          <a:xfrm>
            <a:off x="1017140" y="1048477"/>
            <a:ext cx="1700784" cy="795528"/>
          </a:xfrm>
          <a:prstGeom prst="bentArrow">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1" name="Bent Arrow 150"/>
          <p:cNvSpPr/>
          <p:nvPr/>
        </p:nvSpPr>
        <p:spPr>
          <a:xfrm rot="16200000">
            <a:off x="687956" y="4630977"/>
            <a:ext cx="1453896" cy="795528"/>
          </a:xfrm>
          <a:prstGeom prst="bentArrow">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2" name="Left Arrow 151"/>
          <p:cNvSpPr/>
          <p:nvPr/>
        </p:nvSpPr>
        <p:spPr>
          <a:xfrm>
            <a:off x="3818055" y="5487761"/>
            <a:ext cx="891768" cy="348552"/>
          </a:xfrm>
          <a:prstGeom prst="leftArrow">
            <a:avLst/>
          </a:prstGeom>
          <a:solidFill>
            <a:srgbClr val="31859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Left Arrow 152"/>
          <p:cNvSpPr/>
          <p:nvPr/>
        </p:nvSpPr>
        <p:spPr>
          <a:xfrm>
            <a:off x="5903148" y="488765"/>
            <a:ext cx="1008447" cy="310097"/>
          </a:xfrm>
          <a:prstGeom prst="lef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TextBox 159"/>
          <p:cNvSpPr txBox="1"/>
          <p:nvPr/>
        </p:nvSpPr>
        <p:spPr>
          <a:xfrm>
            <a:off x="3316615" y="2181132"/>
            <a:ext cx="2456722" cy="584776"/>
          </a:xfrm>
          <a:prstGeom prst="rect">
            <a:avLst/>
          </a:prstGeom>
          <a:noFill/>
        </p:spPr>
        <p:txBody>
          <a:bodyPr wrap="none" rtlCol="0">
            <a:spAutoFit/>
          </a:bodyPr>
          <a:lstStyle/>
          <a:p>
            <a:r>
              <a:rPr lang="en-US" sz="3200" dirty="0"/>
              <a:t>Homing Cycle</a:t>
            </a:r>
          </a:p>
        </p:txBody>
      </p:sp>
      <p:grpSp>
        <p:nvGrpSpPr>
          <p:cNvPr id="98" name="Group 97"/>
          <p:cNvGrpSpPr/>
          <p:nvPr/>
        </p:nvGrpSpPr>
        <p:grpSpPr>
          <a:xfrm>
            <a:off x="3084320" y="2958468"/>
            <a:ext cx="3327539" cy="1293842"/>
            <a:chOff x="3084320" y="2958468"/>
            <a:chExt cx="3327539" cy="1293842"/>
          </a:xfrm>
        </p:grpSpPr>
        <p:grpSp>
          <p:nvGrpSpPr>
            <p:cNvPr id="99" name="Group 98"/>
            <p:cNvGrpSpPr/>
            <p:nvPr/>
          </p:nvGrpSpPr>
          <p:grpSpPr>
            <a:xfrm>
              <a:off x="3084320" y="2964170"/>
              <a:ext cx="321573" cy="1134757"/>
              <a:chOff x="3084320" y="2896129"/>
              <a:chExt cx="445884" cy="1539735"/>
            </a:xfrm>
          </p:grpSpPr>
          <p:grpSp>
            <p:nvGrpSpPr>
              <p:cNvPr id="104" name="Group 103"/>
              <p:cNvGrpSpPr/>
              <p:nvPr/>
            </p:nvGrpSpPr>
            <p:grpSpPr>
              <a:xfrm>
                <a:off x="3084320" y="3963015"/>
                <a:ext cx="445884" cy="472849"/>
                <a:chOff x="3078217" y="3498075"/>
                <a:chExt cx="445884" cy="472849"/>
              </a:xfrm>
            </p:grpSpPr>
            <p:sp>
              <p:nvSpPr>
                <p:cNvPr id="154" name="Oval 153"/>
                <p:cNvSpPr/>
                <p:nvPr/>
              </p:nvSpPr>
              <p:spPr>
                <a:xfrm>
                  <a:off x="3078217" y="3498075"/>
                  <a:ext cx="445884" cy="472849"/>
                </a:xfrm>
                <a:prstGeom prst="ellipse">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3160108" y="3639105"/>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9" name="Oval 128"/>
              <p:cNvSpPr/>
              <p:nvPr/>
            </p:nvSpPr>
            <p:spPr>
              <a:xfrm>
                <a:off x="3084320" y="2896129"/>
                <a:ext cx="445884" cy="472849"/>
              </a:xfrm>
              <a:prstGeom prst="ellipse">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1" name="Group 130"/>
              <p:cNvGrpSpPr/>
              <p:nvPr/>
            </p:nvGrpSpPr>
            <p:grpSpPr>
              <a:xfrm>
                <a:off x="3084320" y="3429572"/>
                <a:ext cx="445884" cy="472849"/>
                <a:chOff x="6897484" y="944166"/>
                <a:chExt cx="445884" cy="472849"/>
              </a:xfrm>
            </p:grpSpPr>
            <p:sp>
              <p:nvSpPr>
                <p:cNvPr id="139" name="Oval 138"/>
                <p:cNvSpPr/>
                <p:nvPr/>
              </p:nvSpPr>
              <p:spPr>
                <a:xfrm>
                  <a:off x="6897484" y="944166"/>
                  <a:ext cx="445884" cy="472849"/>
                </a:xfrm>
                <a:prstGeom prst="ellipse">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1" name="Group 140"/>
                <p:cNvGrpSpPr/>
                <p:nvPr/>
              </p:nvGrpSpPr>
              <p:grpSpPr>
                <a:xfrm>
                  <a:off x="7001872" y="1056411"/>
                  <a:ext cx="245785" cy="238564"/>
                  <a:chOff x="7001872" y="1056411"/>
                  <a:chExt cx="245785" cy="238564"/>
                </a:xfrm>
              </p:grpSpPr>
              <p:sp>
                <p:nvSpPr>
                  <p:cNvPr id="144" name="Oval 143"/>
                  <p:cNvSpPr/>
                  <p:nvPr/>
                </p:nvSpPr>
                <p:spPr>
                  <a:xfrm>
                    <a:off x="7001872" y="1056411"/>
                    <a:ext cx="245785" cy="238564"/>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Diamond 147"/>
                  <p:cNvSpPr/>
                  <p:nvPr/>
                </p:nvSpPr>
                <p:spPr>
                  <a:xfrm>
                    <a:off x="7024963" y="1090075"/>
                    <a:ext cx="201485" cy="171235"/>
                  </a:xfrm>
                  <a:prstGeom prst="diamond">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00" name="TextBox 99"/>
            <p:cNvSpPr txBox="1"/>
            <p:nvPr/>
          </p:nvSpPr>
          <p:spPr>
            <a:xfrm>
              <a:off x="3458582" y="2958468"/>
              <a:ext cx="1520756" cy="307777"/>
            </a:xfrm>
            <a:prstGeom prst="rect">
              <a:avLst/>
            </a:prstGeom>
            <a:noFill/>
          </p:spPr>
          <p:txBody>
            <a:bodyPr wrap="none" rtlCol="0">
              <a:spAutoFit/>
            </a:bodyPr>
            <a:lstStyle/>
            <a:p>
              <a:r>
                <a:rPr lang="en-US" sz="1400" dirty="0"/>
                <a:t>Un-invaded Extein</a:t>
              </a:r>
            </a:p>
          </p:txBody>
        </p:sp>
        <p:sp>
          <p:nvSpPr>
            <p:cNvPr id="101" name="TextBox 100"/>
            <p:cNvSpPr txBox="1"/>
            <p:nvPr/>
          </p:nvSpPr>
          <p:spPr>
            <a:xfrm>
              <a:off x="3458582" y="3343779"/>
              <a:ext cx="2237411" cy="307777"/>
            </a:xfrm>
            <a:prstGeom prst="rect">
              <a:avLst/>
            </a:prstGeom>
            <a:noFill/>
          </p:spPr>
          <p:txBody>
            <a:bodyPr wrap="none" rtlCol="0">
              <a:spAutoFit/>
            </a:bodyPr>
            <a:lstStyle/>
            <a:p>
              <a:r>
                <a:rPr lang="en-US" sz="1400" dirty="0"/>
                <a:t>Extein invaded by Full-Intein</a:t>
              </a:r>
            </a:p>
          </p:txBody>
        </p:sp>
        <p:sp>
          <p:nvSpPr>
            <p:cNvPr id="102" name="TextBox 101"/>
            <p:cNvSpPr txBox="1"/>
            <p:nvPr/>
          </p:nvSpPr>
          <p:spPr>
            <a:xfrm>
              <a:off x="3458582" y="3729090"/>
              <a:ext cx="2953277" cy="523220"/>
            </a:xfrm>
            <a:prstGeom prst="rect">
              <a:avLst/>
            </a:prstGeom>
            <a:noFill/>
          </p:spPr>
          <p:txBody>
            <a:bodyPr wrap="none" rtlCol="0">
              <a:spAutoFit/>
            </a:bodyPr>
            <a:lstStyle/>
            <a:p>
              <a:r>
                <a:rPr lang="en-US" sz="1400" dirty="0"/>
                <a:t>Extein invaded by Mini-Intein</a:t>
              </a:r>
            </a:p>
            <a:p>
              <a:r>
                <a:rPr lang="en-US" sz="1400" dirty="0"/>
                <a:t>(homing endonuclease domain is lost)</a:t>
              </a:r>
            </a:p>
          </p:txBody>
        </p:sp>
      </p:grpSp>
      <p:sp>
        <p:nvSpPr>
          <p:cNvPr id="163" name="TextBox 162"/>
          <p:cNvSpPr txBox="1"/>
          <p:nvPr/>
        </p:nvSpPr>
        <p:spPr>
          <a:xfrm>
            <a:off x="0" y="6598642"/>
            <a:ext cx="9144000" cy="276999"/>
          </a:xfrm>
          <a:prstGeom prst="rect">
            <a:avLst/>
          </a:prstGeom>
          <a:noFill/>
        </p:spPr>
        <p:txBody>
          <a:bodyPr wrap="square" rtlCol="0">
            <a:spAutoFit/>
          </a:bodyPr>
          <a:lstStyle/>
          <a:p>
            <a:r>
              <a:rPr lang="en-US" sz="1200" dirty="0"/>
              <a:t>Goddard et al. </a:t>
            </a:r>
            <a:r>
              <a:rPr lang="en-US" sz="1200" dirty="0" err="1"/>
              <a:t>Proc</a:t>
            </a:r>
            <a:r>
              <a:rPr lang="en-US" sz="1200" dirty="0"/>
              <a:t> </a:t>
            </a:r>
            <a:r>
              <a:rPr lang="en-US" sz="1200" dirty="0" err="1"/>
              <a:t>Natl</a:t>
            </a:r>
            <a:r>
              <a:rPr lang="en-US" sz="1200" dirty="0"/>
              <a:t> </a:t>
            </a:r>
            <a:r>
              <a:rPr lang="en-US" sz="1200" dirty="0" err="1"/>
              <a:t>Acad</a:t>
            </a:r>
            <a:r>
              <a:rPr lang="en-US" sz="1200" dirty="0"/>
              <a:t> </a:t>
            </a:r>
            <a:r>
              <a:rPr lang="en-US" sz="1200" dirty="0" err="1"/>
              <a:t>Sci</a:t>
            </a:r>
            <a:r>
              <a:rPr lang="en-US" sz="1200" dirty="0"/>
              <a:t> 1999, Gogarten et al. </a:t>
            </a:r>
            <a:r>
              <a:rPr lang="en-US" sz="1200" dirty="0" err="1"/>
              <a:t>Annu</a:t>
            </a:r>
            <a:r>
              <a:rPr lang="en-US" sz="1200" dirty="0"/>
              <a:t> Rev </a:t>
            </a:r>
            <a:r>
              <a:rPr lang="en-US" sz="1200" dirty="0" err="1"/>
              <a:t>Microbiol</a:t>
            </a:r>
            <a:r>
              <a:rPr lang="en-US" sz="1200" dirty="0"/>
              <a:t> 2002</a:t>
            </a:r>
          </a:p>
        </p:txBody>
      </p:sp>
    </p:spTree>
    <p:extLst>
      <p:ext uri="{BB962C8B-B14F-4D97-AF65-F5344CB8AC3E}">
        <p14:creationId xmlns:p14="http://schemas.microsoft.com/office/powerpoint/2010/main" val="76873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9" grpId="0" animBg="1"/>
      <p:bldP spid="150" grpId="0" animBg="1"/>
      <p:bldP spid="151" grpId="0" animBg="1"/>
      <p:bldP spid="152" grpId="0" animBg="1"/>
      <p:bldP spid="1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0038" y="6254750"/>
            <a:ext cx="85153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4063" y="119063"/>
            <a:ext cx="740568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0" y="4527550"/>
            <a:ext cx="9144000" cy="1744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1922" tIns="40959" rIns="81922" bIns="40959">
            <a:spAutoFit/>
          </a:bodyPr>
          <a:lstStyle>
            <a:lvl1pPr defTabSz="817563" eaLnBrk="0" hangingPunct="0">
              <a:defRPr sz="2400">
                <a:solidFill>
                  <a:schemeClr val="tx1"/>
                </a:solidFill>
                <a:latin typeface="Arial" charset="0"/>
                <a:ea typeface="ＭＳ Ｐゴシック" charset="-128"/>
              </a:defRPr>
            </a:lvl1pPr>
            <a:lvl2pPr marL="742950" indent="-285750" defTabSz="817563" eaLnBrk="0" hangingPunct="0">
              <a:defRPr sz="2400">
                <a:solidFill>
                  <a:schemeClr val="tx1"/>
                </a:solidFill>
                <a:latin typeface="Arial" charset="0"/>
                <a:ea typeface="ＭＳ Ｐゴシック" charset="-128"/>
              </a:defRPr>
            </a:lvl2pPr>
            <a:lvl3pPr marL="1143000" indent="-228600" defTabSz="817563" eaLnBrk="0" hangingPunct="0">
              <a:defRPr sz="2400">
                <a:solidFill>
                  <a:schemeClr val="tx1"/>
                </a:solidFill>
                <a:latin typeface="Arial" charset="0"/>
                <a:ea typeface="ＭＳ Ｐゴシック" charset="-128"/>
              </a:defRPr>
            </a:lvl3pPr>
            <a:lvl4pPr marL="1600200" indent="-228600" defTabSz="817563" eaLnBrk="0" hangingPunct="0">
              <a:defRPr sz="2400">
                <a:solidFill>
                  <a:schemeClr val="tx1"/>
                </a:solidFill>
                <a:latin typeface="Arial" charset="0"/>
                <a:ea typeface="ＭＳ Ｐゴシック" charset="-128"/>
              </a:defRPr>
            </a:lvl4pPr>
            <a:lvl5pPr marL="2057400" indent="-228600" defTabSz="817563" eaLnBrk="0" hangingPunct="0">
              <a:defRPr sz="2400">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7563"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Homing cycle of a parasitic genetic element (modified from [3, 13]). Recent findings suggest that due to complex population structure the cycle might not operate in synchrony in different subpopulations. The red arrows indicate the trajectory of the functioning HE and the black arrows the fate of the host gene. The precise loss can occur through recombination with an intein or intron free allele, or, in case of introns, through recombination with a reverse transcript of the spliced mRNA [39, 40].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3"/>
          <p:cNvGrpSpPr>
            <a:grpSpLocks/>
          </p:cNvGrpSpPr>
          <p:nvPr/>
        </p:nvGrpSpPr>
        <p:grpSpPr bwMode="auto">
          <a:xfrm>
            <a:off x="509588" y="3843338"/>
            <a:ext cx="3594271" cy="2439515"/>
            <a:chOff x="319047" y="842954"/>
            <a:chExt cx="3593921" cy="2440433"/>
          </a:xfrm>
        </p:grpSpPr>
        <p:sp>
          <p:nvSpPr>
            <p:cNvPr id="11" name="Cube 10"/>
            <p:cNvSpPr/>
            <p:nvPr/>
          </p:nvSpPr>
          <p:spPr>
            <a:xfrm>
              <a:off x="412700" y="1470252"/>
              <a:ext cx="590492" cy="328737"/>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3600">
                <a:defRPr/>
              </a:pPr>
              <a:endParaRPr lang="en-US" sz="1800"/>
            </a:p>
          </p:txBody>
        </p:sp>
        <p:sp>
          <p:nvSpPr>
            <p:cNvPr id="12" name="Cube 11"/>
            <p:cNvSpPr/>
            <p:nvPr/>
          </p:nvSpPr>
          <p:spPr>
            <a:xfrm>
              <a:off x="412700" y="2095963"/>
              <a:ext cx="590492" cy="330324"/>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3600">
                <a:defRPr/>
              </a:pPr>
              <a:endParaRPr lang="en-US" sz="1800"/>
            </a:p>
          </p:txBody>
        </p:sp>
        <p:sp>
          <p:nvSpPr>
            <p:cNvPr id="14" name="Cube 13"/>
            <p:cNvSpPr/>
            <p:nvPr/>
          </p:nvSpPr>
          <p:spPr>
            <a:xfrm>
              <a:off x="412700" y="2693087"/>
              <a:ext cx="590492" cy="32873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3600">
                <a:defRPr/>
              </a:pPr>
              <a:endParaRPr lang="en-US" sz="1800"/>
            </a:p>
          </p:txBody>
        </p:sp>
        <p:sp>
          <p:nvSpPr>
            <p:cNvPr id="36883" name="TextBox 2"/>
            <p:cNvSpPr txBox="1">
              <a:spLocks noChangeArrowheads="1"/>
            </p:cNvSpPr>
            <p:nvPr/>
          </p:nvSpPr>
          <p:spPr bwMode="auto">
            <a:xfrm>
              <a:off x="1194146" y="1442552"/>
              <a:ext cx="226069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Extein   = Host Protein </a:t>
              </a:r>
            </a:p>
          </p:txBody>
        </p:sp>
        <p:sp>
          <p:nvSpPr>
            <p:cNvPr id="36884" name="TextBox 3"/>
            <p:cNvSpPr txBox="1">
              <a:spLocks noChangeArrowheads="1"/>
            </p:cNvSpPr>
            <p:nvPr/>
          </p:nvSpPr>
          <p:spPr bwMode="auto">
            <a:xfrm>
              <a:off x="319047" y="842954"/>
              <a:ext cx="115247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t>Encoding</a:t>
              </a:r>
            </a:p>
          </p:txBody>
        </p:sp>
        <p:sp>
          <p:nvSpPr>
            <p:cNvPr id="36885" name="TextBox 14"/>
            <p:cNvSpPr txBox="1">
              <a:spLocks noChangeArrowheads="1"/>
            </p:cNvSpPr>
            <p:nvPr/>
          </p:nvSpPr>
          <p:spPr bwMode="auto">
            <a:xfrm>
              <a:off x="1194146" y="2025295"/>
              <a:ext cx="228165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Intein Splicing Domain</a:t>
              </a:r>
            </a:p>
          </p:txBody>
        </p:sp>
        <p:sp>
          <p:nvSpPr>
            <p:cNvPr id="36886" name="TextBox 15"/>
            <p:cNvSpPr txBox="1">
              <a:spLocks noChangeArrowheads="1"/>
            </p:cNvSpPr>
            <p:nvPr/>
          </p:nvSpPr>
          <p:spPr bwMode="auto">
            <a:xfrm>
              <a:off x="1194144" y="2636813"/>
              <a:ext cx="2718824" cy="646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Homing Endonuclease (HE)</a:t>
              </a:r>
            </a:p>
            <a:p>
              <a:pPr eaLnBrk="1" hangingPunct="1"/>
              <a:r>
                <a:rPr lang="en-US" sz="1800" dirty="0"/>
                <a:t> domain</a:t>
              </a:r>
            </a:p>
          </p:txBody>
        </p:sp>
      </p:grpSp>
      <p:sp>
        <p:nvSpPr>
          <p:cNvPr id="36866" name="TextBox 7"/>
          <p:cNvSpPr txBox="1">
            <a:spLocks noChangeArrowheads="1"/>
          </p:cNvSpPr>
          <p:nvPr/>
        </p:nvSpPr>
        <p:spPr bwMode="auto">
          <a:xfrm>
            <a:off x="187325" y="220663"/>
            <a:ext cx="87598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In case of inteins the co-evolution of genes results in</a:t>
            </a:r>
            <a:endParaRPr lang="en-US" sz="1800"/>
          </a:p>
          <a:p>
            <a:pPr eaLnBrk="1" hangingPunct="1"/>
            <a:endParaRPr lang="en-US" sz="1800"/>
          </a:p>
          <a:p>
            <a:pPr eaLnBrk="1" hangingPunct="1"/>
            <a:endParaRPr lang="en-US" sz="1800"/>
          </a:p>
        </p:txBody>
      </p:sp>
      <p:sp>
        <p:nvSpPr>
          <p:cNvPr id="10" name="TextBox 9"/>
          <p:cNvSpPr txBox="1"/>
          <p:nvPr/>
        </p:nvSpPr>
        <p:spPr>
          <a:xfrm>
            <a:off x="350838" y="860425"/>
            <a:ext cx="8583612" cy="2332038"/>
          </a:xfrm>
          <a:prstGeom prst="rect">
            <a:avLst/>
          </a:prstGeom>
          <a:noFill/>
        </p:spPr>
        <p:txBody>
          <a:bodyPr lIns="91429" tIns="45714" rIns="91429" bIns="45714">
            <a:spAutoFit/>
          </a:bodyPr>
          <a:lstStyle/>
          <a:p>
            <a:pPr marL="285717" indent="-285717" defTabSz="453600">
              <a:buFont typeface="Arial"/>
              <a:buChar char="•"/>
              <a:defRPr/>
            </a:pPr>
            <a:r>
              <a:rPr lang="en-US" sz="2000" b="1" dirty="0"/>
              <a:t>Mutualism </a:t>
            </a:r>
            <a:r>
              <a:rPr lang="en-US" sz="2000" dirty="0"/>
              <a:t>between splicing and homing endonuclease domain</a:t>
            </a:r>
            <a:br>
              <a:rPr lang="en-US" sz="2000" dirty="0"/>
            </a:br>
            <a:endParaRPr lang="en-US" sz="1800" b="1" dirty="0"/>
          </a:p>
          <a:p>
            <a:pPr defTabSz="453600">
              <a:defRPr/>
            </a:pPr>
            <a:r>
              <a:rPr lang="en-US" sz="1800" b="1" dirty="0"/>
              <a:t>    </a:t>
            </a:r>
          </a:p>
          <a:p>
            <a:pPr marL="285717" indent="-285717" defTabSz="453600">
              <a:lnSpc>
                <a:spcPct val="120000"/>
              </a:lnSpc>
              <a:buFont typeface="Arial"/>
              <a:buChar char="•"/>
              <a:defRPr/>
            </a:pPr>
            <a:r>
              <a:rPr lang="en-US" sz="2000" b="1" dirty="0"/>
              <a:t>Commensalism  </a:t>
            </a:r>
            <a:r>
              <a:rPr lang="en-US" sz="2000" dirty="0"/>
              <a:t>between host protein and </a:t>
            </a:r>
            <a:r>
              <a:rPr lang="en-US" sz="2000" dirty="0" err="1"/>
              <a:t>intein</a:t>
            </a:r>
            <a:r>
              <a:rPr lang="en-US" sz="2000" dirty="0"/>
              <a:t> without HE domain</a:t>
            </a:r>
            <a:br>
              <a:rPr lang="en-US" sz="2000" dirty="0"/>
            </a:br>
            <a:br>
              <a:rPr lang="en-US" sz="2000" dirty="0"/>
            </a:br>
            <a:endParaRPr lang="en-US" sz="1800" b="1" dirty="0"/>
          </a:p>
          <a:p>
            <a:pPr marL="285717" indent="-285717" defTabSz="453600">
              <a:buFont typeface="Arial"/>
              <a:buChar char="•"/>
              <a:defRPr/>
            </a:pPr>
            <a:r>
              <a:rPr lang="en-US" sz="2000" b="1" dirty="0"/>
              <a:t>Parasitism  </a:t>
            </a:r>
            <a:r>
              <a:rPr lang="en-US" sz="2000" dirty="0"/>
              <a:t>between host protein and </a:t>
            </a:r>
            <a:r>
              <a:rPr lang="en-US" sz="2000" dirty="0" err="1"/>
              <a:t>intein</a:t>
            </a:r>
            <a:r>
              <a:rPr lang="en-US" sz="2000" dirty="0"/>
              <a:t> with HE </a:t>
            </a:r>
          </a:p>
        </p:txBody>
      </p:sp>
      <p:sp>
        <p:nvSpPr>
          <p:cNvPr id="2" name="Cube 1"/>
          <p:cNvSpPr/>
          <p:nvPr/>
        </p:nvSpPr>
        <p:spPr>
          <a:xfrm>
            <a:off x="350838" y="3246438"/>
            <a:ext cx="2205037" cy="330200"/>
          </a:xfrm>
          <a:prstGeom prst="cube">
            <a:avLst/>
          </a:prstGeom>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sp>
        <p:nvSpPr>
          <p:cNvPr id="5" name="Cube 4"/>
          <p:cNvSpPr/>
          <p:nvPr/>
        </p:nvSpPr>
        <p:spPr>
          <a:xfrm>
            <a:off x="2536825" y="3246438"/>
            <a:ext cx="939800" cy="330200"/>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sp>
        <p:nvSpPr>
          <p:cNvPr id="6" name="Cube 5"/>
          <p:cNvSpPr/>
          <p:nvPr/>
        </p:nvSpPr>
        <p:spPr>
          <a:xfrm>
            <a:off x="3398838" y="3246438"/>
            <a:ext cx="1587500" cy="330200"/>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sp>
        <p:nvSpPr>
          <p:cNvPr id="7" name="Cube 6"/>
          <p:cNvSpPr/>
          <p:nvPr/>
        </p:nvSpPr>
        <p:spPr>
          <a:xfrm>
            <a:off x="4889500" y="3246438"/>
            <a:ext cx="1027113" cy="330200"/>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sp>
        <p:nvSpPr>
          <p:cNvPr id="9" name="Cube 8"/>
          <p:cNvSpPr/>
          <p:nvPr/>
        </p:nvSpPr>
        <p:spPr>
          <a:xfrm>
            <a:off x="5915025" y="3246438"/>
            <a:ext cx="2381250" cy="330200"/>
          </a:xfrm>
          <a:prstGeom prst="cube">
            <a:avLst/>
          </a:prstGeom>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sp>
        <p:nvSpPr>
          <p:cNvPr id="17" name="Cube 16"/>
          <p:cNvSpPr/>
          <p:nvPr/>
        </p:nvSpPr>
        <p:spPr>
          <a:xfrm>
            <a:off x="2236788" y="1311275"/>
            <a:ext cx="939800" cy="328613"/>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sp>
        <p:nvSpPr>
          <p:cNvPr id="18" name="Cube 17"/>
          <p:cNvSpPr/>
          <p:nvPr/>
        </p:nvSpPr>
        <p:spPr>
          <a:xfrm>
            <a:off x="3140075" y="1311275"/>
            <a:ext cx="1587500" cy="328613"/>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sp>
        <p:nvSpPr>
          <p:cNvPr id="19" name="Cube 18"/>
          <p:cNvSpPr/>
          <p:nvPr/>
        </p:nvSpPr>
        <p:spPr>
          <a:xfrm>
            <a:off x="4686300" y="1311275"/>
            <a:ext cx="1027113" cy="328613"/>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sp>
        <p:nvSpPr>
          <p:cNvPr id="20" name="Cube 19"/>
          <p:cNvSpPr/>
          <p:nvPr/>
        </p:nvSpPr>
        <p:spPr>
          <a:xfrm>
            <a:off x="976313" y="2212975"/>
            <a:ext cx="2205037" cy="330200"/>
          </a:xfrm>
          <a:prstGeom prst="cube">
            <a:avLst/>
          </a:prstGeom>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sp>
        <p:nvSpPr>
          <p:cNvPr id="21" name="Cube 20"/>
          <p:cNvSpPr/>
          <p:nvPr/>
        </p:nvSpPr>
        <p:spPr>
          <a:xfrm>
            <a:off x="3151188" y="2211388"/>
            <a:ext cx="1743075" cy="32861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sp>
        <p:nvSpPr>
          <p:cNvPr id="23" name="Cube 22"/>
          <p:cNvSpPr/>
          <p:nvPr/>
        </p:nvSpPr>
        <p:spPr>
          <a:xfrm>
            <a:off x="4864100" y="2211388"/>
            <a:ext cx="2070100" cy="328612"/>
          </a:xfrm>
          <a:prstGeom prst="cube">
            <a:avLst/>
          </a:prstGeom>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3600">
              <a:defRPr/>
            </a:pPr>
            <a:endParaRPr lang="en-US" sz="1800"/>
          </a:p>
        </p:txBody>
      </p:sp>
      <p:pic>
        <p:nvPicPr>
          <p:cNvPr id="36879" name="Picture 2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0899" y="3801890"/>
            <a:ext cx="3913188"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563338" y="3910500"/>
            <a:ext cx="710451" cy="369332"/>
          </a:xfrm>
          <a:prstGeom prst="rect">
            <a:avLst/>
          </a:prstGeom>
          <a:noFill/>
        </p:spPr>
        <p:txBody>
          <a:bodyPr wrap="none" rtlCol="0">
            <a:spAutoFit/>
          </a:bodyPr>
          <a:lstStyle/>
          <a:p>
            <a:r>
              <a:rPr lang="en-US" dirty="0">
                <a:solidFill>
                  <a:schemeClr val="bg1"/>
                </a:solidFill>
              </a:rPr>
              <a:t>1LWS</a:t>
            </a:r>
          </a:p>
        </p:txBody>
      </p:sp>
      <p:sp>
        <p:nvSpPr>
          <p:cNvPr id="4" name="TextBox 3"/>
          <p:cNvSpPr txBox="1"/>
          <p:nvPr/>
        </p:nvSpPr>
        <p:spPr>
          <a:xfrm rot="5400000">
            <a:off x="7102361" y="4930183"/>
            <a:ext cx="3436946" cy="646331"/>
          </a:xfrm>
          <a:prstGeom prst="rect">
            <a:avLst/>
          </a:prstGeom>
          <a:noFill/>
        </p:spPr>
        <p:txBody>
          <a:bodyPr wrap="none" rtlCol="0">
            <a:spAutoFit/>
          </a:bodyPr>
          <a:lstStyle/>
          <a:p>
            <a:r>
              <a:rPr lang="en-US" dirty="0"/>
              <a:t>Structure from Moure et al. </a:t>
            </a:r>
            <a:r>
              <a:rPr lang="is-IS" dirty="0"/>
              <a:t>(2002) </a:t>
            </a:r>
            <a:br>
              <a:rPr lang="is-IS" dirty="0"/>
            </a:br>
            <a:r>
              <a:rPr lang="is-IS" dirty="0"/>
              <a:t>Nat.Struct.Biol. 9: 764-770</a:t>
            </a:r>
            <a:r>
              <a:rPr lang="en-US" dirty="0"/>
              <a:t> </a:t>
            </a:r>
          </a:p>
        </p:txBody>
      </p:sp>
    </p:spTree>
    <p:extLst>
      <p:ext uri="{BB962C8B-B14F-4D97-AF65-F5344CB8AC3E}">
        <p14:creationId xmlns:p14="http://schemas.microsoft.com/office/powerpoint/2010/main" val="62723844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1FE770-4596-5845-8C4F-3DBD8A374064}"/>
              </a:ext>
            </a:extLst>
          </p:cNvPr>
          <p:cNvPicPr>
            <a:picLocks noChangeAspect="1"/>
          </p:cNvPicPr>
          <p:nvPr/>
        </p:nvPicPr>
        <p:blipFill>
          <a:blip r:embed="rId2"/>
          <a:stretch>
            <a:fillRect/>
          </a:stretch>
        </p:blipFill>
        <p:spPr>
          <a:xfrm>
            <a:off x="1114927" y="1372090"/>
            <a:ext cx="7309906" cy="5485910"/>
          </a:xfrm>
          <a:prstGeom prst="rect">
            <a:avLst/>
          </a:prstGeom>
        </p:spPr>
      </p:pic>
      <p:sp>
        <p:nvSpPr>
          <p:cNvPr id="5" name="TextBox 4">
            <a:extLst>
              <a:ext uri="{FF2B5EF4-FFF2-40B4-BE49-F238E27FC236}">
                <a16:creationId xmlns:a16="http://schemas.microsoft.com/office/drawing/2014/main" id="{6DE29238-5934-8D43-8DBF-463170862E90}"/>
              </a:ext>
            </a:extLst>
          </p:cNvPr>
          <p:cNvSpPr txBox="1"/>
          <p:nvPr/>
        </p:nvSpPr>
        <p:spPr>
          <a:xfrm>
            <a:off x="283464" y="256032"/>
            <a:ext cx="8421624" cy="1077218"/>
          </a:xfrm>
          <a:prstGeom prst="rect">
            <a:avLst/>
          </a:prstGeom>
          <a:noFill/>
        </p:spPr>
        <p:txBody>
          <a:bodyPr wrap="squar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My grand daughter in her Kindergarten worksheet considered transposable elements as living.  I think the underlying reasoning was that these elements that fill up most of our genome have their own “agenda” and evolutionary trajectory.  </a:t>
            </a:r>
            <a:b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b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Does this reasoning apply to inteins?  Is this sufficient to consider inteins as living entities?   </a:t>
            </a:r>
          </a:p>
        </p:txBody>
      </p:sp>
    </p:spTree>
    <p:extLst>
      <p:ext uri="{BB962C8B-B14F-4D97-AF65-F5344CB8AC3E}">
        <p14:creationId xmlns:p14="http://schemas.microsoft.com/office/powerpoint/2010/main" val="549143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25"/>
            <a:ext cx="8482013"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2"/>
          <p:cNvSpPr>
            <a:spLocks noChangeArrowheads="1"/>
          </p:cNvSpPr>
          <p:nvPr/>
        </p:nvSpPr>
        <p:spPr bwMode="auto">
          <a:xfrm>
            <a:off x="2197100" y="6497638"/>
            <a:ext cx="70612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22" tIns="40959" rIns="81922" bIns="40959">
            <a:spAutoFit/>
          </a:bodyPr>
          <a:lstStyle>
            <a:lvl1pPr defTabSz="817563" eaLnBrk="0" hangingPunct="0">
              <a:defRPr sz="2400">
                <a:solidFill>
                  <a:schemeClr val="tx1"/>
                </a:solidFill>
                <a:latin typeface="Arial" charset="0"/>
                <a:ea typeface="ＭＳ Ｐゴシック" charset="-128"/>
              </a:defRPr>
            </a:lvl1pPr>
            <a:lvl2pPr marL="742950" indent="-285750" defTabSz="817563" eaLnBrk="0" hangingPunct="0">
              <a:defRPr sz="2400">
                <a:solidFill>
                  <a:schemeClr val="tx1"/>
                </a:solidFill>
                <a:latin typeface="Arial" charset="0"/>
                <a:ea typeface="ＭＳ Ｐゴシック" charset="-128"/>
              </a:defRPr>
            </a:lvl2pPr>
            <a:lvl3pPr marL="1143000" indent="-228600" defTabSz="817563" eaLnBrk="0" hangingPunct="0">
              <a:defRPr sz="2400">
                <a:solidFill>
                  <a:schemeClr val="tx1"/>
                </a:solidFill>
                <a:latin typeface="Arial" charset="0"/>
                <a:ea typeface="ＭＳ Ｐゴシック" charset="-128"/>
              </a:defRPr>
            </a:lvl3pPr>
            <a:lvl4pPr marL="1600200" indent="-228600" defTabSz="817563" eaLnBrk="0" hangingPunct="0">
              <a:defRPr sz="2400">
                <a:solidFill>
                  <a:schemeClr val="tx1"/>
                </a:solidFill>
                <a:latin typeface="Arial" charset="0"/>
                <a:ea typeface="ＭＳ Ｐゴシック" charset="-128"/>
              </a:defRPr>
            </a:lvl4pPr>
            <a:lvl5pPr marL="2057400" indent="-228600" defTabSz="817563" eaLnBrk="0" hangingPunct="0">
              <a:defRPr sz="2400">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7563"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From: Gogarten </a:t>
            </a:r>
            <a:r>
              <a:rPr kumimoji="0" lang="en-US" altLang="en-US" sz="1800" b="0" i="1" u="none" strike="noStrike" kern="1200" cap="none" spc="0" normalizeH="0" baseline="0" noProof="0">
                <a:ln>
                  <a:noFill/>
                </a:ln>
                <a:solidFill>
                  <a:srgbClr val="000000"/>
                </a:solidFill>
                <a:effectLst/>
                <a:uLnTx/>
                <a:uFillTx/>
                <a:latin typeface="Arial" charset="0"/>
                <a:ea typeface="ＭＳ Ｐゴシック" charset="-128"/>
                <a:cs typeface="+mn-cs"/>
              </a:rPr>
              <a:t>et al.,  </a:t>
            </a:r>
            <a: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Annu. Rev. Microbiol. 2002. 56:263–87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descr="figure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76450" y="228600"/>
            <a:ext cx="52705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1"/>
          <p:cNvSpPr txBox="1">
            <a:spLocks noChangeArrowheads="1"/>
          </p:cNvSpPr>
          <p:nvPr/>
        </p:nvSpPr>
        <p:spPr bwMode="auto">
          <a:xfrm>
            <a:off x="307975" y="2124075"/>
            <a:ext cx="322262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defTabSz="503238" eaLnBrk="0" hangingPunct="0">
              <a:defRPr sz="2400">
                <a:solidFill>
                  <a:schemeClr val="tx1"/>
                </a:solidFill>
                <a:latin typeface="Arial" charset="0"/>
                <a:ea typeface="ＭＳ Ｐゴシック" charset="-128"/>
              </a:defRPr>
            </a:lvl1pPr>
            <a:lvl2pPr marL="742950" indent="-285750" defTabSz="503238" eaLnBrk="0" hangingPunct="0">
              <a:defRPr sz="2400">
                <a:solidFill>
                  <a:schemeClr val="tx1"/>
                </a:solidFill>
                <a:latin typeface="Arial" charset="0"/>
                <a:ea typeface="ＭＳ Ｐゴシック" charset="-128"/>
              </a:defRPr>
            </a:lvl2pPr>
            <a:lvl3pPr marL="1143000" indent="-228600" defTabSz="503238" eaLnBrk="0" hangingPunct="0">
              <a:defRPr sz="2400">
                <a:solidFill>
                  <a:schemeClr val="tx1"/>
                </a:solidFill>
                <a:latin typeface="Arial" charset="0"/>
                <a:ea typeface="ＭＳ Ｐゴシック" charset="-128"/>
              </a:defRPr>
            </a:lvl3pPr>
            <a:lvl4pPr marL="1600200" indent="-228600" defTabSz="503238" eaLnBrk="0" hangingPunct="0">
              <a:defRPr sz="2400">
                <a:solidFill>
                  <a:schemeClr val="tx1"/>
                </a:solidFill>
                <a:latin typeface="Arial" charset="0"/>
                <a:ea typeface="ＭＳ Ｐゴシック" charset="-128"/>
              </a:defRPr>
            </a:lvl4pPr>
            <a:lvl5pPr marL="2057400" indent="-228600" defTabSz="503238" eaLnBrk="0" hangingPunct="0">
              <a:defRPr sz="2400">
                <a:solidFill>
                  <a:schemeClr val="tx1"/>
                </a:solidFill>
                <a:latin typeface="Arial" charset="0"/>
                <a:ea typeface="ＭＳ Ｐゴシック" charset="-128"/>
              </a:defRPr>
            </a:lvl5pPr>
            <a:lvl6pPr marL="2514600" indent="-228600" defTabSz="5032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032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032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032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503238"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t>Distribution of </a:t>
            </a:r>
          </a:p>
          <a:p>
            <a:pPr marL="0" marR="0" lvl="0" indent="0" algn="l" defTabSz="503238"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t>24 intein alleles in </a:t>
            </a:r>
            <a:b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br>
            <a: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t>118 Halobacterial </a:t>
            </a:r>
            <a:b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br>
            <a: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t>genomes  </a:t>
            </a:r>
            <a:b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br>
            <a:b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br>
            <a: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t>Tree from 55 ribosomal proteins</a:t>
            </a:r>
            <a:b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br>
            <a: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t>(phyml, WAG, Gamma+I)</a:t>
            </a:r>
            <a:b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br>
            <a:b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br>
            <a: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t>Inteins identified with PSSMs</a:t>
            </a:r>
          </a:p>
        </p:txBody>
      </p:sp>
      <p:sp>
        <p:nvSpPr>
          <p:cNvPr id="4" name="Oval 3"/>
          <p:cNvSpPr>
            <a:spLocks noChangeArrowheads="1"/>
          </p:cNvSpPr>
          <p:nvPr/>
        </p:nvSpPr>
        <p:spPr bwMode="auto">
          <a:xfrm>
            <a:off x="5719763" y="4437063"/>
            <a:ext cx="44450" cy="50800"/>
          </a:xfrm>
          <a:prstGeom prst="ellipse">
            <a:avLst/>
          </a:prstGeom>
          <a:solidFill>
            <a:srgbClr val="FFFF00"/>
          </a:solidFill>
          <a:ln w="9525">
            <a:solidFill>
              <a:srgbClr val="4A7EBB"/>
            </a:solidFill>
            <a:round/>
            <a:headEnd/>
            <a:tailEnd/>
          </a:ln>
          <a:effectLst>
            <a:outerShdw blurRad="40000" dist="23000" dir="5400000" rotWithShape="0">
              <a:srgbClr val="000000">
                <a:alpha val="34999"/>
              </a:srgbClr>
            </a:outerShdw>
          </a:effectLst>
        </p:spPr>
        <p:txBody>
          <a:bodyPr lIns="91387" tIns="45693" rIns="91387" bIns="45693" anchor="ct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2438"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7" name="Oval 6"/>
          <p:cNvSpPr>
            <a:spLocks noChangeArrowheads="1"/>
          </p:cNvSpPr>
          <p:nvPr/>
        </p:nvSpPr>
        <p:spPr bwMode="auto">
          <a:xfrm>
            <a:off x="5719763" y="4381500"/>
            <a:ext cx="44450" cy="50800"/>
          </a:xfrm>
          <a:prstGeom prst="ellipse">
            <a:avLst/>
          </a:prstGeom>
          <a:solidFill>
            <a:srgbClr val="FFFF00"/>
          </a:solidFill>
          <a:ln w="9525">
            <a:solidFill>
              <a:srgbClr val="4A7EBB"/>
            </a:solidFill>
            <a:round/>
            <a:headEnd/>
            <a:tailEnd/>
          </a:ln>
          <a:effectLst>
            <a:outerShdw blurRad="40000" dist="23000" dir="5400000" rotWithShape="0">
              <a:srgbClr val="000000">
                <a:alpha val="34999"/>
              </a:srgbClr>
            </a:outerShdw>
          </a:effectLst>
        </p:spPr>
        <p:txBody>
          <a:bodyPr lIns="91387" tIns="45693" rIns="91387" bIns="45693" anchor="ct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2438"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8" name="Oval 7"/>
          <p:cNvSpPr>
            <a:spLocks noChangeArrowheads="1"/>
          </p:cNvSpPr>
          <p:nvPr/>
        </p:nvSpPr>
        <p:spPr bwMode="auto">
          <a:xfrm>
            <a:off x="5719763" y="4322763"/>
            <a:ext cx="44450" cy="50800"/>
          </a:xfrm>
          <a:prstGeom prst="ellipse">
            <a:avLst/>
          </a:prstGeom>
          <a:solidFill>
            <a:srgbClr val="FFFF00"/>
          </a:solidFill>
          <a:ln w="9525">
            <a:solidFill>
              <a:srgbClr val="4A7EBB"/>
            </a:solidFill>
            <a:round/>
            <a:headEnd/>
            <a:tailEnd/>
          </a:ln>
          <a:effectLst>
            <a:outerShdw blurRad="40000" dist="23000" dir="5400000" rotWithShape="0">
              <a:srgbClr val="000000">
                <a:alpha val="34999"/>
              </a:srgbClr>
            </a:outerShdw>
          </a:effectLst>
        </p:spPr>
        <p:txBody>
          <a:bodyPr lIns="91387" tIns="45693" rIns="91387" bIns="45693" anchor="ct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2438"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9" name="Oval 8"/>
          <p:cNvSpPr>
            <a:spLocks noChangeArrowheads="1"/>
          </p:cNvSpPr>
          <p:nvPr/>
        </p:nvSpPr>
        <p:spPr bwMode="auto">
          <a:xfrm>
            <a:off x="5719763" y="3995738"/>
            <a:ext cx="44450" cy="50800"/>
          </a:xfrm>
          <a:prstGeom prst="ellipse">
            <a:avLst/>
          </a:prstGeom>
          <a:solidFill>
            <a:srgbClr val="FFFF00"/>
          </a:solidFill>
          <a:ln w="9525">
            <a:solidFill>
              <a:srgbClr val="4A7EBB"/>
            </a:solidFill>
            <a:round/>
            <a:headEnd/>
            <a:tailEnd/>
          </a:ln>
          <a:effectLst>
            <a:outerShdw blurRad="40000" dist="23000" dir="5400000" rotWithShape="0">
              <a:srgbClr val="000000">
                <a:alpha val="34999"/>
              </a:srgbClr>
            </a:outerShdw>
          </a:effectLst>
        </p:spPr>
        <p:txBody>
          <a:bodyPr lIns="91387" tIns="45693" rIns="91387" bIns="45693" anchor="ct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2438"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10" name="Oval 9"/>
          <p:cNvSpPr>
            <a:spLocks noChangeArrowheads="1"/>
          </p:cNvSpPr>
          <p:nvPr/>
        </p:nvSpPr>
        <p:spPr bwMode="auto">
          <a:xfrm>
            <a:off x="5727700" y="5867400"/>
            <a:ext cx="46038" cy="50800"/>
          </a:xfrm>
          <a:prstGeom prst="ellipse">
            <a:avLst/>
          </a:prstGeom>
          <a:solidFill>
            <a:srgbClr val="FF6600"/>
          </a:solidFill>
          <a:ln w="9525">
            <a:solidFill>
              <a:srgbClr val="4A7EBB"/>
            </a:solidFill>
            <a:round/>
            <a:headEnd/>
            <a:tailEnd/>
          </a:ln>
          <a:effectLst>
            <a:outerShdw blurRad="40000" dist="23000" dir="5400000" rotWithShape="0">
              <a:srgbClr val="000000">
                <a:alpha val="34999"/>
              </a:srgbClr>
            </a:outerShdw>
          </a:effectLst>
        </p:spPr>
        <p:txBody>
          <a:bodyPr lIns="91387" tIns="45693" rIns="91387" bIns="45693" anchor="ct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2438"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11" name="Oval 10"/>
          <p:cNvSpPr>
            <a:spLocks noChangeArrowheads="1"/>
          </p:cNvSpPr>
          <p:nvPr/>
        </p:nvSpPr>
        <p:spPr bwMode="auto">
          <a:xfrm>
            <a:off x="5727700" y="5097463"/>
            <a:ext cx="46038" cy="50800"/>
          </a:xfrm>
          <a:prstGeom prst="ellipse">
            <a:avLst/>
          </a:prstGeom>
          <a:solidFill>
            <a:srgbClr val="FF6600"/>
          </a:solidFill>
          <a:ln w="9525">
            <a:solidFill>
              <a:srgbClr val="4A7EBB"/>
            </a:solidFill>
            <a:round/>
            <a:headEnd/>
            <a:tailEnd/>
          </a:ln>
          <a:effectLst>
            <a:outerShdw blurRad="40000" dist="23000" dir="5400000" rotWithShape="0">
              <a:srgbClr val="000000">
                <a:alpha val="34999"/>
              </a:srgbClr>
            </a:outerShdw>
          </a:effectLst>
        </p:spPr>
        <p:txBody>
          <a:bodyPr lIns="91387" tIns="45693" rIns="91387" bIns="45693" anchor="ct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2438"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12" name="Oval 11"/>
          <p:cNvSpPr>
            <a:spLocks noChangeArrowheads="1"/>
          </p:cNvSpPr>
          <p:nvPr/>
        </p:nvSpPr>
        <p:spPr bwMode="auto">
          <a:xfrm>
            <a:off x="5722938" y="3001963"/>
            <a:ext cx="46037" cy="50800"/>
          </a:xfrm>
          <a:prstGeom prst="ellipse">
            <a:avLst/>
          </a:prstGeom>
          <a:solidFill>
            <a:srgbClr val="9DB6FE"/>
          </a:solidFill>
          <a:ln w="9525">
            <a:solidFill>
              <a:srgbClr val="4A7EBB"/>
            </a:solidFill>
            <a:round/>
            <a:headEnd/>
            <a:tailEnd/>
          </a:ln>
          <a:effectLst>
            <a:outerShdw blurRad="40000" dist="23000" dir="5400000" rotWithShape="0">
              <a:srgbClr val="000000">
                <a:alpha val="34999"/>
              </a:srgbClr>
            </a:outerShdw>
          </a:effectLst>
        </p:spPr>
        <p:txBody>
          <a:bodyPr lIns="91387" tIns="45693" rIns="91387" bIns="45693" anchor="ct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2438"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13" name="Oval 12"/>
          <p:cNvSpPr>
            <a:spLocks noChangeArrowheads="1"/>
          </p:cNvSpPr>
          <p:nvPr/>
        </p:nvSpPr>
        <p:spPr bwMode="auto">
          <a:xfrm>
            <a:off x="5722938" y="3055938"/>
            <a:ext cx="46037" cy="50800"/>
          </a:xfrm>
          <a:prstGeom prst="ellipse">
            <a:avLst/>
          </a:prstGeom>
          <a:solidFill>
            <a:srgbClr val="9DB6FE"/>
          </a:solidFill>
          <a:ln w="9525">
            <a:solidFill>
              <a:srgbClr val="4A7EBB"/>
            </a:solidFill>
            <a:round/>
            <a:headEnd/>
            <a:tailEnd/>
          </a:ln>
          <a:effectLst>
            <a:outerShdw blurRad="40000" dist="23000" dir="5400000" rotWithShape="0">
              <a:srgbClr val="000000">
                <a:alpha val="34999"/>
              </a:srgbClr>
            </a:outerShdw>
          </a:effectLst>
        </p:spPr>
        <p:txBody>
          <a:bodyPr lIns="91387" tIns="45693" rIns="91387" bIns="45693" anchor="ctr"/>
          <a:lstStyle>
            <a:lvl1pPr defTabSz="452438" eaLnBrk="0" hangingPunct="0">
              <a:defRPr sz="2400">
                <a:solidFill>
                  <a:schemeClr val="tx1"/>
                </a:solidFill>
                <a:latin typeface="Arial" charset="0"/>
                <a:ea typeface="ＭＳ Ｐゴシック" charset="-128"/>
              </a:defRPr>
            </a:lvl1pPr>
            <a:lvl2pPr marL="742950" indent="-285750" defTabSz="452438" eaLnBrk="0" hangingPunct="0">
              <a:defRPr sz="2400">
                <a:solidFill>
                  <a:schemeClr val="tx1"/>
                </a:solidFill>
                <a:latin typeface="Arial" charset="0"/>
                <a:ea typeface="ＭＳ Ｐゴシック" charset="-128"/>
              </a:defRPr>
            </a:lvl2pPr>
            <a:lvl3pPr marL="1143000" indent="-228600" defTabSz="452438" eaLnBrk="0" hangingPunct="0">
              <a:defRPr sz="2400">
                <a:solidFill>
                  <a:schemeClr val="tx1"/>
                </a:solidFill>
                <a:latin typeface="Arial" charset="0"/>
                <a:ea typeface="ＭＳ Ｐゴシック" charset="-128"/>
              </a:defRPr>
            </a:lvl3pPr>
            <a:lvl4pPr marL="1600200" indent="-228600" defTabSz="452438" eaLnBrk="0" hangingPunct="0">
              <a:defRPr sz="2400">
                <a:solidFill>
                  <a:schemeClr val="tx1"/>
                </a:solidFill>
                <a:latin typeface="Arial" charset="0"/>
                <a:ea typeface="ＭＳ Ｐゴシック" charset="-128"/>
              </a:defRPr>
            </a:lvl4pPr>
            <a:lvl5pPr marL="2057400" indent="-228600" defTabSz="452438" eaLnBrk="0" hangingPunct="0">
              <a:defRPr sz="2400">
                <a:solidFill>
                  <a:schemeClr val="tx1"/>
                </a:solidFill>
                <a:latin typeface="Arial" charset="0"/>
                <a:ea typeface="ＭＳ Ｐゴシック" charset="-128"/>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2438"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pic>
        <p:nvPicPr>
          <p:cNvPr id="67595" name="Picture 1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77950" y="5180013"/>
            <a:ext cx="17081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pol-IIa-PhyML_treecolored.pd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00050" y="292100"/>
            <a:ext cx="6748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3"/>
          <p:cNvSpPr txBox="1">
            <a:spLocks noChangeArrowheads="1"/>
          </p:cNvSpPr>
          <p:nvPr/>
        </p:nvSpPr>
        <p:spPr bwMode="auto">
          <a:xfrm>
            <a:off x="6235700" y="6350000"/>
            <a:ext cx="2709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defTabSz="503238" eaLnBrk="0" hangingPunct="0">
              <a:defRPr sz="2400">
                <a:solidFill>
                  <a:schemeClr val="tx1"/>
                </a:solidFill>
                <a:latin typeface="Arial" charset="0"/>
                <a:ea typeface="ＭＳ Ｐゴシック" charset="-128"/>
              </a:defRPr>
            </a:lvl1pPr>
            <a:lvl2pPr marL="742950" indent="-285750" defTabSz="503238" eaLnBrk="0" hangingPunct="0">
              <a:defRPr sz="2400">
                <a:solidFill>
                  <a:schemeClr val="tx1"/>
                </a:solidFill>
                <a:latin typeface="Arial" charset="0"/>
                <a:ea typeface="ＭＳ Ｐゴシック" charset="-128"/>
              </a:defRPr>
            </a:lvl2pPr>
            <a:lvl3pPr marL="1143000" indent="-228600" defTabSz="503238" eaLnBrk="0" hangingPunct="0">
              <a:defRPr sz="2400">
                <a:solidFill>
                  <a:schemeClr val="tx1"/>
                </a:solidFill>
                <a:latin typeface="Arial" charset="0"/>
                <a:ea typeface="ＭＳ Ｐゴシック" charset="-128"/>
              </a:defRPr>
            </a:lvl3pPr>
            <a:lvl4pPr marL="1600200" indent="-228600" defTabSz="503238" eaLnBrk="0" hangingPunct="0">
              <a:defRPr sz="2400">
                <a:solidFill>
                  <a:schemeClr val="tx1"/>
                </a:solidFill>
                <a:latin typeface="Arial" charset="0"/>
                <a:ea typeface="ＭＳ Ｐゴシック" charset="-128"/>
              </a:defRPr>
            </a:lvl4pPr>
            <a:lvl5pPr marL="2057400" indent="-228600" defTabSz="503238" eaLnBrk="0" hangingPunct="0">
              <a:defRPr sz="2400">
                <a:solidFill>
                  <a:schemeClr val="tx1"/>
                </a:solidFill>
                <a:latin typeface="Arial" charset="0"/>
                <a:ea typeface="ＭＳ Ｐゴシック" charset="-128"/>
              </a:defRPr>
            </a:lvl5pPr>
            <a:lvl6pPr marL="2514600" indent="-228600" defTabSz="5032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032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032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032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503238"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878787"/>
                </a:solidFill>
                <a:effectLst/>
                <a:uLnTx/>
                <a:uFillTx/>
                <a:latin typeface="Calibri" charset="0"/>
                <a:ea typeface="ＭＳ Ｐゴシック" charset="-128"/>
                <a:cs typeface="+mn-cs"/>
              </a:rPr>
              <a:t>branches with aLRT support &lt; .85</a:t>
            </a:r>
          </a:p>
        </p:txBody>
      </p:sp>
      <p:sp>
        <p:nvSpPr>
          <p:cNvPr id="72707" name="TextBox 4"/>
          <p:cNvSpPr txBox="1">
            <a:spLocks noChangeArrowheads="1"/>
          </p:cNvSpPr>
          <p:nvPr/>
        </p:nvSpPr>
        <p:spPr bwMode="auto">
          <a:xfrm>
            <a:off x="5340350" y="3035300"/>
            <a:ext cx="1512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defTabSz="503238" eaLnBrk="0" hangingPunct="0">
              <a:defRPr sz="2400">
                <a:solidFill>
                  <a:schemeClr val="tx1"/>
                </a:solidFill>
                <a:latin typeface="Arial" charset="0"/>
                <a:ea typeface="ＭＳ Ｐゴシック" charset="-128"/>
              </a:defRPr>
            </a:lvl1pPr>
            <a:lvl2pPr marL="742950" indent="-285750" defTabSz="503238" eaLnBrk="0" hangingPunct="0">
              <a:defRPr sz="2400">
                <a:solidFill>
                  <a:schemeClr val="tx1"/>
                </a:solidFill>
                <a:latin typeface="Arial" charset="0"/>
                <a:ea typeface="ＭＳ Ｐゴシック" charset="-128"/>
              </a:defRPr>
            </a:lvl2pPr>
            <a:lvl3pPr marL="1143000" indent="-228600" defTabSz="503238" eaLnBrk="0" hangingPunct="0">
              <a:defRPr sz="2400">
                <a:solidFill>
                  <a:schemeClr val="tx1"/>
                </a:solidFill>
                <a:latin typeface="Arial" charset="0"/>
                <a:ea typeface="ＭＳ Ｐゴシック" charset="-128"/>
              </a:defRPr>
            </a:lvl3pPr>
            <a:lvl4pPr marL="1600200" indent="-228600" defTabSz="503238" eaLnBrk="0" hangingPunct="0">
              <a:defRPr sz="2400">
                <a:solidFill>
                  <a:schemeClr val="tx1"/>
                </a:solidFill>
                <a:latin typeface="Arial" charset="0"/>
                <a:ea typeface="ＭＳ Ｐゴシック" charset="-128"/>
              </a:defRPr>
            </a:lvl4pPr>
            <a:lvl5pPr marL="2057400" indent="-228600" defTabSz="503238" eaLnBrk="0" hangingPunct="0">
              <a:defRPr sz="2400">
                <a:solidFill>
                  <a:schemeClr val="tx1"/>
                </a:solidFill>
                <a:latin typeface="Arial" charset="0"/>
                <a:ea typeface="ＭＳ Ｐゴシック" charset="-128"/>
              </a:defRPr>
            </a:lvl5pPr>
            <a:lvl6pPr marL="2514600" indent="-228600" defTabSz="5032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032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032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032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503238"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Calibri" charset="0"/>
                <a:ea typeface="ＭＳ Ｐゴシック" charset="-128"/>
                <a:cs typeface="+mn-cs"/>
              </a:rPr>
              <a:t>Halobacteria</a:t>
            </a:r>
          </a:p>
        </p:txBody>
      </p:sp>
      <p:sp>
        <p:nvSpPr>
          <p:cNvPr id="72708" name="TextBox 5"/>
          <p:cNvSpPr txBox="1">
            <a:spLocks noChangeArrowheads="1"/>
          </p:cNvSpPr>
          <p:nvPr/>
        </p:nvSpPr>
        <p:spPr bwMode="auto">
          <a:xfrm>
            <a:off x="5340350" y="1193800"/>
            <a:ext cx="2058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defTabSz="503238" eaLnBrk="0" hangingPunct="0">
              <a:defRPr sz="2400">
                <a:solidFill>
                  <a:schemeClr val="tx1"/>
                </a:solidFill>
                <a:latin typeface="Arial" charset="0"/>
                <a:ea typeface="ＭＳ Ｐゴシック" charset="-128"/>
              </a:defRPr>
            </a:lvl1pPr>
            <a:lvl2pPr marL="742950" indent="-285750" defTabSz="503238" eaLnBrk="0" hangingPunct="0">
              <a:defRPr sz="2400">
                <a:solidFill>
                  <a:schemeClr val="tx1"/>
                </a:solidFill>
                <a:latin typeface="Arial" charset="0"/>
                <a:ea typeface="ＭＳ Ｐゴシック" charset="-128"/>
              </a:defRPr>
            </a:lvl2pPr>
            <a:lvl3pPr marL="1143000" indent="-228600" defTabSz="503238" eaLnBrk="0" hangingPunct="0">
              <a:defRPr sz="2400">
                <a:solidFill>
                  <a:schemeClr val="tx1"/>
                </a:solidFill>
                <a:latin typeface="Arial" charset="0"/>
                <a:ea typeface="ＭＳ Ｐゴシック" charset="-128"/>
              </a:defRPr>
            </a:lvl3pPr>
            <a:lvl4pPr marL="1600200" indent="-228600" defTabSz="503238" eaLnBrk="0" hangingPunct="0">
              <a:defRPr sz="2400">
                <a:solidFill>
                  <a:schemeClr val="tx1"/>
                </a:solidFill>
                <a:latin typeface="Arial" charset="0"/>
                <a:ea typeface="ＭＳ Ｐゴシック" charset="-128"/>
              </a:defRPr>
            </a:lvl4pPr>
            <a:lvl5pPr marL="2057400" indent="-228600" defTabSz="503238" eaLnBrk="0" hangingPunct="0">
              <a:defRPr sz="2400">
                <a:solidFill>
                  <a:schemeClr val="tx1"/>
                </a:solidFill>
                <a:latin typeface="Arial" charset="0"/>
                <a:ea typeface="ＭＳ Ｐゴシック" charset="-128"/>
              </a:defRPr>
            </a:lvl5pPr>
            <a:lvl6pPr marL="2514600" indent="-228600" defTabSz="5032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032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032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032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503238"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646CF"/>
                </a:solidFill>
                <a:effectLst/>
                <a:uLnTx/>
                <a:uFillTx/>
                <a:latin typeface="Calibri" charset="0"/>
                <a:ea typeface="ＭＳ Ｐゴシック" charset="-128"/>
                <a:cs typeface="+mn-cs"/>
              </a:rPr>
              <a:t>Methanomicrobia </a:t>
            </a:r>
          </a:p>
        </p:txBody>
      </p:sp>
      <p:sp>
        <p:nvSpPr>
          <p:cNvPr id="72709" name="TextBox 6"/>
          <p:cNvSpPr txBox="1">
            <a:spLocks noChangeArrowheads="1"/>
          </p:cNvSpPr>
          <p:nvPr/>
        </p:nvSpPr>
        <p:spPr bwMode="auto">
          <a:xfrm>
            <a:off x="5340350" y="711200"/>
            <a:ext cx="233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defTabSz="503238" eaLnBrk="0" hangingPunct="0">
              <a:defRPr sz="2400">
                <a:solidFill>
                  <a:schemeClr val="tx1"/>
                </a:solidFill>
                <a:latin typeface="Arial" charset="0"/>
                <a:ea typeface="ＭＳ Ｐゴシック" charset="-128"/>
              </a:defRPr>
            </a:lvl1pPr>
            <a:lvl2pPr marL="742950" indent="-285750" defTabSz="503238" eaLnBrk="0" hangingPunct="0">
              <a:defRPr sz="2400">
                <a:solidFill>
                  <a:schemeClr val="tx1"/>
                </a:solidFill>
                <a:latin typeface="Arial" charset="0"/>
                <a:ea typeface="ＭＳ Ｐゴシック" charset="-128"/>
              </a:defRPr>
            </a:lvl2pPr>
            <a:lvl3pPr marL="1143000" indent="-228600" defTabSz="503238" eaLnBrk="0" hangingPunct="0">
              <a:defRPr sz="2400">
                <a:solidFill>
                  <a:schemeClr val="tx1"/>
                </a:solidFill>
                <a:latin typeface="Arial" charset="0"/>
                <a:ea typeface="ＭＳ Ｐゴシック" charset="-128"/>
              </a:defRPr>
            </a:lvl3pPr>
            <a:lvl4pPr marL="1600200" indent="-228600" defTabSz="503238" eaLnBrk="0" hangingPunct="0">
              <a:defRPr sz="2400">
                <a:solidFill>
                  <a:schemeClr val="tx1"/>
                </a:solidFill>
                <a:latin typeface="Arial" charset="0"/>
                <a:ea typeface="ＭＳ Ｐゴシック" charset="-128"/>
              </a:defRPr>
            </a:lvl4pPr>
            <a:lvl5pPr marL="2057400" indent="-228600" defTabSz="503238" eaLnBrk="0" hangingPunct="0">
              <a:defRPr sz="2400">
                <a:solidFill>
                  <a:schemeClr val="tx1"/>
                </a:solidFill>
                <a:latin typeface="Arial" charset="0"/>
                <a:ea typeface="ＭＳ Ｐゴシック" charset="-128"/>
              </a:defRPr>
            </a:lvl5pPr>
            <a:lvl6pPr marL="2514600" indent="-228600" defTabSz="5032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032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032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032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503238"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alibri" charset="0"/>
                <a:ea typeface="ＭＳ Ｐゴシック" charset="-128"/>
                <a:cs typeface="+mn-cs"/>
              </a:rPr>
              <a:t>other Euryarchaeota</a:t>
            </a:r>
          </a:p>
        </p:txBody>
      </p:sp>
      <p:sp>
        <p:nvSpPr>
          <p:cNvPr id="72710" name="TextBox 7"/>
          <p:cNvSpPr txBox="1">
            <a:spLocks noChangeArrowheads="1"/>
          </p:cNvSpPr>
          <p:nvPr/>
        </p:nvSpPr>
        <p:spPr bwMode="auto">
          <a:xfrm>
            <a:off x="5340350" y="1592263"/>
            <a:ext cx="2024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defTabSz="503238" eaLnBrk="0" hangingPunct="0">
              <a:defRPr sz="2400">
                <a:solidFill>
                  <a:schemeClr val="tx1"/>
                </a:solidFill>
                <a:latin typeface="Arial" charset="0"/>
                <a:ea typeface="ＭＳ Ｐゴシック" charset="-128"/>
              </a:defRPr>
            </a:lvl1pPr>
            <a:lvl2pPr marL="742950" indent="-285750" defTabSz="503238" eaLnBrk="0" hangingPunct="0">
              <a:defRPr sz="2400">
                <a:solidFill>
                  <a:schemeClr val="tx1"/>
                </a:solidFill>
                <a:latin typeface="Arial" charset="0"/>
                <a:ea typeface="ＭＳ Ｐゴシック" charset="-128"/>
              </a:defRPr>
            </a:lvl2pPr>
            <a:lvl3pPr marL="1143000" indent="-228600" defTabSz="503238" eaLnBrk="0" hangingPunct="0">
              <a:defRPr sz="2400">
                <a:solidFill>
                  <a:schemeClr val="tx1"/>
                </a:solidFill>
                <a:latin typeface="Arial" charset="0"/>
                <a:ea typeface="ＭＳ Ｐゴシック" charset="-128"/>
              </a:defRPr>
            </a:lvl3pPr>
            <a:lvl4pPr marL="1600200" indent="-228600" defTabSz="503238" eaLnBrk="0" hangingPunct="0">
              <a:defRPr sz="2400">
                <a:solidFill>
                  <a:schemeClr val="tx1"/>
                </a:solidFill>
                <a:latin typeface="Arial" charset="0"/>
                <a:ea typeface="ＭＳ Ｐゴシック" charset="-128"/>
              </a:defRPr>
            </a:lvl4pPr>
            <a:lvl5pPr marL="2057400" indent="-228600" defTabSz="503238" eaLnBrk="0" hangingPunct="0">
              <a:defRPr sz="2400">
                <a:solidFill>
                  <a:schemeClr val="tx1"/>
                </a:solidFill>
                <a:latin typeface="Arial" charset="0"/>
                <a:ea typeface="ＭＳ Ｐゴシック" charset="-128"/>
              </a:defRPr>
            </a:lvl5pPr>
            <a:lvl6pPr marL="2514600" indent="-228600" defTabSz="5032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032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032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032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503238"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839FC"/>
                </a:solidFill>
                <a:effectLst/>
                <a:uLnTx/>
                <a:uFillTx/>
                <a:latin typeface="Calibri" charset="0"/>
                <a:ea typeface="ＭＳ Ｐゴシック" charset="-128"/>
                <a:cs typeface="+mn-cs"/>
              </a:rPr>
              <a:t>Nanohaloarchaea</a:t>
            </a:r>
          </a:p>
        </p:txBody>
      </p:sp>
      <p:sp>
        <p:nvSpPr>
          <p:cNvPr id="72711" name="TextBox 8"/>
          <p:cNvSpPr txBox="1">
            <a:spLocks noChangeArrowheads="1"/>
          </p:cNvSpPr>
          <p:nvPr/>
        </p:nvSpPr>
        <p:spPr bwMode="auto">
          <a:xfrm>
            <a:off x="6354" y="88900"/>
            <a:ext cx="9137646" cy="47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8" rIns="91397" bIns="45698">
            <a:spAutoFit/>
          </a:bodyPr>
          <a:lstStyle>
            <a:lvl1pPr defTabSz="503238" eaLnBrk="0" hangingPunct="0">
              <a:defRPr sz="2400">
                <a:solidFill>
                  <a:schemeClr val="tx1"/>
                </a:solidFill>
                <a:latin typeface="Arial" charset="0"/>
                <a:ea typeface="ＭＳ Ｐゴシック" charset="-128"/>
              </a:defRPr>
            </a:lvl1pPr>
            <a:lvl2pPr marL="742950" indent="-285750" defTabSz="503238" eaLnBrk="0" hangingPunct="0">
              <a:defRPr sz="2400">
                <a:solidFill>
                  <a:schemeClr val="tx1"/>
                </a:solidFill>
                <a:latin typeface="Arial" charset="0"/>
                <a:ea typeface="ＭＳ Ｐゴシック" charset="-128"/>
              </a:defRPr>
            </a:lvl2pPr>
            <a:lvl3pPr marL="1143000" indent="-228600" defTabSz="503238" eaLnBrk="0" hangingPunct="0">
              <a:defRPr sz="2400">
                <a:solidFill>
                  <a:schemeClr val="tx1"/>
                </a:solidFill>
                <a:latin typeface="Arial" charset="0"/>
                <a:ea typeface="ＭＳ Ｐゴシック" charset="-128"/>
              </a:defRPr>
            </a:lvl3pPr>
            <a:lvl4pPr marL="1600200" indent="-228600" defTabSz="503238" eaLnBrk="0" hangingPunct="0">
              <a:defRPr sz="2400">
                <a:solidFill>
                  <a:schemeClr val="tx1"/>
                </a:solidFill>
                <a:latin typeface="Arial" charset="0"/>
                <a:ea typeface="ＭＳ Ｐゴシック" charset="-128"/>
              </a:defRPr>
            </a:lvl4pPr>
            <a:lvl5pPr marL="2057400" indent="-228600" defTabSz="503238" eaLnBrk="0" hangingPunct="0">
              <a:defRPr sz="2400">
                <a:solidFill>
                  <a:schemeClr val="tx1"/>
                </a:solidFill>
                <a:latin typeface="Arial" charset="0"/>
                <a:ea typeface="ＭＳ Ｐゴシック" charset="-128"/>
              </a:defRPr>
            </a:lvl5pPr>
            <a:lvl6pPr marL="2514600" indent="-228600" defTabSz="5032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032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032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032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503238"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dirty="0">
                <a:ln>
                  <a:noFill/>
                </a:ln>
                <a:solidFill>
                  <a:srgbClr val="000000"/>
                </a:solidFill>
                <a:effectLst/>
                <a:uLnTx/>
                <a:uFillTx/>
                <a:latin typeface="Calibri" charset="0"/>
                <a:ea typeface="ＭＳ Ｐゴシック" charset="-128"/>
                <a:cs typeface="+mn-cs"/>
              </a:rPr>
              <a:t>ML-Phylogeny of Intein in DNA polymerase II insertion site a (</a:t>
            </a:r>
            <a:r>
              <a:rPr kumimoji="0" lang="en-US" altLang="en-US" sz="2500" b="0" i="1" u="none" strike="noStrike" kern="1200" cap="none" spc="0" normalizeH="0" baseline="0" noProof="0" dirty="0">
                <a:ln>
                  <a:noFill/>
                </a:ln>
                <a:solidFill>
                  <a:srgbClr val="000000"/>
                </a:solidFill>
                <a:effectLst/>
                <a:uLnTx/>
                <a:uFillTx/>
                <a:latin typeface="Calibri" charset="0"/>
                <a:ea typeface="ＭＳ Ｐゴシック" charset="-128"/>
                <a:cs typeface="+mn-cs"/>
              </a:rPr>
              <a:t>pol-II</a:t>
            </a:r>
            <a:r>
              <a:rPr kumimoji="0" lang="en-US" altLang="en-US" sz="2500" b="0" i="0" u="none" strike="noStrike" kern="1200" cap="none" spc="0" normalizeH="0" baseline="0" noProof="0" dirty="0">
                <a:ln>
                  <a:noFill/>
                </a:ln>
                <a:solidFill>
                  <a:srgbClr val="000000"/>
                </a:solidFill>
                <a:effectLst/>
                <a:uLnTx/>
                <a:uFillTx/>
                <a:latin typeface="Calibri" charset="0"/>
                <a:ea typeface="ＭＳ Ｐゴシック" charset="-128"/>
                <a:cs typeface="+mn-cs"/>
              </a:rPr>
              <a:t>-a) </a:t>
            </a:r>
          </a:p>
        </p:txBody>
      </p:sp>
      <p:cxnSp>
        <p:nvCxnSpPr>
          <p:cNvPr id="11" name="Straight Connector 10"/>
          <p:cNvCxnSpPr>
            <a:cxnSpLocks noChangeShapeType="1"/>
          </p:cNvCxnSpPr>
          <p:nvPr/>
        </p:nvCxnSpPr>
        <p:spPr bwMode="auto">
          <a:xfrm flipH="1">
            <a:off x="3860800" y="1746250"/>
            <a:ext cx="6350" cy="83185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a:off x="3213100" y="4171950"/>
            <a:ext cx="0" cy="39370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a:off x="4870450" y="5499100"/>
            <a:ext cx="0" cy="19685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p:cNvCxnSpPr>
          <p:nvPr/>
        </p:nvCxnSpPr>
        <p:spPr bwMode="auto">
          <a:xfrm>
            <a:off x="5537200" y="5781675"/>
            <a:ext cx="0" cy="39687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p:cNvCxnSpPr>
          <p:nvPr/>
        </p:nvCxnSpPr>
        <p:spPr bwMode="auto">
          <a:xfrm>
            <a:off x="6235700" y="5911850"/>
            <a:ext cx="0" cy="19685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2717" name="TextBox 23"/>
          <p:cNvSpPr txBox="1">
            <a:spLocks noChangeArrowheads="1"/>
          </p:cNvSpPr>
          <p:nvPr/>
        </p:nvSpPr>
        <p:spPr bwMode="auto">
          <a:xfrm>
            <a:off x="6213475" y="5857875"/>
            <a:ext cx="1144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defTabSz="503238" eaLnBrk="0" hangingPunct="0">
              <a:defRPr sz="2400">
                <a:solidFill>
                  <a:schemeClr val="tx1"/>
                </a:solidFill>
                <a:latin typeface="Arial" charset="0"/>
                <a:ea typeface="ＭＳ Ｐゴシック" charset="-128"/>
              </a:defRPr>
            </a:lvl1pPr>
            <a:lvl2pPr marL="742950" indent="-285750" defTabSz="503238" eaLnBrk="0" hangingPunct="0">
              <a:defRPr sz="2400">
                <a:solidFill>
                  <a:schemeClr val="tx1"/>
                </a:solidFill>
                <a:latin typeface="Arial" charset="0"/>
                <a:ea typeface="ＭＳ Ｐゴシック" charset="-128"/>
              </a:defRPr>
            </a:lvl2pPr>
            <a:lvl3pPr marL="1143000" indent="-228600" defTabSz="503238" eaLnBrk="0" hangingPunct="0">
              <a:defRPr sz="2400">
                <a:solidFill>
                  <a:schemeClr val="tx1"/>
                </a:solidFill>
                <a:latin typeface="Arial" charset="0"/>
                <a:ea typeface="ＭＳ Ｐゴシック" charset="-128"/>
              </a:defRPr>
            </a:lvl3pPr>
            <a:lvl4pPr marL="1600200" indent="-228600" defTabSz="503238" eaLnBrk="0" hangingPunct="0">
              <a:defRPr sz="2400">
                <a:solidFill>
                  <a:schemeClr val="tx1"/>
                </a:solidFill>
                <a:latin typeface="Arial" charset="0"/>
                <a:ea typeface="ＭＳ Ｐゴシック" charset="-128"/>
              </a:defRPr>
            </a:lvl4pPr>
            <a:lvl5pPr marL="2057400" indent="-228600" defTabSz="503238" eaLnBrk="0" hangingPunct="0">
              <a:defRPr sz="2400">
                <a:solidFill>
                  <a:schemeClr val="tx1"/>
                </a:solidFill>
                <a:latin typeface="Arial" charset="0"/>
                <a:ea typeface="ＭＳ Ｐゴシック" charset="-128"/>
              </a:defRPr>
            </a:lvl5pPr>
            <a:lvl6pPr marL="2514600" indent="-228600" defTabSz="5032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032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032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0323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503238" rtl="0" eaLnBrk="1" fontAlgn="base"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srgbClr val="000000"/>
                </a:solidFill>
                <a:effectLst/>
                <a:uLnTx/>
                <a:uFillTx/>
                <a:latin typeface="Calibri" charset="0"/>
                <a:ea typeface="ＭＳ Ｐゴシック" charset="-128"/>
                <a:cs typeface="+mn-cs"/>
              </a:rPr>
              <a:t>Halorubrum</a:t>
            </a:r>
          </a:p>
        </p:txBody>
      </p:sp>
      <p:cxnSp>
        <p:nvCxnSpPr>
          <p:cNvPr id="25" name="Straight Connector 24"/>
          <p:cNvCxnSpPr>
            <a:cxnSpLocks noChangeShapeType="1"/>
          </p:cNvCxnSpPr>
          <p:nvPr/>
        </p:nvCxnSpPr>
        <p:spPr bwMode="auto">
          <a:xfrm flipV="1">
            <a:off x="4267200" y="5124450"/>
            <a:ext cx="0" cy="5080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457200" y="274638"/>
            <a:ext cx="8229600" cy="766762"/>
          </a:xfrm>
        </p:spPr>
        <p:txBody>
          <a:bodyPr/>
          <a:lstStyle/>
          <a:p>
            <a:pPr eaLnBrk="1" hangingPunct="1"/>
            <a:r>
              <a:rPr lang="en-US" altLang="en-US">
                <a:ea typeface="ＭＳ Ｐゴシック" charset="-128"/>
              </a:rPr>
              <a:t>Conclusion</a:t>
            </a:r>
          </a:p>
        </p:txBody>
      </p:sp>
      <p:sp>
        <p:nvSpPr>
          <p:cNvPr id="4" name="Content Placeholder 3"/>
          <p:cNvSpPr>
            <a:spLocks noGrp="1"/>
          </p:cNvSpPr>
          <p:nvPr>
            <p:ph idx="1"/>
          </p:nvPr>
        </p:nvSpPr>
        <p:spPr>
          <a:xfrm>
            <a:off x="457200" y="1327150"/>
            <a:ext cx="8229600" cy="5302250"/>
          </a:xfrm>
        </p:spPr>
        <p:txBody>
          <a:bodyPr>
            <a:normAutofit/>
          </a:bodyPr>
          <a:lstStyle/>
          <a:p>
            <a:pPr marL="341313" indent="-341313" defTabSz="455613" eaLnBrk="1" hangingPunct="1"/>
            <a:r>
              <a:rPr lang="en-US" altLang="en-US" sz="2200" dirty="0">
                <a:ea typeface="ＭＳ Ｐゴシック" charset="-128"/>
              </a:rPr>
              <a:t>The distribution of intein alleles suggests frequent intein gain and loss.  </a:t>
            </a:r>
            <a:br>
              <a:rPr lang="en-US" altLang="en-US" sz="2200" dirty="0">
                <a:ea typeface="ＭＳ Ｐゴシック" charset="-128"/>
              </a:rPr>
            </a:br>
            <a:endParaRPr lang="en-US" altLang="en-US" sz="2200" dirty="0">
              <a:ea typeface="ＭＳ Ｐゴシック" charset="-128"/>
            </a:endParaRPr>
          </a:p>
          <a:p>
            <a:pPr marL="341313" indent="-341313" defTabSz="455613" eaLnBrk="1" hangingPunct="1"/>
            <a:r>
              <a:rPr lang="en-US" altLang="en-US" sz="2200" dirty="0">
                <a:ea typeface="ＭＳ Ｐゴシック" charset="-128"/>
              </a:rPr>
              <a:t>Most of the intein transfers are between closely related organisms.  </a:t>
            </a:r>
            <a:br>
              <a:rPr lang="en-US" altLang="en-US" sz="2200" dirty="0">
                <a:ea typeface="ＭＳ Ｐゴシック" charset="-128"/>
              </a:rPr>
            </a:br>
            <a:endParaRPr lang="en-US" altLang="en-US" sz="2200" dirty="0">
              <a:ea typeface="ＭＳ Ｐゴシック" charset="-128"/>
            </a:endParaRPr>
          </a:p>
          <a:p>
            <a:pPr marL="341313" indent="-341313" defTabSz="455613" eaLnBrk="1" hangingPunct="1"/>
            <a:r>
              <a:rPr lang="en-US" altLang="en-US" sz="2200" dirty="0">
                <a:ea typeface="ＭＳ Ｐゴシック" charset="-128"/>
              </a:rPr>
              <a:t>Only few transfers occurred between haloarchaea and other archaea and bacteria.  These include </a:t>
            </a:r>
            <a:br>
              <a:rPr lang="en-US" altLang="en-US" sz="2200" dirty="0">
                <a:ea typeface="ＭＳ Ｐゴシック" charset="-128"/>
              </a:rPr>
            </a:br>
            <a:r>
              <a:rPr lang="en-US" altLang="en-US" sz="2200" dirty="0">
                <a:ea typeface="ＭＳ Ｐゴシック" charset="-128"/>
              </a:rPr>
              <a:t> - </a:t>
            </a:r>
            <a:r>
              <a:rPr lang="en-US" altLang="en-US" sz="2200" i="1" dirty="0" err="1">
                <a:solidFill>
                  <a:srgbClr val="000000"/>
                </a:solidFill>
                <a:ea typeface="ＭＳ Ｐゴシック" charset="-128"/>
              </a:rPr>
              <a:t>Salinibacter</a:t>
            </a:r>
            <a:r>
              <a:rPr lang="en-US" altLang="en-US" sz="2200" i="1" dirty="0">
                <a:solidFill>
                  <a:srgbClr val="000000"/>
                </a:solidFill>
                <a:ea typeface="ＭＳ Ｐゴシック" charset="-128"/>
              </a:rPr>
              <a:t> </a:t>
            </a:r>
            <a:r>
              <a:rPr lang="en-US" altLang="en-US" sz="2200" i="1" dirty="0" err="1">
                <a:solidFill>
                  <a:srgbClr val="000000"/>
                </a:solidFill>
                <a:ea typeface="ＭＳ Ｐゴシック" charset="-128"/>
              </a:rPr>
              <a:t>ruber</a:t>
            </a:r>
            <a:r>
              <a:rPr lang="en-US" altLang="en-US" sz="2200" i="1" dirty="0">
                <a:solidFill>
                  <a:srgbClr val="000000"/>
                </a:solidFill>
                <a:ea typeface="ＭＳ Ｐゴシック" charset="-128"/>
              </a:rPr>
              <a:t> </a:t>
            </a:r>
            <a:r>
              <a:rPr lang="en-US" altLang="en-US" sz="2200" dirty="0">
                <a:solidFill>
                  <a:srgbClr val="000000"/>
                </a:solidFill>
                <a:ea typeface="ＭＳ Ｐゴシック" charset="-128"/>
              </a:rPr>
              <a:t>(halophile, 20-30% salt, </a:t>
            </a:r>
            <a:r>
              <a:rPr lang="en-US" altLang="en-US" sz="2200" dirty="0">
                <a:ea typeface="ＭＳ Ｐゴシック" charset="-128"/>
              </a:rPr>
              <a:t>Bacteroidetes)</a:t>
            </a:r>
            <a:r>
              <a:rPr lang="en-US" altLang="en-US" sz="2200" i="1" dirty="0">
                <a:solidFill>
                  <a:srgbClr val="000000"/>
                </a:solidFill>
                <a:ea typeface="ＭＳ Ｐゴシック" charset="-128"/>
              </a:rPr>
              <a:t>,</a:t>
            </a:r>
            <a:br>
              <a:rPr lang="en-US" altLang="en-US" sz="2200" i="1" dirty="0">
                <a:solidFill>
                  <a:srgbClr val="000000"/>
                </a:solidFill>
                <a:ea typeface="ＭＳ Ｐゴシック" charset="-128"/>
              </a:rPr>
            </a:br>
            <a:r>
              <a:rPr lang="en-US" altLang="en-US" sz="2200" i="1" dirty="0">
                <a:solidFill>
                  <a:srgbClr val="000000"/>
                </a:solidFill>
                <a:ea typeface="ＭＳ Ｐゴシック" charset="-128"/>
              </a:rPr>
              <a:t> - </a:t>
            </a:r>
            <a:r>
              <a:rPr lang="en-US" altLang="en-US" sz="2200" i="1" dirty="0" err="1">
                <a:ea typeface="ＭＳ Ｐゴシック" charset="-128"/>
              </a:rPr>
              <a:t>Halanaerobium</a:t>
            </a:r>
            <a:r>
              <a:rPr lang="en-US" altLang="en-US" sz="2200" i="1" dirty="0">
                <a:ea typeface="ＭＳ Ｐゴシック" charset="-128"/>
              </a:rPr>
              <a:t> </a:t>
            </a:r>
            <a:r>
              <a:rPr lang="en-US" altLang="en-US" sz="2200" i="1" dirty="0" err="1">
                <a:ea typeface="ＭＳ Ｐゴシック" charset="-128"/>
              </a:rPr>
              <a:t>saccharolyticum</a:t>
            </a:r>
            <a:r>
              <a:rPr lang="en-US" altLang="en-US" sz="2200" dirty="0">
                <a:ea typeface="ＭＳ Ｐゴシック" charset="-128"/>
              </a:rPr>
              <a:t> </a:t>
            </a:r>
            <a:br>
              <a:rPr lang="en-US" altLang="en-US" sz="2200" dirty="0">
                <a:ea typeface="ＭＳ Ｐゴシック" charset="-128"/>
              </a:rPr>
            </a:br>
            <a:r>
              <a:rPr lang="en-US" altLang="en-US" sz="2200" dirty="0">
                <a:ea typeface="ＭＳ Ｐゴシック" charset="-128"/>
              </a:rPr>
              <a:t>                                   </a:t>
            </a:r>
            <a:r>
              <a:rPr lang="en-US" altLang="en-US" sz="2200" dirty="0">
                <a:solidFill>
                  <a:srgbClr val="000000"/>
                </a:solidFill>
                <a:ea typeface="ＭＳ Ｐゴシック" charset="-128"/>
              </a:rPr>
              <a:t> (halophile, 9-15% salt, Firmicutes), </a:t>
            </a:r>
            <a:br>
              <a:rPr lang="en-US" altLang="en-US" sz="2200" dirty="0">
                <a:solidFill>
                  <a:srgbClr val="000000"/>
                </a:solidFill>
                <a:ea typeface="ＭＳ Ｐゴシック" charset="-128"/>
              </a:rPr>
            </a:br>
            <a:r>
              <a:rPr lang="en-US" altLang="en-US" sz="2200" i="1" dirty="0">
                <a:solidFill>
                  <a:srgbClr val="000000"/>
                </a:solidFill>
                <a:ea typeface="ＭＳ Ｐゴシック" charset="-128"/>
              </a:rPr>
              <a:t> - Thermococcus </a:t>
            </a:r>
            <a:r>
              <a:rPr lang="en-US" altLang="en-US" sz="2200" i="1" dirty="0" err="1">
                <a:solidFill>
                  <a:srgbClr val="000000"/>
                </a:solidFill>
                <a:ea typeface="ＭＳ Ｐゴシック" charset="-128"/>
              </a:rPr>
              <a:t>barophilus</a:t>
            </a:r>
            <a:r>
              <a:rPr lang="en-US" altLang="en-US" sz="2200" i="1" dirty="0">
                <a:solidFill>
                  <a:srgbClr val="000000"/>
                </a:solidFill>
                <a:ea typeface="ＭＳ Ｐゴシック" charset="-128"/>
              </a:rPr>
              <a:t> </a:t>
            </a:r>
            <a:br>
              <a:rPr lang="en-US" altLang="en-US" sz="2200" dirty="0">
                <a:solidFill>
                  <a:srgbClr val="000000"/>
                </a:solidFill>
                <a:ea typeface="ＭＳ Ｐゴシック" charset="-128"/>
              </a:rPr>
            </a:br>
            <a:r>
              <a:rPr lang="en-US" altLang="en-US" sz="2200" dirty="0">
                <a:solidFill>
                  <a:srgbClr val="000000"/>
                </a:solidFill>
                <a:ea typeface="ＭＳ Ｐゴシック" charset="-128"/>
              </a:rPr>
              <a:t>                                        (thermophile, 2-3% salt, </a:t>
            </a:r>
            <a:r>
              <a:rPr lang="en-US" altLang="en-US" sz="2200" dirty="0" err="1">
                <a:solidFill>
                  <a:srgbClr val="000000"/>
                </a:solidFill>
                <a:ea typeface="ＭＳ Ｐゴシック" charset="-128"/>
              </a:rPr>
              <a:t>Thermococci</a:t>
            </a:r>
            <a:r>
              <a:rPr lang="en-US" altLang="en-US" sz="2200" dirty="0">
                <a:solidFill>
                  <a:srgbClr val="000000"/>
                </a:solidFill>
                <a:ea typeface="ＭＳ Ｐゴシック" charset="-128"/>
              </a:rPr>
              <a:t>) </a:t>
            </a:r>
            <a:br>
              <a:rPr lang="en-US" altLang="en-US" sz="2200" i="1" dirty="0">
                <a:solidFill>
                  <a:srgbClr val="000000"/>
                </a:solidFill>
                <a:ea typeface="ＭＳ Ｐゴシック" charset="-128"/>
              </a:rPr>
            </a:br>
            <a:r>
              <a:rPr lang="en-US" altLang="en-US" sz="2200" i="1" dirty="0">
                <a:solidFill>
                  <a:srgbClr val="000000"/>
                </a:solidFill>
                <a:ea typeface="ＭＳ Ｐゴシック" charset="-128"/>
              </a:rPr>
              <a:t> - </a:t>
            </a:r>
            <a:r>
              <a:rPr lang="en-US" altLang="en-US" sz="2200" i="1" dirty="0" err="1">
                <a:solidFill>
                  <a:srgbClr val="000000"/>
                </a:solidFill>
                <a:ea typeface="ＭＳ Ｐゴシック" charset="-128"/>
              </a:rPr>
              <a:t>Methanoregula</a:t>
            </a:r>
            <a:r>
              <a:rPr lang="en-US" altLang="en-US" sz="2200" dirty="0">
                <a:solidFill>
                  <a:srgbClr val="000000"/>
                </a:solidFill>
                <a:ea typeface="ＭＳ Ｐゴシック" charset="-128"/>
              </a:rPr>
              <a:t> </a:t>
            </a:r>
            <a:r>
              <a:rPr lang="en-US" altLang="en-US" sz="2200" i="1" dirty="0" err="1">
                <a:solidFill>
                  <a:srgbClr val="000000"/>
                </a:solidFill>
                <a:ea typeface="ＭＳ Ｐゴシック" charset="-128"/>
              </a:rPr>
              <a:t>formicica</a:t>
            </a:r>
            <a:r>
              <a:rPr lang="en-US" altLang="en-US" sz="2200" dirty="0">
                <a:solidFill>
                  <a:srgbClr val="000000"/>
                </a:solidFill>
                <a:ea typeface="ＭＳ Ｐゴシック" charset="-128"/>
              </a:rPr>
              <a:t> (0-1% salt, </a:t>
            </a:r>
            <a:r>
              <a:rPr lang="en-US" altLang="en-US" sz="2200" dirty="0" err="1">
                <a:solidFill>
                  <a:srgbClr val="000000"/>
                </a:solidFill>
                <a:ea typeface="ＭＳ Ｐゴシック" charset="-128"/>
              </a:rPr>
              <a:t>Methanomicrobia</a:t>
            </a:r>
            <a:r>
              <a:rPr lang="en-US" altLang="en-US" sz="2200" dirty="0">
                <a:solidFill>
                  <a:srgbClr val="000000"/>
                </a:solidFill>
                <a:ea typeface="ＭＳ Ｐゴシック" charset="-128"/>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233" name="Object 1"/>
          <p:cNvGraphicFramePr>
            <a:graphicFrameLocks noChangeAspect="1"/>
          </p:cNvGraphicFramePr>
          <p:nvPr/>
        </p:nvGraphicFramePr>
        <p:xfrm>
          <a:off x="1266091" y="637099"/>
          <a:ext cx="6608010" cy="4979357"/>
        </p:xfrm>
        <a:graphic>
          <a:graphicData uri="http://schemas.openxmlformats.org/presentationml/2006/ole">
            <mc:AlternateContent xmlns:mc="http://schemas.openxmlformats.org/markup-compatibility/2006">
              <mc:Choice xmlns:v="urn:schemas-microsoft-com:vml" Requires="v">
                <p:oleObj spid="_x0000_s304133" name="Document" r:id="rId4" imgW="5930900" imgH="4470400" progId="Word.Document.12">
                  <p:embed/>
                </p:oleObj>
              </mc:Choice>
              <mc:Fallback>
                <p:oleObj name="Document" r:id="rId4" imgW="5930900" imgH="4470400" progId="Word.Document.12">
                  <p:embed/>
                  <p:pic>
                    <p:nvPicPr>
                      <p:cNvPr id="223233" name="Object 1"/>
                      <p:cNvPicPr>
                        <a:picLocks noChangeAspect="1" noChangeArrowheads="1"/>
                      </p:cNvPicPr>
                      <p:nvPr/>
                    </p:nvPicPr>
                    <p:blipFill>
                      <a:blip r:embed="rId5"/>
                      <a:srcRect/>
                      <a:stretch>
                        <a:fillRect/>
                      </a:stretch>
                    </p:blipFill>
                    <p:spPr bwMode="auto">
                      <a:xfrm>
                        <a:off x="1266091" y="637099"/>
                        <a:ext cx="6608010" cy="4979357"/>
                      </a:xfrm>
                      <a:prstGeom prst="rect">
                        <a:avLst/>
                      </a:prstGeom>
                      <a:noFill/>
                      <a:ln>
                        <a:noFill/>
                      </a:ln>
                    </p:spPr>
                  </p:pic>
                </p:oleObj>
              </mc:Fallback>
            </mc:AlternateContent>
          </a:graphicData>
        </a:graphic>
      </p:graphicFrame>
      <p:sp>
        <p:nvSpPr>
          <p:cNvPr id="2" name="TextBox 1"/>
          <p:cNvSpPr txBox="1"/>
          <p:nvPr/>
        </p:nvSpPr>
        <p:spPr>
          <a:xfrm>
            <a:off x="1927386" y="109381"/>
            <a:ext cx="5370381" cy="461665"/>
          </a:xfrm>
          <a:prstGeom prst="rect">
            <a:avLst/>
          </a:prstGeom>
          <a:noFill/>
        </p:spPr>
        <p:txBody>
          <a:bodyPr wrap="non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Some inteins have a large fitness cost</a:t>
            </a:r>
          </a:p>
        </p:txBody>
      </p:sp>
      <p:sp>
        <p:nvSpPr>
          <p:cNvPr id="3" name="TextBox 2"/>
          <p:cNvSpPr txBox="1"/>
          <p:nvPr/>
        </p:nvSpPr>
        <p:spPr>
          <a:xfrm>
            <a:off x="241883" y="5780782"/>
            <a:ext cx="7632218" cy="1077218"/>
          </a:xfrm>
          <a:prstGeom prst="rect">
            <a:avLst/>
          </a:prstGeom>
          <a:noFill/>
        </p:spPr>
        <p:txBody>
          <a:bodyPr wrap="non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From: </a:t>
            </a:r>
            <a:r>
              <a:rPr kumimoji="0" lang="en-US" sz="1600" b="0" i="0" u="none" strike="noStrike" kern="1200" cap="none" spc="0" normalizeH="0" baseline="0" noProof="0" dirty="0" err="1">
                <a:ln>
                  <a:noFill/>
                </a:ln>
                <a:solidFill>
                  <a:prstClr val="black"/>
                </a:solidFill>
                <a:effectLst/>
                <a:uLnTx/>
                <a:uFillTx/>
                <a:latin typeface="Arial" charset="0"/>
                <a:ea typeface="ＭＳ Ｐゴシック" charset="-128"/>
                <a:cs typeface="+mn-cs"/>
              </a:rPr>
              <a:t>Naor</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A, Altman-Price N, </a:t>
            </a:r>
            <a:r>
              <a:rPr kumimoji="0" lang="en-US" sz="1600" b="0" i="0" u="none" strike="noStrike" kern="1200" cap="none" spc="0" normalizeH="0" baseline="0" noProof="0" dirty="0" err="1">
                <a:ln>
                  <a:noFill/>
                </a:ln>
                <a:solidFill>
                  <a:prstClr val="black"/>
                </a:solidFill>
                <a:effectLst/>
                <a:uLnTx/>
                <a:uFillTx/>
                <a:latin typeface="Arial" charset="0"/>
                <a:ea typeface="ＭＳ Ｐゴシック" charset="-128"/>
                <a:cs typeface="+mn-cs"/>
              </a:rPr>
              <a:t>Soucy</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SM, Green AG, </a:t>
            </a:r>
            <a:r>
              <a:rPr kumimoji="0" lang="en-US" sz="1600" b="0" i="0" u="none" strike="noStrike" kern="1200" cap="none" spc="0" normalizeH="0" baseline="0" noProof="0" dirty="0" err="1">
                <a:ln>
                  <a:noFill/>
                </a:ln>
                <a:solidFill>
                  <a:prstClr val="black"/>
                </a:solidFill>
                <a:effectLst/>
                <a:uLnTx/>
                <a:uFillTx/>
                <a:latin typeface="Arial" charset="0"/>
                <a:ea typeface="ＭＳ Ｐゴシック" charset="-128"/>
                <a:cs typeface="+mn-cs"/>
              </a:rPr>
              <a:t>Mitiagin</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Y, </a:t>
            </a:r>
            <a:r>
              <a:rPr kumimoji="0" lang="en-US" sz="1600" b="0" i="0" u="none" strike="noStrike" kern="1200" cap="none" spc="0" normalizeH="0" baseline="0" noProof="0" dirty="0" err="1">
                <a:ln>
                  <a:noFill/>
                </a:ln>
                <a:solidFill>
                  <a:prstClr val="black"/>
                </a:solidFill>
                <a:effectLst/>
                <a:uLnTx/>
                <a:uFillTx/>
                <a:latin typeface="Arial" charset="0"/>
                <a:ea typeface="ＭＳ Ｐゴシック" charset="-128"/>
                <a:cs typeface="+mn-cs"/>
              </a:rPr>
              <a:t>Turgeman</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I, |</a:t>
            </a:r>
            <a:b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br>
            <a:r>
              <a:rPr kumimoji="0" lang="en-US" sz="1600" b="0" i="0" u="none" strike="noStrike" kern="1200" cap="none" spc="0" normalizeH="0" baseline="0" noProof="0" dirty="0" err="1">
                <a:ln>
                  <a:noFill/>
                </a:ln>
                <a:solidFill>
                  <a:prstClr val="black"/>
                </a:solidFill>
                <a:effectLst/>
                <a:uLnTx/>
                <a:uFillTx/>
                <a:latin typeface="Arial" charset="0"/>
                <a:ea typeface="ＭＳ Ｐゴシック" charset="-128"/>
                <a:cs typeface="+mn-cs"/>
              </a:rPr>
              <a:t>Davidovich</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N, Gogarten JP</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hlinkClick r:id="rId6"/>
              </a:rPr>
              <a:t>*</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a:t>
            </a:r>
            <a:r>
              <a:rPr kumimoji="0" lang="en-US" sz="1600" b="0" i="0" u="none" strike="noStrike" kern="1200" cap="none" spc="0" normalizeH="0" baseline="0" noProof="0" dirty="0" err="1">
                <a:ln>
                  <a:noFill/>
                </a:ln>
                <a:solidFill>
                  <a:prstClr val="black"/>
                </a:solidFill>
                <a:effectLst/>
                <a:uLnTx/>
                <a:uFillTx/>
                <a:latin typeface="Arial" charset="0"/>
                <a:ea typeface="ＭＳ Ｐゴシック" charset="-128"/>
                <a:cs typeface="+mn-cs"/>
              </a:rPr>
              <a:t>Gophna</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U</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hlinkClick r:id="rId6"/>
              </a:rPr>
              <a:t>*</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(2016) </a:t>
            </a:r>
            <a:b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b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The impact of a homing intein on recombination frequency and organismal fitness.</a:t>
            </a:r>
            <a:b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b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PNAS 113 (32): E4654–E4661 </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hlinkClick r:id="rId7"/>
              </a:rPr>
              <a:t>doi:10.1073/pnas.1606416113</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a:t>
            </a:r>
          </a:p>
        </p:txBody>
      </p:sp>
    </p:spTree>
    <p:extLst>
      <p:ext uri="{BB962C8B-B14F-4D97-AF65-F5344CB8AC3E}">
        <p14:creationId xmlns:p14="http://schemas.microsoft.com/office/powerpoint/2010/main" val="2068341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5169" y="3885640"/>
            <a:ext cx="6213662" cy="1753721"/>
          </a:xfrm>
        </p:spPr>
        <p:txBody>
          <a:bodyPr/>
          <a:lstStyle/>
          <a:p>
            <a:pPr defTabSz="442607">
              <a:defRPr/>
            </a:pPr>
            <a:endParaRPr lang="en-US"/>
          </a:p>
        </p:txBody>
      </p:sp>
      <p:graphicFrame>
        <p:nvGraphicFramePr>
          <p:cNvPr id="225282" name="Object 3"/>
          <p:cNvGraphicFramePr>
            <a:graphicFrameLocks noChangeAspect="1"/>
          </p:cNvGraphicFramePr>
          <p:nvPr/>
        </p:nvGraphicFramePr>
        <p:xfrm>
          <a:off x="1215838" y="183497"/>
          <a:ext cx="6960254" cy="6544235"/>
        </p:xfrm>
        <a:graphic>
          <a:graphicData uri="http://schemas.openxmlformats.org/presentationml/2006/ole">
            <mc:AlternateContent xmlns:mc="http://schemas.openxmlformats.org/markup-compatibility/2006">
              <mc:Choice xmlns:v="urn:schemas-microsoft-com:vml" Requires="v">
                <p:oleObj spid="_x0000_s305157" name="Document" r:id="rId4" imgW="5930900" imgH="5575300" progId="Word.Document.12">
                  <p:embed/>
                </p:oleObj>
              </mc:Choice>
              <mc:Fallback>
                <p:oleObj name="Document" r:id="rId4" imgW="5930900" imgH="5575300" progId="Word.Document.12">
                  <p:embed/>
                  <p:pic>
                    <p:nvPicPr>
                      <p:cNvPr id="22528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838" y="183497"/>
                        <a:ext cx="6960254" cy="654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9588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398744"/>
            <a:ext cx="4835407" cy="3096608"/>
          </a:xfrm>
        </p:spPr>
        <p:txBody>
          <a:bodyPr>
            <a:normAutofit fontScale="92500"/>
          </a:bodyPr>
          <a:lstStyle/>
          <a:p>
            <a:pPr>
              <a:buNone/>
            </a:pPr>
            <a:r>
              <a:rPr lang="en-US" sz="2700" dirty="0"/>
              <a:t>First published </a:t>
            </a:r>
            <a:r>
              <a:rPr lang="en-US" sz="2700" dirty="0" err="1"/>
              <a:t>intein</a:t>
            </a:r>
            <a:r>
              <a:rPr lang="en-US" sz="2700" dirty="0"/>
              <a:t> sequence,  but not recognized as such. </a:t>
            </a:r>
          </a:p>
          <a:p>
            <a:pPr>
              <a:buNone/>
            </a:pPr>
            <a:endParaRPr lang="en-US" sz="2700" dirty="0"/>
          </a:p>
          <a:p>
            <a:pPr>
              <a:buNone/>
            </a:pPr>
            <a:r>
              <a:rPr lang="en-US" sz="2700" dirty="0"/>
              <a:t>(vacuolar ATPases catalytic subunit is not an integral membrane protein) </a:t>
            </a:r>
            <a:br>
              <a:rPr lang="en-US" sz="2700" dirty="0"/>
            </a:br>
            <a:endParaRPr lang="en-US" sz="2700" dirty="0"/>
          </a:p>
        </p:txBody>
      </p:sp>
      <p:pic>
        <p:nvPicPr>
          <p:cNvPr id="5" name="Picture 4"/>
          <p:cNvPicPr>
            <a:picLocks noChangeAspect="1"/>
          </p:cNvPicPr>
          <p:nvPr/>
        </p:nvPicPr>
        <p:blipFill>
          <a:blip r:embed="rId2"/>
          <a:stretch>
            <a:fillRect/>
          </a:stretch>
        </p:blipFill>
        <p:spPr>
          <a:xfrm>
            <a:off x="0" y="13990"/>
            <a:ext cx="7806951" cy="2096311"/>
          </a:xfrm>
          <a:prstGeom prst="rect">
            <a:avLst/>
          </a:prstGeom>
        </p:spPr>
      </p:pic>
      <p:pic>
        <p:nvPicPr>
          <p:cNvPr id="6" name="Picture 5"/>
          <p:cNvPicPr>
            <a:picLocks noChangeAspect="1"/>
          </p:cNvPicPr>
          <p:nvPr/>
        </p:nvPicPr>
        <p:blipFill>
          <a:blip r:embed="rId3"/>
          <a:stretch>
            <a:fillRect/>
          </a:stretch>
        </p:blipFill>
        <p:spPr>
          <a:xfrm>
            <a:off x="5071770" y="1925635"/>
            <a:ext cx="3912349" cy="4681285"/>
          </a:xfrm>
          <a:prstGeom prst="rect">
            <a:avLst/>
          </a:prstGeom>
        </p:spPr>
      </p:pic>
    </p:spTree>
    <p:extLst>
      <p:ext uri="{BB962C8B-B14F-4D97-AF65-F5344CB8AC3E}">
        <p14:creationId xmlns:p14="http://schemas.microsoft.com/office/powerpoint/2010/main" val="518515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ctrTitle"/>
          </p:nvPr>
        </p:nvSpPr>
        <p:spPr>
          <a:xfrm>
            <a:off x="799821" y="2130519"/>
            <a:ext cx="7544360" cy="1469371"/>
          </a:xfrm>
        </p:spPr>
        <p:txBody>
          <a:bodyPr/>
          <a:lstStyle/>
          <a:p>
            <a:endParaRPr lang="en-US" altLang="en-US">
              <a:ea typeface="ＭＳ Ｐゴシック" charset="-128"/>
            </a:endParaRPr>
          </a:p>
        </p:txBody>
      </p:sp>
      <p:sp>
        <p:nvSpPr>
          <p:cNvPr id="3" name="Subtitle 2"/>
          <p:cNvSpPr>
            <a:spLocks noGrp="1"/>
          </p:cNvSpPr>
          <p:nvPr>
            <p:ph type="subTitle" idx="1"/>
          </p:nvPr>
        </p:nvSpPr>
        <p:spPr>
          <a:xfrm>
            <a:off x="1465169" y="3885640"/>
            <a:ext cx="6213662" cy="1753721"/>
          </a:xfrm>
        </p:spPr>
        <p:txBody>
          <a:bodyPr/>
          <a:lstStyle/>
          <a:p>
            <a:pPr defTabSz="442607">
              <a:defRPr/>
            </a:pPr>
            <a:endParaRPr lang="en-US"/>
          </a:p>
        </p:txBody>
      </p:sp>
      <p:graphicFrame>
        <p:nvGraphicFramePr>
          <p:cNvPr id="226307" name="Object 3"/>
          <p:cNvGraphicFramePr>
            <a:graphicFrameLocks noChangeAspect="1"/>
          </p:cNvGraphicFramePr>
          <p:nvPr/>
        </p:nvGraphicFramePr>
        <p:xfrm>
          <a:off x="1514196" y="140074"/>
          <a:ext cx="6533029" cy="6727732"/>
        </p:xfrm>
        <a:graphic>
          <a:graphicData uri="http://schemas.openxmlformats.org/presentationml/2006/ole">
            <mc:AlternateContent xmlns:mc="http://schemas.openxmlformats.org/markup-compatibility/2006">
              <mc:Choice xmlns:v="urn:schemas-microsoft-com:vml" Requires="v">
                <p:oleObj spid="_x0000_s306181" name="Document" r:id="rId4" imgW="5930682" imgH="6108475" progId="Word.Document.12">
                  <p:embed/>
                </p:oleObj>
              </mc:Choice>
              <mc:Fallback>
                <p:oleObj name="Document" r:id="rId4" imgW="5930682" imgH="6108475" progId="Word.Document.12">
                  <p:embed/>
                  <p:pic>
                    <p:nvPicPr>
                      <p:cNvPr id="22630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4196" y="140074"/>
                        <a:ext cx="6533029" cy="672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1442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t>
            </a:r>
            <a:r>
              <a:rPr lang="en-US" dirty="0" err="1"/>
              <a:t>NetLogo</a:t>
            </a:r>
            <a:endParaRPr lang="en-US" dirty="0"/>
          </a:p>
        </p:txBody>
      </p:sp>
      <p:sp>
        <p:nvSpPr>
          <p:cNvPr id="3" name="Content Placeholder 2"/>
          <p:cNvSpPr>
            <a:spLocks noGrp="1"/>
          </p:cNvSpPr>
          <p:nvPr>
            <p:ph sz="half" idx="1"/>
          </p:nvPr>
        </p:nvSpPr>
        <p:spPr>
          <a:xfrm>
            <a:off x="628650" y="2226469"/>
            <a:ext cx="4409342" cy="3263504"/>
          </a:xfrm>
        </p:spPr>
        <p:txBody>
          <a:bodyPr>
            <a:normAutofit fontScale="77500" lnSpcReduction="20000"/>
          </a:bodyPr>
          <a:lstStyle/>
          <a:p>
            <a:pPr>
              <a:buFont typeface="Wingdings" panose="05000000000000000000" pitchFamily="2" charset="2"/>
              <a:buChar char="§"/>
            </a:pPr>
            <a:r>
              <a:rPr lang="en-US" dirty="0"/>
              <a:t>Agents constitute and inhabit the modeled environment</a:t>
            </a:r>
          </a:p>
          <a:p>
            <a:pPr>
              <a:buFont typeface="Wingdings" panose="05000000000000000000" pitchFamily="2" charset="2"/>
              <a:buChar char="§"/>
            </a:pPr>
            <a:r>
              <a:rPr lang="en-US" dirty="0"/>
              <a:t>Four agent classes:</a:t>
            </a:r>
          </a:p>
          <a:p>
            <a:pPr lvl="1">
              <a:buFont typeface="Wingdings" panose="05000000000000000000" pitchFamily="2" charset="2"/>
              <a:buChar char="§"/>
            </a:pPr>
            <a:r>
              <a:rPr lang="en-US" dirty="0"/>
              <a:t>Patches</a:t>
            </a:r>
          </a:p>
          <a:p>
            <a:pPr lvl="1">
              <a:buFont typeface="Wingdings" panose="05000000000000000000" pitchFamily="2" charset="2"/>
              <a:buChar char="§"/>
            </a:pPr>
            <a:r>
              <a:rPr lang="en-US" dirty="0"/>
              <a:t>Turtles</a:t>
            </a:r>
          </a:p>
          <a:p>
            <a:pPr lvl="1">
              <a:buFont typeface="Wingdings" panose="05000000000000000000" pitchFamily="2" charset="2"/>
              <a:buChar char="§"/>
            </a:pPr>
            <a:r>
              <a:rPr lang="en-US" dirty="0"/>
              <a:t>Observer</a:t>
            </a:r>
          </a:p>
          <a:p>
            <a:pPr>
              <a:buFont typeface="Wingdings" panose="05000000000000000000" pitchFamily="2" charset="2"/>
              <a:buChar char="§"/>
            </a:pPr>
            <a:r>
              <a:rPr lang="en-US" dirty="0" err="1"/>
              <a:t>Agentsets</a:t>
            </a:r>
            <a:r>
              <a:rPr lang="en-US" dirty="0"/>
              <a:t> are groupings of agents</a:t>
            </a:r>
          </a:p>
          <a:p>
            <a:pPr lvl="1">
              <a:buFont typeface="Wingdings" panose="05000000000000000000" pitchFamily="2" charset="2"/>
              <a:buChar char="§"/>
            </a:pPr>
            <a:r>
              <a:rPr lang="en-US" dirty="0"/>
              <a:t>Breeds represent hard-coded </a:t>
            </a:r>
            <a:r>
              <a:rPr lang="en-US" dirty="0" err="1"/>
              <a:t>agentsets</a:t>
            </a:r>
            <a:r>
              <a:rPr lang="en-US" dirty="0"/>
              <a:t> for turtles</a:t>
            </a:r>
          </a:p>
          <a:p>
            <a:pPr lvl="1">
              <a:buFont typeface="Wingdings" panose="05000000000000000000" pitchFamily="2" charset="2"/>
              <a:buChar char="§"/>
            </a:pPr>
            <a:r>
              <a:rPr lang="en-US" dirty="0"/>
              <a:t>Two breeds: </a:t>
            </a:r>
            <a:r>
              <a:rPr lang="en-US" b="1" dirty="0" err="1">
                <a:solidFill>
                  <a:srgbClr val="FF0000"/>
                </a:solidFill>
              </a:rPr>
              <a:t>Int</a:t>
            </a:r>
            <a:r>
              <a:rPr lang="en-US" b="1" dirty="0">
                <a:solidFill>
                  <a:srgbClr val="FF0000"/>
                </a:solidFill>
              </a:rPr>
              <a:t>(+) </a:t>
            </a:r>
            <a:r>
              <a:rPr lang="en-US" dirty="0"/>
              <a:t>and </a:t>
            </a:r>
            <a:r>
              <a:rPr lang="en-US" b="1" dirty="0" err="1">
                <a:solidFill>
                  <a:srgbClr val="00B050"/>
                </a:solidFill>
              </a:rPr>
              <a:t>Int</a:t>
            </a:r>
            <a:r>
              <a:rPr lang="en-US" b="1" dirty="0">
                <a:solidFill>
                  <a:srgbClr val="00B050"/>
                </a:solidFill>
              </a:rPr>
              <a:t>(-)</a:t>
            </a:r>
          </a:p>
          <a:p>
            <a:pPr>
              <a:buFont typeface="Wingdings" panose="05000000000000000000" pitchFamily="2" charset="2"/>
              <a:buChar cha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59302" y="1528236"/>
            <a:ext cx="2286319" cy="3608097"/>
          </a:xfrm>
          <a:prstGeom prst="rect">
            <a:avLst/>
          </a:prstGeom>
        </p:spPr>
      </p:pic>
      <p:sp>
        <p:nvSpPr>
          <p:cNvPr id="6" name="Arrow: Left 5"/>
          <p:cNvSpPr/>
          <p:nvPr/>
        </p:nvSpPr>
        <p:spPr>
          <a:xfrm>
            <a:off x="6917348" y="2387111"/>
            <a:ext cx="1088048" cy="27695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Left 6"/>
          <p:cNvSpPr/>
          <p:nvPr/>
        </p:nvSpPr>
        <p:spPr>
          <a:xfrm>
            <a:off x="7203097" y="3160831"/>
            <a:ext cx="802299" cy="27695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8051557" y="2382574"/>
            <a:ext cx="63964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Turtle</a:t>
            </a:r>
          </a:p>
        </p:txBody>
      </p:sp>
      <p:sp>
        <p:nvSpPr>
          <p:cNvPr id="9" name="TextBox 8"/>
          <p:cNvSpPr txBox="1"/>
          <p:nvPr/>
        </p:nvSpPr>
        <p:spPr>
          <a:xfrm>
            <a:off x="8051557" y="3160830"/>
            <a:ext cx="63964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Turtle</a:t>
            </a:r>
          </a:p>
        </p:txBody>
      </p:sp>
      <p:sp>
        <p:nvSpPr>
          <p:cNvPr id="11" name="Arrow: Left 10"/>
          <p:cNvSpPr/>
          <p:nvPr/>
        </p:nvSpPr>
        <p:spPr>
          <a:xfrm>
            <a:off x="6115049" y="1465748"/>
            <a:ext cx="1890347" cy="27695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8051557" y="1463690"/>
            <a:ext cx="63964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Patch</a:t>
            </a:r>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5261566"/>
            <a:ext cx="4386611" cy="659219"/>
          </a:xfrm>
          <a:prstGeom prst="rect">
            <a:avLst/>
          </a:prstGeom>
        </p:spPr>
      </p:pic>
    </p:spTree>
    <p:extLst>
      <p:ext uri="{BB962C8B-B14F-4D97-AF65-F5344CB8AC3E}">
        <p14:creationId xmlns:p14="http://schemas.microsoft.com/office/powerpoint/2010/main" val="1976341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9" y="240677"/>
            <a:ext cx="8229023" cy="1143000"/>
          </a:xfrm>
        </p:spPr>
        <p:txBody>
          <a:bodyPr/>
          <a:lstStyle/>
          <a:p>
            <a:r>
              <a:rPr lang="en-US" dirty="0"/>
              <a:t>Simulation: Homogeneous Environment</a:t>
            </a:r>
          </a:p>
        </p:txBody>
      </p:sp>
      <p:pic>
        <p:nvPicPr>
          <p:cNvPr id="3" name="Picture 2">
            <a:extLst>
              <a:ext uri="{FF2B5EF4-FFF2-40B4-BE49-F238E27FC236}">
                <a16:creationId xmlns:a16="http://schemas.microsoft.com/office/drawing/2014/main" id="{EAA9FF3A-8A94-8D4D-BD27-C763C0F42CD2}"/>
              </a:ext>
            </a:extLst>
          </p:cNvPr>
          <p:cNvPicPr>
            <a:picLocks noChangeAspect="1"/>
          </p:cNvPicPr>
          <p:nvPr/>
        </p:nvPicPr>
        <p:blipFill>
          <a:blip r:embed="rId3"/>
          <a:stretch>
            <a:fillRect/>
          </a:stretch>
        </p:blipFill>
        <p:spPr>
          <a:xfrm>
            <a:off x="52251" y="1417544"/>
            <a:ext cx="9144000" cy="4897138"/>
          </a:xfrm>
          <a:prstGeom prst="rect">
            <a:avLst/>
          </a:prstGeom>
        </p:spPr>
      </p:pic>
      <p:sp>
        <p:nvSpPr>
          <p:cNvPr id="5" name="TextBox 4">
            <a:extLst>
              <a:ext uri="{FF2B5EF4-FFF2-40B4-BE49-F238E27FC236}">
                <a16:creationId xmlns:a16="http://schemas.microsoft.com/office/drawing/2014/main" id="{CE86CA67-56E5-F545-B37C-C2587282FDFD}"/>
              </a:ext>
            </a:extLst>
          </p:cNvPr>
          <p:cNvSpPr txBox="1"/>
          <p:nvPr/>
        </p:nvSpPr>
        <p:spPr>
          <a:xfrm>
            <a:off x="345767" y="6348549"/>
            <a:ext cx="8340745" cy="369332"/>
          </a:xfrm>
          <a:prstGeom prst="rect">
            <a:avLst/>
          </a:prstGeom>
          <a:noFill/>
        </p:spPr>
        <p:txBody>
          <a:bodyPr wrap="non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I had to remove the movie to get to a size that can be inserted into the notebook</a:t>
            </a:r>
          </a:p>
        </p:txBody>
      </p:sp>
    </p:spTree>
    <p:extLst>
      <p:ext uri="{BB962C8B-B14F-4D97-AF65-F5344CB8AC3E}">
        <p14:creationId xmlns:p14="http://schemas.microsoft.com/office/powerpoint/2010/main" val="1333727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48983" y="1201774"/>
            <a:ext cx="7046035" cy="4454453"/>
            <a:chOff x="1398644" y="459365"/>
            <a:chExt cx="9394713" cy="5939270"/>
          </a:xfrm>
        </p:grpSpPr>
        <p:pic>
          <p:nvPicPr>
            <p:cNvPr id="3" name="Picture 2"/>
            <p:cNvPicPr>
              <a:picLocks noChangeAspect="1"/>
            </p:cNvPicPr>
            <p:nvPr/>
          </p:nvPicPr>
          <p:blipFill>
            <a:blip r:embed="rId2"/>
            <a:stretch>
              <a:fillRect/>
            </a:stretch>
          </p:blipFill>
          <p:spPr>
            <a:xfrm>
              <a:off x="1398644" y="459365"/>
              <a:ext cx="9394713" cy="5939270"/>
            </a:xfrm>
            <a:prstGeom prst="rect">
              <a:avLst/>
            </a:prstGeom>
          </p:spPr>
        </p:pic>
        <p:sp>
          <p:nvSpPr>
            <p:cNvPr id="4" name="Circle: Hollow 3"/>
            <p:cNvSpPr/>
            <p:nvPr/>
          </p:nvSpPr>
          <p:spPr>
            <a:xfrm>
              <a:off x="4572000" y="990600"/>
              <a:ext cx="609600" cy="1752600"/>
            </a:xfrm>
            <a:prstGeom prst="donut">
              <a:avLst>
                <a:gd name="adj" fmla="val 661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522944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5A12-819E-0A45-8263-4F63428DB4C7}"/>
              </a:ext>
            </a:extLst>
          </p:cNvPr>
          <p:cNvSpPr>
            <a:spLocks noGrp="1"/>
          </p:cNvSpPr>
          <p:nvPr>
            <p:ph type="title"/>
          </p:nvPr>
        </p:nvSpPr>
        <p:spPr>
          <a:xfrm>
            <a:off x="400802" y="399565"/>
            <a:ext cx="8342396" cy="994172"/>
          </a:xfrm>
        </p:spPr>
        <p:txBody>
          <a:bodyPr>
            <a:noAutofit/>
          </a:bodyPr>
          <a:lstStyle/>
          <a:p>
            <a:r>
              <a:rPr lang="en-US" sz="2400" dirty="0"/>
              <a:t>Changing conditions (temporal and/or spatial) can facilitate the long term coexistence of homing endonucleases with empty target sites </a:t>
            </a:r>
          </a:p>
        </p:txBody>
      </p:sp>
      <p:sp>
        <p:nvSpPr>
          <p:cNvPr id="4" name="TextBox 3">
            <a:extLst>
              <a:ext uri="{FF2B5EF4-FFF2-40B4-BE49-F238E27FC236}">
                <a16:creationId xmlns:a16="http://schemas.microsoft.com/office/drawing/2014/main" id="{D17B96B5-804E-864E-848B-50224FCB83F5}"/>
              </a:ext>
            </a:extLst>
          </p:cNvPr>
          <p:cNvSpPr txBox="1"/>
          <p:nvPr/>
        </p:nvSpPr>
        <p:spPr>
          <a:xfrm>
            <a:off x="169197" y="1742045"/>
            <a:ext cx="3309560" cy="923330"/>
          </a:xfrm>
          <a:prstGeom prst="rect">
            <a:avLst/>
          </a:prstGeom>
          <a:noFill/>
        </p:spPr>
        <p:txBody>
          <a:bodyPr wrap="none" rtlCol="0">
            <a:spAutoFit/>
          </a:bodyPr>
          <a:lstStyle/>
          <a:p>
            <a:r>
              <a:rPr lang="en-US" dirty="0"/>
              <a:t>Two environments with different </a:t>
            </a:r>
            <a:br>
              <a:rPr lang="en-US" dirty="0"/>
            </a:br>
            <a:r>
              <a:rPr lang="en-US" dirty="0"/>
              <a:t>frequencies of local </a:t>
            </a:r>
            <a:br>
              <a:rPr lang="en-US" dirty="0"/>
            </a:br>
            <a:r>
              <a:rPr lang="en-US" dirty="0"/>
              <a:t>extinction events </a:t>
            </a:r>
          </a:p>
        </p:txBody>
      </p:sp>
      <p:grpSp>
        <p:nvGrpSpPr>
          <p:cNvPr id="5" name="Group 4">
            <a:extLst>
              <a:ext uri="{FF2B5EF4-FFF2-40B4-BE49-F238E27FC236}">
                <a16:creationId xmlns:a16="http://schemas.microsoft.com/office/drawing/2014/main" id="{7AB83664-44BF-5242-86AE-3447CDF40152}"/>
              </a:ext>
            </a:extLst>
          </p:cNvPr>
          <p:cNvGrpSpPr/>
          <p:nvPr/>
        </p:nvGrpSpPr>
        <p:grpSpPr>
          <a:xfrm>
            <a:off x="280251" y="2627636"/>
            <a:ext cx="3500887" cy="2506650"/>
            <a:chOff x="15122457" y="27296509"/>
            <a:chExt cx="8215847" cy="5882578"/>
          </a:xfrm>
        </p:grpSpPr>
        <p:grpSp>
          <p:nvGrpSpPr>
            <p:cNvPr id="6" name="Group 5">
              <a:extLst>
                <a:ext uri="{FF2B5EF4-FFF2-40B4-BE49-F238E27FC236}">
                  <a16:creationId xmlns:a16="http://schemas.microsoft.com/office/drawing/2014/main" id="{F783D54F-7A39-824D-B0DF-212B137BF9CD}"/>
                </a:ext>
              </a:extLst>
            </p:cNvPr>
            <p:cNvGrpSpPr/>
            <p:nvPr/>
          </p:nvGrpSpPr>
          <p:grpSpPr>
            <a:xfrm>
              <a:off x="15122457" y="27296509"/>
              <a:ext cx="8215847" cy="5882578"/>
              <a:chOff x="14879088" y="25436466"/>
              <a:chExt cx="8799087" cy="6300181"/>
            </a:xfrm>
          </p:grpSpPr>
          <p:grpSp>
            <p:nvGrpSpPr>
              <p:cNvPr id="11" name="Group 10">
                <a:extLst>
                  <a:ext uri="{FF2B5EF4-FFF2-40B4-BE49-F238E27FC236}">
                    <a16:creationId xmlns:a16="http://schemas.microsoft.com/office/drawing/2014/main" id="{D5D17254-C887-EA4B-A1BE-3656D54C769C}"/>
                  </a:ext>
                </a:extLst>
              </p:cNvPr>
              <p:cNvGrpSpPr/>
              <p:nvPr/>
            </p:nvGrpSpPr>
            <p:grpSpPr>
              <a:xfrm>
                <a:off x="14879088" y="25436466"/>
                <a:ext cx="8799087" cy="6231786"/>
                <a:chOff x="0" y="0"/>
                <a:chExt cx="6897346" cy="4150995"/>
              </a:xfrm>
            </p:grpSpPr>
            <p:grpSp>
              <p:nvGrpSpPr>
                <p:cNvPr id="14" name="Group 13">
                  <a:extLst>
                    <a:ext uri="{FF2B5EF4-FFF2-40B4-BE49-F238E27FC236}">
                      <a16:creationId xmlns:a16="http://schemas.microsoft.com/office/drawing/2014/main" id="{4663EFC5-6A1A-C14D-9EE7-58579E99D3FE}"/>
                    </a:ext>
                  </a:extLst>
                </p:cNvPr>
                <p:cNvGrpSpPr/>
                <p:nvPr/>
              </p:nvGrpSpPr>
              <p:grpSpPr>
                <a:xfrm>
                  <a:off x="0" y="0"/>
                  <a:ext cx="2075180" cy="4150995"/>
                  <a:chOff x="0" y="0"/>
                  <a:chExt cx="2075180" cy="4150995"/>
                </a:xfrm>
              </p:grpSpPr>
              <p:pic>
                <p:nvPicPr>
                  <p:cNvPr id="22" name="Picture 21">
                    <a:extLst>
                      <a:ext uri="{FF2B5EF4-FFF2-40B4-BE49-F238E27FC236}">
                        <a16:creationId xmlns:a16="http://schemas.microsoft.com/office/drawing/2014/main" id="{C630C8DB-B9B8-6F40-9BEA-E1D750A83F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075180" cy="4150995"/>
                  </a:xfrm>
                  <a:prstGeom prst="rect">
                    <a:avLst/>
                  </a:prstGeom>
                </p:spPr>
              </p:pic>
              <p:sp>
                <p:nvSpPr>
                  <p:cNvPr id="23" name="Arrow: Up-Down 24">
                    <a:extLst>
                      <a:ext uri="{FF2B5EF4-FFF2-40B4-BE49-F238E27FC236}">
                        <a16:creationId xmlns:a16="http://schemas.microsoft.com/office/drawing/2014/main" id="{3A820632-9C06-E145-97BE-52C8359E8410}"/>
                      </a:ext>
                    </a:extLst>
                  </p:cNvPr>
                  <p:cNvSpPr/>
                  <p:nvPr/>
                </p:nvSpPr>
                <p:spPr>
                  <a:xfrm>
                    <a:off x="943583" y="1857983"/>
                    <a:ext cx="161925" cy="546100"/>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en-US"/>
                  </a:p>
                </p:txBody>
              </p:sp>
            </p:grpSp>
            <p:grpSp>
              <p:nvGrpSpPr>
                <p:cNvPr id="15" name="Group 14">
                  <a:extLst>
                    <a:ext uri="{FF2B5EF4-FFF2-40B4-BE49-F238E27FC236}">
                      <a16:creationId xmlns:a16="http://schemas.microsoft.com/office/drawing/2014/main" id="{8F99A6DA-AD89-D945-BCD4-34036EBD8792}"/>
                    </a:ext>
                  </a:extLst>
                </p:cNvPr>
                <p:cNvGrpSpPr/>
                <p:nvPr/>
              </p:nvGrpSpPr>
              <p:grpSpPr>
                <a:xfrm>
                  <a:off x="4822166" y="34506"/>
                  <a:ext cx="2075180" cy="4086860"/>
                  <a:chOff x="0" y="0"/>
                  <a:chExt cx="2075180" cy="4086860"/>
                </a:xfrm>
              </p:grpSpPr>
              <p:pic>
                <p:nvPicPr>
                  <p:cNvPr id="20" name="Picture 19">
                    <a:extLst>
                      <a:ext uri="{FF2B5EF4-FFF2-40B4-BE49-F238E27FC236}">
                        <a16:creationId xmlns:a16="http://schemas.microsoft.com/office/drawing/2014/main" id="{A4B5DBDD-C840-0F4E-8E35-1033DFDE98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075180" cy="4086860"/>
                  </a:xfrm>
                  <a:prstGeom prst="rect">
                    <a:avLst/>
                  </a:prstGeom>
                </p:spPr>
              </p:pic>
              <p:sp>
                <p:nvSpPr>
                  <p:cNvPr id="21" name="Arrow: Up-Down 22">
                    <a:extLst>
                      <a:ext uri="{FF2B5EF4-FFF2-40B4-BE49-F238E27FC236}">
                        <a16:creationId xmlns:a16="http://schemas.microsoft.com/office/drawing/2014/main" id="{2D15E541-CD39-8D43-9BAD-30FD17A20993}"/>
                      </a:ext>
                    </a:extLst>
                  </p:cNvPr>
                  <p:cNvSpPr/>
                  <p:nvPr/>
                </p:nvSpPr>
                <p:spPr>
                  <a:xfrm>
                    <a:off x="957532" y="1828800"/>
                    <a:ext cx="161925" cy="546100"/>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en-US"/>
                  </a:p>
                </p:txBody>
              </p:sp>
            </p:grpSp>
            <p:grpSp>
              <p:nvGrpSpPr>
                <p:cNvPr id="16" name="Group 15">
                  <a:extLst>
                    <a:ext uri="{FF2B5EF4-FFF2-40B4-BE49-F238E27FC236}">
                      <a16:creationId xmlns:a16="http://schemas.microsoft.com/office/drawing/2014/main" id="{C98B8FCA-6E12-414F-A2C4-7AC8DF3BD0B4}"/>
                    </a:ext>
                  </a:extLst>
                </p:cNvPr>
                <p:cNvGrpSpPr/>
                <p:nvPr/>
              </p:nvGrpSpPr>
              <p:grpSpPr>
                <a:xfrm>
                  <a:off x="2396712" y="34505"/>
                  <a:ext cx="2075180" cy="3560649"/>
                  <a:chOff x="-10058" y="-586597"/>
                  <a:chExt cx="2075180" cy="3560649"/>
                </a:xfrm>
              </p:grpSpPr>
              <p:pic>
                <p:nvPicPr>
                  <p:cNvPr id="17" name="Picture 16">
                    <a:extLst>
                      <a:ext uri="{FF2B5EF4-FFF2-40B4-BE49-F238E27FC236}">
                        <a16:creationId xmlns:a16="http://schemas.microsoft.com/office/drawing/2014/main" id="{4C4AE895-8350-5C4F-BD50-73CCA3A057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58" y="-586597"/>
                    <a:ext cx="2075180" cy="861479"/>
                  </a:xfrm>
                  <a:prstGeom prst="rect">
                    <a:avLst/>
                  </a:prstGeom>
                </p:spPr>
              </p:pic>
              <p:pic>
                <p:nvPicPr>
                  <p:cNvPr id="18" name="Picture 17">
                    <a:extLst>
                      <a:ext uri="{FF2B5EF4-FFF2-40B4-BE49-F238E27FC236}">
                        <a16:creationId xmlns:a16="http://schemas.microsoft.com/office/drawing/2014/main" id="{1892328F-D8CE-394C-938F-4F239F7BFB7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58" y="2109583"/>
                    <a:ext cx="2075180" cy="864469"/>
                  </a:xfrm>
                  <a:prstGeom prst="rect">
                    <a:avLst/>
                  </a:prstGeom>
                </p:spPr>
              </p:pic>
              <p:sp>
                <p:nvSpPr>
                  <p:cNvPr id="19" name="Arrow: Right 20">
                    <a:extLst>
                      <a:ext uri="{FF2B5EF4-FFF2-40B4-BE49-F238E27FC236}">
                        <a16:creationId xmlns:a16="http://schemas.microsoft.com/office/drawing/2014/main" id="{7CB3A3E0-860B-ED40-A4FB-4B894355E95E}"/>
                      </a:ext>
                    </a:extLst>
                  </p:cNvPr>
                  <p:cNvSpPr/>
                  <p:nvPr/>
                </p:nvSpPr>
                <p:spPr>
                  <a:xfrm>
                    <a:off x="690113" y="1319842"/>
                    <a:ext cx="698740" cy="34454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en-US"/>
                  </a:p>
                </p:txBody>
              </p:sp>
            </p:grpSp>
          </p:grpSp>
          <p:sp>
            <p:nvSpPr>
              <p:cNvPr id="12" name="TextBox 11">
                <a:extLst>
                  <a:ext uri="{FF2B5EF4-FFF2-40B4-BE49-F238E27FC236}">
                    <a16:creationId xmlns:a16="http://schemas.microsoft.com/office/drawing/2014/main" id="{24308259-9118-B14F-863C-EBBD9FD3FB5D}"/>
                  </a:ext>
                </a:extLst>
              </p:cNvPr>
              <p:cNvSpPr txBox="1"/>
              <p:nvPr/>
            </p:nvSpPr>
            <p:spPr>
              <a:xfrm>
                <a:off x="17936627" y="26862330"/>
                <a:ext cx="2647349" cy="841570"/>
              </a:xfrm>
              <a:prstGeom prst="rect">
                <a:avLst/>
              </a:prstGeom>
              <a:noFill/>
              <a:ln>
                <a:solidFill>
                  <a:schemeClr val="tx1"/>
                </a:solidFill>
              </a:ln>
            </p:spPr>
            <p:txBody>
              <a:bodyPr wrap="square" rtlCol="0">
                <a:spAutoFit/>
              </a:bodyPr>
              <a:lstStyle/>
              <a:p>
                <a:pPr algn="ctr"/>
                <a:r>
                  <a:rPr lang="en-US" sz="788" dirty="0"/>
                  <a:t>Population held in exponential phase</a:t>
                </a:r>
              </a:p>
            </p:txBody>
          </p:sp>
          <p:sp>
            <p:nvSpPr>
              <p:cNvPr id="13" name="TextBox 12">
                <a:extLst>
                  <a:ext uri="{FF2B5EF4-FFF2-40B4-BE49-F238E27FC236}">
                    <a16:creationId xmlns:a16="http://schemas.microsoft.com/office/drawing/2014/main" id="{F93183F4-8D19-E246-AD56-812D66F5C4B7}"/>
                  </a:ext>
                </a:extLst>
              </p:cNvPr>
              <p:cNvSpPr txBox="1"/>
              <p:nvPr/>
            </p:nvSpPr>
            <p:spPr>
              <a:xfrm>
                <a:off x="17936627" y="30895077"/>
                <a:ext cx="2647349" cy="841570"/>
              </a:xfrm>
              <a:prstGeom prst="rect">
                <a:avLst/>
              </a:prstGeom>
              <a:noFill/>
              <a:ln>
                <a:solidFill>
                  <a:schemeClr val="tx1"/>
                </a:solidFill>
              </a:ln>
            </p:spPr>
            <p:txBody>
              <a:bodyPr wrap="square" rtlCol="0">
                <a:spAutoFit/>
              </a:bodyPr>
              <a:lstStyle/>
              <a:p>
                <a:pPr algn="ctr"/>
                <a:r>
                  <a:rPr lang="en-US" sz="788" dirty="0"/>
                  <a:t>Population enters stationary phase</a:t>
                </a:r>
              </a:p>
            </p:txBody>
          </p:sp>
        </p:grpSp>
        <p:sp>
          <p:nvSpPr>
            <p:cNvPr id="7" name="TextBox 6">
              <a:extLst>
                <a:ext uri="{FF2B5EF4-FFF2-40B4-BE49-F238E27FC236}">
                  <a16:creationId xmlns:a16="http://schemas.microsoft.com/office/drawing/2014/main" id="{2B0FB77D-1F79-6842-A332-44A228866863}"/>
                </a:ext>
              </a:extLst>
            </p:cNvPr>
            <p:cNvSpPr txBox="1"/>
            <p:nvPr/>
          </p:nvSpPr>
          <p:spPr>
            <a:xfrm>
              <a:off x="15608001" y="28379632"/>
              <a:ext cx="1469703" cy="1191772"/>
            </a:xfrm>
            <a:prstGeom prst="rect">
              <a:avLst/>
            </a:prstGeom>
            <a:noFill/>
          </p:spPr>
          <p:txBody>
            <a:bodyPr wrap="square" rtlCol="0">
              <a:spAutoFit/>
            </a:bodyPr>
            <a:lstStyle/>
            <a:p>
              <a:pPr algn="ctr"/>
              <a:r>
                <a:rPr lang="en-US" sz="2700" b="1" dirty="0"/>
                <a:t>A</a:t>
              </a:r>
              <a:endParaRPr lang="en-US" b="1" dirty="0"/>
            </a:p>
          </p:txBody>
        </p:sp>
        <p:sp>
          <p:nvSpPr>
            <p:cNvPr id="8" name="TextBox 7">
              <a:extLst>
                <a:ext uri="{FF2B5EF4-FFF2-40B4-BE49-F238E27FC236}">
                  <a16:creationId xmlns:a16="http://schemas.microsoft.com/office/drawing/2014/main" id="{3D92FAF6-8B25-B64C-9546-1E6198ADD06F}"/>
                </a:ext>
              </a:extLst>
            </p:cNvPr>
            <p:cNvSpPr txBox="1"/>
            <p:nvPr/>
          </p:nvSpPr>
          <p:spPr>
            <a:xfrm>
              <a:off x="21367517" y="28379632"/>
              <a:ext cx="1469703" cy="1191772"/>
            </a:xfrm>
            <a:prstGeom prst="rect">
              <a:avLst/>
            </a:prstGeom>
            <a:noFill/>
          </p:spPr>
          <p:txBody>
            <a:bodyPr wrap="square" rtlCol="0">
              <a:spAutoFit/>
            </a:bodyPr>
            <a:lstStyle/>
            <a:p>
              <a:pPr algn="ctr"/>
              <a:r>
                <a:rPr lang="en-US" sz="2700" b="1" dirty="0"/>
                <a:t>A</a:t>
              </a:r>
              <a:endParaRPr lang="en-US" b="1" dirty="0"/>
            </a:p>
          </p:txBody>
        </p:sp>
        <p:sp>
          <p:nvSpPr>
            <p:cNvPr id="9" name="TextBox 8">
              <a:extLst>
                <a:ext uri="{FF2B5EF4-FFF2-40B4-BE49-F238E27FC236}">
                  <a16:creationId xmlns:a16="http://schemas.microsoft.com/office/drawing/2014/main" id="{42EB158C-8F44-B14F-8D35-FC015EED5A0A}"/>
                </a:ext>
              </a:extLst>
            </p:cNvPr>
            <p:cNvSpPr txBox="1"/>
            <p:nvPr/>
          </p:nvSpPr>
          <p:spPr>
            <a:xfrm>
              <a:off x="15608001" y="31299267"/>
              <a:ext cx="1469703" cy="1191772"/>
            </a:xfrm>
            <a:prstGeom prst="rect">
              <a:avLst/>
            </a:prstGeom>
            <a:noFill/>
          </p:spPr>
          <p:txBody>
            <a:bodyPr wrap="square" rtlCol="0">
              <a:spAutoFit/>
            </a:bodyPr>
            <a:lstStyle/>
            <a:p>
              <a:pPr algn="ctr"/>
              <a:r>
                <a:rPr lang="en-US" sz="2700" b="1" dirty="0"/>
                <a:t>B</a:t>
              </a:r>
              <a:endParaRPr lang="en-US" b="1" dirty="0"/>
            </a:p>
          </p:txBody>
        </p:sp>
        <p:sp>
          <p:nvSpPr>
            <p:cNvPr id="10" name="TextBox 9">
              <a:extLst>
                <a:ext uri="{FF2B5EF4-FFF2-40B4-BE49-F238E27FC236}">
                  <a16:creationId xmlns:a16="http://schemas.microsoft.com/office/drawing/2014/main" id="{690219AD-467C-6D49-AB91-5B7176D9D582}"/>
                </a:ext>
              </a:extLst>
            </p:cNvPr>
            <p:cNvSpPr txBox="1"/>
            <p:nvPr/>
          </p:nvSpPr>
          <p:spPr>
            <a:xfrm>
              <a:off x="21374728" y="31312801"/>
              <a:ext cx="1469703" cy="1191772"/>
            </a:xfrm>
            <a:prstGeom prst="rect">
              <a:avLst/>
            </a:prstGeom>
            <a:noFill/>
          </p:spPr>
          <p:txBody>
            <a:bodyPr wrap="square" rtlCol="0">
              <a:spAutoFit/>
            </a:bodyPr>
            <a:lstStyle/>
            <a:p>
              <a:pPr algn="ctr"/>
              <a:r>
                <a:rPr lang="en-US" sz="2700" b="1" dirty="0"/>
                <a:t>B</a:t>
              </a:r>
              <a:endParaRPr lang="en-US" b="1" dirty="0"/>
            </a:p>
          </p:txBody>
        </p:sp>
      </p:grpSp>
      <p:sp>
        <p:nvSpPr>
          <p:cNvPr id="24" name="TextBox 23">
            <a:extLst>
              <a:ext uri="{FF2B5EF4-FFF2-40B4-BE49-F238E27FC236}">
                <a16:creationId xmlns:a16="http://schemas.microsoft.com/office/drawing/2014/main" id="{280EF5DF-E51F-5A46-BDB9-8F349342AFB3}"/>
              </a:ext>
            </a:extLst>
          </p:cNvPr>
          <p:cNvSpPr txBox="1"/>
          <p:nvPr/>
        </p:nvSpPr>
        <p:spPr>
          <a:xfrm>
            <a:off x="4302182" y="2119870"/>
            <a:ext cx="3345068" cy="923330"/>
          </a:xfrm>
          <a:prstGeom prst="rect">
            <a:avLst/>
          </a:prstGeom>
          <a:noFill/>
        </p:spPr>
        <p:txBody>
          <a:bodyPr wrap="square" rtlCol="0">
            <a:spAutoFit/>
          </a:bodyPr>
          <a:lstStyle/>
          <a:p>
            <a:r>
              <a:rPr lang="en-US" dirty="0"/>
              <a:t>Environment with a gradient in efficiency of local extinction events </a:t>
            </a:r>
          </a:p>
        </p:txBody>
      </p:sp>
      <p:pic>
        <p:nvPicPr>
          <p:cNvPr id="41" name="Picture 40">
            <a:extLst>
              <a:ext uri="{FF2B5EF4-FFF2-40B4-BE49-F238E27FC236}">
                <a16:creationId xmlns:a16="http://schemas.microsoft.com/office/drawing/2014/main" id="{301372A8-B577-6740-B362-1A0FD8764D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76264" y="1717690"/>
            <a:ext cx="1187485" cy="1158701"/>
          </a:xfrm>
          <a:prstGeom prst="rect">
            <a:avLst/>
          </a:prstGeom>
        </p:spPr>
      </p:pic>
      <p:pic>
        <p:nvPicPr>
          <p:cNvPr id="42" name="Picture 41">
            <a:extLst>
              <a:ext uri="{FF2B5EF4-FFF2-40B4-BE49-F238E27FC236}">
                <a16:creationId xmlns:a16="http://schemas.microsoft.com/office/drawing/2014/main" id="{A9D2417E-4532-A94A-97B0-A95823556D5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4273168" y="3043200"/>
            <a:ext cx="4561187" cy="1221075"/>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44" name="TextBox 43">
            <a:extLst>
              <a:ext uri="{FF2B5EF4-FFF2-40B4-BE49-F238E27FC236}">
                <a16:creationId xmlns:a16="http://schemas.microsoft.com/office/drawing/2014/main" id="{ABE28A34-A9C5-4148-9C1A-71FEAD46051E}"/>
              </a:ext>
            </a:extLst>
          </p:cNvPr>
          <p:cNvSpPr txBox="1"/>
          <p:nvPr/>
        </p:nvSpPr>
        <p:spPr>
          <a:xfrm>
            <a:off x="4022281" y="4702954"/>
            <a:ext cx="5369980" cy="923330"/>
          </a:xfrm>
          <a:prstGeom prst="rect">
            <a:avLst/>
          </a:prstGeom>
          <a:noFill/>
        </p:spPr>
        <p:txBody>
          <a:bodyPr wrap="square" rtlCol="0">
            <a:spAutoFit/>
          </a:bodyPr>
          <a:lstStyle/>
          <a:p>
            <a:r>
              <a:rPr lang="en-US" b="1" dirty="0"/>
              <a:t>Close to stationary phase: </a:t>
            </a:r>
            <a:r>
              <a:rPr lang="en-US" dirty="0"/>
              <a:t>Inteins transmission continues, increasing the frequency of  the invaded allele          </a:t>
            </a:r>
          </a:p>
        </p:txBody>
      </p:sp>
      <p:sp>
        <p:nvSpPr>
          <p:cNvPr id="45" name="TextBox 44">
            <a:extLst>
              <a:ext uri="{FF2B5EF4-FFF2-40B4-BE49-F238E27FC236}">
                <a16:creationId xmlns:a16="http://schemas.microsoft.com/office/drawing/2014/main" id="{C49CB223-B779-9446-B331-4C0D91C01BCC}"/>
              </a:ext>
            </a:extLst>
          </p:cNvPr>
          <p:cNvSpPr txBox="1"/>
          <p:nvPr/>
        </p:nvSpPr>
        <p:spPr>
          <a:xfrm>
            <a:off x="4019657" y="5767672"/>
            <a:ext cx="5261194" cy="646331"/>
          </a:xfrm>
          <a:prstGeom prst="rect">
            <a:avLst/>
          </a:prstGeom>
          <a:noFill/>
        </p:spPr>
        <p:txBody>
          <a:bodyPr wrap="square" rtlCol="0">
            <a:spAutoFit/>
          </a:bodyPr>
          <a:lstStyle/>
          <a:p>
            <a:r>
              <a:rPr lang="en-US" b="1" dirty="0"/>
              <a:t>During active growth</a:t>
            </a:r>
            <a:r>
              <a:rPr lang="en-US" dirty="0"/>
              <a:t>: Due to fitness cost of the intein, the frequency of the noninvaded allele increases </a:t>
            </a:r>
          </a:p>
        </p:txBody>
      </p:sp>
      <p:sp>
        <p:nvSpPr>
          <p:cNvPr id="46" name="TextBox 45">
            <a:extLst>
              <a:ext uri="{FF2B5EF4-FFF2-40B4-BE49-F238E27FC236}">
                <a16:creationId xmlns:a16="http://schemas.microsoft.com/office/drawing/2014/main" id="{AAA74E4E-387E-2444-AF65-92825C2D5B06}"/>
              </a:ext>
            </a:extLst>
          </p:cNvPr>
          <p:cNvSpPr txBox="1"/>
          <p:nvPr/>
        </p:nvSpPr>
        <p:spPr>
          <a:xfrm>
            <a:off x="101668" y="5313289"/>
            <a:ext cx="2335063" cy="646331"/>
          </a:xfrm>
          <a:prstGeom prst="rect">
            <a:avLst/>
          </a:prstGeom>
          <a:noFill/>
        </p:spPr>
        <p:txBody>
          <a:bodyPr wrap="none" rtlCol="0">
            <a:spAutoFit/>
          </a:bodyPr>
          <a:lstStyle/>
          <a:p>
            <a:r>
              <a:rPr lang="en-US" dirty="0"/>
              <a:t>Agent based modeling </a:t>
            </a:r>
            <a:br>
              <a:rPr lang="en-US" dirty="0"/>
            </a:br>
            <a:r>
              <a:rPr lang="en-US" dirty="0"/>
              <a:t>using </a:t>
            </a:r>
            <a:r>
              <a:rPr lang="en-US" dirty="0" err="1"/>
              <a:t>NetLogo</a:t>
            </a:r>
            <a:endParaRPr lang="en-US" dirty="0"/>
          </a:p>
        </p:txBody>
      </p:sp>
    </p:spTree>
    <p:extLst>
      <p:ext uri="{BB962C8B-B14F-4D97-AF65-F5344CB8AC3E}">
        <p14:creationId xmlns:p14="http://schemas.microsoft.com/office/powerpoint/2010/main" val="816688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661" y="386378"/>
            <a:ext cx="7886700" cy="994172"/>
          </a:xfrm>
        </p:spPr>
        <p:txBody>
          <a:bodyPr>
            <a:normAutofit/>
          </a:bodyPr>
          <a:lstStyle/>
          <a:p>
            <a:r>
              <a:rPr lang="en-US" sz="3000" dirty="0"/>
              <a:t>Agent-Based Modeling of Microbial Communities</a:t>
            </a:r>
          </a:p>
        </p:txBody>
      </p:sp>
      <p:grpSp>
        <p:nvGrpSpPr>
          <p:cNvPr id="5" name="Group 4"/>
          <p:cNvGrpSpPr/>
          <p:nvPr/>
        </p:nvGrpSpPr>
        <p:grpSpPr>
          <a:xfrm>
            <a:off x="586361" y="2211490"/>
            <a:ext cx="4667849" cy="3311251"/>
            <a:chOff x="15122457" y="27296509"/>
            <a:chExt cx="8215847" cy="5828106"/>
          </a:xfrm>
        </p:grpSpPr>
        <p:grpSp>
          <p:nvGrpSpPr>
            <p:cNvPr id="6" name="Group 5"/>
            <p:cNvGrpSpPr/>
            <p:nvPr/>
          </p:nvGrpSpPr>
          <p:grpSpPr>
            <a:xfrm>
              <a:off x="15122457" y="27296509"/>
              <a:ext cx="8215847" cy="5828106"/>
              <a:chOff x="14879088" y="25436466"/>
              <a:chExt cx="8799087" cy="6241842"/>
            </a:xfrm>
          </p:grpSpPr>
          <p:grpSp>
            <p:nvGrpSpPr>
              <p:cNvPr id="15" name="Group 14"/>
              <p:cNvGrpSpPr/>
              <p:nvPr/>
            </p:nvGrpSpPr>
            <p:grpSpPr>
              <a:xfrm>
                <a:off x="14879088" y="25436466"/>
                <a:ext cx="8799087" cy="6231786"/>
                <a:chOff x="0" y="0"/>
                <a:chExt cx="6897346" cy="4150995"/>
              </a:xfrm>
            </p:grpSpPr>
            <p:grpSp>
              <p:nvGrpSpPr>
                <p:cNvPr id="16" name="Group 15"/>
                <p:cNvGrpSpPr/>
                <p:nvPr/>
              </p:nvGrpSpPr>
              <p:grpSpPr>
                <a:xfrm>
                  <a:off x="0" y="0"/>
                  <a:ext cx="2075180" cy="4150995"/>
                  <a:chOff x="0" y="0"/>
                  <a:chExt cx="2075180" cy="4150995"/>
                </a:xfrm>
              </p:grpSpPr>
              <p:pic>
                <p:nvPicPr>
                  <p:cNvPr id="24" name="Picture 2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075180" cy="4150995"/>
                  </a:xfrm>
                  <a:prstGeom prst="rect">
                    <a:avLst/>
                  </a:prstGeom>
                </p:spPr>
              </p:pic>
              <p:sp>
                <p:nvSpPr>
                  <p:cNvPr id="25" name="Arrow: Up-Down 24"/>
                  <p:cNvSpPr/>
                  <p:nvPr/>
                </p:nvSpPr>
                <p:spPr>
                  <a:xfrm>
                    <a:off x="943583" y="1857983"/>
                    <a:ext cx="161925" cy="546100"/>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7" name="Group 16"/>
                <p:cNvGrpSpPr/>
                <p:nvPr/>
              </p:nvGrpSpPr>
              <p:grpSpPr>
                <a:xfrm>
                  <a:off x="4822166" y="34506"/>
                  <a:ext cx="2075180" cy="4086860"/>
                  <a:chOff x="0" y="0"/>
                  <a:chExt cx="2075180" cy="4086860"/>
                </a:xfrm>
              </p:grpSpPr>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2075180" cy="4086860"/>
                  </a:xfrm>
                  <a:prstGeom prst="rect">
                    <a:avLst/>
                  </a:prstGeom>
                </p:spPr>
              </p:pic>
              <p:sp>
                <p:nvSpPr>
                  <p:cNvPr id="23" name="Arrow: Up-Down 22"/>
                  <p:cNvSpPr/>
                  <p:nvPr/>
                </p:nvSpPr>
                <p:spPr>
                  <a:xfrm>
                    <a:off x="957532" y="1828800"/>
                    <a:ext cx="161925" cy="546100"/>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p:cNvGrpSpPr/>
                <p:nvPr/>
              </p:nvGrpSpPr>
              <p:grpSpPr>
                <a:xfrm>
                  <a:off x="2396712" y="34505"/>
                  <a:ext cx="2075180" cy="3560649"/>
                  <a:chOff x="-10058" y="-586597"/>
                  <a:chExt cx="2075180" cy="3560649"/>
                </a:xfrm>
              </p:grpSpPr>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58" y="-586597"/>
                    <a:ext cx="2075180" cy="861479"/>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58" y="2109583"/>
                    <a:ext cx="2075180" cy="864469"/>
                  </a:xfrm>
                  <a:prstGeom prst="rect">
                    <a:avLst/>
                  </a:prstGeom>
                </p:spPr>
              </p:pic>
              <p:sp>
                <p:nvSpPr>
                  <p:cNvPr id="21" name="Arrow: Right 20"/>
                  <p:cNvSpPr/>
                  <p:nvPr/>
                </p:nvSpPr>
                <p:spPr>
                  <a:xfrm>
                    <a:off x="690113" y="1319842"/>
                    <a:ext cx="698740" cy="34454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2" name="TextBox 11"/>
              <p:cNvSpPr txBox="1"/>
              <p:nvPr/>
            </p:nvSpPr>
            <p:spPr>
              <a:xfrm>
                <a:off x="17936626" y="26862331"/>
                <a:ext cx="2647350" cy="783230"/>
              </a:xfrm>
              <a:prstGeom prst="rect">
                <a:avLst/>
              </a:prstGeom>
              <a:noFill/>
              <a:ln>
                <a:solidFill>
                  <a:schemeClr val="tx1"/>
                </a:solidFill>
              </a:ln>
            </p:spPr>
            <p:txBody>
              <a:bodyPr wrap="square" rtlCol="0">
                <a:spAutoFit/>
              </a:bodyPr>
              <a:lstStyle/>
              <a:p>
                <a:pPr marL="0" marR="0" lvl="0" indent="0" algn="ctr" defTabSz="454025"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charset="0"/>
                    <a:ea typeface="ＭＳ Ｐゴシック" charset="-128"/>
                    <a:cs typeface="+mn-cs"/>
                  </a:rPr>
                  <a:t>Population held in exponential phase</a:t>
                </a:r>
              </a:p>
            </p:txBody>
          </p:sp>
          <p:sp>
            <p:nvSpPr>
              <p:cNvPr id="13" name="TextBox 12"/>
              <p:cNvSpPr txBox="1"/>
              <p:nvPr/>
            </p:nvSpPr>
            <p:spPr>
              <a:xfrm>
                <a:off x="17936626" y="30895078"/>
                <a:ext cx="2647350" cy="783230"/>
              </a:xfrm>
              <a:prstGeom prst="rect">
                <a:avLst/>
              </a:prstGeom>
              <a:noFill/>
              <a:ln>
                <a:solidFill>
                  <a:schemeClr val="tx1"/>
                </a:solidFill>
              </a:ln>
            </p:spPr>
            <p:txBody>
              <a:bodyPr wrap="square" rtlCol="0">
                <a:spAutoFit/>
              </a:bodyPr>
              <a:lstStyle/>
              <a:p>
                <a:pPr marL="0" marR="0" lvl="0" indent="0" algn="ctr" defTabSz="454025"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charset="0"/>
                    <a:ea typeface="ＭＳ Ｐゴシック" charset="-128"/>
                    <a:cs typeface="+mn-cs"/>
                  </a:rPr>
                  <a:t>Population enters stationary phase</a:t>
                </a:r>
              </a:p>
            </p:txBody>
          </p:sp>
        </p:grpSp>
        <p:sp>
          <p:nvSpPr>
            <p:cNvPr id="7" name="TextBox 6"/>
            <p:cNvSpPr txBox="1"/>
            <p:nvPr/>
          </p:nvSpPr>
          <p:spPr>
            <a:xfrm>
              <a:off x="15608002" y="28379631"/>
              <a:ext cx="1469702" cy="1137602"/>
            </a:xfrm>
            <a:prstGeom prst="rect">
              <a:avLst/>
            </a:prstGeom>
            <a:noFill/>
          </p:spPr>
          <p:txBody>
            <a:bodyPr wrap="square" rtlCol="0">
              <a:spAutoFit/>
            </a:bodyPr>
            <a:lstStyle/>
            <a:p>
              <a:pPr marL="0" marR="0" lvl="0" indent="0" algn="ctr" defTabSz="454025"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charset="0"/>
                  <a:ea typeface="ＭＳ Ｐゴシック" charset="-128"/>
                  <a:cs typeface="+mn-cs"/>
                </a:rPr>
                <a:t>A</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8" name="TextBox 7"/>
            <p:cNvSpPr txBox="1"/>
            <p:nvPr/>
          </p:nvSpPr>
          <p:spPr>
            <a:xfrm>
              <a:off x="21367516" y="28379631"/>
              <a:ext cx="1469702" cy="1137602"/>
            </a:xfrm>
            <a:prstGeom prst="rect">
              <a:avLst/>
            </a:prstGeom>
            <a:noFill/>
          </p:spPr>
          <p:txBody>
            <a:bodyPr wrap="square" rtlCol="0">
              <a:spAutoFit/>
            </a:bodyPr>
            <a:lstStyle/>
            <a:p>
              <a:pPr marL="0" marR="0" lvl="0" indent="0" algn="ctr" defTabSz="454025"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charset="0"/>
                  <a:ea typeface="ＭＳ Ｐゴシック" charset="-128"/>
                  <a:cs typeface="+mn-cs"/>
                </a:rPr>
                <a:t>A</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9" name="TextBox 8"/>
            <p:cNvSpPr txBox="1"/>
            <p:nvPr/>
          </p:nvSpPr>
          <p:spPr>
            <a:xfrm>
              <a:off x="15608002" y="31299267"/>
              <a:ext cx="1469702" cy="1137602"/>
            </a:xfrm>
            <a:prstGeom prst="rect">
              <a:avLst/>
            </a:prstGeom>
            <a:noFill/>
          </p:spPr>
          <p:txBody>
            <a:bodyPr wrap="square" rtlCol="0">
              <a:spAutoFit/>
            </a:bodyPr>
            <a:lstStyle/>
            <a:p>
              <a:pPr marL="0" marR="0" lvl="0" indent="0" algn="ctr" defTabSz="454025"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charset="0"/>
                  <a:ea typeface="ＭＳ Ｐゴシック" charset="-128"/>
                  <a:cs typeface="+mn-cs"/>
                </a:rPr>
                <a:t>B</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0" name="TextBox 9"/>
            <p:cNvSpPr txBox="1"/>
            <p:nvPr/>
          </p:nvSpPr>
          <p:spPr>
            <a:xfrm>
              <a:off x="21374729" y="31312800"/>
              <a:ext cx="1469702" cy="1137602"/>
            </a:xfrm>
            <a:prstGeom prst="rect">
              <a:avLst/>
            </a:prstGeom>
            <a:noFill/>
          </p:spPr>
          <p:txBody>
            <a:bodyPr wrap="square" rtlCol="0">
              <a:spAutoFit/>
            </a:bodyPr>
            <a:lstStyle/>
            <a:p>
              <a:pPr marL="0" marR="0" lvl="0" indent="0" algn="ctr" defTabSz="454025"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charset="0"/>
                  <a:ea typeface="ＭＳ Ｐゴシック" charset="-128"/>
                  <a:cs typeface="+mn-cs"/>
                </a:rPr>
                <a:t>B</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sp>
        <p:nvSpPr>
          <p:cNvPr id="26" name="TextBox 25"/>
          <p:cNvSpPr txBox="1"/>
          <p:nvPr/>
        </p:nvSpPr>
        <p:spPr>
          <a:xfrm>
            <a:off x="5538902" y="1233519"/>
            <a:ext cx="3543300" cy="5047536"/>
          </a:xfrm>
          <a:prstGeom prst="rect">
            <a:avLst/>
          </a:prstGeom>
          <a:noFill/>
        </p:spPr>
        <p:txBody>
          <a:bodyPr wrap="square" rtlCol="0">
            <a:spAutoFit/>
          </a:bodyPr>
          <a:lstStyle/>
          <a:p>
            <a:pPr marL="214313" marR="0" lvl="0" indent="-214313" algn="l" defTabSz="45402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The agent-based modeling platform </a:t>
            </a:r>
            <a:r>
              <a:rPr kumimoji="0" lang="en-US" sz="1600" b="0" i="0" u="none" strike="noStrike" kern="1200" cap="none" spc="0" normalizeH="0" baseline="0" noProof="0" dirty="0" err="1">
                <a:ln>
                  <a:noFill/>
                </a:ln>
                <a:solidFill>
                  <a:prstClr val="black"/>
                </a:solidFill>
                <a:effectLst/>
                <a:uLnTx/>
                <a:uFillTx/>
                <a:latin typeface="Arial" charset="0"/>
                <a:ea typeface="ＭＳ Ｐゴシック" charset="-128"/>
                <a:cs typeface="+mn-cs"/>
              </a:rPr>
              <a:t>NetLogo</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was used to assess the population dynamics of molecular parasites known as </a:t>
            </a:r>
            <a:r>
              <a:rPr kumimoji="0" lang="en-US" sz="1600" b="0" i="0" u="none" strike="noStrike" kern="1200" cap="none" spc="0" normalizeH="0" baseline="0" noProof="0" dirty="0" err="1">
                <a:ln>
                  <a:noFill/>
                </a:ln>
                <a:solidFill>
                  <a:prstClr val="black"/>
                </a:solidFill>
                <a:effectLst/>
                <a:uLnTx/>
                <a:uFillTx/>
                <a:latin typeface="Arial" charset="0"/>
                <a:ea typeface="ＭＳ Ｐゴシック" charset="-128"/>
                <a:cs typeface="+mn-cs"/>
              </a:rPr>
              <a:t>inteins</a:t>
            </a:r>
            <a:endPar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214313" marR="0" lvl="0" indent="-214313" algn="l" defTabSz="45402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Simulated microbial agents independently move, acquire resources, replicate, mate, and die</a:t>
            </a:r>
          </a:p>
          <a:p>
            <a:pPr marL="214313" marR="0" lvl="0" indent="-214313" algn="l" defTabSz="45402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User-defined parameters influence cellular movement, mating frequency, and community growth state</a:t>
            </a:r>
          </a:p>
          <a:p>
            <a:pPr marL="214313" marR="0" lvl="0" indent="-214313" algn="l" defTabSz="45402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The ultimate distribution of </a:t>
            </a:r>
            <a:r>
              <a:rPr kumimoji="0" lang="en-US" sz="1600" b="0" i="0" u="none" strike="noStrike" kern="1200" cap="none" spc="0" normalizeH="0" baseline="0" noProof="0" dirty="0" err="1">
                <a:ln>
                  <a:noFill/>
                </a:ln>
                <a:solidFill>
                  <a:prstClr val="black"/>
                </a:solidFill>
                <a:effectLst/>
                <a:uLnTx/>
                <a:uFillTx/>
                <a:latin typeface="Arial" charset="0"/>
                <a:ea typeface="ＭＳ Ｐゴシック" charset="-128"/>
                <a:cs typeface="+mn-cs"/>
              </a:rPr>
              <a:t>inteins</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 was dependent on whether the community spent more time in exponential or stationary phase</a:t>
            </a:r>
          </a:p>
          <a:p>
            <a:pPr marL="214313" marR="0" lvl="0" indent="-214313" algn="l" defTabSz="45402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128"/>
                <a:cs typeface="+mn-cs"/>
              </a:rPr>
              <a:t>Limited transfer between sub-environments promoted limited allele coexistence</a:t>
            </a:r>
          </a:p>
          <a:p>
            <a:pPr marL="214313" marR="0" lvl="0" indent="-214313" algn="l" defTabSz="454025"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73938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224" y="4902439"/>
            <a:ext cx="8043022" cy="856264"/>
          </a:xfrm>
        </p:spPr>
        <p:txBody>
          <a:bodyPr>
            <a:normAutofit/>
          </a:bodyPr>
          <a:lstStyle/>
          <a:p>
            <a:pPr>
              <a:buFont typeface="Wingdings" panose="05000000000000000000" pitchFamily="2" charset="2"/>
              <a:buChar char="§"/>
            </a:pPr>
            <a:r>
              <a:rPr lang="en-US" sz="1747" dirty="0"/>
              <a:t>Equilibrium </a:t>
            </a:r>
            <a:r>
              <a:rPr lang="en-US" sz="1747" dirty="0" err="1"/>
              <a:t>Int</a:t>
            </a:r>
            <a:r>
              <a:rPr lang="en-US" sz="1747" dirty="0"/>
              <a:t>(+) fraction is a function of fusion efficiency</a:t>
            </a:r>
          </a:p>
          <a:p>
            <a:pPr>
              <a:buFont typeface="Wingdings" panose="05000000000000000000" pitchFamily="2" charset="2"/>
              <a:buChar char="§"/>
            </a:pPr>
            <a:r>
              <a:rPr lang="en-US" sz="1747" dirty="0"/>
              <a:t>Followed populations for equivalent of 25,000 generation times</a:t>
            </a:r>
            <a:endParaRPr lang="en-US" sz="1456" dirty="0"/>
          </a:p>
        </p:txBody>
      </p:sp>
      <p:pic>
        <p:nvPicPr>
          <p:cNvPr id="5" name="Picture 4"/>
          <p:cNvPicPr>
            <a:picLocks noChangeAspect="1"/>
          </p:cNvPicPr>
          <p:nvPr/>
        </p:nvPicPr>
        <p:blipFill>
          <a:blip r:embed="rId2"/>
          <a:stretch>
            <a:fillRect/>
          </a:stretch>
        </p:blipFill>
        <p:spPr>
          <a:xfrm>
            <a:off x="5657091" y="3464659"/>
            <a:ext cx="2274234" cy="1366960"/>
          </a:xfrm>
          <a:prstGeom prst="rect">
            <a:avLst/>
          </a:prstGeom>
        </p:spPr>
      </p:pic>
      <p:pic>
        <p:nvPicPr>
          <p:cNvPr id="6" name="Picture 5"/>
          <p:cNvPicPr>
            <a:picLocks noChangeAspect="1"/>
          </p:cNvPicPr>
          <p:nvPr/>
        </p:nvPicPr>
        <p:blipFill>
          <a:blip r:embed="rId3"/>
          <a:stretch>
            <a:fillRect/>
          </a:stretch>
        </p:blipFill>
        <p:spPr>
          <a:xfrm>
            <a:off x="5657091" y="2026878"/>
            <a:ext cx="2274234" cy="1366960"/>
          </a:xfrm>
          <a:prstGeom prst="rect">
            <a:avLst/>
          </a:prstGeom>
        </p:spPr>
      </p:pic>
      <p:pic>
        <p:nvPicPr>
          <p:cNvPr id="7" name="Picture 6"/>
          <p:cNvPicPr>
            <a:picLocks noChangeAspect="1"/>
          </p:cNvPicPr>
          <p:nvPr/>
        </p:nvPicPr>
        <p:blipFill>
          <a:blip r:embed="rId4"/>
          <a:stretch>
            <a:fillRect/>
          </a:stretch>
        </p:blipFill>
        <p:spPr>
          <a:xfrm>
            <a:off x="855569" y="2026878"/>
            <a:ext cx="4497743" cy="2791829"/>
          </a:xfrm>
          <a:prstGeom prst="rect">
            <a:avLst/>
          </a:prstGeom>
        </p:spPr>
      </p:pic>
      <p:sp>
        <p:nvSpPr>
          <p:cNvPr id="8" name="Title 4"/>
          <p:cNvSpPr txBox="1">
            <a:spLocks/>
          </p:cNvSpPr>
          <p:nvPr/>
        </p:nvSpPr>
        <p:spPr>
          <a:xfrm>
            <a:off x="744631" y="1198681"/>
            <a:ext cx="7654738" cy="964931"/>
          </a:xfrm>
          <a:prstGeom prst="rect">
            <a:avLst/>
          </a:prstGeom>
        </p:spPr>
        <p:txBody>
          <a:bodyPr vert="horz" lIns="66563" tIns="33281" rIns="66563" bIns="3328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3" b="0" i="0" u="none" strike="noStrike" kern="1200" cap="none" spc="0" normalizeH="0" baseline="0" noProof="0" dirty="0">
                <a:ln>
                  <a:noFill/>
                </a:ln>
                <a:solidFill>
                  <a:prstClr val="black"/>
                </a:solidFill>
                <a:effectLst/>
                <a:uLnTx/>
                <a:uFillTx/>
                <a:latin typeface="Calibri"/>
                <a:ea typeface="+mj-ea"/>
                <a:cs typeface="+mj-cs"/>
              </a:rPr>
              <a:t>Equilibrium Allele Frequencies</a:t>
            </a:r>
          </a:p>
        </p:txBody>
      </p:sp>
    </p:spTree>
    <p:extLst>
      <p:ext uri="{BB962C8B-B14F-4D97-AF65-F5344CB8AC3E}">
        <p14:creationId xmlns:p14="http://schemas.microsoft.com/office/powerpoint/2010/main" val="158405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631" y="4760259"/>
            <a:ext cx="7654738" cy="1053913"/>
          </a:xfrm>
        </p:spPr>
        <p:txBody>
          <a:bodyPr>
            <a:normAutofit fontScale="55000" lnSpcReduction="20000"/>
          </a:bodyPr>
          <a:lstStyle/>
          <a:p>
            <a:pPr>
              <a:buFont typeface="Wingdings" panose="05000000000000000000" pitchFamily="2" charset="2"/>
              <a:buChar char="§"/>
            </a:pPr>
            <a:r>
              <a:rPr lang="en-US" dirty="0"/>
              <a:t>Starting </a:t>
            </a:r>
            <a:r>
              <a:rPr lang="en-US" dirty="0" err="1"/>
              <a:t>Int</a:t>
            </a:r>
            <a:r>
              <a:rPr lang="en-US" dirty="0"/>
              <a:t>(+) allele fraction = 10% - 90%</a:t>
            </a:r>
          </a:p>
          <a:p>
            <a:pPr>
              <a:buFont typeface="Wingdings" panose="05000000000000000000" pitchFamily="2" charset="2"/>
              <a:buChar char="§"/>
            </a:pPr>
            <a:r>
              <a:rPr lang="en-US" dirty="0"/>
              <a:t>Equilibrium </a:t>
            </a:r>
            <a:r>
              <a:rPr lang="en-US" dirty="0" err="1"/>
              <a:t>Int</a:t>
            </a:r>
            <a:r>
              <a:rPr lang="en-US" dirty="0"/>
              <a:t>(+) fraction determined from final fraction for simulations beginning with equal allele representation</a:t>
            </a:r>
          </a:p>
          <a:p>
            <a:pPr>
              <a:buFont typeface="Wingdings" panose="05000000000000000000" pitchFamily="2" charset="2"/>
              <a:buChar char="§"/>
            </a:pPr>
            <a:r>
              <a:rPr lang="en-US" dirty="0" err="1"/>
              <a:t>Int</a:t>
            </a:r>
            <a:r>
              <a:rPr lang="en-US" dirty="0"/>
              <a:t>(+) allele was fixed in two simulations when starting fraction was 90% </a:t>
            </a:r>
          </a:p>
        </p:txBody>
      </p:sp>
      <p:sp>
        <p:nvSpPr>
          <p:cNvPr id="9" name="Title 4"/>
          <p:cNvSpPr txBox="1">
            <a:spLocks/>
          </p:cNvSpPr>
          <p:nvPr/>
        </p:nvSpPr>
        <p:spPr>
          <a:xfrm>
            <a:off x="744631" y="664108"/>
            <a:ext cx="7654738" cy="964931"/>
          </a:xfrm>
          <a:prstGeom prst="rect">
            <a:avLst/>
          </a:prstGeom>
        </p:spPr>
        <p:txBody>
          <a:bodyPr vert="horz" lIns="66563" tIns="33281" rIns="66563" bIns="3328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3" b="0" i="0" u="none" strike="noStrike" kern="1200" cap="none" spc="0" normalizeH="0" baseline="0" noProof="0" dirty="0">
                <a:ln>
                  <a:noFill/>
                </a:ln>
                <a:solidFill>
                  <a:prstClr val="black"/>
                </a:solidFill>
                <a:effectLst/>
                <a:uLnTx/>
                <a:uFillTx/>
                <a:latin typeface="Calibri"/>
                <a:ea typeface="+mj-ea"/>
                <a:cs typeface="+mj-cs"/>
              </a:rPr>
              <a:t>Convergence to a stable fraction of intein </a:t>
            </a:r>
            <a:r>
              <a:rPr kumimoji="0" lang="en-US" sz="3203" b="0" i="0" u="none" strike="noStrike" kern="1200" cap="none" spc="0" normalizeH="0" baseline="0" noProof="0" dirty="0" err="1">
                <a:ln>
                  <a:noFill/>
                </a:ln>
                <a:solidFill>
                  <a:prstClr val="black"/>
                </a:solidFill>
                <a:effectLst/>
                <a:uLnTx/>
                <a:uFillTx/>
                <a:latin typeface="Calibri"/>
                <a:ea typeface="+mj-ea"/>
                <a:cs typeface="+mj-cs"/>
              </a:rPr>
              <a:t>allelels</a:t>
            </a:r>
            <a:endParaRPr kumimoji="0" lang="en-US" sz="3203"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11" name="Group 10"/>
          <p:cNvGrpSpPr/>
          <p:nvPr/>
        </p:nvGrpSpPr>
        <p:grpSpPr>
          <a:xfrm>
            <a:off x="701155" y="1995823"/>
            <a:ext cx="7827265" cy="2598028"/>
            <a:chOff x="778476" y="1371291"/>
            <a:chExt cx="10752606" cy="3569009"/>
          </a:xfrm>
        </p:grpSpPr>
        <p:pic>
          <p:nvPicPr>
            <p:cNvPr id="5" name="Picture 4"/>
            <p:cNvPicPr>
              <a:picLocks noChangeAspect="1"/>
            </p:cNvPicPr>
            <p:nvPr/>
          </p:nvPicPr>
          <p:blipFill>
            <a:blip r:embed="rId2"/>
            <a:stretch>
              <a:fillRect/>
            </a:stretch>
          </p:blipFill>
          <p:spPr>
            <a:xfrm>
              <a:off x="6248400" y="1371291"/>
              <a:ext cx="5282682" cy="3569009"/>
            </a:xfrm>
            <a:prstGeom prst="rect">
              <a:avLst/>
            </a:prstGeom>
          </p:spPr>
        </p:pic>
        <p:pic>
          <p:nvPicPr>
            <p:cNvPr id="10" name="Picture 9"/>
            <p:cNvPicPr>
              <a:picLocks noChangeAspect="1"/>
            </p:cNvPicPr>
            <p:nvPr/>
          </p:nvPicPr>
          <p:blipFill>
            <a:blip r:embed="rId3"/>
            <a:stretch>
              <a:fillRect/>
            </a:stretch>
          </p:blipFill>
          <p:spPr>
            <a:xfrm>
              <a:off x="778476" y="1377662"/>
              <a:ext cx="5292642" cy="3556266"/>
            </a:xfrm>
            <a:prstGeom prst="rect">
              <a:avLst/>
            </a:prstGeom>
          </p:spPr>
        </p:pic>
      </p:grpSp>
    </p:spTree>
    <p:extLst>
      <p:ext uri="{BB962C8B-B14F-4D97-AF65-F5344CB8AC3E}">
        <p14:creationId xmlns:p14="http://schemas.microsoft.com/office/powerpoint/2010/main" val="877226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9AA9-83F1-4F4F-A946-94AEF5D6A7B8}"/>
              </a:ext>
            </a:extLst>
          </p:cNvPr>
          <p:cNvSpPr>
            <a:spLocks noGrp="1"/>
          </p:cNvSpPr>
          <p:nvPr>
            <p:ph type="title"/>
          </p:nvPr>
        </p:nvSpPr>
        <p:spPr>
          <a:xfrm>
            <a:off x="457489" y="274544"/>
            <a:ext cx="8229023" cy="822736"/>
          </a:xfrm>
        </p:spPr>
        <p:txBody>
          <a:bodyPr/>
          <a:lstStyle/>
          <a:p>
            <a:r>
              <a:rPr lang="en-US" sz="2800" dirty="0"/>
              <a:t>Trajectory of Intein plus and Intein minus populations in </a:t>
            </a:r>
            <a:r>
              <a:rPr lang="en-US" sz="2800" dirty="0" err="1"/>
              <a:t>NetLogo</a:t>
            </a:r>
            <a:r>
              <a:rPr lang="en-US" sz="2800" dirty="0"/>
              <a:t> Simulations</a:t>
            </a:r>
          </a:p>
        </p:txBody>
      </p:sp>
      <p:pic>
        <p:nvPicPr>
          <p:cNvPr id="4" name="Picture 3">
            <a:extLst>
              <a:ext uri="{FF2B5EF4-FFF2-40B4-BE49-F238E27FC236}">
                <a16:creationId xmlns:a16="http://schemas.microsoft.com/office/drawing/2014/main" id="{63BF80DE-E973-5C49-BD29-A3A145432215}"/>
              </a:ext>
            </a:extLst>
          </p:cNvPr>
          <p:cNvPicPr>
            <a:picLocks noChangeAspect="1"/>
          </p:cNvPicPr>
          <p:nvPr/>
        </p:nvPicPr>
        <p:blipFill>
          <a:blip r:embed="rId2"/>
          <a:stretch>
            <a:fillRect/>
          </a:stretch>
        </p:blipFill>
        <p:spPr>
          <a:xfrm>
            <a:off x="1600200" y="1120028"/>
            <a:ext cx="5486400" cy="5486400"/>
          </a:xfrm>
          <a:prstGeom prst="rect">
            <a:avLst/>
          </a:prstGeom>
        </p:spPr>
      </p:pic>
    </p:spTree>
    <p:extLst>
      <p:ext uri="{BB962C8B-B14F-4D97-AF65-F5344CB8AC3E}">
        <p14:creationId xmlns:p14="http://schemas.microsoft.com/office/powerpoint/2010/main" val="3832566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FD3CE-5872-A848-A24F-C886C77C3668}"/>
              </a:ext>
            </a:extLst>
          </p:cNvPr>
          <p:cNvSpPr>
            <a:spLocks noGrp="1"/>
          </p:cNvSpPr>
          <p:nvPr>
            <p:ph type="title"/>
          </p:nvPr>
        </p:nvSpPr>
        <p:spPr/>
        <p:txBody>
          <a:bodyPr/>
          <a:lstStyle/>
          <a:p>
            <a:pPr algn="l"/>
            <a:r>
              <a:rPr lang="en-US" sz="2000" dirty="0"/>
              <a:t>Simulation of a two-compartment system (each of the compartments is homogenous) using iterations.  In each discrete generation 10% of the population dies in compartment 2, and .1% move between compartments. Without death the carrying capacity is 2 in each compartment.</a:t>
            </a:r>
            <a:br>
              <a:rPr lang="en-US" sz="2000" dirty="0"/>
            </a:br>
            <a:endParaRPr lang="en-US" sz="2000" dirty="0"/>
          </a:p>
        </p:txBody>
      </p:sp>
      <p:pic>
        <p:nvPicPr>
          <p:cNvPr id="5" name="Picture 4">
            <a:extLst>
              <a:ext uri="{FF2B5EF4-FFF2-40B4-BE49-F238E27FC236}">
                <a16:creationId xmlns:a16="http://schemas.microsoft.com/office/drawing/2014/main" id="{C759E370-788B-644B-A24F-BE741BB16783}"/>
              </a:ext>
            </a:extLst>
          </p:cNvPr>
          <p:cNvPicPr>
            <a:picLocks noChangeAspect="1"/>
          </p:cNvPicPr>
          <p:nvPr/>
        </p:nvPicPr>
        <p:blipFill>
          <a:blip r:embed="rId2"/>
          <a:stretch>
            <a:fillRect/>
          </a:stretch>
        </p:blipFill>
        <p:spPr>
          <a:xfrm>
            <a:off x="1707200" y="1361873"/>
            <a:ext cx="7436800" cy="5221583"/>
          </a:xfrm>
          <a:prstGeom prst="rect">
            <a:avLst/>
          </a:prstGeom>
        </p:spPr>
      </p:pic>
      <p:sp>
        <p:nvSpPr>
          <p:cNvPr id="7" name="TextBox 6">
            <a:extLst>
              <a:ext uri="{FF2B5EF4-FFF2-40B4-BE49-F238E27FC236}">
                <a16:creationId xmlns:a16="http://schemas.microsoft.com/office/drawing/2014/main" id="{934F425C-CFA1-5C4B-ABC7-E64D7E251535}"/>
              </a:ext>
            </a:extLst>
          </p:cNvPr>
          <p:cNvSpPr txBox="1"/>
          <p:nvPr/>
        </p:nvSpPr>
        <p:spPr>
          <a:xfrm>
            <a:off x="3255264" y="6450344"/>
            <a:ext cx="4705134" cy="369332"/>
          </a:xfrm>
          <a:prstGeom prst="rect">
            <a:avLst/>
          </a:prstGeom>
          <a:noFill/>
        </p:spPr>
        <p:txBody>
          <a:bodyPr wrap="non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Sum of Intein + cells (in both compartments)</a:t>
            </a:r>
          </a:p>
        </p:txBody>
      </p:sp>
      <p:sp>
        <p:nvSpPr>
          <p:cNvPr id="8" name="Rectangle 7">
            <a:extLst>
              <a:ext uri="{FF2B5EF4-FFF2-40B4-BE49-F238E27FC236}">
                <a16:creationId xmlns:a16="http://schemas.microsoft.com/office/drawing/2014/main" id="{B89A5F46-4D35-4347-8974-0BDBCB5784CD}"/>
              </a:ext>
            </a:extLst>
          </p:cNvPr>
          <p:cNvSpPr/>
          <p:nvPr/>
        </p:nvSpPr>
        <p:spPr>
          <a:xfrm rot="16200000">
            <a:off x="569709" y="3815834"/>
            <a:ext cx="2274982" cy="369332"/>
          </a:xfrm>
          <a:prstGeom prst="rect">
            <a:avLst/>
          </a:prstGeom>
        </p:spPr>
        <p:txBody>
          <a:bodyPr wrap="none">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Sum of Intein - cells </a:t>
            </a:r>
          </a:p>
        </p:txBody>
      </p:sp>
    </p:spTree>
    <p:extLst>
      <p:ext uri="{BB962C8B-B14F-4D97-AF65-F5344CB8AC3E}">
        <p14:creationId xmlns:p14="http://schemas.microsoft.com/office/powerpoint/2010/main" val="4110658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ChangeAspect="1"/>
          </p:cNvPicPr>
          <p:nvPr/>
        </p:nvPicPr>
        <p:blipFill>
          <a:blip r:embed="rId3"/>
          <a:srcRect/>
          <a:stretch>
            <a:fillRect/>
          </a:stretch>
        </p:blipFill>
        <p:spPr bwMode="auto">
          <a:xfrm>
            <a:off x="1" y="2989170"/>
            <a:ext cx="2792557" cy="3868831"/>
          </a:xfrm>
          <a:prstGeom prst="rect">
            <a:avLst/>
          </a:prstGeom>
          <a:noFill/>
          <a:ln w="9525">
            <a:noFill/>
            <a:miter lim="800000"/>
            <a:headEnd/>
            <a:tailEnd/>
          </a:ln>
        </p:spPr>
      </p:pic>
      <p:sp>
        <p:nvSpPr>
          <p:cNvPr id="4" name="Donut 3"/>
          <p:cNvSpPr/>
          <p:nvPr/>
        </p:nvSpPr>
        <p:spPr>
          <a:xfrm>
            <a:off x="492126" y="4377298"/>
            <a:ext cx="652318" cy="498662"/>
          </a:xfrm>
          <a:prstGeom prst="donut">
            <a:avLst>
              <a:gd name="adj" fmla="val 8488"/>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sp>
      <p:pic>
        <p:nvPicPr>
          <p:cNvPr id="9221" name="Picture 5"/>
          <p:cNvPicPr>
            <a:picLocks noChangeAspect="1"/>
          </p:cNvPicPr>
          <p:nvPr/>
        </p:nvPicPr>
        <p:blipFill>
          <a:blip r:embed="rId4"/>
          <a:srcRect/>
          <a:stretch>
            <a:fillRect/>
          </a:stretch>
        </p:blipFill>
        <p:spPr bwMode="auto">
          <a:xfrm>
            <a:off x="2845955" y="3092823"/>
            <a:ext cx="3261591" cy="3475225"/>
          </a:xfrm>
          <a:prstGeom prst="rect">
            <a:avLst/>
          </a:prstGeom>
          <a:noFill/>
          <a:ln w="9525">
            <a:noFill/>
            <a:miter lim="800000"/>
            <a:headEnd/>
            <a:tailEnd/>
          </a:ln>
        </p:spPr>
      </p:pic>
      <p:pic>
        <p:nvPicPr>
          <p:cNvPr id="9222" name="Picture 6"/>
          <p:cNvPicPr>
            <a:picLocks noChangeAspect="1"/>
          </p:cNvPicPr>
          <p:nvPr/>
        </p:nvPicPr>
        <p:blipFill>
          <a:blip r:embed="rId5"/>
          <a:srcRect/>
          <a:stretch>
            <a:fillRect/>
          </a:stretch>
        </p:blipFill>
        <p:spPr bwMode="auto">
          <a:xfrm>
            <a:off x="6188364" y="3055004"/>
            <a:ext cx="2955636" cy="3802996"/>
          </a:xfrm>
          <a:prstGeom prst="rect">
            <a:avLst/>
          </a:prstGeom>
          <a:noFill/>
          <a:ln w="9525">
            <a:noFill/>
            <a:miter lim="800000"/>
            <a:headEnd/>
            <a:tailEnd/>
          </a:ln>
        </p:spPr>
      </p:pic>
      <p:pic>
        <p:nvPicPr>
          <p:cNvPr id="7" name="Picture 6"/>
          <p:cNvPicPr>
            <a:picLocks noChangeAspect="1"/>
          </p:cNvPicPr>
          <p:nvPr/>
        </p:nvPicPr>
        <p:blipFill>
          <a:blip r:embed="rId6"/>
          <a:stretch>
            <a:fillRect/>
          </a:stretch>
        </p:blipFill>
        <p:spPr>
          <a:xfrm>
            <a:off x="492126" y="224104"/>
            <a:ext cx="7724615" cy="2622911"/>
          </a:xfrm>
          <a:prstGeom prst="rect">
            <a:avLst/>
          </a:prstGeom>
        </p:spPr>
      </p:pic>
    </p:spTree>
    <p:extLst>
      <p:ext uri="{BB962C8B-B14F-4D97-AF65-F5344CB8AC3E}">
        <p14:creationId xmlns:p14="http://schemas.microsoft.com/office/powerpoint/2010/main" val="613511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Conclusions from (agent-based) modeling: </a:t>
            </a:r>
          </a:p>
        </p:txBody>
      </p:sp>
      <p:sp>
        <p:nvSpPr>
          <p:cNvPr id="3" name="Content Placeholder 2"/>
          <p:cNvSpPr>
            <a:spLocks noGrp="1"/>
          </p:cNvSpPr>
          <p:nvPr>
            <p:ph idx="1"/>
          </p:nvPr>
        </p:nvSpPr>
        <p:spPr>
          <a:xfrm>
            <a:off x="552450" y="1690689"/>
            <a:ext cx="8591550" cy="3799114"/>
          </a:xfrm>
        </p:spPr>
        <p:txBody>
          <a:bodyPr>
            <a:noAutofit/>
          </a:bodyPr>
          <a:lstStyle/>
          <a:p>
            <a:pPr>
              <a:buFont typeface="Wingdings" panose="05000000000000000000" pitchFamily="2" charset="2"/>
              <a:buChar char="§"/>
            </a:pPr>
            <a:r>
              <a:rPr lang="en-US" sz="2800" dirty="0">
                <a:latin typeface="+mj-lt"/>
              </a:rPr>
              <a:t>Spatial heterogeneity promotes the stable persistence of an </a:t>
            </a:r>
            <a:r>
              <a:rPr lang="en-US" sz="2800" dirty="0" err="1">
                <a:latin typeface="+mj-lt"/>
              </a:rPr>
              <a:t>intein</a:t>
            </a:r>
            <a:r>
              <a:rPr lang="en-US" sz="2800" dirty="0">
                <a:latin typeface="+mj-lt"/>
              </a:rPr>
              <a:t> in a simulated microbial population, modeled under biologically plausible conditions </a:t>
            </a:r>
          </a:p>
          <a:p>
            <a:pPr>
              <a:buFont typeface="Wingdings" panose="05000000000000000000" pitchFamily="2" charset="2"/>
              <a:buChar char="§"/>
            </a:pPr>
            <a:r>
              <a:rPr lang="en-US" sz="2800" dirty="0">
                <a:latin typeface="+mj-lt"/>
              </a:rPr>
              <a:t>Factors such as community growth rate and the frequency of mating determine the equilibrium allele frequencies</a:t>
            </a:r>
          </a:p>
          <a:p>
            <a:pPr>
              <a:buFont typeface="Wingdings" panose="05000000000000000000" pitchFamily="2" charset="2"/>
              <a:buChar char="§"/>
            </a:pPr>
            <a:r>
              <a:rPr lang="en-US" sz="2800" dirty="0">
                <a:latin typeface="+mj-lt"/>
              </a:rPr>
              <a:t>The emergence of spatial structure allows intein-carrying individuals to partition to more suitable regions of the environment, while the collapse of spatial structure destabilizes the system and leads to allele fixation</a:t>
            </a:r>
          </a:p>
          <a:p>
            <a:pPr>
              <a:buFont typeface="Wingdings" panose="05000000000000000000" pitchFamily="2" charset="2"/>
              <a:buChar char="§"/>
            </a:pPr>
            <a:r>
              <a:rPr lang="en-US" sz="2800" dirty="0">
                <a:latin typeface="+mj-lt"/>
              </a:rPr>
              <a:t>An intermediate state (i.e. mini-intein or HEN pseudogene) is not necessary for stable coexistence</a:t>
            </a:r>
          </a:p>
        </p:txBody>
      </p:sp>
    </p:spTree>
    <p:extLst>
      <p:ext uri="{BB962C8B-B14F-4D97-AF65-F5344CB8AC3E}">
        <p14:creationId xmlns:p14="http://schemas.microsoft.com/office/powerpoint/2010/main" val="771883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EFE1-865C-A04E-900A-2DFDF40FEC2F}"/>
              </a:ext>
            </a:extLst>
          </p:cNvPr>
          <p:cNvSpPr>
            <a:spLocks noGrp="1"/>
          </p:cNvSpPr>
          <p:nvPr>
            <p:ph type="title"/>
          </p:nvPr>
        </p:nvSpPr>
        <p:spPr>
          <a:xfrm>
            <a:off x="250372" y="116138"/>
            <a:ext cx="9056914" cy="1143000"/>
          </a:xfrm>
        </p:spPr>
        <p:txBody>
          <a:bodyPr/>
          <a:lstStyle/>
          <a:p>
            <a:pPr algn="l"/>
            <a:r>
              <a:rPr lang="en-US" sz="3400" dirty="0">
                <a:latin typeface="Calibri Light" panose="020F0302020204030204" pitchFamily="34" charset="0"/>
                <a:cs typeface="Calibri Light" panose="020F0302020204030204" pitchFamily="34" charset="0"/>
              </a:rPr>
              <a:t>What, if any, are potential functions of the intein that might become beneficial to the host?  </a:t>
            </a:r>
          </a:p>
        </p:txBody>
      </p:sp>
      <p:sp>
        <p:nvSpPr>
          <p:cNvPr id="3" name="Content Placeholder 2">
            <a:extLst>
              <a:ext uri="{FF2B5EF4-FFF2-40B4-BE49-F238E27FC236}">
                <a16:creationId xmlns:a16="http://schemas.microsoft.com/office/drawing/2014/main" id="{EFD7A4BD-C42C-0F44-949D-BFB421991DF4}"/>
              </a:ext>
            </a:extLst>
          </p:cNvPr>
          <p:cNvSpPr>
            <a:spLocks noGrp="1"/>
          </p:cNvSpPr>
          <p:nvPr>
            <p:ph idx="1"/>
          </p:nvPr>
        </p:nvSpPr>
        <p:spPr>
          <a:xfrm>
            <a:off x="457528" y="1381929"/>
            <a:ext cx="8229023" cy="4527176"/>
          </a:xfrm>
        </p:spPr>
        <p:txBody>
          <a:bodyPr/>
          <a:lstStyle/>
          <a:p>
            <a:r>
              <a:rPr lang="en-US" sz="2400" dirty="0"/>
              <a:t>Mating type switching HO endonuclease in yeast</a:t>
            </a:r>
          </a:p>
          <a:p>
            <a:r>
              <a:rPr lang="en-US" sz="2400" dirty="0"/>
              <a:t>Destroy competing phages in case of a double infection</a:t>
            </a:r>
          </a:p>
          <a:p>
            <a:r>
              <a:rPr lang="en-US" sz="2400" dirty="0"/>
              <a:t>Emergency switch to turn off synthesis of a functioning protein </a:t>
            </a:r>
            <a:r>
              <a:rPr lang="en-US" sz="2000" dirty="0"/>
              <a:t>(</a:t>
            </a:r>
            <a:r>
              <a:rPr lang="en-US" sz="2000" i="1" dirty="0"/>
              <a:t>this is rather late in the pathway of making a protein - not sure that this is a selected trait</a:t>
            </a:r>
            <a:r>
              <a:rPr lang="en-US" sz="2000" dirty="0"/>
              <a:t>).  </a:t>
            </a:r>
          </a:p>
          <a:p>
            <a:pPr marL="0" indent="0">
              <a:buNone/>
            </a:pPr>
            <a:r>
              <a:rPr lang="en-US" sz="2400" dirty="0"/>
              <a:t>Should we expect that in case the intein and/or the homing endonuclease has acquired a function important to the host, the intein becomes a trait that is under selection and passed on to the offspring.  </a:t>
            </a:r>
          </a:p>
          <a:p>
            <a:pPr marL="0" indent="0">
              <a:buNone/>
            </a:pPr>
            <a:r>
              <a:rPr lang="en-US" sz="2400" dirty="0"/>
              <a:t>From a gene centered point of view, destroying alleles that compete with the host organism is as good as homing into them. </a:t>
            </a:r>
          </a:p>
          <a:p>
            <a:pPr marL="0" indent="0">
              <a:buNone/>
            </a:pPr>
            <a:r>
              <a:rPr lang="en-US" sz="2400" dirty="0">
                <a:solidFill>
                  <a:srgbClr val="FF0000"/>
                </a:solidFill>
              </a:rPr>
              <a:t>Question:  </a:t>
            </a:r>
            <a:r>
              <a:rPr lang="en-US" sz="2400" dirty="0"/>
              <a:t>Does intein homing still occur in phages, or did the inteins and their endonuclease become a weapon against competing phages?  </a:t>
            </a:r>
          </a:p>
        </p:txBody>
      </p:sp>
    </p:spTree>
    <p:extLst>
      <p:ext uri="{BB962C8B-B14F-4D97-AF65-F5344CB8AC3E}">
        <p14:creationId xmlns:p14="http://schemas.microsoft.com/office/powerpoint/2010/main" val="2904918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9758D1B-1098-4745-8E8D-3E0D9672FA56}"/>
              </a:ext>
            </a:extLst>
          </p:cNvPr>
          <p:cNvSpPr/>
          <p:nvPr/>
        </p:nvSpPr>
        <p:spPr>
          <a:xfrm>
            <a:off x="285981" y="3663242"/>
            <a:ext cx="3837963" cy="1838762"/>
          </a:xfrm>
          <a:prstGeom prst="roundRect">
            <a:avLst>
              <a:gd name="adj" fmla="val 3516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B9699A98-A9BC-6E42-9B26-3A964E5B1273}"/>
              </a:ext>
            </a:extLst>
          </p:cNvPr>
          <p:cNvGrpSpPr/>
          <p:nvPr/>
        </p:nvGrpSpPr>
        <p:grpSpPr>
          <a:xfrm>
            <a:off x="597451" y="1390867"/>
            <a:ext cx="1455789" cy="2284536"/>
            <a:chOff x="3401821" y="500867"/>
            <a:chExt cx="1777891" cy="2790004"/>
          </a:xfrm>
        </p:grpSpPr>
        <p:pic>
          <p:nvPicPr>
            <p:cNvPr id="26" name="Graphic 25">
              <a:extLst>
                <a:ext uri="{FF2B5EF4-FFF2-40B4-BE49-F238E27FC236}">
                  <a16:creationId xmlns:a16="http://schemas.microsoft.com/office/drawing/2014/main" id="{BA723981-48C7-6A4C-8C43-62DAFDDAAADE}"/>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512" t="21863" r="36597" b="14380"/>
            <a:stretch/>
          </p:blipFill>
          <p:spPr>
            <a:xfrm>
              <a:off x="3401821" y="500867"/>
              <a:ext cx="1777891" cy="2790004"/>
            </a:xfrm>
            <a:prstGeom prst="rect">
              <a:avLst/>
            </a:prstGeom>
          </p:spPr>
        </p:pic>
        <p:grpSp>
          <p:nvGrpSpPr>
            <p:cNvPr id="27" name="Group 26">
              <a:extLst>
                <a:ext uri="{FF2B5EF4-FFF2-40B4-BE49-F238E27FC236}">
                  <a16:creationId xmlns:a16="http://schemas.microsoft.com/office/drawing/2014/main" id="{88AB1611-3E42-D841-8D8E-1D71EEFD44FD}"/>
                </a:ext>
              </a:extLst>
            </p:cNvPr>
            <p:cNvGrpSpPr/>
            <p:nvPr/>
          </p:nvGrpSpPr>
          <p:grpSpPr>
            <a:xfrm>
              <a:off x="3810811" y="988322"/>
              <a:ext cx="952917" cy="646012"/>
              <a:chOff x="537067" y="906011"/>
              <a:chExt cx="3330108" cy="2378279"/>
            </a:xfrm>
          </p:grpSpPr>
          <p:sp>
            <p:nvSpPr>
              <p:cNvPr id="28" name="Freeform 27">
                <a:extLst>
                  <a:ext uri="{FF2B5EF4-FFF2-40B4-BE49-F238E27FC236}">
                    <a16:creationId xmlns:a16="http://schemas.microsoft.com/office/drawing/2014/main" id="{BEFC086B-6CB0-2341-8B43-7FEC92BFDE69}"/>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a:extLst>
                  <a:ext uri="{FF2B5EF4-FFF2-40B4-BE49-F238E27FC236}">
                    <a16:creationId xmlns:a16="http://schemas.microsoft.com/office/drawing/2014/main" id="{48BD42B5-8FB1-CD49-B8A6-6C4CCEF85917}"/>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Connector 30">
              <a:extLst>
                <a:ext uri="{FF2B5EF4-FFF2-40B4-BE49-F238E27FC236}">
                  <a16:creationId xmlns:a16="http://schemas.microsoft.com/office/drawing/2014/main" id="{BF5BEF24-DFB1-064F-A63E-17C753862601}"/>
                </a:ext>
              </a:extLst>
            </p:cNvPr>
            <p:cNvCxnSpPr>
              <a:cxnSpLocks/>
            </p:cNvCxnSpPr>
            <p:nvPr/>
          </p:nvCxnSpPr>
          <p:spPr>
            <a:xfrm>
              <a:off x="4209460" y="1393852"/>
              <a:ext cx="132009"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241154A-5F7B-7F4C-A111-A8C098EC1FA7}"/>
              </a:ext>
            </a:extLst>
          </p:cNvPr>
          <p:cNvGrpSpPr/>
          <p:nvPr/>
        </p:nvGrpSpPr>
        <p:grpSpPr>
          <a:xfrm>
            <a:off x="2096255" y="1390867"/>
            <a:ext cx="1455789" cy="2284536"/>
            <a:chOff x="5501630" y="610905"/>
            <a:chExt cx="1941052" cy="3046048"/>
          </a:xfrm>
        </p:grpSpPr>
        <p:pic>
          <p:nvPicPr>
            <p:cNvPr id="6" name="Graphic 5">
              <a:extLst>
                <a:ext uri="{FF2B5EF4-FFF2-40B4-BE49-F238E27FC236}">
                  <a16:creationId xmlns:a16="http://schemas.microsoft.com/office/drawing/2014/main" id="{CB8F7D51-D9E0-8B42-ACB3-D0B201531C66}"/>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512" t="21863" r="36597" b="14380"/>
            <a:stretch/>
          </p:blipFill>
          <p:spPr>
            <a:xfrm>
              <a:off x="5501630" y="610905"/>
              <a:ext cx="1941052" cy="3046048"/>
            </a:xfrm>
            <a:prstGeom prst="rect">
              <a:avLst/>
            </a:prstGeom>
          </p:spPr>
        </p:pic>
        <p:grpSp>
          <p:nvGrpSpPr>
            <p:cNvPr id="25" name="Group 24">
              <a:extLst>
                <a:ext uri="{FF2B5EF4-FFF2-40B4-BE49-F238E27FC236}">
                  <a16:creationId xmlns:a16="http://schemas.microsoft.com/office/drawing/2014/main" id="{02F01E8F-E95E-6C4B-A5CD-BA19E2BC30E9}"/>
                </a:ext>
              </a:extLst>
            </p:cNvPr>
            <p:cNvGrpSpPr/>
            <p:nvPr/>
          </p:nvGrpSpPr>
          <p:grpSpPr>
            <a:xfrm>
              <a:off x="5955450" y="1109052"/>
              <a:ext cx="1033411" cy="729576"/>
              <a:chOff x="537067" y="906011"/>
              <a:chExt cx="3330108" cy="2378279"/>
            </a:xfrm>
          </p:grpSpPr>
          <p:sp>
            <p:nvSpPr>
              <p:cNvPr id="22" name="Freeform 21">
                <a:extLst>
                  <a:ext uri="{FF2B5EF4-FFF2-40B4-BE49-F238E27FC236}">
                    <a16:creationId xmlns:a16="http://schemas.microsoft.com/office/drawing/2014/main" id="{948B7AB5-37E7-124E-8EB6-D7CFE204A378}"/>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6594A0BF-A5A6-DD40-BF50-C2968778E376}"/>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Connector 37">
              <a:extLst>
                <a:ext uri="{FF2B5EF4-FFF2-40B4-BE49-F238E27FC236}">
                  <a16:creationId xmlns:a16="http://schemas.microsoft.com/office/drawing/2014/main" id="{2B195F12-2A40-7B48-89C7-BBA3BCB679CE}"/>
                </a:ext>
              </a:extLst>
            </p:cNvPr>
            <p:cNvCxnSpPr>
              <a:cxnSpLocks/>
            </p:cNvCxnSpPr>
            <p:nvPr/>
          </p:nvCxnSpPr>
          <p:spPr>
            <a:xfrm>
              <a:off x="6387693" y="1551432"/>
              <a:ext cx="0" cy="4257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2" name="Rounded Rectangle 41">
            <a:extLst>
              <a:ext uri="{FF2B5EF4-FFF2-40B4-BE49-F238E27FC236}">
                <a16:creationId xmlns:a16="http://schemas.microsoft.com/office/drawing/2014/main" id="{4E9744A4-219A-894D-9EC6-6C979530B149}"/>
              </a:ext>
            </a:extLst>
          </p:cNvPr>
          <p:cNvSpPr/>
          <p:nvPr/>
        </p:nvSpPr>
        <p:spPr>
          <a:xfrm>
            <a:off x="4871697" y="3657462"/>
            <a:ext cx="3837963" cy="1838762"/>
          </a:xfrm>
          <a:prstGeom prst="roundRect">
            <a:avLst>
              <a:gd name="adj" fmla="val 3516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44" name="Graphic 43">
            <a:extLst>
              <a:ext uri="{FF2B5EF4-FFF2-40B4-BE49-F238E27FC236}">
                <a16:creationId xmlns:a16="http://schemas.microsoft.com/office/drawing/2014/main" id="{5B831055-83D1-A74C-82F0-8F9BD69F9D91}"/>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512" t="21863" r="36597" b="14380"/>
          <a:stretch/>
        </p:blipFill>
        <p:spPr>
          <a:xfrm>
            <a:off x="5190025" y="1390867"/>
            <a:ext cx="1455789" cy="2284536"/>
          </a:xfrm>
          <a:prstGeom prst="rect">
            <a:avLst/>
          </a:prstGeom>
        </p:spPr>
      </p:pic>
      <p:grpSp>
        <p:nvGrpSpPr>
          <p:cNvPr id="55" name="Group 54">
            <a:extLst>
              <a:ext uri="{FF2B5EF4-FFF2-40B4-BE49-F238E27FC236}">
                <a16:creationId xmlns:a16="http://schemas.microsoft.com/office/drawing/2014/main" id="{1F772F36-7987-6A41-BA91-D5980B7C273C}"/>
              </a:ext>
            </a:extLst>
          </p:cNvPr>
          <p:cNvGrpSpPr/>
          <p:nvPr/>
        </p:nvGrpSpPr>
        <p:grpSpPr>
          <a:xfrm>
            <a:off x="5190025" y="3948772"/>
            <a:ext cx="1243928" cy="932617"/>
            <a:chOff x="6616749" y="4151471"/>
            <a:chExt cx="1040368" cy="705298"/>
          </a:xfrm>
        </p:grpSpPr>
        <p:grpSp>
          <p:nvGrpSpPr>
            <p:cNvPr id="45" name="Group 44">
              <a:extLst>
                <a:ext uri="{FF2B5EF4-FFF2-40B4-BE49-F238E27FC236}">
                  <a16:creationId xmlns:a16="http://schemas.microsoft.com/office/drawing/2014/main" id="{24A0C1BE-108B-E04B-9D81-30C18B3B2390}"/>
                </a:ext>
              </a:extLst>
            </p:cNvPr>
            <p:cNvGrpSpPr/>
            <p:nvPr/>
          </p:nvGrpSpPr>
          <p:grpSpPr>
            <a:xfrm>
              <a:off x="6616749" y="4151471"/>
              <a:ext cx="1040368" cy="705298"/>
              <a:chOff x="537067" y="906011"/>
              <a:chExt cx="3330108" cy="2378279"/>
            </a:xfrm>
          </p:grpSpPr>
          <p:sp>
            <p:nvSpPr>
              <p:cNvPr id="47" name="Freeform 46">
                <a:extLst>
                  <a:ext uri="{FF2B5EF4-FFF2-40B4-BE49-F238E27FC236}">
                    <a16:creationId xmlns:a16="http://schemas.microsoft.com/office/drawing/2014/main" id="{E469C4EB-DEBC-C94C-B065-FA759229028B}"/>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B4263722-1B81-3341-AE61-05470D7F2DBF}"/>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rgbClr val="92D050"/>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6" name="Straight Connector 45">
              <a:extLst>
                <a:ext uri="{FF2B5EF4-FFF2-40B4-BE49-F238E27FC236}">
                  <a16:creationId xmlns:a16="http://schemas.microsoft.com/office/drawing/2014/main" id="{23167AA1-EDE0-D347-9E69-640CE66A03A5}"/>
                </a:ext>
              </a:extLst>
            </p:cNvPr>
            <p:cNvCxnSpPr>
              <a:cxnSpLocks/>
            </p:cNvCxnSpPr>
            <p:nvPr/>
          </p:nvCxnSpPr>
          <p:spPr>
            <a:xfrm>
              <a:off x="7051983" y="4594217"/>
              <a:ext cx="144124"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0" name="Graphic 49">
            <a:extLst>
              <a:ext uri="{FF2B5EF4-FFF2-40B4-BE49-F238E27FC236}">
                <a16:creationId xmlns:a16="http://schemas.microsoft.com/office/drawing/2014/main" id="{E40B1AD4-ABFA-C24F-BCDC-A70DCC9684E9}"/>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512" t="21863" r="36597" b="14380"/>
          <a:stretch/>
        </p:blipFill>
        <p:spPr>
          <a:xfrm>
            <a:off x="6688829" y="1390867"/>
            <a:ext cx="1455789" cy="2284536"/>
          </a:xfrm>
          <a:prstGeom prst="rect">
            <a:avLst/>
          </a:prstGeom>
        </p:spPr>
      </p:pic>
      <p:grpSp>
        <p:nvGrpSpPr>
          <p:cNvPr id="51" name="Group 50">
            <a:extLst>
              <a:ext uri="{FF2B5EF4-FFF2-40B4-BE49-F238E27FC236}">
                <a16:creationId xmlns:a16="http://schemas.microsoft.com/office/drawing/2014/main" id="{1D4F942E-D8D1-5A42-9ACC-9DF81A07A4AA}"/>
              </a:ext>
            </a:extLst>
          </p:cNvPr>
          <p:cNvGrpSpPr/>
          <p:nvPr/>
        </p:nvGrpSpPr>
        <p:grpSpPr>
          <a:xfrm>
            <a:off x="6945214" y="4090770"/>
            <a:ext cx="1118111" cy="886892"/>
            <a:chOff x="537067" y="906011"/>
            <a:chExt cx="3330108" cy="2378279"/>
          </a:xfrm>
        </p:grpSpPr>
        <p:sp>
          <p:nvSpPr>
            <p:cNvPr id="53" name="Freeform 52">
              <a:extLst>
                <a:ext uri="{FF2B5EF4-FFF2-40B4-BE49-F238E27FC236}">
                  <a16:creationId xmlns:a16="http://schemas.microsoft.com/office/drawing/2014/main" id="{FE6E5C82-7C87-9E44-8E58-B04A9A1C6845}"/>
                </a:ext>
              </a:extLst>
            </p:cNvPr>
            <p:cNvSpPr/>
            <p:nvPr/>
          </p:nvSpPr>
          <p:spPr>
            <a:xfrm>
              <a:off x="537067" y="906011"/>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01465AF5-762C-4346-BB75-2CD29013009C}"/>
                </a:ext>
              </a:extLst>
            </p:cNvPr>
            <p:cNvSpPr/>
            <p:nvPr/>
          </p:nvSpPr>
          <p:spPr>
            <a:xfrm>
              <a:off x="561512" y="2093053"/>
              <a:ext cx="3305663" cy="1191237"/>
            </a:xfrm>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a:moveTo>
                    <a:pt x="360555" y="0"/>
                  </a:moveTo>
                  <a:lnTo>
                    <a:pt x="2919197" y="0"/>
                  </a:lnTo>
                  <a:cubicBezTo>
                    <a:pt x="3334452" y="15380"/>
                    <a:pt x="3278525" y="71307"/>
                    <a:pt x="2852085" y="92279"/>
                  </a:cubicBezTo>
                  <a:cubicBezTo>
                    <a:pt x="2425645" y="113252"/>
                    <a:pt x="768819" y="103464"/>
                    <a:pt x="360555" y="125835"/>
                  </a:cubicBezTo>
                  <a:cubicBezTo>
                    <a:pt x="-47709" y="148206"/>
                    <a:pt x="-26737" y="213920"/>
                    <a:pt x="402500" y="226503"/>
                  </a:cubicBezTo>
                  <a:cubicBezTo>
                    <a:pt x="831737" y="239087"/>
                    <a:pt x="2515127" y="190151"/>
                    <a:pt x="2935975" y="201336"/>
                  </a:cubicBezTo>
                  <a:cubicBezTo>
                    <a:pt x="3356823" y="212521"/>
                    <a:pt x="3365212" y="271244"/>
                    <a:pt x="2927586" y="293615"/>
                  </a:cubicBezTo>
                  <a:cubicBezTo>
                    <a:pt x="2489960" y="315986"/>
                    <a:pt x="740856" y="308995"/>
                    <a:pt x="310221" y="335560"/>
                  </a:cubicBezTo>
                  <a:cubicBezTo>
                    <a:pt x="-120414" y="362125"/>
                    <a:pt x="-96645" y="439024"/>
                    <a:pt x="343777" y="453006"/>
                  </a:cubicBezTo>
                  <a:cubicBezTo>
                    <a:pt x="784199" y="466988"/>
                    <a:pt x="2531905" y="406867"/>
                    <a:pt x="2952753" y="419450"/>
                  </a:cubicBezTo>
                  <a:cubicBezTo>
                    <a:pt x="3373601" y="432033"/>
                    <a:pt x="3321868" y="499145"/>
                    <a:pt x="2868863" y="528506"/>
                  </a:cubicBezTo>
                  <a:cubicBezTo>
                    <a:pt x="2415858" y="557867"/>
                    <a:pt x="658364" y="569053"/>
                    <a:pt x="234720" y="595618"/>
                  </a:cubicBezTo>
                  <a:cubicBezTo>
                    <a:pt x="-188924" y="622183"/>
                    <a:pt x="326999" y="687897"/>
                    <a:pt x="326999" y="687897"/>
                  </a:cubicBezTo>
                  <a:lnTo>
                    <a:pt x="3045032" y="654341"/>
                  </a:lnTo>
                  <a:cubicBezTo>
                    <a:pt x="3450500" y="665526"/>
                    <a:pt x="3218404" y="727046"/>
                    <a:pt x="2759806" y="755009"/>
                  </a:cubicBezTo>
                  <a:cubicBezTo>
                    <a:pt x="2301208" y="782972"/>
                    <a:pt x="690522" y="791361"/>
                    <a:pt x="293443" y="822121"/>
                  </a:cubicBezTo>
                  <a:cubicBezTo>
                    <a:pt x="-103636" y="852881"/>
                    <a:pt x="377333" y="939567"/>
                    <a:pt x="377333" y="939567"/>
                  </a:cubicBezTo>
                  <a:lnTo>
                    <a:pt x="3045032" y="880844"/>
                  </a:lnTo>
                  <a:cubicBezTo>
                    <a:pt x="3464481" y="889233"/>
                    <a:pt x="3351230" y="956345"/>
                    <a:pt x="2894030" y="989901"/>
                  </a:cubicBezTo>
                  <a:cubicBezTo>
                    <a:pt x="2436830" y="1023457"/>
                    <a:pt x="717087" y="1048624"/>
                    <a:pt x="301832" y="1082180"/>
                  </a:cubicBezTo>
                  <a:cubicBezTo>
                    <a:pt x="-113423" y="1115736"/>
                    <a:pt x="402500" y="1191237"/>
                    <a:pt x="402500" y="1191237"/>
                  </a:cubicBezTo>
                  <a:lnTo>
                    <a:pt x="402500" y="1191237"/>
                  </a:lnTo>
                </a:path>
              </a:pathLst>
            </a:custGeom>
            <a:noFill/>
            <a:ln w="9525">
              <a:solidFill>
                <a:schemeClr val="accent1">
                  <a:lumMod val="60000"/>
                  <a:lumOff val="40000"/>
                </a:schemeClr>
              </a:solidFill>
              <a:extLst>
                <a:ext uri="{C807C97D-BFC1-408E-A445-0C87EB9F89A2}">
                  <ask:lineSketchStyleProps xmlns:ask="http://schemas.microsoft.com/office/drawing/2018/sketchyshapes" sd="1219033472">
                    <a:custGeom>
                      <a:avLst/>
                      <a:gdLst>
                        <a:gd name="connsiteX0" fmla="*/ 360555 w 3305663"/>
                        <a:gd name="connsiteY0" fmla="*/ 0 h 1191237"/>
                        <a:gd name="connsiteX1" fmla="*/ 2919197 w 3305663"/>
                        <a:gd name="connsiteY1" fmla="*/ 0 h 1191237"/>
                        <a:gd name="connsiteX2" fmla="*/ 2852085 w 3305663"/>
                        <a:gd name="connsiteY2" fmla="*/ 92279 h 1191237"/>
                        <a:gd name="connsiteX3" fmla="*/ 360555 w 3305663"/>
                        <a:gd name="connsiteY3" fmla="*/ 125835 h 1191237"/>
                        <a:gd name="connsiteX4" fmla="*/ 402500 w 3305663"/>
                        <a:gd name="connsiteY4" fmla="*/ 226503 h 1191237"/>
                        <a:gd name="connsiteX5" fmla="*/ 2935975 w 3305663"/>
                        <a:gd name="connsiteY5" fmla="*/ 201336 h 1191237"/>
                        <a:gd name="connsiteX6" fmla="*/ 2927586 w 3305663"/>
                        <a:gd name="connsiteY6" fmla="*/ 293615 h 1191237"/>
                        <a:gd name="connsiteX7" fmla="*/ 310221 w 3305663"/>
                        <a:gd name="connsiteY7" fmla="*/ 335560 h 1191237"/>
                        <a:gd name="connsiteX8" fmla="*/ 343777 w 3305663"/>
                        <a:gd name="connsiteY8" fmla="*/ 453006 h 1191237"/>
                        <a:gd name="connsiteX9" fmla="*/ 2952753 w 3305663"/>
                        <a:gd name="connsiteY9" fmla="*/ 419450 h 1191237"/>
                        <a:gd name="connsiteX10" fmla="*/ 2868863 w 3305663"/>
                        <a:gd name="connsiteY10" fmla="*/ 528506 h 1191237"/>
                        <a:gd name="connsiteX11" fmla="*/ 234720 w 3305663"/>
                        <a:gd name="connsiteY11" fmla="*/ 595618 h 1191237"/>
                        <a:gd name="connsiteX12" fmla="*/ 326999 w 3305663"/>
                        <a:gd name="connsiteY12" fmla="*/ 687897 h 1191237"/>
                        <a:gd name="connsiteX13" fmla="*/ 3045032 w 3305663"/>
                        <a:gd name="connsiteY13" fmla="*/ 654341 h 1191237"/>
                        <a:gd name="connsiteX14" fmla="*/ 2759806 w 3305663"/>
                        <a:gd name="connsiteY14" fmla="*/ 755009 h 1191237"/>
                        <a:gd name="connsiteX15" fmla="*/ 293443 w 3305663"/>
                        <a:gd name="connsiteY15" fmla="*/ 822121 h 1191237"/>
                        <a:gd name="connsiteX16" fmla="*/ 377333 w 3305663"/>
                        <a:gd name="connsiteY16" fmla="*/ 939567 h 1191237"/>
                        <a:gd name="connsiteX17" fmla="*/ 3045032 w 3305663"/>
                        <a:gd name="connsiteY17" fmla="*/ 880844 h 1191237"/>
                        <a:gd name="connsiteX18" fmla="*/ 2894030 w 3305663"/>
                        <a:gd name="connsiteY18" fmla="*/ 989901 h 1191237"/>
                        <a:gd name="connsiteX19" fmla="*/ 301832 w 3305663"/>
                        <a:gd name="connsiteY19" fmla="*/ 1082180 h 1191237"/>
                        <a:gd name="connsiteX20" fmla="*/ 402500 w 3305663"/>
                        <a:gd name="connsiteY20" fmla="*/ 1191237 h 1191237"/>
                        <a:gd name="connsiteX21" fmla="*/ 402500 w 3305663"/>
                        <a:gd name="connsiteY21" fmla="*/ 1191237 h 119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5663" h="1191237" extrusionOk="0">
                          <a:moveTo>
                            <a:pt x="360555" y="0"/>
                          </a:moveTo>
                          <a:cubicBezTo>
                            <a:pt x="1459699" y="118645"/>
                            <a:pt x="2636000" y="116012"/>
                            <a:pt x="2919197" y="0"/>
                          </a:cubicBezTo>
                          <a:cubicBezTo>
                            <a:pt x="3341421" y="16847"/>
                            <a:pt x="3276417" y="71374"/>
                            <a:pt x="2852085" y="92279"/>
                          </a:cubicBezTo>
                          <a:cubicBezTo>
                            <a:pt x="2404114" y="134278"/>
                            <a:pt x="766250" y="117664"/>
                            <a:pt x="360555" y="125835"/>
                          </a:cubicBezTo>
                          <a:cubicBezTo>
                            <a:pt x="-55209" y="144103"/>
                            <a:pt x="-22645" y="215875"/>
                            <a:pt x="402500" y="226503"/>
                          </a:cubicBezTo>
                          <a:cubicBezTo>
                            <a:pt x="851891" y="241478"/>
                            <a:pt x="2546446" y="125697"/>
                            <a:pt x="2935975" y="201336"/>
                          </a:cubicBezTo>
                          <a:cubicBezTo>
                            <a:pt x="3351709" y="211738"/>
                            <a:pt x="3360885" y="275317"/>
                            <a:pt x="2927586" y="293615"/>
                          </a:cubicBezTo>
                          <a:cubicBezTo>
                            <a:pt x="2489259" y="309304"/>
                            <a:pt x="727118" y="328087"/>
                            <a:pt x="310221" y="335560"/>
                          </a:cubicBezTo>
                          <a:cubicBezTo>
                            <a:pt x="-117096" y="363982"/>
                            <a:pt x="-85997" y="441584"/>
                            <a:pt x="343777" y="453006"/>
                          </a:cubicBezTo>
                          <a:cubicBezTo>
                            <a:pt x="703736" y="453974"/>
                            <a:pt x="2576900" y="443664"/>
                            <a:pt x="2952753" y="419450"/>
                          </a:cubicBezTo>
                          <a:cubicBezTo>
                            <a:pt x="3382741" y="445638"/>
                            <a:pt x="3322993" y="510796"/>
                            <a:pt x="2868863" y="528506"/>
                          </a:cubicBezTo>
                          <a:cubicBezTo>
                            <a:pt x="2450009" y="610471"/>
                            <a:pt x="686432" y="603434"/>
                            <a:pt x="234720" y="595618"/>
                          </a:cubicBezTo>
                          <a:cubicBezTo>
                            <a:pt x="-188924" y="622183"/>
                            <a:pt x="326999" y="687896"/>
                            <a:pt x="326999" y="687897"/>
                          </a:cubicBezTo>
                          <a:cubicBezTo>
                            <a:pt x="1049446" y="588856"/>
                            <a:pt x="2469985" y="537990"/>
                            <a:pt x="3045032" y="654341"/>
                          </a:cubicBezTo>
                          <a:cubicBezTo>
                            <a:pt x="3415374" y="663033"/>
                            <a:pt x="3206630" y="703045"/>
                            <a:pt x="2759806" y="755009"/>
                          </a:cubicBezTo>
                          <a:cubicBezTo>
                            <a:pt x="2303898" y="746591"/>
                            <a:pt x="658343" y="810150"/>
                            <a:pt x="293443" y="822121"/>
                          </a:cubicBezTo>
                          <a:cubicBezTo>
                            <a:pt x="-103636" y="852881"/>
                            <a:pt x="377334" y="939568"/>
                            <a:pt x="377333" y="939567"/>
                          </a:cubicBezTo>
                          <a:cubicBezTo>
                            <a:pt x="693000" y="848981"/>
                            <a:pt x="1974564" y="923498"/>
                            <a:pt x="3045032" y="880844"/>
                          </a:cubicBezTo>
                          <a:cubicBezTo>
                            <a:pt x="3455246" y="903893"/>
                            <a:pt x="3339145" y="956989"/>
                            <a:pt x="2894030" y="989901"/>
                          </a:cubicBezTo>
                          <a:cubicBezTo>
                            <a:pt x="2448574" y="1046711"/>
                            <a:pt x="686179" y="1064923"/>
                            <a:pt x="301832" y="1082180"/>
                          </a:cubicBezTo>
                          <a:cubicBezTo>
                            <a:pt x="-113423" y="1115736"/>
                            <a:pt x="402500" y="1191237"/>
                            <a:pt x="402500" y="1191237"/>
                          </a:cubicBezTo>
                          <a:lnTo>
                            <a:pt x="402500" y="1191237"/>
                          </a:ln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7" name="Graphic 56" descr="Skull outline">
            <a:extLst>
              <a:ext uri="{FF2B5EF4-FFF2-40B4-BE49-F238E27FC236}">
                <a16:creationId xmlns:a16="http://schemas.microsoft.com/office/drawing/2014/main" id="{7944ED76-3D71-1F4F-B44C-018AE9B1D9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9516" y="4093711"/>
            <a:ext cx="509243" cy="509243"/>
          </a:xfrm>
          <a:prstGeom prst="rect">
            <a:avLst/>
          </a:prstGeom>
        </p:spPr>
      </p:pic>
      <p:sp>
        <p:nvSpPr>
          <p:cNvPr id="58" name="TextBox 57">
            <a:extLst>
              <a:ext uri="{FF2B5EF4-FFF2-40B4-BE49-F238E27FC236}">
                <a16:creationId xmlns:a16="http://schemas.microsoft.com/office/drawing/2014/main" id="{23F37139-FEF6-4A4D-A873-64F02571FAA6}"/>
              </a:ext>
            </a:extLst>
          </p:cNvPr>
          <p:cNvSpPr txBox="1"/>
          <p:nvPr/>
        </p:nvSpPr>
        <p:spPr>
          <a:xfrm>
            <a:off x="5890096" y="4911807"/>
            <a:ext cx="726674" cy="369332"/>
          </a:xfrm>
          <a:prstGeom prst="rect">
            <a:avLst/>
          </a:prstGeom>
          <a:noFill/>
        </p:spPr>
        <p:txBody>
          <a:bodyPr wrap="none" rtlCol="0">
            <a:spAutoFit/>
          </a:bodyPr>
          <a:lstStyle/>
          <a:p>
            <a:r>
              <a:rPr lang="en-US" dirty="0">
                <a:solidFill>
                  <a:srgbClr val="FF0000"/>
                </a:solidFill>
              </a:rPr>
              <a:t>Intein</a:t>
            </a:r>
          </a:p>
        </p:txBody>
      </p:sp>
      <p:cxnSp>
        <p:nvCxnSpPr>
          <p:cNvPr id="74" name="Straight Arrow Connector 73">
            <a:extLst>
              <a:ext uri="{FF2B5EF4-FFF2-40B4-BE49-F238E27FC236}">
                <a16:creationId xmlns:a16="http://schemas.microsoft.com/office/drawing/2014/main" id="{0169D966-7590-B942-8D1C-96654E3DCBD8}"/>
              </a:ext>
            </a:extLst>
          </p:cNvPr>
          <p:cNvCxnSpPr>
            <a:cxnSpLocks/>
          </p:cNvCxnSpPr>
          <p:nvPr/>
        </p:nvCxnSpPr>
        <p:spPr>
          <a:xfrm>
            <a:off x="5769546" y="4564635"/>
            <a:ext cx="196915" cy="413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3B690F4-72BF-C648-B978-7C56E63E8739}"/>
              </a:ext>
            </a:extLst>
          </p:cNvPr>
          <p:cNvSpPr txBox="1"/>
          <p:nvPr/>
        </p:nvSpPr>
        <p:spPr>
          <a:xfrm>
            <a:off x="7439333" y="4509323"/>
            <a:ext cx="284052" cy="369332"/>
          </a:xfrm>
          <a:prstGeom prst="rect">
            <a:avLst/>
          </a:prstGeom>
          <a:noFill/>
        </p:spPr>
        <p:txBody>
          <a:bodyPr wrap="none" rtlCol="0">
            <a:spAutoFit/>
          </a:bodyPr>
          <a:lstStyle/>
          <a:p>
            <a:r>
              <a:rPr lang="en-US" dirty="0">
                <a:solidFill>
                  <a:srgbClr val="FF0000"/>
                </a:solidFill>
              </a:rPr>
              <a:t>x</a:t>
            </a:r>
          </a:p>
        </p:txBody>
      </p:sp>
      <p:cxnSp>
        <p:nvCxnSpPr>
          <p:cNvPr id="78" name="Straight Arrow Connector 77">
            <a:extLst>
              <a:ext uri="{FF2B5EF4-FFF2-40B4-BE49-F238E27FC236}">
                <a16:creationId xmlns:a16="http://schemas.microsoft.com/office/drawing/2014/main" id="{3EDEF754-5E86-5E4A-A5C3-0EBD52496C47}"/>
              </a:ext>
            </a:extLst>
          </p:cNvPr>
          <p:cNvCxnSpPr>
            <a:cxnSpLocks/>
            <a:stCxn id="58" idx="3"/>
            <a:endCxn id="77" idx="1"/>
          </p:cNvCxnSpPr>
          <p:nvPr/>
        </p:nvCxnSpPr>
        <p:spPr>
          <a:xfrm flipV="1">
            <a:off x="6616770" y="4693989"/>
            <a:ext cx="822563" cy="402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FAADCD80-28F8-5A48-9D26-8CF5079DBD64}"/>
              </a:ext>
            </a:extLst>
          </p:cNvPr>
          <p:cNvSpPr txBox="1"/>
          <p:nvPr/>
        </p:nvSpPr>
        <p:spPr>
          <a:xfrm>
            <a:off x="1507633" y="4452859"/>
            <a:ext cx="1454950" cy="369332"/>
          </a:xfrm>
          <a:prstGeom prst="rect">
            <a:avLst/>
          </a:prstGeom>
          <a:noFill/>
        </p:spPr>
        <p:txBody>
          <a:bodyPr wrap="none" rtlCol="0">
            <a:spAutoFit/>
          </a:bodyPr>
          <a:lstStyle/>
          <a:p>
            <a:r>
              <a:rPr lang="en-US" dirty="0"/>
              <a:t>Bacterial Cell </a:t>
            </a:r>
          </a:p>
        </p:txBody>
      </p:sp>
      <p:sp>
        <p:nvSpPr>
          <p:cNvPr id="83" name="TextBox 82">
            <a:extLst>
              <a:ext uri="{FF2B5EF4-FFF2-40B4-BE49-F238E27FC236}">
                <a16:creationId xmlns:a16="http://schemas.microsoft.com/office/drawing/2014/main" id="{0451D040-7251-B144-8FF5-06E45E2CF265}"/>
              </a:ext>
            </a:extLst>
          </p:cNvPr>
          <p:cNvSpPr txBox="1"/>
          <p:nvPr/>
        </p:nvSpPr>
        <p:spPr>
          <a:xfrm>
            <a:off x="575217" y="1080315"/>
            <a:ext cx="1822807" cy="369332"/>
          </a:xfrm>
          <a:prstGeom prst="rect">
            <a:avLst/>
          </a:prstGeom>
          <a:noFill/>
        </p:spPr>
        <p:txBody>
          <a:bodyPr wrap="none" rtlCol="0">
            <a:spAutoFit/>
          </a:bodyPr>
          <a:lstStyle/>
          <a:p>
            <a:r>
              <a:rPr lang="en-US" dirty="0">
                <a:solidFill>
                  <a:srgbClr val="92D050"/>
                </a:solidFill>
              </a:rPr>
              <a:t>Phage with Intein</a:t>
            </a:r>
          </a:p>
        </p:txBody>
      </p:sp>
      <p:sp>
        <p:nvSpPr>
          <p:cNvPr id="85" name="TextBox 84">
            <a:extLst>
              <a:ext uri="{FF2B5EF4-FFF2-40B4-BE49-F238E27FC236}">
                <a16:creationId xmlns:a16="http://schemas.microsoft.com/office/drawing/2014/main" id="{46FDE8E9-5FB9-1A49-9CB5-74136B81048C}"/>
              </a:ext>
            </a:extLst>
          </p:cNvPr>
          <p:cNvSpPr txBox="1"/>
          <p:nvPr/>
        </p:nvSpPr>
        <p:spPr>
          <a:xfrm>
            <a:off x="2154270" y="1080315"/>
            <a:ext cx="1778757" cy="369332"/>
          </a:xfrm>
          <a:prstGeom prst="rect">
            <a:avLst/>
          </a:prstGeom>
          <a:noFill/>
        </p:spPr>
        <p:txBody>
          <a:bodyPr wrap="none" rtlCol="0">
            <a:spAutoFit/>
          </a:bodyPr>
          <a:lstStyle/>
          <a:p>
            <a:r>
              <a:rPr lang="en-US" dirty="0">
                <a:solidFill>
                  <a:schemeClr val="accent1">
                    <a:lumMod val="75000"/>
                  </a:schemeClr>
                </a:solidFill>
              </a:rPr>
              <a:t>Phage w/o Intein</a:t>
            </a:r>
          </a:p>
        </p:txBody>
      </p:sp>
    </p:spTree>
    <p:extLst>
      <p:ext uri="{BB962C8B-B14F-4D97-AF65-F5344CB8AC3E}">
        <p14:creationId xmlns:p14="http://schemas.microsoft.com/office/powerpoint/2010/main" val="2040302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11E3A-1275-7F46-A47F-521BC89ABE76}"/>
              </a:ext>
            </a:extLst>
          </p:cNvPr>
          <p:cNvSpPr>
            <a:spLocks noGrp="1"/>
          </p:cNvSpPr>
          <p:nvPr>
            <p:ph type="title"/>
          </p:nvPr>
        </p:nvSpPr>
        <p:spPr/>
        <p:txBody>
          <a:bodyPr/>
          <a:lstStyle/>
          <a:p>
            <a:r>
              <a:rPr lang="en-US" dirty="0"/>
              <a:t>10 minute presentation on Inteins in Phages</a:t>
            </a:r>
          </a:p>
        </p:txBody>
      </p:sp>
      <p:sp>
        <p:nvSpPr>
          <p:cNvPr id="3" name="Content Placeholder 2">
            <a:extLst>
              <a:ext uri="{FF2B5EF4-FFF2-40B4-BE49-F238E27FC236}">
                <a16:creationId xmlns:a16="http://schemas.microsoft.com/office/drawing/2014/main" id="{AB421D39-0FA1-AE4B-92A6-58477CC9676D}"/>
              </a:ext>
            </a:extLst>
          </p:cNvPr>
          <p:cNvSpPr>
            <a:spLocks noGrp="1"/>
          </p:cNvSpPr>
          <p:nvPr>
            <p:ph idx="1"/>
          </p:nvPr>
        </p:nvSpPr>
        <p:spPr/>
        <p:txBody>
          <a:bodyPr/>
          <a:lstStyle/>
          <a:p>
            <a:r>
              <a:rPr lang="en-US" dirty="0">
                <a:hlinkClick r:id="rId2"/>
              </a:rPr>
              <a:t>https://youtu.be/mMwH6OP5M2s</a:t>
            </a:r>
            <a:r>
              <a:rPr lang="en-US" dirty="0"/>
              <a:t> </a:t>
            </a:r>
          </a:p>
        </p:txBody>
      </p:sp>
    </p:spTree>
    <p:extLst>
      <p:ext uri="{BB962C8B-B14F-4D97-AF65-F5344CB8AC3E}">
        <p14:creationId xmlns:p14="http://schemas.microsoft.com/office/powerpoint/2010/main" val="1371575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Protein Splicing Mobile Elements</a:t>
            </a:r>
          </a:p>
        </p:txBody>
      </p:sp>
      <p:pic>
        <p:nvPicPr>
          <p:cNvPr id="7" name="Picture 6" descr="intein-splicing.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650875"/>
            <a:ext cx="4851475" cy="6858000"/>
          </a:xfrm>
          <a:prstGeom prst="rect">
            <a:avLst/>
          </a:prstGeom>
        </p:spPr>
      </p:pic>
      <p:sp>
        <p:nvSpPr>
          <p:cNvPr id="8" name="TextBox 7"/>
          <p:cNvSpPr txBox="1"/>
          <p:nvPr/>
        </p:nvSpPr>
        <p:spPr>
          <a:xfrm>
            <a:off x="174625" y="2063750"/>
            <a:ext cx="952500" cy="369332"/>
          </a:xfrm>
          <a:prstGeom prst="rect">
            <a:avLst/>
          </a:prstGeom>
          <a:noFill/>
        </p:spPr>
        <p:txBody>
          <a:bodyPr wrap="square" rtlCol="0">
            <a:spAutoFit/>
          </a:bodyPr>
          <a:lstStyle/>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DNA</a:t>
            </a:r>
          </a:p>
        </p:txBody>
      </p:sp>
      <p:sp>
        <p:nvSpPr>
          <p:cNvPr id="9" name="TextBox 8"/>
          <p:cNvSpPr txBox="1"/>
          <p:nvPr/>
        </p:nvSpPr>
        <p:spPr>
          <a:xfrm>
            <a:off x="174625" y="3248025"/>
            <a:ext cx="952500" cy="369332"/>
          </a:xfrm>
          <a:prstGeom prst="rect">
            <a:avLst/>
          </a:prstGeom>
          <a:noFill/>
        </p:spPr>
        <p:txBody>
          <a:bodyPr wrap="square" rtlCol="0">
            <a:spAutoFit/>
          </a:bodyPr>
          <a:lstStyle/>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RNA</a:t>
            </a:r>
          </a:p>
        </p:txBody>
      </p:sp>
      <p:sp>
        <p:nvSpPr>
          <p:cNvPr id="10" name="TextBox 9"/>
          <p:cNvSpPr txBox="1"/>
          <p:nvPr/>
        </p:nvSpPr>
        <p:spPr>
          <a:xfrm>
            <a:off x="174625" y="4924425"/>
            <a:ext cx="952500" cy="369332"/>
          </a:xfrm>
          <a:prstGeom prst="rect">
            <a:avLst/>
          </a:prstGeom>
          <a:noFill/>
        </p:spPr>
        <p:txBody>
          <a:bodyPr wrap="square" rtlCol="0">
            <a:spAutoFit/>
          </a:bodyPr>
          <a:lstStyle/>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Protein</a:t>
            </a:r>
          </a:p>
        </p:txBody>
      </p:sp>
      <p:sp>
        <p:nvSpPr>
          <p:cNvPr id="15" name="TextBox 14"/>
          <p:cNvSpPr txBox="1"/>
          <p:nvPr/>
        </p:nvSpPr>
        <p:spPr>
          <a:xfrm>
            <a:off x="4768170" y="2206799"/>
            <a:ext cx="3801902" cy="3693319"/>
          </a:xfrm>
          <a:prstGeom prst="rect">
            <a:avLst/>
          </a:prstGeom>
          <a:noFill/>
        </p:spPr>
        <p:txBody>
          <a:bodyPr wrap="square" rtlCol="0">
            <a:spAutoFit/>
          </a:bodyPr>
          <a:lstStyle/>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glow rad="139700">
                    <a:srgbClr val="8064A2">
                      <a:satMod val="175000"/>
                      <a:alpha val="40000"/>
                    </a:srgbClr>
                  </a:glow>
                </a:effectLst>
                <a:uLnTx/>
                <a:uFillTx/>
                <a:latin typeface="Calibri" charset="0"/>
                <a:ea typeface="ＭＳ Ｐゴシック" charset="0"/>
              </a:rPr>
              <a:t>Intein</a:t>
            </a:r>
            <a:r>
              <a:rPr kumimoji="0" lang="en-US" sz="1800" b="0" i="0" u="none" strike="noStrike" kern="1200" cap="none" spc="0" normalizeH="0" baseline="0" noProof="0" dirty="0">
                <a:ln>
                  <a:noFill/>
                </a:ln>
                <a:solidFill>
                  <a:prstClr val="black"/>
                </a:solidFill>
                <a:effectLst>
                  <a:glow rad="139700">
                    <a:srgbClr val="8064A2">
                      <a:satMod val="175000"/>
                      <a:alpha val="40000"/>
                    </a:srgbClr>
                  </a:glow>
                </a:effectLst>
                <a:uLnTx/>
                <a:uFillTx/>
                <a:latin typeface="Calibri" charset="0"/>
                <a:ea typeface="ＭＳ Ｐゴシック" charset="0"/>
              </a:rPr>
              <a:t> Self-Splicing Domains</a:t>
            </a:r>
          </a:p>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Auto catalytic splicing reaction 	removes the intein from the 	host</a:t>
            </a:r>
          </a:p>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protein</a:t>
            </a:r>
          </a:p>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glow rad="139700">
                    <a:srgbClr val="9BBB59">
                      <a:satMod val="175000"/>
                      <a:alpha val="40000"/>
                    </a:srgbClr>
                  </a:glow>
                </a:effectLst>
                <a:uLnTx/>
                <a:uFillTx/>
                <a:latin typeface="Calibri" charset="0"/>
                <a:ea typeface="ＭＳ Ｐゴシック" charset="0"/>
              </a:rPr>
              <a:t>Intein</a:t>
            </a:r>
            <a:r>
              <a:rPr kumimoji="0" lang="en-US" sz="1800" b="0" i="0" u="none" strike="noStrike" kern="1200" cap="none" spc="0" normalizeH="0" baseline="0" noProof="0" dirty="0">
                <a:ln>
                  <a:noFill/>
                </a:ln>
                <a:solidFill>
                  <a:prstClr val="black"/>
                </a:solidFill>
                <a:effectLst>
                  <a:glow rad="139700">
                    <a:srgbClr val="9BBB59">
                      <a:satMod val="175000"/>
                      <a:alpha val="40000"/>
                    </a:srgbClr>
                  </a:glow>
                </a:effectLst>
                <a:uLnTx/>
                <a:uFillTx/>
                <a:latin typeface="Calibri" charset="0"/>
                <a:ea typeface="ＭＳ Ｐゴシック" charset="0"/>
              </a:rPr>
              <a:t> Homing Endonuclease Domain</a:t>
            </a:r>
          </a:p>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Recognizes unoccupied intein   	insertion sites (IIS) and disrupts 	the sequence with a double 	strand break</a:t>
            </a:r>
          </a:p>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srgbClr val="4BACC6">
                      <a:lumMod val="50000"/>
                    </a:srgbClr>
                  </a:solidFill>
                </a:ln>
                <a:solidFill>
                  <a:srgbClr val="4BACC6">
                    <a:lumMod val="50000"/>
                  </a:srgbClr>
                </a:solidFill>
                <a:effectLst>
                  <a:glow rad="139700">
                    <a:srgbClr val="4BACC6">
                      <a:satMod val="175000"/>
                      <a:alpha val="40000"/>
                    </a:srgbClr>
                  </a:glow>
                </a:effectLst>
                <a:uLnTx/>
                <a:uFillTx/>
                <a:latin typeface="Calibri" charset="0"/>
                <a:ea typeface="ＭＳ Ｐゴシック" charset="0"/>
              </a:rPr>
              <a:t>Extein</a:t>
            </a:r>
          </a:p>
          <a:p>
            <a:pPr marL="0" marR="0" lvl="0" indent="0" algn="l" defTabSz="4486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Host protein</a:t>
            </a:r>
          </a:p>
          <a:p>
            <a:pPr marL="0" marR="0" lvl="0" indent="0" algn="l" defTabSz="44865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4865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16" name="Rectangle 15"/>
          <p:cNvSpPr/>
          <p:nvPr/>
        </p:nvSpPr>
        <p:spPr>
          <a:xfrm>
            <a:off x="3469415" y="3500639"/>
            <a:ext cx="278792" cy="11152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865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30751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9175" y="622300"/>
            <a:ext cx="5065713"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2"/>
          <p:cNvSpPr txBox="1">
            <a:spLocks noChangeArrowheads="1"/>
          </p:cNvSpPr>
          <p:nvPr/>
        </p:nvSpPr>
        <p:spPr bwMode="auto">
          <a:xfrm>
            <a:off x="207963" y="146050"/>
            <a:ext cx="12684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229" tIns="40609" rIns="81229" bIns="40609">
            <a:spAutoFit/>
          </a:bodyPr>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a:ln>
                  <a:noFill/>
                </a:ln>
                <a:solidFill>
                  <a:srgbClr val="000000"/>
                </a:solidFill>
                <a:effectLst/>
                <a:uLnTx/>
                <a:uFillTx/>
                <a:latin typeface="Arial" charset="0"/>
                <a:ea typeface="ＭＳ Ｐゴシック" charset="-128"/>
              </a:rPr>
              <a:t>Homing </a:t>
            </a:r>
          </a:p>
        </p:txBody>
      </p:sp>
      <p:pic>
        <p:nvPicPr>
          <p:cNvPr id="5222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6744494" y="2164557"/>
            <a:ext cx="41687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6441282" y="2001044"/>
            <a:ext cx="3708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ounded Rectangle 1"/>
          <p:cNvSpPr>
            <a:spLocks noChangeArrowheads="1"/>
          </p:cNvSpPr>
          <p:nvPr/>
        </p:nvSpPr>
        <p:spPr bwMode="auto">
          <a:xfrm>
            <a:off x="3573463" y="1866900"/>
            <a:ext cx="173037" cy="290513"/>
          </a:xfrm>
          <a:prstGeom prst="roundRect">
            <a:avLst>
              <a:gd name="adj" fmla="val 16667"/>
            </a:avLst>
          </a:prstGeom>
          <a:solidFill>
            <a:srgbClr val="FF0000"/>
          </a:solidFill>
          <a:ln w="9525">
            <a:solidFill>
              <a:schemeClr val="tx1"/>
            </a:solidFill>
            <a:round/>
            <a:headEnd/>
            <a:tailEnd/>
          </a:ln>
        </p:spPr>
        <p:txBody>
          <a:bodyPr lIns="82012" tIns="41005" rIns="82012" bIns="41005"/>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2230" name="Rounded Rectangle 6"/>
          <p:cNvSpPr>
            <a:spLocks noChangeArrowheads="1"/>
          </p:cNvSpPr>
          <p:nvPr/>
        </p:nvSpPr>
        <p:spPr bwMode="auto">
          <a:xfrm>
            <a:off x="4537075" y="1865313"/>
            <a:ext cx="173038" cy="288925"/>
          </a:xfrm>
          <a:prstGeom prst="roundRect">
            <a:avLst>
              <a:gd name="adj" fmla="val 16667"/>
            </a:avLst>
          </a:prstGeom>
          <a:solidFill>
            <a:srgbClr val="FF0000"/>
          </a:solidFill>
          <a:ln w="9525">
            <a:solidFill>
              <a:schemeClr val="tx1"/>
            </a:solidFill>
            <a:round/>
            <a:headEnd/>
            <a:tailEnd/>
          </a:ln>
        </p:spPr>
        <p:txBody>
          <a:bodyPr lIns="82012" tIns="41005" rIns="82012" bIns="41005"/>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2231" name="Rounded Rectangle 7"/>
          <p:cNvSpPr>
            <a:spLocks noChangeArrowheads="1"/>
          </p:cNvSpPr>
          <p:nvPr/>
        </p:nvSpPr>
        <p:spPr bwMode="auto">
          <a:xfrm>
            <a:off x="3711575" y="4548188"/>
            <a:ext cx="173038" cy="290512"/>
          </a:xfrm>
          <a:prstGeom prst="roundRect">
            <a:avLst>
              <a:gd name="adj" fmla="val 16667"/>
            </a:avLst>
          </a:prstGeom>
          <a:solidFill>
            <a:srgbClr val="FF0000"/>
          </a:solidFill>
          <a:ln w="9525">
            <a:solidFill>
              <a:schemeClr val="tx1"/>
            </a:solidFill>
            <a:round/>
            <a:headEnd/>
            <a:tailEnd/>
          </a:ln>
        </p:spPr>
        <p:txBody>
          <a:bodyPr lIns="82012" tIns="41005" rIns="82012" bIns="41005"/>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2232" name="Rounded Rectangle 8"/>
          <p:cNvSpPr>
            <a:spLocks noChangeArrowheads="1"/>
          </p:cNvSpPr>
          <p:nvPr/>
        </p:nvSpPr>
        <p:spPr bwMode="auto">
          <a:xfrm>
            <a:off x="4678363" y="4548188"/>
            <a:ext cx="173037" cy="290512"/>
          </a:xfrm>
          <a:prstGeom prst="roundRect">
            <a:avLst>
              <a:gd name="adj" fmla="val 16667"/>
            </a:avLst>
          </a:prstGeom>
          <a:solidFill>
            <a:srgbClr val="FF0000"/>
          </a:solidFill>
          <a:ln w="9525">
            <a:solidFill>
              <a:schemeClr val="tx1"/>
            </a:solidFill>
            <a:round/>
            <a:headEnd/>
            <a:tailEnd/>
          </a:ln>
        </p:spPr>
        <p:txBody>
          <a:bodyPr lIns="82012" tIns="41005" rIns="82012" bIns="41005"/>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2233" name="Rounded Rectangle 9"/>
          <p:cNvSpPr>
            <a:spLocks noChangeArrowheads="1"/>
          </p:cNvSpPr>
          <p:nvPr/>
        </p:nvSpPr>
        <p:spPr bwMode="auto">
          <a:xfrm>
            <a:off x="3859213" y="5613400"/>
            <a:ext cx="171450" cy="288925"/>
          </a:xfrm>
          <a:prstGeom prst="roundRect">
            <a:avLst>
              <a:gd name="adj" fmla="val 16667"/>
            </a:avLst>
          </a:prstGeom>
          <a:solidFill>
            <a:srgbClr val="FF0000"/>
          </a:solidFill>
          <a:ln w="9525">
            <a:solidFill>
              <a:schemeClr val="tx1"/>
            </a:solidFill>
            <a:round/>
            <a:headEnd/>
            <a:tailEnd/>
          </a:ln>
        </p:spPr>
        <p:txBody>
          <a:bodyPr lIns="82012" tIns="41005" rIns="82012" bIns="41005"/>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2234" name="Rounded Rectangle 10"/>
          <p:cNvSpPr>
            <a:spLocks noChangeArrowheads="1"/>
          </p:cNvSpPr>
          <p:nvPr/>
        </p:nvSpPr>
        <p:spPr bwMode="auto">
          <a:xfrm>
            <a:off x="4824413" y="5613400"/>
            <a:ext cx="173037" cy="288925"/>
          </a:xfrm>
          <a:prstGeom prst="roundRect">
            <a:avLst>
              <a:gd name="adj" fmla="val 16667"/>
            </a:avLst>
          </a:prstGeom>
          <a:solidFill>
            <a:srgbClr val="FF0000"/>
          </a:solidFill>
          <a:ln w="9525">
            <a:solidFill>
              <a:schemeClr val="tx1"/>
            </a:solidFill>
            <a:round/>
            <a:headEnd/>
            <a:tailEnd/>
          </a:ln>
        </p:spPr>
        <p:txBody>
          <a:bodyPr lIns="82012" tIns="41005" rIns="82012" bIns="41005"/>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2235" name="Rounded Rectangle 11"/>
          <p:cNvSpPr>
            <a:spLocks noChangeArrowheads="1"/>
          </p:cNvSpPr>
          <p:nvPr/>
        </p:nvSpPr>
        <p:spPr bwMode="auto">
          <a:xfrm>
            <a:off x="3843338" y="5986463"/>
            <a:ext cx="173037" cy="288925"/>
          </a:xfrm>
          <a:prstGeom prst="roundRect">
            <a:avLst>
              <a:gd name="adj" fmla="val 16667"/>
            </a:avLst>
          </a:prstGeom>
          <a:solidFill>
            <a:srgbClr val="FF0000"/>
          </a:solidFill>
          <a:ln w="9525">
            <a:solidFill>
              <a:schemeClr val="tx1"/>
            </a:solidFill>
            <a:round/>
            <a:headEnd/>
            <a:tailEnd/>
          </a:ln>
        </p:spPr>
        <p:txBody>
          <a:bodyPr lIns="82012" tIns="41005" rIns="82012" bIns="41005"/>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2236" name="Rounded Rectangle 12"/>
          <p:cNvSpPr>
            <a:spLocks noChangeArrowheads="1"/>
          </p:cNvSpPr>
          <p:nvPr/>
        </p:nvSpPr>
        <p:spPr bwMode="auto">
          <a:xfrm>
            <a:off x="4832350" y="5986463"/>
            <a:ext cx="173038" cy="288925"/>
          </a:xfrm>
          <a:prstGeom prst="roundRect">
            <a:avLst>
              <a:gd name="adj" fmla="val 16667"/>
            </a:avLst>
          </a:prstGeom>
          <a:solidFill>
            <a:srgbClr val="FF0000"/>
          </a:solidFill>
          <a:ln w="9525">
            <a:solidFill>
              <a:schemeClr val="tx1"/>
            </a:solidFill>
            <a:round/>
            <a:headEnd/>
            <a:tailEnd/>
          </a:ln>
        </p:spPr>
        <p:txBody>
          <a:bodyPr lIns="82012" tIns="41005" rIns="82012" bIns="41005"/>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2237" name="Rounded Rectangle 15"/>
          <p:cNvSpPr>
            <a:spLocks noChangeArrowheads="1"/>
          </p:cNvSpPr>
          <p:nvPr/>
        </p:nvSpPr>
        <p:spPr bwMode="auto">
          <a:xfrm>
            <a:off x="73025" y="2266950"/>
            <a:ext cx="173038" cy="288925"/>
          </a:xfrm>
          <a:prstGeom prst="roundRect">
            <a:avLst>
              <a:gd name="adj" fmla="val 16667"/>
            </a:avLst>
          </a:prstGeom>
          <a:solidFill>
            <a:srgbClr val="FF0000"/>
          </a:solidFill>
          <a:ln w="9525">
            <a:solidFill>
              <a:schemeClr val="tx1"/>
            </a:solidFill>
            <a:round/>
            <a:headEnd/>
            <a:tailEnd/>
          </a:ln>
        </p:spPr>
        <p:txBody>
          <a:bodyPr lIns="82012" tIns="41005" rIns="82012" bIns="41005"/>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2238" name="Rounded Rectangle 16"/>
          <p:cNvSpPr>
            <a:spLocks noChangeArrowheads="1"/>
          </p:cNvSpPr>
          <p:nvPr/>
        </p:nvSpPr>
        <p:spPr bwMode="auto">
          <a:xfrm>
            <a:off x="69850" y="2881313"/>
            <a:ext cx="173038" cy="288925"/>
          </a:xfrm>
          <a:prstGeom prst="roundRect">
            <a:avLst>
              <a:gd name="adj" fmla="val 16667"/>
            </a:avLst>
          </a:prstGeom>
          <a:solidFill>
            <a:srgbClr val="72BF8B"/>
          </a:solidFill>
          <a:ln w="9525">
            <a:solidFill>
              <a:schemeClr val="tx1"/>
            </a:solidFill>
            <a:round/>
            <a:headEnd/>
            <a:tailEnd/>
          </a:ln>
        </p:spPr>
        <p:txBody>
          <a:bodyPr lIns="82012" tIns="41005" rIns="82012" bIns="41005"/>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52239" name="TextBox 2"/>
          <p:cNvSpPr txBox="1">
            <a:spLocks noChangeArrowheads="1"/>
          </p:cNvSpPr>
          <p:nvPr/>
        </p:nvSpPr>
        <p:spPr bwMode="auto">
          <a:xfrm>
            <a:off x="322263" y="2119313"/>
            <a:ext cx="14351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12" tIns="41005" rIns="82012" bIns="41005">
            <a:spAutoFit/>
          </a:bodyPr>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rPr>
              <a:t>Self Splicing </a:t>
            </a:r>
            <a:b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rPr>
            </a:br>
            <a: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rPr>
              <a:t>Domain</a:t>
            </a:r>
          </a:p>
        </p:txBody>
      </p:sp>
      <p:sp>
        <p:nvSpPr>
          <p:cNvPr id="52240" name="TextBox 19"/>
          <p:cNvSpPr txBox="1">
            <a:spLocks noChangeArrowheads="1"/>
          </p:cNvSpPr>
          <p:nvPr/>
        </p:nvSpPr>
        <p:spPr bwMode="auto">
          <a:xfrm>
            <a:off x="322263" y="2752725"/>
            <a:ext cx="26162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12" tIns="41005" rIns="82012" bIns="41005">
            <a:spAutoFit/>
          </a:bodyPr>
          <a:lstStyle>
            <a:lvl1pPr defTabSz="819150" eaLnBrk="0" hangingPunct="0">
              <a:defRPr sz="2400">
                <a:solidFill>
                  <a:schemeClr val="tx1"/>
                </a:solidFill>
                <a:latin typeface="Arial" charset="0"/>
                <a:ea typeface="ＭＳ Ｐゴシック" charset="-128"/>
              </a:defRPr>
            </a:lvl1pPr>
            <a:lvl2pPr marL="742950" indent="-285750" defTabSz="819150" eaLnBrk="0" hangingPunct="0">
              <a:defRPr sz="2400">
                <a:solidFill>
                  <a:schemeClr val="tx1"/>
                </a:solidFill>
                <a:latin typeface="Arial" charset="0"/>
                <a:ea typeface="ＭＳ Ｐゴシック" charset="-128"/>
              </a:defRPr>
            </a:lvl2pPr>
            <a:lvl3pPr marL="1143000" indent="-228600" defTabSz="819150" eaLnBrk="0" hangingPunct="0">
              <a:defRPr sz="2400">
                <a:solidFill>
                  <a:schemeClr val="tx1"/>
                </a:solidFill>
                <a:latin typeface="Arial" charset="0"/>
                <a:ea typeface="ＭＳ Ｐゴシック" charset="-128"/>
              </a:defRPr>
            </a:lvl3pPr>
            <a:lvl4pPr marL="1600200" indent="-228600" defTabSz="819150" eaLnBrk="0" hangingPunct="0">
              <a:defRPr sz="2400">
                <a:solidFill>
                  <a:schemeClr val="tx1"/>
                </a:solidFill>
                <a:latin typeface="Arial" charset="0"/>
                <a:ea typeface="ＭＳ Ｐゴシック" charset="-128"/>
              </a:defRPr>
            </a:lvl4pPr>
            <a:lvl5pPr marL="2057400" indent="-228600" defTabSz="819150" eaLnBrk="0" hangingPunct="0">
              <a:defRPr sz="2400">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81915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rPr>
              <a:t>Homing Endonuclaease </a:t>
            </a:r>
            <a:b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rPr>
            </a:br>
            <a: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rPr>
              <a:t>Domain</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01613"/>
            <a:ext cx="88265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9725" y="2638425"/>
            <a:ext cx="475615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eaLnBrk="1" hangingPunct="1"/>
            <a:r>
              <a:rPr lang="en-US" altLang="en-US">
                <a:ea typeface="ＭＳ Ｐゴシック" charset="-128"/>
              </a:rPr>
              <a:t>Ribonucleotide Reductase</a:t>
            </a:r>
          </a:p>
        </p:txBody>
      </p:sp>
      <p:pic>
        <p:nvPicPr>
          <p:cNvPr id="54274" name="Picture 2" descr="HEG_graph.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0575" y="1643063"/>
            <a:ext cx="50228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bwMode="auto">
          <a:xfrm>
            <a:off x="7335838" y="2273300"/>
            <a:ext cx="152400" cy="152400"/>
          </a:xfrm>
          <a:prstGeom prst="rect">
            <a:avLst/>
          </a:prstGeom>
          <a:solidFill>
            <a:srgbClr val="ED1B24"/>
          </a:solidFill>
          <a:ln w="9525">
            <a:solidFill>
              <a:srgbClr val="000000"/>
            </a:solidFill>
            <a:miter lim="800000"/>
            <a:headEnd/>
            <a:tailEnd/>
          </a:ln>
          <a:effectLst>
            <a:outerShdw blurRad="40000" dist="23000" dir="5400000" rotWithShape="0">
              <a:srgbClr val="000000">
                <a:alpha val="34999"/>
              </a:srgbClr>
            </a:outerShdw>
          </a:effectLst>
        </p:spPr>
        <p:txBody>
          <a:bodyPr lIns="90715" tIns="45363" rIns="90715" bIns="45363" anchor="ctr"/>
          <a:lstStyle>
            <a:lvl1pPr defTabSz="450850" eaLnBrk="0" hangingPunct="0">
              <a:defRPr sz="2400">
                <a:solidFill>
                  <a:schemeClr val="tx1"/>
                </a:solidFill>
                <a:latin typeface="Arial" charset="0"/>
                <a:ea typeface="ＭＳ Ｐゴシック" charset="-128"/>
              </a:defRPr>
            </a:lvl1pPr>
            <a:lvl2pPr marL="742950" indent="-285750" defTabSz="450850" eaLnBrk="0" hangingPunct="0">
              <a:defRPr sz="2400">
                <a:solidFill>
                  <a:schemeClr val="tx1"/>
                </a:solidFill>
                <a:latin typeface="Arial" charset="0"/>
                <a:ea typeface="ＭＳ Ｐゴシック" charset="-128"/>
              </a:defRPr>
            </a:lvl2pPr>
            <a:lvl3pPr marL="1143000" indent="-228600" defTabSz="450850" eaLnBrk="0" hangingPunct="0">
              <a:defRPr sz="2400">
                <a:solidFill>
                  <a:schemeClr val="tx1"/>
                </a:solidFill>
                <a:latin typeface="Arial" charset="0"/>
                <a:ea typeface="ＭＳ Ｐゴシック" charset="-128"/>
              </a:defRPr>
            </a:lvl3pPr>
            <a:lvl4pPr marL="1600200" indent="-228600" defTabSz="450850" eaLnBrk="0" hangingPunct="0">
              <a:defRPr sz="2400">
                <a:solidFill>
                  <a:schemeClr val="tx1"/>
                </a:solidFill>
                <a:latin typeface="Arial" charset="0"/>
                <a:ea typeface="ＭＳ Ｐゴシック" charset="-128"/>
              </a:defRPr>
            </a:lvl4pPr>
            <a:lvl5pPr marL="2057400" indent="-228600" defTabSz="450850" eaLnBrk="0" hangingPunct="0">
              <a:defRPr sz="2400">
                <a:solidFill>
                  <a:schemeClr val="tx1"/>
                </a:solidFill>
                <a:latin typeface="Arial" charset="0"/>
                <a:ea typeface="ＭＳ Ｐゴシック" charset="-128"/>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085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5" name="Rectangle 4"/>
          <p:cNvSpPr>
            <a:spLocks noChangeAspect="1"/>
          </p:cNvSpPr>
          <p:nvPr/>
        </p:nvSpPr>
        <p:spPr bwMode="auto">
          <a:xfrm>
            <a:off x="7335838" y="2552700"/>
            <a:ext cx="152400" cy="152400"/>
          </a:xfrm>
          <a:prstGeom prst="rect">
            <a:avLst/>
          </a:prstGeom>
          <a:solidFill>
            <a:srgbClr val="FAA734"/>
          </a:solidFill>
          <a:ln w="9525">
            <a:solidFill>
              <a:srgbClr val="000000"/>
            </a:solidFill>
            <a:miter lim="800000"/>
            <a:headEnd/>
            <a:tailEnd/>
          </a:ln>
          <a:effectLst>
            <a:outerShdw blurRad="40000" dist="23000" dir="5400000" rotWithShape="0">
              <a:srgbClr val="000000">
                <a:alpha val="34999"/>
              </a:srgbClr>
            </a:outerShdw>
          </a:effectLst>
        </p:spPr>
        <p:txBody>
          <a:bodyPr lIns="90715" tIns="45363" rIns="90715" bIns="45363" anchor="ctr"/>
          <a:lstStyle>
            <a:lvl1pPr defTabSz="450850" eaLnBrk="0" hangingPunct="0">
              <a:defRPr sz="2400">
                <a:solidFill>
                  <a:schemeClr val="tx1"/>
                </a:solidFill>
                <a:latin typeface="Arial" charset="0"/>
                <a:ea typeface="ＭＳ Ｐゴシック" charset="-128"/>
              </a:defRPr>
            </a:lvl1pPr>
            <a:lvl2pPr marL="742950" indent="-285750" defTabSz="450850" eaLnBrk="0" hangingPunct="0">
              <a:defRPr sz="2400">
                <a:solidFill>
                  <a:schemeClr val="tx1"/>
                </a:solidFill>
                <a:latin typeface="Arial" charset="0"/>
                <a:ea typeface="ＭＳ Ｐゴシック" charset="-128"/>
              </a:defRPr>
            </a:lvl2pPr>
            <a:lvl3pPr marL="1143000" indent="-228600" defTabSz="450850" eaLnBrk="0" hangingPunct="0">
              <a:defRPr sz="2400">
                <a:solidFill>
                  <a:schemeClr val="tx1"/>
                </a:solidFill>
                <a:latin typeface="Arial" charset="0"/>
                <a:ea typeface="ＭＳ Ｐゴシック" charset="-128"/>
              </a:defRPr>
            </a:lvl3pPr>
            <a:lvl4pPr marL="1600200" indent="-228600" defTabSz="450850" eaLnBrk="0" hangingPunct="0">
              <a:defRPr sz="2400">
                <a:solidFill>
                  <a:schemeClr val="tx1"/>
                </a:solidFill>
                <a:latin typeface="Arial" charset="0"/>
                <a:ea typeface="ＭＳ Ｐゴシック" charset="-128"/>
              </a:defRPr>
            </a:lvl4pPr>
            <a:lvl5pPr marL="2057400" indent="-228600" defTabSz="450850" eaLnBrk="0" hangingPunct="0">
              <a:defRPr sz="2400">
                <a:solidFill>
                  <a:schemeClr val="tx1"/>
                </a:solidFill>
                <a:latin typeface="Arial" charset="0"/>
                <a:ea typeface="ＭＳ Ｐゴシック" charset="-128"/>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085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6" name="Rectangle 5"/>
          <p:cNvSpPr>
            <a:spLocks noChangeAspect="1"/>
          </p:cNvSpPr>
          <p:nvPr/>
        </p:nvSpPr>
        <p:spPr bwMode="auto">
          <a:xfrm>
            <a:off x="7335838" y="2832100"/>
            <a:ext cx="152400" cy="152400"/>
          </a:xfrm>
          <a:prstGeom prst="rect">
            <a:avLst/>
          </a:prstGeom>
          <a:solidFill>
            <a:srgbClr val="235E95"/>
          </a:solidFill>
          <a:ln w="9525">
            <a:solidFill>
              <a:srgbClr val="000000"/>
            </a:solidFill>
            <a:miter lim="800000"/>
            <a:headEnd/>
            <a:tailEnd/>
          </a:ln>
          <a:effectLst>
            <a:outerShdw blurRad="40000" dist="23000" dir="5400000" rotWithShape="0">
              <a:srgbClr val="000000">
                <a:alpha val="34999"/>
              </a:srgbClr>
            </a:outerShdw>
          </a:effectLst>
        </p:spPr>
        <p:txBody>
          <a:bodyPr lIns="90715" tIns="45363" rIns="90715" bIns="45363" anchor="ctr"/>
          <a:lstStyle>
            <a:lvl1pPr defTabSz="450850" eaLnBrk="0" hangingPunct="0">
              <a:defRPr sz="2400">
                <a:solidFill>
                  <a:schemeClr val="tx1"/>
                </a:solidFill>
                <a:latin typeface="Arial" charset="0"/>
                <a:ea typeface="ＭＳ Ｐゴシック" charset="-128"/>
              </a:defRPr>
            </a:lvl1pPr>
            <a:lvl2pPr marL="742950" indent="-285750" defTabSz="450850" eaLnBrk="0" hangingPunct="0">
              <a:defRPr sz="2400">
                <a:solidFill>
                  <a:schemeClr val="tx1"/>
                </a:solidFill>
                <a:latin typeface="Arial" charset="0"/>
                <a:ea typeface="ＭＳ Ｐゴシック" charset="-128"/>
              </a:defRPr>
            </a:lvl2pPr>
            <a:lvl3pPr marL="1143000" indent="-228600" defTabSz="450850" eaLnBrk="0" hangingPunct="0">
              <a:defRPr sz="2400">
                <a:solidFill>
                  <a:schemeClr val="tx1"/>
                </a:solidFill>
                <a:latin typeface="Arial" charset="0"/>
                <a:ea typeface="ＭＳ Ｐゴシック" charset="-128"/>
              </a:defRPr>
            </a:lvl3pPr>
            <a:lvl4pPr marL="1600200" indent="-228600" defTabSz="450850" eaLnBrk="0" hangingPunct="0">
              <a:defRPr sz="2400">
                <a:solidFill>
                  <a:schemeClr val="tx1"/>
                </a:solidFill>
                <a:latin typeface="Arial" charset="0"/>
                <a:ea typeface="ＭＳ Ｐゴシック" charset="-128"/>
              </a:defRPr>
            </a:lvl4pPr>
            <a:lvl5pPr marL="2057400" indent="-228600" defTabSz="450850" eaLnBrk="0" hangingPunct="0">
              <a:defRPr sz="2400">
                <a:solidFill>
                  <a:schemeClr val="tx1"/>
                </a:solidFill>
                <a:latin typeface="Arial" charset="0"/>
                <a:ea typeface="ＭＳ Ｐゴシック" charset="-128"/>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085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charset="0"/>
              <a:ea typeface="ＭＳ Ｐゴシック" charset="-128"/>
              <a:cs typeface="+mn-cs"/>
            </a:endParaRPr>
          </a:p>
        </p:txBody>
      </p:sp>
      <p:sp>
        <p:nvSpPr>
          <p:cNvPr id="54278" name="TextBox 6"/>
          <p:cNvSpPr txBox="1">
            <a:spLocks noChangeArrowheads="1"/>
          </p:cNvSpPr>
          <p:nvPr/>
        </p:nvSpPr>
        <p:spPr bwMode="auto">
          <a:xfrm>
            <a:off x="7499350" y="2139950"/>
            <a:ext cx="16446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15" tIns="45363" rIns="90715" bIns="45363">
            <a:spAutoFit/>
          </a:bodyPr>
          <a:lstStyle>
            <a:lvl1pPr defTabSz="506413" eaLnBrk="0" hangingPunct="0">
              <a:defRPr sz="2400">
                <a:solidFill>
                  <a:schemeClr val="tx1"/>
                </a:solidFill>
                <a:latin typeface="Arial" charset="0"/>
                <a:ea typeface="ＭＳ Ｐゴシック" charset="-128"/>
              </a:defRPr>
            </a:lvl1pPr>
            <a:lvl2pPr marL="742950" indent="-285750" defTabSz="506413" eaLnBrk="0" hangingPunct="0">
              <a:defRPr sz="2400">
                <a:solidFill>
                  <a:schemeClr val="tx1"/>
                </a:solidFill>
                <a:latin typeface="Arial" charset="0"/>
                <a:ea typeface="ＭＳ Ｐゴシック" charset="-128"/>
              </a:defRPr>
            </a:lvl2pPr>
            <a:lvl3pPr marL="1143000" indent="-228600" defTabSz="506413" eaLnBrk="0" hangingPunct="0">
              <a:defRPr sz="2400">
                <a:solidFill>
                  <a:schemeClr val="tx1"/>
                </a:solidFill>
                <a:latin typeface="Arial" charset="0"/>
                <a:ea typeface="ＭＳ Ｐゴシック" charset="-128"/>
              </a:defRPr>
            </a:lvl3pPr>
            <a:lvl4pPr marL="1600200" indent="-228600" defTabSz="506413" eaLnBrk="0" hangingPunct="0">
              <a:defRPr sz="2400">
                <a:solidFill>
                  <a:schemeClr val="tx1"/>
                </a:solidFill>
                <a:latin typeface="Arial" charset="0"/>
                <a:ea typeface="ＭＳ Ｐゴシック" charset="-128"/>
              </a:defRPr>
            </a:lvl4pPr>
            <a:lvl5pPr marL="2057400" indent="-228600" defTabSz="506413" eaLnBrk="0" hangingPunct="0">
              <a:defRPr sz="2400">
                <a:solidFill>
                  <a:schemeClr val="tx1"/>
                </a:solidFill>
                <a:latin typeface="Arial" charset="0"/>
                <a:ea typeface="ＭＳ Ｐゴシック" charset="-128"/>
              </a:defRPr>
            </a:lvl5pPr>
            <a:lvl6pPr marL="2514600" indent="-228600" defTabSz="5064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064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064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06413"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506413"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t>Intein</a:t>
            </a:r>
          </a:p>
          <a:p>
            <a:pPr marL="0" marR="0" lvl="0" indent="0" algn="l" defTabSz="506413"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t>Group I Introns</a:t>
            </a:r>
          </a:p>
          <a:p>
            <a:pPr marL="0" marR="0" lvl="0" indent="0" algn="l" defTabSz="506413"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charset="0"/>
                <a:ea typeface="ＭＳ Ｐゴシック" charset="-128"/>
                <a:cs typeface="+mn-cs"/>
              </a:rPr>
              <a:t>Group II Introns</a:t>
            </a:r>
          </a:p>
        </p:txBody>
      </p:sp>
      <p:pic>
        <p:nvPicPr>
          <p:cNvPr id="5427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93800" y="1866900"/>
            <a:ext cx="6350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4188" y="6253163"/>
            <a:ext cx="81629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55563"/>
            <a:ext cx="8229600" cy="1143001"/>
          </a:xfrm>
        </p:spPr>
        <p:txBody>
          <a:bodyPr/>
          <a:lstStyle/>
          <a:p>
            <a:pPr eaLnBrk="1" hangingPunct="1"/>
            <a:r>
              <a:rPr lang="en-US" altLang="en-US">
                <a:ea typeface="ＭＳ Ｐゴシック" charset="-128"/>
              </a:rPr>
              <a:t>Inteins</a:t>
            </a:r>
          </a:p>
        </p:txBody>
      </p:sp>
      <p:pic>
        <p:nvPicPr>
          <p:cNvPr id="55298" name="Picture 5" descr="RNR_intei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63638"/>
            <a:ext cx="91440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7" descr="color_ba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5913" y="2078038"/>
            <a:ext cx="5619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PS_PPT_template_17">
  <a:themeElements>
    <a:clrScheme name="PS_PPT_template_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S_PPT_template_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S_PPT_template_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S_PPT_template_1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S_PPT_template_1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S_PPT_template_1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S_PPT_template_1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S_PPT_template_1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S_PPT_template_1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S_PPT_template_1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S_PPT_template_1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S_PPT_template_1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S_PPT_template_1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S_PPT_template_1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33443</TotalTime>
  <Words>2291</Words>
  <Application>Microsoft Macintosh PowerPoint</Application>
  <PresentationFormat>On-screen Show (4:3)</PresentationFormat>
  <Paragraphs>239</Paragraphs>
  <Slides>43</Slides>
  <Notes>14</Notes>
  <HiddenSlides>0</HiddenSlides>
  <MMClips>0</MMClips>
  <ScaleCrop>false</ScaleCrop>
  <HeadingPairs>
    <vt:vector size="8" baseType="variant">
      <vt:variant>
        <vt:lpstr>Fonts Used</vt:lpstr>
      </vt:variant>
      <vt:variant>
        <vt:i4>4</vt:i4>
      </vt:variant>
      <vt:variant>
        <vt:lpstr>Theme</vt:lpstr>
      </vt:variant>
      <vt:variant>
        <vt:i4>12</vt:i4>
      </vt:variant>
      <vt:variant>
        <vt:lpstr>Embedded OLE Servers</vt:lpstr>
      </vt:variant>
      <vt:variant>
        <vt:i4>1</vt:i4>
      </vt:variant>
      <vt:variant>
        <vt:lpstr>Slide Titles</vt:lpstr>
      </vt:variant>
      <vt:variant>
        <vt:i4>43</vt:i4>
      </vt:variant>
    </vt:vector>
  </HeadingPairs>
  <TitlesOfParts>
    <vt:vector size="60" baseType="lpstr">
      <vt:lpstr>Arial</vt:lpstr>
      <vt:lpstr>Calibri</vt:lpstr>
      <vt:lpstr>Calibri Light</vt:lpstr>
      <vt:lpstr>Wingdings</vt:lpstr>
      <vt:lpstr>4_Office Theme</vt:lpstr>
      <vt:lpstr>2_Blank Presentation</vt:lpstr>
      <vt:lpstr>14_Office Theme</vt:lpstr>
      <vt:lpstr>Office Theme</vt:lpstr>
      <vt:lpstr>1_Office Theme</vt:lpstr>
      <vt:lpstr>1_PS_PPT_template_17</vt:lpstr>
      <vt:lpstr>1_Blank Presentation</vt:lpstr>
      <vt:lpstr>10_Office Theme</vt:lpstr>
      <vt:lpstr>15_Office Theme</vt:lpstr>
      <vt:lpstr>16_Office Theme</vt:lpstr>
      <vt:lpstr>17_Office Theme</vt:lpstr>
      <vt:lpstr>2_Office Theme</vt:lpstr>
      <vt:lpstr>Document</vt:lpstr>
      <vt:lpstr>Inteins:  Co-evolution between selfish genes and genomes</vt:lpstr>
      <vt:lpstr>Outline</vt:lpstr>
      <vt:lpstr>PowerPoint Presentation</vt:lpstr>
      <vt:lpstr>PowerPoint Presentation</vt:lpstr>
      <vt:lpstr>Protein Splicing Mobile Elements</vt:lpstr>
      <vt:lpstr>PowerPoint Presentation</vt:lpstr>
      <vt:lpstr>PowerPoint Presentation</vt:lpstr>
      <vt:lpstr>Ribonucleotide Reductase</vt:lpstr>
      <vt:lpstr>Inteins</vt:lpstr>
      <vt:lpstr>PowerPoint Presentation</vt:lpstr>
      <vt:lpstr>PowerPoint Presentation</vt:lpstr>
      <vt:lpstr>Group I and Group II Introns</vt:lpstr>
      <vt:lpstr>PowerPoint Presentation</vt:lpstr>
      <vt:lpstr>PowerPoint Presentation</vt:lpstr>
      <vt:lpstr>Symbiosis (from Wikipedia)</vt:lpstr>
      <vt:lpstr>PowerPoint Presentation</vt:lpstr>
      <vt:lpstr>PowerPoint Presentation</vt:lpstr>
      <vt:lpstr>PowerPoint Presentation</vt:lpstr>
      <vt:lpstr>Intein Naming and Vocabulary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lpstr>Review: NetLogo</vt:lpstr>
      <vt:lpstr>Simulation: Homogeneous Environment</vt:lpstr>
      <vt:lpstr>PowerPoint Presentation</vt:lpstr>
      <vt:lpstr>Changing conditions (temporal and/or spatial) can facilitate the long term coexistence of homing endonucleases with empty target sites </vt:lpstr>
      <vt:lpstr>Agent-Based Modeling of Microbial Communities</vt:lpstr>
      <vt:lpstr>PowerPoint Presentation</vt:lpstr>
      <vt:lpstr>PowerPoint Presentation</vt:lpstr>
      <vt:lpstr>Trajectory of Intein plus and Intein minus populations in NetLogo Simulations</vt:lpstr>
      <vt:lpstr>Simulation of a two-compartment system (each of the compartments is homogenous) using iterations.  In each discrete generation 10% of the population dies in compartment 2, and .1% move between compartments. Without death the carrying capacity is 2 in each compartment. </vt:lpstr>
      <vt:lpstr>Conclusions from (agent-based) modeling: </vt:lpstr>
      <vt:lpstr>What, if any, are potential functions of the intein that might become beneficial to the host?  </vt:lpstr>
      <vt:lpstr>PowerPoint Presentation</vt:lpstr>
      <vt:lpstr>10 minute presentation on Inteins in Phages</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 Fournier</dc:creator>
  <cp:lastModifiedBy>Gogarten, J. Peter</cp:lastModifiedBy>
  <cp:revision>203</cp:revision>
  <cp:lastPrinted>2014-06-06T15:43:45Z</cp:lastPrinted>
  <dcterms:created xsi:type="dcterms:W3CDTF">2011-07-01T19:39:54Z</dcterms:created>
  <dcterms:modified xsi:type="dcterms:W3CDTF">2021-09-19T19:11:48Z</dcterms:modified>
</cp:coreProperties>
</file>