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7.xml" ContentType="application/vnd.openxmlformats-officedocument.theme+xml"/>
  <Override PartName="/ppt/slideLayouts/slideLayout29.xml" ContentType="application/vnd.openxmlformats-officedocument.presentationml.slideLayout+xml"/>
  <Override PartName="/ppt/theme/theme8.xml" ContentType="application/vnd.openxmlformats-officedocument.theme+xml"/>
  <Override PartName="/ppt/slideLayouts/slideLayout30.xml" ContentType="application/vnd.openxmlformats-officedocument.presentationml.slideLayout+xml"/>
  <Override PartName="/ppt/theme/theme9.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0.xml" ContentType="application/vnd.openxmlformats-officedocument.theme+xml"/>
  <Override PartName="/ppt/slideLayouts/slideLayout33.xml" ContentType="application/vnd.openxmlformats-officedocument.presentationml.slideLayout+xml"/>
  <Override PartName="/ppt/theme/theme11.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2.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3.xml" ContentType="application/vnd.openxmlformats-officedocument.themeOverride+xml"/>
  <Override PartName="/ppt/notesSlides/notesSlide16.xml" ContentType="application/vnd.openxmlformats-officedocument.presentationml.notesSlide+xml"/>
  <Override PartName="/ppt/theme/themeOverride4.xml" ContentType="application/vnd.openxmlformats-officedocument.themeOverride+xml"/>
  <Override PartName="/ppt/notesSlides/notesSlide17.xml" ContentType="application/vnd.openxmlformats-officedocument.presentationml.notesSlide+xml"/>
  <Override PartName="/ppt/theme/themeOverride5.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6.xml" ContentType="application/vnd.openxmlformats-officedocument.themeOverr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3" r:id="rId1"/>
    <p:sldMasterId id="2147483802" r:id="rId2"/>
    <p:sldMasterId id="2147483807" r:id="rId3"/>
    <p:sldMasterId id="2147483810" r:id="rId4"/>
    <p:sldMasterId id="2147483815" r:id="rId5"/>
    <p:sldMasterId id="2147484070" r:id="rId6"/>
    <p:sldMasterId id="2147484072" r:id="rId7"/>
    <p:sldMasterId id="2147484076" r:id="rId8"/>
    <p:sldMasterId id="2147484078" r:id="rId9"/>
    <p:sldMasterId id="2147484080" r:id="rId10"/>
    <p:sldMasterId id="2147484083" r:id="rId11"/>
    <p:sldMasterId id="2147484085" r:id="rId12"/>
  </p:sldMasterIdLst>
  <p:notesMasterIdLst>
    <p:notesMasterId r:id="rId47"/>
  </p:notesMasterIdLst>
  <p:handoutMasterIdLst>
    <p:handoutMasterId r:id="rId48"/>
  </p:handoutMasterIdLst>
  <p:sldIdLst>
    <p:sldId id="702" r:id="rId13"/>
    <p:sldId id="685" r:id="rId14"/>
    <p:sldId id="830" r:id="rId15"/>
    <p:sldId id="697" r:id="rId16"/>
    <p:sldId id="687" r:id="rId17"/>
    <p:sldId id="679" r:id="rId18"/>
    <p:sldId id="680" r:id="rId19"/>
    <p:sldId id="681" r:id="rId20"/>
    <p:sldId id="624" r:id="rId21"/>
    <p:sldId id="677" r:id="rId22"/>
    <p:sldId id="700" r:id="rId23"/>
    <p:sldId id="678" r:id="rId24"/>
    <p:sldId id="675" r:id="rId25"/>
    <p:sldId id="676" r:id="rId26"/>
    <p:sldId id="642" r:id="rId27"/>
    <p:sldId id="683" r:id="rId28"/>
    <p:sldId id="693" r:id="rId29"/>
    <p:sldId id="696" r:id="rId30"/>
    <p:sldId id="682" r:id="rId31"/>
    <p:sldId id="684" r:id="rId32"/>
    <p:sldId id="589" r:id="rId33"/>
    <p:sldId id="590" r:id="rId34"/>
    <p:sldId id="692" r:id="rId35"/>
    <p:sldId id="694" r:id="rId36"/>
    <p:sldId id="695" r:id="rId37"/>
    <p:sldId id="383" r:id="rId38"/>
    <p:sldId id="385" r:id="rId39"/>
    <p:sldId id="371" r:id="rId40"/>
    <p:sldId id="370" r:id="rId41"/>
    <p:sldId id="686" r:id="rId42"/>
    <p:sldId id="698" r:id="rId43"/>
    <p:sldId id="689" r:id="rId44"/>
    <p:sldId id="701" r:id="rId45"/>
    <p:sldId id="699" r:id="rId46"/>
  </p:sldIdLst>
  <p:sldSz cx="9144000" cy="6858000" type="screen4x3"/>
  <p:notesSz cx="9296400" cy="6881813"/>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76">
          <p15:clr>
            <a:srgbClr val="A4A3A4"/>
          </p15:clr>
        </p15:guide>
        <p15:guide id="2" pos="1719">
          <p15:clr>
            <a:srgbClr val="A4A3A4"/>
          </p15:clr>
        </p15:guide>
      </p15:sldGuideLst>
    </p:ext>
    <p:ext uri="{2D200454-40CA-4A62-9FC3-DE9A4176ACB9}">
      <p15:notesGuideLst xmlns:p15="http://schemas.microsoft.com/office/powerpoint/2012/main">
        <p15:guide id="1" orient="horz" pos="216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00"/>
    <p:restoredTop sz="94694"/>
  </p:normalViewPr>
  <p:slideViewPr>
    <p:cSldViewPr snapToGrid="0">
      <p:cViewPr varScale="1">
        <p:scale>
          <a:sx n="121" d="100"/>
          <a:sy n="121" d="100"/>
        </p:scale>
        <p:origin x="2128" y="176"/>
      </p:cViewPr>
      <p:guideLst>
        <p:guide orient="horz" pos="76"/>
        <p:guide pos="171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5" d="100"/>
          <a:sy n="55" d="100"/>
        </p:scale>
        <p:origin x="-792" y="-72"/>
      </p:cViewPr>
      <p:guideLst>
        <p:guide orient="horz" pos="216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image" Target="../media/image3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500A4AE3-F945-F644-A614-81D085D99B3C}"/>
              </a:ext>
            </a:extLst>
          </p:cNvPr>
          <p:cNvSpPr>
            <a:spLocks noGrp="1" noChangeArrowheads="1"/>
          </p:cNvSpPr>
          <p:nvPr>
            <p:ph type="hdr" sz="quarter"/>
          </p:nvPr>
        </p:nvSpPr>
        <p:spPr bwMode="auto">
          <a:xfrm>
            <a:off x="0" y="0"/>
            <a:ext cx="4029075" cy="34448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eaLnBrk="1" hangingPunct="1">
              <a:defRPr sz="1200">
                <a:latin typeface="Arial" charset="0"/>
                <a:ea typeface="ＭＳ Ｐゴシック" charset="0"/>
                <a:cs typeface="ＭＳ Ｐゴシック" charset="0"/>
              </a:defRPr>
            </a:lvl1pPr>
          </a:lstStyle>
          <a:p>
            <a:pPr>
              <a:defRPr/>
            </a:pPr>
            <a:endParaRPr lang="en-US"/>
          </a:p>
        </p:txBody>
      </p:sp>
      <p:sp>
        <p:nvSpPr>
          <p:cNvPr id="69635" name="Rectangle 3">
            <a:extLst>
              <a:ext uri="{FF2B5EF4-FFF2-40B4-BE49-F238E27FC236}">
                <a16:creationId xmlns:a16="http://schemas.microsoft.com/office/drawing/2014/main" id="{71E1533A-CA29-414B-BC62-E13A1F6F7E79}"/>
              </a:ext>
            </a:extLst>
          </p:cNvPr>
          <p:cNvSpPr>
            <a:spLocks noGrp="1" noChangeArrowheads="1"/>
          </p:cNvSpPr>
          <p:nvPr>
            <p:ph type="dt" sz="quarter" idx="1"/>
          </p:nvPr>
        </p:nvSpPr>
        <p:spPr bwMode="auto">
          <a:xfrm>
            <a:off x="5268913" y="0"/>
            <a:ext cx="4027487" cy="34448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eaLnBrk="1" hangingPunct="1">
              <a:defRPr sz="1200">
                <a:latin typeface="Arial" charset="0"/>
                <a:ea typeface="ＭＳ Ｐゴシック" charset="0"/>
                <a:cs typeface="ＭＳ Ｐゴシック" charset="0"/>
              </a:defRPr>
            </a:lvl1pPr>
          </a:lstStyle>
          <a:p>
            <a:pPr>
              <a:defRPr/>
            </a:pPr>
            <a:endParaRPr lang="en-US"/>
          </a:p>
        </p:txBody>
      </p:sp>
      <p:sp>
        <p:nvSpPr>
          <p:cNvPr id="69636" name="Rectangle 4">
            <a:extLst>
              <a:ext uri="{FF2B5EF4-FFF2-40B4-BE49-F238E27FC236}">
                <a16:creationId xmlns:a16="http://schemas.microsoft.com/office/drawing/2014/main" id="{CE9E6090-8E22-4842-AE25-3D2DEF04E845}"/>
              </a:ext>
            </a:extLst>
          </p:cNvPr>
          <p:cNvSpPr>
            <a:spLocks noGrp="1" noChangeArrowheads="1"/>
          </p:cNvSpPr>
          <p:nvPr>
            <p:ph type="ftr" sz="quarter" idx="2"/>
          </p:nvPr>
        </p:nvSpPr>
        <p:spPr bwMode="auto">
          <a:xfrm>
            <a:off x="0" y="6537325"/>
            <a:ext cx="4029075" cy="34448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eaLnBrk="1" hangingPunct="1">
              <a:defRPr sz="1200">
                <a:latin typeface="Arial" charset="0"/>
                <a:ea typeface="ＭＳ Ｐゴシック" charset="0"/>
                <a:cs typeface="ＭＳ Ｐゴシック" charset="0"/>
              </a:defRPr>
            </a:lvl1pPr>
          </a:lstStyle>
          <a:p>
            <a:pPr>
              <a:defRPr/>
            </a:pPr>
            <a:endParaRPr lang="en-US"/>
          </a:p>
        </p:txBody>
      </p:sp>
      <p:sp>
        <p:nvSpPr>
          <p:cNvPr id="69637" name="Rectangle 5">
            <a:extLst>
              <a:ext uri="{FF2B5EF4-FFF2-40B4-BE49-F238E27FC236}">
                <a16:creationId xmlns:a16="http://schemas.microsoft.com/office/drawing/2014/main" id="{D5915D02-7B14-EC42-90DC-F0C8C77A7D71}"/>
              </a:ext>
            </a:extLst>
          </p:cNvPr>
          <p:cNvSpPr>
            <a:spLocks noGrp="1" noChangeArrowheads="1"/>
          </p:cNvSpPr>
          <p:nvPr>
            <p:ph type="sldNum" sz="quarter" idx="3"/>
          </p:nvPr>
        </p:nvSpPr>
        <p:spPr bwMode="auto">
          <a:xfrm>
            <a:off x="5268913" y="6537325"/>
            <a:ext cx="4027487" cy="34448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eaLnBrk="1" hangingPunct="1">
              <a:defRPr sz="1200"/>
            </a:lvl1pPr>
          </a:lstStyle>
          <a:p>
            <a:pPr>
              <a:defRPr/>
            </a:pPr>
            <a:fld id="{A6D47F23-C3E7-6A4F-BB43-44C9534698A6}"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F2C45534-1B44-8B4C-B33E-A18B82DC70C6}"/>
              </a:ext>
            </a:extLst>
          </p:cNvPr>
          <p:cNvSpPr>
            <a:spLocks noGrp="1" noChangeArrowheads="1"/>
          </p:cNvSpPr>
          <p:nvPr>
            <p:ph type="hdr" sz="quarter"/>
          </p:nvPr>
        </p:nvSpPr>
        <p:spPr bwMode="auto">
          <a:xfrm>
            <a:off x="0" y="0"/>
            <a:ext cx="4029075" cy="34448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defTabSz="923925" eaLnBrk="1" hangingPunct="1">
              <a:defRPr sz="1200">
                <a:latin typeface="Arial" charset="0"/>
                <a:ea typeface="ＭＳ Ｐゴシック" charset="0"/>
                <a:cs typeface="ＭＳ Ｐゴシック" charset="0"/>
              </a:defRPr>
            </a:lvl1pPr>
          </a:lstStyle>
          <a:p>
            <a:pPr>
              <a:defRPr/>
            </a:pPr>
            <a:endParaRPr lang="en-US"/>
          </a:p>
        </p:txBody>
      </p:sp>
      <p:sp>
        <p:nvSpPr>
          <p:cNvPr id="74755" name="Rectangle 3">
            <a:extLst>
              <a:ext uri="{FF2B5EF4-FFF2-40B4-BE49-F238E27FC236}">
                <a16:creationId xmlns:a16="http://schemas.microsoft.com/office/drawing/2014/main" id="{B0762D84-5119-1D4E-A1E6-5CB7CF543DF1}"/>
              </a:ext>
            </a:extLst>
          </p:cNvPr>
          <p:cNvSpPr>
            <a:spLocks noGrp="1" noChangeArrowheads="1"/>
          </p:cNvSpPr>
          <p:nvPr>
            <p:ph type="dt" idx="1"/>
          </p:nvPr>
        </p:nvSpPr>
        <p:spPr bwMode="auto">
          <a:xfrm>
            <a:off x="5268913" y="0"/>
            <a:ext cx="4027487" cy="34448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defTabSz="923925" eaLnBrk="1" hangingPunct="1">
              <a:defRPr sz="1200">
                <a:latin typeface="Arial" charset="0"/>
                <a:ea typeface="ＭＳ Ｐゴシック" charset="0"/>
                <a:cs typeface="ＭＳ Ｐゴシック" charset="0"/>
              </a:defRPr>
            </a:lvl1pPr>
          </a:lstStyle>
          <a:p>
            <a:pPr>
              <a:defRPr/>
            </a:pPr>
            <a:endParaRPr lang="en-US"/>
          </a:p>
        </p:txBody>
      </p:sp>
      <p:sp>
        <p:nvSpPr>
          <p:cNvPr id="28676" name="Rectangle 4">
            <a:extLst>
              <a:ext uri="{FF2B5EF4-FFF2-40B4-BE49-F238E27FC236}">
                <a16:creationId xmlns:a16="http://schemas.microsoft.com/office/drawing/2014/main" id="{767DADFC-5842-A249-880A-12C6434D56EC}"/>
              </a:ext>
            </a:extLst>
          </p:cNvPr>
          <p:cNvSpPr>
            <a:spLocks noGrp="1" noRot="1" noChangeAspect="1" noChangeArrowheads="1" noTextEdit="1"/>
          </p:cNvSpPr>
          <p:nvPr>
            <p:ph type="sldImg" idx="2"/>
          </p:nvPr>
        </p:nvSpPr>
        <p:spPr bwMode="auto">
          <a:xfrm>
            <a:off x="2927350" y="515938"/>
            <a:ext cx="3441700" cy="2581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7" name="Rectangle 5">
            <a:extLst>
              <a:ext uri="{FF2B5EF4-FFF2-40B4-BE49-F238E27FC236}">
                <a16:creationId xmlns:a16="http://schemas.microsoft.com/office/drawing/2014/main" id="{835873D4-6306-804E-8916-B044128620B1}"/>
              </a:ext>
            </a:extLst>
          </p:cNvPr>
          <p:cNvSpPr>
            <a:spLocks noGrp="1" noChangeArrowheads="1"/>
          </p:cNvSpPr>
          <p:nvPr>
            <p:ph type="body" sz="quarter" idx="3"/>
          </p:nvPr>
        </p:nvSpPr>
        <p:spPr bwMode="auto">
          <a:xfrm>
            <a:off x="1239838" y="3268663"/>
            <a:ext cx="6816725" cy="3097212"/>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4758" name="Rectangle 6">
            <a:extLst>
              <a:ext uri="{FF2B5EF4-FFF2-40B4-BE49-F238E27FC236}">
                <a16:creationId xmlns:a16="http://schemas.microsoft.com/office/drawing/2014/main" id="{3092DEA6-AD58-4641-AE1B-EA1D3B1EE581}"/>
              </a:ext>
            </a:extLst>
          </p:cNvPr>
          <p:cNvSpPr>
            <a:spLocks noGrp="1" noChangeArrowheads="1"/>
          </p:cNvSpPr>
          <p:nvPr>
            <p:ph type="ftr" sz="quarter" idx="4"/>
          </p:nvPr>
        </p:nvSpPr>
        <p:spPr bwMode="auto">
          <a:xfrm>
            <a:off x="0" y="6537325"/>
            <a:ext cx="4029075" cy="34448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defTabSz="923925" eaLnBrk="1" hangingPunct="1">
              <a:defRPr sz="1200">
                <a:latin typeface="Arial" charset="0"/>
                <a:ea typeface="ＭＳ Ｐゴシック" charset="0"/>
                <a:cs typeface="ＭＳ Ｐゴシック" charset="0"/>
              </a:defRPr>
            </a:lvl1pPr>
          </a:lstStyle>
          <a:p>
            <a:pPr>
              <a:defRPr/>
            </a:pPr>
            <a:endParaRPr lang="en-US"/>
          </a:p>
        </p:txBody>
      </p:sp>
      <p:sp>
        <p:nvSpPr>
          <p:cNvPr id="74759" name="Rectangle 7">
            <a:extLst>
              <a:ext uri="{FF2B5EF4-FFF2-40B4-BE49-F238E27FC236}">
                <a16:creationId xmlns:a16="http://schemas.microsoft.com/office/drawing/2014/main" id="{0F35203C-829F-B749-94FD-547BC19468CC}"/>
              </a:ext>
            </a:extLst>
          </p:cNvPr>
          <p:cNvSpPr>
            <a:spLocks noGrp="1" noChangeArrowheads="1"/>
          </p:cNvSpPr>
          <p:nvPr>
            <p:ph type="sldNum" sz="quarter" idx="5"/>
          </p:nvPr>
        </p:nvSpPr>
        <p:spPr bwMode="auto">
          <a:xfrm>
            <a:off x="5268913" y="6537325"/>
            <a:ext cx="4027487" cy="34448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defTabSz="923925" eaLnBrk="1" hangingPunct="1">
              <a:defRPr sz="1200"/>
            </a:lvl1pPr>
          </a:lstStyle>
          <a:p>
            <a:pPr>
              <a:defRPr/>
            </a:pPr>
            <a:fld id="{3DBA49DC-C501-6F4D-9FE2-995E192DE70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4" charset="0"/>
        <a:ea typeface="ＭＳ Ｐゴシック" pitchFamily="-128" charset="-128"/>
        <a:cs typeface="ＭＳ Ｐゴシック" pitchFamily="-128" charset="-128"/>
      </a:defRPr>
    </a:lvl1pPr>
    <a:lvl2pPr marL="457200" algn="l" rtl="0" eaLnBrk="0" fontAlgn="base" hangingPunct="0">
      <a:spcBef>
        <a:spcPct val="30000"/>
      </a:spcBef>
      <a:spcAft>
        <a:spcPct val="0"/>
      </a:spcAft>
      <a:defRPr sz="1200" kern="1200">
        <a:solidFill>
          <a:schemeClr val="tx1"/>
        </a:solidFill>
        <a:latin typeface="Arial" pitchFamily="64" charset="0"/>
        <a:ea typeface="ＭＳ Ｐゴシック" pitchFamily="64" charset="-128"/>
        <a:cs typeface="+mn-cs"/>
      </a:defRPr>
    </a:lvl2pPr>
    <a:lvl3pPr marL="914400" algn="l" rtl="0" eaLnBrk="0" fontAlgn="base" hangingPunct="0">
      <a:spcBef>
        <a:spcPct val="30000"/>
      </a:spcBef>
      <a:spcAft>
        <a:spcPct val="0"/>
      </a:spcAft>
      <a:defRPr sz="1200" kern="1200">
        <a:solidFill>
          <a:schemeClr val="tx1"/>
        </a:solidFill>
        <a:latin typeface="Arial" pitchFamily="64" charset="0"/>
        <a:ea typeface="ＭＳ Ｐゴシック" pitchFamily="64" charset="-128"/>
        <a:cs typeface="+mn-cs"/>
      </a:defRPr>
    </a:lvl3pPr>
    <a:lvl4pPr marL="1371600" algn="l" rtl="0" eaLnBrk="0" fontAlgn="base" hangingPunct="0">
      <a:spcBef>
        <a:spcPct val="30000"/>
      </a:spcBef>
      <a:spcAft>
        <a:spcPct val="0"/>
      </a:spcAft>
      <a:defRPr sz="1200" kern="1200">
        <a:solidFill>
          <a:schemeClr val="tx1"/>
        </a:solidFill>
        <a:latin typeface="Arial" pitchFamily="64" charset="0"/>
        <a:ea typeface="ＭＳ Ｐゴシック" pitchFamily="64" charset="-128"/>
        <a:cs typeface="+mn-cs"/>
      </a:defRPr>
    </a:lvl4pPr>
    <a:lvl5pPr marL="1828800" algn="l" rtl="0" eaLnBrk="0" fontAlgn="base" hangingPunct="0">
      <a:spcBef>
        <a:spcPct val="30000"/>
      </a:spcBef>
      <a:spcAft>
        <a:spcPct val="0"/>
      </a:spcAft>
      <a:defRPr sz="1200" kern="1200">
        <a:solidFill>
          <a:schemeClr val="tx1"/>
        </a:solidFill>
        <a:latin typeface="Arial" pitchFamily="64" charset="0"/>
        <a:ea typeface="ＭＳ Ｐゴシック" pitchFamily="6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FEC98003-BEAC-EC4E-9196-FD20EE84F55A}" type="slidenum">
              <a:rPr lang="en-US">
                <a:solidFill>
                  <a:srgbClr val="000000"/>
                </a:solidFill>
                <a:latin typeface="Arial" pitchFamily="-65" charset="0"/>
              </a:rPr>
              <a:pPr/>
              <a:t>4</a:t>
            </a:fld>
            <a:endParaRPr lang="en-US">
              <a:solidFill>
                <a:srgbClr val="000000"/>
              </a:solidFill>
              <a:latin typeface="Arial" pitchFamily="-65" charset="0"/>
            </a:endParaRPr>
          </a:p>
        </p:txBody>
      </p:sp>
      <p:sp>
        <p:nvSpPr>
          <p:cNvPr id="78851" name="Rectangle 2"/>
          <p:cNvSpPr>
            <a:spLocks noGrp="1" noRot="1" noChangeAspect="1" noChangeArrowheads="1" noTextEdit="1"/>
          </p:cNvSpPr>
          <p:nvPr>
            <p:ph type="sldImg"/>
          </p:nvPr>
        </p:nvSpPr>
        <p:spPr>
          <a:xfrm>
            <a:off x="2927350" y="515938"/>
            <a:ext cx="3441700" cy="2581275"/>
          </a:xfrm>
          <a:ln/>
        </p:spPr>
      </p:sp>
      <p:sp>
        <p:nvSpPr>
          <p:cNvPr id="78852"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3515100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8B583EB0-21B3-2941-9284-52D1FCDC684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23925"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1985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3BCDB937-483B-5A44-9F92-10C7FEF2CE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2510069-6226-FD48-A8D7-7C656518CCF2}" type="slidenum">
              <a:rPr lang="en-US" altLang="en-US" smtClean="0"/>
              <a:pPr>
                <a:spcBef>
                  <a:spcPct val="0"/>
                </a:spcBef>
              </a:pPr>
              <a:t>18</a:t>
            </a:fld>
            <a:endParaRPr lang="en-US" altLang="en-US"/>
          </a:p>
        </p:txBody>
      </p:sp>
      <p:sp>
        <p:nvSpPr>
          <p:cNvPr id="47106" name="Rectangle 1026">
            <a:extLst>
              <a:ext uri="{FF2B5EF4-FFF2-40B4-BE49-F238E27FC236}">
                <a16:creationId xmlns:a16="http://schemas.microsoft.com/office/drawing/2014/main" id="{68E21296-8B70-504D-9388-6943585F5F46}"/>
              </a:ext>
            </a:extLst>
          </p:cNvPr>
          <p:cNvSpPr>
            <a:spLocks noGrp="1" noRot="1" noChangeAspect="1" noChangeArrowheads="1" noTextEdit="1"/>
          </p:cNvSpPr>
          <p:nvPr>
            <p:ph type="sldImg"/>
          </p:nvPr>
        </p:nvSpPr>
        <p:spPr>
          <a:solidFill>
            <a:srgbClr val="FFFFFF"/>
          </a:solidFill>
          <a:ln/>
        </p:spPr>
      </p:sp>
      <p:sp>
        <p:nvSpPr>
          <p:cNvPr id="47107" name="Rectangle 1027">
            <a:extLst>
              <a:ext uri="{FF2B5EF4-FFF2-40B4-BE49-F238E27FC236}">
                <a16:creationId xmlns:a16="http://schemas.microsoft.com/office/drawing/2014/main" id="{15A7D237-E865-C44D-AA3C-8A1E9815620F}"/>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altLang="en-US" sz="2400">
                <a:latin typeface="Arial" panose="020B0604020202020204" pitchFamily="34" charset="0"/>
                <a:ea typeface="ＭＳ Ｐゴシック" panose="020B0600070205080204" pitchFamily="34" charset="-128"/>
              </a:rPr>
              <a:t>The </a:t>
            </a:r>
            <a:r>
              <a:rPr lang="ja-JP" altLang="en-US" sz="2400">
                <a:latin typeface="Arial" panose="020B0604020202020204" pitchFamily="34" charset="0"/>
                <a:ea typeface="ＭＳ Ｐゴシック" panose="020B0600070205080204" pitchFamily="34" charset="-128"/>
              </a:rPr>
              <a:t>“</a:t>
            </a:r>
            <a:r>
              <a:rPr lang="en-US" altLang="ja-JP" sz="2400">
                <a:latin typeface="Arial" panose="020B0604020202020204" pitchFamily="34" charset="0"/>
                <a:ea typeface="ＭＳ Ｐゴシック" panose="020B0600070205080204" pitchFamily="34" charset="-128"/>
              </a:rPr>
              <a:t>Coral of Life</a:t>
            </a:r>
            <a:r>
              <a:rPr lang="ja-JP" altLang="en-US" sz="2400">
                <a:latin typeface="Arial" panose="020B0604020202020204" pitchFamily="34" charset="0"/>
                <a:ea typeface="ＭＳ Ｐゴシック" panose="020B0600070205080204" pitchFamily="34" charset="-128"/>
              </a:rPr>
              <a:t>”</a:t>
            </a:r>
            <a:r>
              <a:rPr lang="en-US" altLang="ja-JP" sz="2400">
                <a:latin typeface="Arial" panose="020B0604020202020204" pitchFamily="34" charset="0"/>
                <a:ea typeface="ＭＳ Ｐゴシック" panose="020B0600070205080204" pitchFamily="34" charset="-128"/>
              </a:rPr>
              <a:t> and the transfer of characters from now extinct into surviving lineages</a:t>
            </a:r>
          </a:p>
          <a:p>
            <a:pPr>
              <a:spcBef>
                <a:spcPct val="0"/>
              </a:spcBef>
            </a:pPr>
            <a:endParaRPr lang="en-US" altLang="en-US" sz="24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59455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24AFC711-8546-7F4D-81B0-A9414A264E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9CA3BAF-EA27-5E47-A924-B8512F82649A}" type="slidenum">
              <a:rPr lang="en-US" altLang="en-US" smtClean="0"/>
              <a:pPr>
                <a:spcBef>
                  <a:spcPct val="0"/>
                </a:spcBef>
              </a:pPr>
              <a:t>21</a:t>
            </a:fld>
            <a:endParaRPr lang="en-US" altLang="en-US"/>
          </a:p>
        </p:txBody>
      </p:sp>
      <p:sp>
        <p:nvSpPr>
          <p:cNvPr id="51202" name="Rectangle 2">
            <a:extLst>
              <a:ext uri="{FF2B5EF4-FFF2-40B4-BE49-F238E27FC236}">
                <a16:creationId xmlns:a16="http://schemas.microsoft.com/office/drawing/2014/main" id="{5473A07B-9107-F847-983C-11017ABCAEA0}"/>
              </a:ext>
            </a:extLst>
          </p:cNvPr>
          <p:cNvSpPr>
            <a:spLocks noGrp="1" noRot="1" noChangeAspect="1" noChangeArrowheads="1" noTextEdit="1"/>
          </p:cNvSpPr>
          <p:nvPr>
            <p:ph type="sldImg"/>
          </p:nvPr>
        </p:nvSpPr>
        <p:spPr>
          <a:solidFill>
            <a:srgbClr val="FFFFFF"/>
          </a:solidFill>
          <a:ln/>
        </p:spPr>
      </p:sp>
      <p:sp>
        <p:nvSpPr>
          <p:cNvPr id="51203" name="Rectangle 3">
            <a:extLst>
              <a:ext uri="{FF2B5EF4-FFF2-40B4-BE49-F238E27FC236}">
                <a16:creationId xmlns:a16="http://schemas.microsoft.com/office/drawing/2014/main" id="{3AD5B2E2-A52B-A742-B286-FF3F737B26A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63B90D5D-8F8B-6640-955B-C3B0891692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4527760-7E15-C744-ABFC-0458451A28E9}" type="slidenum">
              <a:rPr lang="en-US" altLang="en-US" smtClean="0"/>
              <a:pPr>
                <a:spcBef>
                  <a:spcPct val="0"/>
                </a:spcBef>
              </a:pPr>
              <a:t>22</a:t>
            </a:fld>
            <a:endParaRPr lang="en-US" altLang="en-US"/>
          </a:p>
        </p:txBody>
      </p:sp>
      <p:sp>
        <p:nvSpPr>
          <p:cNvPr id="53250" name="Rectangle 2">
            <a:extLst>
              <a:ext uri="{FF2B5EF4-FFF2-40B4-BE49-F238E27FC236}">
                <a16:creationId xmlns:a16="http://schemas.microsoft.com/office/drawing/2014/main" id="{1706944A-B887-F244-AF1B-5F70BC26257C}"/>
              </a:ext>
            </a:extLst>
          </p:cNvPr>
          <p:cNvSpPr>
            <a:spLocks noGrp="1" noRot="1" noChangeAspect="1" noChangeArrowheads="1" noTextEdit="1"/>
          </p:cNvSpPr>
          <p:nvPr>
            <p:ph type="sldImg"/>
          </p:nvPr>
        </p:nvSpPr>
        <p:spPr>
          <a:solidFill>
            <a:srgbClr val="FFFFFF"/>
          </a:solidFill>
          <a:ln/>
        </p:spPr>
      </p:sp>
      <p:sp>
        <p:nvSpPr>
          <p:cNvPr id="53251" name="Rectangle 3">
            <a:extLst>
              <a:ext uri="{FF2B5EF4-FFF2-40B4-BE49-F238E27FC236}">
                <a16:creationId xmlns:a16="http://schemas.microsoft.com/office/drawing/2014/main" id="{0C671A6C-55C1-2046-93D3-784EC641F11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D8971C-B429-1D45-BAB8-4CCA5421F136}" type="slidenum">
              <a:rPr lang="en-US" altLang="en-US">
                <a:solidFill>
                  <a:srgbClr val="000000"/>
                </a:solidFill>
              </a:rPr>
              <a:pPr/>
              <a:t>23</a:t>
            </a:fld>
            <a:endParaRPr lang="en-US" altLang="en-US">
              <a:solidFill>
                <a:srgbClr val="000000"/>
              </a:solidFill>
            </a:endParaRPr>
          </a:p>
        </p:txBody>
      </p:sp>
      <p:sp>
        <p:nvSpPr>
          <p:cNvPr id="71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1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3201803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Arial" charset="0"/>
                <a:ea typeface="ＭＳ Ｐゴシック" charset="-128"/>
              </a:defRPr>
            </a:lvl1pPr>
            <a:lvl2pPr marL="742950" indent="-285750" defTabSz="923925" eaLnBrk="0" hangingPunct="0">
              <a:defRPr sz="2400">
                <a:solidFill>
                  <a:schemeClr val="tx1"/>
                </a:solidFill>
                <a:latin typeface="Arial" charset="0"/>
                <a:ea typeface="ＭＳ Ｐゴシック" charset="-128"/>
              </a:defRPr>
            </a:lvl2pPr>
            <a:lvl3pPr marL="1143000" indent="-228600" defTabSz="923925" eaLnBrk="0" hangingPunct="0">
              <a:defRPr sz="2400">
                <a:solidFill>
                  <a:schemeClr val="tx1"/>
                </a:solidFill>
                <a:latin typeface="Arial" charset="0"/>
                <a:ea typeface="ＭＳ Ｐゴシック" charset="-128"/>
              </a:defRPr>
            </a:lvl3pPr>
            <a:lvl4pPr marL="1600200" indent="-228600" defTabSz="923925" eaLnBrk="0" hangingPunct="0">
              <a:defRPr sz="2400">
                <a:solidFill>
                  <a:schemeClr val="tx1"/>
                </a:solidFill>
                <a:latin typeface="Arial" charset="0"/>
                <a:ea typeface="ＭＳ Ｐゴシック" charset="-128"/>
              </a:defRPr>
            </a:lvl4pPr>
            <a:lvl5pPr marL="2057400" indent="-228600" defTabSz="923925" eaLnBrk="0" hangingPunct="0">
              <a:defRPr sz="2400">
                <a:solidFill>
                  <a:schemeClr val="tx1"/>
                </a:solidFill>
                <a:latin typeface="Arial" charset="0"/>
                <a:ea typeface="ＭＳ Ｐゴシック" charset="-128"/>
              </a:defRPr>
            </a:lvl5pPr>
            <a:lvl6pPr marL="2514600" indent="-228600" defTabSz="9239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239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239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23925"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1A323FF6-775F-A44D-8A1D-61FB36B1ED04}" type="slidenum">
              <a:rPr lang="en-US" altLang="en-US" sz="1200"/>
              <a:pPr eaLnBrk="1" hangingPunct="1"/>
              <a:t>24</a:t>
            </a:fld>
            <a:endParaRPr lang="en-US" altLang="en-US" sz="1200"/>
          </a:p>
        </p:txBody>
      </p:sp>
      <p:sp>
        <p:nvSpPr>
          <p:cNvPr id="55298" name="Rectangle 2"/>
          <p:cNvSpPr>
            <a:spLocks noGrp="1" noRot="1" noChangeAspect="1" noChangeArrowheads="1" noTextEdit="1"/>
          </p:cNvSpPr>
          <p:nvPr>
            <p:ph type="sldImg"/>
          </p:nvPr>
        </p:nvSpPr>
        <p:spPr>
          <a:solidFill>
            <a:srgbClr val="FFFFFF"/>
          </a:solidFill>
          <a:ln/>
        </p:spPr>
      </p:sp>
      <p:sp>
        <p:nvSpPr>
          <p:cNvPr id="552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charset="0"/>
                <a:ea typeface="ＭＳ Ｐゴシック" charset="-128"/>
              </a:rPr>
              <a:t>Gene ping pong </a:t>
            </a:r>
          </a:p>
          <a:p>
            <a:pPr eaLnBrk="1" hangingPunct="1"/>
            <a:r>
              <a:rPr lang="en-US" altLang="en-US">
                <a:latin typeface="Arial" charset="0"/>
                <a:ea typeface="ＭＳ Ｐゴシック" charset="-128"/>
              </a:rPr>
              <a:t>Fossil record for the early evolution is sparse -- gene transfer allows to use marker from one group also for other groups </a:t>
            </a:r>
          </a:p>
          <a:p>
            <a:pPr eaLnBrk="1" hangingPunct="1"/>
            <a:r>
              <a:rPr lang="en-US" altLang="en-US">
                <a:latin typeface="Arial" charset="0"/>
                <a:ea typeface="ＭＳ Ｐゴシック" charset="-128"/>
              </a:rPr>
              <a:t>Tyrosyl tRNA synthetase</a:t>
            </a:r>
          </a:p>
        </p:txBody>
      </p:sp>
    </p:spTree>
    <p:extLst>
      <p:ext uri="{BB962C8B-B14F-4D97-AF65-F5344CB8AC3E}">
        <p14:creationId xmlns:p14="http://schemas.microsoft.com/office/powerpoint/2010/main" val="914539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Slide Image Placeholder 1"/>
          <p:cNvSpPr>
            <a:spLocks noGrp="1" noRot="1" noChangeAspect="1"/>
          </p:cNvSpPr>
          <p:nvPr>
            <p:ph type="sldImg"/>
          </p:nvPr>
        </p:nvSpPr>
        <p:spPr>
          <a:xfrm>
            <a:off x="2857500" y="514350"/>
            <a:ext cx="3429000" cy="2571750"/>
          </a:xfrm>
          <a:ln/>
        </p:spPr>
      </p:sp>
      <p:sp>
        <p:nvSpPr>
          <p:cNvPr id="31129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Grouping of prochlorococcus with planctonic marine open ocean gamma suggest that the transfer took place in the open ocean environment, before the divergence of the different prochlorococci, and after the divergence from Synecchococci, the other group of small marine cyanobacteria.</a:t>
            </a:r>
          </a:p>
        </p:txBody>
      </p:sp>
      <p:sp>
        <p:nvSpPr>
          <p:cNvPr id="311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3854" eaLnBrk="0" hangingPunct="0">
              <a:defRPr sz="2500">
                <a:solidFill>
                  <a:schemeClr val="tx1"/>
                </a:solidFill>
                <a:latin typeface="Arial" charset="0"/>
                <a:ea typeface="ＭＳ Ｐゴシック" charset="0"/>
                <a:cs typeface="ＭＳ Ｐゴシック" charset="0"/>
              </a:defRPr>
            </a:lvl1pPr>
            <a:lvl2pPr marL="734852" indent="-282635" defTabSz="913854" eaLnBrk="0" hangingPunct="0">
              <a:defRPr sz="2500">
                <a:solidFill>
                  <a:schemeClr val="tx1"/>
                </a:solidFill>
                <a:latin typeface="Arial" charset="0"/>
                <a:ea typeface="ＭＳ Ｐゴシック" charset="0"/>
              </a:defRPr>
            </a:lvl2pPr>
            <a:lvl3pPr marL="1130541" indent="-226108" defTabSz="913854" eaLnBrk="0" hangingPunct="0">
              <a:defRPr sz="2500">
                <a:solidFill>
                  <a:schemeClr val="tx1"/>
                </a:solidFill>
                <a:latin typeface="Arial" charset="0"/>
                <a:ea typeface="ＭＳ Ｐゴシック" charset="0"/>
              </a:defRPr>
            </a:lvl3pPr>
            <a:lvl4pPr marL="1582758" indent="-226108" defTabSz="913854" eaLnBrk="0" hangingPunct="0">
              <a:defRPr sz="2500">
                <a:solidFill>
                  <a:schemeClr val="tx1"/>
                </a:solidFill>
                <a:latin typeface="Arial" charset="0"/>
                <a:ea typeface="ＭＳ Ｐゴシック" charset="0"/>
              </a:defRPr>
            </a:lvl4pPr>
            <a:lvl5pPr marL="2034974" indent="-226108" defTabSz="913854" eaLnBrk="0" hangingPunct="0">
              <a:defRPr sz="2500">
                <a:solidFill>
                  <a:schemeClr val="tx1"/>
                </a:solidFill>
                <a:latin typeface="Arial" charset="0"/>
                <a:ea typeface="ＭＳ Ｐゴシック" charset="0"/>
              </a:defRPr>
            </a:lvl5pPr>
            <a:lvl6pPr marL="2487191" indent="-226108" defTabSz="913854" eaLnBrk="0" fontAlgn="base" hangingPunct="0">
              <a:spcBef>
                <a:spcPct val="0"/>
              </a:spcBef>
              <a:spcAft>
                <a:spcPct val="0"/>
              </a:spcAft>
              <a:defRPr sz="2500">
                <a:solidFill>
                  <a:schemeClr val="tx1"/>
                </a:solidFill>
                <a:latin typeface="Arial" charset="0"/>
                <a:ea typeface="ＭＳ Ｐゴシック" charset="0"/>
              </a:defRPr>
            </a:lvl6pPr>
            <a:lvl7pPr marL="2939407" indent="-226108" defTabSz="913854" eaLnBrk="0" fontAlgn="base" hangingPunct="0">
              <a:spcBef>
                <a:spcPct val="0"/>
              </a:spcBef>
              <a:spcAft>
                <a:spcPct val="0"/>
              </a:spcAft>
              <a:defRPr sz="2500">
                <a:solidFill>
                  <a:schemeClr val="tx1"/>
                </a:solidFill>
                <a:latin typeface="Arial" charset="0"/>
                <a:ea typeface="ＭＳ Ｐゴシック" charset="0"/>
              </a:defRPr>
            </a:lvl7pPr>
            <a:lvl8pPr marL="3391624" indent="-226108" defTabSz="913854" eaLnBrk="0" fontAlgn="base" hangingPunct="0">
              <a:spcBef>
                <a:spcPct val="0"/>
              </a:spcBef>
              <a:spcAft>
                <a:spcPct val="0"/>
              </a:spcAft>
              <a:defRPr sz="2500">
                <a:solidFill>
                  <a:schemeClr val="tx1"/>
                </a:solidFill>
                <a:latin typeface="Arial" charset="0"/>
                <a:ea typeface="ＭＳ Ｐゴシック" charset="0"/>
              </a:defRPr>
            </a:lvl8pPr>
            <a:lvl9pPr marL="3843840" indent="-226108" defTabSz="913854" eaLnBrk="0" fontAlgn="base" hangingPunct="0">
              <a:spcBef>
                <a:spcPct val="0"/>
              </a:spcBef>
              <a:spcAft>
                <a:spcPct val="0"/>
              </a:spcAft>
              <a:defRPr sz="2500">
                <a:solidFill>
                  <a:schemeClr val="tx1"/>
                </a:solidFill>
                <a:latin typeface="Arial" charset="0"/>
                <a:ea typeface="ＭＳ Ｐゴシック" charset="0"/>
              </a:defRPr>
            </a:lvl9pPr>
          </a:lstStyle>
          <a:p>
            <a:pPr marL="0" marR="0" lvl="0" indent="0" algn="r" defTabSz="913854" rtl="0" eaLnBrk="1" fontAlgn="base" latinLnBrk="0" hangingPunct="1">
              <a:lnSpc>
                <a:spcPct val="100000"/>
              </a:lnSpc>
              <a:spcBef>
                <a:spcPct val="0"/>
              </a:spcBef>
              <a:spcAft>
                <a:spcPct val="0"/>
              </a:spcAft>
              <a:buClrTx/>
              <a:buSzTx/>
              <a:buFontTx/>
              <a:buNone/>
              <a:tabLst/>
              <a:defRPr/>
            </a:pPr>
            <a:fld id="{5AB9E3B0-F91E-EA4C-837F-598BB3CC94A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3854"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732337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pPr marL="0" marR="0" lvl="0" indent="0" algn="r" defTabSz="445661" rtl="0" eaLnBrk="1" fontAlgn="base" latinLnBrk="0" hangingPunct="1">
              <a:lnSpc>
                <a:spcPct val="100000"/>
              </a:lnSpc>
              <a:spcBef>
                <a:spcPct val="0"/>
              </a:spcBef>
              <a:spcAft>
                <a:spcPct val="0"/>
              </a:spcAft>
              <a:buClrTx/>
              <a:buSzTx/>
              <a:buFontTx/>
              <a:buNone/>
              <a:tabLst/>
              <a:defRPr/>
            </a:pPr>
            <a:fld id="{A36EC16A-1C4C-3040-A02E-B7A8678A7148}"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rPr>
              <a:pPr marL="0" marR="0" lvl="0" indent="0" algn="r" defTabSz="445661"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
        <p:nvSpPr>
          <p:cNvPr id="111619" name="Rectangle 2"/>
          <p:cNvSpPr>
            <a:spLocks noGrp="1" noRot="1" noChangeAspect="1" noChangeArrowheads="1" noTextEdit="1"/>
          </p:cNvSpPr>
          <p:nvPr>
            <p:ph type="sldImg"/>
          </p:nvPr>
        </p:nvSpPr>
        <p:spPr>
          <a:xfrm>
            <a:off x="2857500" y="514350"/>
            <a:ext cx="3429000" cy="2571750"/>
          </a:xfrm>
          <a:ln/>
        </p:spPr>
      </p:sp>
      <p:sp>
        <p:nvSpPr>
          <p:cNvPr id="111620"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1587312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445661" rtl="0" eaLnBrk="1" fontAlgn="base" latinLnBrk="0" hangingPunct="1">
              <a:lnSpc>
                <a:spcPct val="100000"/>
              </a:lnSpc>
              <a:spcBef>
                <a:spcPct val="0"/>
              </a:spcBef>
              <a:spcAft>
                <a:spcPct val="0"/>
              </a:spcAft>
              <a:buClrTx/>
              <a:buSzTx/>
              <a:buFontTx/>
              <a:buNone/>
              <a:tabLst/>
              <a:defRPr/>
            </a:pPr>
            <a:fld id="{E8200CC0-E4D0-0F48-967D-120713378CB6}"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rPr>
              <a:pPr marL="0" marR="0" lvl="0" indent="0" algn="r" defTabSz="445661"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
        <p:nvSpPr>
          <p:cNvPr id="109571" name="Rectangle 2"/>
          <p:cNvSpPr>
            <a:spLocks noGrp="1" noRot="1" noChangeAspect="1" noChangeArrowheads="1" noTextEdit="1"/>
          </p:cNvSpPr>
          <p:nvPr>
            <p:ph type="sldImg"/>
          </p:nvPr>
        </p:nvSpPr>
        <p:spPr>
          <a:xfrm>
            <a:off x="2857500" y="514350"/>
            <a:ext cx="3429000" cy="2571750"/>
          </a:xfrm>
          <a:ln/>
        </p:spPr>
      </p:sp>
      <p:sp>
        <p:nvSpPr>
          <p:cNvPr id="109572" name="Rectangle 3"/>
          <p:cNvSpPr>
            <a:spLocks noGrp="1" noChangeArrowheads="1"/>
          </p:cNvSpPr>
          <p:nvPr>
            <p:ph type="body" idx="1"/>
          </p:nvPr>
        </p:nvSpPr>
        <p:spPr>
          <a:noFill/>
          <a:ln/>
        </p:spPr>
        <p:txBody>
          <a:bodyPr/>
          <a:lstStyle/>
          <a:p>
            <a:pPr eaLnBrk="1" hangingPunct="1"/>
            <a:r>
              <a:rPr lang="en-US">
                <a:latin typeface="Arial" pitchFamily="-65" charset="0"/>
                <a:ea typeface="ＭＳ Ｐゴシック" pitchFamily="-65" charset="-128"/>
                <a:cs typeface="ＭＳ Ｐゴシック" pitchFamily="-65" charset="-128"/>
              </a:rPr>
              <a:t>mention signalP </a:t>
            </a:r>
          </a:p>
        </p:txBody>
      </p:sp>
    </p:spTree>
    <p:extLst>
      <p:ext uri="{BB962C8B-B14F-4D97-AF65-F5344CB8AC3E}">
        <p14:creationId xmlns:p14="http://schemas.microsoft.com/office/powerpoint/2010/main" val="41569529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DBA49DC-C501-6F4D-9FE2-995E192DE70A}" type="slidenum">
              <a:rPr lang="en-US" altLang="en-US" smtClean="0"/>
              <a:pPr>
                <a:defRPr/>
              </a:pPr>
              <a:t>30</a:t>
            </a:fld>
            <a:endParaRPr lang="en-US" altLang="en-US"/>
          </a:p>
        </p:txBody>
      </p:sp>
    </p:spTree>
    <p:extLst>
      <p:ext uri="{BB962C8B-B14F-4D97-AF65-F5344CB8AC3E}">
        <p14:creationId xmlns:p14="http://schemas.microsoft.com/office/powerpoint/2010/main" val="2667999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4252C586-4789-3141-95FC-2A0C0F3498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A9F14F9-A17B-FA4A-8517-7D1DD915AF30}" type="slidenum">
              <a:rPr lang="en-US" altLang="en-US" smtClean="0">
                <a:solidFill>
                  <a:srgbClr val="000000"/>
                </a:solidFill>
              </a:rPr>
              <a:pPr>
                <a:spcBef>
                  <a:spcPct val="0"/>
                </a:spcBef>
              </a:pPr>
              <a:t>8</a:t>
            </a:fld>
            <a:endParaRPr lang="en-US" altLang="en-US">
              <a:solidFill>
                <a:srgbClr val="000000"/>
              </a:solidFill>
            </a:endParaRPr>
          </a:p>
        </p:txBody>
      </p:sp>
      <p:sp>
        <p:nvSpPr>
          <p:cNvPr id="34818" name="Rectangle 2">
            <a:extLst>
              <a:ext uri="{FF2B5EF4-FFF2-40B4-BE49-F238E27FC236}">
                <a16:creationId xmlns:a16="http://schemas.microsoft.com/office/drawing/2014/main" id="{D6401169-717D-7F4F-AE2D-8020270B6C5C}"/>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77A3CEE9-A4BE-F940-B4DB-DC44A3E873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pPr marL="0" marR="0" lvl="0" indent="0" algn="r" defTabSz="923925" rtl="0" eaLnBrk="1" fontAlgn="base" latinLnBrk="0" hangingPunct="1">
              <a:lnSpc>
                <a:spcPct val="100000"/>
              </a:lnSpc>
              <a:spcBef>
                <a:spcPct val="0"/>
              </a:spcBef>
              <a:spcAft>
                <a:spcPct val="0"/>
              </a:spcAft>
              <a:buClrTx/>
              <a:buSzTx/>
              <a:buFontTx/>
              <a:buNone/>
              <a:tabLst/>
              <a:defRPr/>
            </a:pPr>
            <a:fld id="{F982F4EC-15AB-8042-A4C9-BCBE4D5D2892}" type="slidenum">
              <a:rPr kumimoji="0" lang="en-US" sz="1200" b="0" i="0" u="none" strike="noStrike" kern="1200" cap="none" spc="0" normalizeH="0" baseline="0" noProof="0">
                <a:ln>
                  <a:noFill/>
                </a:ln>
                <a:solidFill>
                  <a:srgbClr val="000000"/>
                </a:solidFill>
                <a:effectLst/>
                <a:uLnTx/>
                <a:uFillTx/>
                <a:latin typeface="Arial" pitchFamily="-65" charset="0"/>
                <a:ea typeface="ＭＳ Ｐゴシック"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pitchFamily="-65" charset="0"/>
              <a:ea typeface="ＭＳ Ｐゴシック" charset="-128"/>
              <a:cs typeface="+mn-cs"/>
            </a:endParaRPr>
          </a:p>
        </p:txBody>
      </p:sp>
      <p:sp>
        <p:nvSpPr>
          <p:cNvPr id="92163" name="Rectangle 2"/>
          <p:cNvSpPr>
            <a:spLocks noGrp="1" noRot="1" noChangeAspect="1" noChangeArrowheads="1" noTextEdit="1"/>
          </p:cNvSpPr>
          <p:nvPr>
            <p:ph type="sldImg"/>
          </p:nvPr>
        </p:nvSpPr>
        <p:spPr>
          <a:xfrm>
            <a:off x="2927350" y="515938"/>
            <a:ext cx="3441700" cy="2581275"/>
          </a:xfrm>
          <a:ln/>
        </p:spPr>
      </p:sp>
      <p:sp>
        <p:nvSpPr>
          <p:cNvPr id="92164"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2955042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569F013F-1678-5543-AA2D-CC7132A4A2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34199EF-8149-1C4A-B9C7-0B89CE6CDF1E}" type="slidenum">
              <a:rPr lang="en-US" altLang="en-US" smtClean="0"/>
              <a:pPr>
                <a:spcBef>
                  <a:spcPct val="0"/>
                </a:spcBef>
              </a:pPr>
              <a:t>9</a:t>
            </a:fld>
            <a:endParaRPr lang="en-US" altLang="en-US"/>
          </a:p>
        </p:txBody>
      </p:sp>
      <p:sp>
        <p:nvSpPr>
          <p:cNvPr id="36866" name="Rectangle 2">
            <a:extLst>
              <a:ext uri="{FF2B5EF4-FFF2-40B4-BE49-F238E27FC236}">
                <a16:creationId xmlns:a16="http://schemas.microsoft.com/office/drawing/2014/main" id="{810C2357-34E6-BC4A-8CC2-404866E31860}"/>
              </a:ext>
            </a:extLst>
          </p:cNvPr>
          <p:cNvSpPr>
            <a:spLocks noGrp="1" noRot="1" noChangeAspect="1" noChangeArrowheads="1" noTextEdit="1"/>
          </p:cNvSpPr>
          <p:nvPr>
            <p:ph type="sldImg"/>
          </p:nvPr>
        </p:nvSpPr>
        <p:spPr>
          <a:solidFill>
            <a:srgbClr val="FFFFFF"/>
          </a:solidFill>
          <a:ln/>
        </p:spPr>
      </p:sp>
      <p:sp>
        <p:nvSpPr>
          <p:cNvPr id="36867" name="Rectangle 3">
            <a:extLst>
              <a:ext uri="{FF2B5EF4-FFF2-40B4-BE49-F238E27FC236}">
                <a16:creationId xmlns:a16="http://schemas.microsoft.com/office/drawing/2014/main" id="{D8707CAA-85DE-A04C-825A-C1E94DE3D66D}"/>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Tree in Halifax – Image from Olga Zhaxybayeva – used as illustration for the ribosomal tree of life </a:t>
            </a:r>
          </a:p>
          <a:p>
            <a:pPr eaLnBrk="1" hangingPunct="1"/>
            <a:r>
              <a:rPr lang="en-US" altLang="en-US">
                <a:latin typeface="Arial" panose="020B0604020202020204" pitchFamily="34" charset="0"/>
                <a:ea typeface="ＭＳ Ｐゴシック" panose="020B0600070205080204" pitchFamily="34" charset="-128"/>
              </a:rPr>
              <a:t>?  What about life without ribosomes?  What other possibilities are there to root the tree of life?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97FC971C-BB68-5A4B-85C4-44F9170331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7FA7442-2A0B-9D44-96F9-5E3197FFD2AA}" type="slidenum">
              <a:rPr lang="en-US" altLang="en-US" smtClean="0">
                <a:solidFill>
                  <a:srgbClr val="000000"/>
                </a:solidFill>
              </a:rPr>
              <a:pPr>
                <a:spcBef>
                  <a:spcPct val="0"/>
                </a:spcBef>
              </a:pPr>
              <a:t>10</a:t>
            </a:fld>
            <a:endParaRPr lang="en-US" altLang="en-US">
              <a:solidFill>
                <a:srgbClr val="000000"/>
              </a:solidFill>
            </a:endParaRPr>
          </a:p>
        </p:txBody>
      </p:sp>
      <p:sp>
        <p:nvSpPr>
          <p:cNvPr id="38914" name="Rectangle 2">
            <a:extLst>
              <a:ext uri="{FF2B5EF4-FFF2-40B4-BE49-F238E27FC236}">
                <a16:creationId xmlns:a16="http://schemas.microsoft.com/office/drawing/2014/main" id="{D788BA44-836F-C245-BF21-893B370046D2}"/>
              </a:ext>
            </a:extLst>
          </p:cNvPr>
          <p:cNvSpPr>
            <a:spLocks noGrp="1" noRot="1" noChangeAspect="1" noChangeArrowheads="1" noTextEdit="1"/>
          </p:cNvSpPr>
          <p:nvPr>
            <p:ph type="sldImg"/>
          </p:nvPr>
        </p:nvSpPr>
        <p:spPr>
          <a:xfrm>
            <a:off x="2933700" y="522288"/>
            <a:ext cx="3429000" cy="2571750"/>
          </a:xfrm>
          <a:ln cap="flat"/>
        </p:spPr>
      </p:sp>
      <p:sp>
        <p:nvSpPr>
          <p:cNvPr id="35843" name="Rectangle 3">
            <a:extLst>
              <a:ext uri="{FF2B5EF4-FFF2-40B4-BE49-F238E27FC236}">
                <a16:creationId xmlns:a16="http://schemas.microsoft.com/office/drawing/2014/main" id="{788D0D2B-7722-B440-A896-521BBD11DE81}"/>
              </a:ext>
            </a:extLst>
          </p:cNvPr>
          <p:cNvSpPr>
            <a:spLocks noGrp="1" noChangeArrowheads="1"/>
          </p:cNvSpPr>
          <p:nvPr>
            <p:ph type="body" idx="1"/>
          </p:nvPr>
        </p:nvSpPr>
        <p:spPr>
          <a:ln/>
        </p:spPr>
        <p:txBody>
          <a:bodyPr/>
          <a:lstStyle/>
          <a:p>
            <a:pPr eaLnBrk="1" hangingPunct="1">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13FBDF5B-763C-C24B-BB7F-256A277E7A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233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233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233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233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5FABB31-B501-714A-8E6E-264390E06E37}" type="slidenum">
              <a:rPr lang="en-US" altLang="en-US" smtClean="0">
                <a:solidFill>
                  <a:srgbClr val="000000"/>
                </a:solidFill>
              </a:rPr>
              <a:pPr>
                <a:spcBef>
                  <a:spcPct val="0"/>
                </a:spcBef>
              </a:pPr>
              <a:t>12</a:t>
            </a:fld>
            <a:endParaRPr lang="en-US" altLang="en-US">
              <a:solidFill>
                <a:srgbClr val="000000"/>
              </a:solidFill>
            </a:endParaRPr>
          </a:p>
        </p:txBody>
      </p:sp>
      <p:sp>
        <p:nvSpPr>
          <p:cNvPr id="40962" name="Rectangle 2">
            <a:extLst>
              <a:ext uri="{FF2B5EF4-FFF2-40B4-BE49-F238E27FC236}">
                <a16:creationId xmlns:a16="http://schemas.microsoft.com/office/drawing/2014/main" id="{0671AE8B-B364-F04E-87BB-88D9E5E3F547}"/>
              </a:ext>
            </a:extLst>
          </p:cNvPr>
          <p:cNvSpPr>
            <a:spLocks noGrp="1" noRot="1" noChangeAspect="1" noChangeArrowheads="1" noTextEdit="1"/>
          </p:cNvSpPr>
          <p:nvPr>
            <p:ph type="sldImg"/>
          </p:nvPr>
        </p:nvSpPr>
        <p:spPr>
          <a:solidFill>
            <a:srgbClr val="FFFFFF"/>
          </a:solidFill>
          <a:ln/>
        </p:spPr>
      </p:sp>
      <p:sp>
        <p:nvSpPr>
          <p:cNvPr id="40963" name="Rectangle 3">
            <a:extLst>
              <a:ext uri="{FF2B5EF4-FFF2-40B4-BE49-F238E27FC236}">
                <a16:creationId xmlns:a16="http://schemas.microsoft.com/office/drawing/2014/main" id="{2F997AAF-E513-EE46-B85E-9AA7DA9CFEF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2D733F46-55BB-0A4E-B5B2-521B5A055F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28B687D-E307-D84C-8B3A-55297E5191AA}" type="slidenum">
              <a:rPr lang="en-US" altLang="en-US" smtClean="0"/>
              <a:pPr>
                <a:spcBef>
                  <a:spcPct val="0"/>
                </a:spcBef>
              </a:pPr>
              <a:t>13</a:t>
            </a:fld>
            <a:endParaRPr lang="en-US" altLang="en-US"/>
          </a:p>
        </p:txBody>
      </p:sp>
      <p:sp>
        <p:nvSpPr>
          <p:cNvPr id="43010" name="Rectangle 1026">
            <a:extLst>
              <a:ext uri="{FF2B5EF4-FFF2-40B4-BE49-F238E27FC236}">
                <a16:creationId xmlns:a16="http://schemas.microsoft.com/office/drawing/2014/main" id="{5E9C32D7-B627-A04F-9468-F1ECFFB321A0}"/>
              </a:ext>
            </a:extLst>
          </p:cNvPr>
          <p:cNvSpPr>
            <a:spLocks noGrp="1" noRot="1" noChangeAspect="1" noChangeArrowheads="1" noTextEdit="1"/>
          </p:cNvSpPr>
          <p:nvPr>
            <p:ph type="sldImg"/>
          </p:nvPr>
        </p:nvSpPr>
        <p:spPr>
          <a:ln/>
        </p:spPr>
      </p:sp>
      <p:sp>
        <p:nvSpPr>
          <p:cNvPr id="43011" name="Rectangle 1027">
            <a:extLst>
              <a:ext uri="{FF2B5EF4-FFF2-40B4-BE49-F238E27FC236}">
                <a16:creationId xmlns:a16="http://schemas.microsoft.com/office/drawing/2014/main" id="{F7D43026-EBEE-0A4C-88B6-0C2C96FCDE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B446882B-3985-BE43-8AE5-7FD03973AF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24AB38D-80D1-7B43-93A9-7AA10D588393}" type="slidenum">
              <a:rPr lang="en-US" altLang="en-US" smtClean="0"/>
              <a:pPr>
                <a:spcBef>
                  <a:spcPct val="0"/>
                </a:spcBef>
              </a:pPr>
              <a:t>14</a:t>
            </a:fld>
            <a:endParaRPr lang="en-US" altLang="en-US"/>
          </a:p>
        </p:txBody>
      </p:sp>
      <p:sp>
        <p:nvSpPr>
          <p:cNvPr id="45058" name="Rectangle 1026">
            <a:extLst>
              <a:ext uri="{FF2B5EF4-FFF2-40B4-BE49-F238E27FC236}">
                <a16:creationId xmlns:a16="http://schemas.microsoft.com/office/drawing/2014/main" id="{8DDFCB9D-017F-6D47-B69B-0AE5E4355601}"/>
              </a:ext>
            </a:extLst>
          </p:cNvPr>
          <p:cNvSpPr>
            <a:spLocks noGrp="1" noRot="1" noChangeAspect="1" noChangeArrowheads="1" noTextEdit="1"/>
          </p:cNvSpPr>
          <p:nvPr>
            <p:ph type="sldImg"/>
          </p:nvPr>
        </p:nvSpPr>
        <p:spPr>
          <a:ln/>
        </p:spPr>
      </p:sp>
      <p:sp>
        <p:nvSpPr>
          <p:cNvPr id="45059" name="Rectangle 1027">
            <a:extLst>
              <a:ext uri="{FF2B5EF4-FFF2-40B4-BE49-F238E27FC236}">
                <a16:creationId xmlns:a16="http://schemas.microsoft.com/office/drawing/2014/main" id="{7F495A07-7F84-A448-B7F9-C500C2C1E4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A specimen in Darwin’s herbarium labeled as coral, actually is a red algae.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3BCDB937-483B-5A44-9F92-10C7FEF2CE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2510069-6226-FD48-A8D7-7C656518CCF2}" type="slidenum">
              <a:rPr lang="en-US" altLang="en-US" smtClean="0"/>
              <a:pPr>
                <a:spcBef>
                  <a:spcPct val="0"/>
                </a:spcBef>
              </a:pPr>
              <a:t>15</a:t>
            </a:fld>
            <a:endParaRPr lang="en-US" altLang="en-US"/>
          </a:p>
        </p:txBody>
      </p:sp>
      <p:sp>
        <p:nvSpPr>
          <p:cNvPr id="47106" name="Rectangle 1026">
            <a:extLst>
              <a:ext uri="{FF2B5EF4-FFF2-40B4-BE49-F238E27FC236}">
                <a16:creationId xmlns:a16="http://schemas.microsoft.com/office/drawing/2014/main" id="{68E21296-8B70-504D-9388-6943585F5F46}"/>
              </a:ext>
            </a:extLst>
          </p:cNvPr>
          <p:cNvSpPr>
            <a:spLocks noGrp="1" noRot="1" noChangeAspect="1" noChangeArrowheads="1" noTextEdit="1"/>
          </p:cNvSpPr>
          <p:nvPr>
            <p:ph type="sldImg"/>
          </p:nvPr>
        </p:nvSpPr>
        <p:spPr>
          <a:solidFill>
            <a:srgbClr val="FFFFFF"/>
          </a:solidFill>
          <a:ln/>
        </p:spPr>
      </p:sp>
      <p:sp>
        <p:nvSpPr>
          <p:cNvPr id="47107" name="Rectangle 1027">
            <a:extLst>
              <a:ext uri="{FF2B5EF4-FFF2-40B4-BE49-F238E27FC236}">
                <a16:creationId xmlns:a16="http://schemas.microsoft.com/office/drawing/2014/main" id="{15A7D237-E865-C44D-AA3C-8A1E9815620F}"/>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altLang="en-US" sz="2400">
                <a:latin typeface="Arial" panose="020B0604020202020204" pitchFamily="34" charset="0"/>
                <a:ea typeface="ＭＳ Ｐゴシック" panose="020B0600070205080204" pitchFamily="34" charset="-128"/>
              </a:rPr>
              <a:t>The </a:t>
            </a:r>
            <a:r>
              <a:rPr lang="ja-JP" altLang="en-US" sz="2400">
                <a:latin typeface="Arial" panose="020B0604020202020204" pitchFamily="34" charset="0"/>
                <a:ea typeface="ＭＳ Ｐゴシック" panose="020B0600070205080204" pitchFamily="34" charset="-128"/>
              </a:rPr>
              <a:t>“</a:t>
            </a:r>
            <a:r>
              <a:rPr lang="en-US" altLang="ja-JP" sz="2400">
                <a:latin typeface="Arial" panose="020B0604020202020204" pitchFamily="34" charset="0"/>
                <a:ea typeface="ＭＳ Ｐゴシック" panose="020B0600070205080204" pitchFamily="34" charset="-128"/>
              </a:rPr>
              <a:t>Coral of Life</a:t>
            </a:r>
            <a:r>
              <a:rPr lang="ja-JP" altLang="en-US" sz="2400">
                <a:latin typeface="Arial" panose="020B0604020202020204" pitchFamily="34" charset="0"/>
                <a:ea typeface="ＭＳ Ｐゴシック" panose="020B0600070205080204" pitchFamily="34" charset="-128"/>
              </a:rPr>
              <a:t>”</a:t>
            </a:r>
            <a:r>
              <a:rPr lang="en-US" altLang="ja-JP" sz="2400">
                <a:latin typeface="Arial" panose="020B0604020202020204" pitchFamily="34" charset="0"/>
                <a:ea typeface="ＭＳ Ｐゴシック" panose="020B0600070205080204" pitchFamily="34" charset="-128"/>
              </a:rPr>
              <a:t> and the transfer of characters from now extinct into surviving lineages</a:t>
            </a:r>
          </a:p>
          <a:p>
            <a:pPr>
              <a:spcBef>
                <a:spcPct val="0"/>
              </a:spcBef>
            </a:pPr>
            <a:endParaRPr lang="en-US" altLang="en-US" sz="240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1">
            <a:extLst>
              <a:ext uri="{FF2B5EF4-FFF2-40B4-BE49-F238E27FC236}">
                <a16:creationId xmlns:a16="http://schemas.microsoft.com/office/drawing/2014/main" id="{241828AA-2F5E-8340-BAF7-31EC5A9A76BF}"/>
              </a:ext>
            </a:extLst>
          </p:cNvPr>
          <p:cNvSpPr>
            <a:spLocks noGrp="1" noRot="1" noChangeAspect="1" noChangeArrowheads="1" noTextEdit="1"/>
          </p:cNvSpPr>
          <p:nvPr>
            <p:ph type="sldImg"/>
          </p:nvPr>
        </p:nvSpPr>
        <p:spPr>
          <a:xfrm>
            <a:off x="3073400" y="687388"/>
            <a:ext cx="3148013" cy="2360612"/>
          </a:xfrm>
          <a:solidFill>
            <a:srgbClr val="FFFFFF"/>
          </a:solidFill>
          <a:ln/>
        </p:spPr>
      </p:sp>
      <p:sp>
        <p:nvSpPr>
          <p:cNvPr id="57347" name="Text Box 2">
            <a:extLst>
              <a:ext uri="{FF2B5EF4-FFF2-40B4-BE49-F238E27FC236}">
                <a16:creationId xmlns:a16="http://schemas.microsoft.com/office/drawing/2014/main" id="{DDDC5845-F24E-D14E-A8D6-9232C4BF1950}"/>
              </a:ext>
            </a:extLst>
          </p:cNvPr>
          <p:cNvSpPr>
            <a:spLocks noGrp="1" noChangeArrowheads="1"/>
          </p:cNvSpPr>
          <p:nvPr>
            <p:ph type="body" idx="1"/>
          </p:nvPr>
        </p:nvSpPr>
        <p:spPr>
          <a:xfrm>
            <a:off x="1417638" y="3276600"/>
            <a:ext cx="6467475" cy="2617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688" y="2130695"/>
            <a:ext cx="7772977" cy="1469371"/>
          </a:xfrm>
        </p:spPr>
        <p:txBody>
          <a:bodyPr/>
          <a:lstStyle/>
          <a:p>
            <a:r>
              <a:rPr lang="en-US"/>
              <a:t>Click to edit Master title style</a:t>
            </a:r>
          </a:p>
        </p:txBody>
      </p:sp>
      <p:sp>
        <p:nvSpPr>
          <p:cNvPr id="3" name="Subtitle 2"/>
          <p:cNvSpPr>
            <a:spLocks noGrp="1"/>
          </p:cNvSpPr>
          <p:nvPr>
            <p:ph type="subTitle" idx="1"/>
          </p:nvPr>
        </p:nvSpPr>
        <p:spPr>
          <a:xfrm>
            <a:off x="1371199" y="3885640"/>
            <a:ext cx="6401955" cy="1753721"/>
          </a:xfrm>
        </p:spPr>
        <p:txBody>
          <a:bodyPr/>
          <a:lstStyle>
            <a:lvl1pPr marL="0" indent="0" algn="ctr">
              <a:buNone/>
              <a:defRPr/>
            </a:lvl1pPr>
            <a:lvl2pPr marL="401929" indent="0" algn="ctr">
              <a:buNone/>
              <a:defRPr/>
            </a:lvl2pPr>
            <a:lvl3pPr marL="803849" indent="0" algn="ctr">
              <a:buNone/>
              <a:defRPr/>
            </a:lvl3pPr>
            <a:lvl4pPr marL="1205806" indent="0" algn="ctr">
              <a:buNone/>
              <a:defRPr/>
            </a:lvl4pPr>
            <a:lvl5pPr marL="1607733" indent="0" algn="ctr">
              <a:buNone/>
              <a:defRPr/>
            </a:lvl5pPr>
            <a:lvl6pPr marL="2009673" indent="0" algn="ctr">
              <a:buNone/>
              <a:defRPr/>
            </a:lvl6pPr>
            <a:lvl7pPr marL="2411605" indent="0" algn="ctr">
              <a:buNone/>
              <a:defRPr/>
            </a:lvl7pPr>
            <a:lvl8pPr marL="2813544" indent="0" algn="ctr">
              <a:buNone/>
              <a:defRPr/>
            </a:lvl8pPr>
            <a:lvl9pPr marL="32154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709C2EA-5412-3B40-907C-72B1DE0BDD20}"/>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09D3574E-A06C-C74C-8D81-CA71C9F54AAF}"/>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7B782F32-D49B-344D-8126-72770A2BE030}"/>
              </a:ext>
            </a:extLst>
          </p:cNvPr>
          <p:cNvSpPr>
            <a:spLocks noGrp="1" noChangeArrowheads="1"/>
          </p:cNvSpPr>
          <p:nvPr>
            <p:ph type="sldNum" sz="quarter" idx="12"/>
          </p:nvPr>
        </p:nvSpPr>
        <p:spPr/>
        <p:txBody>
          <a:bodyPr/>
          <a:lstStyle>
            <a:lvl1pPr defTabSz="914400">
              <a:defRPr/>
            </a:lvl1pPr>
          </a:lstStyle>
          <a:p>
            <a:pPr>
              <a:defRPr/>
            </a:pPr>
            <a:fld id="{9D4B0D2F-8937-BD49-A2C9-EB900B35CAF3}" type="slidenum">
              <a:rPr lang="en-US" altLang="en-US"/>
              <a:pPr>
                <a:defRPr/>
              </a:pPr>
              <a:t>‹#›</a:t>
            </a:fld>
            <a:endParaRPr lang="en-US" altLang="en-US"/>
          </a:p>
        </p:txBody>
      </p:sp>
    </p:spTree>
    <p:extLst>
      <p:ext uri="{BB962C8B-B14F-4D97-AF65-F5344CB8AC3E}">
        <p14:creationId xmlns:p14="http://schemas.microsoft.com/office/powerpoint/2010/main" val="2990773146"/>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447DD1C-6108-7E49-9F40-8ABDE7C5A64A}"/>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ABB378EB-BB0F-7F42-8C0B-30558305CE71}"/>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D4F9B8BC-DE58-5E41-96A1-57890F31610E}"/>
              </a:ext>
            </a:extLst>
          </p:cNvPr>
          <p:cNvSpPr>
            <a:spLocks noGrp="1" noChangeArrowheads="1"/>
          </p:cNvSpPr>
          <p:nvPr>
            <p:ph type="sldNum" sz="quarter" idx="12"/>
          </p:nvPr>
        </p:nvSpPr>
        <p:spPr/>
        <p:txBody>
          <a:bodyPr/>
          <a:lstStyle>
            <a:lvl1pPr defTabSz="914400">
              <a:defRPr/>
            </a:lvl1pPr>
          </a:lstStyle>
          <a:p>
            <a:pPr>
              <a:defRPr/>
            </a:pPr>
            <a:fld id="{3A889CA0-EB05-4D48-9C75-473B686CFB0C}" type="slidenum">
              <a:rPr lang="en-US" altLang="en-US"/>
              <a:pPr>
                <a:defRPr/>
              </a:pPr>
              <a:t>‹#›</a:t>
            </a:fld>
            <a:endParaRPr lang="en-US" altLang="en-US"/>
          </a:p>
        </p:txBody>
      </p:sp>
    </p:spTree>
    <p:extLst>
      <p:ext uri="{BB962C8B-B14F-4D97-AF65-F5344CB8AC3E}">
        <p14:creationId xmlns:p14="http://schemas.microsoft.com/office/powerpoint/2010/main" val="2435766386"/>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6008" y="609321"/>
            <a:ext cx="1942523" cy="54866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516" y="609321"/>
            <a:ext cx="5691909" cy="54866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9F164B-A8DD-914D-9445-CA2242E21D4E}"/>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0A99EF40-93C9-1F4F-B4FE-FE8C00333D04}"/>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E794D859-2498-6442-BDE2-EAD3A592976E}"/>
              </a:ext>
            </a:extLst>
          </p:cNvPr>
          <p:cNvSpPr>
            <a:spLocks noGrp="1" noChangeArrowheads="1"/>
          </p:cNvSpPr>
          <p:nvPr>
            <p:ph type="sldNum" sz="quarter" idx="12"/>
          </p:nvPr>
        </p:nvSpPr>
        <p:spPr/>
        <p:txBody>
          <a:bodyPr/>
          <a:lstStyle>
            <a:lvl1pPr defTabSz="914400">
              <a:defRPr/>
            </a:lvl1pPr>
          </a:lstStyle>
          <a:p>
            <a:pPr>
              <a:defRPr/>
            </a:pPr>
            <a:fld id="{A59D3DFC-AE81-B14B-AE7F-8D93F0A3548E}" type="slidenum">
              <a:rPr lang="en-US" altLang="en-US"/>
              <a:pPr>
                <a:defRPr/>
              </a:pPr>
              <a:t>‹#›</a:t>
            </a:fld>
            <a:endParaRPr lang="en-US" altLang="en-US"/>
          </a:p>
        </p:txBody>
      </p:sp>
    </p:spTree>
    <p:extLst>
      <p:ext uri="{BB962C8B-B14F-4D97-AF65-F5344CB8AC3E}">
        <p14:creationId xmlns:p14="http://schemas.microsoft.com/office/powerpoint/2010/main" val="8851044"/>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697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43441" indent="0" algn="ctr">
              <a:buNone/>
              <a:defRPr/>
            </a:lvl2pPr>
            <a:lvl3pPr marL="886869" indent="0" algn="ctr">
              <a:buNone/>
              <a:defRPr/>
            </a:lvl3pPr>
            <a:lvl4pPr marL="1330299" indent="0" algn="ctr">
              <a:buNone/>
              <a:defRPr/>
            </a:lvl4pPr>
            <a:lvl5pPr marL="1773733" indent="0" algn="ctr">
              <a:buNone/>
              <a:defRPr/>
            </a:lvl5pPr>
            <a:lvl6pPr marL="2217158" indent="0" algn="ctr">
              <a:buNone/>
              <a:defRPr/>
            </a:lvl6pPr>
            <a:lvl7pPr marL="2660588" indent="0" algn="ctr">
              <a:buNone/>
              <a:defRPr/>
            </a:lvl7pPr>
            <a:lvl8pPr marL="3104029" indent="0" algn="ctr">
              <a:buNone/>
              <a:defRPr/>
            </a:lvl8pPr>
            <a:lvl9pPr marL="3547454"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1D3DCF6-DECA-CC48-9398-7410A9D96A01}"/>
              </a:ext>
            </a:extLst>
          </p:cNvPr>
          <p:cNvSpPr>
            <a:spLocks noGrp="1" noChangeArrowheads="1"/>
          </p:cNvSpPr>
          <p:nvPr>
            <p:ph type="dt" sz="half" idx="10"/>
          </p:nvPr>
        </p:nvSpPr>
        <p:spPr>
          <a:xfrm>
            <a:off x="685800" y="6248400"/>
            <a:ext cx="1905000" cy="457200"/>
          </a:xfrm>
          <a:prstGeom prst="rect">
            <a:avLst/>
          </a:prstGeom>
        </p:spPr>
        <p:txBody>
          <a:bodyPr lIns="79698" tIns="39833" rIns="79698" bIns="39833"/>
          <a:lstStyle>
            <a:lvl1pPr defTabSz="899274" eaLnBrk="1" hangingPunct="1">
              <a:defRPr sz="2200">
                <a:solidFill>
                  <a:srgbClr val="000000"/>
                </a:solidFill>
                <a:latin typeface="Arial" pitchFamily="-65"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AAE10B2D-C173-4F42-BB07-D29FD9A09358}"/>
              </a:ext>
            </a:extLst>
          </p:cNvPr>
          <p:cNvSpPr>
            <a:spLocks noGrp="1" noChangeArrowheads="1"/>
          </p:cNvSpPr>
          <p:nvPr>
            <p:ph type="ftr" sz="quarter" idx="11"/>
          </p:nvPr>
        </p:nvSpPr>
        <p:spPr>
          <a:xfrm>
            <a:off x="3124200" y="6248400"/>
            <a:ext cx="2895600" cy="457200"/>
          </a:xfrm>
          <a:prstGeom prst="rect">
            <a:avLst/>
          </a:prstGeom>
        </p:spPr>
        <p:txBody>
          <a:bodyPr lIns="79698" tIns="39833" rIns="79698" bIns="39833"/>
          <a:lstStyle>
            <a:lvl1pPr defTabSz="899274" eaLnBrk="1" hangingPunct="1">
              <a:defRPr sz="2200">
                <a:solidFill>
                  <a:srgbClr val="000000"/>
                </a:solidFill>
                <a:latin typeface="Arial" pitchFamily="-65"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B763A670-01A1-904F-9183-319562DC7F04}"/>
              </a:ext>
            </a:extLst>
          </p:cNvPr>
          <p:cNvSpPr>
            <a:spLocks noGrp="1" noChangeArrowheads="1"/>
          </p:cNvSpPr>
          <p:nvPr>
            <p:ph type="sldNum" sz="quarter" idx="12"/>
          </p:nvPr>
        </p:nvSpPr>
        <p:spPr>
          <a:xfrm>
            <a:off x="6553200" y="6248400"/>
            <a:ext cx="1905000" cy="457200"/>
          </a:xfrm>
          <a:prstGeom prst="rect">
            <a:avLst/>
          </a:prstGeom>
        </p:spPr>
        <p:txBody>
          <a:bodyPr vert="horz" wrap="square" lIns="79698" tIns="39833" rIns="79698" bIns="39833" numCol="1" anchor="t" anchorCtr="0" compatLnSpc="1">
            <a:prstTxWarp prst="textNoShape">
              <a:avLst/>
            </a:prstTxWarp>
          </a:bodyPr>
          <a:lstStyle>
            <a:lvl1pPr defTabSz="898525" eaLnBrk="1" hangingPunct="1">
              <a:defRPr sz="2200">
                <a:solidFill>
                  <a:srgbClr val="000000"/>
                </a:solidFill>
              </a:defRPr>
            </a:lvl1pPr>
          </a:lstStyle>
          <a:p>
            <a:pPr>
              <a:defRPr/>
            </a:pPr>
            <a:fld id="{61FE6828-0B76-F04D-9773-5B716D5C12CC}" type="slidenum">
              <a:rPr lang="en-US" altLang="en-US"/>
              <a:pPr>
                <a:defRPr/>
              </a:pPr>
              <a:t>‹#›</a:t>
            </a:fld>
            <a:endParaRPr lang="en-US" altLang="en-US"/>
          </a:p>
        </p:txBody>
      </p:sp>
    </p:spTree>
    <p:extLst>
      <p:ext uri="{BB962C8B-B14F-4D97-AF65-F5344CB8AC3E}">
        <p14:creationId xmlns:p14="http://schemas.microsoft.com/office/powerpoint/2010/main" val="358941161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8B42D3A-63F5-7F41-929D-D2415E884DF5}"/>
              </a:ext>
            </a:extLst>
          </p:cNvPr>
          <p:cNvSpPr>
            <a:spLocks noGrp="1" noChangeArrowheads="1"/>
          </p:cNvSpPr>
          <p:nvPr>
            <p:ph type="dt" sz="half" idx="10"/>
          </p:nvPr>
        </p:nvSpPr>
        <p:spPr>
          <a:xfrm>
            <a:off x="685800" y="6248400"/>
            <a:ext cx="1905000" cy="457200"/>
          </a:xfrm>
          <a:prstGeom prst="rect">
            <a:avLst/>
          </a:prstGeom>
        </p:spPr>
        <p:txBody>
          <a:bodyPr lIns="79892" tIns="39935" rIns="79892" bIns="39935"/>
          <a:lstStyle>
            <a:lvl1pPr defTabSz="899274" eaLnBrk="1" hangingPunct="1">
              <a:defRPr sz="2200">
                <a:solidFill>
                  <a:srgbClr val="000000"/>
                </a:solidFill>
                <a:latin typeface="Arial" pitchFamily="-65" charset="0"/>
                <a:ea typeface="Lucida Sans Unicode"/>
              </a:defRPr>
            </a:lvl1pPr>
          </a:lstStyle>
          <a:p>
            <a:pPr>
              <a:defRPr/>
            </a:pPr>
            <a:endParaRPr lang="en-US"/>
          </a:p>
        </p:txBody>
      </p:sp>
      <p:sp>
        <p:nvSpPr>
          <p:cNvPr id="5" name="Rectangle 5">
            <a:extLst>
              <a:ext uri="{FF2B5EF4-FFF2-40B4-BE49-F238E27FC236}">
                <a16:creationId xmlns:a16="http://schemas.microsoft.com/office/drawing/2014/main" id="{10CC8AC7-984A-2446-BCC2-041A2459E6A0}"/>
              </a:ext>
            </a:extLst>
          </p:cNvPr>
          <p:cNvSpPr>
            <a:spLocks noGrp="1" noChangeArrowheads="1"/>
          </p:cNvSpPr>
          <p:nvPr>
            <p:ph type="ftr" sz="quarter" idx="11"/>
          </p:nvPr>
        </p:nvSpPr>
        <p:spPr>
          <a:xfrm>
            <a:off x="3124200" y="6248400"/>
            <a:ext cx="2895600" cy="457200"/>
          </a:xfrm>
          <a:prstGeom prst="rect">
            <a:avLst/>
          </a:prstGeom>
        </p:spPr>
        <p:txBody>
          <a:bodyPr lIns="79892" tIns="39935" rIns="79892" bIns="39935"/>
          <a:lstStyle>
            <a:lvl1pPr defTabSz="899274" eaLnBrk="1" hangingPunct="1">
              <a:defRPr sz="2200">
                <a:solidFill>
                  <a:srgbClr val="000000"/>
                </a:solidFill>
                <a:latin typeface="Arial" pitchFamily="-65" charset="0"/>
                <a:ea typeface="Lucida Sans Unicode"/>
              </a:defRPr>
            </a:lvl1pPr>
          </a:lstStyle>
          <a:p>
            <a:pPr>
              <a:defRPr/>
            </a:pPr>
            <a:endParaRPr lang="en-US"/>
          </a:p>
        </p:txBody>
      </p:sp>
      <p:sp>
        <p:nvSpPr>
          <p:cNvPr id="6" name="Rectangle 6">
            <a:extLst>
              <a:ext uri="{FF2B5EF4-FFF2-40B4-BE49-F238E27FC236}">
                <a16:creationId xmlns:a16="http://schemas.microsoft.com/office/drawing/2014/main" id="{11662A32-EB56-5B4D-8F26-705903E9B388}"/>
              </a:ext>
            </a:extLst>
          </p:cNvPr>
          <p:cNvSpPr>
            <a:spLocks noGrp="1" noChangeArrowheads="1"/>
          </p:cNvSpPr>
          <p:nvPr>
            <p:ph type="sldNum" sz="quarter" idx="12"/>
          </p:nvPr>
        </p:nvSpPr>
        <p:spPr>
          <a:xfrm>
            <a:off x="6553200" y="6248400"/>
            <a:ext cx="1905000" cy="457200"/>
          </a:xfrm>
          <a:prstGeom prst="rect">
            <a:avLst/>
          </a:prstGeom>
        </p:spPr>
        <p:txBody>
          <a:bodyPr vert="horz" wrap="square" lIns="79892" tIns="39935" rIns="79892" bIns="39935" numCol="1" anchor="t" anchorCtr="0" compatLnSpc="1">
            <a:prstTxWarp prst="textNoShape">
              <a:avLst/>
            </a:prstTxWarp>
          </a:bodyPr>
          <a:lstStyle>
            <a:lvl1pPr defTabSz="898525" eaLnBrk="1" hangingPunct="1">
              <a:defRPr sz="2200">
                <a:solidFill>
                  <a:srgbClr val="000000"/>
                </a:solidFill>
              </a:defRPr>
            </a:lvl1pPr>
          </a:lstStyle>
          <a:p>
            <a:pPr>
              <a:defRPr/>
            </a:pPr>
            <a:fld id="{2F64162F-B57F-D041-AC65-0E722A34C4AD}" type="slidenum">
              <a:rPr lang="en-US" altLang="en-US"/>
              <a:pPr>
                <a:defRPr/>
              </a:pPr>
              <a:t>‹#›</a:t>
            </a:fld>
            <a:endParaRPr lang="en-US" altLang="en-US"/>
          </a:p>
        </p:txBody>
      </p:sp>
    </p:spTree>
    <p:extLst>
      <p:ext uri="{BB962C8B-B14F-4D97-AF65-F5344CB8AC3E}">
        <p14:creationId xmlns:p14="http://schemas.microsoft.com/office/powerpoint/2010/main" val="221469767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772" y="1982146"/>
            <a:ext cx="3817215"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73" y="1982146"/>
            <a:ext cx="3817216"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D999EA-3DA1-4E44-A17F-3AA9F0E6E588}"/>
              </a:ext>
            </a:extLst>
          </p:cNvPr>
          <p:cNvSpPr>
            <a:spLocks noGrp="1" noChangeArrowheads="1"/>
          </p:cNvSpPr>
          <p:nvPr>
            <p:ph type="dt" sz="half" idx="10"/>
          </p:nvPr>
        </p:nvSpPr>
        <p:spPr>
          <a:xfrm>
            <a:off x="685800" y="6248400"/>
            <a:ext cx="1905000" cy="457200"/>
          </a:xfrm>
          <a:prstGeom prst="rect">
            <a:avLst/>
          </a:prstGeom>
        </p:spPr>
        <p:txBody>
          <a:bodyPr lIns="79892" tIns="39935" rIns="79892" bIns="39935"/>
          <a:lstStyle>
            <a:lvl1pPr defTabSz="899274" eaLnBrk="1" hangingPunct="1">
              <a:defRPr sz="2200">
                <a:solidFill>
                  <a:srgbClr val="FFFFFF"/>
                </a:solidFill>
                <a:latin typeface="Arial" pitchFamily="-65" charset="0"/>
                <a:ea typeface="Lucida Sans Unicode"/>
              </a:defRPr>
            </a:lvl1pPr>
          </a:lstStyle>
          <a:p>
            <a:pPr>
              <a:defRPr/>
            </a:pPr>
            <a:endParaRPr lang="en-US"/>
          </a:p>
        </p:txBody>
      </p:sp>
      <p:sp>
        <p:nvSpPr>
          <p:cNvPr id="6" name="Footer Placeholder 5">
            <a:extLst>
              <a:ext uri="{FF2B5EF4-FFF2-40B4-BE49-F238E27FC236}">
                <a16:creationId xmlns:a16="http://schemas.microsoft.com/office/drawing/2014/main" id="{6A395106-8BAA-394D-A102-439F5CB2A9F0}"/>
              </a:ext>
            </a:extLst>
          </p:cNvPr>
          <p:cNvSpPr>
            <a:spLocks noGrp="1" noChangeArrowheads="1"/>
          </p:cNvSpPr>
          <p:nvPr>
            <p:ph type="ftr" sz="quarter" idx="11"/>
          </p:nvPr>
        </p:nvSpPr>
        <p:spPr>
          <a:xfrm>
            <a:off x="3124200" y="6248400"/>
            <a:ext cx="2895600" cy="457200"/>
          </a:xfrm>
          <a:prstGeom prst="rect">
            <a:avLst/>
          </a:prstGeom>
        </p:spPr>
        <p:txBody>
          <a:bodyPr lIns="79892" tIns="39935" rIns="79892" bIns="39935"/>
          <a:lstStyle>
            <a:lvl1pPr defTabSz="899274" eaLnBrk="1" hangingPunct="1">
              <a:defRPr sz="2200">
                <a:solidFill>
                  <a:srgbClr val="FFFFFF"/>
                </a:solidFill>
                <a:latin typeface="Arial" pitchFamily="-65" charset="0"/>
                <a:ea typeface="Lucida Sans Unicode"/>
              </a:defRPr>
            </a:lvl1pPr>
          </a:lstStyle>
          <a:p>
            <a:pPr>
              <a:defRPr/>
            </a:pPr>
            <a:endParaRPr lang="en-US"/>
          </a:p>
        </p:txBody>
      </p:sp>
      <p:sp>
        <p:nvSpPr>
          <p:cNvPr id="7" name="Slide Number Placeholder 6">
            <a:extLst>
              <a:ext uri="{FF2B5EF4-FFF2-40B4-BE49-F238E27FC236}">
                <a16:creationId xmlns:a16="http://schemas.microsoft.com/office/drawing/2014/main" id="{8CEAE013-11EB-DA43-9384-EA7BEFDD87A9}"/>
              </a:ext>
            </a:extLst>
          </p:cNvPr>
          <p:cNvSpPr>
            <a:spLocks noGrp="1" noChangeArrowheads="1"/>
          </p:cNvSpPr>
          <p:nvPr>
            <p:ph type="sldNum" sz="quarter" idx="12"/>
          </p:nvPr>
        </p:nvSpPr>
        <p:spPr>
          <a:xfrm>
            <a:off x="6553200" y="6248400"/>
            <a:ext cx="1905000" cy="457200"/>
          </a:xfrm>
          <a:prstGeom prst="rect">
            <a:avLst/>
          </a:prstGeom>
        </p:spPr>
        <p:txBody>
          <a:bodyPr vert="horz" wrap="square" lIns="79892" tIns="39935" rIns="79892" bIns="39935" numCol="1" anchor="t" anchorCtr="0" compatLnSpc="1">
            <a:prstTxWarp prst="textNoShape">
              <a:avLst/>
            </a:prstTxWarp>
          </a:bodyPr>
          <a:lstStyle>
            <a:lvl1pPr defTabSz="898525" eaLnBrk="1" hangingPunct="1">
              <a:defRPr sz="2200">
                <a:solidFill>
                  <a:srgbClr val="FFFFFF"/>
                </a:solidFill>
              </a:defRPr>
            </a:lvl1pPr>
          </a:lstStyle>
          <a:p>
            <a:pPr>
              <a:defRPr/>
            </a:pPr>
            <a:fld id="{F2B93CFC-7B3F-E54E-A161-9A2A331E900D}" type="slidenum">
              <a:rPr lang="en-US" altLang="en-US"/>
              <a:pPr>
                <a:defRPr/>
              </a:pPr>
              <a:t>‹#›</a:t>
            </a:fld>
            <a:endParaRPr lang="en-US" altLang="en-US"/>
          </a:p>
        </p:txBody>
      </p:sp>
    </p:spTree>
    <p:extLst>
      <p:ext uri="{BB962C8B-B14F-4D97-AF65-F5344CB8AC3E}">
        <p14:creationId xmlns:p14="http://schemas.microsoft.com/office/powerpoint/2010/main" val="2158316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B5B3A8F-9173-5245-AE91-5D69628DFC89}"/>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3" name="Rectangle 5">
            <a:extLst>
              <a:ext uri="{FF2B5EF4-FFF2-40B4-BE49-F238E27FC236}">
                <a16:creationId xmlns:a16="http://schemas.microsoft.com/office/drawing/2014/main" id="{77F37881-AAB0-BA4B-AEB1-C3E6FFE418C8}"/>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4" name="Rectangle 6">
            <a:extLst>
              <a:ext uri="{FF2B5EF4-FFF2-40B4-BE49-F238E27FC236}">
                <a16:creationId xmlns:a16="http://schemas.microsoft.com/office/drawing/2014/main" id="{B6450247-34F1-0F4F-B953-638CD9D274A7}"/>
              </a:ext>
            </a:extLst>
          </p:cNvPr>
          <p:cNvSpPr>
            <a:spLocks noGrp="1" noChangeArrowheads="1"/>
          </p:cNvSpPr>
          <p:nvPr>
            <p:ph type="sldNum" sz="quarter" idx="12"/>
          </p:nvPr>
        </p:nvSpPr>
        <p:spPr/>
        <p:txBody>
          <a:bodyPr/>
          <a:lstStyle>
            <a:lvl1pPr defTabSz="914400">
              <a:defRPr/>
            </a:lvl1pPr>
          </a:lstStyle>
          <a:p>
            <a:pPr>
              <a:defRPr/>
            </a:pPr>
            <a:fld id="{1FA296F6-8BF6-BE47-8D88-6F50FEA3F990}" type="slidenum">
              <a:rPr lang="en-US" altLang="en-US"/>
              <a:pPr>
                <a:defRPr/>
              </a:pPr>
              <a:t>‹#›</a:t>
            </a:fld>
            <a:endParaRPr lang="en-US" altLang="en-US"/>
          </a:p>
        </p:txBody>
      </p:sp>
    </p:spTree>
    <p:extLst>
      <p:ext uri="{BB962C8B-B14F-4D97-AF65-F5344CB8AC3E}">
        <p14:creationId xmlns:p14="http://schemas.microsoft.com/office/powerpoint/2010/main" val="1765724452"/>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FBFFDFC-7835-3A4A-9F5A-E403E72B7DFD}"/>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5CDCE873-C8C8-9A4C-8E82-3A13BA4C2624}"/>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A1349550-EC43-E945-9409-4880E4E0B699}"/>
              </a:ext>
            </a:extLst>
          </p:cNvPr>
          <p:cNvSpPr>
            <a:spLocks noGrp="1" noChangeArrowheads="1"/>
          </p:cNvSpPr>
          <p:nvPr>
            <p:ph type="sldNum" sz="quarter" idx="12"/>
          </p:nvPr>
        </p:nvSpPr>
        <p:spPr/>
        <p:txBody>
          <a:bodyPr/>
          <a:lstStyle>
            <a:lvl1pPr defTabSz="914400">
              <a:defRPr/>
            </a:lvl1pPr>
          </a:lstStyle>
          <a:p>
            <a:pPr>
              <a:defRPr/>
            </a:pPr>
            <a:fld id="{F64F67E0-FF04-F444-9D7A-2C0534F39112}" type="slidenum">
              <a:rPr lang="en-US" altLang="en-US"/>
              <a:pPr>
                <a:defRPr/>
              </a:pPr>
              <a:t>‹#›</a:t>
            </a:fld>
            <a:endParaRPr lang="en-US" altLang="en-US"/>
          </a:p>
        </p:txBody>
      </p:sp>
    </p:spTree>
    <p:extLst>
      <p:ext uri="{BB962C8B-B14F-4D97-AF65-F5344CB8AC3E}">
        <p14:creationId xmlns:p14="http://schemas.microsoft.com/office/powerpoint/2010/main" val="268868803"/>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1273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47043" indent="0" algn="ctr">
              <a:buNone/>
              <a:defRPr/>
            </a:lvl2pPr>
            <a:lvl3pPr marL="894075" indent="0" algn="ctr">
              <a:buNone/>
              <a:defRPr/>
            </a:lvl3pPr>
            <a:lvl4pPr marL="1341082" indent="0" algn="ctr">
              <a:buNone/>
              <a:defRPr/>
            </a:lvl4pPr>
            <a:lvl5pPr marL="1788104" indent="0" algn="ctr">
              <a:buNone/>
              <a:defRPr/>
            </a:lvl5pPr>
            <a:lvl6pPr marL="2235120" indent="0" algn="ctr">
              <a:buNone/>
              <a:defRPr/>
            </a:lvl6pPr>
            <a:lvl7pPr marL="2682142" indent="0" algn="ctr">
              <a:buNone/>
              <a:defRPr/>
            </a:lvl7pPr>
            <a:lvl8pPr marL="3129171" indent="0" algn="ctr">
              <a:buNone/>
              <a:defRPr/>
            </a:lvl8pPr>
            <a:lvl9pPr marL="3576192"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3B152F9-3D5B-7E49-A6C1-6D95B1AD3167}"/>
              </a:ext>
            </a:extLst>
          </p:cNvPr>
          <p:cNvSpPr>
            <a:spLocks noGrp="1" noChangeArrowheads="1"/>
          </p:cNvSpPr>
          <p:nvPr>
            <p:ph type="dt" sz="half" idx="10"/>
          </p:nvPr>
        </p:nvSpPr>
        <p:spPr>
          <a:xfrm>
            <a:off x="685800" y="6248400"/>
            <a:ext cx="1905000" cy="457200"/>
          </a:xfrm>
          <a:prstGeom prst="rect">
            <a:avLst/>
          </a:prstGeom>
        </p:spPr>
        <p:txBody>
          <a:bodyPr lIns="80327" tIns="40148" rIns="80327" bIns="40148"/>
          <a:lstStyle>
            <a:lvl1pPr defTabSz="906737" eaLnBrk="1" hangingPunct="1">
              <a:defRPr sz="2200">
                <a:solidFill>
                  <a:srgbClr val="000000"/>
                </a:solidFill>
                <a:latin typeface="Arial" pitchFamily="-65"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3A9AB243-1BC4-864F-B214-ACF5E6C25966}"/>
              </a:ext>
            </a:extLst>
          </p:cNvPr>
          <p:cNvSpPr>
            <a:spLocks noGrp="1" noChangeArrowheads="1"/>
          </p:cNvSpPr>
          <p:nvPr>
            <p:ph type="ftr" sz="quarter" idx="11"/>
          </p:nvPr>
        </p:nvSpPr>
        <p:spPr>
          <a:xfrm>
            <a:off x="3124200" y="6248400"/>
            <a:ext cx="2895600" cy="457200"/>
          </a:xfrm>
          <a:prstGeom prst="rect">
            <a:avLst/>
          </a:prstGeom>
        </p:spPr>
        <p:txBody>
          <a:bodyPr lIns="80327" tIns="40148" rIns="80327" bIns="40148"/>
          <a:lstStyle>
            <a:lvl1pPr defTabSz="906737" eaLnBrk="1" hangingPunct="1">
              <a:defRPr sz="2200">
                <a:solidFill>
                  <a:srgbClr val="000000"/>
                </a:solidFill>
                <a:latin typeface="Arial" pitchFamily="-65"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918D4A82-16B8-7043-B6F1-8A65B8AB94C6}"/>
              </a:ext>
            </a:extLst>
          </p:cNvPr>
          <p:cNvSpPr>
            <a:spLocks noGrp="1" noChangeArrowheads="1"/>
          </p:cNvSpPr>
          <p:nvPr>
            <p:ph type="sldNum" sz="quarter" idx="12"/>
          </p:nvPr>
        </p:nvSpPr>
        <p:spPr>
          <a:xfrm>
            <a:off x="6553200" y="6248400"/>
            <a:ext cx="1905000" cy="457200"/>
          </a:xfrm>
          <a:prstGeom prst="rect">
            <a:avLst/>
          </a:prstGeom>
        </p:spPr>
        <p:txBody>
          <a:bodyPr vert="horz" wrap="square" lIns="80327" tIns="40148" rIns="80327" bIns="40148" numCol="1" anchor="t" anchorCtr="0" compatLnSpc="1">
            <a:prstTxWarp prst="textNoShape">
              <a:avLst/>
            </a:prstTxWarp>
          </a:bodyPr>
          <a:lstStyle>
            <a:lvl1pPr defTabSz="906463" eaLnBrk="1" hangingPunct="1">
              <a:defRPr sz="2200">
                <a:solidFill>
                  <a:srgbClr val="000000"/>
                </a:solidFill>
              </a:defRPr>
            </a:lvl1pPr>
          </a:lstStyle>
          <a:p>
            <a:pPr>
              <a:defRPr/>
            </a:pPr>
            <a:fld id="{2115A3CA-43FA-154E-B71D-EC900186F0D1}" type="slidenum">
              <a:rPr lang="en-US" altLang="en-US"/>
              <a:pPr>
                <a:defRPr/>
              </a:pPr>
              <a:t>‹#›</a:t>
            </a:fld>
            <a:endParaRPr lang="en-US" altLang="en-US"/>
          </a:p>
        </p:txBody>
      </p:sp>
    </p:spTree>
    <p:extLst>
      <p:ext uri="{BB962C8B-B14F-4D97-AF65-F5344CB8AC3E}">
        <p14:creationId xmlns:p14="http://schemas.microsoft.com/office/powerpoint/2010/main" val="204818379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507FC4B-91E5-384D-991B-3E10B15AFB15}"/>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515AAB28-F578-EC41-AB41-C72E6BB62CF8}"/>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CB9EF67D-5B20-C74A-B5A2-66DF3D7EFA7B}"/>
              </a:ext>
            </a:extLst>
          </p:cNvPr>
          <p:cNvSpPr>
            <a:spLocks noGrp="1" noChangeArrowheads="1"/>
          </p:cNvSpPr>
          <p:nvPr>
            <p:ph type="sldNum" sz="quarter" idx="12"/>
          </p:nvPr>
        </p:nvSpPr>
        <p:spPr/>
        <p:txBody>
          <a:bodyPr/>
          <a:lstStyle>
            <a:lvl1pPr defTabSz="914400">
              <a:defRPr/>
            </a:lvl1pPr>
          </a:lstStyle>
          <a:p>
            <a:pPr>
              <a:defRPr/>
            </a:pPr>
            <a:fld id="{0993687A-981C-6443-8E61-56D49952A196}" type="slidenum">
              <a:rPr lang="en-US" altLang="en-US"/>
              <a:pPr>
                <a:defRPr/>
              </a:pPr>
              <a:t>‹#›</a:t>
            </a:fld>
            <a:endParaRPr lang="en-US" altLang="en-US"/>
          </a:p>
        </p:txBody>
      </p:sp>
    </p:spTree>
    <p:extLst>
      <p:ext uri="{BB962C8B-B14F-4D97-AF65-F5344CB8AC3E}">
        <p14:creationId xmlns:p14="http://schemas.microsoft.com/office/powerpoint/2010/main" val="223011458"/>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6DC0037-5496-1E4E-97E4-7B01F1C07FAC}"/>
              </a:ext>
            </a:extLst>
          </p:cNvPr>
          <p:cNvSpPr>
            <a:spLocks noGrp="1" noChangeArrowheads="1"/>
          </p:cNvSpPr>
          <p:nvPr>
            <p:ph type="dt" sz="half" idx="10"/>
          </p:nvPr>
        </p:nvSpPr>
        <p:spPr>
          <a:xfrm>
            <a:off x="685800" y="6248400"/>
            <a:ext cx="1905000" cy="457200"/>
          </a:xfrm>
          <a:prstGeom prst="rect">
            <a:avLst/>
          </a:prstGeom>
        </p:spPr>
        <p:txBody>
          <a:bodyPr lIns="80522" tIns="40252" rIns="80522" bIns="40252"/>
          <a:lstStyle>
            <a:lvl1pPr defTabSz="906737" eaLnBrk="1" hangingPunct="1">
              <a:defRPr sz="2200">
                <a:solidFill>
                  <a:srgbClr val="000000"/>
                </a:solidFill>
                <a:latin typeface="Arial" pitchFamily="-65" charset="0"/>
                <a:ea typeface="Lucida Sans Unicode"/>
              </a:defRPr>
            </a:lvl1pPr>
          </a:lstStyle>
          <a:p>
            <a:pPr>
              <a:defRPr/>
            </a:pPr>
            <a:endParaRPr lang="en-US"/>
          </a:p>
        </p:txBody>
      </p:sp>
      <p:sp>
        <p:nvSpPr>
          <p:cNvPr id="5" name="Rectangle 5">
            <a:extLst>
              <a:ext uri="{FF2B5EF4-FFF2-40B4-BE49-F238E27FC236}">
                <a16:creationId xmlns:a16="http://schemas.microsoft.com/office/drawing/2014/main" id="{55B0CFA8-AC2B-7E48-9FFD-54CF75599FA8}"/>
              </a:ext>
            </a:extLst>
          </p:cNvPr>
          <p:cNvSpPr>
            <a:spLocks noGrp="1" noChangeArrowheads="1"/>
          </p:cNvSpPr>
          <p:nvPr>
            <p:ph type="ftr" sz="quarter" idx="11"/>
          </p:nvPr>
        </p:nvSpPr>
        <p:spPr>
          <a:xfrm>
            <a:off x="3124200" y="6248400"/>
            <a:ext cx="2895600" cy="457200"/>
          </a:xfrm>
          <a:prstGeom prst="rect">
            <a:avLst/>
          </a:prstGeom>
        </p:spPr>
        <p:txBody>
          <a:bodyPr lIns="80522" tIns="40252" rIns="80522" bIns="40252"/>
          <a:lstStyle>
            <a:lvl1pPr defTabSz="906737" eaLnBrk="1" hangingPunct="1">
              <a:defRPr sz="2200">
                <a:solidFill>
                  <a:srgbClr val="000000"/>
                </a:solidFill>
                <a:latin typeface="Arial" pitchFamily="-65" charset="0"/>
                <a:ea typeface="Lucida Sans Unicode"/>
              </a:defRPr>
            </a:lvl1pPr>
          </a:lstStyle>
          <a:p>
            <a:pPr>
              <a:defRPr/>
            </a:pPr>
            <a:endParaRPr lang="en-US"/>
          </a:p>
        </p:txBody>
      </p:sp>
      <p:sp>
        <p:nvSpPr>
          <p:cNvPr id="6" name="Rectangle 6">
            <a:extLst>
              <a:ext uri="{FF2B5EF4-FFF2-40B4-BE49-F238E27FC236}">
                <a16:creationId xmlns:a16="http://schemas.microsoft.com/office/drawing/2014/main" id="{003CDD5C-D355-D54D-9298-86CDE2B60044}"/>
              </a:ext>
            </a:extLst>
          </p:cNvPr>
          <p:cNvSpPr>
            <a:spLocks noGrp="1" noChangeArrowheads="1"/>
          </p:cNvSpPr>
          <p:nvPr>
            <p:ph type="sldNum" sz="quarter" idx="12"/>
          </p:nvPr>
        </p:nvSpPr>
        <p:spPr>
          <a:xfrm>
            <a:off x="6553200" y="6248400"/>
            <a:ext cx="1905000" cy="457200"/>
          </a:xfrm>
          <a:prstGeom prst="rect">
            <a:avLst/>
          </a:prstGeom>
        </p:spPr>
        <p:txBody>
          <a:bodyPr vert="horz" wrap="square" lIns="80522" tIns="40252" rIns="80522" bIns="40252" numCol="1" anchor="t" anchorCtr="0" compatLnSpc="1">
            <a:prstTxWarp prst="textNoShape">
              <a:avLst/>
            </a:prstTxWarp>
          </a:bodyPr>
          <a:lstStyle>
            <a:lvl1pPr defTabSz="906463" eaLnBrk="1" hangingPunct="1">
              <a:defRPr sz="2200">
                <a:solidFill>
                  <a:srgbClr val="000000"/>
                </a:solidFill>
              </a:defRPr>
            </a:lvl1pPr>
          </a:lstStyle>
          <a:p>
            <a:pPr>
              <a:defRPr/>
            </a:pPr>
            <a:fld id="{840CB55E-8506-9B4B-AB58-D5993A992A1E}" type="slidenum">
              <a:rPr lang="en-US" altLang="en-US"/>
              <a:pPr>
                <a:defRPr/>
              </a:pPr>
              <a:t>‹#›</a:t>
            </a:fld>
            <a:endParaRPr lang="en-US" altLang="en-US"/>
          </a:p>
        </p:txBody>
      </p:sp>
    </p:spTree>
    <p:extLst>
      <p:ext uri="{BB962C8B-B14F-4D97-AF65-F5344CB8AC3E}">
        <p14:creationId xmlns:p14="http://schemas.microsoft.com/office/powerpoint/2010/main" val="196307150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703" y="1982146"/>
            <a:ext cx="3817215"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73" y="1982146"/>
            <a:ext cx="3817216"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69A399-7CA9-D642-AD3F-A82DA84011FC}"/>
              </a:ext>
            </a:extLst>
          </p:cNvPr>
          <p:cNvSpPr>
            <a:spLocks noGrp="1" noChangeArrowheads="1"/>
          </p:cNvSpPr>
          <p:nvPr>
            <p:ph type="dt" sz="half" idx="10"/>
          </p:nvPr>
        </p:nvSpPr>
        <p:spPr>
          <a:xfrm>
            <a:off x="685800" y="6248400"/>
            <a:ext cx="1905000" cy="457200"/>
          </a:xfrm>
          <a:prstGeom prst="rect">
            <a:avLst/>
          </a:prstGeom>
        </p:spPr>
        <p:txBody>
          <a:bodyPr lIns="80522" tIns="40252" rIns="80522" bIns="40252"/>
          <a:lstStyle>
            <a:lvl1pPr defTabSz="906737" eaLnBrk="1" hangingPunct="1">
              <a:defRPr sz="2200">
                <a:solidFill>
                  <a:srgbClr val="FFFFFF"/>
                </a:solidFill>
                <a:latin typeface="Arial" pitchFamily="-65" charset="0"/>
                <a:ea typeface="Lucida Sans Unicode"/>
              </a:defRPr>
            </a:lvl1pPr>
          </a:lstStyle>
          <a:p>
            <a:pPr>
              <a:defRPr/>
            </a:pPr>
            <a:endParaRPr lang="en-US"/>
          </a:p>
        </p:txBody>
      </p:sp>
      <p:sp>
        <p:nvSpPr>
          <p:cNvPr id="6" name="Footer Placeholder 5">
            <a:extLst>
              <a:ext uri="{FF2B5EF4-FFF2-40B4-BE49-F238E27FC236}">
                <a16:creationId xmlns:a16="http://schemas.microsoft.com/office/drawing/2014/main" id="{4602C1FB-5306-7E48-A395-7E34BDA2971B}"/>
              </a:ext>
            </a:extLst>
          </p:cNvPr>
          <p:cNvSpPr>
            <a:spLocks noGrp="1" noChangeArrowheads="1"/>
          </p:cNvSpPr>
          <p:nvPr>
            <p:ph type="ftr" sz="quarter" idx="11"/>
          </p:nvPr>
        </p:nvSpPr>
        <p:spPr>
          <a:xfrm>
            <a:off x="3124200" y="6248400"/>
            <a:ext cx="2895600" cy="457200"/>
          </a:xfrm>
          <a:prstGeom prst="rect">
            <a:avLst/>
          </a:prstGeom>
        </p:spPr>
        <p:txBody>
          <a:bodyPr lIns="80522" tIns="40252" rIns="80522" bIns="40252"/>
          <a:lstStyle>
            <a:lvl1pPr defTabSz="906737" eaLnBrk="1" hangingPunct="1">
              <a:defRPr sz="2200">
                <a:solidFill>
                  <a:srgbClr val="FFFFFF"/>
                </a:solidFill>
                <a:latin typeface="Arial" pitchFamily="-65" charset="0"/>
                <a:ea typeface="Lucida Sans Unicode"/>
              </a:defRPr>
            </a:lvl1pPr>
          </a:lstStyle>
          <a:p>
            <a:pPr>
              <a:defRPr/>
            </a:pPr>
            <a:endParaRPr lang="en-US"/>
          </a:p>
        </p:txBody>
      </p:sp>
      <p:sp>
        <p:nvSpPr>
          <p:cNvPr id="7" name="Slide Number Placeholder 6">
            <a:extLst>
              <a:ext uri="{FF2B5EF4-FFF2-40B4-BE49-F238E27FC236}">
                <a16:creationId xmlns:a16="http://schemas.microsoft.com/office/drawing/2014/main" id="{94C06164-8450-A14A-AD5E-90FED91D53D3}"/>
              </a:ext>
            </a:extLst>
          </p:cNvPr>
          <p:cNvSpPr>
            <a:spLocks noGrp="1" noChangeArrowheads="1"/>
          </p:cNvSpPr>
          <p:nvPr>
            <p:ph type="sldNum" sz="quarter" idx="12"/>
          </p:nvPr>
        </p:nvSpPr>
        <p:spPr>
          <a:xfrm>
            <a:off x="6553200" y="6248400"/>
            <a:ext cx="1905000" cy="457200"/>
          </a:xfrm>
          <a:prstGeom prst="rect">
            <a:avLst/>
          </a:prstGeom>
        </p:spPr>
        <p:txBody>
          <a:bodyPr vert="horz" wrap="square" lIns="80522" tIns="40252" rIns="80522" bIns="40252" numCol="1" anchor="t" anchorCtr="0" compatLnSpc="1">
            <a:prstTxWarp prst="textNoShape">
              <a:avLst/>
            </a:prstTxWarp>
          </a:bodyPr>
          <a:lstStyle>
            <a:lvl1pPr defTabSz="906463" eaLnBrk="1" hangingPunct="1">
              <a:defRPr sz="2200">
                <a:solidFill>
                  <a:srgbClr val="FFFFFF"/>
                </a:solidFill>
              </a:defRPr>
            </a:lvl1pPr>
          </a:lstStyle>
          <a:p>
            <a:pPr>
              <a:defRPr/>
            </a:pPr>
            <a:fld id="{F6591B38-673D-674D-B51A-E232C96F8455}" type="slidenum">
              <a:rPr lang="en-US" altLang="en-US"/>
              <a:pPr>
                <a:defRPr/>
              </a:pPr>
              <a:t>‹#›</a:t>
            </a:fld>
            <a:endParaRPr lang="en-US" altLang="en-US"/>
          </a:p>
        </p:txBody>
      </p:sp>
    </p:spTree>
    <p:extLst>
      <p:ext uri="{BB962C8B-B14F-4D97-AF65-F5344CB8AC3E}">
        <p14:creationId xmlns:p14="http://schemas.microsoft.com/office/powerpoint/2010/main" val="35741450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F7205BC-191F-404E-A1C4-B075C487A094}"/>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3" name="Rectangle 5">
            <a:extLst>
              <a:ext uri="{FF2B5EF4-FFF2-40B4-BE49-F238E27FC236}">
                <a16:creationId xmlns:a16="http://schemas.microsoft.com/office/drawing/2014/main" id="{060604B7-D15E-3F47-8D30-E8BB4B8D84ED}"/>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4" name="Rectangle 6">
            <a:extLst>
              <a:ext uri="{FF2B5EF4-FFF2-40B4-BE49-F238E27FC236}">
                <a16:creationId xmlns:a16="http://schemas.microsoft.com/office/drawing/2014/main" id="{1FD31098-0561-024A-80EB-F7FC1EA07490}"/>
              </a:ext>
            </a:extLst>
          </p:cNvPr>
          <p:cNvSpPr>
            <a:spLocks noGrp="1" noChangeArrowheads="1"/>
          </p:cNvSpPr>
          <p:nvPr>
            <p:ph type="sldNum" sz="quarter" idx="12"/>
          </p:nvPr>
        </p:nvSpPr>
        <p:spPr/>
        <p:txBody>
          <a:bodyPr/>
          <a:lstStyle>
            <a:lvl1pPr defTabSz="914400">
              <a:defRPr/>
            </a:lvl1pPr>
          </a:lstStyle>
          <a:p>
            <a:pPr>
              <a:defRPr/>
            </a:pPr>
            <a:fld id="{4C3BB131-201B-CB40-9470-47459856B6C3}" type="slidenum">
              <a:rPr lang="en-US" altLang="en-US"/>
              <a:pPr>
                <a:defRPr/>
              </a:pPr>
              <a:t>‹#›</a:t>
            </a:fld>
            <a:endParaRPr lang="en-US" altLang="en-US"/>
          </a:p>
        </p:txBody>
      </p:sp>
    </p:spTree>
    <p:extLst>
      <p:ext uri="{BB962C8B-B14F-4D97-AF65-F5344CB8AC3E}">
        <p14:creationId xmlns:p14="http://schemas.microsoft.com/office/powerpoint/2010/main" val="275146786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551" y="1982079"/>
            <a:ext cx="3817215"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73" y="1982079"/>
            <a:ext cx="3817216"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49AA7A-6BA4-1B48-A3C4-E8B460EFE9C2}"/>
              </a:ext>
            </a:extLst>
          </p:cNvPr>
          <p:cNvSpPr>
            <a:spLocks noGrp="1" noChangeArrowheads="1"/>
          </p:cNvSpPr>
          <p:nvPr>
            <p:ph type="dt" sz="half" idx="10"/>
          </p:nvPr>
        </p:nvSpPr>
        <p:spPr/>
        <p:txBody>
          <a:bodyPr/>
          <a:lstStyle>
            <a:lvl1pPr defTabSz="914400">
              <a:defRPr>
                <a:solidFill>
                  <a:srgbClr val="FFFFFF"/>
                </a:solidFill>
              </a:defRPr>
            </a:lvl1pPr>
          </a:lstStyle>
          <a:p>
            <a:pPr>
              <a:defRPr/>
            </a:pPr>
            <a:endParaRPr lang="en-US"/>
          </a:p>
        </p:txBody>
      </p:sp>
      <p:sp>
        <p:nvSpPr>
          <p:cNvPr id="6" name="Footer Placeholder 5">
            <a:extLst>
              <a:ext uri="{FF2B5EF4-FFF2-40B4-BE49-F238E27FC236}">
                <a16:creationId xmlns:a16="http://schemas.microsoft.com/office/drawing/2014/main" id="{31CF6F77-68E2-EA40-A24A-6330356692C0}"/>
              </a:ext>
            </a:extLst>
          </p:cNvPr>
          <p:cNvSpPr>
            <a:spLocks noGrp="1" noChangeArrowheads="1"/>
          </p:cNvSpPr>
          <p:nvPr>
            <p:ph type="ftr" sz="quarter" idx="11"/>
          </p:nvPr>
        </p:nvSpPr>
        <p:spPr/>
        <p:txBody>
          <a:bodyPr/>
          <a:lstStyle>
            <a:lvl1pPr defTabSz="914400">
              <a:defRPr>
                <a:solidFill>
                  <a:srgbClr val="FFFFFF"/>
                </a:solidFill>
              </a:defRPr>
            </a:lvl1pPr>
          </a:lstStyle>
          <a:p>
            <a:pPr>
              <a:defRPr/>
            </a:pPr>
            <a:endParaRPr lang="en-US"/>
          </a:p>
        </p:txBody>
      </p:sp>
      <p:sp>
        <p:nvSpPr>
          <p:cNvPr id="7" name="Slide Number Placeholder 6">
            <a:extLst>
              <a:ext uri="{FF2B5EF4-FFF2-40B4-BE49-F238E27FC236}">
                <a16:creationId xmlns:a16="http://schemas.microsoft.com/office/drawing/2014/main" id="{8D3147FC-BF21-D84E-81C3-68BC069AB092}"/>
              </a:ext>
            </a:extLst>
          </p:cNvPr>
          <p:cNvSpPr>
            <a:spLocks noGrp="1" noChangeArrowheads="1"/>
          </p:cNvSpPr>
          <p:nvPr>
            <p:ph type="sldNum" sz="quarter" idx="12"/>
          </p:nvPr>
        </p:nvSpPr>
        <p:spPr/>
        <p:txBody>
          <a:bodyPr/>
          <a:lstStyle>
            <a:lvl1pPr defTabSz="914400">
              <a:defRPr>
                <a:solidFill>
                  <a:srgbClr val="FFFFFF"/>
                </a:solidFill>
              </a:defRPr>
            </a:lvl1pPr>
          </a:lstStyle>
          <a:p>
            <a:pPr>
              <a:defRPr/>
            </a:pPr>
            <a:fld id="{DFCD1C07-242A-9941-98B5-4A28150C129B}" type="slidenum">
              <a:rPr lang="en-US" altLang="en-US"/>
              <a:pPr>
                <a:defRPr/>
              </a:pPr>
              <a:t>‹#›</a:t>
            </a:fld>
            <a:endParaRPr lang="en-US" altLang="en-US"/>
          </a:p>
        </p:txBody>
      </p:sp>
    </p:spTree>
    <p:extLst>
      <p:ext uri="{BB962C8B-B14F-4D97-AF65-F5344CB8AC3E}">
        <p14:creationId xmlns:p14="http://schemas.microsoft.com/office/powerpoint/2010/main" val="25811255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AAC32C-60DE-6147-BF29-B74F54AF8071}"/>
              </a:ext>
            </a:extLst>
          </p:cNvPr>
          <p:cNvSpPr>
            <a:spLocks noGrp="1"/>
          </p:cNvSpPr>
          <p:nvPr>
            <p:ph type="dt" sz="half" idx="10"/>
          </p:nvPr>
        </p:nvSpPr>
        <p:spPr/>
        <p:txBody>
          <a:bodyPr/>
          <a:lstStyle>
            <a:lvl1pPr defTabSz="914400">
              <a:defRPr>
                <a:latin typeface="Arial" panose="020B0604020202020204" pitchFamily="34" charset="0"/>
                <a:ea typeface="ＭＳ Ｐゴシック" panose="020B0600070205080204" pitchFamily="34" charset="-128"/>
              </a:defRPr>
            </a:lvl1pPr>
          </a:lstStyle>
          <a:p>
            <a:pPr>
              <a:defRPr/>
            </a:pPr>
            <a:fld id="{518BAEFE-420B-0747-B351-B50DC890CA04}" type="datetime1">
              <a:rPr lang="en-US" altLang="en-US"/>
              <a:pPr>
                <a:defRPr/>
              </a:pPr>
              <a:t>9/18/21</a:t>
            </a:fld>
            <a:endParaRPr lang="en-US" altLang="en-US"/>
          </a:p>
        </p:txBody>
      </p:sp>
      <p:sp>
        <p:nvSpPr>
          <p:cNvPr id="5" name="Footer Placeholder 4">
            <a:extLst>
              <a:ext uri="{FF2B5EF4-FFF2-40B4-BE49-F238E27FC236}">
                <a16:creationId xmlns:a16="http://schemas.microsoft.com/office/drawing/2014/main" id="{D821F0BF-8AAC-8D43-A0A6-097141354163}"/>
              </a:ext>
            </a:extLst>
          </p:cNvPr>
          <p:cNvSpPr>
            <a:spLocks noGrp="1"/>
          </p:cNvSpPr>
          <p:nvPr>
            <p:ph type="ftr" sz="quarter" idx="11"/>
          </p:nvPr>
        </p:nvSpPr>
        <p:spPr/>
        <p:txBody>
          <a:bodyPr/>
          <a:lstStyle>
            <a:lvl1pPr defTabSz="914400">
              <a:defRPr>
                <a:solidFill>
                  <a:srgbClr val="000000"/>
                </a:solidFill>
              </a:defRPr>
            </a:lvl1pPr>
          </a:lstStyle>
          <a:p>
            <a:pPr>
              <a:defRPr/>
            </a:pPr>
            <a:endParaRPr lang="en-US"/>
          </a:p>
        </p:txBody>
      </p:sp>
      <p:sp>
        <p:nvSpPr>
          <p:cNvPr id="6" name="Slide Number Placeholder 5">
            <a:extLst>
              <a:ext uri="{FF2B5EF4-FFF2-40B4-BE49-F238E27FC236}">
                <a16:creationId xmlns:a16="http://schemas.microsoft.com/office/drawing/2014/main" id="{6B788E30-3A83-1A4B-98DE-4ED08D86446A}"/>
              </a:ext>
            </a:extLst>
          </p:cNvPr>
          <p:cNvSpPr>
            <a:spLocks noGrp="1"/>
          </p:cNvSpPr>
          <p:nvPr>
            <p:ph type="sldNum" sz="quarter" idx="12"/>
          </p:nvPr>
        </p:nvSpPr>
        <p:spPr/>
        <p:txBody>
          <a:bodyPr/>
          <a:lstStyle>
            <a:lvl1pPr defTabSz="914400">
              <a:defRPr/>
            </a:lvl1pPr>
          </a:lstStyle>
          <a:p>
            <a:pPr>
              <a:defRPr/>
            </a:pPr>
            <a:fld id="{098B7977-DF83-4C45-8D97-CAEF050FD3AC}" type="slidenum">
              <a:rPr lang="en-US" altLang="en-US"/>
              <a:pPr>
                <a:defRPr/>
              </a:pPr>
              <a:t>‹#›</a:t>
            </a:fld>
            <a:endParaRPr lang="en-US" altLang="en-US"/>
          </a:p>
        </p:txBody>
      </p:sp>
    </p:spTree>
    <p:extLst>
      <p:ext uri="{BB962C8B-B14F-4D97-AF65-F5344CB8AC3E}">
        <p14:creationId xmlns:p14="http://schemas.microsoft.com/office/powerpoint/2010/main" val="1454398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B57157E-2C92-634F-9344-58B7EDCA97B3}" type="slidenum">
              <a:rPr lang="en-US"/>
              <a:pPr>
                <a:defRPr/>
              </a:pPr>
              <a:t>‹#›</a:t>
            </a:fld>
            <a:endParaRPr lang="en-US"/>
          </a:p>
        </p:txBody>
      </p:sp>
    </p:spTree>
    <p:extLst>
      <p:ext uri="{BB962C8B-B14F-4D97-AF65-F5344CB8AC3E}">
        <p14:creationId xmlns:p14="http://schemas.microsoft.com/office/powerpoint/2010/main" val="1833005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737" y="1982146"/>
            <a:ext cx="3817215"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73" y="1982146"/>
            <a:ext cx="3817216"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580E9A-215C-4A49-80F7-27F5CB55535D}"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18452808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36B2FDE6-684B-A64F-9CE3-285A3EEC576B}"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39354635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07CE44BF-5D4A-F749-96AF-6121F3D4D7A5}"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5399622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CBDABCF-4534-3F44-A43D-BAEF665D7877}" type="slidenum">
              <a:rPr lang="en-US"/>
              <a:pPr>
                <a:defRPr/>
              </a:pPr>
              <a:t>‹#›</a:t>
            </a:fld>
            <a:endParaRPr lang="en-US"/>
          </a:p>
        </p:txBody>
      </p:sp>
    </p:spTree>
    <p:extLst>
      <p:ext uri="{BB962C8B-B14F-4D97-AF65-F5344CB8AC3E}">
        <p14:creationId xmlns:p14="http://schemas.microsoft.com/office/powerpoint/2010/main" val="271948642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p:spPr>
        <p:txBody>
          <a:bodyPr anchor="b"/>
          <a:lstStyle>
            <a:lvl1pPr marL="0" indent="0">
              <a:buNone/>
              <a:defRPr sz="1800"/>
            </a:lvl1pPr>
            <a:lvl2pPr marL="401929" indent="0">
              <a:buNone/>
              <a:defRPr sz="1600"/>
            </a:lvl2pPr>
            <a:lvl3pPr marL="803849" indent="0">
              <a:buNone/>
              <a:defRPr sz="1400"/>
            </a:lvl3pPr>
            <a:lvl4pPr marL="1205806" indent="0">
              <a:buNone/>
              <a:defRPr sz="1300"/>
            </a:lvl4pPr>
            <a:lvl5pPr marL="1607733" indent="0">
              <a:buNone/>
              <a:defRPr sz="1300"/>
            </a:lvl5pPr>
            <a:lvl6pPr marL="2009673" indent="0">
              <a:buNone/>
              <a:defRPr sz="1300"/>
            </a:lvl6pPr>
            <a:lvl7pPr marL="2411605" indent="0">
              <a:buNone/>
              <a:defRPr sz="1300"/>
            </a:lvl7pPr>
            <a:lvl8pPr marL="2813544" indent="0">
              <a:buNone/>
              <a:defRPr sz="1300"/>
            </a:lvl8pPr>
            <a:lvl9pPr marL="3215478" indent="0">
              <a:buNone/>
              <a:defRPr sz="1300"/>
            </a:lvl9pPr>
          </a:lstStyle>
          <a:p>
            <a:pPr lvl="0"/>
            <a:r>
              <a:rPr lang="en-US"/>
              <a:t>Click to edit Master text styles</a:t>
            </a:r>
          </a:p>
        </p:txBody>
      </p:sp>
      <p:sp>
        <p:nvSpPr>
          <p:cNvPr id="4" name="Rectangle 4">
            <a:extLst>
              <a:ext uri="{FF2B5EF4-FFF2-40B4-BE49-F238E27FC236}">
                <a16:creationId xmlns:a16="http://schemas.microsoft.com/office/drawing/2014/main" id="{4853C2CB-1A6F-3E4B-AF66-EB836801B25F}"/>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C880A61B-EFC0-6640-93B0-61C0D41BFEC4}"/>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BF1614C2-E9F0-8F49-954A-4A1571E07407}"/>
              </a:ext>
            </a:extLst>
          </p:cNvPr>
          <p:cNvSpPr>
            <a:spLocks noGrp="1" noChangeArrowheads="1"/>
          </p:cNvSpPr>
          <p:nvPr>
            <p:ph type="sldNum" sz="quarter" idx="12"/>
          </p:nvPr>
        </p:nvSpPr>
        <p:spPr/>
        <p:txBody>
          <a:bodyPr/>
          <a:lstStyle>
            <a:lvl1pPr defTabSz="914400">
              <a:defRPr/>
            </a:lvl1pPr>
          </a:lstStyle>
          <a:p>
            <a:pPr>
              <a:defRPr/>
            </a:pPr>
            <a:fld id="{4CB86FD6-C098-8546-A7E8-FF319E365E7E}" type="slidenum">
              <a:rPr lang="en-US" altLang="en-US"/>
              <a:pPr>
                <a:defRPr/>
              </a:pPr>
              <a:t>‹#›</a:t>
            </a:fld>
            <a:endParaRPr lang="en-US" altLang="en-US"/>
          </a:p>
        </p:txBody>
      </p:sp>
    </p:spTree>
    <p:extLst>
      <p:ext uri="{BB962C8B-B14F-4D97-AF65-F5344CB8AC3E}">
        <p14:creationId xmlns:p14="http://schemas.microsoft.com/office/powerpoint/2010/main" val="1748517197"/>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B9B6790-329D-5644-8823-B4FC7290855C}" type="datetime1">
              <a:rPr lang="en-US"/>
              <a:pPr>
                <a:defRPr/>
              </a:pPr>
              <a:t>9/18/21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D029743-962B-6C4F-B555-9C80C2AA5905}" type="slidenum">
              <a:rPr lang="en-US"/>
              <a:pPr>
                <a:defRPr/>
              </a:pPr>
              <a:t>‹#›</a:t>
            </a:fld>
            <a:endParaRPr lang="en-US"/>
          </a:p>
        </p:txBody>
      </p:sp>
    </p:spTree>
    <p:extLst>
      <p:ext uri="{BB962C8B-B14F-4D97-AF65-F5344CB8AC3E}">
        <p14:creationId xmlns:p14="http://schemas.microsoft.com/office/powerpoint/2010/main" val="2957144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9194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48982" indent="0" algn="ctr">
              <a:buNone/>
              <a:defRPr/>
            </a:lvl2pPr>
            <a:lvl3pPr marL="897959" indent="0" algn="ctr">
              <a:buNone/>
              <a:defRPr/>
            </a:lvl3pPr>
            <a:lvl4pPr marL="1346941" indent="0" algn="ctr">
              <a:buNone/>
              <a:defRPr/>
            </a:lvl4pPr>
            <a:lvl5pPr marL="1795920" indent="0" algn="ctr">
              <a:buNone/>
              <a:defRPr/>
            </a:lvl5pPr>
            <a:lvl6pPr marL="2244901" indent="0" algn="ctr">
              <a:buNone/>
              <a:defRPr/>
            </a:lvl6pPr>
            <a:lvl7pPr marL="2693879" indent="0" algn="ctr">
              <a:buNone/>
              <a:defRPr/>
            </a:lvl7pPr>
            <a:lvl8pPr marL="3142861" indent="0" algn="ctr">
              <a:buNone/>
              <a:defRPr/>
            </a:lvl8pPr>
            <a:lvl9pPr marL="3591839"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512" y="6248684"/>
            <a:ext cx="1905000" cy="456640"/>
          </a:xfrm>
          <a:prstGeom prst="rect">
            <a:avLst/>
          </a:prstGeom>
        </p:spPr>
        <p:txBody>
          <a:bodyPr lIns="91368" tIns="45682" rIns="91368" bIns="45682"/>
          <a:lstStyle>
            <a:lvl1pPr>
              <a:defRPr>
                <a:ea typeface="ＭＳ Ｐゴシック" charset="-128"/>
                <a:cs typeface="ＭＳ Ｐゴシック" charset="-128"/>
              </a:defRPr>
            </a:lvl1pPr>
          </a:lstStyle>
          <a:p>
            <a:pPr>
              <a:defRPr/>
            </a:pPr>
            <a:endParaRPr lang="en-US" sz="2206">
              <a:solidFill>
                <a:srgbClr val="000000"/>
              </a:solidFill>
              <a:latin typeface="Arial" pitchFamily="-65" charset="0"/>
            </a:endParaRPr>
          </a:p>
        </p:txBody>
      </p:sp>
      <p:sp>
        <p:nvSpPr>
          <p:cNvPr id="5" name="Rectangle 5"/>
          <p:cNvSpPr>
            <a:spLocks noGrp="1" noChangeArrowheads="1"/>
          </p:cNvSpPr>
          <p:nvPr>
            <p:ph type="ftr" sz="quarter" idx="11"/>
          </p:nvPr>
        </p:nvSpPr>
        <p:spPr>
          <a:xfrm>
            <a:off x="3124497" y="6248684"/>
            <a:ext cx="2895023" cy="456640"/>
          </a:xfrm>
          <a:prstGeom prst="rect">
            <a:avLst/>
          </a:prstGeom>
        </p:spPr>
        <p:txBody>
          <a:bodyPr lIns="91368" tIns="45682" rIns="91368" bIns="45682"/>
          <a:lstStyle>
            <a:lvl1pPr>
              <a:defRPr>
                <a:ea typeface="ＭＳ Ｐゴシック" charset="-128"/>
                <a:cs typeface="ＭＳ Ｐゴシック" charset="-128"/>
              </a:defRPr>
            </a:lvl1pPr>
          </a:lstStyle>
          <a:p>
            <a:pPr>
              <a:defRPr/>
            </a:pPr>
            <a:endParaRPr lang="en-US" sz="2206">
              <a:solidFill>
                <a:srgbClr val="000000"/>
              </a:solidFill>
              <a:latin typeface="Arial" pitchFamily="-65" charset="0"/>
            </a:endParaRPr>
          </a:p>
        </p:txBody>
      </p:sp>
      <p:sp>
        <p:nvSpPr>
          <p:cNvPr id="6" name="Rectangle 6"/>
          <p:cNvSpPr>
            <a:spLocks noGrp="1" noChangeArrowheads="1"/>
          </p:cNvSpPr>
          <p:nvPr>
            <p:ph type="sldNum" sz="quarter" idx="12"/>
          </p:nvPr>
        </p:nvSpPr>
        <p:spPr>
          <a:xfrm>
            <a:off x="6553489" y="6248684"/>
            <a:ext cx="1905000" cy="456640"/>
          </a:xfrm>
          <a:prstGeom prst="rect">
            <a:avLst/>
          </a:prstGeom>
        </p:spPr>
        <p:txBody>
          <a:bodyPr lIns="91368" tIns="45682" rIns="91368" bIns="45682"/>
          <a:lstStyle>
            <a:lvl1pPr>
              <a:defRPr>
                <a:ea typeface="ＭＳ Ｐゴシック" charset="-128"/>
                <a:cs typeface="ＭＳ Ｐゴシック" charset="-128"/>
              </a:defRPr>
            </a:lvl1pPr>
          </a:lstStyle>
          <a:p>
            <a:pPr>
              <a:defRPr/>
            </a:pPr>
            <a:fld id="{077923F9-A122-474F-A56F-A3D8A09468C7}" type="slidenum">
              <a:rPr lang="en-US" sz="2206">
                <a:solidFill>
                  <a:srgbClr val="000000"/>
                </a:solidFill>
                <a:latin typeface="Arial" pitchFamily="-65" charset="0"/>
              </a:rPr>
              <a:pPr>
                <a:defRPr/>
              </a:pPr>
              <a:t>‹#›</a:t>
            </a:fld>
            <a:endParaRPr lang="en-US" sz="2206">
              <a:solidFill>
                <a:srgbClr val="000000"/>
              </a:solidFill>
              <a:latin typeface="Arial" pitchFamily="-65" charset="0"/>
            </a:endParaRPr>
          </a:p>
        </p:txBody>
      </p:sp>
    </p:spTree>
    <p:extLst>
      <p:ext uri="{BB962C8B-B14F-4D97-AF65-F5344CB8AC3E}">
        <p14:creationId xmlns:p14="http://schemas.microsoft.com/office/powerpoint/2010/main" val="3521882935"/>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331473DA-5C3C-3C42-86F5-DBD187B1BDBF}" type="slidenum">
              <a:rPr lang="en-US" altLang="en-US"/>
              <a:pPr/>
              <a:t>‹#›</a:t>
            </a:fld>
            <a:endParaRPr lang="en-US" altLang="en-US"/>
          </a:p>
        </p:txBody>
      </p:sp>
    </p:spTree>
    <p:extLst>
      <p:ext uri="{BB962C8B-B14F-4D97-AF65-F5344CB8AC3E}">
        <p14:creationId xmlns:p14="http://schemas.microsoft.com/office/powerpoint/2010/main" val="392730833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49505" indent="0" algn="ctr">
              <a:buNone/>
              <a:defRPr>
                <a:solidFill>
                  <a:schemeClr val="tx1">
                    <a:tint val="75000"/>
                  </a:schemeClr>
                </a:solidFill>
              </a:defRPr>
            </a:lvl2pPr>
            <a:lvl3pPr marL="899010" indent="0" algn="ctr">
              <a:buNone/>
              <a:defRPr>
                <a:solidFill>
                  <a:schemeClr val="tx1">
                    <a:tint val="75000"/>
                  </a:schemeClr>
                </a:solidFill>
              </a:defRPr>
            </a:lvl3pPr>
            <a:lvl4pPr marL="1348516" indent="0" algn="ctr">
              <a:buNone/>
              <a:defRPr>
                <a:solidFill>
                  <a:schemeClr val="tx1">
                    <a:tint val="75000"/>
                  </a:schemeClr>
                </a:solidFill>
              </a:defRPr>
            </a:lvl4pPr>
            <a:lvl5pPr marL="1798021" indent="0" algn="ctr">
              <a:buNone/>
              <a:defRPr>
                <a:solidFill>
                  <a:schemeClr val="tx1">
                    <a:tint val="75000"/>
                  </a:schemeClr>
                </a:solidFill>
              </a:defRPr>
            </a:lvl5pPr>
            <a:lvl6pPr marL="2247527" indent="0" algn="ctr">
              <a:buNone/>
              <a:defRPr>
                <a:solidFill>
                  <a:schemeClr val="tx1">
                    <a:tint val="75000"/>
                  </a:schemeClr>
                </a:solidFill>
              </a:defRPr>
            </a:lvl6pPr>
            <a:lvl7pPr marL="2697032" indent="0" algn="ctr">
              <a:buNone/>
              <a:defRPr>
                <a:solidFill>
                  <a:schemeClr val="tx1">
                    <a:tint val="75000"/>
                  </a:schemeClr>
                </a:solidFill>
              </a:defRPr>
            </a:lvl7pPr>
            <a:lvl8pPr marL="3146538" indent="0" algn="ctr">
              <a:buNone/>
              <a:defRPr>
                <a:solidFill>
                  <a:schemeClr val="tx1">
                    <a:tint val="75000"/>
                  </a:schemeClr>
                </a:solidFill>
              </a:defRPr>
            </a:lvl8pPr>
            <a:lvl9pPr marL="359604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D475F53-3FF9-374C-8FAB-EB05AD6C766F}"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29619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3AB813E-3865-DE47-B681-5CC60578E43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73523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971"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941">
                <a:solidFill>
                  <a:schemeClr val="tx1">
                    <a:tint val="75000"/>
                  </a:schemeClr>
                </a:solidFill>
              </a:defRPr>
            </a:lvl1pPr>
            <a:lvl2pPr marL="449505" indent="0">
              <a:buNone/>
              <a:defRPr sz="1765">
                <a:solidFill>
                  <a:schemeClr val="tx1">
                    <a:tint val="75000"/>
                  </a:schemeClr>
                </a:solidFill>
              </a:defRPr>
            </a:lvl2pPr>
            <a:lvl3pPr marL="899010" indent="0">
              <a:buNone/>
              <a:defRPr sz="1588">
                <a:solidFill>
                  <a:schemeClr val="tx1">
                    <a:tint val="75000"/>
                  </a:schemeClr>
                </a:solidFill>
              </a:defRPr>
            </a:lvl3pPr>
            <a:lvl4pPr marL="1348516" indent="0">
              <a:buNone/>
              <a:defRPr sz="1412">
                <a:solidFill>
                  <a:schemeClr val="tx1">
                    <a:tint val="75000"/>
                  </a:schemeClr>
                </a:solidFill>
              </a:defRPr>
            </a:lvl4pPr>
            <a:lvl5pPr marL="1798021" indent="0">
              <a:buNone/>
              <a:defRPr sz="1412">
                <a:solidFill>
                  <a:schemeClr val="tx1">
                    <a:tint val="75000"/>
                  </a:schemeClr>
                </a:solidFill>
              </a:defRPr>
            </a:lvl5pPr>
            <a:lvl6pPr marL="2247527" indent="0">
              <a:buNone/>
              <a:defRPr sz="1412">
                <a:solidFill>
                  <a:schemeClr val="tx1">
                    <a:tint val="75000"/>
                  </a:schemeClr>
                </a:solidFill>
              </a:defRPr>
            </a:lvl6pPr>
            <a:lvl7pPr marL="2697032" indent="0">
              <a:buNone/>
              <a:defRPr sz="1412">
                <a:solidFill>
                  <a:schemeClr val="tx1">
                    <a:tint val="75000"/>
                  </a:schemeClr>
                </a:solidFill>
              </a:defRPr>
            </a:lvl7pPr>
            <a:lvl8pPr marL="3146538" indent="0">
              <a:buNone/>
              <a:defRPr sz="1412">
                <a:solidFill>
                  <a:schemeClr val="tx1">
                    <a:tint val="75000"/>
                  </a:schemeClr>
                </a:solidFill>
              </a:defRPr>
            </a:lvl8pPr>
            <a:lvl9pPr marL="3596043" indent="0">
              <a:buNone/>
              <a:defRPr sz="141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584DDA3-0DBA-1C4D-BE84-ED4870E7EEE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275683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735"/>
            </a:lvl1pPr>
            <a:lvl2pPr>
              <a:defRPr sz="2382"/>
            </a:lvl2pPr>
            <a:lvl3pPr>
              <a:defRPr sz="1941"/>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735"/>
            </a:lvl1pPr>
            <a:lvl2pPr>
              <a:defRPr sz="2382"/>
            </a:lvl2pPr>
            <a:lvl3pPr>
              <a:defRPr sz="1941"/>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3C15DF-512C-5F43-B67A-F57B171A270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818869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382" b="1"/>
            </a:lvl1pPr>
            <a:lvl2pPr marL="449505" indent="0">
              <a:buNone/>
              <a:defRPr sz="1941" b="1"/>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382"/>
            </a:lvl1pPr>
            <a:lvl2pPr>
              <a:defRPr sz="1941"/>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382" b="1"/>
            </a:lvl1pPr>
            <a:lvl2pPr marL="449505" indent="0">
              <a:buNone/>
              <a:defRPr sz="1941" b="1"/>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382"/>
            </a:lvl1pPr>
            <a:lvl2pPr>
              <a:defRPr sz="1941"/>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8CAF3D9-04A9-6548-A080-EA8C581A691F}"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889960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E45A965-1A3B-FD46-9A8F-3727EBF79E2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30892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689" y="1982217"/>
            <a:ext cx="3817215"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73" y="1982217"/>
            <a:ext cx="3817216"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D59DAF-B7D7-BA42-ADD9-AEA18D1E301E}"/>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6" name="Footer Placeholder 5">
            <a:extLst>
              <a:ext uri="{FF2B5EF4-FFF2-40B4-BE49-F238E27FC236}">
                <a16:creationId xmlns:a16="http://schemas.microsoft.com/office/drawing/2014/main" id="{D235EE98-6DEE-974E-891D-D5C47B3D01B8}"/>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7" name="Slide Number Placeholder 6">
            <a:extLst>
              <a:ext uri="{FF2B5EF4-FFF2-40B4-BE49-F238E27FC236}">
                <a16:creationId xmlns:a16="http://schemas.microsoft.com/office/drawing/2014/main" id="{8303652B-5DDB-C04A-841B-5ADDD0CB2C6A}"/>
              </a:ext>
            </a:extLst>
          </p:cNvPr>
          <p:cNvSpPr>
            <a:spLocks noGrp="1" noChangeArrowheads="1"/>
          </p:cNvSpPr>
          <p:nvPr>
            <p:ph type="sldNum" sz="quarter" idx="12"/>
          </p:nvPr>
        </p:nvSpPr>
        <p:spPr/>
        <p:txBody>
          <a:bodyPr/>
          <a:lstStyle>
            <a:lvl1pPr defTabSz="914400">
              <a:defRPr/>
            </a:lvl1pPr>
          </a:lstStyle>
          <a:p>
            <a:pPr>
              <a:defRPr/>
            </a:pPr>
            <a:fld id="{A2F85EA5-0C91-9149-8114-8F2BE52937A1}" type="slidenum">
              <a:rPr lang="en-US" altLang="en-US"/>
              <a:pPr>
                <a:defRPr/>
              </a:pPr>
              <a:t>‹#›</a:t>
            </a:fld>
            <a:endParaRPr lang="en-US" altLang="en-US"/>
          </a:p>
        </p:txBody>
      </p:sp>
    </p:spTree>
    <p:extLst>
      <p:ext uri="{BB962C8B-B14F-4D97-AF65-F5344CB8AC3E}">
        <p14:creationId xmlns:p14="http://schemas.microsoft.com/office/powerpoint/2010/main" val="131409584"/>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7434EEB-F15B-284F-9FB8-DDEC5D33AC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450413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941"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177"/>
            </a:lvl1pPr>
            <a:lvl2pPr>
              <a:defRPr sz="2735"/>
            </a:lvl2pPr>
            <a:lvl3pPr>
              <a:defRPr sz="2382"/>
            </a:lvl3pPr>
            <a:lvl4pPr>
              <a:defRPr sz="1941"/>
            </a:lvl4pPr>
            <a:lvl5pPr>
              <a:defRPr sz="1941"/>
            </a:lvl5pPr>
            <a:lvl6pPr>
              <a:defRPr sz="1941"/>
            </a:lvl6pPr>
            <a:lvl7pPr>
              <a:defRPr sz="1941"/>
            </a:lvl7pPr>
            <a:lvl8pPr>
              <a:defRPr sz="1941"/>
            </a:lvl8pPr>
            <a:lvl9pPr>
              <a:defRPr sz="194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12"/>
            </a:lvl1pPr>
            <a:lvl2pPr marL="449505" indent="0">
              <a:buNone/>
              <a:defRPr sz="1147"/>
            </a:lvl2pPr>
            <a:lvl3pPr marL="899010" indent="0">
              <a:buNone/>
              <a:defRPr sz="971"/>
            </a:lvl3pPr>
            <a:lvl4pPr marL="1348516" indent="0">
              <a:buNone/>
              <a:defRPr sz="882"/>
            </a:lvl4pPr>
            <a:lvl5pPr marL="1798021" indent="0">
              <a:buNone/>
              <a:defRPr sz="882"/>
            </a:lvl5pPr>
            <a:lvl6pPr marL="2247527" indent="0">
              <a:buNone/>
              <a:defRPr sz="882"/>
            </a:lvl6pPr>
            <a:lvl7pPr marL="2697032" indent="0">
              <a:buNone/>
              <a:defRPr sz="882"/>
            </a:lvl7pPr>
            <a:lvl8pPr marL="3146538" indent="0">
              <a:buNone/>
              <a:defRPr sz="882"/>
            </a:lvl8pPr>
            <a:lvl9pPr marL="3596043" indent="0">
              <a:buNone/>
              <a:defRPr sz="882"/>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6656BB2-9649-2645-AE00-4DBD0BC7A28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435520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941"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177"/>
            </a:lvl1pPr>
            <a:lvl2pPr marL="449505" indent="0">
              <a:buNone/>
              <a:defRPr sz="2735"/>
            </a:lvl2pPr>
            <a:lvl3pPr marL="899010" indent="0">
              <a:buNone/>
              <a:defRPr sz="2382"/>
            </a:lvl3pPr>
            <a:lvl4pPr marL="1348516" indent="0">
              <a:buNone/>
              <a:defRPr sz="1941"/>
            </a:lvl4pPr>
            <a:lvl5pPr marL="1798021" indent="0">
              <a:buNone/>
              <a:defRPr sz="1941"/>
            </a:lvl5pPr>
            <a:lvl6pPr marL="2247527" indent="0">
              <a:buNone/>
              <a:defRPr sz="1941"/>
            </a:lvl6pPr>
            <a:lvl7pPr marL="2697032" indent="0">
              <a:buNone/>
              <a:defRPr sz="1941"/>
            </a:lvl7pPr>
            <a:lvl8pPr marL="3146538" indent="0">
              <a:buNone/>
              <a:defRPr sz="1941"/>
            </a:lvl8pPr>
            <a:lvl9pPr marL="3596043" indent="0">
              <a:buNone/>
              <a:defRPr sz="1941"/>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12"/>
            </a:lvl1pPr>
            <a:lvl2pPr marL="449505" indent="0">
              <a:buNone/>
              <a:defRPr sz="1147"/>
            </a:lvl2pPr>
            <a:lvl3pPr marL="899010" indent="0">
              <a:buNone/>
              <a:defRPr sz="971"/>
            </a:lvl3pPr>
            <a:lvl4pPr marL="1348516" indent="0">
              <a:buNone/>
              <a:defRPr sz="882"/>
            </a:lvl4pPr>
            <a:lvl5pPr marL="1798021" indent="0">
              <a:buNone/>
              <a:defRPr sz="882"/>
            </a:lvl5pPr>
            <a:lvl6pPr marL="2247527" indent="0">
              <a:buNone/>
              <a:defRPr sz="882"/>
            </a:lvl6pPr>
            <a:lvl7pPr marL="2697032" indent="0">
              <a:buNone/>
              <a:defRPr sz="882"/>
            </a:lvl7pPr>
            <a:lvl8pPr marL="3146538" indent="0">
              <a:buNone/>
              <a:defRPr sz="882"/>
            </a:lvl8pPr>
            <a:lvl9pPr marL="3596043" indent="0">
              <a:buNone/>
              <a:defRPr sz="882"/>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FD84ACD-624A-194A-8A50-3EA7887EA9B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639515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B211CE-C1EE-2048-AEEF-4D577371CCC1}"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836609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CAECFC6-1C5A-1B45-A8E8-358CFC475B9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51330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65" y="274544"/>
            <a:ext cx="822902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p:spPr>
        <p:txBody>
          <a:bodyPr anchor="b"/>
          <a:lstStyle>
            <a:lvl1pPr marL="0" indent="0">
              <a:buNone/>
              <a:defRPr sz="2200" b="1"/>
            </a:lvl1pPr>
            <a:lvl2pPr marL="401929" indent="0">
              <a:buNone/>
              <a:defRPr sz="1800" b="1"/>
            </a:lvl2pPr>
            <a:lvl3pPr marL="803849" indent="0">
              <a:buNone/>
              <a:defRPr sz="1600" b="1"/>
            </a:lvl3pPr>
            <a:lvl4pPr marL="1205806" indent="0">
              <a:buNone/>
              <a:defRPr sz="1400" b="1"/>
            </a:lvl4pPr>
            <a:lvl5pPr marL="1607733" indent="0">
              <a:buNone/>
              <a:defRPr sz="1400" b="1"/>
            </a:lvl5pPr>
            <a:lvl6pPr marL="2009673" indent="0">
              <a:buNone/>
              <a:defRPr sz="1400" b="1"/>
            </a:lvl6pPr>
            <a:lvl7pPr marL="2411605" indent="0">
              <a:buNone/>
              <a:defRPr sz="1400" b="1"/>
            </a:lvl7pPr>
            <a:lvl8pPr marL="2813544" indent="0">
              <a:buNone/>
              <a:defRPr sz="1400" b="1"/>
            </a:lvl8pPr>
            <a:lvl9pPr marL="3215478"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06" y="1535206"/>
            <a:ext cx="4040909" cy="640136"/>
          </a:xfrm>
        </p:spPr>
        <p:txBody>
          <a:bodyPr anchor="b"/>
          <a:lstStyle>
            <a:lvl1pPr marL="0" indent="0">
              <a:buNone/>
              <a:defRPr sz="2200" b="1"/>
            </a:lvl1pPr>
            <a:lvl2pPr marL="401929" indent="0">
              <a:buNone/>
              <a:defRPr sz="1800" b="1"/>
            </a:lvl2pPr>
            <a:lvl3pPr marL="803849" indent="0">
              <a:buNone/>
              <a:defRPr sz="1600" b="1"/>
            </a:lvl3pPr>
            <a:lvl4pPr marL="1205806" indent="0">
              <a:buNone/>
              <a:defRPr sz="1400" b="1"/>
            </a:lvl4pPr>
            <a:lvl5pPr marL="1607733" indent="0">
              <a:buNone/>
              <a:defRPr sz="1400" b="1"/>
            </a:lvl5pPr>
            <a:lvl6pPr marL="2009673" indent="0">
              <a:buNone/>
              <a:defRPr sz="1400" b="1"/>
            </a:lvl6pPr>
            <a:lvl7pPr marL="2411605" indent="0">
              <a:buNone/>
              <a:defRPr sz="1400" b="1"/>
            </a:lvl7pPr>
            <a:lvl8pPr marL="2813544" indent="0">
              <a:buNone/>
              <a:defRPr sz="1400" b="1"/>
            </a:lvl8pPr>
            <a:lvl9pPr marL="3215478"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606" y="2175344"/>
            <a:ext cx="404090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AE0659A-8277-9B48-BFE8-DDDE4FCC9EB1}"/>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8" name="Rectangle 5">
            <a:extLst>
              <a:ext uri="{FF2B5EF4-FFF2-40B4-BE49-F238E27FC236}">
                <a16:creationId xmlns:a16="http://schemas.microsoft.com/office/drawing/2014/main" id="{9B0E7632-FECF-E54F-8E8A-4FF0DA7E734D}"/>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9" name="Rectangle 6">
            <a:extLst>
              <a:ext uri="{FF2B5EF4-FFF2-40B4-BE49-F238E27FC236}">
                <a16:creationId xmlns:a16="http://schemas.microsoft.com/office/drawing/2014/main" id="{804329C7-8066-744A-9BC9-AC0A1BFC3020}"/>
              </a:ext>
            </a:extLst>
          </p:cNvPr>
          <p:cNvSpPr>
            <a:spLocks noGrp="1" noChangeArrowheads="1"/>
          </p:cNvSpPr>
          <p:nvPr>
            <p:ph type="sldNum" sz="quarter" idx="12"/>
          </p:nvPr>
        </p:nvSpPr>
        <p:spPr/>
        <p:txBody>
          <a:bodyPr/>
          <a:lstStyle>
            <a:lvl1pPr defTabSz="914400">
              <a:defRPr/>
            </a:lvl1pPr>
          </a:lstStyle>
          <a:p>
            <a:pPr>
              <a:defRPr/>
            </a:pPr>
            <a:fld id="{F88E07BB-AA70-8C41-8042-20B74DB56DCE}" type="slidenum">
              <a:rPr lang="en-US" altLang="en-US"/>
              <a:pPr>
                <a:defRPr/>
              </a:pPr>
              <a:t>‹#›</a:t>
            </a:fld>
            <a:endParaRPr lang="en-US" altLang="en-US"/>
          </a:p>
        </p:txBody>
      </p:sp>
    </p:spTree>
    <p:extLst>
      <p:ext uri="{BB962C8B-B14F-4D97-AF65-F5344CB8AC3E}">
        <p14:creationId xmlns:p14="http://schemas.microsoft.com/office/powerpoint/2010/main" val="421209790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FC415A2-8A80-1C47-A9D2-2332878D7B94}"/>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4" name="Rectangle 5">
            <a:extLst>
              <a:ext uri="{FF2B5EF4-FFF2-40B4-BE49-F238E27FC236}">
                <a16:creationId xmlns:a16="http://schemas.microsoft.com/office/drawing/2014/main" id="{04E6207F-3837-3D4D-8862-13E4C3189BBB}"/>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5" name="Rectangle 6">
            <a:extLst>
              <a:ext uri="{FF2B5EF4-FFF2-40B4-BE49-F238E27FC236}">
                <a16:creationId xmlns:a16="http://schemas.microsoft.com/office/drawing/2014/main" id="{6785BF9D-A4E1-5F4A-AC91-A94D37497802}"/>
              </a:ext>
            </a:extLst>
          </p:cNvPr>
          <p:cNvSpPr>
            <a:spLocks noGrp="1" noChangeArrowheads="1"/>
          </p:cNvSpPr>
          <p:nvPr>
            <p:ph type="sldNum" sz="quarter" idx="12"/>
          </p:nvPr>
        </p:nvSpPr>
        <p:spPr/>
        <p:txBody>
          <a:bodyPr/>
          <a:lstStyle>
            <a:lvl1pPr defTabSz="914400">
              <a:defRPr/>
            </a:lvl1pPr>
          </a:lstStyle>
          <a:p>
            <a:pPr>
              <a:defRPr/>
            </a:pPr>
            <a:fld id="{847921E4-1602-B542-B954-731C2D9BFFD6}" type="slidenum">
              <a:rPr lang="en-US" altLang="en-US"/>
              <a:pPr>
                <a:defRPr/>
              </a:pPr>
              <a:t>‹#›</a:t>
            </a:fld>
            <a:endParaRPr lang="en-US" altLang="en-US"/>
          </a:p>
        </p:txBody>
      </p:sp>
    </p:spTree>
    <p:extLst>
      <p:ext uri="{BB962C8B-B14F-4D97-AF65-F5344CB8AC3E}">
        <p14:creationId xmlns:p14="http://schemas.microsoft.com/office/powerpoint/2010/main" val="164456054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59DDCFB-D780-DD4F-B325-7B38EB545DF9}"/>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3" name="Rectangle 5">
            <a:extLst>
              <a:ext uri="{FF2B5EF4-FFF2-40B4-BE49-F238E27FC236}">
                <a16:creationId xmlns:a16="http://schemas.microsoft.com/office/drawing/2014/main" id="{909D4619-ADF9-EC48-BA8C-92C4F8ACDA93}"/>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4" name="Rectangle 6">
            <a:extLst>
              <a:ext uri="{FF2B5EF4-FFF2-40B4-BE49-F238E27FC236}">
                <a16:creationId xmlns:a16="http://schemas.microsoft.com/office/drawing/2014/main" id="{6851208F-C719-E543-9906-A457672DAA38}"/>
              </a:ext>
            </a:extLst>
          </p:cNvPr>
          <p:cNvSpPr>
            <a:spLocks noGrp="1" noChangeArrowheads="1"/>
          </p:cNvSpPr>
          <p:nvPr>
            <p:ph type="sldNum" sz="quarter" idx="12"/>
          </p:nvPr>
        </p:nvSpPr>
        <p:spPr/>
        <p:txBody>
          <a:bodyPr/>
          <a:lstStyle>
            <a:lvl1pPr defTabSz="914400">
              <a:defRPr/>
            </a:lvl1pPr>
          </a:lstStyle>
          <a:p>
            <a:pPr>
              <a:defRPr/>
            </a:pPr>
            <a:fld id="{400E0B54-24F3-7744-ACBA-B68A5C16218B}" type="slidenum">
              <a:rPr lang="en-US" altLang="en-US"/>
              <a:pPr>
                <a:defRPr/>
              </a:pPr>
              <a:t>‹#›</a:t>
            </a:fld>
            <a:endParaRPr lang="en-US" altLang="en-US"/>
          </a:p>
        </p:txBody>
      </p:sp>
    </p:spTree>
    <p:extLst>
      <p:ext uri="{BB962C8B-B14F-4D97-AF65-F5344CB8AC3E}">
        <p14:creationId xmlns:p14="http://schemas.microsoft.com/office/powerpoint/2010/main" val="55115005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5" y="273144"/>
            <a:ext cx="3007591" cy="116261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62" y="273144"/>
            <a:ext cx="5111750"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95" y="1435755"/>
            <a:ext cx="3007591" cy="4691062"/>
          </a:xfrm>
        </p:spPr>
        <p:txBody>
          <a:bodyPr/>
          <a:lstStyle>
            <a:lvl1pPr marL="0" indent="0">
              <a:buNone/>
              <a:defRPr sz="1300"/>
            </a:lvl1pPr>
            <a:lvl2pPr marL="401929" indent="0">
              <a:buNone/>
              <a:defRPr sz="1100"/>
            </a:lvl2pPr>
            <a:lvl3pPr marL="803849" indent="0">
              <a:buNone/>
              <a:defRPr sz="900"/>
            </a:lvl3pPr>
            <a:lvl4pPr marL="1205806" indent="0">
              <a:buNone/>
              <a:defRPr sz="800"/>
            </a:lvl4pPr>
            <a:lvl5pPr marL="1607733" indent="0">
              <a:buNone/>
              <a:defRPr sz="800"/>
            </a:lvl5pPr>
            <a:lvl6pPr marL="2009673" indent="0">
              <a:buNone/>
              <a:defRPr sz="800"/>
            </a:lvl6pPr>
            <a:lvl7pPr marL="2411605" indent="0">
              <a:buNone/>
              <a:defRPr sz="800"/>
            </a:lvl7pPr>
            <a:lvl8pPr marL="2813544" indent="0">
              <a:buNone/>
              <a:defRPr sz="800"/>
            </a:lvl8pPr>
            <a:lvl9pPr marL="3215478"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4B87BAE3-C51F-3B44-A448-67D30126891C}"/>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6" name="Footer Placeholder 5">
            <a:extLst>
              <a:ext uri="{FF2B5EF4-FFF2-40B4-BE49-F238E27FC236}">
                <a16:creationId xmlns:a16="http://schemas.microsoft.com/office/drawing/2014/main" id="{74D2A23F-C4C7-1148-A837-AC7E92ED7EB6}"/>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7" name="Slide Number Placeholder 6">
            <a:extLst>
              <a:ext uri="{FF2B5EF4-FFF2-40B4-BE49-F238E27FC236}">
                <a16:creationId xmlns:a16="http://schemas.microsoft.com/office/drawing/2014/main" id="{247424B1-8401-DD4D-86A7-2349A6F905C3}"/>
              </a:ext>
            </a:extLst>
          </p:cNvPr>
          <p:cNvSpPr>
            <a:spLocks noGrp="1" noChangeArrowheads="1"/>
          </p:cNvSpPr>
          <p:nvPr>
            <p:ph type="sldNum" sz="quarter" idx="12"/>
          </p:nvPr>
        </p:nvSpPr>
        <p:spPr/>
        <p:txBody>
          <a:bodyPr/>
          <a:lstStyle>
            <a:lvl1pPr defTabSz="914400">
              <a:defRPr/>
            </a:lvl1pPr>
          </a:lstStyle>
          <a:p>
            <a:pPr>
              <a:defRPr/>
            </a:pPr>
            <a:fld id="{0E771572-AC45-644D-B740-926389F0F3C5}" type="slidenum">
              <a:rPr lang="en-US" altLang="en-US"/>
              <a:pPr>
                <a:defRPr/>
              </a:pPr>
              <a:t>‹#›</a:t>
            </a:fld>
            <a:endParaRPr lang="en-US" altLang="en-US"/>
          </a:p>
        </p:txBody>
      </p:sp>
    </p:spTree>
    <p:extLst>
      <p:ext uri="{BB962C8B-B14F-4D97-AF65-F5344CB8AC3E}">
        <p14:creationId xmlns:p14="http://schemas.microsoft.com/office/powerpoint/2010/main" val="297089037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08" y="4800497"/>
            <a:ext cx="5486977" cy="567297"/>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608" y="612122"/>
            <a:ext cx="5486977" cy="4115360"/>
          </a:xfrm>
        </p:spPr>
        <p:txBody>
          <a:bodyPr/>
          <a:lstStyle>
            <a:lvl1pPr marL="0" indent="0">
              <a:buNone/>
              <a:defRPr sz="2900"/>
            </a:lvl1pPr>
            <a:lvl2pPr marL="401929" indent="0">
              <a:buNone/>
              <a:defRPr sz="2500"/>
            </a:lvl2pPr>
            <a:lvl3pPr marL="803849" indent="0">
              <a:buNone/>
              <a:defRPr sz="2200"/>
            </a:lvl3pPr>
            <a:lvl4pPr marL="1205806" indent="0">
              <a:buNone/>
              <a:defRPr sz="1800"/>
            </a:lvl4pPr>
            <a:lvl5pPr marL="1607733" indent="0">
              <a:buNone/>
              <a:defRPr sz="1800"/>
            </a:lvl5pPr>
            <a:lvl6pPr marL="2009673" indent="0">
              <a:buNone/>
              <a:defRPr sz="1800"/>
            </a:lvl6pPr>
            <a:lvl7pPr marL="2411605" indent="0">
              <a:buNone/>
              <a:defRPr sz="1800"/>
            </a:lvl7pPr>
            <a:lvl8pPr marL="2813544" indent="0">
              <a:buNone/>
              <a:defRPr sz="1800"/>
            </a:lvl8pPr>
            <a:lvl9pPr marL="3215478" indent="0">
              <a:buNone/>
              <a:defRPr sz="1800"/>
            </a:lvl9pPr>
          </a:lstStyle>
          <a:p>
            <a:pPr lvl="0"/>
            <a:endParaRPr lang="en-US" noProof="0"/>
          </a:p>
        </p:txBody>
      </p:sp>
      <p:sp>
        <p:nvSpPr>
          <p:cNvPr id="4" name="Text Placeholder 3"/>
          <p:cNvSpPr>
            <a:spLocks noGrp="1"/>
          </p:cNvSpPr>
          <p:nvPr>
            <p:ph type="body" sz="half" idx="2"/>
          </p:nvPr>
        </p:nvSpPr>
        <p:spPr>
          <a:xfrm>
            <a:off x="1792608" y="5367618"/>
            <a:ext cx="5486977" cy="804022"/>
          </a:xfrm>
        </p:spPr>
        <p:txBody>
          <a:bodyPr/>
          <a:lstStyle>
            <a:lvl1pPr marL="0" indent="0">
              <a:buNone/>
              <a:defRPr sz="1300"/>
            </a:lvl1pPr>
            <a:lvl2pPr marL="401929" indent="0">
              <a:buNone/>
              <a:defRPr sz="1100"/>
            </a:lvl2pPr>
            <a:lvl3pPr marL="803849" indent="0">
              <a:buNone/>
              <a:defRPr sz="900"/>
            </a:lvl3pPr>
            <a:lvl4pPr marL="1205806" indent="0">
              <a:buNone/>
              <a:defRPr sz="800"/>
            </a:lvl4pPr>
            <a:lvl5pPr marL="1607733" indent="0">
              <a:buNone/>
              <a:defRPr sz="800"/>
            </a:lvl5pPr>
            <a:lvl6pPr marL="2009673" indent="0">
              <a:buNone/>
              <a:defRPr sz="800"/>
            </a:lvl6pPr>
            <a:lvl7pPr marL="2411605" indent="0">
              <a:buNone/>
              <a:defRPr sz="800"/>
            </a:lvl7pPr>
            <a:lvl8pPr marL="2813544" indent="0">
              <a:buNone/>
              <a:defRPr sz="800"/>
            </a:lvl8pPr>
            <a:lvl9pPr marL="3215478"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25BC991F-3F6C-A44C-9A2B-3C352C47605D}"/>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6" name="Footer Placeholder 5">
            <a:extLst>
              <a:ext uri="{FF2B5EF4-FFF2-40B4-BE49-F238E27FC236}">
                <a16:creationId xmlns:a16="http://schemas.microsoft.com/office/drawing/2014/main" id="{B5332EC1-93C2-E44A-9506-25769BE59A70}"/>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7" name="Slide Number Placeholder 6">
            <a:extLst>
              <a:ext uri="{FF2B5EF4-FFF2-40B4-BE49-F238E27FC236}">
                <a16:creationId xmlns:a16="http://schemas.microsoft.com/office/drawing/2014/main" id="{0329A0E6-3715-DE4F-99C4-5504997ECE6D}"/>
              </a:ext>
            </a:extLst>
          </p:cNvPr>
          <p:cNvSpPr>
            <a:spLocks noGrp="1" noChangeArrowheads="1"/>
          </p:cNvSpPr>
          <p:nvPr>
            <p:ph type="sldNum" sz="quarter" idx="12"/>
          </p:nvPr>
        </p:nvSpPr>
        <p:spPr/>
        <p:txBody>
          <a:bodyPr/>
          <a:lstStyle>
            <a:lvl1pPr defTabSz="914400">
              <a:defRPr/>
            </a:lvl1pPr>
          </a:lstStyle>
          <a:p>
            <a:pPr>
              <a:defRPr/>
            </a:pPr>
            <a:fld id="{632E0296-E57B-7040-9D93-55FA1FE29B36}" type="slidenum">
              <a:rPr lang="en-US" altLang="en-US"/>
              <a:pPr>
                <a:defRPr/>
              </a:pPr>
              <a:t>‹#›</a:t>
            </a:fld>
            <a:endParaRPr lang="en-US" altLang="en-US"/>
          </a:p>
        </p:txBody>
      </p:sp>
    </p:spTree>
    <p:extLst>
      <p:ext uri="{BB962C8B-B14F-4D97-AF65-F5344CB8AC3E}">
        <p14:creationId xmlns:p14="http://schemas.microsoft.com/office/powerpoint/2010/main" val="325965354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3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12.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theme" Target="../theme/theme4.xml"/><Relationship Id="rId4"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8DDF2D6-7D64-3547-A537-9CD34E4C98F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438" tIns="40207" rIns="80438" bIns="40207"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C1984CC-E630-654D-92BC-582BBA93913E}"/>
              </a:ext>
            </a:extLst>
          </p:cNvPr>
          <p:cNvSpPr>
            <a:spLocks noGrp="1" noChangeArrowheads="1"/>
          </p:cNvSpPr>
          <p:nvPr>
            <p:ph type="body" idx="1"/>
          </p:nvPr>
        </p:nvSpPr>
        <p:spPr bwMode="auto">
          <a:xfrm>
            <a:off x="685800" y="1982788"/>
            <a:ext cx="7772400"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438" tIns="40207" rIns="80438" bIns="4020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752CC21-6F8B-604C-B7E5-9F466FD15B2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80438" tIns="40207" rIns="80438" bIns="40207" numCol="1" anchor="t" anchorCtr="0" compatLnSpc="1">
            <a:prstTxWarp prst="textNoShape">
              <a:avLst/>
            </a:prstTxWarp>
          </a:bodyPr>
          <a:lstStyle>
            <a:lvl1pPr defTabSz="898329" eaLnBrk="1" hangingPunct="1">
              <a:defRPr sz="1300">
                <a:solidFill>
                  <a:srgbClr val="000000"/>
                </a:solidFill>
                <a:latin typeface="Arial"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D5350822-25BD-D449-97F9-B49651FBCD3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80438" tIns="40207" rIns="80438" bIns="40207" numCol="1" anchor="t" anchorCtr="0" compatLnSpc="1">
            <a:prstTxWarp prst="textNoShape">
              <a:avLst/>
            </a:prstTxWarp>
          </a:bodyPr>
          <a:lstStyle>
            <a:lvl1pPr algn="ctr" defTabSz="898329" eaLnBrk="1" hangingPunct="1">
              <a:defRPr sz="1300">
                <a:solidFill>
                  <a:srgbClr val="000000"/>
                </a:solidFill>
                <a:latin typeface="Arial"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88E5C1E8-C251-A847-8858-25E1F33DADD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80438" tIns="40207" rIns="80438" bIns="40207" numCol="1" anchor="t" anchorCtr="0" compatLnSpc="1">
            <a:prstTxWarp prst="textNoShape">
              <a:avLst/>
            </a:prstTxWarp>
          </a:bodyPr>
          <a:lstStyle>
            <a:lvl1pPr algn="r" defTabSz="896938" eaLnBrk="1" hangingPunct="1">
              <a:defRPr sz="1300">
                <a:solidFill>
                  <a:srgbClr val="000000"/>
                </a:solidFill>
              </a:defRPr>
            </a:lvl1pPr>
          </a:lstStyle>
          <a:p>
            <a:pPr>
              <a:defRPr/>
            </a:pPr>
            <a:fld id="{BFA517D8-C85D-3242-9CD1-259A2B3CE06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1929" algn="ctr" rtl="0" fontAlgn="base">
        <a:spcBef>
          <a:spcPct val="0"/>
        </a:spcBef>
        <a:spcAft>
          <a:spcPct val="0"/>
        </a:spcAft>
        <a:defRPr sz="3900">
          <a:solidFill>
            <a:schemeClr val="tx2"/>
          </a:solidFill>
          <a:latin typeface="Arial" pitchFamily="92" charset="0"/>
        </a:defRPr>
      </a:lvl6pPr>
      <a:lvl7pPr marL="803849" algn="ctr" rtl="0" fontAlgn="base">
        <a:spcBef>
          <a:spcPct val="0"/>
        </a:spcBef>
        <a:spcAft>
          <a:spcPct val="0"/>
        </a:spcAft>
        <a:defRPr sz="3900">
          <a:solidFill>
            <a:schemeClr val="tx2"/>
          </a:solidFill>
          <a:latin typeface="Arial" pitchFamily="92" charset="0"/>
        </a:defRPr>
      </a:lvl7pPr>
      <a:lvl8pPr marL="1205806" algn="ctr" rtl="0" fontAlgn="base">
        <a:spcBef>
          <a:spcPct val="0"/>
        </a:spcBef>
        <a:spcAft>
          <a:spcPct val="0"/>
        </a:spcAft>
        <a:defRPr sz="3900">
          <a:solidFill>
            <a:schemeClr val="tx2"/>
          </a:solidFill>
          <a:latin typeface="Arial" pitchFamily="92" charset="0"/>
        </a:defRPr>
      </a:lvl8pPr>
      <a:lvl9pPr marL="1607733" algn="ctr" rtl="0" fontAlgn="base">
        <a:spcBef>
          <a:spcPct val="0"/>
        </a:spcBef>
        <a:spcAft>
          <a:spcPct val="0"/>
        </a:spcAft>
        <a:defRPr sz="3900">
          <a:solidFill>
            <a:schemeClr val="tx2"/>
          </a:solidFill>
          <a:latin typeface="Arial" pitchFamily="92" charset="0"/>
        </a:defRPr>
      </a:lvl9pPr>
    </p:titleStyle>
    <p:bodyStyle>
      <a:lvl1pPr marL="298450" indent="-298450"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49288" indent="-247650"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03300" indent="-198438"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04938" indent="-198438" algn="l" rtl="0" eaLnBrk="0" fontAlgn="base" hangingPunct="0">
        <a:spcBef>
          <a:spcPct val="20000"/>
        </a:spcBef>
        <a:spcAft>
          <a:spcPct val="0"/>
        </a:spcAft>
        <a:buChar char="–"/>
        <a:defRPr>
          <a:solidFill>
            <a:schemeClr val="tx1"/>
          </a:solidFill>
          <a:latin typeface="+mn-lt"/>
          <a:ea typeface="ＭＳ Ｐゴシック" pitchFamily="92" charset="-128"/>
        </a:defRPr>
      </a:lvl4pPr>
      <a:lvl5pPr marL="1806575" indent="-198438" algn="l" rtl="0" eaLnBrk="0" fontAlgn="base" hangingPunct="0">
        <a:spcBef>
          <a:spcPct val="20000"/>
        </a:spcBef>
        <a:spcAft>
          <a:spcPct val="0"/>
        </a:spcAft>
        <a:buChar char="»"/>
        <a:defRPr>
          <a:solidFill>
            <a:schemeClr val="tx1"/>
          </a:solidFill>
          <a:latin typeface="+mn-lt"/>
          <a:ea typeface="ＭＳ Ｐゴシック" pitchFamily="92" charset="-128"/>
        </a:defRPr>
      </a:lvl5pPr>
      <a:lvl6pPr marL="2210638" indent="-200966" algn="l" rtl="0" fontAlgn="base">
        <a:spcBef>
          <a:spcPct val="20000"/>
        </a:spcBef>
        <a:spcAft>
          <a:spcPct val="0"/>
        </a:spcAft>
        <a:buChar char="»"/>
        <a:defRPr sz="1800">
          <a:solidFill>
            <a:schemeClr val="tx1"/>
          </a:solidFill>
          <a:latin typeface="+mn-lt"/>
          <a:ea typeface="ＭＳ Ｐゴシック" pitchFamily="92" charset="-128"/>
        </a:defRPr>
      </a:lvl6pPr>
      <a:lvl7pPr marL="2612578" indent="-200966" algn="l" rtl="0" fontAlgn="base">
        <a:spcBef>
          <a:spcPct val="20000"/>
        </a:spcBef>
        <a:spcAft>
          <a:spcPct val="0"/>
        </a:spcAft>
        <a:buChar char="»"/>
        <a:defRPr sz="1800">
          <a:solidFill>
            <a:schemeClr val="tx1"/>
          </a:solidFill>
          <a:latin typeface="+mn-lt"/>
          <a:ea typeface="ＭＳ Ｐゴシック" pitchFamily="92" charset="-128"/>
        </a:defRPr>
      </a:lvl7pPr>
      <a:lvl8pPr marL="3014508" indent="-200966" algn="l" rtl="0" fontAlgn="base">
        <a:spcBef>
          <a:spcPct val="20000"/>
        </a:spcBef>
        <a:spcAft>
          <a:spcPct val="0"/>
        </a:spcAft>
        <a:buChar char="»"/>
        <a:defRPr sz="1800">
          <a:solidFill>
            <a:schemeClr val="tx1"/>
          </a:solidFill>
          <a:latin typeface="+mn-lt"/>
          <a:ea typeface="ＭＳ Ｐゴシック" pitchFamily="92" charset="-128"/>
        </a:defRPr>
      </a:lvl8pPr>
      <a:lvl9pPr marL="3416436" indent="-200966"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1929" rtl="0" eaLnBrk="1" latinLnBrk="0" hangingPunct="1">
        <a:defRPr sz="1600" kern="1200">
          <a:solidFill>
            <a:schemeClr val="tx1"/>
          </a:solidFill>
          <a:latin typeface="+mn-lt"/>
          <a:ea typeface="+mn-ea"/>
          <a:cs typeface="+mn-cs"/>
        </a:defRPr>
      </a:lvl1pPr>
      <a:lvl2pPr marL="401929" algn="l" defTabSz="401929" rtl="0" eaLnBrk="1" latinLnBrk="0" hangingPunct="1">
        <a:defRPr sz="1600" kern="1200">
          <a:solidFill>
            <a:schemeClr val="tx1"/>
          </a:solidFill>
          <a:latin typeface="+mn-lt"/>
          <a:ea typeface="+mn-ea"/>
          <a:cs typeface="+mn-cs"/>
        </a:defRPr>
      </a:lvl2pPr>
      <a:lvl3pPr marL="803849" algn="l" defTabSz="401929" rtl="0" eaLnBrk="1" latinLnBrk="0" hangingPunct="1">
        <a:defRPr sz="1600" kern="1200">
          <a:solidFill>
            <a:schemeClr val="tx1"/>
          </a:solidFill>
          <a:latin typeface="+mn-lt"/>
          <a:ea typeface="+mn-ea"/>
          <a:cs typeface="+mn-cs"/>
        </a:defRPr>
      </a:lvl3pPr>
      <a:lvl4pPr marL="1205806" algn="l" defTabSz="401929" rtl="0" eaLnBrk="1" latinLnBrk="0" hangingPunct="1">
        <a:defRPr sz="1600" kern="1200">
          <a:solidFill>
            <a:schemeClr val="tx1"/>
          </a:solidFill>
          <a:latin typeface="+mn-lt"/>
          <a:ea typeface="+mn-ea"/>
          <a:cs typeface="+mn-cs"/>
        </a:defRPr>
      </a:lvl4pPr>
      <a:lvl5pPr marL="1607733" algn="l" defTabSz="401929" rtl="0" eaLnBrk="1" latinLnBrk="0" hangingPunct="1">
        <a:defRPr sz="1600" kern="1200">
          <a:solidFill>
            <a:schemeClr val="tx1"/>
          </a:solidFill>
          <a:latin typeface="+mn-lt"/>
          <a:ea typeface="+mn-ea"/>
          <a:cs typeface="+mn-cs"/>
        </a:defRPr>
      </a:lvl5pPr>
      <a:lvl6pPr marL="2009673" algn="l" defTabSz="401929" rtl="0" eaLnBrk="1" latinLnBrk="0" hangingPunct="1">
        <a:defRPr sz="1600" kern="1200">
          <a:solidFill>
            <a:schemeClr val="tx1"/>
          </a:solidFill>
          <a:latin typeface="+mn-lt"/>
          <a:ea typeface="+mn-ea"/>
          <a:cs typeface="+mn-cs"/>
        </a:defRPr>
      </a:lvl6pPr>
      <a:lvl7pPr marL="2411605" algn="l" defTabSz="401929" rtl="0" eaLnBrk="1" latinLnBrk="0" hangingPunct="1">
        <a:defRPr sz="1600" kern="1200">
          <a:solidFill>
            <a:schemeClr val="tx1"/>
          </a:solidFill>
          <a:latin typeface="+mn-lt"/>
          <a:ea typeface="+mn-ea"/>
          <a:cs typeface="+mn-cs"/>
        </a:defRPr>
      </a:lvl7pPr>
      <a:lvl8pPr marL="2813544" algn="l" defTabSz="401929" rtl="0" eaLnBrk="1" latinLnBrk="0" hangingPunct="1">
        <a:defRPr sz="1600" kern="1200">
          <a:solidFill>
            <a:schemeClr val="tx1"/>
          </a:solidFill>
          <a:latin typeface="+mn-lt"/>
          <a:ea typeface="+mn-ea"/>
          <a:cs typeface="+mn-cs"/>
        </a:defRPr>
      </a:lvl8pPr>
      <a:lvl9pPr marL="3215478" algn="l" defTabSz="401929" rtl="0" eaLnBrk="1" latinLnBrk="0" hangingPunct="1">
        <a:defRPr sz="16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1"/>
          <p:cNvSpPr>
            <a:spLocks noGrp="1" noChangeArrowheads="1"/>
          </p:cNvSpPr>
          <p:nvPr>
            <p:ph type="title"/>
          </p:nvPr>
        </p:nvSpPr>
        <p:spPr bwMode="auto">
          <a:xfrm>
            <a:off x="672528" y="568699"/>
            <a:ext cx="7807614"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65539" name="Rectangle 2"/>
          <p:cNvSpPr>
            <a:spLocks noGrp="1" noChangeArrowheads="1"/>
          </p:cNvSpPr>
          <p:nvPr>
            <p:ph type="body" idx="1"/>
          </p:nvPr>
        </p:nvSpPr>
        <p:spPr bwMode="auto">
          <a:xfrm>
            <a:off x="672528" y="1906401"/>
            <a:ext cx="7807614" cy="43198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774987273"/>
      </p:ext>
    </p:extLst>
  </p:cSld>
  <p:clrMap bg1="lt1" tx1="dk1" bg2="lt2" tx2="dk2" accent1="accent1" accent2="accent2" accent3="accent3" accent4="accent4" accent5="accent5" accent6="accent6" hlink="hlink" folHlink="folHlink"/>
  <p:sldLayoutIdLst>
    <p:sldLayoutId id="2147484081" r:id="rId1"/>
    <p:sldLayoutId id="2147484082" r:id="rId2"/>
  </p:sldLayoutIdLst>
  <p:txStyles>
    <p:titleStyle>
      <a:lvl1pPr algn="ctr" defTabSz="403056" rtl="0" eaLnBrk="0" fontAlgn="base" hangingPunct="0">
        <a:lnSpc>
          <a:spcPct val="97000"/>
        </a:lnSpc>
        <a:spcBef>
          <a:spcPct val="0"/>
        </a:spcBef>
        <a:spcAft>
          <a:spcPct val="0"/>
        </a:spcAft>
        <a:buClr>
          <a:srgbClr val="000000"/>
        </a:buClr>
        <a:buSzPct val="45000"/>
        <a:buFont typeface="StarSymbol" charset="0"/>
        <a:defRPr sz="3794">
          <a:solidFill>
            <a:srgbClr val="000000"/>
          </a:solidFill>
          <a:latin typeface="+mj-lt"/>
          <a:ea typeface="+mj-ea"/>
          <a:cs typeface="+mj-cs"/>
        </a:defRPr>
      </a:lvl1pPr>
      <a:lvl2pPr algn="ctr" defTabSz="403056" rtl="0" eaLnBrk="0" fontAlgn="base" hangingPunct="0">
        <a:lnSpc>
          <a:spcPct val="97000"/>
        </a:lnSpc>
        <a:spcBef>
          <a:spcPct val="0"/>
        </a:spcBef>
        <a:spcAft>
          <a:spcPct val="0"/>
        </a:spcAft>
        <a:buClr>
          <a:srgbClr val="000000"/>
        </a:buClr>
        <a:buSzPct val="45000"/>
        <a:buFont typeface="StarSymbol" charset="0"/>
        <a:defRPr sz="3794">
          <a:solidFill>
            <a:srgbClr val="000000"/>
          </a:solidFill>
          <a:latin typeface="Times New Roman" pitchFamily="92" charset="0"/>
          <a:ea typeface="Lucida Sans Unicode" pitchFamily="-108" charset="-52"/>
          <a:cs typeface="Lucida Sans Unicode" pitchFamily="-108" charset="-52"/>
        </a:defRPr>
      </a:lvl2pPr>
      <a:lvl3pPr algn="ctr" defTabSz="403056" rtl="0" eaLnBrk="0" fontAlgn="base" hangingPunct="0">
        <a:lnSpc>
          <a:spcPct val="97000"/>
        </a:lnSpc>
        <a:spcBef>
          <a:spcPct val="0"/>
        </a:spcBef>
        <a:spcAft>
          <a:spcPct val="0"/>
        </a:spcAft>
        <a:buClr>
          <a:srgbClr val="000000"/>
        </a:buClr>
        <a:buSzPct val="45000"/>
        <a:buFont typeface="StarSymbol" charset="0"/>
        <a:defRPr sz="3794">
          <a:solidFill>
            <a:srgbClr val="000000"/>
          </a:solidFill>
          <a:latin typeface="Times New Roman" pitchFamily="92" charset="0"/>
          <a:ea typeface="Lucida Sans Unicode" pitchFamily="-108" charset="-52"/>
          <a:cs typeface="Lucida Sans Unicode" pitchFamily="-108" charset="-52"/>
        </a:defRPr>
      </a:lvl3pPr>
      <a:lvl4pPr algn="ctr" defTabSz="403056" rtl="0" eaLnBrk="0" fontAlgn="base" hangingPunct="0">
        <a:lnSpc>
          <a:spcPct val="97000"/>
        </a:lnSpc>
        <a:spcBef>
          <a:spcPct val="0"/>
        </a:spcBef>
        <a:spcAft>
          <a:spcPct val="0"/>
        </a:spcAft>
        <a:buClr>
          <a:srgbClr val="000000"/>
        </a:buClr>
        <a:buSzPct val="45000"/>
        <a:buFont typeface="StarSymbol" charset="0"/>
        <a:defRPr sz="3794">
          <a:solidFill>
            <a:srgbClr val="000000"/>
          </a:solidFill>
          <a:latin typeface="Times New Roman" pitchFamily="92" charset="0"/>
          <a:ea typeface="Lucida Sans Unicode" pitchFamily="-108" charset="-52"/>
          <a:cs typeface="Lucida Sans Unicode" pitchFamily="-108" charset="-52"/>
        </a:defRPr>
      </a:lvl4pPr>
      <a:lvl5pPr algn="ctr" defTabSz="403056" rtl="0" eaLnBrk="0" fontAlgn="base" hangingPunct="0">
        <a:lnSpc>
          <a:spcPct val="97000"/>
        </a:lnSpc>
        <a:spcBef>
          <a:spcPct val="0"/>
        </a:spcBef>
        <a:spcAft>
          <a:spcPct val="0"/>
        </a:spcAft>
        <a:buClr>
          <a:srgbClr val="000000"/>
        </a:buClr>
        <a:buSzPct val="45000"/>
        <a:buFont typeface="StarSymbol" charset="0"/>
        <a:defRPr sz="3794">
          <a:solidFill>
            <a:srgbClr val="000000"/>
          </a:solidFill>
          <a:latin typeface="Times New Roman" pitchFamily="92" charset="0"/>
          <a:ea typeface="Lucida Sans Unicode" pitchFamily="-108" charset="-52"/>
          <a:cs typeface="Lucida Sans Unicode" pitchFamily="-108" charset="-52"/>
        </a:defRPr>
      </a:lvl5pPr>
      <a:lvl6pPr marL="1354717" indent="-190333" algn="l" defTabSz="403056" rtl="0" fontAlgn="base" hangingPunct="0">
        <a:spcBef>
          <a:spcPct val="0"/>
        </a:spcBef>
        <a:spcAft>
          <a:spcPct val="0"/>
        </a:spcAft>
        <a:buClr>
          <a:srgbClr val="000000"/>
        </a:buClr>
        <a:buSzPct val="45000"/>
        <a:buFont typeface="StarSymbol" charset="0"/>
        <a:defRPr sz="3794">
          <a:solidFill>
            <a:srgbClr val="000000"/>
          </a:solidFill>
          <a:latin typeface="Times New Roman" pitchFamily="92" charset="0"/>
        </a:defRPr>
      </a:lvl6pPr>
      <a:lvl7pPr marL="1757772" indent="-190333" algn="l" defTabSz="403056" rtl="0" fontAlgn="base" hangingPunct="0">
        <a:spcBef>
          <a:spcPct val="0"/>
        </a:spcBef>
        <a:spcAft>
          <a:spcPct val="0"/>
        </a:spcAft>
        <a:buClr>
          <a:srgbClr val="000000"/>
        </a:buClr>
        <a:buSzPct val="45000"/>
        <a:buFont typeface="StarSymbol" charset="0"/>
        <a:defRPr sz="3794">
          <a:solidFill>
            <a:srgbClr val="000000"/>
          </a:solidFill>
          <a:latin typeface="Times New Roman" pitchFamily="92" charset="0"/>
        </a:defRPr>
      </a:lvl7pPr>
      <a:lvl8pPr marL="2160829" indent="-190333" algn="l" defTabSz="403056" rtl="0" fontAlgn="base" hangingPunct="0">
        <a:spcBef>
          <a:spcPct val="0"/>
        </a:spcBef>
        <a:spcAft>
          <a:spcPct val="0"/>
        </a:spcAft>
        <a:buClr>
          <a:srgbClr val="000000"/>
        </a:buClr>
        <a:buSzPct val="45000"/>
        <a:buFont typeface="StarSymbol" charset="0"/>
        <a:defRPr sz="3794">
          <a:solidFill>
            <a:srgbClr val="000000"/>
          </a:solidFill>
          <a:latin typeface="Times New Roman" pitchFamily="92" charset="0"/>
        </a:defRPr>
      </a:lvl8pPr>
      <a:lvl9pPr marL="2563884" indent="-190333" algn="l" defTabSz="403056" rtl="0" fontAlgn="base" hangingPunct="0">
        <a:spcBef>
          <a:spcPct val="0"/>
        </a:spcBef>
        <a:spcAft>
          <a:spcPct val="0"/>
        </a:spcAft>
        <a:buClr>
          <a:srgbClr val="000000"/>
        </a:buClr>
        <a:buSzPct val="45000"/>
        <a:buFont typeface="StarSymbol" charset="0"/>
        <a:defRPr sz="3794">
          <a:solidFill>
            <a:srgbClr val="000000"/>
          </a:solidFill>
          <a:latin typeface="Times New Roman" pitchFamily="92" charset="0"/>
        </a:defRPr>
      </a:lvl9pPr>
    </p:titleStyle>
    <p:bodyStyle>
      <a:lvl1pPr marL="380665" indent="-285498" algn="l" defTabSz="403056" rtl="0" eaLnBrk="0" fontAlgn="base" hangingPunct="0">
        <a:lnSpc>
          <a:spcPct val="97000"/>
        </a:lnSpc>
        <a:spcBef>
          <a:spcPct val="0"/>
        </a:spcBef>
        <a:spcAft>
          <a:spcPts val="1257"/>
        </a:spcAft>
        <a:buClr>
          <a:srgbClr val="000000"/>
        </a:buClr>
        <a:buSzPct val="45000"/>
        <a:buFont typeface="StarSymbol" charset="0"/>
        <a:buChar char="●"/>
        <a:defRPr sz="2824">
          <a:solidFill>
            <a:srgbClr val="000000"/>
          </a:solidFill>
          <a:latin typeface="+mn-lt"/>
          <a:ea typeface="+mn-ea"/>
          <a:cs typeface="+mn-cs"/>
        </a:defRPr>
      </a:lvl1pPr>
      <a:lvl2pPr marL="761328" indent="-253308" algn="l" defTabSz="403056" rtl="0" eaLnBrk="0" fontAlgn="base" hangingPunct="0">
        <a:lnSpc>
          <a:spcPct val="97000"/>
        </a:lnSpc>
        <a:spcBef>
          <a:spcPct val="0"/>
        </a:spcBef>
        <a:spcAft>
          <a:spcPts val="1004"/>
        </a:spcAft>
        <a:buClr>
          <a:srgbClr val="000000"/>
        </a:buClr>
        <a:buSzPct val="75000"/>
        <a:buFont typeface="StarSymbol" charset="0"/>
        <a:buChar char="–"/>
        <a:defRPr sz="2471">
          <a:solidFill>
            <a:srgbClr val="000000"/>
          </a:solidFill>
          <a:latin typeface="+mn-lt"/>
          <a:ea typeface="+mn-ea"/>
          <a:cs typeface="+mn-cs"/>
        </a:defRPr>
      </a:lvl2pPr>
      <a:lvl3pPr marL="1141994" indent="-190333" algn="l" defTabSz="403056" rtl="0" eaLnBrk="0" fontAlgn="base" hangingPunct="0">
        <a:lnSpc>
          <a:spcPct val="97000"/>
        </a:lnSpc>
        <a:spcBef>
          <a:spcPct val="0"/>
        </a:spcBef>
        <a:spcAft>
          <a:spcPts val="750"/>
        </a:spcAft>
        <a:buClr>
          <a:srgbClr val="000000"/>
        </a:buClr>
        <a:buSzPct val="45000"/>
        <a:buFont typeface="StarSymbol" charset="0"/>
        <a:buChar char="●"/>
        <a:defRPr sz="2206">
          <a:solidFill>
            <a:srgbClr val="000000"/>
          </a:solidFill>
          <a:latin typeface="+mn-lt"/>
          <a:ea typeface="+mn-ea"/>
          <a:cs typeface="+mn-cs"/>
        </a:defRPr>
      </a:lvl3pPr>
      <a:lvl4pPr marL="1522656" indent="-190333" algn="l" defTabSz="403056" rtl="0" eaLnBrk="0" fontAlgn="base" hangingPunct="0">
        <a:lnSpc>
          <a:spcPct val="97000"/>
        </a:lnSpc>
        <a:spcBef>
          <a:spcPct val="0"/>
        </a:spcBef>
        <a:spcAft>
          <a:spcPts val="507"/>
        </a:spcAft>
        <a:buClr>
          <a:srgbClr val="000000"/>
        </a:buClr>
        <a:buSzPct val="75000"/>
        <a:buFont typeface="StarSymbol" charset="0"/>
        <a:buChar char="–"/>
        <a:defRPr sz="1765">
          <a:solidFill>
            <a:srgbClr val="000000"/>
          </a:solidFill>
          <a:latin typeface="+mn-lt"/>
          <a:ea typeface="+mn-ea"/>
          <a:cs typeface="+mn-cs"/>
        </a:defRPr>
      </a:lvl4pPr>
      <a:lvl5pPr marL="1903317" indent="-190333" algn="l" defTabSz="403056" rtl="0" eaLnBrk="0" fontAlgn="base" hangingPunct="0">
        <a:lnSpc>
          <a:spcPct val="97000"/>
        </a:lnSpc>
        <a:spcBef>
          <a:spcPct val="0"/>
        </a:spcBef>
        <a:spcAft>
          <a:spcPts val="253"/>
        </a:spcAft>
        <a:buClr>
          <a:srgbClr val="000000"/>
        </a:buClr>
        <a:buSzPct val="45000"/>
        <a:buFont typeface="StarSymbol" charset="0"/>
        <a:buChar char="●"/>
        <a:defRPr sz="1765">
          <a:solidFill>
            <a:srgbClr val="000000"/>
          </a:solidFill>
          <a:latin typeface="+mn-lt"/>
          <a:ea typeface="+mn-ea"/>
          <a:cs typeface="+mn-cs"/>
        </a:defRPr>
      </a:lvl5pPr>
      <a:lvl6pPr marL="2306377" indent="-190333" algn="l" defTabSz="403056" rtl="0" fontAlgn="base" hangingPunct="0">
        <a:lnSpc>
          <a:spcPct val="97000"/>
        </a:lnSpc>
        <a:spcBef>
          <a:spcPct val="0"/>
        </a:spcBef>
        <a:spcAft>
          <a:spcPts val="253"/>
        </a:spcAft>
        <a:buClr>
          <a:srgbClr val="000000"/>
        </a:buClr>
        <a:buSzPct val="45000"/>
        <a:buFont typeface="StarSymbol" charset="0"/>
        <a:buChar char="●"/>
        <a:defRPr sz="1765">
          <a:solidFill>
            <a:srgbClr val="000000"/>
          </a:solidFill>
          <a:latin typeface="+mn-lt"/>
          <a:ea typeface="+mn-ea"/>
          <a:cs typeface="+mn-cs"/>
        </a:defRPr>
      </a:lvl6pPr>
      <a:lvl7pPr marL="2709432" indent="-190333" algn="l" defTabSz="403056" rtl="0" fontAlgn="base" hangingPunct="0">
        <a:lnSpc>
          <a:spcPct val="97000"/>
        </a:lnSpc>
        <a:spcBef>
          <a:spcPct val="0"/>
        </a:spcBef>
        <a:spcAft>
          <a:spcPts val="253"/>
        </a:spcAft>
        <a:buClr>
          <a:srgbClr val="000000"/>
        </a:buClr>
        <a:buSzPct val="45000"/>
        <a:buFont typeface="StarSymbol" charset="0"/>
        <a:buChar char="●"/>
        <a:defRPr sz="1765">
          <a:solidFill>
            <a:srgbClr val="000000"/>
          </a:solidFill>
          <a:latin typeface="+mn-lt"/>
          <a:ea typeface="+mn-ea"/>
          <a:cs typeface="+mn-cs"/>
        </a:defRPr>
      </a:lvl7pPr>
      <a:lvl8pPr marL="3112489" indent="-190333" algn="l" defTabSz="403056" rtl="0" fontAlgn="base" hangingPunct="0">
        <a:lnSpc>
          <a:spcPct val="97000"/>
        </a:lnSpc>
        <a:spcBef>
          <a:spcPct val="0"/>
        </a:spcBef>
        <a:spcAft>
          <a:spcPts val="253"/>
        </a:spcAft>
        <a:buClr>
          <a:srgbClr val="000000"/>
        </a:buClr>
        <a:buSzPct val="45000"/>
        <a:buFont typeface="StarSymbol" charset="0"/>
        <a:buChar char="●"/>
        <a:defRPr sz="1765">
          <a:solidFill>
            <a:srgbClr val="000000"/>
          </a:solidFill>
          <a:latin typeface="+mn-lt"/>
          <a:ea typeface="+mn-ea"/>
          <a:cs typeface="+mn-cs"/>
        </a:defRPr>
      </a:lvl8pPr>
      <a:lvl9pPr marL="3515545" indent="-190333" algn="l" defTabSz="403056" rtl="0" fontAlgn="base" hangingPunct="0">
        <a:lnSpc>
          <a:spcPct val="97000"/>
        </a:lnSpc>
        <a:spcBef>
          <a:spcPct val="0"/>
        </a:spcBef>
        <a:spcAft>
          <a:spcPts val="253"/>
        </a:spcAft>
        <a:buClr>
          <a:srgbClr val="000000"/>
        </a:buClr>
        <a:buSzPct val="45000"/>
        <a:buFont typeface="StarSymbol" charset="0"/>
        <a:buChar char="●"/>
        <a:defRPr sz="1765">
          <a:solidFill>
            <a:srgbClr val="000000"/>
          </a:solidFill>
          <a:latin typeface="+mn-lt"/>
          <a:ea typeface="+mn-ea"/>
          <a:cs typeface="+mn-cs"/>
        </a:defRPr>
      </a:lvl9pPr>
    </p:bodyStyle>
    <p:otherStyle>
      <a:defPPr>
        <a:defRPr lang="en-US"/>
      </a:defPPr>
      <a:lvl1pPr marL="0" algn="l" defTabSz="403056" rtl="0" eaLnBrk="1" latinLnBrk="0" hangingPunct="1">
        <a:defRPr sz="1588" kern="1200">
          <a:solidFill>
            <a:schemeClr val="tx1"/>
          </a:solidFill>
          <a:latin typeface="+mn-lt"/>
          <a:ea typeface="+mn-ea"/>
          <a:cs typeface="+mn-cs"/>
        </a:defRPr>
      </a:lvl1pPr>
      <a:lvl2pPr marL="403056" algn="l" defTabSz="403056" rtl="0" eaLnBrk="1" latinLnBrk="0" hangingPunct="1">
        <a:defRPr sz="1588" kern="1200">
          <a:solidFill>
            <a:schemeClr val="tx1"/>
          </a:solidFill>
          <a:latin typeface="+mn-lt"/>
          <a:ea typeface="+mn-ea"/>
          <a:cs typeface="+mn-cs"/>
        </a:defRPr>
      </a:lvl2pPr>
      <a:lvl3pPr marL="806112" algn="l" defTabSz="403056" rtl="0" eaLnBrk="1" latinLnBrk="0" hangingPunct="1">
        <a:defRPr sz="1588" kern="1200">
          <a:solidFill>
            <a:schemeClr val="tx1"/>
          </a:solidFill>
          <a:latin typeface="+mn-lt"/>
          <a:ea typeface="+mn-ea"/>
          <a:cs typeface="+mn-cs"/>
        </a:defRPr>
      </a:lvl3pPr>
      <a:lvl4pPr marL="1209169" algn="l" defTabSz="403056" rtl="0" eaLnBrk="1" latinLnBrk="0" hangingPunct="1">
        <a:defRPr sz="1588" kern="1200">
          <a:solidFill>
            <a:schemeClr val="tx1"/>
          </a:solidFill>
          <a:latin typeface="+mn-lt"/>
          <a:ea typeface="+mn-ea"/>
          <a:cs typeface="+mn-cs"/>
        </a:defRPr>
      </a:lvl4pPr>
      <a:lvl5pPr marL="1612223" algn="l" defTabSz="403056" rtl="0" eaLnBrk="1" latinLnBrk="0" hangingPunct="1">
        <a:defRPr sz="1588" kern="1200">
          <a:solidFill>
            <a:schemeClr val="tx1"/>
          </a:solidFill>
          <a:latin typeface="+mn-lt"/>
          <a:ea typeface="+mn-ea"/>
          <a:cs typeface="+mn-cs"/>
        </a:defRPr>
      </a:lvl5pPr>
      <a:lvl6pPr marL="2015280" algn="l" defTabSz="403056" rtl="0" eaLnBrk="1" latinLnBrk="0" hangingPunct="1">
        <a:defRPr sz="1588" kern="1200">
          <a:solidFill>
            <a:schemeClr val="tx1"/>
          </a:solidFill>
          <a:latin typeface="+mn-lt"/>
          <a:ea typeface="+mn-ea"/>
          <a:cs typeface="+mn-cs"/>
        </a:defRPr>
      </a:lvl6pPr>
      <a:lvl7pPr marL="2418336" algn="l" defTabSz="403056" rtl="0" eaLnBrk="1" latinLnBrk="0" hangingPunct="1">
        <a:defRPr sz="1588" kern="1200">
          <a:solidFill>
            <a:schemeClr val="tx1"/>
          </a:solidFill>
          <a:latin typeface="+mn-lt"/>
          <a:ea typeface="+mn-ea"/>
          <a:cs typeface="+mn-cs"/>
        </a:defRPr>
      </a:lvl7pPr>
      <a:lvl8pPr marL="2821392" algn="l" defTabSz="403056" rtl="0" eaLnBrk="1" latinLnBrk="0" hangingPunct="1">
        <a:defRPr sz="1588" kern="1200">
          <a:solidFill>
            <a:schemeClr val="tx1"/>
          </a:solidFill>
          <a:latin typeface="+mn-lt"/>
          <a:ea typeface="+mn-ea"/>
          <a:cs typeface="+mn-cs"/>
        </a:defRPr>
      </a:lvl8pPr>
      <a:lvl9pPr marL="3224448" algn="l" defTabSz="403056" rtl="0" eaLnBrk="1" latinLnBrk="0" hangingPunct="1">
        <a:defRPr sz="1588"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512" y="609320"/>
            <a:ext cx="777297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92" tIns="45594" rIns="91192" bIns="45594" numCol="1" anchor="ctr" anchorCtr="0" compatLnSpc="1">
            <a:prstTxWarp prst="textNoShape">
              <a:avLst/>
            </a:prstTxWarp>
          </a:bodyPr>
          <a:lstStyle/>
          <a:p>
            <a:pPr lvl="0"/>
            <a:r>
              <a:rPr lang="en-US" altLang="en-US"/>
              <a:t>Click to edit Master title style</a:t>
            </a:r>
          </a:p>
        </p:txBody>
      </p:sp>
      <p:sp>
        <p:nvSpPr>
          <p:cNvPr id="51203" name="Rectangle 3"/>
          <p:cNvSpPr>
            <a:spLocks noGrp="1" noChangeArrowheads="1"/>
          </p:cNvSpPr>
          <p:nvPr>
            <p:ph type="body" idx="1"/>
          </p:nvPr>
        </p:nvSpPr>
        <p:spPr bwMode="auto">
          <a:xfrm>
            <a:off x="685512" y="1982041"/>
            <a:ext cx="7772977" cy="4113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192" tIns="45594" rIns="91192" bIns="4559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512" y="6248681"/>
            <a:ext cx="1905000" cy="456640"/>
          </a:xfrm>
          <a:prstGeom prst="rect">
            <a:avLst/>
          </a:prstGeom>
          <a:noFill/>
          <a:ln w="9525">
            <a:noFill/>
            <a:miter lim="800000"/>
            <a:headEnd/>
            <a:tailEnd/>
          </a:ln>
          <a:effectLst/>
        </p:spPr>
        <p:txBody>
          <a:bodyPr vert="horz" wrap="square" lIns="91192" tIns="45594" rIns="91192" bIns="45594" numCol="1" anchor="t" anchorCtr="0" compatLnSpc="1">
            <a:prstTxWarp prst="textNoShape">
              <a:avLst/>
            </a:prstTxWarp>
          </a:bodyPr>
          <a:lstStyle>
            <a:lvl1pPr>
              <a:defRPr sz="1235" smtClean="0">
                <a:solidFill>
                  <a:srgbClr val="000000"/>
                </a:solidFill>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489" y="6248681"/>
            <a:ext cx="2895023" cy="456640"/>
          </a:xfrm>
          <a:prstGeom prst="rect">
            <a:avLst/>
          </a:prstGeom>
          <a:noFill/>
          <a:ln w="9525">
            <a:noFill/>
            <a:miter lim="800000"/>
            <a:headEnd/>
            <a:tailEnd/>
          </a:ln>
          <a:effectLst/>
        </p:spPr>
        <p:txBody>
          <a:bodyPr vert="horz" wrap="square" lIns="91192" tIns="45594" rIns="91192" bIns="45594" numCol="1" anchor="t" anchorCtr="0" compatLnSpc="1">
            <a:prstTxWarp prst="textNoShape">
              <a:avLst/>
            </a:prstTxWarp>
          </a:bodyPr>
          <a:lstStyle>
            <a:lvl1pPr algn="ctr">
              <a:defRPr sz="1235" smtClean="0">
                <a:solidFill>
                  <a:srgbClr val="000000"/>
                </a:solidFill>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489" y="6248681"/>
            <a:ext cx="1905000" cy="456640"/>
          </a:xfrm>
          <a:prstGeom prst="rect">
            <a:avLst/>
          </a:prstGeom>
          <a:noFill/>
          <a:ln w="9525">
            <a:noFill/>
            <a:miter lim="800000"/>
            <a:headEnd/>
            <a:tailEnd/>
          </a:ln>
          <a:effectLst/>
        </p:spPr>
        <p:txBody>
          <a:bodyPr vert="horz" wrap="square" lIns="91192" tIns="45594" rIns="91192" bIns="45594" numCol="1" anchor="t" anchorCtr="0" compatLnSpc="1">
            <a:prstTxWarp prst="textNoShape">
              <a:avLst/>
            </a:prstTxWarp>
          </a:bodyPr>
          <a:lstStyle>
            <a:lvl1pPr algn="r">
              <a:defRPr sz="1235">
                <a:solidFill>
                  <a:srgbClr val="000000"/>
                </a:solidFill>
              </a:defRPr>
            </a:lvl1pPr>
          </a:lstStyle>
          <a:p>
            <a:fld id="{82F3F846-47EA-1940-8D40-B981FC6B3F05}" type="slidenum">
              <a:rPr lang="en-US" altLang="en-US"/>
              <a:pPr/>
              <a:t>‹#›</a:t>
            </a:fld>
            <a:endParaRPr lang="en-US" altLang="en-US"/>
          </a:p>
        </p:txBody>
      </p:sp>
    </p:spTree>
    <p:extLst>
      <p:ext uri="{BB962C8B-B14F-4D97-AF65-F5344CB8AC3E}">
        <p14:creationId xmlns:p14="http://schemas.microsoft.com/office/powerpoint/2010/main" val="679811372"/>
      </p:ext>
    </p:extLst>
  </p:cSld>
  <p:clrMap bg1="lt1" tx1="dk1" bg2="lt2" tx2="dk2" accent1="accent1" accent2="accent2" accent3="accent3" accent4="accent4" accent5="accent5" accent6="accent6" hlink="hlink" folHlink="folHlink"/>
  <p:sldLayoutIdLst>
    <p:sldLayoutId id="2147484084" r:id="rId1"/>
  </p:sldLayoutIdLst>
  <p:transition spd="med"/>
  <p:txStyles>
    <p:titleStyle>
      <a:lvl1pPr algn="ctr" rtl="0" eaLnBrk="0" fontAlgn="base" hangingPunct="0">
        <a:spcBef>
          <a:spcPct val="0"/>
        </a:spcBef>
        <a:spcAft>
          <a:spcPct val="0"/>
        </a:spcAft>
        <a:defRPr sz="3794">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794">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794">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794">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794">
          <a:solidFill>
            <a:schemeClr val="tx2"/>
          </a:solidFill>
          <a:latin typeface="Arial" pitchFamily="92" charset="0"/>
          <a:ea typeface="ＭＳ Ｐゴシック" pitchFamily="-108" charset="-128"/>
          <a:cs typeface="ＭＳ Ｐゴシック" pitchFamily="-108" charset="-128"/>
        </a:defRPr>
      </a:lvl5pPr>
      <a:lvl6pPr marL="402301" algn="ctr" rtl="0" fontAlgn="base">
        <a:spcBef>
          <a:spcPct val="0"/>
        </a:spcBef>
        <a:spcAft>
          <a:spcPct val="0"/>
        </a:spcAft>
        <a:defRPr sz="3794">
          <a:solidFill>
            <a:schemeClr val="tx2"/>
          </a:solidFill>
          <a:latin typeface="Arial" pitchFamily="92" charset="0"/>
        </a:defRPr>
      </a:lvl6pPr>
      <a:lvl7pPr marL="804601" algn="ctr" rtl="0" fontAlgn="base">
        <a:spcBef>
          <a:spcPct val="0"/>
        </a:spcBef>
        <a:spcAft>
          <a:spcPct val="0"/>
        </a:spcAft>
        <a:defRPr sz="3794">
          <a:solidFill>
            <a:schemeClr val="tx2"/>
          </a:solidFill>
          <a:latin typeface="Arial" pitchFamily="92" charset="0"/>
        </a:defRPr>
      </a:lvl7pPr>
      <a:lvl8pPr marL="1206906" algn="ctr" rtl="0" fontAlgn="base">
        <a:spcBef>
          <a:spcPct val="0"/>
        </a:spcBef>
        <a:spcAft>
          <a:spcPct val="0"/>
        </a:spcAft>
        <a:defRPr sz="3794">
          <a:solidFill>
            <a:schemeClr val="tx2"/>
          </a:solidFill>
          <a:latin typeface="Arial" pitchFamily="92" charset="0"/>
        </a:defRPr>
      </a:lvl8pPr>
      <a:lvl9pPr marL="1609207" algn="ctr" rtl="0" fontAlgn="base">
        <a:spcBef>
          <a:spcPct val="0"/>
        </a:spcBef>
        <a:spcAft>
          <a:spcPct val="0"/>
        </a:spcAft>
        <a:defRPr sz="3794">
          <a:solidFill>
            <a:schemeClr val="tx2"/>
          </a:solidFill>
          <a:latin typeface="Arial" pitchFamily="92" charset="0"/>
        </a:defRPr>
      </a:lvl9pPr>
    </p:titleStyle>
    <p:bodyStyle>
      <a:lvl1pPr marL="299773" indent="-299773" algn="l" rtl="0" eaLnBrk="0" fontAlgn="base" hangingPunct="0">
        <a:spcBef>
          <a:spcPct val="20000"/>
        </a:spcBef>
        <a:spcAft>
          <a:spcPct val="0"/>
        </a:spcAft>
        <a:buChar char="•"/>
        <a:defRPr sz="2824">
          <a:solidFill>
            <a:schemeClr val="tx1"/>
          </a:solidFill>
          <a:latin typeface="+mn-lt"/>
          <a:ea typeface="ＭＳ Ｐゴシック" pitchFamily="-108" charset="-128"/>
          <a:cs typeface="ＭＳ Ｐゴシック" pitchFamily="-108" charset="-128"/>
        </a:defRPr>
      </a:lvl1pPr>
      <a:lvl2pPr marL="651377" indent="-249344" algn="l" rtl="0" eaLnBrk="0" fontAlgn="base" hangingPunct="0">
        <a:spcBef>
          <a:spcPct val="20000"/>
        </a:spcBef>
        <a:spcAft>
          <a:spcPct val="0"/>
        </a:spcAft>
        <a:buChar char="–"/>
        <a:defRPr sz="2471">
          <a:solidFill>
            <a:schemeClr val="tx1"/>
          </a:solidFill>
          <a:latin typeface="+mn-lt"/>
          <a:ea typeface="ＭＳ Ｐゴシック" pitchFamily="92" charset="-128"/>
        </a:defRPr>
      </a:lvl2pPr>
      <a:lvl3pPr marL="1004381" indent="-198915" algn="l" rtl="0" eaLnBrk="0" fontAlgn="base" hangingPunct="0">
        <a:spcBef>
          <a:spcPct val="20000"/>
        </a:spcBef>
        <a:spcAft>
          <a:spcPct val="0"/>
        </a:spcAft>
        <a:buChar char="•"/>
        <a:defRPr sz="2206">
          <a:solidFill>
            <a:schemeClr val="tx1"/>
          </a:solidFill>
          <a:latin typeface="+mn-lt"/>
          <a:ea typeface="ＭＳ Ｐゴシック" pitchFamily="92" charset="-128"/>
        </a:defRPr>
      </a:lvl3pPr>
      <a:lvl4pPr marL="1406413" indent="-198915" algn="l" rtl="0" eaLnBrk="0" fontAlgn="base" hangingPunct="0">
        <a:spcBef>
          <a:spcPct val="20000"/>
        </a:spcBef>
        <a:spcAft>
          <a:spcPct val="0"/>
        </a:spcAft>
        <a:buChar char="–"/>
        <a:defRPr sz="1765">
          <a:solidFill>
            <a:schemeClr val="tx1"/>
          </a:solidFill>
          <a:latin typeface="+mn-lt"/>
          <a:ea typeface="ＭＳ Ｐゴシック" pitchFamily="92" charset="-128"/>
        </a:defRPr>
      </a:lvl4pPr>
      <a:lvl5pPr marL="1808446" indent="-198915" algn="l" rtl="0" eaLnBrk="0" fontAlgn="base" hangingPunct="0">
        <a:spcBef>
          <a:spcPct val="20000"/>
        </a:spcBef>
        <a:spcAft>
          <a:spcPct val="0"/>
        </a:spcAft>
        <a:buChar char="»"/>
        <a:defRPr sz="1765">
          <a:solidFill>
            <a:schemeClr val="tx1"/>
          </a:solidFill>
          <a:latin typeface="+mn-lt"/>
          <a:ea typeface="ＭＳ Ｐゴシック" pitchFamily="92" charset="-128"/>
        </a:defRPr>
      </a:lvl5pPr>
      <a:lvl6pPr marL="2212670" indent="-201151" algn="l" rtl="0" fontAlgn="base">
        <a:spcBef>
          <a:spcPct val="20000"/>
        </a:spcBef>
        <a:spcAft>
          <a:spcPct val="0"/>
        </a:spcAft>
        <a:buChar char="»"/>
        <a:defRPr sz="1765">
          <a:solidFill>
            <a:schemeClr val="tx1"/>
          </a:solidFill>
          <a:latin typeface="+mn-lt"/>
          <a:ea typeface="ＭＳ Ｐゴシック" pitchFamily="92" charset="-128"/>
        </a:defRPr>
      </a:lvl6pPr>
      <a:lvl7pPr marL="2614968" indent="-201151" algn="l" rtl="0" fontAlgn="base">
        <a:spcBef>
          <a:spcPct val="20000"/>
        </a:spcBef>
        <a:spcAft>
          <a:spcPct val="0"/>
        </a:spcAft>
        <a:buChar char="»"/>
        <a:defRPr sz="1765">
          <a:solidFill>
            <a:schemeClr val="tx1"/>
          </a:solidFill>
          <a:latin typeface="+mn-lt"/>
          <a:ea typeface="ＭＳ Ｐゴシック" pitchFamily="92" charset="-128"/>
        </a:defRPr>
      </a:lvl7pPr>
      <a:lvl8pPr marL="3017279" indent="-201151" algn="l" rtl="0" fontAlgn="base">
        <a:spcBef>
          <a:spcPct val="20000"/>
        </a:spcBef>
        <a:spcAft>
          <a:spcPct val="0"/>
        </a:spcAft>
        <a:buChar char="»"/>
        <a:defRPr sz="1765">
          <a:solidFill>
            <a:schemeClr val="tx1"/>
          </a:solidFill>
          <a:latin typeface="+mn-lt"/>
          <a:ea typeface="ＭＳ Ｐゴシック" pitchFamily="92" charset="-128"/>
        </a:defRPr>
      </a:lvl8pPr>
      <a:lvl9pPr marL="3419572" indent="-201151" algn="l" rtl="0" fontAlgn="base">
        <a:spcBef>
          <a:spcPct val="20000"/>
        </a:spcBef>
        <a:spcAft>
          <a:spcPct val="0"/>
        </a:spcAft>
        <a:buChar char="»"/>
        <a:defRPr sz="1765">
          <a:solidFill>
            <a:schemeClr val="tx1"/>
          </a:solidFill>
          <a:latin typeface="+mn-lt"/>
          <a:ea typeface="ＭＳ Ｐゴシック" pitchFamily="92" charset="-128"/>
        </a:defRPr>
      </a:lvl9pPr>
    </p:bodyStyle>
    <p:otherStyle>
      <a:defPPr>
        <a:defRPr lang="en-US"/>
      </a:defPPr>
      <a:lvl1pPr marL="0" algn="l" defTabSz="402301" rtl="0" eaLnBrk="1" latinLnBrk="0" hangingPunct="1">
        <a:defRPr sz="1588" kern="1200">
          <a:solidFill>
            <a:schemeClr val="tx1"/>
          </a:solidFill>
          <a:latin typeface="+mn-lt"/>
          <a:ea typeface="+mn-ea"/>
          <a:cs typeface="+mn-cs"/>
        </a:defRPr>
      </a:lvl1pPr>
      <a:lvl2pPr marL="402301" algn="l" defTabSz="402301" rtl="0" eaLnBrk="1" latinLnBrk="0" hangingPunct="1">
        <a:defRPr sz="1588" kern="1200">
          <a:solidFill>
            <a:schemeClr val="tx1"/>
          </a:solidFill>
          <a:latin typeface="+mn-lt"/>
          <a:ea typeface="+mn-ea"/>
          <a:cs typeface="+mn-cs"/>
        </a:defRPr>
      </a:lvl2pPr>
      <a:lvl3pPr marL="804601" algn="l" defTabSz="402301" rtl="0" eaLnBrk="1" latinLnBrk="0" hangingPunct="1">
        <a:defRPr sz="1588" kern="1200">
          <a:solidFill>
            <a:schemeClr val="tx1"/>
          </a:solidFill>
          <a:latin typeface="+mn-lt"/>
          <a:ea typeface="+mn-ea"/>
          <a:cs typeface="+mn-cs"/>
        </a:defRPr>
      </a:lvl3pPr>
      <a:lvl4pPr marL="1206906" algn="l" defTabSz="402301" rtl="0" eaLnBrk="1" latinLnBrk="0" hangingPunct="1">
        <a:defRPr sz="1588" kern="1200">
          <a:solidFill>
            <a:schemeClr val="tx1"/>
          </a:solidFill>
          <a:latin typeface="+mn-lt"/>
          <a:ea typeface="+mn-ea"/>
          <a:cs typeface="+mn-cs"/>
        </a:defRPr>
      </a:lvl4pPr>
      <a:lvl5pPr marL="1609207" algn="l" defTabSz="402301" rtl="0" eaLnBrk="1" latinLnBrk="0" hangingPunct="1">
        <a:defRPr sz="1588" kern="1200">
          <a:solidFill>
            <a:schemeClr val="tx1"/>
          </a:solidFill>
          <a:latin typeface="+mn-lt"/>
          <a:ea typeface="+mn-ea"/>
          <a:cs typeface="+mn-cs"/>
        </a:defRPr>
      </a:lvl5pPr>
      <a:lvl6pPr marL="2011515" algn="l" defTabSz="402301" rtl="0" eaLnBrk="1" latinLnBrk="0" hangingPunct="1">
        <a:defRPr sz="1588" kern="1200">
          <a:solidFill>
            <a:schemeClr val="tx1"/>
          </a:solidFill>
          <a:latin typeface="+mn-lt"/>
          <a:ea typeface="+mn-ea"/>
          <a:cs typeface="+mn-cs"/>
        </a:defRPr>
      </a:lvl6pPr>
      <a:lvl7pPr marL="2413818" algn="l" defTabSz="402301" rtl="0" eaLnBrk="1" latinLnBrk="0" hangingPunct="1">
        <a:defRPr sz="1588" kern="1200">
          <a:solidFill>
            <a:schemeClr val="tx1"/>
          </a:solidFill>
          <a:latin typeface="+mn-lt"/>
          <a:ea typeface="+mn-ea"/>
          <a:cs typeface="+mn-cs"/>
        </a:defRPr>
      </a:lvl7pPr>
      <a:lvl8pPr marL="2816118" algn="l" defTabSz="402301" rtl="0" eaLnBrk="1" latinLnBrk="0" hangingPunct="1">
        <a:defRPr sz="1588" kern="1200">
          <a:solidFill>
            <a:schemeClr val="tx1"/>
          </a:solidFill>
          <a:latin typeface="+mn-lt"/>
          <a:ea typeface="+mn-ea"/>
          <a:cs typeface="+mn-cs"/>
        </a:defRPr>
      </a:lvl8pPr>
      <a:lvl9pPr marL="3218420" algn="l" defTabSz="402301" rtl="0" eaLnBrk="1" latinLnBrk="0" hangingPunct="1">
        <a:defRPr sz="1588"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101882" tIns="50941" rIns="101882" bIns="50941"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101882" tIns="50941" rIns="101882" bIns="5094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101882" tIns="50941" rIns="101882" bIns="50941" rtlCol="0" anchor="ctr"/>
          <a:lstStyle>
            <a:lvl1pPr algn="l">
              <a:defRPr sz="1147">
                <a:solidFill>
                  <a:schemeClr val="tx1">
                    <a:tint val="75000"/>
                  </a:schemeClr>
                </a:solidFill>
              </a:defRPr>
            </a:lvl1pPr>
          </a:lstStyle>
          <a:p>
            <a:pPr>
              <a:defRPr/>
            </a:pPr>
            <a:endParaRPr lang="en-US">
              <a:solidFill>
                <a:prstClr val="black">
                  <a:tint val="75000"/>
                </a:prstClr>
              </a:solidFill>
              <a:latin typeface="Arial" pitchFamily="-65" charset="0"/>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101882" tIns="50941" rIns="101882" bIns="50941" rtlCol="0" anchor="ctr"/>
          <a:lstStyle>
            <a:lvl1pPr algn="ctr">
              <a:defRPr sz="1147">
                <a:solidFill>
                  <a:schemeClr val="tx1">
                    <a:tint val="75000"/>
                  </a:schemeClr>
                </a:solidFill>
              </a:defRPr>
            </a:lvl1pPr>
          </a:lstStyle>
          <a:p>
            <a:pPr>
              <a:defRPr/>
            </a:pPr>
            <a:endParaRPr lang="en-US">
              <a:solidFill>
                <a:prstClr val="black">
                  <a:tint val="75000"/>
                </a:prstClr>
              </a:solidFill>
              <a:latin typeface="Arial" pitchFamily="-65" charset="0"/>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101882" tIns="50941" rIns="101882" bIns="50941" rtlCol="0" anchor="ctr"/>
          <a:lstStyle>
            <a:lvl1pPr algn="r">
              <a:defRPr sz="1147">
                <a:solidFill>
                  <a:schemeClr val="tx1">
                    <a:tint val="75000"/>
                  </a:schemeClr>
                </a:solidFill>
              </a:defRPr>
            </a:lvl1pPr>
          </a:lstStyle>
          <a:p>
            <a:pPr>
              <a:defRPr/>
            </a:pPr>
            <a:fld id="{4BF301D8-2F26-DE49-9A0B-B0988EA387A4}" type="slidenum">
              <a:rPr lang="en-US" smtClean="0">
                <a:solidFill>
                  <a:prstClr val="black">
                    <a:tint val="75000"/>
                  </a:prstClr>
                </a:solidFill>
                <a:latin typeface="Arial" pitchFamily="-65" charset="0"/>
                <a:ea typeface=""/>
              </a:rPr>
              <a:pPr>
                <a:defRPr/>
              </a:pPr>
              <a:t>‹#›</a:t>
            </a:fld>
            <a:endParaRPr lang="en-US">
              <a:solidFill>
                <a:prstClr val="black">
                  <a:tint val="75000"/>
                </a:prstClr>
              </a:solidFill>
              <a:latin typeface="Arial" pitchFamily="-65" charset="0"/>
              <a:ea typeface=""/>
            </a:endParaRPr>
          </a:p>
        </p:txBody>
      </p:sp>
    </p:spTree>
    <p:extLst>
      <p:ext uri="{BB962C8B-B14F-4D97-AF65-F5344CB8AC3E}">
        <p14:creationId xmlns:p14="http://schemas.microsoft.com/office/powerpoint/2010/main" val="2469394366"/>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Lst>
  <p:txStyles>
    <p:titleStyle>
      <a:lvl1pPr algn="ctr" defTabSz="449505" rtl="0" eaLnBrk="1" latinLnBrk="0" hangingPunct="1">
        <a:spcBef>
          <a:spcPct val="0"/>
        </a:spcBef>
        <a:buNone/>
        <a:defRPr sz="4324" kern="1200">
          <a:solidFill>
            <a:schemeClr val="tx1"/>
          </a:solidFill>
          <a:latin typeface="+mj-lt"/>
          <a:ea typeface="+mj-ea"/>
          <a:cs typeface="+mj-cs"/>
        </a:defRPr>
      </a:lvl1pPr>
    </p:titleStyle>
    <p:bodyStyle>
      <a:lvl1pPr marL="337129" indent="-337129" algn="l" defTabSz="449505" rtl="0" eaLnBrk="1" latinLnBrk="0" hangingPunct="1">
        <a:spcBef>
          <a:spcPct val="20000"/>
        </a:spcBef>
        <a:buFont typeface="Arial"/>
        <a:buChar char="•"/>
        <a:defRPr sz="3177" kern="1200">
          <a:solidFill>
            <a:schemeClr val="tx1"/>
          </a:solidFill>
          <a:latin typeface="+mn-lt"/>
          <a:ea typeface="+mn-ea"/>
          <a:cs typeface="+mn-cs"/>
        </a:defRPr>
      </a:lvl1pPr>
      <a:lvl2pPr marL="730446" indent="-280941" algn="l" defTabSz="449505" rtl="0" eaLnBrk="1" latinLnBrk="0" hangingPunct="1">
        <a:spcBef>
          <a:spcPct val="20000"/>
        </a:spcBef>
        <a:buFont typeface="Arial"/>
        <a:buChar char="–"/>
        <a:defRPr sz="2735" kern="1200">
          <a:solidFill>
            <a:schemeClr val="tx1"/>
          </a:solidFill>
          <a:latin typeface="+mn-lt"/>
          <a:ea typeface="+mn-ea"/>
          <a:cs typeface="+mn-cs"/>
        </a:defRPr>
      </a:lvl2pPr>
      <a:lvl3pPr marL="1123764" indent="-224753" algn="l" defTabSz="449505" rtl="0" eaLnBrk="1" latinLnBrk="0" hangingPunct="1">
        <a:spcBef>
          <a:spcPct val="20000"/>
        </a:spcBef>
        <a:buFont typeface="Arial"/>
        <a:buChar char="•"/>
        <a:defRPr sz="2382" kern="1200">
          <a:solidFill>
            <a:schemeClr val="tx1"/>
          </a:solidFill>
          <a:latin typeface="+mn-lt"/>
          <a:ea typeface="+mn-ea"/>
          <a:cs typeface="+mn-cs"/>
        </a:defRPr>
      </a:lvl3pPr>
      <a:lvl4pPr marL="1573269" indent="-224753" algn="l" defTabSz="449505" rtl="0" eaLnBrk="1" latinLnBrk="0" hangingPunct="1">
        <a:spcBef>
          <a:spcPct val="20000"/>
        </a:spcBef>
        <a:buFont typeface="Arial"/>
        <a:buChar char="–"/>
        <a:defRPr sz="1941" kern="1200">
          <a:solidFill>
            <a:schemeClr val="tx1"/>
          </a:solidFill>
          <a:latin typeface="+mn-lt"/>
          <a:ea typeface="+mn-ea"/>
          <a:cs typeface="+mn-cs"/>
        </a:defRPr>
      </a:lvl4pPr>
      <a:lvl5pPr marL="2022774" indent="-224753" algn="l" defTabSz="449505" rtl="0" eaLnBrk="1" latinLnBrk="0" hangingPunct="1">
        <a:spcBef>
          <a:spcPct val="20000"/>
        </a:spcBef>
        <a:buFont typeface="Arial"/>
        <a:buChar char="»"/>
        <a:defRPr sz="1941" kern="1200">
          <a:solidFill>
            <a:schemeClr val="tx1"/>
          </a:solidFill>
          <a:latin typeface="+mn-lt"/>
          <a:ea typeface="+mn-ea"/>
          <a:cs typeface="+mn-cs"/>
        </a:defRPr>
      </a:lvl5pPr>
      <a:lvl6pPr marL="2472279" indent="-224753" algn="l" defTabSz="449505" rtl="0" eaLnBrk="1" latinLnBrk="0" hangingPunct="1">
        <a:spcBef>
          <a:spcPct val="20000"/>
        </a:spcBef>
        <a:buFont typeface="Arial"/>
        <a:buChar char="•"/>
        <a:defRPr sz="1941" kern="1200">
          <a:solidFill>
            <a:schemeClr val="tx1"/>
          </a:solidFill>
          <a:latin typeface="+mn-lt"/>
          <a:ea typeface="+mn-ea"/>
          <a:cs typeface="+mn-cs"/>
        </a:defRPr>
      </a:lvl6pPr>
      <a:lvl7pPr marL="2921785" indent="-224753" algn="l" defTabSz="449505" rtl="0" eaLnBrk="1" latinLnBrk="0" hangingPunct="1">
        <a:spcBef>
          <a:spcPct val="20000"/>
        </a:spcBef>
        <a:buFont typeface="Arial"/>
        <a:buChar char="•"/>
        <a:defRPr sz="1941" kern="1200">
          <a:solidFill>
            <a:schemeClr val="tx1"/>
          </a:solidFill>
          <a:latin typeface="+mn-lt"/>
          <a:ea typeface="+mn-ea"/>
          <a:cs typeface="+mn-cs"/>
        </a:defRPr>
      </a:lvl7pPr>
      <a:lvl8pPr marL="3371290" indent="-224753" algn="l" defTabSz="449505" rtl="0" eaLnBrk="1" latinLnBrk="0" hangingPunct="1">
        <a:spcBef>
          <a:spcPct val="20000"/>
        </a:spcBef>
        <a:buFont typeface="Arial"/>
        <a:buChar char="•"/>
        <a:defRPr sz="1941" kern="1200">
          <a:solidFill>
            <a:schemeClr val="tx1"/>
          </a:solidFill>
          <a:latin typeface="+mn-lt"/>
          <a:ea typeface="+mn-ea"/>
          <a:cs typeface="+mn-cs"/>
        </a:defRPr>
      </a:lvl8pPr>
      <a:lvl9pPr marL="3820796" indent="-224753" algn="l" defTabSz="449505" rtl="0" eaLnBrk="1" latinLnBrk="0" hangingPunct="1">
        <a:spcBef>
          <a:spcPct val="20000"/>
        </a:spcBef>
        <a:buFont typeface="Arial"/>
        <a:buChar char="•"/>
        <a:defRPr sz="1941" kern="1200">
          <a:solidFill>
            <a:schemeClr val="tx1"/>
          </a:solidFill>
          <a:latin typeface="+mn-lt"/>
          <a:ea typeface="+mn-ea"/>
          <a:cs typeface="+mn-cs"/>
        </a:defRPr>
      </a:lvl9pPr>
    </p:bodyStyle>
    <p:otherStyle>
      <a:defPPr>
        <a:defRPr lang="en-US"/>
      </a:defPPr>
      <a:lvl1pPr marL="0" algn="l" defTabSz="449505" rtl="0" eaLnBrk="1" latinLnBrk="0" hangingPunct="1">
        <a:defRPr sz="1765" kern="1200">
          <a:solidFill>
            <a:schemeClr val="tx1"/>
          </a:solidFill>
          <a:latin typeface="+mn-lt"/>
          <a:ea typeface="+mn-ea"/>
          <a:cs typeface="+mn-cs"/>
        </a:defRPr>
      </a:lvl1pPr>
      <a:lvl2pPr marL="449505" algn="l" defTabSz="449505" rtl="0" eaLnBrk="1" latinLnBrk="0" hangingPunct="1">
        <a:defRPr sz="1765" kern="1200">
          <a:solidFill>
            <a:schemeClr val="tx1"/>
          </a:solidFill>
          <a:latin typeface="+mn-lt"/>
          <a:ea typeface="+mn-ea"/>
          <a:cs typeface="+mn-cs"/>
        </a:defRPr>
      </a:lvl2pPr>
      <a:lvl3pPr marL="899010" algn="l" defTabSz="449505" rtl="0" eaLnBrk="1" latinLnBrk="0" hangingPunct="1">
        <a:defRPr sz="1765" kern="1200">
          <a:solidFill>
            <a:schemeClr val="tx1"/>
          </a:solidFill>
          <a:latin typeface="+mn-lt"/>
          <a:ea typeface="+mn-ea"/>
          <a:cs typeface="+mn-cs"/>
        </a:defRPr>
      </a:lvl3pPr>
      <a:lvl4pPr marL="1348516" algn="l" defTabSz="449505" rtl="0" eaLnBrk="1" latinLnBrk="0" hangingPunct="1">
        <a:defRPr sz="1765" kern="1200">
          <a:solidFill>
            <a:schemeClr val="tx1"/>
          </a:solidFill>
          <a:latin typeface="+mn-lt"/>
          <a:ea typeface="+mn-ea"/>
          <a:cs typeface="+mn-cs"/>
        </a:defRPr>
      </a:lvl4pPr>
      <a:lvl5pPr marL="1798021" algn="l" defTabSz="449505" rtl="0" eaLnBrk="1" latinLnBrk="0" hangingPunct="1">
        <a:defRPr sz="1765" kern="1200">
          <a:solidFill>
            <a:schemeClr val="tx1"/>
          </a:solidFill>
          <a:latin typeface="+mn-lt"/>
          <a:ea typeface="+mn-ea"/>
          <a:cs typeface="+mn-cs"/>
        </a:defRPr>
      </a:lvl5pPr>
      <a:lvl6pPr marL="2247527" algn="l" defTabSz="449505" rtl="0" eaLnBrk="1" latinLnBrk="0" hangingPunct="1">
        <a:defRPr sz="1765" kern="1200">
          <a:solidFill>
            <a:schemeClr val="tx1"/>
          </a:solidFill>
          <a:latin typeface="+mn-lt"/>
          <a:ea typeface="+mn-ea"/>
          <a:cs typeface="+mn-cs"/>
        </a:defRPr>
      </a:lvl6pPr>
      <a:lvl7pPr marL="2697032" algn="l" defTabSz="449505" rtl="0" eaLnBrk="1" latinLnBrk="0" hangingPunct="1">
        <a:defRPr sz="1765" kern="1200">
          <a:solidFill>
            <a:schemeClr val="tx1"/>
          </a:solidFill>
          <a:latin typeface="+mn-lt"/>
          <a:ea typeface="+mn-ea"/>
          <a:cs typeface="+mn-cs"/>
        </a:defRPr>
      </a:lvl7pPr>
      <a:lvl8pPr marL="3146538" algn="l" defTabSz="449505" rtl="0" eaLnBrk="1" latinLnBrk="0" hangingPunct="1">
        <a:defRPr sz="1765" kern="1200">
          <a:solidFill>
            <a:schemeClr val="tx1"/>
          </a:solidFill>
          <a:latin typeface="+mn-lt"/>
          <a:ea typeface="+mn-ea"/>
          <a:cs typeface="+mn-cs"/>
        </a:defRPr>
      </a:lvl8pPr>
      <a:lvl9pPr marL="3596043" algn="l" defTabSz="449505" rtl="0" eaLnBrk="1" latinLnBrk="0" hangingPunct="1">
        <a:defRPr sz="176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1">
            <a:extLst>
              <a:ext uri="{FF2B5EF4-FFF2-40B4-BE49-F238E27FC236}">
                <a16:creationId xmlns:a16="http://schemas.microsoft.com/office/drawing/2014/main" id="{6A2220B0-4347-0548-B85D-7D6B61407B4F}"/>
              </a:ext>
            </a:extLst>
          </p:cNvPr>
          <p:cNvSpPr>
            <a:spLocks noGrp="1" noChangeArrowheads="1"/>
          </p:cNvSpPr>
          <p:nvPr>
            <p:ph type="title"/>
          </p:nvPr>
        </p:nvSpPr>
        <p:spPr bwMode="auto">
          <a:xfrm>
            <a:off x="673100" y="568325"/>
            <a:ext cx="78073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3315" name="Rectangle 2">
            <a:extLst>
              <a:ext uri="{FF2B5EF4-FFF2-40B4-BE49-F238E27FC236}">
                <a16:creationId xmlns:a16="http://schemas.microsoft.com/office/drawing/2014/main" id="{AD6DB61D-C00F-CF4A-8262-A2DEC291F8E8}"/>
              </a:ext>
            </a:extLst>
          </p:cNvPr>
          <p:cNvSpPr>
            <a:spLocks noGrp="1" noChangeArrowheads="1"/>
          </p:cNvSpPr>
          <p:nvPr>
            <p:ph type="body" idx="1"/>
          </p:nvPr>
        </p:nvSpPr>
        <p:spPr bwMode="auto">
          <a:xfrm>
            <a:off x="673100" y="1906588"/>
            <a:ext cx="780732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cSld>
  <p:clrMap bg1="lt1" tx1="dk1" bg2="lt2" tx2="dk2" accent1="accent1" accent2="accent2" accent3="accent3" accent4="accent4" accent5="accent5" accent6="accent6" hlink="hlink" folHlink="folHlink"/>
  <p:sldLayoutIdLst>
    <p:sldLayoutId id="2147484046" r:id="rId1"/>
    <p:sldLayoutId id="2147484059" r:id="rId2"/>
    <p:sldLayoutId id="2147484060" r:id="rId3"/>
    <p:sldLayoutId id="2147484061" r:id="rId4"/>
  </p:sldLayoutIdLst>
  <p:txStyles>
    <p:titleStyle>
      <a:lvl1pPr algn="ctr" defTabSz="39687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mj-lt"/>
          <a:ea typeface="+mj-ea"/>
          <a:cs typeface="+mj-cs"/>
        </a:defRPr>
      </a:lvl1pPr>
      <a:lvl2pPr algn="ctr" defTabSz="39687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Lucida Sans Unicode" pitchFamily="-108" charset="-52"/>
          <a:cs typeface="Lucida Sans Unicode" pitchFamily="-108" charset="-52"/>
        </a:defRPr>
      </a:lvl2pPr>
      <a:lvl3pPr algn="ctr" defTabSz="39687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Lucida Sans Unicode" pitchFamily="-108" charset="-52"/>
          <a:cs typeface="Lucida Sans Unicode" pitchFamily="-108" charset="-52"/>
        </a:defRPr>
      </a:lvl3pPr>
      <a:lvl4pPr algn="ctr" defTabSz="39687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Lucida Sans Unicode" pitchFamily="-108" charset="-52"/>
          <a:cs typeface="Lucida Sans Unicode" pitchFamily="-108" charset="-52"/>
        </a:defRPr>
      </a:lvl4pPr>
      <a:lvl5pPr algn="ctr" defTabSz="39687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Lucida Sans Unicode" pitchFamily="-108" charset="-52"/>
          <a:cs typeface="Lucida Sans Unicode" pitchFamily="-108" charset="-52"/>
        </a:defRPr>
      </a:lvl5pPr>
      <a:lvl6pPr marL="1337981" indent="-187998" algn="l" defTabSz="398077"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6pPr>
      <a:lvl7pPr marL="1736044" indent="-187998" algn="l" defTabSz="398077"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7pPr>
      <a:lvl8pPr marL="2134127" indent="-187998" algn="l" defTabSz="398077"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8pPr>
      <a:lvl9pPr marL="2532197" indent="-187998" algn="l" defTabSz="398077"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9pPr>
    </p:titleStyle>
    <p:bodyStyle>
      <a:lvl1pPr marL="374650" indent="-280988" algn="l" defTabSz="396875" rtl="0" eaLnBrk="0" fontAlgn="base" hangingPunct="0">
        <a:lnSpc>
          <a:spcPct val="97000"/>
        </a:lnSpc>
        <a:spcBef>
          <a:spcPct val="0"/>
        </a:spcBef>
        <a:spcAft>
          <a:spcPts val="1275"/>
        </a:spcAft>
        <a:buClr>
          <a:srgbClr val="000000"/>
        </a:buClr>
        <a:buSzPct val="45000"/>
        <a:buFont typeface="StarSymbol" charset="0"/>
        <a:buChar char="●"/>
        <a:defRPr sz="2900">
          <a:solidFill>
            <a:srgbClr val="000000"/>
          </a:solidFill>
          <a:latin typeface="+mn-lt"/>
          <a:ea typeface="+mn-ea"/>
          <a:cs typeface="+mn-cs"/>
        </a:defRPr>
      </a:lvl1pPr>
      <a:lvl2pPr marL="750888" indent="-249238" algn="l" defTabSz="396875" rtl="0" eaLnBrk="0" fontAlgn="base" hangingPunct="0">
        <a:lnSpc>
          <a:spcPct val="97000"/>
        </a:lnSpc>
        <a:spcBef>
          <a:spcPct val="0"/>
        </a:spcBef>
        <a:spcAft>
          <a:spcPts val="1025"/>
        </a:spcAft>
        <a:buClr>
          <a:srgbClr val="000000"/>
        </a:buClr>
        <a:buSzPct val="75000"/>
        <a:buFont typeface="StarSymbol" charset="0"/>
        <a:buChar char="–"/>
        <a:defRPr sz="2400">
          <a:solidFill>
            <a:srgbClr val="000000"/>
          </a:solidFill>
          <a:latin typeface="+mn-lt"/>
          <a:ea typeface="+mn-ea"/>
          <a:cs typeface="+mn-cs"/>
        </a:defRPr>
      </a:lvl2pPr>
      <a:lvl3pPr marL="1127125" indent="-187325" algn="l" defTabSz="396875" rtl="0" eaLnBrk="0" fontAlgn="base" hangingPunct="0">
        <a:lnSpc>
          <a:spcPct val="97000"/>
        </a:lnSpc>
        <a:spcBef>
          <a:spcPct val="0"/>
        </a:spcBef>
        <a:spcAft>
          <a:spcPts val="763"/>
        </a:spcAft>
        <a:buClr>
          <a:srgbClr val="000000"/>
        </a:buClr>
        <a:buSzPct val="45000"/>
        <a:buFont typeface="StarSymbol" charset="0"/>
        <a:buChar char="●"/>
        <a:defRPr sz="2200">
          <a:solidFill>
            <a:srgbClr val="000000"/>
          </a:solidFill>
          <a:latin typeface="+mn-lt"/>
          <a:ea typeface="+mn-ea"/>
          <a:cs typeface="+mn-cs"/>
        </a:defRPr>
      </a:lvl3pPr>
      <a:lvl4pPr marL="1503363" indent="-187325" algn="l" defTabSz="396875" rtl="0" eaLnBrk="0" fontAlgn="base" hangingPunct="0">
        <a:lnSpc>
          <a:spcPct val="97000"/>
        </a:lnSpc>
        <a:spcBef>
          <a:spcPct val="0"/>
        </a:spcBef>
        <a:spcAft>
          <a:spcPts val="513"/>
        </a:spcAft>
        <a:buClr>
          <a:srgbClr val="000000"/>
        </a:buClr>
        <a:buSzPct val="75000"/>
        <a:buFont typeface="StarSymbol" charset="0"/>
        <a:buChar char="–"/>
        <a:defRPr>
          <a:solidFill>
            <a:srgbClr val="000000"/>
          </a:solidFill>
          <a:latin typeface="+mn-lt"/>
          <a:ea typeface="+mn-ea"/>
          <a:cs typeface="+mn-cs"/>
        </a:defRPr>
      </a:lvl4pPr>
      <a:lvl5pPr marL="1879600" indent="-187325" algn="l" defTabSz="396875" rtl="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mn-lt"/>
          <a:ea typeface="+mn-ea"/>
          <a:cs typeface="+mn-cs"/>
        </a:defRPr>
      </a:lvl5pPr>
      <a:lvl6pPr marL="2277871" indent="-187998" algn="l" defTabSz="398077"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6pPr>
      <a:lvl7pPr marL="2675947" indent="-187998" algn="l" defTabSz="398077"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7pPr>
      <a:lvl8pPr marL="3074034" indent="-187998" algn="l" defTabSz="398077"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8pPr>
      <a:lvl9pPr marL="3472097" indent="-187998" algn="l" defTabSz="398077"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9pPr>
    </p:bodyStyle>
    <p:otherStyle>
      <a:defPPr>
        <a:defRPr lang="en-US"/>
      </a:defPPr>
      <a:lvl1pPr marL="0" algn="l" defTabSz="398077" rtl="0" eaLnBrk="1" latinLnBrk="0" hangingPunct="1">
        <a:defRPr sz="1500" kern="1200">
          <a:solidFill>
            <a:schemeClr val="tx1"/>
          </a:solidFill>
          <a:latin typeface="+mn-lt"/>
          <a:ea typeface="+mn-ea"/>
          <a:cs typeface="+mn-cs"/>
        </a:defRPr>
      </a:lvl1pPr>
      <a:lvl2pPr marL="398077" algn="l" defTabSz="398077" rtl="0" eaLnBrk="1" latinLnBrk="0" hangingPunct="1">
        <a:defRPr sz="1500" kern="1200">
          <a:solidFill>
            <a:schemeClr val="tx1"/>
          </a:solidFill>
          <a:latin typeface="+mn-lt"/>
          <a:ea typeface="+mn-ea"/>
          <a:cs typeface="+mn-cs"/>
        </a:defRPr>
      </a:lvl2pPr>
      <a:lvl3pPr marL="796131" algn="l" defTabSz="398077" rtl="0" eaLnBrk="1" latinLnBrk="0" hangingPunct="1">
        <a:defRPr sz="1500" kern="1200">
          <a:solidFill>
            <a:schemeClr val="tx1"/>
          </a:solidFill>
          <a:latin typeface="+mn-lt"/>
          <a:ea typeface="+mn-ea"/>
          <a:cs typeface="+mn-cs"/>
        </a:defRPr>
      </a:lvl3pPr>
      <a:lvl4pPr marL="1194251" algn="l" defTabSz="398077" rtl="0" eaLnBrk="1" latinLnBrk="0" hangingPunct="1">
        <a:defRPr sz="1500" kern="1200">
          <a:solidFill>
            <a:schemeClr val="tx1"/>
          </a:solidFill>
          <a:latin typeface="+mn-lt"/>
          <a:ea typeface="+mn-ea"/>
          <a:cs typeface="+mn-cs"/>
        </a:defRPr>
      </a:lvl4pPr>
      <a:lvl5pPr marL="1592301" algn="l" defTabSz="398077" rtl="0" eaLnBrk="1" latinLnBrk="0" hangingPunct="1">
        <a:defRPr sz="1500" kern="1200">
          <a:solidFill>
            <a:schemeClr val="tx1"/>
          </a:solidFill>
          <a:latin typeface="+mn-lt"/>
          <a:ea typeface="+mn-ea"/>
          <a:cs typeface="+mn-cs"/>
        </a:defRPr>
      </a:lvl5pPr>
      <a:lvl6pPr marL="1990386" algn="l" defTabSz="398077" rtl="0" eaLnBrk="1" latinLnBrk="0" hangingPunct="1">
        <a:defRPr sz="1500" kern="1200">
          <a:solidFill>
            <a:schemeClr val="tx1"/>
          </a:solidFill>
          <a:latin typeface="+mn-lt"/>
          <a:ea typeface="+mn-ea"/>
          <a:cs typeface="+mn-cs"/>
        </a:defRPr>
      </a:lvl6pPr>
      <a:lvl7pPr marL="2388462" algn="l" defTabSz="398077" rtl="0" eaLnBrk="1" latinLnBrk="0" hangingPunct="1">
        <a:defRPr sz="1500" kern="1200">
          <a:solidFill>
            <a:schemeClr val="tx1"/>
          </a:solidFill>
          <a:latin typeface="+mn-lt"/>
          <a:ea typeface="+mn-ea"/>
          <a:cs typeface="+mn-cs"/>
        </a:defRPr>
      </a:lvl7pPr>
      <a:lvl8pPr marL="2786532" algn="l" defTabSz="398077" rtl="0" eaLnBrk="1" latinLnBrk="0" hangingPunct="1">
        <a:defRPr sz="1500" kern="1200">
          <a:solidFill>
            <a:schemeClr val="tx1"/>
          </a:solidFill>
          <a:latin typeface="+mn-lt"/>
          <a:ea typeface="+mn-ea"/>
          <a:cs typeface="+mn-cs"/>
        </a:defRPr>
      </a:lvl8pPr>
      <a:lvl9pPr marL="3184602" algn="l" defTabSz="398077"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A94662EA-CE9D-E84B-B125-A756E231646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411" tIns="40194" rIns="80411" bIns="40194" numCol="1" anchor="ctr" anchorCtr="0" compatLnSpc="1">
            <a:prstTxWarp prst="textNoShape">
              <a:avLst/>
            </a:prstTxWarp>
          </a:bodyPr>
          <a:lstStyle/>
          <a:p>
            <a:pPr lvl="0"/>
            <a:r>
              <a:rPr lang="en-US" altLang="en-US"/>
              <a:t>Click to edit Master title style</a:t>
            </a:r>
          </a:p>
        </p:txBody>
      </p:sp>
      <p:sp>
        <p:nvSpPr>
          <p:cNvPr id="17411" name="Rectangle 3">
            <a:extLst>
              <a:ext uri="{FF2B5EF4-FFF2-40B4-BE49-F238E27FC236}">
                <a16:creationId xmlns:a16="http://schemas.microsoft.com/office/drawing/2014/main" id="{44C32618-B243-C540-A1C9-C3E54A2DAEA2}"/>
              </a:ext>
            </a:extLst>
          </p:cNvPr>
          <p:cNvSpPr>
            <a:spLocks noGrp="1" noChangeArrowheads="1"/>
          </p:cNvSpPr>
          <p:nvPr>
            <p:ph type="body" idx="1"/>
          </p:nvPr>
        </p:nvSpPr>
        <p:spPr bwMode="auto">
          <a:xfrm>
            <a:off x="685800" y="1982788"/>
            <a:ext cx="7772400"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411" tIns="40194" rIns="80411" bIns="4019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10D820B-97BF-B94A-BA2B-0B8121B1C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80411" tIns="40194" rIns="80411" bIns="40194" numCol="1" anchor="t" anchorCtr="0" compatLnSpc="1">
            <a:prstTxWarp prst="textNoShape">
              <a:avLst/>
            </a:prstTxWarp>
          </a:bodyPr>
          <a:lstStyle>
            <a:lvl1pPr defTabSz="445661" eaLnBrk="1" hangingPunct="1">
              <a:defRPr sz="1300">
                <a:solidFill>
                  <a:srgbClr val="000000"/>
                </a:solidFill>
                <a:latin typeface="Arial"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F1918FBB-D8FA-7C41-8AD2-7B2BD31291C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80411" tIns="40194" rIns="80411" bIns="40194" numCol="1" anchor="t" anchorCtr="0" compatLnSpc="1">
            <a:prstTxWarp prst="textNoShape">
              <a:avLst/>
            </a:prstTxWarp>
          </a:bodyPr>
          <a:lstStyle>
            <a:lvl1pPr algn="ctr" defTabSz="445661" eaLnBrk="1" hangingPunct="1">
              <a:defRPr sz="1300">
                <a:solidFill>
                  <a:srgbClr val="000000"/>
                </a:solidFill>
                <a:latin typeface="Arial"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4F4EB060-5C0C-1C47-BEB4-DB0B498D6B6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80411" tIns="40194" rIns="80411" bIns="40194" numCol="1" anchor="t" anchorCtr="0" compatLnSpc="1">
            <a:prstTxWarp prst="textNoShape">
              <a:avLst/>
            </a:prstTxWarp>
          </a:bodyPr>
          <a:lstStyle>
            <a:lvl1pPr algn="r" defTabSz="444500" eaLnBrk="1" hangingPunct="1">
              <a:defRPr sz="1300">
                <a:solidFill>
                  <a:srgbClr val="000000"/>
                </a:solidFill>
              </a:defRPr>
            </a:lvl1pPr>
          </a:lstStyle>
          <a:p>
            <a:pPr>
              <a:defRPr/>
            </a:pPr>
            <a:fld id="{9229AC10-ECD2-6C4C-AC87-A603F8A6310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62" r:id="rId1"/>
    <p:sldLayoutId id="2147484063" r:id="rId2"/>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1788" algn="ctr" rtl="0" fontAlgn="base">
        <a:spcBef>
          <a:spcPct val="0"/>
        </a:spcBef>
        <a:spcAft>
          <a:spcPct val="0"/>
        </a:spcAft>
        <a:defRPr sz="3900">
          <a:solidFill>
            <a:schemeClr val="tx2"/>
          </a:solidFill>
          <a:latin typeface="Arial" pitchFamily="92" charset="0"/>
        </a:defRPr>
      </a:lvl6pPr>
      <a:lvl7pPr marL="803567" algn="ctr" rtl="0" fontAlgn="base">
        <a:spcBef>
          <a:spcPct val="0"/>
        </a:spcBef>
        <a:spcAft>
          <a:spcPct val="0"/>
        </a:spcAft>
        <a:defRPr sz="3900">
          <a:solidFill>
            <a:schemeClr val="tx2"/>
          </a:solidFill>
          <a:latin typeface="Arial" pitchFamily="92" charset="0"/>
        </a:defRPr>
      </a:lvl7pPr>
      <a:lvl8pPr marL="1205383" algn="ctr" rtl="0" fontAlgn="base">
        <a:spcBef>
          <a:spcPct val="0"/>
        </a:spcBef>
        <a:spcAft>
          <a:spcPct val="0"/>
        </a:spcAft>
        <a:defRPr sz="3900">
          <a:solidFill>
            <a:schemeClr val="tx2"/>
          </a:solidFill>
          <a:latin typeface="Arial" pitchFamily="92" charset="0"/>
        </a:defRPr>
      </a:lvl8pPr>
      <a:lvl9pPr marL="1607169" algn="ctr" rtl="0" fontAlgn="base">
        <a:spcBef>
          <a:spcPct val="0"/>
        </a:spcBef>
        <a:spcAft>
          <a:spcPct val="0"/>
        </a:spcAft>
        <a:defRPr sz="3900">
          <a:solidFill>
            <a:schemeClr val="tx2"/>
          </a:solidFill>
          <a:latin typeface="Arial" pitchFamily="92" charset="0"/>
        </a:defRPr>
      </a:lvl9pPr>
    </p:titleStyle>
    <p:bodyStyle>
      <a:lvl1pPr marL="298450" indent="-298450"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50875" indent="-249238"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03300" indent="-198438"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03350" indent="-198438" algn="l" rtl="0" eaLnBrk="0" fontAlgn="base" hangingPunct="0">
        <a:spcBef>
          <a:spcPct val="20000"/>
        </a:spcBef>
        <a:spcAft>
          <a:spcPct val="0"/>
        </a:spcAft>
        <a:buChar char="–"/>
        <a:defRPr>
          <a:solidFill>
            <a:schemeClr val="tx1"/>
          </a:solidFill>
          <a:latin typeface="+mn-lt"/>
          <a:ea typeface="ＭＳ Ｐゴシック" pitchFamily="92" charset="-128"/>
        </a:defRPr>
      </a:lvl4pPr>
      <a:lvl5pPr marL="1804988" indent="-198438" algn="l" rtl="0" eaLnBrk="0" fontAlgn="base" hangingPunct="0">
        <a:spcBef>
          <a:spcPct val="20000"/>
        </a:spcBef>
        <a:spcAft>
          <a:spcPct val="0"/>
        </a:spcAft>
        <a:buChar char="»"/>
        <a:defRPr>
          <a:solidFill>
            <a:schemeClr val="tx1"/>
          </a:solidFill>
          <a:latin typeface="+mn-lt"/>
          <a:ea typeface="ＭＳ Ｐゴシック" pitchFamily="92" charset="-128"/>
        </a:defRPr>
      </a:lvl5pPr>
      <a:lvl6pPr marL="2209863" indent="-200896" algn="l" rtl="0" fontAlgn="base">
        <a:spcBef>
          <a:spcPct val="20000"/>
        </a:spcBef>
        <a:spcAft>
          <a:spcPct val="0"/>
        </a:spcAft>
        <a:buChar char="»"/>
        <a:defRPr sz="1800">
          <a:solidFill>
            <a:schemeClr val="tx1"/>
          </a:solidFill>
          <a:latin typeface="+mn-lt"/>
          <a:ea typeface="ＭＳ Ｐゴシック" pitchFamily="92" charset="-128"/>
        </a:defRPr>
      </a:lvl6pPr>
      <a:lvl7pPr marL="2611661" indent="-200896" algn="l" rtl="0" fontAlgn="base">
        <a:spcBef>
          <a:spcPct val="20000"/>
        </a:spcBef>
        <a:spcAft>
          <a:spcPct val="0"/>
        </a:spcAft>
        <a:buChar char="»"/>
        <a:defRPr sz="1800">
          <a:solidFill>
            <a:schemeClr val="tx1"/>
          </a:solidFill>
          <a:latin typeface="+mn-lt"/>
          <a:ea typeface="ＭＳ Ｐゴシック" pitchFamily="92" charset="-128"/>
        </a:defRPr>
      </a:lvl7pPr>
      <a:lvl8pPr marL="3013451" indent="-200896" algn="l" rtl="0" fontAlgn="base">
        <a:spcBef>
          <a:spcPct val="20000"/>
        </a:spcBef>
        <a:spcAft>
          <a:spcPct val="0"/>
        </a:spcAft>
        <a:buChar char="»"/>
        <a:defRPr sz="1800">
          <a:solidFill>
            <a:schemeClr val="tx1"/>
          </a:solidFill>
          <a:latin typeface="+mn-lt"/>
          <a:ea typeface="ＭＳ Ｐゴシック" pitchFamily="92" charset="-128"/>
        </a:defRPr>
      </a:lvl8pPr>
      <a:lvl9pPr marL="3415238" indent="-200896"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1788" rtl="0" eaLnBrk="1" latinLnBrk="0" hangingPunct="1">
        <a:defRPr sz="1600" kern="1200">
          <a:solidFill>
            <a:schemeClr val="tx1"/>
          </a:solidFill>
          <a:latin typeface="+mn-lt"/>
          <a:ea typeface="+mn-ea"/>
          <a:cs typeface="+mn-cs"/>
        </a:defRPr>
      </a:lvl1pPr>
      <a:lvl2pPr marL="401788" algn="l" defTabSz="401788" rtl="0" eaLnBrk="1" latinLnBrk="0" hangingPunct="1">
        <a:defRPr sz="1600" kern="1200">
          <a:solidFill>
            <a:schemeClr val="tx1"/>
          </a:solidFill>
          <a:latin typeface="+mn-lt"/>
          <a:ea typeface="+mn-ea"/>
          <a:cs typeface="+mn-cs"/>
        </a:defRPr>
      </a:lvl2pPr>
      <a:lvl3pPr marL="803567" algn="l" defTabSz="401788" rtl="0" eaLnBrk="1" latinLnBrk="0" hangingPunct="1">
        <a:defRPr sz="1600" kern="1200">
          <a:solidFill>
            <a:schemeClr val="tx1"/>
          </a:solidFill>
          <a:latin typeface="+mn-lt"/>
          <a:ea typeface="+mn-ea"/>
          <a:cs typeface="+mn-cs"/>
        </a:defRPr>
      </a:lvl3pPr>
      <a:lvl4pPr marL="1205383" algn="l" defTabSz="401788" rtl="0" eaLnBrk="1" latinLnBrk="0" hangingPunct="1">
        <a:defRPr sz="1600" kern="1200">
          <a:solidFill>
            <a:schemeClr val="tx1"/>
          </a:solidFill>
          <a:latin typeface="+mn-lt"/>
          <a:ea typeface="+mn-ea"/>
          <a:cs typeface="+mn-cs"/>
        </a:defRPr>
      </a:lvl4pPr>
      <a:lvl5pPr marL="1607169" algn="l" defTabSz="401788" rtl="0" eaLnBrk="1" latinLnBrk="0" hangingPunct="1">
        <a:defRPr sz="1600" kern="1200">
          <a:solidFill>
            <a:schemeClr val="tx1"/>
          </a:solidFill>
          <a:latin typeface="+mn-lt"/>
          <a:ea typeface="+mn-ea"/>
          <a:cs typeface="+mn-cs"/>
        </a:defRPr>
      </a:lvl5pPr>
      <a:lvl6pPr marL="2008968" algn="l" defTabSz="401788" rtl="0" eaLnBrk="1" latinLnBrk="0" hangingPunct="1">
        <a:defRPr sz="1600" kern="1200">
          <a:solidFill>
            <a:schemeClr val="tx1"/>
          </a:solidFill>
          <a:latin typeface="+mn-lt"/>
          <a:ea typeface="+mn-ea"/>
          <a:cs typeface="+mn-cs"/>
        </a:defRPr>
      </a:lvl6pPr>
      <a:lvl7pPr marL="2410759" algn="l" defTabSz="401788" rtl="0" eaLnBrk="1" latinLnBrk="0" hangingPunct="1">
        <a:defRPr sz="1600" kern="1200">
          <a:solidFill>
            <a:schemeClr val="tx1"/>
          </a:solidFill>
          <a:latin typeface="+mn-lt"/>
          <a:ea typeface="+mn-ea"/>
          <a:cs typeface="+mn-cs"/>
        </a:defRPr>
      </a:lvl7pPr>
      <a:lvl8pPr marL="2812557" algn="l" defTabSz="401788" rtl="0" eaLnBrk="1" latinLnBrk="0" hangingPunct="1">
        <a:defRPr sz="1600" kern="1200">
          <a:solidFill>
            <a:schemeClr val="tx1"/>
          </a:solidFill>
          <a:latin typeface="+mn-lt"/>
          <a:ea typeface="+mn-ea"/>
          <a:cs typeface="+mn-cs"/>
        </a:defRPr>
      </a:lvl8pPr>
      <a:lvl9pPr marL="3214350" algn="l" defTabSz="401788"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
            <a:extLst>
              <a:ext uri="{FF2B5EF4-FFF2-40B4-BE49-F238E27FC236}">
                <a16:creationId xmlns:a16="http://schemas.microsoft.com/office/drawing/2014/main" id="{6F741FCC-9868-3949-8D79-EEA7A9527F1F}"/>
              </a:ext>
            </a:extLst>
          </p:cNvPr>
          <p:cNvSpPr>
            <a:spLocks noGrp="1" noChangeArrowheads="1"/>
          </p:cNvSpPr>
          <p:nvPr>
            <p:ph type="title"/>
          </p:nvPr>
        </p:nvSpPr>
        <p:spPr bwMode="auto">
          <a:xfrm>
            <a:off x="673100" y="568325"/>
            <a:ext cx="78073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20483" name="Rectangle 2">
            <a:extLst>
              <a:ext uri="{FF2B5EF4-FFF2-40B4-BE49-F238E27FC236}">
                <a16:creationId xmlns:a16="http://schemas.microsoft.com/office/drawing/2014/main" id="{2C8B7263-7EFC-C743-A1BD-9E8D0CA2ADB9}"/>
              </a:ext>
            </a:extLst>
          </p:cNvPr>
          <p:cNvSpPr>
            <a:spLocks noGrp="1" noChangeArrowheads="1"/>
          </p:cNvSpPr>
          <p:nvPr>
            <p:ph type="body" idx="1"/>
          </p:nvPr>
        </p:nvSpPr>
        <p:spPr bwMode="auto">
          <a:xfrm>
            <a:off x="673100" y="1906588"/>
            <a:ext cx="780732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cSld>
  <p:clrMap bg1="lt1" tx1="dk1" bg2="lt2" tx2="dk2" accent1="accent1" accent2="accent2" accent3="accent3" accent4="accent4" accent5="accent5" accent6="accent6" hlink="hlink" folHlink="folHlink"/>
  <p:sldLayoutIdLst>
    <p:sldLayoutId id="2147484047" r:id="rId1"/>
    <p:sldLayoutId id="2147484064" r:id="rId2"/>
    <p:sldLayoutId id="2147484065" r:id="rId3"/>
    <p:sldLayoutId id="2147484066" r:id="rId4"/>
  </p:sldLayoutIdLst>
  <p:txStyles>
    <p:titleStyle>
      <a:lvl1pPr algn="ctr" defTabSz="400050"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mj-lt"/>
          <a:ea typeface="+mj-ea"/>
          <a:cs typeface="+mj-cs"/>
        </a:defRPr>
      </a:lvl1pPr>
      <a:lvl2pPr algn="ctr" defTabSz="400050"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Lucida Sans Unicode" pitchFamily="-108" charset="-52"/>
          <a:cs typeface="Lucida Sans Unicode" pitchFamily="-108" charset="-52"/>
        </a:defRPr>
      </a:lvl2pPr>
      <a:lvl3pPr algn="ctr" defTabSz="400050"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Lucida Sans Unicode" pitchFamily="-108" charset="-52"/>
          <a:cs typeface="Lucida Sans Unicode" pitchFamily="-108" charset="-52"/>
        </a:defRPr>
      </a:lvl3pPr>
      <a:lvl4pPr algn="ctr" defTabSz="400050"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Lucida Sans Unicode" pitchFamily="-108" charset="-52"/>
          <a:cs typeface="Lucida Sans Unicode" pitchFamily="-108" charset="-52"/>
        </a:defRPr>
      </a:lvl4pPr>
      <a:lvl5pPr algn="ctr" defTabSz="400050"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Lucida Sans Unicode" pitchFamily="-108" charset="-52"/>
          <a:cs typeface="Lucida Sans Unicode" pitchFamily="-108" charset="-52"/>
        </a:defRPr>
      </a:lvl5pPr>
      <a:lvl6pPr marL="1348825" indent="-189517" algn="l" defTabSz="401295"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6pPr>
      <a:lvl7pPr marL="1750108" indent="-189517" algn="l" defTabSz="401295"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7pPr>
      <a:lvl8pPr marL="2151415" indent="-189517" algn="l" defTabSz="401295"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8pPr>
      <a:lvl9pPr marL="2552713" indent="-189517" algn="l" defTabSz="401295"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9pPr>
    </p:titleStyle>
    <p:bodyStyle>
      <a:lvl1pPr marL="377825" indent="-284163" algn="l" defTabSz="400050" rtl="0" eaLnBrk="0" fontAlgn="base" hangingPunct="0">
        <a:lnSpc>
          <a:spcPct val="97000"/>
        </a:lnSpc>
        <a:spcBef>
          <a:spcPct val="0"/>
        </a:spcBef>
        <a:spcAft>
          <a:spcPts val="1275"/>
        </a:spcAft>
        <a:buClr>
          <a:srgbClr val="000000"/>
        </a:buClr>
        <a:buSzPct val="45000"/>
        <a:buFont typeface="StarSymbol" charset="0"/>
        <a:buChar char="●"/>
        <a:defRPr sz="2900">
          <a:solidFill>
            <a:srgbClr val="000000"/>
          </a:solidFill>
          <a:latin typeface="+mn-lt"/>
          <a:ea typeface="+mn-ea"/>
          <a:cs typeface="+mn-cs"/>
        </a:defRPr>
      </a:lvl1pPr>
      <a:lvl2pPr marL="757238" indent="-250825" algn="l" defTabSz="400050" rtl="0" eaLnBrk="0" fontAlgn="base" hangingPunct="0">
        <a:lnSpc>
          <a:spcPct val="97000"/>
        </a:lnSpc>
        <a:spcBef>
          <a:spcPct val="0"/>
        </a:spcBef>
        <a:spcAft>
          <a:spcPts val="1025"/>
        </a:spcAft>
        <a:buClr>
          <a:srgbClr val="000000"/>
        </a:buClr>
        <a:buSzPct val="75000"/>
        <a:buFont typeface="StarSymbol" charset="0"/>
        <a:buChar char="–"/>
        <a:defRPr sz="2400">
          <a:solidFill>
            <a:srgbClr val="000000"/>
          </a:solidFill>
          <a:latin typeface="+mn-lt"/>
          <a:ea typeface="+mn-ea"/>
          <a:cs typeface="+mn-cs"/>
        </a:defRPr>
      </a:lvl2pPr>
      <a:lvl3pPr marL="1136650" indent="-188913" algn="l" defTabSz="400050" rtl="0" eaLnBrk="0" fontAlgn="base" hangingPunct="0">
        <a:lnSpc>
          <a:spcPct val="97000"/>
        </a:lnSpc>
        <a:spcBef>
          <a:spcPct val="0"/>
        </a:spcBef>
        <a:spcAft>
          <a:spcPts val="763"/>
        </a:spcAft>
        <a:buClr>
          <a:srgbClr val="000000"/>
        </a:buClr>
        <a:buSzPct val="45000"/>
        <a:buFont typeface="StarSymbol" charset="0"/>
        <a:buChar char="●"/>
        <a:defRPr sz="2200">
          <a:solidFill>
            <a:srgbClr val="000000"/>
          </a:solidFill>
          <a:latin typeface="+mn-lt"/>
          <a:ea typeface="+mn-ea"/>
          <a:cs typeface="+mn-cs"/>
        </a:defRPr>
      </a:lvl3pPr>
      <a:lvl4pPr marL="1514475" indent="-188913" algn="l" defTabSz="400050" rtl="0" eaLnBrk="0" fontAlgn="base" hangingPunct="0">
        <a:lnSpc>
          <a:spcPct val="97000"/>
        </a:lnSpc>
        <a:spcBef>
          <a:spcPct val="0"/>
        </a:spcBef>
        <a:spcAft>
          <a:spcPts val="513"/>
        </a:spcAft>
        <a:buClr>
          <a:srgbClr val="000000"/>
        </a:buClr>
        <a:buSzPct val="75000"/>
        <a:buFont typeface="StarSymbol" charset="0"/>
        <a:buChar char="–"/>
        <a:defRPr>
          <a:solidFill>
            <a:srgbClr val="000000"/>
          </a:solidFill>
          <a:latin typeface="+mn-lt"/>
          <a:ea typeface="+mn-ea"/>
          <a:cs typeface="+mn-cs"/>
        </a:defRPr>
      </a:lvl4pPr>
      <a:lvl5pPr marL="1893888" indent="-188913" algn="l" defTabSz="400050" rtl="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mn-lt"/>
          <a:ea typeface="+mn-ea"/>
          <a:cs typeface="+mn-cs"/>
        </a:defRPr>
      </a:lvl5pPr>
      <a:lvl6pPr marL="2296325" indent="-189517" algn="l" defTabSz="401295"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6pPr>
      <a:lvl7pPr marL="2697627" indent="-189517" algn="l" defTabSz="401295"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7pPr>
      <a:lvl8pPr marL="3098928" indent="-189517" algn="l" defTabSz="401295"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8pPr>
      <a:lvl9pPr marL="3500224" indent="-189517" algn="l" defTabSz="401295"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9pPr>
    </p:bodyStyle>
    <p:otherStyle>
      <a:defPPr>
        <a:defRPr lang="en-US"/>
      </a:defPPr>
      <a:lvl1pPr marL="0" algn="l" defTabSz="401295" rtl="0" eaLnBrk="1" latinLnBrk="0" hangingPunct="1">
        <a:defRPr sz="1500" kern="1200">
          <a:solidFill>
            <a:schemeClr val="tx1"/>
          </a:solidFill>
          <a:latin typeface="+mn-lt"/>
          <a:ea typeface="+mn-ea"/>
          <a:cs typeface="+mn-cs"/>
        </a:defRPr>
      </a:lvl1pPr>
      <a:lvl2pPr marL="401295" algn="l" defTabSz="401295" rtl="0" eaLnBrk="1" latinLnBrk="0" hangingPunct="1">
        <a:defRPr sz="1500" kern="1200">
          <a:solidFill>
            <a:schemeClr val="tx1"/>
          </a:solidFill>
          <a:latin typeface="+mn-lt"/>
          <a:ea typeface="+mn-ea"/>
          <a:cs typeface="+mn-cs"/>
        </a:defRPr>
      </a:lvl2pPr>
      <a:lvl3pPr marL="802581" algn="l" defTabSz="401295" rtl="0" eaLnBrk="1" latinLnBrk="0" hangingPunct="1">
        <a:defRPr sz="1500" kern="1200">
          <a:solidFill>
            <a:schemeClr val="tx1"/>
          </a:solidFill>
          <a:latin typeface="+mn-lt"/>
          <a:ea typeface="+mn-ea"/>
          <a:cs typeface="+mn-cs"/>
        </a:defRPr>
      </a:lvl3pPr>
      <a:lvl4pPr marL="1203911" algn="l" defTabSz="401295" rtl="0" eaLnBrk="1" latinLnBrk="0" hangingPunct="1">
        <a:defRPr sz="1500" kern="1200">
          <a:solidFill>
            <a:schemeClr val="tx1"/>
          </a:solidFill>
          <a:latin typeface="+mn-lt"/>
          <a:ea typeface="+mn-ea"/>
          <a:cs typeface="+mn-cs"/>
        </a:defRPr>
      </a:lvl4pPr>
      <a:lvl5pPr marL="1605197" algn="l" defTabSz="401295" rtl="0" eaLnBrk="1" latinLnBrk="0" hangingPunct="1">
        <a:defRPr sz="1500" kern="1200">
          <a:solidFill>
            <a:schemeClr val="tx1"/>
          </a:solidFill>
          <a:latin typeface="+mn-lt"/>
          <a:ea typeface="+mn-ea"/>
          <a:cs typeface="+mn-cs"/>
        </a:defRPr>
      </a:lvl5pPr>
      <a:lvl6pPr marL="2006508" algn="l" defTabSz="401295" rtl="0" eaLnBrk="1" latinLnBrk="0" hangingPunct="1">
        <a:defRPr sz="1500" kern="1200">
          <a:solidFill>
            <a:schemeClr val="tx1"/>
          </a:solidFill>
          <a:latin typeface="+mn-lt"/>
          <a:ea typeface="+mn-ea"/>
          <a:cs typeface="+mn-cs"/>
        </a:defRPr>
      </a:lvl6pPr>
      <a:lvl7pPr marL="2407801" algn="l" defTabSz="401295" rtl="0" eaLnBrk="1" latinLnBrk="0" hangingPunct="1">
        <a:defRPr sz="1500" kern="1200">
          <a:solidFill>
            <a:schemeClr val="tx1"/>
          </a:solidFill>
          <a:latin typeface="+mn-lt"/>
          <a:ea typeface="+mn-ea"/>
          <a:cs typeface="+mn-cs"/>
        </a:defRPr>
      </a:lvl7pPr>
      <a:lvl8pPr marL="2809106" algn="l" defTabSz="401295" rtl="0" eaLnBrk="1" latinLnBrk="0" hangingPunct="1">
        <a:defRPr sz="1500" kern="1200">
          <a:solidFill>
            <a:schemeClr val="tx1"/>
          </a:solidFill>
          <a:latin typeface="+mn-lt"/>
          <a:ea typeface="+mn-ea"/>
          <a:cs typeface="+mn-cs"/>
        </a:defRPr>
      </a:lvl8pPr>
      <a:lvl9pPr marL="3210398" algn="l" defTabSz="401295" rtl="0" eaLnBrk="1" latinLnBrk="0" hangingPunct="1">
        <a:defRPr sz="1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C74F265C-6CFD-C241-96E2-75DB0535AD3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513" tIns="40754" rIns="81513" bIns="40754" numCol="1" anchor="ctr" anchorCtr="0" compatLnSpc="1">
            <a:prstTxWarp prst="textNoShape">
              <a:avLst/>
            </a:prstTxWarp>
          </a:bodyPr>
          <a:lstStyle/>
          <a:p>
            <a:pPr lvl="0"/>
            <a:r>
              <a:rPr lang="en-US" altLang="en-US"/>
              <a:t>Click to edit Master title style</a:t>
            </a:r>
          </a:p>
        </p:txBody>
      </p:sp>
      <p:sp>
        <p:nvSpPr>
          <p:cNvPr id="24579" name="Rectangle 3">
            <a:extLst>
              <a:ext uri="{FF2B5EF4-FFF2-40B4-BE49-F238E27FC236}">
                <a16:creationId xmlns:a16="http://schemas.microsoft.com/office/drawing/2014/main" id="{FFAADF7D-A522-1F40-A6CD-36BCA7B02482}"/>
              </a:ext>
            </a:extLst>
          </p:cNvPr>
          <p:cNvSpPr>
            <a:spLocks noGrp="1" noChangeArrowheads="1"/>
          </p:cNvSpPr>
          <p:nvPr>
            <p:ph type="body" idx="1"/>
          </p:nvPr>
        </p:nvSpPr>
        <p:spPr bwMode="auto">
          <a:xfrm>
            <a:off x="685800" y="1982788"/>
            <a:ext cx="7772400"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513" tIns="40754" rIns="81513" bIns="4075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8F56A15-8179-D044-AC71-5956C460C60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81513" tIns="40754" rIns="81513" bIns="40754" numCol="1" anchor="t" anchorCtr="0" compatLnSpc="1">
            <a:prstTxWarp prst="textNoShape">
              <a:avLst/>
            </a:prstTxWarp>
          </a:bodyPr>
          <a:lstStyle>
            <a:lvl1pPr defTabSz="913010" eaLnBrk="1" hangingPunct="1">
              <a:defRPr sz="1300">
                <a:solidFill>
                  <a:srgbClr val="000000"/>
                </a:solidFill>
                <a:latin typeface="Arial"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15F89B92-1B6F-0F47-859C-CD1D69A9EEB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81513" tIns="40754" rIns="81513" bIns="40754" numCol="1" anchor="t" anchorCtr="0" compatLnSpc="1">
            <a:prstTxWarp prst="textNoShape">
              <a:avLst/>
            </a:prstTxWarp>
          </a:bodyPr>
          <a:lstStyle>
            <a:lvl1pPr algn="ctr" defTabSz="913010" eaLnBrk="1" hangingPunct="1">
              <a:defRPr sz="1300">
                <a:solidFill>
                  <a:srgbClr val="000000"/>
                </a:solidFill>
                <a:latin typeface="Arial"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22A8E011-732A-9148-88DC-5298C16D891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81513" tIns="40754" rIns="81513" bIns="40754" numCol="1" anchor="t" anchorCtr="0" compatLnSpc="1">
            <a:prstTxWarp prst="textNoShape">
              <a:avLst/>
            </a:prstTxWarp>
          </a:bodyPr>
          <a:lstStyle>
            <a:lvl1pPr algn="r" defTabSz="912813" eaLnBrk="1" hangingPunct="1">
              <a:defRPr sz="1300">
                <a:solidFill>
                  <a:srgbClr val="000000"/>
                </a:solidFill>
              </a:defRPr>
            </a:lvl1pPr>
          </a:lstStyle>
          <a:p>
            <a:pPr>
              <a:defRPr/>
            </a:pPr>
            <a:fld id="{A8A2055F-EE66-2242-9F99-9774995B25F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7464" algn="ctr" rtl="0" fontAlgn="base">
        <a:spcBef>
          <a:spcPct val="0"/>
        </a:spcBef>
        <a:spcAft>
          <a:spcPct val="0"/>
        </a:spcAft>
        <a:defRPr sz="3900">
          <a:solidFill>
            <a:schemeClr val="tx2"/>
          </a:solidFill>
          <a:latin typeface="Arial" pitchFamily="92" charset="0"/>
        </a:defRPr>
      </a:lvl6pPr>
      <a:lvl7pPr marL="814927" algn="ctr" rtl="0" fontAlgn="base">
        <a:spcBef>
          <a:spcPct val="0"/>
        </a:spcBef>
        <a:spcAft>
          <a:spcPct val="0"/>
        </a:spcAft>
        <a:defRPr sz="3900">
          <a:solidFill>
            <a:schemeClr val="tx2"/>
          </a:solidFill>
          <a:latin typeface="Arial" pitchFamily="92" charset="0"/>
        </a:defRPr>
      </a:lvl7pPr>
      <a:lvl8pPr marL="1222411" algn="ctr" rtl="0" fontAlgn="base">
        <a:spcBef>
          <a:spcPct val="0"/>
        </a:spcBef>
        <a:spcAft>
          <a:spcPct val="0"/>
        </a:spcAft>
        <a:defRPr sz="3900">
          <a:solidFill>
            <a:schemeClr val="tx2"/>
          </a:solidFill>
          <a:latin typeface="Arial" pitchFamily="92" charset="0"/>
        </a:defRPr>
      </a:lvl8pPr>
      <a:lvl9pPr marL="1629877" algn="ctr" rtl="0" fontAlgn="base">
        <a:spcBef>
          <a:spcPct val="0"/>
        </a:spcBef>
        <a:spcAft>
          <a:spcPct val="0"/>
        </a:spcAft>
        <a:defRPr sz="3900">
          <a:solidFill>
            <a:schemeClr val="tx2"/>
          </a:solidFill>
          <a:latin typeface="Arial" pitchFamily="92" charset="0"/>
        </a:defRPr>
      </a:lvl9pPr>
    </p:titleStyle>
    <p:bodyStyle>
      <a:lvl1pPr marL="301625" indent="-301625"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57225" indent="-250825"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16000" indent="-200025"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22400" indent="-200025" algn="l" rtl="0" eaLnBrk="0" fontAlgn="base" hangingPunct="0">
        <a:spcBef>
          <a:spcPct val="20000"/>
        </a:spcBef>
        <a:spcAft>
          <a:spcPct val="0"/>
        </a:spcAft>
        <a:buChar char="–"/>
        <a:defRPr>
          <a:solidFill>
            <a:schemeClr val="tx1"/>
          </a:solidFill>
          <a:latin typeface="+mn-lt"/>
          <a:ea typeface="ＭＳ Ｐゴシック" pitchFamily="92" charset="-128"/>
        </a:defRPr>
      </a:lvl4pPr>
      <a:lvl5pPr marL="1830388" indent="-200025" algn="l" rtl="0" eaLnBrk="0" fontAlgn="base" hangingPunct="0">
        <a:spcBef>
          <a:spcPct val="20000"/>
        </a:spcBef>
        <a:spcAft>
          <a:spcPct val="0"/>
        </a:spcAft>
        <a:buChar char="»"/>
        <a:defRPr>
          <a:solidFill>
            <a:schemeClr val="tx1"/>
          </a:solidFill>
          <a:latin typeface="+mn-lt"/>
          <a:ea typeface="ＭＳ Ｐゴシック" pitchFamily="92" charset="-128"/>
        </a:defRPr>
      </a:lvl5pPr>
      <a:lvl6pPr marL="2241091" indent="-203732" algn="l" rtl="0" fontAlgn="base">
        <a:spcBef>
          <a:spcPct val="20000"/>
        </a:spcBef>
        <a:spcAft>
          <a:spcPct val="0"/>
        </a:spcAft>
        <a:buChar char="»"/>
        <a:defRPr sz="1800">
          <a:solidFill>
            <a:schemeClr val="tx1"/>
          </a:solidFill>
          <a:latin typeface="+mn-lt"/>
          <a:ea typeface="ＭＳ Ｐゴシック" pitchFamily="92" charset="-128"/>
        </a:defRPr>
      </a:lvl6pPr>
      <a:lvl7pPr marL="2648558" indent="-203732" algn="l" rtl="0" fontAlgn="base">
        <a:spcBef>
          <a:spcPct val="20000"/>
        </a:spcBef>
        <a:spcAft>
          <a:spcPct val="0"/>
        </a:spcAft>
        <a:buChar char="»"/>
        <a:defRPr sz="1800">
          <a:solidFill>
            <a:schemeClr val="tx1"/>
          </a:solidFill>
          <a:latin typeface="+mn-lt"/>
          <a:ea typeface="ＭＳ Ｐゴシック" pitchFamily="92" charset="-128"/>
        </a:defRPr>
      </a:lvl7pPr>
      <a:lvl8pPr marL="3056035" indent="-203732" algn="l" rtl="0" fontAlgn="base">
        <a:spcBef>
          <a:spcPct val="20000"/>
        </a:spcBef>
        <a:spcAft>
          <a:spcPct val="0"/>
        </a:spcAft>
        <a:buChar char="»"/>
        <a:defRPr sz="1800">
          <a:solidFill>
            <a:schemeClr val="tx1"/>
          </a:solidFill>
          <a:latin typeface="+mn-lt"/>
          <a:ea typeface="ＭＳ Ｐゴシック" pitchFamily="92" charset="-128"/>
        </a:defRPr>
      </a:lvl8pPr>
      <a:lvl9pPr marL="3463497" indent="-203732"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7464" rtl="0" eaLnBrk="1" latinLnBrk="0" hangingPunct="1">
        <a:defRPr sz="1600" kern="1200">
          <a:solidFill>
            <a:schemeClr val="tx1"/>
          </a:solidFill>
          <a:latin typeface="+mn-lt"/>
          <a:ea typeface="+mn-ea"/>
          <a:cs typeface="+mn-cs"/>
        </a:defRPr>
      </a:lvl1pPr>
      <a:lvl2pPr marL="407464" algn="l" defTabSz="407464" rtl="0" eaLnBrk="1" latinLnBrk="0" hangingPunct="1">
        <a:defRPr sz="1600" kern="1200">
          <a:solidFill>
            <a:schemeClr val="tx1"/>
          </a:solidFill>
          <a:latin typeface="+mn-lt"/>
          <a:ea typeface="+mn-ea"/>
          <a:cs typeface="+mn-cs"/>
        </a:defRPr>
      </a:lvl2pPr>
      <a:lvl3pPr marL="814927" algn="l" defTabSz="407464" rtl="0" eaLnBrk="1" latinLnBrk="0" hangingPunct="1">
        <a:defRPr sz="1600" kern="1200">
          <a:solidFill>
            <a:schemeClr val="tx1"/>
          </a:solidFill>
          <a:latin typeface="+mn-lt"/>
          <a:ea typeface="+mn-ea"/>
          <a:cs typeface="+mn-cs"/>
        </a:defRPr>
      </a:lvl3pPr>
      <a:lvl4pPr marL="1222411" algn="l" defTabSz="407464" rtl="0" eaLnBrk="1" latinLnBrk="0" hangingPunct="1">
        <a:defRPr sz="1600" kern="1200">
          <a:solidFill>
            <a:schemeClr val="tx1"/>
          </a:solidFill>
          <a:latin typeface="+mn-lt"/>
          <a:ea typeface="+mn-ea"/>
          <a:cs typeface="+mn-cs"/>
        </a:defRPr>
      </a:lvl4pPr>
      <a:lvl5pPr marL="1629877" algn="l" defTabSz="407464" rtl="0" eaLnBrk="1" latinLnBrk="0" hangingPunct="1">
        <a:defRPr sz="1600" kern="1200">
          <a:solidFill>
            <a:schemeClr val="tx1"/>
          </a:solidFill>
          <a:latin typeface="+mn-lt"/>
          <a:ea typeface="+mn-ea"/>
          <a:cs typeface="+mn-cs"/>
        </a:defRPr>
      </a:lvl5pPr>
      <a:lvl6pPr marL="2037356" algn="l" defTabSz="407464" rtl="0" eaLnBrk="1" latinLnBrk="0" hangingPunct="1">
        <a:defRPr sz="1600" kern="1200">
          <a:solidFill>
            <a:schemeClr val="tx1"/>
          </a:solidFill>
          <a:latin typeface="+mn-lt"/>
          <a:ea typeface="+mn-ea"/>
          <a:cs typeface="+mn-cs"/>
        </a:defRPr>
      </a:lvl6pPr>
      <a:lvl7pPr marL="2444822" algn="l" defTabSz="407464" rtl="0" eaLnBrk="1" latinLnBrk="0" hangingPunct="1">
        <a:defRPr sz="1600" kern="1200">
          <a:solidFill>
            <a:schemeClr val="tx1"/>
          </a:solidFill>
          <a:latin typeface="+mn-lt"/>
          <a:ea typeface="+mn-ea"/>
          <a:cs typeface="+mn-cs"/>
        </a:defRPr>
      </a:lvl7pPr>
      <a:lvl8pPr marL="2852296" algn="l" defTabSz="407464" rtl="0" eaLnBrk="1" latinLnBrk="0" hangingPunct="1">
        <a:defRPr sz="1600" kern="1200">
          <a:solidFill>
            <a:schemeClr val="tx1"/>
          </a:solidFill>
          <a:latin typeface="+mn-lt"/>
          <a:ea typeface="+mn-ea"/>
          <a:cs typeface="+mn-cs"/>
        </a:defRPr>
      </a:lvl8pPr>
      <a:lvl9pPr marL="3259764" algn="l" defTabSz="407464" rtl="0" eaLnBrk="1" latinLnBrk="0" hangingPunct="1">
        <a:defRPr sz="1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accent2">
                <a:gamma/>
                <a:shade val="46275"/>
                <a:invGamma/>
              </a:schemeClr>
            </a:gs>
          </a:gsLst>
          <a:lin ang="5400000" scaled="1"/>
        </a:gra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33" tIns="45667" rIns="91333" bIns="45667"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33" tIns="45667" rIns="91333"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defRPr sz="1400">
                <a:solidFill>
                  <a:srgbClr val="FFFF66"/>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lgn="ctr">
              <a:defRPr sz="1400">
                <a:solidFill>
                  <a:srgbClr val="FFFF66"/>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lgn="r">
              <a:defRPr sz="1400">
                <a:solidFill>
                  <a:srgbClr val="FFFF66"/>
                </a:solidFill>
                <a:latin typeface="Arial" charset="0"/>
                <a:ea typeface="+mn-ea"/>
                <a:cs typeface="+mn-cs"/>
              </a:defRPr>
            </a:lvl1pPr>
          </a:lstStyle>
          <a:p>
            <a:pPr>
              <a:defRPr/>
            </a:pPr>
            <a:fld id="{F5D954E8-4189-3945-B095-DF8742210F7C}" type="slidenum">
              <a:rPr lang="en-US"/>
              <a:pPr>
                <a:defRPr/>
              </a:pPr>
              <a:t>‹#›</a:t>
            </a:fld>
            <a:endParaRPr lang="en-US"/>
          </a:p>
        </p:txBody>
      </p:sp>
    </p:spTree>
    <p:extLst>
      <p:ext uri="{BB962C8B-B14F-4D97-AF65-F5344CB8AC3E}">
        <p14:creationId xmlns:p14="http://schemas.microsoft.com/office/powerpoint/2010/main" val="1963913720"/>
      </p:ext>
    </p:extLst>
  </p:cSld>
  <p:clrMap bg1="lt1" tx1="dk1" bg2="lt2" tx2="dk2" accent1="accent1" accent2="accent2" accent3="accent3" accent4="accent4" accent5="accent5" accent6="accent6" hlink="hlink" folHlink="folHlink"/>
  <p:sldLayoutIdLst>
    <p:sldLayoutId id="2147484071" r:id="rId1"/>
  </p:sldLayoutIdLst>
  <p:transition spd="med"/>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6668" algn="ctr" rtl="0" fontAlgn="base">
        <a:spcBef>
          <a:spcPct val="0"/>
        </a:spcBef>
        <a:spcAft>
          <a:spcPct val="0"/>
        </a:spcAft>
        <a:defRPr sz="4400">
          <a:solidFill>
            <a:schemeClr val="tx2"/>
          </a:solidFill>
          <a:latin typeface="Arial" charset="0"/>
        </a:defRPr>
      </a:lvl6pPr>
      <a:lvl7pPr marL="913331" algn="ctr" rtl="0" fontAlgn="base">
        <a:spcBef>
          <a:spcPct val="0"/>
        </a:spcBef>
        <a:spcAft>
          <a:spcPct val="0"/>
        </a:spcAft>
        <a:defRPr sz="4400">
          <a:solidFill>
            <a:schemeClr val="tx2"/>
          </a:solidFill>
          <a:latin typeface="Arial" charset="0"/>
        </a:defRPr>
      </a:lvl7pPr>
      <a:lvl8pPr marL="1369998" algn="ctr" rtl="0" fontAlgn="base">
        <a:spcBef>
          <a:spcPct val="0"/>
        </a:spcBef>
        <a:spcAft>
          <a:spcPct val="0"/>
        </a:spcAft>
        <a:defRPr sz="4400">
          <a:solidFill>
            <a:schemeClr val="tx2"/>
          </a:solidFill>
          <a:latin typeface="Arial" charset="0"/>
        </a:defRPr>
      </a:lvl8pPr>
      <a:lvl9pPr marL="1826662"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7025"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4225"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1661" indent="-228334" algn="l" rtl="0" fontAlgn="base">
        <a:spcBef>
          <a:spcPct val="20000"/>
        </a:spcBef>
        <a:spcAft>
          <a:spcPct val="0"/>
        </a:spcAft>
        <a:buChar char="»"/>
        <a:defRPr sz="2000">
          <a:solidFill>
            <a:schemeClr val="tx1"/>
          </a:solidFill>
          <a:latin typeface="+mn-lt"/>
          <a:ea typeface="ＭＳ Ｐゴシック" charset="-128"/>
        </a:defRPr>
      </a:lvl6pPr>
      <a:lvl7pPr marL="2968328" indent="-228334" algn="l" rtl="0" fontAlgn="base">
        <a:spcBef>
          <a:spcPct val="20000"/>
        </a:spcBef>
        <a:spcAft>
          <a:spcPct val="0"/>
        </a:spcAft>
        <a:buChar char="»"/>
        <a:defRPr sz="2000">
          <a:solidFill>
            <a:schemeClr val="tx1"/>
          </a:solidFill>
          <a:latin typeface="+mn-lt"/>
          <a:ea typeface="ＭＳ Ｐゴシック" charset="-128"/>
        </a:defRPr>
      </a:lvl7pPr>
      <a:lvl8pPr marL="3424993" indent="-228334" algn="l" rtl="0" fontAlgn="base">
        <a:spcBef>
          <a:spcPct val="20000"/>
        </a:spcBef>
        <a:spcAft>
          <a:spcPct val="0"/>
        </a:spcAft>
        <a:buChar char="»"/>
        <a:defRPr sz="2000">
          <a:solidFill>
            <a:schemeClr val="tx1"/>
          </a:solidFill>
          <a:latin typeface="+mn-lt"/>
          <a:ea typeface="ＭＳ Ｐゴシック" charset="-128"/>
        </a:defRPr>
      </a:lvl8pPr>
      <a:lvl9pPr marL="3881656" indent="-228334"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668" rtl="0" eaLnBrk="1" latinLnBrk="0" hangingPunct="1">
        <a:defRPr sz="1800" kern="1200">
          <a:solidFill>
            <a:schemeClr val="tx1"/>
          </a:solidFill>
          <a:latin typeface="+mn-lt"/>
          <a:ea typeface="+mn-ea"/>
          <a:cs typeface="+mn-cs"/>
        </a:defRPr>
      </a:lvl1pPr>
      <a:lvl2pPr marL="456668" algn="l" defTabSz="456668" rtl="0" eaLnBrk="1" latinLnBrk="0" hangingPunct="1">
        <a:defRPr sz="1800" kern="1200">
          <a:solidFill>
            <a:schemeClr val="tx1"/>
          </a:solidFill>
          <a:latin typeface="+mn-lt"/>
          <a:ea typeface="+mn-ea"/>
          <a:cs typeface="+mn-cs"/>
        </a:defRPr>
      </a:lvl2pPr>
      <a:lvl3pPr marL="913331" algn="l" defTabSz="456668" rtl="0" eaLnBrk="1" latinLnBrk="0" hangingPunct="1">
        <a:defRPr sz="1800" kern="1200">
          <a:solidFill>
            <a:schemeClr val="tx1"/>
          </a:solidFill>
          <a:latin typeface="+mn-lt"/>
          <a:ea typeface="+mn-ea"/>
          <a:cs typeface="+mn-cs"/>
        </a:defRPr>
      </a:lvl3pPr>
      <a:lvl4pPr marL="1369998" algn="l" defTabSz="456668" rtl="0" eaLnBrk="1" latinLnBrk="0" hangingPunct="1">
        <a:defRPr sz="1800" kern="1200">
          <a:solidFill>
            <a:schemeClr val="tx1"/>
          </a:solidFill>
          <a:latin typeface="+mn-lt"/>
          <a:ea typeface="+mn-ea"/>
          <a:cs typeface="+mn-cs"/>
        </a:defRPr>
      </a:lvl4pPr>
      <a:lvl5pPr marL="1826662" algn="l" defTabSz="456668" rtl="0" eaLnBrk="1" latinLnBrk="0" hangingPunct="1">
        <a:defRPr sz="1800" kern="1200">
          <a:solidFill>
            <a:schemeClr val="tx1"/>
          </a:solidFill>
          <a:latin typeface="+mn-lt"/>
          <a:ea typeface="+mn-ea"/>
          <a:cs typeface="+mn-cs"/>
        </a:defRPr>
      </a:lvl5pPr>
      <a:lvl6pPr marL="2283330" algn="l" defTabSz="456668" rtl="0" eaLnBrk="1" latinLnBrk="0" hangingPunct="1">
        <a:defRPr sz="1800" kern="1200">
          <a:solidFill>
            <a:schemeClr val="tx1"/>
          </a:solidFill>
          <a:latin typeface="+mn-lt"/>
          <a:ea typeface="+mn-ea"/>
          <a:cs typeface="+mn-cs"/>
        </a:defRPr>
      </a:lvl6pPr>
      <a:lvl7pPr marL="2739993" algn="l" defTabSz="456668" rtl="0" eaLnBrk="1" latinLnBrk="0" hangingPunct="1">
        <a:defRPr sz="1800" kern="1200">
          <a:solidFill>
            <a:schemeClr val="tx1"/>
          </a:solidFill>
          <a:latin typeface="+mn-lt"/>
          <a:ea typeface="+mn-ea"/>
          <a:cs typeface="+mn-cs"/>
        </a:defRPr>
      </a:lvl7pPr>
      <a:lvl8pPr marL="3196660" algn="l" defTabSz="456668" rtl="0" eaLnBrk="1" latinLnBrk="0" hangingPunct="1">
        <a:defRPr sz="1800" kern="1200">
          <a:solidFill>
            <a:schemeClr val="tx1"/>
          </a:solidFill>
          <a:latin typeface="+mn-lt"/>
          <a:ea typeface="+mn-ea"/>
          <a:cs typeface="+mn-cs"/>
        </a:defRPr>
      </a:lvl8pPr>
      <a:lvl9pPr marL="3653324" algn="l" defTabSz="45666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34"/>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701" y="609320"/>
            <a:ext cx="7772977" cy="1143000"/>
          </a:xfrm>
          <a:prstGeom prst="rect">
            <a:avLst/>
          </a:prstGeom>
          <a:noFill/>
          <a:ln w="9525">
            <a:noFill/>
            <a:miter lim="800000"/>
            <a:headEnd/>
            <a:tailEnd/>
          </a:ln>
        </p:spPr>
        <p:txBody>
          <a:bodyPr vert="horz" wrap="square" lIns="80007" tIns="39988" rIns="80007" bIns="39988"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685701" y="1982146"/>
            <a:ext cx="7772977" cy="4113958"/>
          </a:xfrm>
          <a:prstGeom prst="rect">
            <a:avLst/>
          </a:prstGeom>
          <a:noFill/>
          <a:ln w="9525">
            <a:noFill/>
            <a:miter lim="800000"/>
            <a:headEnd/>
            <a:tailEnd/>
          </a:ln>
        </p:spPr>
        <p:txBody>
          <a:bodyPr vert="horz" wrap="square" lIns="80007" tIns="39988" rIns="80007" bIns="399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7556" name="Rectangle 4"/>
          <p:cNvSpPr>
            <a:spLocks noGrp="1" noChangeArrowheads="1"/>
          </p:cNvSpPr>
          <p:nvPr>
            <p:ph type="dt" sz="half" idx="2"/>
          </p:nvPr>
        </p:nvSpPr>
        <p:spPr bwMode="auto">
          <a:xfrm>
            <a:off x="685512" y="6248684"/>
            <a:ext cx="1905000" cy="456640"/>
          </a:xfrm>
          <a:prstGeom prst="rect">
            <a:avLst/>
          </a:prstGeom>
          <a:noFill/>
          <a:ln w="9525">
            <a:noFill/>
            <a:miter lim="800000"/>
            <a:headEnd/>
            <a:tailEnd/>
          </a:ln>
          <a:effectLst/>
        </p:spPr>
        <p:txBody>
          <a:bodyPr vert="horz" wrap="square" lIns="80007" tIns="39988" rIns="80007" bIns="39988" numCol="1" anchor="t" anchorCtr="0" compatLnSpc="1">
            <a:prstTxWarp prst="textNoShape">
              <a:avLst/>
            </a:prstTxWarp>
          </a:bodyPr>
          <a:lstStyle>
            <a:lvl1pPr eaLnBrk="0" hangingPunct="0">
              <a:defRPr sz="1300">
                <a:latin typeface="Tahoma" pitchFamily="-108" charset="0"/>
              </a:defRPr>
            </a:lvl1pPr>
          </a:lstStyle>
          <a:p>
            <a:pPr defTabSz="902949">
              <a:defRPr/>
            </a:pPr>
            <a:endParaRPr lang="en-US">
              <a:solidFill>
                <a:srgbClr val="FFFFFF"/>
              </a:solidFill>
              <a:ea typeface="ＭＳ Ｐゴシック"/>
              <a:cs typeface="ＭＳ Ｐゴシック"/>
            </a:endParaRPr>
          </a:p>
        </p:txBody>
      </p:sp>
      <p:sp>
        <p:nvSpPr>
          <p:cNvPr id="407557" name="Rectangle 5"/>
          <p:cNvSpPr>
            <a:spLocks noGrp="1" noChangeArrowheads="1"/>
          </p:cNvSpPr>
          <p:nvPr>
            <p:ph type="ftr" sz="quarter" idx="3"/>
          </p:nvPr>
        </p:nvSpPr>
        <p:spPr bwMode="auto">
          <a:xfrm>
            <a:off x="3124678" y="6248684"/>
            <a:ext cx="2895023" cy="456640"/>
          </a:xfrm>
          <a:prstGeom prst="rect">
            <a:avLst/>
          </a:prstGeom>
          <a:noFill/>
          <a:ln w="9525">
            <a:noFill/>
            <a:miter lim="800000"/>
            <a:headEnd/>
            <a:tailEnd/>
          </a:ln>
          <a:effectLst/>
        </p:spPr>
        <p:txBody>
          <a:bodyPr vert="horz" wrap="square" lIns="80007" tIns="39988" rIns="80007" bIns="39988" numCol="1" anchor="t" anchorCtr="0" compatLnSpc="1">
            <a:prstTxWarp prst="textNoShape">
              <a:avLst/>
            </a:prstTxWarp>
          </a:bodyPr>
          <a:lstStyle>
            <a:lvl1pPr algn="ctr" eaLnBrk="0" hangingPunct="0">
              <a:defRPr sz="1300">
                <a:latin typeface="Tahoma" pitchFamily="-108" charset="0"/>
              </a:defRPr>
            </a:lvl1pPr>
          </a:lstStyle>
          <a:p>
            <a:pPr defTabSz="902949">
              <a:defRPr/>
            </a:pPr>
            <a:endParaRPr lang="en-US">
              <a:solidFill>
                <a:srgbClr val="FFFFFF"/>
              </a:solidFill>
              <a:ea typeface="ＭＳ Ｐゴシック"/>
              <a:cs typeface="ＭＳ Ｐゴシック"/>
            </a:endParaRPr>
          </a:p>
        </p:txBody>
      </p:sp>
      <p:sp>
        <p:nvSpPr>
          <p:cNvPr id="407558" name="Rectangle 6"/>
          <p:cNvSpPr>
            <a:spLocks noGrp="1" noChangeArrowheads="1"/>
          </p:cNvSpPr>
          <p:nvPr>
            <p:ph type="sldNum" sz="quarter" idx="4"/>
          </p:nvPr>
        </p:nvSpPr>
        <p:spPr bwMode="auto">
          <a:xfrm>
            <a:off x="6553489" y="6248684"/>
            <a:ext cx="1905000" cy="456640"/>
          </a:xfrm>
          <a:prstGeom prst="rect">
            <a:avLst/>
          </a:prstGeom>
          <a:noFill/>
          <a:ln w="9525">
            <a:noFill/>
            <a:miter lim="800000"/>
            <a:headEnd/>
            <a:tailEnd/>
          </a:ln>
          <a:effectLst/>
        </p:spPr>
        <p:txBody>
          <a:bodyPr vert="horz" wrap="square" lIns="80007" tIns="39988" rIns="80007" bIns="39988" numCol="1" anchor="t" anchorCtr="0" compatLnSpc="1">
            <a:prstTxWarp prst="textNoShape">
              <a:avLst/>
            </a:prstTxWarp>
          </a:bodyPr>
          <a:lstStyle>
            <a:lvl1pPr algn="r" eaLnBrk="0" hangingPunct="0">
              <a:defRPr sz="1300">
                <a:latin typeface="Tahoma" pitchFamily="-108" charset="0"/>
              </a:defRPr>
            </a:lvl1pPr>
          </a:lstStyle>
          <a:p>
            <a:pPr defTabSz="902949">
              <a:defRPr/>
            </a:pPr>
            <a:fld id="{23A62183-8C65-E341-AB53-E496EDCCE583}" type="slidenum">
              <a:rPr lang="en-US" smtClean="0">
                <a:solidFill>
                  <a:srgbClr val="FFFFFF"/>
                </a:solidFill>
                <a:ea typeface="ＭＳ Ｐゴシック"/>
                <a:cs typeface="ＭＳ Ｐゴシック"/>
              </a:rPr>
              <a:pPr defTabSz="902949">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1124463450"/>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Lst>
  <p:txStyles>
    <p:titleStyle>
      <a:lvl1pPr algn="ctr" rtl="0" eaLnBrk="0" fontAlgn="base" hangingPunct="0">
        <a:spcBef>
          <a:spcPct val="0"/>
        </a:spcBef>
        <a:spcAft>
          <a:spcPct val="0"/>
        </a:spcAft>
        <a:defRPr sz="3800">
          <a:solidFill>
            <a:schemeClr val="tx2"/>
          </a:solidFill>
          <a:latin typeface="+mj-lt"/>
          <a:ea typeface="+mj-ea"/>
          <a:cs typeface="+mj-cs"/>
        </a:defRPr>
      </a:lvl1pPr>
      <a:lvl2pPr algn="ctr" rtl="0" eaLnBrk="0" fontAlgn="base" hangingPunct="0">
        <a:spcBef>
          <a:spcPct val="0"/>
        </a:spcBef>
        <a:spcAft>
          <a:spcPct val="0"/>
        </a:spcAft>
        <a:defRPr sz="3800">
          <a:solidFill>
            <a:schemeClr val="tx2"/>
          </a:solidFill>
          <a:latin typeface="Tahoma" pitchFamily="92" charset="0"/>
          <a:ea typeface="ＭＳ Ｐゴシック" pitchFamily="92" charset="-128"/>
          <a:cs typeface="ＭＳ Ｐゴシック" pitchFamily="92" charset="-128"/>
        </a:defRPr>
      </a:lvl2pPr>
      <a:lvl3pPr algn="ctr" rtl="0" eaLnBrk="0" fontAlgn="base" hangingPunct="0">
        <a:spcBef>
          <a:spcPct val="0"/>
        </a:spcBef>
        <a:spcAft>
          <a:spcPct val="0"/>
        </a:spcAft>
        <a:defRPr sz="3800">
          <a:solidFill>
            <a:schemeClr val="tx2"/>
          </a:solidFill>
          <a:latin typeface="Tahoma" pitchFamily="92" charset="0"/>
          <a:ea typeface="ＭＳ Ｐゴシック" pitchFamily="92" charset="-128"/>
          <a:cs typeface="ＭＳ Ｐゴシック" pitchFamily="92" charset="-128"/>
        </a:defRPr>
      </a:lvl3pPr>
      <a:lvl4pPr algn="ctr" rtl="0" eaLnBrk="0" fontAlgn="base" hangingPunct="0">
        <a:spcBef>
          <a:spcPct val="0"/>
        </a:spcBef>
        <a:spcAft>
          <a:spcPct val="0"/>
        </a:spcAft>
        <a:defRPr sz="3800">
          <a:solidFill>
            <a:schemeClr val="tx2"/>
          </a:solidFill>
          <a:latin typeface="Tahoma" pitchFamily="92" charset="0"/>
          <a:ea typeface="ＭＳ Ｐゴシック" pitchFamily="92" charset="-128"/>
          <a:cs typeface="ＭＳ Ｐゴシック" pitchFamily="92" charset="-128"/>
        </a:defRPr>
      </a:lvl4pPr>
      <a:lvl5pPr algn="ctr" rtl="0" eaLnBrk="0" fontAlgn="base" hangingPunct="0">
        <a:spcBef>
          <a:spcPct val="0"/>
        </a:spcBef>
        <a:spcAft>
          <a:spcPct val="0"/>
        </a:spcAft>
        <a:defRPr sz="3800">
          <a:solidFill>
            <a:schemeClr val="tx2"/>
          </a:solidFill>
          <a:latin typeface="Tahoma" pitchFamily="92" charset="0"/>
          <a:ea typeface="ＭＳ Ｐゴシック" pitchFamily="92" charset="-128"/>
          <a:cs typeface="ＭＳ Ｐゴシック" pitchFamily="92" charset="-128"/>
        </a:defRPr>
      </a:lvl5pPr>
      <a:lvl6pPr marL="399708" algn="ctr" rtl="0" fontAlgn="base">
        <a:spcBef>
          <a:spcPct val="0"/>
        </a:spcBef>
        <a:spcAft>
          <a:spcPct val="0"/>
        </a:spcAft>
        <a:defRPr sz="3800">
          <a:solidFill>
            <a:schemeClr val="tx2"/>
          </a:solidFill>
          <a:latin typeface="Tahoma" pitchFamily="92" charset="0"/>
          <a:ea typeface="ＭＳ Ｐゴシック" pitchFamily="92" charset="-128"/>
          <a:cs typeface="ＭＳ Ｐゴシック" pitchFamily="92" charset="-128"/>
        </a:defRPr>
      </a:lvl6pPr>
      <a:lvl7pPr marL="799395" algn="ctr" rtl="0" fontAlgn="base">
        <a:spcBef>
          <a:spcPct val="0"/>
        </a:spcBef>
        <a:spcAft>
          <a:spcPct val="0"/>
        </a:spcAft>
        <a:defRPr sz="3800">
          <a:solidFill>
            <a:schemeClr val="tx2"/>
          </a:solidFill>
          <a:latin typeface="Tahoma" pitchFamily="92" charset="0"/>
          <a:ea typeface="ＭＳ Ｐゴシック" pitchFamily="92" charset="-128"/>
          <a:cs typeface="ＭＳ Ｐゴシック" pitchFamily="92" charset="-128"/>
        </a:defRPr>
      </a:lvl7pPr>
      <a:lvl8pPr marL="1199151" algn="ctr" rtl="0" fontAlgn="base">
        <a:spcBef>
          <a:spcPct val="0"/>
        </a:spcBef>
        <a:spcAft>
          <a:spcPct val="0"/>
        </a:spcAft>
        <a:defRPr sz="3800">
          <a:solidFill>
            <a:schemeClr val="tx2"/>
          </a:solidFill>
          <a:latin typeface="Tahoma" pitchFamily="92" charset="0"/>
          <a:ea typeface="ＭＳ Ｐゴシック" pitchFamily="92" charset="-128"/>
          <a:cs typeface="ＭＳ Ｐゴシック" pitchFamily="92" charset="-128"/>
        </a:defRPr>
      </a:lvl8pPr>
      <a:lvl9pPr marL="1598830" algn="ctr" rtl="0" fontAlgn="base">
        <a:spcBef>
          <a:spcPct val="0"/>
        </a:spcBef>
        <a:spcAft>
          <a:spcPct val="0"/>
        </a:spcAft>
        <a:defRPr sz="3800">
          <a:solidFill>
            <a:schemeClr val="tx2"/>
          </a:solidFill>
          <a:latin typeface="Tahoma" pitchFamily="92" charset="0"/>
          <a:ea typeface="ＭＳ Ｐゴシック" pitchFamily="92" charset="-128"/>
          <a:cs typeface="ＭＳ Ｐゴシック" pitchFamily="92" charset="-128"/>
        </a:defRPr>
      </a:lvl9pPr>
    </p:titleStyle>
    <p:bodyStyle>
      <a:lvl1pPr marL="299877" indent="-299877" algn="l" rtl="0" eaLnBrk="0" fontAlgn="base" hangingPunct="0">
        <a:spcBef>
          <a:spcPct val="20000"/>
        </a:spcBef>
        <a:spcAft>
          <a:spcPct val="0"/>
        </a:spcAft>
        <a:buFont typeface="Wingdings" pitchFamily="-65" charset="2"/>
        <a:buChar char=""/>
        <a:defRPr sz="2900">
          <a:solidFill>
            <a:schemeClr val="tx1"/>
          </a:solidFill>
          <a:latin typeface="+mn-lt"/>
          <a:ea typeface="+mn-ea"/>
          <a:cs typeface="+mn-cs"/>
        </a:defRPr>
      </a:lvl1pPr>
      <a:lvl2pPr marL="649513" indent="-249819" algn="l" rtl="0" eaLnBrk="0" fontAlgn="base" hangingPunct="0">
        <a:spcBef>
          <a:spcPct val="20000"/>
        </a:spcBef>
        <a:spcAft>
          <a:spcPct val="0"/>
        </a:spcAft>
        <a:buFont typeface="Wingdings" pitchFamily="-65" charset="2"/>
        <a:buChar char=""/>
        <a:defRPr sz="2400">
          <a:solidFill>
            <a:schemeClr val="tx1"/>
          </a:solidFill>
          <a:latin typeface="+mn-lt"/>
          <a:ea typeface="+mn-ea"/>
        </a:defRPr>
      </a:lvl2pPr>
      <a:lvl3pPr marL="999268" indent="-199857" algn="l" rtl="0" eaLnBrk="0" fontAlgn="base" hangingPunct="0">
        <a:spcBef>
          <a:spcPct val="20000"/>
        </a:spcBef>
        <a:spcAft>
          <a:spcPct val="0"/>
        </a:spcAft>
        <a:buFont typeface="Wingdings" pitchFamily="-65" charset="2"/>
        <a:buChar char=""/>
        <a:defRPr sz="2200">
          <a:solidFill>
            <a:schemeClr val="tx1"/>
          </a:solidFill>
          <a:latin typeface="+mn-lt"/>
          <a:ea typeface="+mn-ea"/>
        </a:defRPr>
      </a:lvl3pPr>
      <a:lvl4pPr marL="1398979" indent="-199857" algn="l" rtl="0" eaLnBrk="0" fontAlgn="base" hangingPunct="0">
        <a:spcBef>
          <a:spcPct val="20000"/>
        </a:spcBef>
        <a:spcAft>
          <a:spcPct val="0"/>
        </a:spcAft>
        <a:buFont typeface="Wingdings" pitchFamily="-65" charset="2"/>
        <a:buChar char=""/>
        <a:defRPr sz="1800">
          <a:solidFill>
            <a:schemeClr val="tx1"/>
          </a:solidFill>
          <a:latin typeface="+mn-lt"/>
          <a:ea typeface="+mn-ea"/>
        </a:defRPr>
      </a:lvl4pPr>
      <a:lvl5pPr marL="1798695" indent="-199857" algn="l" rtl="0" eaLnBrk="0" fontAlgn="base" hangingPunct="0">
        <a:spcBef>
          <a:spcPct val="20000"/>
        </a:spcBef>
        <a:spcAft>
          <a:spcPct val="0"/>
        </a:spcAft>
        <a:buFont typeface="Wingdings" pitchFamily="-65" charset="2"/>
        <a:buChar char=""/>
        <a:defRPr sz="1800">
          <a:solidFill>
            <a:schemeClr val="tx1"/>
          </a:solidFill>
          <a:latin typeface="+mn-lt"/>
          <a:ea typeface="+mn-ea"/>
        </a:defRPr>
      </a:lvl5pPr>
      <a:lvl6pPr marL="2198389" indent="-199857" algn="l" rtl="0" fontAlgn="base">
        <a:spcBef>
          <a:spcPct val="20000"/>
        </a:spcBef>
        <a:spcAft>
          <a:spcPct val="0"/>
        </a:spcAft>
        <a:buFont typeface="Wingdings" pitchFamily="92" charset="2"/>
        <a:buChar char=""/>
        <a:defRPr sz="1800">
          <a:solidFill>
            <a:schemeClr val="tx1"/>
          </a:solidFill>
          <a:latin typeface="+mn-lt"/>
          <a:ea typeface="+mn-ea"/>
        </a:defRPr>
      </a:lvl6pPr>
      <a:lvl7pPr marL="2598100" indent="-199857" algn="l" rtl="0" fontAlgn="base">
        <a:spcBef>
          <a:spcPct val="20000"/>
        </a:spcBef>
        <a:spcAft>
          <a:spcPct val="0"/>
        </a:spcAft>
        <a:buFont typeface="Wingdings" pitchFamily="92" charset="2"/>
        <a:buChar char=""/>
        <a:defRPr sz="1800">
          <a:solidFill>
            <a:schemeClr val="tx1"/>
          </a:solidFill>
          <a:latin typeface="+mn-lt"/>
          <a:ea typeface="+mn-ea"/>
        </a:defRPr>
      </a:lvl7pPr>
      <a:lvl8pPr marL="2997818" indent="-199857" algn="l" rtl="0" fontAlgn="base">
        <a:spcBef>
          <a:spcPct val="20000"/>
        </a:spcBef>
        <a:spcAft>
          <a:spcPct val="0"/>
        </a:spcAft>
        <a:buFont typeface="Wingdings" pitchFamily="92" charset="2"/>
        <a:buChar char=""/>
        <a:defRPr sz="1800">
          <a:solidFill>
            <a:schemeClr val="tx1"/>
          </a:solidFill>
          <a:latin typeface="+mn-lt"/>
          <a:ea typeface="+mn-ea"/>
        </a:defRPr>
      </a:lvl8pPr>
      <a:lvl9pPr marL="3397510" indent="-199857" algn="l" rtl="0" fontAlgn="base">
        <a:spcBef>
          <a:spcPct val="20000"/>
        </a:spcBef>
        <a:spcAft>
          <a:spcPct val="0"/>
        </a:spcAft>
        <a:buFont typeface="Wingdings" pitchFamily="92" charset="2"/>
        <a:buChar char=""/>
        <a:defRPr sz="1800">
          <a:solidFill>
            <a:schemeClr val="tx1"/>
          </a:solidFill>
          <a:latin typeface="+mn-lt"/>
          <a:ea typeface="+mn-ea"/>
        </a:defRPr>
      </a:lvl9pPr>
    </p:bodyStyle>
    <p:otherStyle>
      <a:defPPr>
        <a:defRPr lang="en-US"/>
      </a:defPPr>
      <a:lvl1pPr marL="0" algn="l" defTabSz="399708" rtl="0" eaLnBrk="1" latinLnBrk="0" hangingPunct="1">
        <a:defRPr sz="1500" kern="1200">
          <a:solidFill>
            <a:schemeClr val="tx1"/>
          </a:solidFill>
          <a:latin typeface="+mn-lt"/>
          <a:ea typeface="+mn-ea"/>
          <a:cs typeface="+mn-cs"/>
        </a:defRPr>
      </a:lvl1pPr>
      <a:lvl2pPr marL="399708" algn="l" defTabSz="399708" rtl="0" eaLnBrk="1" latinLnBrk="0" hangingPunct="1">
        <a:defRPr sz="1500" kern="1200">
          <a:solidFill>
            <a:schemeClr val="tx1"/>
          </a:solidFill>
          <a:latin typeface="+mn-lt"/>
          <a:ea typeface="+mn-ea"/>
          <a:cs typeface="+mn-cs"/>
        </a:defRPr>
      </a:lvl2pPr>
      <a:lvl3pPr marL="799395" algn="l" defTabSz="399708" rtl="0" eaLnBrk="1" latinLnBrk="0" hangingPunct="1">
        <a:defRPr sz="1500" kern="1200">
          <a:solidFill>
            <a:schemeClr val="tx1"/>
          </a:solidFill>
          <a:latin typeface="+mn-lt"/>
          <a:ea typeface="+mn-ea"/>
          <a:cs typeface="+mn-cs"/>
        </a:defRPr>
      </a:lvl3pPr>
      <a:lvl4pPr marL="1199151" algn="l" defTabSz="399708" rtl="0" eaLnBrk="1" latinLnBrk="0" hangingPunct="1">
        <a:defRPr sz="1500" kern="1200">
          <a:solidFill>
            <a:schemeClr val="tx1"/>
          </a:solidFill>
          <a:latin typeface="+mn-lt"/>
          <a:ea typeface="+mn-ea"/>
          <a:cs typeface="+mn-cs"/>
        </a:defRPr>
      </a:lvl4pPr>
      <a:lvl5pPr marL="1598830" algn="l" defTabSz="399708" rtl="0" eaLnBrk="1" latinLnBrk="0" hangingPunct="1">
        <a:defRPr sz="1500" kern="1200">
          <a:solidFill>
            <a:schemeClr val="tx1"/>
          </a:solidFill>
          <a:latin typeface="+mn-lt"/>
          <a:ea typeface="+mn-ea"/>
          <a:cs typeface="+mn-cs"/>
        </a:defRPr>
      </a:lvl5pPr>
      <a:lvl6pPr marL="1998546" algn="l" defTabSz="399708" rtl="0" eaLnBrk="1" latinLnBrk="0" hangingPunct="1">
        <a:defRPr sz="1500" kern="1200">
          <a:solidFill>
            <a:schemeClr val="tx1"/>
          </a:solidFill>
          <a:latin typeface="+mn-lt"/>
          <a:ea typeface="+mn-ea"/>
          <a:cs typeface="+mn-cs"/>
        </a:defRPr>
      </a:lvl6pPr>
      <a:lvl7pPr marL="2398256" algn="l" defTabSz="399708" rtl="0" eaLnBrk="1" latinLnBrk="0" hangingPunct="1">
        <a:defRPr sz="1500" kern="1200">
          <a:solidFill>
            <a:schemeClr val="tx1"/>
          </a:solidFill>
          <a:latin typeface="+mn-lt"/>
          <a:ea typeface="+mn-ea"/>
          <a:cs typeface="+mn-cs"/>
        </a:defRPr>
      </a:lvl7pPr>
      <a:lvl8pPr marL="2797957" algn="l" defTabSz="399708" rtl="0" eaLnBrk="1" latinLnBrk="0" hangingPunct="1">
        <a:defRPr sz="1500" kern="1200">
          <a:solidFill>
            <a:schemeClr val="tx1"/>
          </a:solidFill>
          <a:latin typeface="+mn-lt"/>
          <a:ea typeface="+mn-ea"/>
          <a:cs typeface="+mn-cs"/>
        </a:defRPr>
      </a:lvl8pPr>
      <a:lvl9pPr marL="3197661" algn="l" defTabSz="399708" rtl="0" eaLnBrk="1" latinLnBrk="0" hangingPunct="1">
        <a:defRPr sz="15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bwMode="auto">
          <a:xfrm>
            <a:off x="685614" y="609320"/>
            <a:ext cx="777297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80822" tIns="40404" rIns="80822" bIns="40404" numCol="1" anchor="ctr" anchorCtr="0" compatLnSpc="1">
            <a:prstTxWarp prst="textNoShape">
              <a:avLst/>
            </a:prstTxWarp>
          </a:bodyPr>
          <a:lstStyle/>
          <a:p>
            <a:pPr lvl="0"/>
            <a:r>
              <a:rPr lang="en-US"/>
              <a:t>Click to edit Master title style</a:t>
            </a:r>
          </a:p>
        </p:txBody>
      </p:sp>
      <p:sp>
        <p:nvSpPr>
          <p:cNvPr id="159747" name="Rectangle 3"/>
          <p:cNvSpPr>
            <a:spLocks noGrp="1" noChangeArrowheads="1"/>
          </p:cNvSpPr>
          <p:nvPr>
            <p:ph type="body" idx="1"/>
          </p:nvPr>
        </p:nvSpPr>
        <p:spPr bwMode="auto">
          <a:xfrm>
            <a:off x="685614" y="1982143"/>
            <a:ext cx="7772977" cy="41139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80822" tIns="40404" rIns="80822" bIns="404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512" y="6248684"/>
            <a:ext cx="1905000" cy="456640"/>
          </a:xfrm>
          <a:prstGeom prst="rect">
            <a:avLst/>
          </a:prstGeom>
          <a:noFill/>
          <a:ln w="9525">
            <a:noFill/>
            <a:miter lim="800000"/>
            <a:headEnd/>
            <a:tailEnd/>
          </a:ln>
          <a:effectLst/>
        </p:spPr>
        <p:txBody>
          <a:bodyPr vert="horz" wrap="square" lIns="80822" tIns="40404" rIns="80822" bIns="40404" numCol="1" anchor="t" anchorCtr="0" compatLnSpc="1">
            <a:prstTxWarp prst="textNoShape">
              <a:avLst/>
            </a:prstTxWarp>
          </a:bodyPr>
          <a:lstStyle>
            <a:lvl1pPr>
              <a:defRPr sz="1300" smtClean="0">
                <a:solidFill>
                  <a:srgbClr val="000000"/>
                </a:solidFill>
              </a:defRPr>
            </a:lvl1pPr>
          </a:lstStyle>
          <a:p>
            <a:pPr defTabSz="904524">
              <a:defRPr/>
            </a:pPr>
            <a:endParaRPr lang="en-US">
              <a:latin typeface="Arial" charset="0"/>
            </a:endParaRPr>
          </a:p>
        </p:txBody>
      </p:sp>
      <p:sp>
        <p:nvSpPr>
          <p:cNvPr id="1029" name="Rectangle 5"/>
          <p:cNvSpPr>
            <a:spLocks noGrp="1" noChangeArrowheads="1"/>
          </p:cNvSpPr>
          <p:nvPr>
            <p:ph type="ftr" sz="quarter" idx="3"/>
          </p:nvPr>
        </p:nvSpPr>
        <p:spPr bwMode="auto">
          <a:xfrm>
            <a:off x="3124591" y="6248684"/>
            <a:ext cx="2895023" cy="456640"/>
          </a:xfrm>
          <a:prstGeom prst="rect">
            <a:avLst/>
          </a:prstGeom>
          <a:noFill/>
          <a:ln w="9525">
            <a:noFill/>
            <a:miter lim="800000"/>
            <a:headEnd/>
            <a:tailEnd/>
          </a:ln>
          <a:effectLst/>
        </p:spPr>
        <p:txBody>
          <a:bodyPr vert="horz" wrap="square" lIns="80822" tIns="40404" rIns="80822" bIns="40404" numCol="1" anchor="t" anchorCtr="0" compatLnSpc="1">
            <a:prstTxWarp prst="textNoShape">
              <a:avLst/>
            </a:prstTxWarp>
          </a:bodyPr>
          <a:lstStyle>
            <a:lvl1pPr algn="ctr">
              <a:defRPr sz="1300" smtClean="0">
                <a:solidFill>
                  <a:srgbClr val="000000"/>
                </a:solidFill>
              </a:defRPr>
            </a:lvl1pPr>
          </a:lstStyle>
          <a:p>
            <a:pPr defTabSz="904524">
              <a:defRPr/>
            </a:pPr>
            <a:endParaRPr lang="en-US">
              <a:latin typeface="Arial" charset="0"/>
            </a:endParaRPr>
          </a:p>
        </p:txBody>
      </p:sp>
      <p:sp>
        <p:nvSpPr>
          <p:cNvPr id="1030" name="Rectangle 6"/>
          <p:cNvSpPr>
            <a:spLocks noGrp="1" noChangeArrowheads="1"/>
          </p:cNvSpPr>
          <p:nvPr>
            <p:ph type="sldNum" sz="quarter" idx="4"/>
          </p:nvPr>
        </p:nvSpPr>
        <p:spPr bwMode="auto">
          <a:xfrm>
            <a:off x="6553489" y="6248684"/>
            <a:ext cx="1905000" cy="456640"/>
          </a:xfrm>
          <a:prstGeom prst="rect">
            <a:avLst/>
          </a:prstGeom>
          <a:noFill/>
          <a:ln w="9525">
            <a:noFill/>
            <a:miter lim="800000"/>
            <a:headEnd/>
            <a:tailEnd/>
          </a:ln>
          <a:effectLst/>
        </p:spPr>
        <p:txBody>
          <a:bodyPr vert="horz" wrap="square" lIns="80822" tIns="40404" rIns="80822" bIns="40404" numCol="1" anchor="t" anchorCtr="0" compatLnSpc="1">
            <a:prstTxWarp prst="textNoShape">
              <a:avLst/>
            </a:prstTxWarp>
          </a:bodyPr>
          <a:lstStyle>
            <a:lvl1pPr algn="r">
              <a:defRPr sz="1300" smtClean="0">
                <a:solidFill>
                  <a:srgbClr val="000000"/>
                </a:solidFill>
              </a:defRPr>
            </a:lvl1pPr>
          </a:lstStyle>
          <a:p>
            <a:pPr defTabSz="904524">
              <a:defRPr/>
            </a:pPr>
            <a:fld id="{A1690AAD-34CF-054E-BC19-3D2154C03B74}" type="slidenum">
              <a:rPr lang="en-US" smtClean="0">
                <a:latin typeface="Arial" charset="0"/>
              </a:rPr>
              <a:pPr defTabSz="904524">
                <a:defRPr/>
              </a:pPr>
              <a:t>‹#›</a:t>
            </a:fld>
            <a:endParaRPr lang="en-US">
              <a:latin typeface="Arial" charset="0"/>
            </a:endParaRPr>
          </a:p>
        </p:txBody>
      </p:sp>
    </p:spTree>
    <p:extLst>
      <p:ext uri="{BB962C8B-B14F-4D97-AF65-F5344CB8AC3E}">
        <p14:creationId xmlns:p14="http://schemas.microsoft.com/office/powerpoint/2010/main" val="1365247933"/>
      </p:ext>
    </p:extLst>
  </p:cSld>
  <p:clrMap bg1="lt1" tx1="dk1" bg2="lt2" tx2="dk2" accent1="accent1" accent2="accent2" accent3="accent3" accent4="accent4" accent5="accent5" accent6="accent6" hlink="hlink" folHlink="folHlink"/>
  <p:sldLayoutIdLst>
    <p:sldLayoutId id="2147484077" r:id="rId1"/>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3907" algn="ctr" rtl="0" fontAlgn="base">
        <a:spcBef>
          <a:spcPct val="0"/>
        </a:spcBef>
        <a:spcAft>
          <a:spcPct val="0"/>
        </a:spcAft>
        <a:defRPr sz="3900">
          <a:solidFill>
            <a:schemeClr val="tx2"/>
          </a:solidFill>
          <a:latin typeface="Arial" pitchFamily="92" charset="0"/>
        </a:defRPr>
      </a:lvl6pPr>
      <a:lvl7pPr marL="807807" algn="ctr" rtl="0" fontAlgn="base">
        <a:spcBef>
          <a:spcPct val="0"/>
        </a:spcBef>
        <a:spcAft>
          <a:spcPct val="0"/>
        </a:spcAft>
        <a:defRPr sz="3900">
          <a:solidFill>
            <a:schemeClr val="tx2"/>
          </a:solidFill>
          <a:latin typeface="Arial" pitchFamily="92" charset="0"/>
        </a:defRPr>
      </a:lvl7pPr>
      <a:lvl8pPr marL="1211738" algn="ctr" rtl="0" fontAlgn="base">
        <a:spcBef>
          <a:spcPct val="0"/>
        </a:spcBef>
        <a:spcAft>
          <a:spcPct val="0"/>
        </a:spcAft>
        <a:defRPr sz="3900">
          <a:solidFill>
            <a:schemeClr val="tx2"/>
          </a:solidFill>
          <a:latin typeface="Arial" pitchFamily="92" charset="0"/>
        </a:defRPr>
      </a:lvl8pPr>
      <a:lvl9pPr marL="1615644" algn="ctr" rtl="0" fontAlgn="base">
        <a:spcBef>
          <a:spcPct val="0"/>
        </a:spcBef>
        <a:spcAft>
          <a:spcPct val="0"/>
        </a:spcAft>
        <a:defRPr sz="3900">
          <a:solidFill>
            <a:schemeClr val="tx2"/>
          </a:solidFill>
          <a:latin typeface="Arial" pitchFamily="92" charset="0"/>
        </a:defRPr>
      </a:lvl9pPr>
    </p:titleStyle>
    <p:bodyStyle>
      <a:lvl1pPr marL="299871" indent="-299871"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53184" indent="-249174"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07941" indent="-198494"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11954" indent="-198494" algn="l" rtl="0" eaLnBrk="0" fontAlgn="base" hangingPunct="0">
        <a:spcBef>
          <a:spcPct val="20000"/>
        </a:spcBef>
        <a:spcAft>
          <a:spcPct val="0"/>
        </a:spcAft>
        <a:buChar char="–"/>
        <a:defRPr sz="1800">
          <a:solidFill>
            <a:schemeClr val="tx1"/>
          </a:solidFill>
          <a:latin typeface="+mn-lt"/>
          <a:ea typeface="ＭＳ Ｐゴシック" pitchFamily="92" charset="-128"/>
        </a:defRPr>
      </a:lvl4pPr>
      <a:lvl5pPr marL="1814563" indent="-198494" algn="l" rtl="0" eaLnBrk="0" fontAlgn="base" hangingPunct="0">
        <a:spcBef>
          <a:spcPct val="20000"/>
        </a:spcBef>
        <a:spcAft>
          <a:spcPct val="0"/>
        </a:spcAft>
        <a:buChar char="»"/>
        <a:defRPr sz="1800">
          <a:solidFill>
            <a:schemeClr val="tx1"/>
          </a:solidFill>
          <a:latin typeface="+mn-lt"/>
          <a:ea typeface="ＭＳ Ｐゴシック" pitchFamily="92" charset="-128"/>
        </a:defRPr>
      </a:lvl5pPr>
      <a:lvl6pPr marL="2221520" indent="-201949" algn="l" rtl="0" fontAlgn="base">
        <a:spcBef>
          <a:spcPct val="20000"/>
        </a:spcBef>
        <a:spcAft>
          <a:spcPct val="0"/>
        </a:spcAft>
        <a:buChar char="»"/>
        <a:defRPr sz="1800">
          <a:solidFill>
            <a:schemeClr val="tx1"/>
          </a:solidFill>
          <a:latin typeface="+mn-lt"/>
          <a:ea typeface="ＭＳ Ｐゴシック" pitchFamily="92" charset="-128"/>
        </a:defRPr>
      </a:lvl6pPr>
      <a:lvl7pPr marL="2625435" indent="-201949" algn="l" rtl="0" fontAlgn="base">
        <a:spcBef>
          <a:spcPct val="20000"/>
        </a:spcBef>
        <a:spcAft>
          <a:spcPct val="0"/>
        </a:spcAft>
        <a:buChar char="»"/>
        <a:defRPr sz="1800">
          <a:solidFill>
            <a:schemeClr val="tx1"/>
          </a:solidFill>
          <a:latin typeface="+mn-lt"/>
          <a:ea typeface="ＭＳ Ｐゴシック" pitchFamily="92" charset="-128"/>
        </a:defRPr>
      </a:lvl7pPr>
      <a:lvl8pPr marL="3029350" indent="-201949" algn="l" rtl="0" fontAlgn="base">
        <a:spcBef>
          <a:spcPct val="20000"/>
        </a:spcBef>
        <a:spcAft>
          <a:spcPct val="0"/>
        </a:spcAft>
        <a:buChar char="»"/>
        <a:defRPr sz="1800">
          <a:solidFill>
            <a:schemeClr val="tx1"/>
          </a:solidFill>
          <a:latin typeface="+mn-lt"/>
          <a:ea typeface="ＭＳ Ｐゴシック" pitchFamily="92" charset="-128"/>
        </a:defRPr>
      </a:lvl8pPr>
      <a:lvl9pPr marL="3433257" indent="-201949"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3907" rtl="0" eaLnBrk="1" latinLnBrk="0" hangingPunct="1">
        <a:defRPr sz="1600" kern="1200">
          <a:solidFill>
            <a:schemeClr val="tx1"/>
          </a:solidFill>
          <a:latin typeface="+mn-lt"/>
          <a:ea typeface="+mn-ea"/>
          <a:cs typeface="+mn-cs"/>
        </a:defRPr>
      </a:lvl1pPr>
      <a:lvl2pPr marL="403907" algn="l" defTabSz="403907" rtl="0" eaLnBrk="1" latinLnBrk="0" hangingPunct="1">
        <a:defRPr sz="1600" kern="1200">
          <a:solidFill>
            <a:schemeClr val="tx1"/>
          </a:solidFill>
          <a:latin typeface="+mn-lt"/>
          <a:ea typeface="+mn-ea"/>
          <a:cs typeface="+mn-cs"/>
        </a:defRPr>
      </a:lvl2pPr>
      <a:lvl3pPr marL="807807" algn="l" defTabSz="403907" rtl="0" eaLnBrk="1" latinLnBrk="0" hangingPunct="1">
        <a:defRPr sz="1600" kern="1200">
          <a:solidFill>
            <a:schemeClr val="tx1"/>
          </a:solidFill>
          <a:latin typeface="+mn-lt"/>
          <a:ea typeface="+mn-ea"/>
          <a:cs typeface="+mn-cs"/>
        </a:defRPr>
      </a:lvl3pPr>
      <a:lvl4pPr marL="1211738" algn="l" defTabSz="403907" rtl="0" eaLnBrk="1" latinLnBrk="0" hangingPunct="1">
        <a:defRPr sz="1600" kern="1200">
          <a:solidFill>
            <a:schemeClr val="tx1"/>
          </a:solidFill>
          <a:latin typeface="+mn-lt"/>
          <a:ea typeface="+mn-ea"/>
          <a:cs typeface="+mn-cs"/>
        </a:defRPr>
      </a:lvl4pPr>
      <a:lvl5pPr marL="1615644" algn="l" defTabSz="403907" rtl="0" eaLnBrk="1" latinLnBrk="0" hangingPunct="1">
        <a:defRPr sz="1600" kern="1200">
          <a:solidFill>
            <a:schemeClr val="tx1"/>
          </a:solidFill>
          <a:latin typeface="+mn-lt"/>
          <a:ea typeface="+mn-ea"/>
          <a:cs typeface="+mn-cs"/>
        </a:defRPr>
      </a:lvl5pPr>
      <a:lvl6pPr marL="2019574" algn="l" defTabSz="403907" rtl="0" eaLnBrk="1" latinLnBrk="0" hangingPunct="1">
        <a:defRPr sz="1600" kern="1200">
          <a:solidFill>
            <a:schemeClr val="tx1"/>
          </a:solidFill>
          <a:latin typeface="+mn-lt"/>
          <a:ea typeface="+mn-ea"/>
          <a:cs typeface="+mn-cs"/>
        </a:defRPr>
      </a:lvl6pPr>
      <a:lvl7pPr marL="2423476" algn="l" defTabSz="403907" rtl="0" eaLnBrk="1" latinLnBrk="0" hangingPunct="1">
        <a:defRPr sz="1600" kern="1200">
          <a:solidFill>
            <a:schemeClr val="tx1"/>
          </a:solidFill>
          <a:latin typeface="+mn-lt"/>
          <a:ea typeface="+mn-ea"/>
          <a:cs typeface="+mn-cs"/>
        </a:defRPr>
      </a:lvl7pPr>
      <a:lvl8pPr marL="2827393" algn="l" defTabSz="403907" rtl="0" eaLnBrk="1" latinLnBrk="0" hangingPunct="1">
        <a:defRPr sz="1600" kern="1200">
          <a:solidFill>
            <a:schemeClr val="tx1"/>
          </a:solidFill>
          <a:latin typeface="+mn-lt"/>
          <a:ea typeface="+mn-ea"/>
          <a:cs typeface="+mn-cs"/>
        </a:defRPr>
      </a:lvl8pPr>
      <a:lvl9pPr marL="3231298" algn="l" defTabSz="403907"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00">
            <a:alpha val="43921"/>
          </a:srgbClr>
        </a:solidFill>
        <a:effectLst/>
      </p:bgPr>
    </p:bg>
    <p:spTree>
      <p:nvGrpSpPr>
        <p:cNvPr id="1" name=""/>
        <p:cNvGrpSpPr/>
        <p:nvPr/>
      </p:nvGrpSpPr>
      <p:grpSpPr>
        <a:xfrm>
          <a:off x="0" y="0"/>
          <a:ext cx="0" cy="0"/>
          <a:chOff x="0" y="0"/>
          <a:chExt cx="0" cy="0"/>
        </a:xfrm>
      </p:grpSpPr>
      <p:sp>
        <p:nvSpPr>
          <p:cNvPr id="157698" name="Title Placeholder 1"/>
          <p:cNvSpPr>
            <a:spLocks noGrp="1"/>
          </p:cNvSpPr>
          <p:nvPr>
            <p:ph type="title"/>
          </p:nvPr>
        </p:nvSpPr>
        <p:spPr bwMode="auto">
          <a:xfrm>
            <a:off x="457585" y="274544"/>
            <a:ext cx="822902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369" tIns="45189" rIns="90369" bIns="45189" numCol="1" anchor="ctr" anchorCtr="0" compatLnSpc="1">
            <a:prstTxWarp prst="textNoShape">
              <a:avLst/>
            </a:prstTxWarp>
          </a:bodyPr>
          <a:lstStyle/>
          <a:p>
            <a:pPr lvl="0"/>
            <a:r>
              <a:rPr lang="en-US"/>
              <a:t>Click to edit Master title style</a:t>
            </a:r>
          </a:p>
        </p:txBody>
      </p:sp>
      <p:sp>
        <p:nvSpPr>
          <p:cNvPr id="157699" name="Text Placeholder 2"/>
          <p:cNvSpPr>
            <a:spLocks noGrp="1"/>
          </p:cNvSpPr>
          <p:nvPr>
            <p:ph type="body" idx="1"/>
          </p:nvPr>
        </p:nvSpPr>
        <p:spPr bwMode="auto">
          <a:xfrm>
            <a:off x="457585" y="1599643"/>
            <a:ext cx="8229023" cy="4527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369" tIns="45189" rIns="90369" bIns="451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518" y="6356537"/>
            <a:ext cx="2133023" cy="365592"/>
          </a:xfrm>
          <a:prstGeom prst="rect">
            <a:avLst/>
          </a:prstGeom>
        </p:spPr>
        <p:txBody>
          <a:bodyPr vert="horz" wrap="square" lIns="90369" tIns="45189" rIns="90369" bIns="45189" numCol="1" anchor="ctr" anchorCtr="0" compatLnSpc="1">
            <a:prstTxWarp prst="textNoShape">
              <a:avLst/>
            </a:prstTxWarp>
          </a:bodyPr>
          <a:lstStyle>
            <a:lvl1pPr>
              <a:defRPr sz="1200" smtClean="0">
                <a:solidFill>
                  <a:srgbClr val="898989"/>
                </a:solidFill>
                <a:latin typeface="Calibri" charset="0"/>
                <a:cs typeface="Arial" charset="0"/>
              </a:defRPr>
            </a:lvl1pPr>
          </a:lstStyle>
          <a:p>
            <a:pPr defTabSz="905364">
              <a:defRPr/>
            </a:pPr>
            <a:fld id="{431579CD-B447-3341-9B12-4F43BD7425CD}" type="datetime1">
              <a:rPr lang="en-US" smtClean="0"/>
              <a:pPr defTabSz="905364">
                <a:defRPr/>
              </a:pPr>
              <a:t>9/18/21</a:t>
            </a:fld>
            <a:endParaRPr lang="en-US"/>
          </a:p>
        </p:txBody>
      </p:sp>
      <p:sp>
        <p:nvSpPr>
          <p:cNvPr id="5" name="Footer Placeholder 4"/>
          <p:cNvSpPr>
            <a:spLocks noGrp="1"/>
          </p:cNvSpPr>
          <p:nvPr>
            <p:ph type="ftr" sz="quarter" idx="3"/>
          </p:nvPr>
        </p:nvSpPr>
        <p:spPr>
          <a:xfrm>
            <a:off x="3124585" y="6356537"/>
            <a:ext cx="2895023" cy="365592"/>
          </a:xfrm>
          <a:prstGeom prst="rect">
            <a:avLst/>
          </a:prstGeom>
        </p:spPr>
        <p:txBody>
          <a:bodyPr vert="horz" wrap="square" lIns="90369" tIns="45189" rIns="90369" bIns="45189" numCol="1" anchor="ctr" anchorCtr="0" compatLnSpc="1">
            <a:prstTxWarp prst="textNoShape">
              <a:avLst/>
            </a:prstTxWarp>
          </a:bodyPr>
          <a:lstStyle>
            <a:lvl1pPr algn="ctr">
              <a:defRPr sz="1200" smtClean="0">
                <a:solidFill>
                  <a:srgbClr val="898989"/>
                </a:solidFill>
                <a:latin typeface="Calibri" charset="0"/>
              </a:defRPr>
            </a:lvl1pPr>
          </a:lstStyle>
          <a:p>
            <a:pPr defTabSz="905364">
              <a:defRPr/>
            </a:pPr>
            <a:endParaRPr lang="en-US"/>
          </a:p>
        </p:txBody>
      </p:sp>
      <p:sp>
        <p:nvSpPr>
          <p:cNvPr id="6" name="Slide Number Placeholder 5"/>
          <p:cNvSpPr>
            <a:spLocks noGrp="1"/>
          </p:cNvSpPr>
          <p:nvPr>
            <p:ph type="sldNum" sz="quarter" idx="4"/>
          </p:nvPr>
        </p:nvSpPr>
        <p:spPr>
          <a:xfrm>
            <a:off x="6553538" y="6356537"/>
            <a:ext cx="2133023" cy="365592"/>
          </a:xfrm>
          <a:prstGeom prst="rect">
            <a:avLst/>
          </a:prstGeom>
        </p:spPr>
        <p:txBody>
          <a:bodyPr vert="horz" wrap="square" lIns="90369" tIns="45189" rIns="90369" bIns="45189" numCol="1" anchor="ctr" anchorCtr="0" compatLnSpc="1">
            <a:prstTxWarp prst="textNoShape">
              <a:avLst/>
            </a:prstTxWarp>
          </a:bodyPr>
          <a:lstStyle>
            <a:lvl1pPr algn="r">
              <a:defRPr sz="1200" smtClean="0">
                <a:solidFill>
                  <a:srgbClr val="898989"/>
                </a:solidFill>
                <a:latin typeface="Calibri" charset="0"/>
                <a:cs typeface="Arial" charset="0"/>
              </a:defRPr>
            </a:lvl1pPr>
          </a:lstStyle>
          <a:p>
            <a:pPr defTabSz="905364">
              <a:defRPr/>
            </a:pPr>
            <a:fld id="{F9F7A5BF-5502-CB40-A04C-9680502B15DF}" type="slidenum">
              <a:rPr lang="en-US" smtClean="0"/>
              <a:pPr defTabSz="905364">
                <a:defRPr/>
              </a:pPr>
              <a:t>‹#›</a:t>
            </a:fld>
            <a:endParaRPr lang="en-US"/>
          </a:p>
        </p:txBody>
      </p:sp>
    </p:spTree>
    <p:extLst>
      <p:ext uri="{BB962C8B-B14F-4D97-AF65-F5344CB8AC3E}">
        <p14:creationId xmlns:p14="http://schemas.microsoft.com/office/powerpoint/2010/main" val="2769759725"/>
      </p:ext>
    </p:extLst>
  </p:cSld>
  <p:clrMap bg1="lt1" tx1="dk1" bg2="lt2" tx2="dk2" accent1="accent1" accent2="accent2" accent3="accent3" accent4="accent4" accent5="accent5" accent6="accent6" hlink="hlink" folHlink="folHlink"/>
  <p:sldLayoutIdLst>
    <p:sldLayoutId id="2147484079" r:id="rId1"/>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1"/>
          </a:solidFill>
          <a:latin typeface="Calibri"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1"/>
          </a:solidFill>
          <a:latin typeface="Calibri"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1"/>
          </a:solidFill>
          <a:latin typeface="Calibri"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1"/>
          </a:solidFill>
          <a:latin typeface="Calibri" pitchFamily="-105" charset="0"/>
          <a:ea typeface="ＭＳ Ｐゴシック" pitchFamily="-105" charset="-128"/>
          <a:cs typeface="ＭＳ Ｐゴシック" pitchFamily="-105" charset="-128"/>
        </a:defRPr>
      </a:lvl5pPr>
      <a:lvl6pPr marL="451844" algn="ctr" rtl="0" fontAlgn="base">
        <a:spcBef>
          <a:spcPct val="0"/>
        </a:spcBef>
        <a:spcAft>
          <a:spcPct val="0"/>
        </a:spcAft>
        <a:defRPr sz="4400">
          <a:solidFill>
            <a:schemeClr val="tx1"/>
          </a:solidFill>
          <a:latin typeface="Calibri" pitchFamily="-105" charset="0"/>
        </a:defRPr>
      </a:lvl6pPr>
      <a:lvl7pPr marL="903684" algn="ctr" rtl="0" fontAlgn="base">
        <a:spcBef>
          <a:spcPct val="0"/>
        </a:spcBef>
        <a:spcAft>
          <a:spcPct val="0"/>
        </a:spcAft>
        <a:defRPr sz="4400">
          <a:solidFill>
            <a:schemeClr val="tx1"/>
          </a:solidFill>
          <a:latin typeface="Calibri" pitchFamily="-105" charset="0"/>
        </a:defRPr>
      </a:lvl7pPr>
      <a:lvl8pPr marL="1355504" algn="ctr" rtl="0" fontAlgn="base">
        <a:spcBef>
          <a:spcPct val="0"/>
        </a:spcBef>
        <a:spcAft>
          <a:spcPct val="0"/>
        </a:spcAft>
        <a:defRPr sz="4400">
          <a:solidFill>
            <a:schemeClr val="tx1"/>
          </a:solidFill>
          <a:latin typeface="Calibri" pitchFamily="-105" charset="0"/>
        </a:defRPr>
      </a:lvl8pPr>
      <a:lvl9pPr marL="1807333" algn="ctr" rtl="0" fontAlgn="base">
        <a:spcBef>
          <a:spcPct val="0"/>
        </a:spcBef>
        <a:spcAft>
          <a:spcPct val="0"/>
        </a:spcAft>
        <a:defRPr sz="4400">
          <a:solidFill>
            <a:schemeClr val="tx1"/>
          </a:solidFill>
          <a:latin typeface="Calibri" pitchFamily="-105" charset="0"/>
        </a:defRPr>
      </a:lvl9pPr>
    </p:titleStyle>
    <p:bodyStyle>
      <a:lvl1pPr marL="336687" indent="-336687"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5" charset="-128"/>
          <a:cs typeface="ＭＳ Ｐゴシック" pitchFamily="-105" charset="-128"/>
        </a:defRPr>
      </a:lvl1pPr>
      <a:lvl2pPr marL="732524" indent="-280337"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5" charset="-128"/>
          <a:cs typeface="+mn-cs"/>
        </a:defRPr>
      </a:lvl2pPr>
      <a:lvl3pPr marL="1128395" indent="-223996"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5" charset="-128"/>
          <a:cs typeface="+mn-cs"/>
        </a:defRPr>
      </a:lvl3pPr>
      <a:lvl4pPr marL="1580585" indent="-223996"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5" charset="-128"/>
          <a:cs typeface="+mn-cs"/>
        </a:defRPr>
      </a:lvl4pPr>
      <a:lvl5pPr marL="2032784" indent="-223996"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5" charset="-128"/>
          <a:cs typeface="+mn-cs"/>
        </a:defRPr>
      </a:lvl5pPr>
      <a:lvl6pPr marL="2485079" indent="-225946" algn="l" defTabSz="9036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36912" indent="-225946" algn="l" defTabSz="9036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88740" indent="-225946" algn="l" defTabSz="9036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40576" indent="-225946" algn="l" defTabSz="9036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3684" rtl="0" eaLnBrk="1" latinLnBrk="0" hangingPunct="1">
        <a:defRPr sz="1800" kern="1200">
          <a:solidFill>
            <a:schemeClr val="tx1"/>
          </a:solidFill>
          <a:latin typeface="+mn-lt"/>
          <a:ea typeface="+mn-ea"/>
          <a:cs typeface="+mn-cs"/>
        </a:defRPr>
      </a:lvl1pPr>
      <a:lvl2pPr marL="451844" algn="l" defTabSz="903684" rtl="0" eaLnBrk="1" latinLnBrk="0" hangingPunct="1">
        <a:defRPr sz="1800" kern="1200">
          <a:solidFill>
            <a:schemeClr val="tx1"/>
          </a:solidFill>
          <a:latin typeface="+mn-lt"/>
          <a:ea typeface="+mn-ea"/>
          <a:cs typeface="+mn-cs"/>
        </a:defRPr>
      </a:lvl2pPr>
      <a:lvl3pPr marL="903684" algn="l" defTabSz="903684" rtl="0" eaLnBrk="1" latinLnBrk="0" hangingPunct="1">
        <a:defRPr sz="1800" kern="1200">
          <a:solidFill>
            <a:schemeClr val="tx1"/>
          </a:solidFill>
          <a:latin typeface="+mn-lt"/>
          <a:ea typeface="+mn-ea"/>
          <a:cs typeface="+mn-cs"/>
        </a:defRPr>
      </a:lvl3pPr>
      <a:lvl4pPr marL="1355504" algn="l" defTabSz="903684" rtl="0" eaLnBrk="1" latinLnBrk="0" hangingPunct="1">
        <a:defRPr sz="1800" kern="1200">
          <a:solidFill>
            <a:schemeClr val="tx1"/>
          </a:solidFill>
          <a:latin typeface="+mn-lt"/>
          <a:ea typeface="+mn-ea"/>
          <a:cs typeface="+mn-cs"/>
        </a:defRPr>
      </a:lvl4pPr>
      <a:lvl5pPr marL="1807333" algn="l" defTabSz="903684" rtl="0" eaLnBrk="1" latinLnBrk="0" hangingPunct="1">
        <a:defRPr sz="1800" kern="1200">
          <a:solidFill>
            <a:schemeClr val="tx1"/>
          </a:solidFill>
          <a:latin typeface="+mn-lt"/>
          <a:ea typeface="+mn-ea"/>
          <a:cs typeface="+mn-cs"/>
        </a:defRPr>
      </a:lvl5pPr>
      <a:lvl6pPr marL="2259163" algn="l" defTabSz="903684" rtl="0" eaLnBrk="1" latinLnBrk="0" hangingPunct="1">
        <a:defRPr sz="1800" kern="1200">
          <a:solidFill>
            <a:schemeClr val="tx1"/>
          </a:solidFill>
          <a:latin typeface="+mn-lt"/>
          <a:ea typeface="+mn-ea"/>
          <a:cs typeface="+mn-cs"/>
        </a:defRPr>
      </a:lvl6pPr>
      <a:lvl7pPr marL="2710991" algn="l" defTabSz="903684" rtl="0" eaLnBrk="1" latinLnBrk="0" hangingPunct="1">
        <a:defRPr sz="1800" kern="1200">
          <a:solidFill>
            <a:schemeClr val="tx1"/>
          </a:solidFill>
          <a:latin typeface="+mn-lt"/>
          <a:ea typeface="+mn-ea"/>
          <a:cs typeface="+mn-cs"/>
        </a:defRPr>
      </a:lvl7pPr>
      <a:lvl8pPr marL="3162826" algn="l" defTabSz="903684" rtl="0" eaLnBrk="1" latinLnBrk="0" hangingPunct="1">
        <a:defRPr sz="1800" kern="1200">
          <a:solidFill>
            <a:schemeClr val="tx1"/>
          </a:solidFill>
          <a:latin typeface="+mn-lt"/>
          <a:ea typeface="+mn-ea"/>
          <a:cs typeface="+mn-cs"/>
        </a:defRPr>
      </a:lvl8pPr>
      <a:lvl9pPr marL="3614657" algn="l" defTabSz="90368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hyperlink" Target="https://pubmed.ncbi.nlm.nih.gov/23453668/" TargetMode="External"/><Relationship Id="rId5" Type="http://schemas.openxmlformats.org/officeDocument/2006/relationships/hyperlink" Target="https://pubmed.ncbi.nlm.nih.gov/11062480/" TargetMode="External"/><Relationship Id="rId4" Type="http://schemas.openxmlformats.org/officeDocument/2006/relationships/hyperlink" Target="https://pubmed.ncbi.nlm.nih.gov/10861004/"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7.xml"/><Relationship Id="rId1" Type="http://schemas.openxmlformats.org/officeDocument/2006/relationships/themeOverride" Target="../theme/themeOverride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33.png"/><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hemeOverride" Target="../theme/themeOverride3.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8.xml"/><Relationship Id="rId1" Type="http://schemas.openxmlformats.org/officeDocument/2006/relationships/themeOverride" Target="../theme/themeOverride4.xml"/><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slideLayout" Target="../slideLayouts/slideLayout28.xml"/><Relationship Id="rId7" Type="http://schemas.openxmlformats.org/officeDocument/2006/relationships/oleObject" Target="../embeddings/oleObject3.bin"/><Relationship Id="rId2" Type="http://schemas.openxmlformats.org/officeDocument/2006/relationships/vmlDrawing" Target="../drawings/vmlDrawing2.vml"/><Relationship Id="rId1" Type="http://schemas.openxmlformats.org/officeDocument/2006/relationships/themeOverride" Target="../theme/themeOverride5.xml"/><Relationship Id="rId6" Type="http://schemas.openxmlformats.org/officeDocument/2006/relationships/image" Target="../media/image38.emf"/><Relationship Id="rId5" Type="http://schemas.openxmlformats.org/officeDocument/2006/relationships/oleObject" Target="../embeddings/oleObject2.bin"/><Relationship Id="rId4"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14.xml"/><Relationship Id="rId4" Type="http://schemas.openxmlformats.org/officeDocument/2006/relationships/hyperlink" Target="https://en.wikipedia.org/wiki/Viktor_Vasnetsov"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33.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0.xml"/><Relationship Id="rId1" Type="http://schemas.openxmlformats.org/officeDocument/2006/relationships/themeOverride" Target="../theme/themeOverride6.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hyperlink" Target="https://www.thelancet.com/journals/lancet/article/PIIS0140-6736(09)61958-9/fulltext" TargetMode="External"/><Relationship Id="rId2" Type="http://schemas.openxmlformats.org/officeDocument/2006/relationships/image" Target="../media/image46.tiff"/><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hyperlink" Target="https://phylogenomics.blogspot.com/2008/06/top-five-metaphors-darwin-considered.html" TargetMode="External"/><Relationship Id="rId2" Type="http://schemas.openxmlformats.org/officeDocument/2006/relationships/image" Target="../media/image47.tiff"/><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3939CE"/>
            </a:gs>
            <a:gs pos="16000">
              <a:srgbClr val="FFFFFF"/>
            </a:gs>
            <a:gs pos="100000">
              <a:srgbClr val="FFFFFF"/>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7ED3E-BC7F-1144-AFB8-259BB035D0D2}"/>
              </a:ext>
            </a:extLst>
          </p:cNvPr>
          <p:cNvSpPr>
            <a:spLocks noGrp="1"/>
          </p:cNvSpPr>
          <p:nvPr>
            <p:ph type="ctrTitle"/>
          </p:nvPr>
        </p:nvSpPr>
        <p:spPr>
          <a:xfrm>
            <a:off x="685800" y="1678488"/>
            <a:ext cx="7772400" cy="1470026"/>
          </a:xfrm>
        </p:spPr>
        <p:txBody>
          <a:bodyPr/>
          <a:lstStyle/>
          <a:p>
            <a:r>
              <a:rPr lang="en-US" dirty="0"/>
              <a:t>MCB 3421</a:t>
            </a:r>
          </a:p>
        </p:txBody>
      </p:sp>
      <p:sp>
        <p:nvSpPr>
          <p:cNvPr id="3" name="Subtitle 2">
            <a:extLst>
              <a:ext uri="{FF2B5EF4-FFF2-40B4-BE49-F238E27FC236}">
                <a16:creationId xmlns:a16="http://schemas.microsoft.com/office/drawing/2014/main" id="{EFCB453F-D61A-704D-86C4-7E7FD5F4861C}"/>
              </a:ext>
            </a:extLst>
          </p:cNvPr>
          <p:cNvSpPr>
            <a:spLocks noGrp="1"/>
          </p:cNvSpPr>
          <p:nvPr>
            <p:ph type="subTitle" idx="1"/>
          </p:nvPr>
        </p:nvSpPr>
        <p:spPr>
          <a:xfrm>
            <a:off x="1371600" y="3959772"/>
            <a:ext cx="6400800" cy="1752600"/>
          </a:xfrm>
        </p:spPr>
        <p:txBody>
          <a:bodyPr/>
          <a:lstStyle/>
          <a:p>
            <a:r>
              <a:rPr lang="en-US" dirty="0"/>
              <a:t>The tangled tree of life</a:t>
            </a:r>
          </a:p>
          <a:p>
            <a:r>
              <a:rPr lang="en-US" dirty="0"/>
              <a:t>or</a:t>
            </a:r>
          </a:p>
          <a:p>
            <a:r>
              <a:rPr lang="en-US" dirty="0"/>
              <a:t>How to depict evolutionary history? </a:t>
            </a:r>
          </a:p>
        </p:txBody>
      </p:sp>
    </p:spTree>
    <p:extLst>
      <p:ext uri="{BB962C8B-B14F-4D97-AF65-F5344CB8AC3E}">
        <p14:creationId xmlns:p14="http://schemas.microsoft.com/office/powerpoint/2010/main" val="267775119"/>
      </p:ext>
    </p:extLst>
  </p:cSld>
  <p:clrMapOvr>
    <a:overrideClrMapping bg1="lt1" tx1="dk1" bg2="lt2" tx2="dk2" accent1="accent1" accent2="accent2" accent3="accent3" accent4="accent4" accent5="accent5" accent6="accent6" hlink="hlink" folHlink="folHlink"/>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Group 10">
            <a:extLst>
              <a:ext uri="{FF2B5EF4-FFF2-40B4-BE49-F238E27FC236}">
                <a16:creationId xmlns:a16="http://schemas.microsoft.com/office/drawing/2014/main" id="{BB3411C2-BCE1-B140-A79F-43CFE59F36E8}"/>
              </a:ext>
            </a:extLst>
          </p:cNvPr>
          <p:cNvGrpSpPr>
            <a:grpSpLocks/>
          </p:cNvGrpSpPr>
          <p:nvPr/>
        </p:nvGrpSpPr>
        <p:grpSpPr bwMode="auto">
          <a:xfrm>
            <a:off x="2533650" y="2679700"/>
            <a:ext cx="3813175" cy="2498725"/>
            <a:chOff x="1796" y="1688"/>
            <a:chExt cx="2702" cy="1574"/>
          </a:xfrm>
        </p:grpSpPr>
        <p:grpSp>
          <p:nvGrpSpPr>
            <p:cNvPr id="37910" name="Group 5">
              <a:extLst>
                <a:ext uri="{FF2B5EF4-FFF2-40B4-BE49-F238E27FC236}">
                  <a16:creationId xmlns:a16="http://schemas.microsoft.com/office/drawing/2014/main" id="{1DF0B4C0-C8ED-D140-A38C-B4BC535D416C}"/>
                </a:ext>
              </a:extLst>
            </p:cNvPr>
            <p:cNvGrpSpPr>
              <a:grpSpLocks/>
            </p:cNvGrpSpPr>
            <p:nvPr/>
          </p:nvGrpSpPr>
          <p:grpSpPr bwMode="auto">
            <a:xfrm>
              <a:off x="1796" y="1688"/>
              <a:ext cx="1349" cy="1574"/>
              <a:chOff x="1796" y="1688"/>
              <a:chExt cx="1349" cy="1574"/>
            </a:xfrm>
          </p:grpSpPr>
          <p:sp>
            <p:nvSpPr>
              <p:cNvPr id="37915" name="Line 2">
                <a:extLst>
                  <a:ext uri="{FF2B5EF4-FFF2-40B4-BE49-F238E27FC236}">
                    <a16:creationId xmlns:a16="http://schemas.microsoft.com/office/drawing/2014/main" id="{03F778CE-7FC3-984C-9ACE-DFDD39EDDBAC}"/>
                  </a:ext>
                </a:extLst>
              </p:cNvPr>
              <p:cNvSpPr>
                <a:spLocks noChangeShapeType="1"/>
              </p:cNvSpPr>
              <p:nvPr/>
            </p:nvSpPr>
            <p:spPr bwMode="auto">
              <a:xfrm>
                <a:off x="1796" y="1688"/>
                <a:ext cx="1349" cy="1574"/>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16" name="Line 3">
                <a:extLst>
                  <a:ext uri="{FF2B5EF4-FFF2-40B4-BE49-F238E27FC236}">
                    <a16:creationId xmlns:a16="http://schemas.microsoft.com/office/drawing/2014/main" id="{459B34E9-8153-0646-B52A-61FA837252E3}"/>
                  </a:ext>
                </a:extLst>
              </p:cNvPr>
              <p:cNvSpPr>
                <a:spLocks noChangeShapeType="1"/>
              </p:cNvSpPr>
              <p:nvPr/>
            </p:nvSpPr>
            <p:spPr bwMode="auto">
              <a:xfrm flipH="1">
                <a:off x="2164" y="1688"/>
                <a:ext cx="377" cy="43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17" name="Line 4">
                <a:extLst>
                  <a:ext uri="{FF2B5EF4-FFF2-40B4-BE49-F238E27FC236}">
                    <a16:creationId xmlns:a16="http://schemas.microsoft.com/office/drawing/2014/main" id="{2889D737-7631-E34F-9A99-2A4CAC229A62}"/>
                  </a:ext>
                </a:extLst>
              </p:cNvPr>
              <p:cNvSpPr>
                <a:spLocks noChangeShapeType="1"/>
              </p:cNvSpPr>
              <p:nvPr/>
            </p:nvSpPr>
            <p:spPr bwMode="auto">
              <a:xfrm flipH="1">
                <a:off x="2375" y="1689"/>
                <a:ext cx="612" cy="687"/>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nvGrpSpPr>
            <p:cNvPr id="37911" name="Group 9">
              <a:extLst>
                <a:ext uri="{FF2B5EF4-FFF2-40B4-BE49-F238E27FC236}">
                  <a16:creationId xmlns:a16="http://schemas.microsoft.com/office/drawing/2014/main" id="{07F018DB-0817-9B47-BB47-DA870E1DEAB1}"/>
                </a:ext>
              </a:extLst>
            </p:cNvPr>
            <p:cNvGrpSpPr>
              <a:grpSpLocks/>
            </p:cNvGrpSpPr>
            <p:nvPr/>
          </p:nvGrpSpPr>
          <p:grpSpPr bwMode="auto">
            <a:xfrm>
              <a:off x="3146" y="1688"/>
              <a:ext cx="1352" cy="1574"/>
              <a:chOff x="3146" y="1688"/>
              <a:chExt cx="1352" cy="1574"/>
            </a:xfrm>
          </p:grpSpPr>
          <p:sp>
            <p:nvSpPr>
              <p:cNvPr id="37912" name="Line 6">
                <a:extLst>
                  <a:ext uri="{FF2B5EF4-FFF2-40B4-BE49-F238E27FC236}">
                    <a16:creationId xmlns:a16="http://schemas.microsoft.com/office/drawing/2014/main" id="{EB853FFC-A8BE-9A4E-A4BF-8329DBA9480B}"/>
                  </a:ext>
                </a:extLst>
              </p:cNvPr>
              <p:cNvSpPr>
                <a:spLocks noChangeShapeType="1"/>
              </p:cNvSpPr>
              <p:nvPr/>
            </p:nvSpPr>
            <p:spPr bwMode="auto">
              <a:xfrm flipH="1">
                <a:off x="3146" y="1688"/>
                <a:ext cx="1352" cy="1574"/>
              </a:xfrm>
              <a:prstGeom prst="line">
                <a:avLst/>
              </a:prstGeom>
              <a:noFill/>
              <a:ln w="25400">
                <a:solidFill>
                  <a:srgbClr val="FF0033"/>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13" name="Line 7">
                <a:extLst>
                  <a:ext uri="{FF2B5EF4-FFF2-40B4-BE49-F238E27FC236}">
                    <a16:creationId xmlns:a16="http://schemas.microsoft.com/office/drawing/2014/main" id="{9203CE4A-B9BC-2E4B-B2E3-E5D6BE72E4DF}"/>
                  </a:ext>
                </a:extLst>
              </p:cNvPr>
              <p:cNvSpPr>
                <a:spLocks noChangeShapeType="1"/>
              </p:cNvSpPr>
              <p:nvPr/>
            </p:nvSpPr>
            <p:spPr bwMode="auto">
              <a:xfrm flipH="1">
                <a:off x="3702" y="1688"/>
                <a:ext cx="378" cy="430"/>
              </a:xfrm>
              <a:prstGeom prst="line">
                <a:avLst/>
              </a:prstGeom>
              <a:noFill/>
              <a:ln w="25400">
                <a:solidFill>
                  <a:srgbClr val="FF0033"/>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7914" name="Line 8">
                <a:extLst>
                  <a:ext uri="{FF2B5EF4-FFF2-40B4-BE49-F238E27FC236}">
                    <a16:creationId xmlns:a16="http://schemas.microsoft.com/office/drawing/2014/main" id="{82967890-3A23-9E4E-B912-E4600CD88CC3}"/>
                  </a:ext>
                </a:extLst>
              </p:cNvPr>
              <p:cNvSpPr>
                <a:spLocks noChangeShapeType="1"/>
              </p:cNvSpPr>
              <p:nvPr/>
            </p:nvSpPr>
            <p:spPr bwMode="auto">
              <a:xfrm>
                <a:off x="3303" y="1689"/>
                <a:ext cx="613" cy="687"/>
              </a:xfrm>
              <a:prstGeom prst="line">
                <a:avLst/>
              </a:prstGeom>
              <a:noFill/>
              <a:ln w="25400">
                <a:solidFill>
                  <a:srgbClr val="FF0033"/>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grpSp>
      <p:grpSp>
        <p:nvGrpSpPr>
          <p:cNvPr id="37890" name="Group 19">
            <a:extLst>
              <a:ext uri="{FF2B5EF4-FFF2-40B4-BE49-F238E27FC236}">
                <a16:creationId xmlns:a16="http://schemas.microsoft.com/office/drawing/2014/main" id="{893206A8-6C4D-B143-85E5-5B767A4096FF}"/>
              </a:ext>
            </a:extLst>
          </p:cNvPr>
          <p:cNvGrpSpPr>
            <a:grpSpLocks/>
          </p:cNvGrpSpPr>
          <p:nvPr/>
        </p:nvGrpSpPr>
        <p:grpSpPr bwMode="auto">
          <a:xfrm>
            <a:off x="2247900" y="1974850"/>
            <a:ext cx="5119688" cy="441325"/>
            <a:chOff x="1593" y="1244"/>
            <a:chExt cx="3628" cy="278"/>
          </a:xfrm>
        </p:grpSpPr>
        <p:grpSp>
          <p:nvGrpSpPr>
            <p:cNvPr id="37902" name="Group 14">
              <a:extLst>
                <a:ext uri="{FF2B5EF4-FFF2-40B4-BE49-F238E27FC236}">
                  <a16:creationId xmlns:a16="http://schemas.microsoft.com/office/drawing/2014/main" id="{AE57D1D3-231C-0C4F-89CA-D0A38AC7BC68}"/>
                </a:ext>
              </a:extLst>
            </p:cNvPr>
            <p:cNvGrpSpPr>
              <a:grpSpLocks/>
            </p:cNvGrpSpPr>
            <p:nvPr/>
          </p:nvGrpSpPr>
          <p:grpSpPr bwMode="auto">
            <a:xfrm>
              <a:off x="1593" y="1244"/>
              <a:ext cx="2105" cy="278"/>
              <a:chOff x="1593" y="1244"/>
              <a:chExt cx="2105" cy="278"/>
            </a:xfrm>
          </p:grpSpPr>
          <p:sp>
            <p:nvSpPr>
              <p:cNvPr id="37907" name="Rectangle 11">
                <a:extLst>
                  <a:ext uri="{FF2B5EF4-FFF2-40B4-BE49-F238E27FC236}">
                    <a16:creationId xmlns:a16="http://schemas.microsoft.com/office/drawing/2014/main" id="{757D524E-9C7B-394D-9FF4-31AE3CEDAD56}"/>
                  </a:ext>
                </a:extLst>
              </p:cNvPr>
              <p:cNvSpPr>
                <a:spLocks noChangeArrowheads="1"/>
              </p:cNvSpPr>
              <p:nvPr/>
            </p:nvSpPr>
            <p:spPr bwMode="auto">
              <a:xfrm rot="-2520000">
                <a:off x="1593" y="1244"/>
                <a:ext cx="904"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75" tIns="65088" rIns="130175" bIns="65088">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marL="742950" indent="-285750" defTabSz="1800225">
                  <a:defRPr sz="2400">
                    <a:solidFill>
                      <a:schemeClr val="tx1"/>
                    </a:solidFill>
                    <a:latin typeface="Arial" panose="020B0604020202020204" pitchFamily="34" charset="0"/>
                    <a:ea typeface="ＭＳ Ｐゴシック" panose="020B0600070205080204" pitchFamily="34" charset="-128"/>
                  </a:defRPr>
                </a:lvl2pPr>
                <a:lvl3pPr marL="1143000" indent="-228600" defTabSz="1800225">
                  <a:defRPr sz="2400">
                    <a:solidFill>
                      <a:schemeClr val="tx1"/>
                    </a:solidFill>
                    <a:latin typeface="Arial" panose="020B0604020202020204" pitchFamily="34" charset="0"/>
                    <a:ea typeface="ＭＳ Ｐゴシック" panose="020B0600070205080204" pitchFamily="34" charset="-128"/>
                  </a:defRPr>
                </a:lvl3pPr>
                <a:lvl4pPr marL="1600200" indent="-228600" defTabSz="1800225">
                  <a:defRPr sz="2400">
                    <a:solidFill>
                      <a:schemeClr val="tx1"/>
                    </a:solidFill>
                    <a:latin typeface="Arial" panose="020B0604020202020204" pitchFamily="34" charset="0"/>
                    <a:ea typeface="ＭＳ Ｐゴシック" panose="020B0600070205080204" pitchFamily="34" charset="-128"/>
                  </a:defRPr>
                </a:lvl4pPr>
                <a:lvl5pPr marL="2057400" indent="-228600" defTabSz="1800225">
                  <a:defRPr sz="2400">
                    <a:solidFill>
                      <a:schemeClr val="tx1"/>
                    </a:solidFill>
                    <a:latin typeface="Arial" panose="020B0604020202020204" pitchFamily="34" charset="0"/>
                    <a:ea typeface="ＭＳ Ｐゴシック" panose="020B0600070205080204" pitchFamily="34" charset="-128"/>
                  </a:defRPr>
                </a:lvl5pPr>
                <a:lvl6pPr marL="25146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00000"/>
                    </a:solidFill>
                  </a:rPr>
                  <a:t>Archaea</a:t>
                </a:r>
              </a:p>
            </p:txBody>
          </p:sp>
          <p:sp>
            <p:nvSpPr>
              <p:cNvPr id="37908" name="Rectangle 12">
                <a:extLst>
                  <a:ext uri="{FF2B5EF4-FFF2-40B4-BE49-F238E27FC236}">
                    <a16:creationId xmlns:a16="http://schemas.microsoft.com/office/drawing/2014/main" id="{EB16AB76-3583-044D-ACF9-3363CCF32D37}"/>
                  </a:ext>
                </a:extLst>
              </p:cNvPr>
              <p:cNvSpPr>
                <a:spLocks noChangeArrowheads="1"/>
              </p:cNvSpPr>
              <p:nvPr/>
            </p:nvSpPr>
            <p:spPr bwMode="auto">
              <a:xfrm rot="-2520000">
                <a:off x="2346" y="1244"/>
                <a:ext cx="895"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75" tIns="65088" rIns="130175" bIns="65088">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marL="742950" indent="-285750" defTabSz="1800225">
                  <a:defRPr sz="2400">
                    <a:solidFill>
                      <a:schemeClr val="tx1"/>
                    </a:solidFill>
                    <a:latin typeface="Arial" panose="020B0604020202020204" pitchFamily="34" charset="0"/>
                    <a:ea typeface="ＭＳ Ｐゴシック" panose="020B0600070205080204" pitchFamily="34" charset="-128"/>
                  </a:defRPr>
                </a:lvl2pPr>
                <a:lvl3pPr marL="1143000" indent="-228600" defTabSz="1800225">
                  <a:defRPr sz="2400">
                    <a:solidFill>
                      <a:schemeClr val="tx1"/>
                    </a:solidFill>
                    <a:latin typeface="Arial" panose="020B0604020202020204" pitchFamily="34" charset="0"/>
                    <a:ea typeface="ＭＳ Ｐゴシック" panose="020B0600070205080204" pitchFamily="34" charset="-128"/>
                  </a:defRPr>
                </a:lvl3pPr>
                <a:lvl4pPr marL="1600200" indent="-228600" defTabSz="1800225">
                  <a:defRPr sz="2400">
                    <a:solidFill>
                      <a:schemeClr val="tx1"/>
                    </a:solidFill>
                    <a:latin typeface="Arial" panose="020B0604020202020204" pitchFamily="34" charset="0"/>
                    <a:ea typeface="ＭＳ Ｐゴシック" panose="020B0600070205080204" pitchFamily="34" charset="-128"/>
                  </a:defRPr>
                </a:lvl4pPr>
                <a:lvl5pPr marL="2057400" indent="-228600" defTabSz="1800225">
                  <a:defRPr sz="2400">
                    <a:solidFill>
                      <a:schemeClr val="tx1"/>
                    </a:solidFill>
                    <a:latin typeface="Arial" panose="020B0604020202020204" pitchFamily="34" charset="0"/>
                    <a:ea typeface="ＭＳ Ｐゴシック" panose="020B0600070205080204" pitchFamily="34" charset="-128"/>
                  </a:defRPr>
                </a:lvl5pPr>
                <a:lvl6pPr marL="25146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00000"/>
                    </a:solidFill>
                  </a:rPr>
                  <a:t>Eukarya</a:t>
                </a:r>
              </a:p>
            </p:txBody>
          </p:sp>
          <p:sp>
            <p:nvSpPr>
              <p:cNvPr id="37909" name="Rectangle 13">
                <a:extLst>
                  <a:ext uri="{FF2B5EF4-FFF2-40B4-BE49-F238E27FC236}">
                    <a16:creationId xmlns:a16="http://schemas.microsoft.com/office/drawing/2014/main" id="{92806E6C-6F67-814E-A52A-42C9C65BC4AE}"/>
                  </a:ext>
                </a:extLst>
              </p:cNvPr>
              <p:cNvSpPr>
                <a:spLocks noChangeArrowheads="1"/>
              </p:cNvSpPr>
              <p:nvPr/>
            </p:nvSpPr>
            <p:spPr bwMode="auto">
              <a:xfrm rot="-2520000">
                <a:off x="2793" y="1245"/>
                <a:ext cx="902"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75" tIns="65088" rIns="130175" bIns="65088">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marL="742950" indent="-285750" defTabSz="1800225">
                  <a:defRPr sz="2400">
                    <a:solidFill>
                      <a:schemeClr val="tx1"/>
                    </a:solidFill>
                    <a:latin typeface="Arial" panose="020B0604020202020204" pitchFamily="34" charset="0"/>
                    <a:ea typeface="ＭＳ Ｐゴシック" panose="020B0600070205080204" pitchFamily="34" charset="-128"/>
                  </a:defRPr>
                </a:lvl2pPr>
                <a:lvl3pPr marL="1143000" indent="-228600" defTabSz="1800225">
                  <a:defRPr sz="2400">
                    <a:solidFill>
                      <a:schemeClr val="tx1"/>
                    </a:solidFill>
                    <a:latin typeface="Arial" panose="020B0604020202020204" pitchFamily="34" charset="0"/>
                    <a:ea typeface="ＭＳ Ｐゴシック" panose="020B0600070205080204" pitchFamily="34" charset="-128"/>
                  </a:defRPr>
                </a:lvl3pPr>
                <a:lvl4pPr marL="1600200" indent="-228600" defTabSz="1800225">
                  <a:defRPr sz="2400">
                    <a:solidFill>
                      <a:schemeClr val="tx1"/>
                    </a:solidFill>
                    <a:latin typeface="Arial" panose="020B0604020202020204" pitchFamily="34" charset="0"/>
                    <a:ea typeface="ＭＳ Ｐゴシック" panose="020B0600070205080204" pitchFamily="34" charset="-128"/>
                  </a:defRPr>
                </a:lvl4pPr>
                <a:lvl5pPr marL="2057400" indent="-228600" defTabSz="1800225">
                  <a:defRPr sz="2400">
                    <a:solidFill>
                      <a:schemeClr val="tx1"/>
                    </a:solidFill>
                    <a:latin typeface="Arial" panose="020B0604020202020204" pitchFamily="34" charset="0"/>
                    <a:ea typeface="ＭＳ Ｐゴシック" panose="020B0600070205080204" pitchFamily="34" charset="-128"/>
                  </a:defRPr>
                </a:lvl5pPr>
                <a:lvl6pPr marL="25146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00000"/>
                    </a:solidFill>
                  </a:rPr>
                  <a:t>Bacteria</a:t>
                </a:r>
              </a:p>
            </p:txBody>
          </p:sp>
        </p:grpSp>
        <p:grpSp>
          <p:nvGrpSpPr>
            <p:cNvPr id="37903" name="Group 18">
              <a:extLst>
                <a:ext uri="{FF2B5EF4-FFF2-40B4-BE49-F238E27FC236}">
                  <a16:creationId xmlns:a16="http://schemas.microsoft.com/office/drawing/2014/main" id="{8C4E955E-C429-444F-B829-0E77362739B6}"/>
                </a:ext>
              </a:extLst>
            </p:cNvPr>
            <p:cNvGrpSpPr>
              <a:grpSpLocks/>
            </p:cNvGrpSpPr>
            <p:nvPr/>
          </p:nvGrpSpPr>
          <p:grpSpPr bwMode="auto">
            <a:xfrm>
              <a:off x="3115" y="1244"/>
              <a:ext cx="2106" cy="278"/>
              <a:chOff x="3115" y="1244"/>
              <a:chExt cx="2106" cy="278"/>
            </a:xfrm>
          </p:grpSpPr>
          <p:sp>
            <p:nvSpPr>
              <p:cNvPr id="37904" name="Rectangle 15">
                <a:extLst>
                  <a:ext uri="{FF2B5EF4-FFF2-40B4-BE49-F238E27FC236}">
                    <a16:creationId xmlns:a16="http://schemas.microsoft.com/office/drawing/2014/main" id="{EB1B9E02-3C6E-004C-AF65-FA89799AB48D}"/>
                  </a:ext>
                </a:extLst>
              </p:cNvPr>
              <p:cNvSpPr>
                <a:spLocks noChangeArrowheads="1"/>
              </p:cNvSpPr>
              <p:nvPr/>
            </p:nvSpPr>
            <p:spPr bwMode="auto">
              <a:xfrm rot="-2520000">
                <a:off x="3115" y="1245"/>
                <a:ext cx="904"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75" tIns="65088" rIns="130175" bIns="65088">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marL="742950" indent="-285750" defTabSz="1800225">
                  <a:defRPr sz="2400">
                    <a:solidFill>
                      <a:schemeClr val="tx1"/>
                    </a:solidFill>
                    <a:latin typeface="Arial" panose="020B0604020202020204" pitchFamily="34" charset="0"/>
                    <a:ea typeface="ＭＳ Ｐゴシック" panose="020B0600070205080204" pitchFamily="34" charset="-128"/>
                  </a:defRPr>
                </a:lvl2pPr>
                <a:lvl3pPr marL="1143000" indent="-228600" defTabSz="1800225">
                  <a:defRPr sz="2400">
                    <a:solidFill>
                      <a:schemeClr val="tx1"/>
                    </a:solidFill>
                    <a:latin typeface="Arial" panose="020B0604020202020204" pitchFamily="34" charset="0"/>
                    <a:ea typeface="ＭＳ Ｐゴシック" panose="020B0600070205080204" pitchFamily="34" charset="-128"/>
                  </a:defRPr>
                </a:lvl3pPr>
                <a:lvl4pPr marL="1600200" indent="-228600" defTabSz="1800225">
                  <a:defRPr sz="2400">
                    <a:solidFill>
                      <a:schemeClr val="tx1"/>
                    </a:solidFill>
                    <a:latin typeface="Arial" panose="020B0604020202020204" pitchFamily="34" charset="0"/>
                    <a:ea typeface="ＭＳ Ｐゴシック" panose="020B0600070205080204" pitchFamily="34" charset="-128"/>
                  </a:defRPr>
                </a:lvl4pPr>
                <a:lvl5pPr marL="2057400" indent="-228600" defTabSz="1800225">
                  <a:defRPr sz="2400">
                    <a:solidFill>
                      <a:schemeClr val="tx1"/>
                    </a:solidFill>
                    <a:latin typeface="Arial" panose="020B0604020202020204" pitchFamily="34" charset="0"/>
                    <a:ea typeface="ＭＳ Ｐゴシック" panose="020B0600070205080204" pitchFamily="34" charset="-128"/>
                  </a:defRPr>
                </a:lvl5pPr>
                <a:lvl6pPr marL="25146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FF0033"/>
                    </a:solidFill>
                  </a:rPr>
                  <a:t>Archaea</a:t>
                </a:r>
              </a:p>
            </p:txBody>
          </p:sp>
          <p:sp>
            <p:nvSpPr>
              <p:cNvPr id="37905" name="Rectangle 16">
                <a:extLst>
                  <a:ext uri="{FF2B5EF4-FFF2-40B4-BE49-F238E27FC236}">
                    <a16:creationId xmlns:a16="http://schemas.microsoft.com/office/drawing/2014/main" id="{13DCA477-816C-A444-BC10-A0C6F3619BE2}"/>
                  </a:ext>
                </a:extLst>
              </p:cNvPr>
              <p:cNvSpPr>
                <a:spLocks noChangeArrowheads="1"/>
              </p:cNvSpPr>
              <p:nvPr/>
            </p:nvSpPr>
            <p:spPr bwMode="auto">
              <a:xfrm rot="-2520000">
                <a:off x="3870" y="1245"/>
                <a:ext cx="895"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75" tIns="65088" rIns="130175" bIns="65088">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marL="742950" indent="-285750" defTabSz="1800225">
                  <a:defRPr sz="2400">
                    <a:solidFill>
                      <a:schemeClr val="tx1"/>
                    </a:solidFill>
                    <a:latin typeface="Arial" panose="020B0604020202020204" pitchFamily="34" charset="0"/>
                    <a:ea typeface="ＭＳ Ｐゴシック" panose="020B0600070205080204" pitchFamily="34" charset="-128"/>
                  </a:defRPr>
                </a:lvl2pPr>
                <a:lvl3pPr marL="1143000" indent="-228600" defTabSz="1800225">
                  <a:defRPr sz="2400">
                    <a:solidFill>
                      <a:schemeClr val="tx1"/>
                    </a:solidFill>
                    <a:latin typeface="Arial" panose="020B0604020202020204" pitchFamily="34" charset="0"/>
                    <a:ea typeface="ＭＳ Ｐゴシック" panose="020B0600070205080204" pitchFamily="34" charset="-128"/>
                  </a:defRPr>
                </a:lvl3pPr>
                <a:lvl4pPr marL="1600200" indent="-228600" defTabSz="1800225">
                  <a:defRPr sz="2400">
                    <a:solidFill>
                      <a:schemeClr val="tx1"/>
                    </a:solidFill>
                    <a:latin typeface="Arial" panose="020B0604020202020204" pitchFamily="34" charset="0"/>
                    <a:ea typeface="ＭＳ Ｐゴシック" panose="020B0600070205080204" pitchFamily="34" charset="-128"/>
                  </a:defRPr>
                </a:lvl4pPr>
                <a:lvl5pPr marL="2057400" indent="-228600" defTabSz="1800225">
                  <a:defRPr sz="2400">
                    <a:solidFill>
                      <a:schemeClr val="tx1"/>
                    </a:solidFill>
                    <a:latin typeface="Arial" panose="020B0604020202020204" pitchFamily="34" charset="0"/>
                    <a:ea typeface="ＭＳ Ｐゴシック" panose="020B0600070205080204" pitchFamily="34" charset="-128"/>
                  </a:defRPr>
                </a:lvl5pPr>
                <a:lvl6pPr marL="25146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FF0033"/>
                    </a:solidFill>
                  </a:rPr>
                  <a:t>Eukarya</a:t>
                </a:r>
              </a:p>
            </p:txBody>
          </p:sp>
          <p:sp>
            <p:nvSpPr>
              <p:cNvPr id="37906" name="Rectangle 17">
                <a:extLst>
                  <a:ext uri="{FF2B5EF4-FFF2-40B4-BE49-F238E27FC236}">
                    <a16:creationId xmlns:a16="http://schemas.microsoft.com/office/drawing/2014/main" id="{61ADA789-D3BA-F549-8F05-385D36A91510}"/>
                  </a:ext>
                </a:extLst>
              </p:cNvPr>
              <p:cNvSpPr>
                <a:spLocks noChangeArrowheads="1"/>
              </p:cNvSpPr>
              <p:nvPr/>
            </p:nvSpPr>
            <p:spPr bwMode="auto">
              <a:xfrm rot="-2520000">
                <a:off x="4317" y="1244"/>
                <a:ext cx="904"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75" tIns="65088" rIns="130175" bIns="65088">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marL="742950" indent="-285750" defTabSz="1800225">
                  <a:defRPr sz="2400">
                    <a:solidFill>
                      <a:schemeClr val="tx1"/>
                    </a:solidFill>
                    <a:latin typeface="Arial" panose="020B0604020202020204" pitchFamily="34" charset="0"/>
                    <a:ea typeface="ＭＳ Ｐゴシック" panose="020B0600070205080204" pitchFamily="34" charset="-128"/>
                  </a:defRPr>
                </a:lvl2pPr>
                <a:lvl3pPr marL="1143000" indent="-228600" defTabSz="1800225">
                  <a:defRPr sz="2400">
                    <a:solidFill>
                      <a:schemeClr val="tx1"/>
                    </a:solidFill>
                    <a:latin typeface="Arial" panose="020B0604020202020204" pitchFamily="34" charset="0"/>
                    <a:ea typeface="ＭＳ Ｐゴシック" panose="020B0600070205080204" pitchFamily="34" charset="-128"/>
                  </a:defRPr>
                </a:lvl3pPr>
                <a:lvl4pPr marL="1600200" indent="-228600" defTabSz="1800225">
                  <a:defRPr sz="2400">
                    <a:solidFill>
                      <a:schemeClr val="tx1"/>
                    </a:solidFill>
                    <a:latin typeface="Arial" panose="020B0604020202020204" pitchFamily="34" charset="0"/>
                    <a:ea typeface="ＭＳ Ｐゴシック" panose="020B0600070205080204" pitchFamily="34" charset="-128"/>
                  </a:defRPr>
                </a:lvl4pPr>
                <a:lvl5pPr marL="2057400" indent="-228600" defTabSz="1800225">
                  <a:defRPr sz="2400">
                    <a:solidFill>
                      <a:schemeClr val="tx1"/>
                    </a:solidFill>
                    <a:latin typeface="Arial" panose="020B0604020202020204" pitchFamily="34" charset="0"/>
                    <a:ea typeface="ＭＳ Ｐゴシック" panose="020B0600070205080204" pitchFamily="34" charset="-128"/>
                  </a:defRPr>
                </a:lvl5pPr>
                <a:lvl6pPr marL="25146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FF0033"/>
                    </a:solidFill>
                  </a:rPr>
                  <a:t>Bacteria</a:t>
                </a:r>
              </a:p>
            </p:txBody>
          </p:sp>
        </p:grpSp>
      </p:grpSp>
      <p:grpSp>
        <p:nvGrpSpPr>
          <p:cNvPr id="37891" name="Group 22">
            <a:extLst>
              <a:ext uri="{FF2B5EF4-FFF2-40B4-BE49-F238E27FC236}">
                <a16:creationId xmlns:a16="http://schemas.microsoft.com/office/drawing/2014/main" id="{A9FD68B9-522C-1942-B1BC-5D167A9564DF}"/>
              </a:ext>
            </a:extLst>
          </p:cNvPr>
          <p:cNvGrpSpPr>
            <a:grpSpLocks/>
          </p:cNvGrpSpPr>
          <p:nvPr/>
        </p:nvGrpSpPr>
        <p:grpSpPr bwMode="auto">
          <a:xfrm>
            <a:off x="2081213" y="1193800"/>
            <a:ext cx="5937250" cy="485775"/>
            <a:chOff x="1475" y="752"/>
            <a:chExt cx="4207" cy="306"/>
          </a:xfrm>
        </p:grpSpPr>
        <p:sp>
          <p:nvSpPr>
            <p:cNvPr id="37900" name="Rectangle 20">
              <a:extLst>
                <a:ext uri="{FF2B5EF4-FFF2-40B4-BE49-F238E27FC236}">
                  <a16:creationId xmlns:a16="http://schemas.microsoft.com/office/drawing/2014/main" id="{FD88D272-4B41-A743-9CD5-3833CF227857}"/>
                </a:ext>
              </a:extLst>
            </p:cNvPr>
            <p:cNvSpPr>
              <a:spLocks noChangeArrowheads="1"/>
            </p:cNvSpPr>
            <p:nvPr/>
          </p:nvSpPr>
          <p:spPr bwMode="auto">
            <a:xfrm>
              <a:off x="1475" y="752"/>
              <a:ext cx="1987"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75" tIns="65088" rIns="130175" bIns="65088">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marL="742950" indent="-285750" defTabSz="1800225">
                <a:defRPr sz="2400">
                  <a:solidFill>
                    <a:schemeClr val="tx1"/>
                  </a:solidFill>
                  <a:latin typeface="Arial" panose="020B0604020202020204" pitchFamily="34" charset="0"/>
                  <a:ea typeface="ＭＳ Ｐゴシック" panose="020B0600070205080204" pitchFamily="34" charset="-128"/>
                </a:defRPr>
              </a:lvl2pPr>
              <a:lvl3pPr marL="1143000" indent="-228600" defTabSz="1800225">
                <a:defRPr sz="2400">
                  <a:solidFill>
                    <a:schemeClr val="tx1"/>
                  </a:solidFill>
                  <a:latin typeface="Arial" panose="020B0604020202020204" pitchFamily="34" charset="0"/>
                  <a:ea typeface="ＭＳ Ｐゴシック" panose="020B0600070205080204" pitchFamily="34" charset="-128"/>
                </a:defRPr>
              </a:lvl3pPr>
              <a:lvl4pPr marL="1600200" indent="-228600" defTabSz="1800225">
                <a:defRPr sz="2400">
                  <a:solidFill>
                    <a:schemeClr val="tx1"/>
                  </a:solidFill>
                  <a:latin typeface="Arial" panose="020B0604020202020204" pitchFamily="34" charset="0"/>
                  <a:ea typeface="ＭＳ Ｐゴシック" panose="020B0600070205080204" pitchFamily="34" charset="-128"/>
                </a:defRPr>
              </a:lvl4pPr>
              <a:lvl5pPr marL="2057400" indent="-228600" defTabSz="1800225">
                <a:defRPr sz="2400">
                  <a:solidFill>
                    <a:schemeClr val="tx1"/>
                  </a:solidFill>
                  <a:latin typeface="Arial" panose="020B0604020202020204" pitchFamily="34" charset="0"/>
                  <a:ea typeface="ＭＳ Ｐゴシック" panose="020B0600070205080204" pitchFamily="34" charset="-128"/>
                </a:defRPr>
              </a:lvl5pPr>
              <a:lvl6pPr marL="25146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300" b="1">
                  <a:solidFill>
                    <a:srgbClr val="000000"/>
                  </a:solidFill>
                </a:rPr>
                <a:t>Catalytic subunits</a:t>
              </a:r>
            </a:p>
          </p:txBody>
        </p:sp>
        <p:sp>
          <p:nvSpPr>
            <p:cNvPr id="37901" name="Rectangle 21">
              <a:extLst>
                <a:ext uri="{FF2B5EF4-FFF2-40B4-BE49-F238E27FC236}">
                  <a16:creationId xmlns:a16="http://schemas.microsoft.com/office/drawing/2014/main" id="{9207679E-41F4-FC41-BBF0-46D759D2F1D8}"/>
                </a:ext>
              </a:extLst>
            </p:cNvPr>
            <p:cNvSpPr>
              <a:spLocks noChangeArrowheads="1"/>
            </p:cNvSpPr>
            <p:nvPr/>
          </p:nvSpPr>
          <p:spPr bwMode="auto">
            <a:xfrm>
              <a:off x="3266" y="752"/>
              <a:ext cx="2416"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75" tIns="65088" rIns="130175" bIns="65088">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marL="742950" indent="-285750" defTabSz="1800225">
                <a:defRPr sz="2400">
                  <a:solidFill>
                    <a:schemeClr val="tx1"/>
                  </a:solidFill>
                  <a:latin typeface="Arial" panose="020B0604020202020204" pitchFamily="34" charset="0"/>
                  <a:ea typeface="ＭＳ Ｐゴシック" panose="020B0600070205080204" pitchFamily="34" charset="-128"/>
                </a:defRPr>
              </a:lvl2pPr>
              <a:lvl3pPr marL="1143000" indent="-228600" defTabSz="1800225">
                <a:defRPr sz="2400">
                  <a:solidFill>
                    <a:schemeClr val="tx1"/>
                  </a:solidFill>
                  <a:latin typeface="Arial" panose="020B0604020202020204" pitchFamily="34" charset="0"/>
                  <a:ea typeface="ＭＳ Ｐゴシック" panose="020B0600070205080204" pitchFamily="34" charset="-128"/>
                </a:defRPr>
              </a:lvl3pPr>
              <a:lvl4pPr marL="1600200" indent="-228600" defTabSz="1800225">
                <a:defRPr sz="2400">
                  <a:solidFill>
                    <a:schemeClr val="tx1"/>
                  </a:solidFill>
                  <a:latin typeface="Arial" panose="020B0604020202020204" pitchFamily="34" charset="0"/>
                  <a:ea typeface="ＭＳ Ｐゴシック" panose="020B0600070205080204" pitchFamily="34" charset="-128"/>
                </a:defRPr>
              </a:lvl4pPr>
              <a:lvl5pPr marL="2057400" indent="-228600" defTabSz="1800225">
                <a:defRPr sz="2400">
                  <a:solidFill>
                    <a:schemeClr val="tx1"/>
                  </a:solidFill>
                  <a:latin typeface="Arial" panose="020B0604020202020204" pitchFamily="34" charset="0"/>
                  <a:ea typeface="ＭＳ Ｐゴシック" panose="020B0600070205080204" pitchFamily="34" charset="-128"/>
                </a:defRPr>
              </a:lvl5pPr>
              <a:lvl6pPr marL="25146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300" b="1">
                  <a:solidFill>
                    <a:srgbClr val="FF0033"/>
                  </a:solidFill>
                </a:rPr>
                <a:t>Non catalytic subunits</a:t>
              </a:r>
            </a:p>
          </p:txBody>
        </p:sp>
      </p:grpSp>
      <p:sp>
        <p:nvSpPr>
          <p:cNvPr id="37892" name="Rectangle 23">
            <a:extLst>
              <a:ext uri="{FF2B5EF4-FFF2-40B4-BE49-F238E27FC236}">
                <a16:creationId xmlns:a16="http://schemas.microsoft.com/office/drawing/2014/main" id="{1B83E0B1-80E0-4147-8BE5-33FC44F39DCB}"/>
              </a:ext>
            </a:extLst>
          </p:cNvPr>
          <p:cNvSpPr>
            <a:spLocks noChangeArrowheads="1"/>
          </p:cNvSpPr>
          <p:nvPr/>
        </p:nvSpPr>
        <p:spPr bwMode="auto">
          <a:xfrm>
            <a:off x="1616075" y="3935413"/>
            <a:ext cx="153035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30" tIns="65064" rIns="130130" bIns="65064">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marL="742950" indent="-285750" defTabSz="1800225">
              <a:defRPr sz="2400">
                <a:solidFill>
                  <a:schemeClr val="tx1"/>
                </a:solidFill>
                <a:latin typeface="Arial" panose="020B0604020202020204" pitchFamily="34" charset="0"/>
                <a:ea typeface="ＭＳ Ｐゴシック" panose="020B0600070205080204" pitchFamily="34" charset="-128"/>
              </a:defRPr>
            </a:lvl2pPr>
            <a:lvl3pPr marL="1143000" indent="-228600" defTabSz="1800225">
              <a:defRPr sz="2400">
                <a:solidFill>
                  <a:schemeClr val="tx1"/>
                </a:solidFill>
                <a:latin typeface="Arial" panose="020B0604020202020204" pitchFamily="34" charset="0"/>
                <a:ea typeface="ＭＳ Ｐゴシック" panose="020B0600070205080204" pitchFamily="34" charset="-128"/>
              </a:defRPr>
            </a:lvl3pPr>
            <a:lvl4pPr marL="1600200" indent="-228600" defTabSz="1800225">
              <a:defRPr sz="2400">
                <a:solidFill>
                  <a:schemeClr val="tx1"/>
                </a:solidFill>
                <a:latin typeface="Arial" panose="020B0604020202020204" pitchFamily="34" charset="0"/>
                <a:ea typeface="ＭＳ Ｐゴシック" panose="020B0600070205080204" pitchFamily="34" charset="-128"/>
              </a:defRPr>
            </a:lvl4pPr>
            <a:lvl5pPr marL="2057400" indent="-228600" defTabSz="1800225">
              <a:defRPr sz="2400">
                <a:solidFill>
                  <a:schemeClr val="tx1"/>
                </a:solidFill>
                <a:latin typeface="Arial" panose="020B0604020202020204" pitchFamily="34" charset="0"/>
                <a:ea typeface="ＭＳ Ｐゴシック" panose="020B0600070205080204" pitchFamily="34" charset="-128"/>
              </a:defRPr>
            </a:lvl5pPr>
            <a:lvl6pPr marL="25146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00000"/>
                </a:solidFill>
              </a:rPr>
              <a:t>speciation</a:t>
            </a:r>
          </a:p>
        </p:txBody>
      </p:sp>
      <p:sp>
        <p:nvSpPr>
          <p:cNvPr id="37893" name="Line 24">
            <a:extLst>
              <a:ext uri="{FF2B5EF4-FFF2-40B4-BE49-F238E27FC236}">
                <a16:creationId xmlns:a16="http://schemas.microsoft.com/office/drawing/2014/main" id="{4AA09D11-2B2F-0340-9D62-AFD4977D5CF2}"/>
              </a:ext>
            </a:extLst>
          </p:cNvPr>
          <p:cNvSpPr>
            <a:spLocks noChangeShapeType="1"/>
          </p:cNvSpPr>
          <p:nvPr/>
        </p:nvSpPr>
        <p:spPr bwMode="auto">
          <a:xfrm flipV="1">
            <a:off x="2922588" y="3836988"/>
            <a:ext cx="355600" cy="239712"/>
          </a:xfrm>
          <a:prstGeom prst="line">
            <a:avLst/>
          </a:prstGeom>
          <a:noFill/>
          <a:ln w="254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37894" name="Line 25">
            <a:extLst>
              <a:ext uri="{FF2B5EF4-FFF2-40B4-BE49-F238E27FC236}">
                <a16:creationId xmlns:a16="http://schemas.microsoft.com/office/drawing/2014/main" id="{3A3BC8C0-A536-2643-9966-889DD491CBD8}"/>
              </a:ext>
            </a:extLst>
          </p:cNvPr>
          <p:cNvSpPr>
            <a:spLocks noChangeShapeType="1"/>
          </p:cNvSpPr>
          <p:nvPr/>
        </p:nvSpPr>
        <p:spPr bwMode="auto">
          <a:xfrm flipV="1">
            <a:off x="2928938" y="3492500"/>
            <a:ext cx="87312" cy="558800"/>
          </a:xfrm>
          <a:prstGeom prst="line">
            <a:avLst/>
          </a:prstGeom>
          <a:noFill/>
          <a:ln w="254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37895" name="Rectangle 26">
            <a:extLst>
              <a:ext uri="{FF2B5EF4-FFF2-40B4-BE49-F238E27FC236}">
                <a16:creationId xmlns:a16="http://schemas.microsoft.com/office/drawing/2014/main" id="{B8FC4732-E8FA-F145-A4E9-CC9211BCA435}"/>
              </a:ext>
            </a:extLst>
          </p:cNvPr>
          <p:cNvSpPr>
            <a:spLocks noChangeArrowheads="1"/>
          </p:cNvSpPr>
          <p:nvPr/>
        </p:nvSpPr>
        <p:spPr bwMode="auto">
          <a:xfrm>
            <a:off x="1657350" y="4968875"/>
            <a:ext cx="2301875"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30" tIns="65064" rIns="130130" bIns="65064">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marL="742950" indent="-285750" defTabSz="1800225">
              <a:defRPr sz="2400">
                <a:solidFill>
                  <a:schemeClr val="tx1"/>
                </a:solidFill>
                <a:latin typeface="Arial" panose="020B0604020202020204" pitchFamily="34" charset="0"/>
                <a:ea typeface="ＭＳ Ｐゴシック" panose="020B0600070205080204" pitchFamily="34" charset="-128"/>
              </a:defRPr>
            </a:lvl2pPr>
            <a:lvl3pPr marL="1143000" indent="-228600" defTabSz="1800225">
              <a:defRPr sz="2400">
                <a:solidFill>
                  <a:schemeClr val="tx1"/>
                </a:solidFill>
                <a:latin typeface="Arial" panose="020B0604020202020204" pitchFamily="34" charset="0"/>
                <a:ea typeface="ＭＳ Ｐゴシック" panose="020B0600070205080204" pitchFamily="34" charset="-128"/>
              </a:defRPr>
            </a:lvl3pPr>
            <a:lvl4pPr marL="1600200" indent="-228600" defTabSz="1800225">
              <a:defRPr sz="2400">
                <a:solidFill>
                  <a:schemeClr val="tx1"/>
                </a:solidFill>
                <a:latin typeface="Arial" panose="020B0604020202020204" pitchFamily="34" charset="0"/>
                <a:ea typeface="ＭＳ Ｐゴシック" panose="020B0600070205080204" pitchFamily="34" charset="-128"/>
              </a:defRPr>
            </a:lvl4pPr>
            <a:lvl5pPr marL="2057400" indent="-228600" defTabSz="1800225">
              <a:defRPr sz="2400">
                <a:solidFill>
                  <a:schemeClr val="tx1"/>
                </a:solidFill>
                <a:latin typeface="Arial" panose="020B0604020202020204" pitchFamily="34" charset="0"/>
                <a:ea typeface="ＭＳ Ｐゴシック" panose="020B0600070205080204" pitchFamily="34" charset="-128"/>
              </a:defRPr>
            </a:lvl5pPr>
            <a:lvl6pPr marL="25146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000000"/>
                </a:solidFill>
              </a:rPr>
              <a:t>gene duplication</a:t>
            </a:r>
          </a:p>
        </p:txBody>
      </p:sp>
      <p:sp>
        <p:nvSpPr>
          <p:cNvPr id="37896" name="Line 27">
            <a:extLst>
              <a:ext uri="{FF2B5EF4-FFF2-40B4-BE49-F238E27FC236}">
                <a16:creationId xmlns:a16="http://schemas.microsoft.com/office/drawing/2014/main" id="{791DDAA3-3FC7-664B-A2C2-6967FE9C0B0A}"/>
              </a:ext>
            </a:extLst>
          </p:cNvPr>
          <p:cNvSpPr>
            <a:spLocks noChangeShapeType="1"/>
          </p:cNvSpPr>
          <p:nvPr/>
        </p:nvSpPr>
        <p:spPr bwMode="auto">
          <a:xfrm>
            <a:off x="3884613" y="5165725"/>
            <a:ext cx="414337" cy="0"/>
          </a:xfrm>
          <a:prstGeom prst="line">
            <a:avLst/>
          </a:prstGeom>
          <a:noFill/>
          <a:ln w="254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37897" name="Line 28">
            <a:extLst>
              <a:ext uri="{FF2B5EF4-FFF2-40B4-BE49-F238E27FC236}">
                <a16:creationId xmlns:a16="http://schemas.microsoft.com/office/drawing/2014/main" id="{D61847E0-78D7-7E4A-9E17-A6FB81622CF9}"/>
              </a:ext>
            </a:extLst>
          </p:cNvPr>
          <p:cNvSpPr>
            <a:spLocks noChangeShapeType="1"/>
          </p:cNvSpPr>
          <p:nvPr/>
        </p:nvSpPr>
        <p:spPr bwMode="auto">
          <a:xfrm>
            <a:off x="4438650" y="5167313"/>
            <a:ext cx="0" cy="358775"/>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37898" name="Line 29">
            <a:extLst>
              <a:ext uri="{FF2B5EF4-FFF2-40B4-BE49-F238E27FC236}">
                <a16:creationId xmlns:a16="http://schemas.microsoft.com/office/drawing/2014/main" id="{3F34D911-74B5-F34E-A884-C4B77473B1C0}"/>
              </a:ext>
            </a:extLst>
          </p:cNvPr>
          <p:cNvSpPr>
            <a:spLocks noChangeShapeType="1"/>
          </p:cNvSpPr>
          <p:nvPr/>
        </p:nvSpPr>
        <p:spPr bwMode="auto">
          <a:xfrm flipH="1" flipV="1">
            <a:off x="6650038" y="3981450"/>
            <a:ext cx="3175" cy="1290638"/>
          </a:xfrm>
          <a:prstGeom prst="line">
            <a:avLst/>
          </a:prstGeom>
          <a:noFill/>
          <a:ln w="254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lIns="91407" tIns="45704" rIns="91407" bIns="45704"/>
          <a:lstStyle/>
          <a:p>
            <a:endParaRPr lang="en-US"/>
          </a:p>
        </p:txBody>
      </p:sp>
      <p:sp>
        <p:nvSpPr>
          <p:cNvPr id="37899" name="Rectangle 30">
            <a:extLst>
              <a:ext uri="{FF2B5EF4-FFF2-40B4-BE49-F238E27FC236}">
                <a16:creationId xmlns:a16="http://schemas.microsoft.com/office/drawing/2014/main" id="{A13E9C60-608C-814D-87EA-41102B102E7A}"/>
              </a:ext>
            </a:extLst>
          </p:cNvPr>
          <p:cNvSpPr>
            <a:spLocks noChangeArrowheads="1"/>
          </p:cNvSpPr>
          <p:nvPr/>
        </p:nvSpPr>
        <p:spPr bwMode="auto">
          <a:xfrm>
            <a:off x="6740525" y="4579938"/>
            <a:ext cx="747713"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30" tIns="65064" rIns="130130" bIns="65064">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marL="742950" indent="-285750" defTabSz="1800225">
              <a:defRPr sz="2400">
                <a:solidFill>
                  <a:schemeClr val="tx1"/>
                </a:solidFill>
                <a:latin typeface="Arial" panose="020B0604020202020204" pitchFamily="34" charset="0"/>
                <a:ea typeface="ＭＳ Ｐゴシック" panose="020B0600070205080204" pitchFamily="34" charset="-128"/>
              </a:defRPr>
            </a:lvl2pPr>
            <a:lvl3pPr marL="1143000" indent="-228600" defTabSz="1800225">
              <a:defRPr sz="2400">
                <a:solidFill>
                  <a:schemeClr val="tx1"/>
                </a:solidFill>
                <a:latin typeface="Arial" panose="020B0604020202020204" pitchFamily="34" charset="0"/>
                <a:ea typeface="ＭＳ Ｐゴシック" panose="020B0600070205080204" pitchFamily="34" charset="-128"/>
              </a:defRPr>
            </a:lvl3pPr>
            <a:lvl4pPr marL="1600200" indent="-228600" defTabSz="1800225">
              <a:defRPr sz="2400">
                <a:solidFill>
                  <a:schemeClr val="tx1"/>
                </a:solidFill>
                <a:latin typeface="Arial" panose="020B0604020202020204" pitchFamily="34" charset="0"/>
                <a:ea typeface="ＭＳ Ｐゴシック" panose="020B0600070205080204" pitchFamily="34" charset="-128"/>
              </a:defRPr>
            </a:lvl4pPr>
            <a:lvl5pPr marL="2057400" indent="-228600" defTabSz="1800225">
              <a:defRPr sz="2400">
                <a:solidFill>
                  <a:schemeClr val="tx1"/>
                </a:solidFill>
                <a:latin typeface="Arial" panose="020B0604020202020204" pitchFamily="34" charset="0"/>
                <a:ea typeface="ＭＳ Ｐゴシック" panose="020B0600070205080204" pitchFamily="34" charset="-128"/>
              </a:defRPr>
            </a:lvl5pPr>
            <a:lvl6pPr marL="25146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solidFill>
                  <a:srgbClr val="000000"/>
                </a:solidFill>
              </a:rPr>
              <a:t>time</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78E5BB-E635-B147-9FB6-E0E98E7FF068}"/>
              </a:ext>
            </a:extLst>
          </p:cNvPr>
          <p:cNvPicPr>
            <a:picLocks noChangeAspect="1"/>
          </p:cNvPicPr>
          <p:nvPr/>
        </p:nvPicPr>
        <p:blipFill>
          <a:blip r:embed="rId2"/>
          <a:stretch>
            <a:fillRect/>
          </a:stretch>
        </p:blipFill>
        <p:spPr>
          <a:xfrm>
            <a:off x="666337" y="1027043"/>
            <a:ext cx="7710356" cy="4452731"/>
          </a:xfrm>
          <a:prstGeom prst="rect">
            <a:avLst/>
          </a:prstGeom>
        </p:spPr>
      </p:pic>
    </p:spTree>
    <p:extLst>
      <p:ext uri="{BB962C8B-B14F-4D97-AF65-F5344CB8AC3E}">
        <p14:creationId xmlns:p14="http://schemas.microsoft.com/office/powerpoint/2010/main" val="4110396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A34CD0CB-E211-8D49-B4F5-71A78DAA4D4C}"/>
              </a:ext>
            </a:extLst>
          </p:cNvPr>
          <p:cNvSpPr>
            <a:spLocks noGrp="1" noChangeArrowheads="1"/>
          </p:cNvSpPr>
          <p:nvPr>
            <p:ph type="title"/>
          </p:nvPr>
        </p:nvSpPr>
        <p:spPr>
          <a:xfrm>
            <a:off x="533400" y="120650"/>
            <a:ext cx="7772400" cy="977900"/>
          </a:xfrm>
        </p:spPr>
        <p:txBody>
          <a:bodyPr/>
          <a:lstStyle/>
          <a:p>
            <a:pPr eaLnBrk="1" hangingPunct="1"/>
            <a:r>
              <a:rPr lang="en-US" altLang="en-US">
                <a:solidFill>
                  <a:srgbClr val="2D2DB9"/>
                </a:solidFill>
                <a:ea typeface="ＭＳ Ｐゴシック" panose="020B0600070205080204" pitchFamily="34" charset="-128"/>
              </a:rPr>
              <a:t>Tree, Web, or Coral of Life?</a:t>
            </a:r>
          </a:p>
        </p:txBody>
      </p:sp>
      <p:sp>
        <p:nvSpPr>
          <p:cNvPr id="331778" name="Rectangle 3">
            <a:extLst>
              <a:ext uri="{FF2B5EF4-FFF2-40B4-BE49-F238E27FC236}">
                <a16:creationId xmlns:a16="http://schemas.microsoft.com/office/drawing/2014/main" id="{5BA9D9D8-7380-A34C-BADF-D45CFCAE4DCD}"/>
              </a:ext>
            </a:extLst>
          </p:cNvPr>
          <p:cNvSpPr>
            <a:spLocks noGrp="1" noChangeArrowheads="1"/>
          </p:cNvSpPr>
          <p:nvPr>
            <p:ph type="body" idx="1"/>
          </p:nvPr>
        </p:nvSpPr>
        <p:spPr>
          <a:xfrm>
            <a:off x="0" y="5473700"/>
            <a:ext cx="3392488" cy="658813"/>
          </a:xfrm>
        </p:spPr>
        <p:txBody>
          <a:bodyPr/>
          <a:lstStyle/>
          <a:p>
            <a:pPr marL="299547" indent="-299547" eaLnBrk="1" hangingPunct="1">
              <a:lnSpc>
                <a:spcPct val="90000"/>
              </a:lnSpc>
              <a:buFontTx/>
              <a:buNone/>
              <a:defRPr/>
            </a:pPr>
            <a:r>
              <a:rPr lang="en-US" sz="2200" dirty="0">
                <a:solidFill>
                  <a:schemeClr val="bg1"/>
                </a:solidFill>
                <a:ea typeface="ＭＳ Ｐゴシック" charset="0"/>
                <a:cs typeface="ＭＳ Ｐゴシック" charset="0"/>
              </a:rPr>
              <a:t>Charles Darwin</a:t>
            </a:r>
          </a:p>
          <a:p>
            <a:pPr marL="179666" indent="0" eaLnBrk="1" hangingPunct="1">
              <a:lnSpc>
                <a:spcPct val="90000"/>
              </a:lnSpc>
              <a:buFontTx/>
              <a:buNone/>
              <a:defRPr/>
            </a:pPr>
            <a:r>
              <a:rPr lang="en-US" sz="1600" dirty="0">
                <a:solidFill>
                  <a:schemeClr val="bg1"/>
                </a:solidFill>
                <a:ea typeface="ＭＳ Ｐゴシック" charset="0"/>
                <a:cs typeface="ＭＳ Ｐゴシック" charset="0"/>
              </a:rPr>
              <a:t>painted by George Richmond in the late 1830</a:t>
            </a:r>
            <a:endParaRPr lang="en-US" sz="2200" dirty="0">
              <a:ea typeface="ＭＳ Ｐゴシック" charset="0"/>
              <a:cs typeface="ＭＳ Ｐゴシック" charset="0"/>
            </a:endParaRPr>
          </a:p>
        </p:txBody>
      </p:sp>
      <p:sp>
        <p:nvSpPr>
          <p:cNvPr id="39939" name="Rectangle 5">
            <a:extLst>
              <a:ext uri="{FF2B5EF4-FFF2-40B4-BE49-F238E27FC236}">
                <a16:creationId xmlns:a16="http://schemas.microsoft.com/office/drawing/2014/main" id="{0318F0E1-6A1A-914E-AAC3-45F00DCBC36C}"/>
              </a:ext>
            </a:extLst>
          </p:cNvPr>
          <p:cNvSpPr>
            <a:spLocks noChangeArrowheads="1"/>
          </p:cNvSpPr>
          <p:nvPr/>
        </p:nvSpPr>
        <p:spPr bwMode="auto">
          <a:xfrm>
            <a:off x="3848100" y="6110288"/>
            <a:ext cx="47498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67" tIns="44790" rIns="89567" bIns="44790">
            <a:spAutoFit/>
          </a:bodyPr>
          <a:lstStyle>
            <a:lvl1pPr defTabSz="893763">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93763">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93763">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93763">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93763">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93763"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93763"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93763"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93763"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000000"/>
                </a:solidFill>
                <a:latin typeface="Times New Roman" panose="02020603050405020304" pitchFamily="18" charset="0"/>
              </a:rPr>
              <a:t>Page B26 from Charles Darwin</a:t>
            </a:r>
            <a:r>
              <a:rPr lang="ja-JP" altLang="en-US" sz="1800">
                <a:solidFill>
                  <a:srgbClr val="000000"/>
                </a:solidFill>
                <a:latin typeface="Times New Roman" panose="02020603050405020304" pitchFamily="18" charset="0"/>
              </a:rPr>
              <a:t>’</a:t>
            </a:r>
            <a:r>
              <a:rPr lang="en-US" altLang="ja-JP" sz="1800">
                <a:solidFill>
                  <a:srgbClr val="000000"/>
                </a:solidFill>
                <a:latin typeface="Times New Roman" panose="02020603050405020304" pitchFamily="18" charset="0"/>
              </a:rPr>
              <a:t>s  (1809-1882) notebook (1837/38)</a:t>
            </a:r>
            <a:endParaRPr lang="en-US" altLang="en-US" sz="1800">
              <a:solidFill>
                <a:srgbClr val="000000"/>
              </a:solidFill>
              <a:latin typeface="Times New Roman" panose="02020603050405020304" pitchFamily="18" charset="0"/>
            </a:endParaRPr>
          </a:p>
        </p:txBody>
      </p:sp>
      <p:sp>
        <p:nvSpPr>
          <p:cNvPr id="1145862" name="Rectangle 6">
            <a:extLst>
              <a:ext uri="{FF2B5EF4-FFF2-40B4-BE49-F238E27FC236}">
                <a16:creationId xmlns:a16="http://schemas.microsoft.com/office/drawing/2014/main" id="{BE41796E-C531-F04E-AEEA-37040F63D0D6}"/>
              </a:ext>
            </a:extLst>
          </p:cNvPr>
          <p:cNvSpPr>
            <a:spLocks noChangeArrowheads="1"/>
          </p:cNvSpPr>
          <p:nvPr/>
        </p:nvSpPr>
        <p:spPr bwMode="auto">
          <a:xfrm>
            <a:off x="3519488" y="1223963"/>
            <a:ext cx="5470525" cy="830262"/>
          </a:xfrm>
          <a:prstGeom prst="rect">
            <a:avLst/>
          </a:prstGeom>
          <a:solidFill>
            <a:schemeClr val="accent2">
              <a:lumMod val="20000"/>
              <a:lumOff val="80000"/>
            </a:schemeClr>
          </a:solidFill>
          <a:ln w="6350">
            <a:solidFill>
              <a:schemeClr val="tx1"/>
            </a:solidFill>
            <a:miter lim="800000"/>
            <a:headEnd/>
            <a:tailEnd/>
          </a:ln>
          <a:effectLst>
            <a:outerShdw blurRad="63500" dist="38099" dir="2700000" algn="ctr" rotWithShape="0">
              <a:schemeClr val="bg2">
                <a:alpha val="74998"/>
              </a:schemeClr>
            </a:outerShdw>
          </a:effectLst>
        </p:spPr>
        <p:txBody>
          <a:bodyPr lIns="89567" tIns="44790" rIns="89567" bIns="44790">
            <a:spAutoFit/>
          </a:bodyPr>
          <a:lstStyle>
            <a:lvl1pPr defTabSz="893763"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9376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93763"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93763"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93763"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937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937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937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937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ja-JP" altLang="en-US" i="1">
                <a:solidFill>
                  <a:srgbClr val="000000"/>
                </a:solidFill>
                <a:latin typeface="Times New Roman" panose="02020603050405020304" pitchFamily="18" charset="0"/>
              </a:rPr>
              <a:t>“</a:t>
            </a:r>
            <a:r>
              <a:rPr lang="en-US" altLang="ja-JP" i="1">
                <a:solidFill>
                  <a:srgbClr val="000000"/>
                </a:solidFill>
                <a:latin typeface="Times New Roman" panose="02020603050405020304" pitchFamily="18" charset="0"/>
              </a:rPr>
              <a:t>The tree of life should perhaps be called the coral of life, base of branches dead</a:t>
            </a:r>
            <a:r>
              <a:rPr lang="ja-JP" altLang="en-US" i="1">
                <a:solidFill>
                  <a:srgbClr val="000000"/>
                </a:solidFill>
                <a:latin typeface="Times New Roman" panose="02020603050405020304" pitchFamily="18" charset="0"/>
              </a:rPr>
              <a:t>”</a:t>
            </a:r>
            <a:r>
              <a:rPr lang="en-US" altLang="ja-JP" i="1">
                <a:solidFill>
                  <a:srgbClr val="000000"/>
                </a:solidFill>
                <a:latin typeface="Times New Roman" panose="02020603050405020304" pitchFamily="18" charset="0"/>
              </a:rPr>
              <a:t> </a:t>
            </a:r>
            <a:endParaRPr lang="en-US" altLang="en-US" sz="1800" i="1">
              <a:solidFill>
                <a:srgbClr val="000000"/>
              </a:solidFill>
              <a:latin typeface="Times New Roman" panose="02020603050405020304" pitchFamily="18" charset="0"/>
            </a:endParaRPr>
          </a:p>
        </p:txBody>
      </p:sp>
      <p:pic>
        <p:nvPicPr>
          <p:cNvPr id="1145863" name="Picture 7" descr="Darwin script Coral of Life">
            <a:extLst>
              <a:ext uri="{FF2B5EF4-FFF2-40B4-BE49-F238E27FC236}">
                <a16:creationId xmlns:a16="http://schemas.microsoft.com/office/drawing/2014/main" id="{A558701D-B8CE-A94E-AFBB-E527FAC38C3D}"/>
              </a:ext>
            </a:extLst>
          </p:cNvPr>
          <p:cNvPicPr>
            <a:picLocks noChangeAspect="1" noChangeArrowheads="1"/>
          </p:cNvPicPr>
          <p:nvPr/>
        </p:nvPicPr>
        <p:blipFill>
          <a:blip r:embed="rId3"/>
          <a:srcRect/>
          <a:stretch>
            <a:fillRect/>
          </a:stretch>
        </p:blipFill>
        <p:spPr bwMode="auto">
          <a:xfrm>
            <a:off x="4178877" y="2241177"/>
            <a:ext cx="4064000" cy="3794592"/>
          </a:xfrm>
          <a:prstGeom prst="rect">
            <a:avLst/>
          </a:prstGeom>
          <a:noFill/>
          <a:ln>
            <a:solidFill>
              <a:schemeClr val="accent2">
                <a:lumMod val="20000"/>
                <a:lumOff val="80000"/>
              </a:schemeClr>
            </a:solidFill>
          </a:ln>
          <a:effectLst>
            <a:glow rad="63500">
              <a:schemeClr val="accent2">
                <a:alpha val="75000"/>
              </a:schemeClr>
            </a:glow>
            <a:outerShdw blurRad="50800" dist="38100" dir="2700000" algn="br">
              <a:srgbClr val="000000">
                <a:alpha val="43000"/>
              </a:srgbClr>
            </a:outerShdw>
          </a:effectLst>
        </p:spPr>
      </p:pic>
      <p:pic>
        <p:nvPicPr>
          <p:cNvPr id="39942" name="Picture 1">
            <a:extLst>
              <a:ext uri="{FF2B5EF4-FFF2-40B4-BE49-F238E27FC236}">
                <a16:creationId xmlns:a16="http://schemas.microsoft.com/office/drawing/2014/main" id="{046BF22B-3847-2549-A4F0-61A1E96CDC3A}"/>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9374" y="982662"/>
            <a:ext cx="3356659" cy="449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4183" name="Picture 7" descr="Gorgonian+Fan+Coral+02">
            <a:extLst>
              <a:ext uri="{FF2B5EF4-FFF2-40B4-BE49-F238E27FC236}">
                <a16:creationId xmlns:a16="http://schemas.microsoft.com/office/drawing/2014/main" id="{EEC063DB-5B27-6849-AA68-73A1F4B37D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4181" name="Picture 5" descr="PillarCoral">
            <a:extLst>
              <a:ext uri="{FF2B5EF4-FFF2-40B4-BE49-F238E27FC236}">
                <a16:creationId xmlns:a16="http://schemas.microsoft.com/office/drawing/2014/main" id="{62F28853-B41C-9447-AB61-9AE6147017F8}"/>
              </a:ext>
            </a:extLst>
          </p:cNvPr>
          <p:cNvPicPr>
            <a:picLocks noChangeAspect="1" noChangeArrowheads="1"/>
          </p:cNvPicPr>
          <p:nvPr/>
        </p:nvPicPr>
        <p:blipFill>
          <a:blip r:embed="rId4"/>
          <a:srcRect/>
          <a:stretch>
            <a:fillRect/>
          </a:stretch>
        </p:blipFill>
        <p:spPr bwMode="auto">
          <a:xfrm>
            <a:off x="0" y="788988"/>
            <a:ext cx="3867150" cy="5830887"/>
          </a:xfrm>
          <a:prstGeom prst="rect">
            <a:avLst/>
          </a:prstGeom>
          <a:noFill/>
          <a:effectLst>
            <a:outerShdw blurRad="63500" dist="38099" dir="2700000" algn="ctr" rotWithShape="0">
              <a:srgbClr val="000000">
                <a:alpha val="74998"/>
              </a:srgbClr>
            </a:outerShdw>
          </a:effectLst>
        </p:spPr>
      </p:pic>
      <p:sp>
        <p:nvSpPr>
          <p:cNvPr id="41987" name="Rectangle 2">
            <a:extLst>
              <a:ext uri="{FF2B5EF4-FFF2-40B4-BE49-F238E27FC236}">
                <a16:creationId xmlns:a16="http://schemas.microsoft.com/office/drawing/2014/main" id="{67E0E097-BFE4-0449-AAE0-B68C90ED0EAB}"/>
              </a:ext>
            </a:extLst>
          </p:cNvPr>
          <p:cNvSpPr>
            <a:spLocks noGrp="1" noChangeArrowheads="1"/>
          </p:cNvSpPr>
          <p:nvPr>
            <p:ph type="title"/>
          </p:nvPr>
        </p:nvSpPr>
        <p:spPr>
          <a:xfrm>
            <a:off x="2997200" y="0"/>
            <a:ext cx="6146800" cy="774700"/>
          </a:xfrm>
        </p:spPr>
        <p:txBody>
          <a:bodyPr/>
          <a:lstStyle/>
          <a:p>
            <a:pPr eaLnBrk="1" hangingPunct="1"/>
            <a:r>
              <a:rPr lang="en-US" altLang="en-US"/>
              <a:t>Which Type of Coral? </a:t>
            </a:r>
          </a:p>
        </p:txBody>
      </p:sp>
      <p:grpSp>
        <p:nvGrpSpPr>
          <p:cNvPr id="2" name="Group 9">
            <a:extLst>
              <a:ext uri="{FF2B5EF4-FFF2-40B4-BE49-F238E27FC236}">
                <a16:creationId xmlns:a16="http://schemas.microsoft.com/office/drawing/2014/main" id="{C212744B-C8A5-FE4C-88CF-89686ED37EEE}"/>
              </a:ext>
            </a:extLst>
          </p:cNvPr>
          <p:cNvGrpSpPr>
            <a:grpSpLocks/>
          </p:cNvGrpSpPr>
          <p:nvPr/>
        </p:nvGrpSpPr>
        <p:grpSpPr bwMode="auto">
          <a:xfrm>
            <a:off x="1982788" y="2678113"/>
            <a:ext cx="7085012" cy="4179887"/>
            <a:chOff x="1249" y="1687"/>
            <a:chExt cx="4463" cy="2633"/>
          </a:xfrm>
        </p:grpSpPr>
        <p:pic>
          <p:nvPicPr>
            <p:cNvPr id="41989" name="Picture 8">
              <a:extLst>
                <a:ext uri="{FF2B5EF4-FFF2-40B4-BE49-F238E27FC236}">
                  <a16:creationId xmlns:a16="http://schemas.microsoft.com/office/drawing/2014/main" id="{75DC2C44-AF0A-AE45-85BD-2DFED1C3AE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4" y="1687"/>
              <a:ext cx="2478" cy="257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4180" name="Picture 4" descr="Coral_stained_hg">
              <a:extLst>
                <a:ext uri="{FF2B5EF4-FFF2-40B4-BE49-F238E27FC236}">
                  <a16:creationId xmlns:a16="http://schemas.microsoft.com/office/drawing/2014/main" id="{F630EE5E-2473-9040-A907-9947FD00FC58}"/>
                </a:ext>
              </a:extLst>
            </p:cNvPr>
            <p:cNvPicPr>
              <a:picLocks noChangeAspect="1" noChangeArrowheads="1"/>
            </p:cNvPicPr>
            <p:nvPr/>
          </p:nvPicPr>
          <p:blipFill>
            <a:blip r:embed="rId6"/>
            <a:srcRect/>
            <a:stretch>
              <a:fillRect/>
            </a:stretch>
          </p:blipFill>
          <p:spPr bwMode="auto">
            <a:xfrm>
              <a:off x="1249" y="2189"/>
              <a:ext cx="2559" cy="2131"/>
            </a:xfrm>
            <a:prstGeom prst="rect">
              <a:avLst/>
            </a:prstGeom>
            <a:noFill/>
            <a:effectLst>
              <a:outerShdw blurRad="63500" dist="38099" dir="2700000" algn="ctr" rotWithShape="0">
                <a:srgbClr val="000000">
                  <a:alpha val="74998"/>
                </a:srgbClr>
              </a:outerShdw>
            </a:effectLst>
          </p:spPr>
        </p:pic>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741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7418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3458D"/>
        </a:solidFill>
        <a:effectLst/>
      </p:bgPr>
    </p:bg>
    <p:spTree>
      <p:nvGrpSpPr>
        <p:cNvPr id="1" name=""/>
        <p:cNvGrpSpPr/>
        <p:nvPr/>
      </p:nvGrpSpPr>
      <p:grpSpPr>
        <a:xfrm>
          <a:off x="0" y="0"/>
          <a:ext cx="0" cy="0"/>
          <a:chOff x="0" y="0"/>
          <a:chExt cx="0" cy="0"/>
        </a:xfrm>
      </p:grpSpPr>
      <p:sp>
        <p:nvSpPr>
          <p:cNvPr id="44034" name="Rectangle 1026">
            <a:extLst>
              <a:ext uri="{FF2B5EF4-FFF2-40B4-BE49-F238E27FC236}">
                <a16:creationId xmlns:a16="http://schemas.microsoft.com/office/drawing/2014/main" id="{3CBD4D41-4D0A-4D4C-9977-EBF203E6ED67}"/>
              </a:ext>
            </a:extLst>
          </p:cNvPr>
          <p:cNvSpPr>
            <a:spLocks noGrp="1" noChangeArrowheads="1"/>
          </p:cNvSpPr>
          <p:nvPr>
            <p:ph type="title"/>
          </p:nvPr>
        </p:nvSpPr>
        <p:spPr>
          <a:xfrm>
            <a:off x="417098" y="159026"/>
            <a:ext cx="8020878" cy="1143000"/>
          </a:xfrm>
        </p:spPr>
        <p:txBody>
          <a:bodyPr/>
          <a:lstStyle/>
          <a:p>
            <a:pPr algn="l" eaLnBrk="1" hangingPunct="1"/>
            <a:r>
              <a:rPr lang="en-US" altLang="en-US" sz="3600" dirty="0">
                <a:solidFill>
                  <a:schemeClr val="bg1"/>
                </a:solidFill>
              </a:rPr>
              <a:t>Darwin</a:t>
            </a:r>
            <a:r>
              <a:rPr lang="ja-JP" altLang="en-US" sz="3600">
                <a:solidFill>
                  <a:schemeClr val="bg1"/>
                </a:solidFill>
                <a:ea typeface="ＭＳ Ｐゴシック" panose="020B0600070205080204" pitchFamily="34" charset="-128"/>
              </a:rPr>
              <a:t>’</a:t>
            </a:r>
            <a:r>
              <a:rPr lang="en-US" altLang="ja-JP" sz="3600" dirty="0">
                <a:solidFill>
                  <a:schemeClr val="bg1"/>
                </a:solidFill>
                <a:ea typeface="ＭＳ Ｐゴシック" panose="020B0600070205080204" pitchFamily="34" charset="-128"/>
              </a:rPr>
              <a:t>s coral was a red algae</a:t>
            </a:r>
            <a:br>
              <a:rPr lang="en-US" altLang="ja-JP" dirty="0">
                <a:solidFill>
                  <a:schemeClr val="bg1"/>
                </a:solidFill>
                <a:ea typeface="ＭＳ Ｐゴシック" panose="020B0600070205080204" pitchFamily="34" charset="-128"/>
              </a:rPr>
            </a:br>
            <a:r>
              <a:rPr lang="en-US" altLang="ja-JP" sz="2400" i="1" dirty="0">
                <a:solidFill>
                  <a:schemeClr val="bg1"/>
                </a:solidFill>
                <a:ea typeface="ＭＳ Ｐゴシック" panose="020B0600070205080204" pitchFamily="34" charset="-128"/>
              </a:rPr>
              <a:t>(</a:t>
            </a:r>
            <a:r>
              <a:rPr lang="en-US" altLang="ja-JP" sz="2400" i="1" dirty="0" err="1">
                <a:solidFill>
                  <a:schemeClr val="bg1"/>
                </a:solidFill>
                <a:ea typeface="ＭＳ Ｐゴシック" panose="020B0600070205080204" pitchFamily="34" charset="-128"/>
              </a:rPr>
              <a:t>Bossea</a:t>
            </a:r>
            <a:r>
              <a:rPr lang="en-US" altLang="ja-JP" sz="2400" i="1" dirty="0">
                <a:solidFill>
                  <a:schemeClr val="bg1"/>
                </a:solidFill>
                <a:ea typeface="ＭＳ Ｐゴシック" panose="020B0600070205080204" pitchFamily="34" charset="-128"/>
              </a:rPr>
              <a:t> </a:t>
            </a:r>
            <a:r>
              <a:rPr lang="en-US" altLang="ja-JP" sz="2400" i="1" dirty="0" err="1">
                <a:solidFill>
                  <a:schemeClr val="bg1"/>
                </a:solidFill>
                <a:ea typeface="ＭＳ Ｐゴシック" panose="020B0600070205080204" pitchFamily="34" charset="-128"/>
              </a:rPr>
              <a:t>orbignyana</a:t>
            </a:r>
            <a:r>
              <a:rPr lang="en-US" altLang="ja-JP" sz="2400" i="1" dirty="0">
                <a:solidFill>
                  <a:schemeClr val="bg1"/>
                </a:solidFill>
                <a:ea typeface="ＭＳ Ｐゴシック" panose="020B0600070205080204" pitchFamily="34" charset="-128"/>
              </a:rPr>
              <a:t>)</a:t>
            </a:r>
            <a:endParaRPr lang="en-US" altLang="en-US" dirty="0">
              <a:solidFill>
                <a:schemeClr val="bg1"/>
              </a:solidFill>
            </a:endParaRPr>
          </a:p>
        </p:txBody>
      </p:sp>
      <p:sp>
        <p:nvSpPr>
          <p:cNvPr id="44035" name="Rectangle 1029">
            <a:extLst>
              <a:ext uri="{FF2B5EF4-FFF2-40B4-BE49-F238E27FC236}">
                <a16:creationId xmlns:a16="http://schemas.microsoft.com/office/drawing/2014/main" id="{BF312791-67F0-8F4E-B680-95FFA898EB97}"/>
              </a:ext>
            </a:extLst>
          </p:cNvPr>
          <p:cNvSpPr>
            <a:spLocks noChangeArrowheads="1"/>
          </p:cNvSpPr>
          <p:nvPr/>
        </p:nvSpPr>
        <p:spPr bwMode="auto">
          <a:xfrm>
            <a:off x="1447799" y="4991100"/>
            <a:ext cx="6543261"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spcBef>
                <a:spcPct val="20000"/>
              </a:spcBef>
            </a:pPr>
            <a:r>
              <a:rPr lang="en-US" altLang="en-US" sz="1600" dirty="0">
                <a:solidFill>
                  <a:schemeClr val="bg1"/>
                </a:solidFill>
              </a:rPr>
              <a:t>From Florian </a:t>
            </a:r>
            <a:r>
              <a:rPr lang="en-US" altLang="en-US" sz="1600" dirty="0" err="1">
                <a:solidFill>
                  <a:schemeClr val="bg1"/>
                </a:solidFill>
              </a:rPr>
              <a:t>Maderspacher</a:t>
            </a:r>
            <a:r>
              <a:rPr lang="en-US" altLang="en-US" sz="1600" dirty="0">
                <a:solidFill>
                  <a:schemeClr val="bg1"/>
                </a:solidFill>
              </a:rPr>
              <a:t>: </a:t>
            </a:r>
          </a:p>
          <a:p>
            <a:pPr eaLnBrk="1" hangingPunct="1">
              <a:lnSpc>
                <a:spcPct val="80000"/>
              </a:lnSpc>
              <a:spcBef>
                <a:spcPct val="20000"/>
              </a:spcBef>
            </a:pPr>
            <a:r>
              <a:rPr lang="ja-JP" altLang="en-US" sz="1600">
                <a:solidFill>
                  <a:schemeClr val="bg1"/>
                </a:solidFill>
              </a:rPr>
              <a:t>“</a:t>
            </a:r>
            <a:r>
              <a:rPr lang="en-US" altLang="ja-JP" sz="1600" dirty="0">
                <a:solidFill>
                  <a:schemeClr val="bg1"/>
                </a:solidFill>
              </a:rPr>
              <a:t>The captivating coral--the origins of early evolutionary imagery.</a:t>
            </a:r>
            <a:r>
              <a:rPr lang="ja-JP" altLang="en-US" sz="1600">
                <a:solidFill>
                  <a:schemeClr val="bg1"/>
                </a:solidFill>
              </a:rPr>
              <a:t>”</a:t>
            </a:r>
            <a:r>
              <a:rPr lang="en-US" altLang="ja-JP" sz="1600" dirty="0">
                <a:solidFill>
                  <a:schemeClr val="bg1"/>
                </a:solidFill>
              </a:rPr>
              <a:t> </a:t>
            </a:r>
          </a:p>
          <a:p>
            <a:pPr eaLnBrk="1" hangingPunct="1">
              <a:lnSpc>
                <a:spcPct val="80000"/>
              </a:lnSpc>
              <a:spcBef>
                <a:spcPct val="20000"/>
              </a:spcBef>
            </a:pPr>
            <a:r>
              <a:rPr lang="en-US" altLang="en-US" sz="1600" dirty="0" err="1">
                <a:solidFill>
                  <a:schemeClr val="bg1"/>
                </a:solidFill>
              </a:rPr>
              <a:t>Curr</a:t>
            </a:r>
            <a:r>
              <a:rPr lang="en-US" altLang="en-US" sz="1600" dirty="0">
                <a:solidFill>
                  <a:schemeClr val="bg1"/>
                </a:solidFill>
              </a:rPr>
              <a:t> </a:t>
            </a:r>
            <a:r>
              <a:rPr lang="en-US" altLang="en-US" sz="1600" dirty="0" err="1">
                <a:solidFill>
                  <a:schemeClr val="bg1"/>
                </a:solidFill>
              </a:rPr>
              <a:t>Biol</a:t>
            </a:r>
            <a:r>
              <a:rPr lang="en-US" altLang="en-US" sz="1600" dirty="0">
                <a:solidFill>
                  <a:schemeClr val="bg1"/>
                </a:solidFill>
              </a:rPr>
              <a:t> 16: R476-8  2006 </a:t>
            </a:r>
            <a:endParaRPr lang="en-US" altLang="en-US" sz="2000" dirty="0">
              <a:solidFill>
                <a:schemeClr val="bg1"/>
              </a:solidFill>
            </a:endParaRPr>
          </a:p>
        </p:txBody>
      </p:sp>
      <p:sp>
        <p:nvSpPr>
          <p:cNvPr id="44036" name="Rectangle 1030">
            <a:extLst>
              <a:ext uri="{FF2B5EF4-FFF2-40B4-BE49-F238E27FC236}">
                <a16:creationId xmlns:a16="http://schemas.microsoft.com/office/drawing/2014/main" id="{8F2A24AA-E49D-C04C-B8C2-DAE719EE6E7E}"/>
              </a:ext>
            </a:extLst>
          </p:cNvPr>
          <p:cNvSpPr>
            <a:spLocks noChangeArrowheads="1"/>
          </p:cNvSpPr>
          <p:nvPr/>
        </p:nvSpPr>
        <p:spPr bwMode="auto">
          <a:xfrm>
            <a:off x="1387475" y="4176713"/>
            <a:ext cx="6080125" cy="730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solidFill>
                  <a:srgbClr val="000014"/>
                </a:solidFill>
              </a:rPr>
              <a:t>The captivating coral. According to the ideas of Horst Bredekamp, parts of the diagram in Darwin's origin of species (centre) more or less directly reflect the branching properties of a specimen Darwin collected himself. </a:t>
            </a:r>
            <a:endParaRPr lang="en-US" altLang="en-US"/>
          </a:p>
        </p:txBody>
      </p:sp>
      <p:pic>
        <p:nvPicPr>
          <p:cNvPr id="1075207" name="Picture 1031" descr="0">
            <a:extLst>
              <a:ext uri="{FF2B5EF4-FFF2-40B4-BE49-F238E27FC236}">
                <a16:creationId xmlns:a16="http://schemas.microsoft.com/office/drawing/2014/main" id="{CB691586-2A31-7949-96EF-6E3E31442CA5}"/>
              </a:ext>
            </a:extLst>
          </p:cNvPr>
          <p:cNvPicPr>
            <a:picLocks noChangeAspect="1" noChangeArrowheads="1"/>
          </p:cNvPicPr>
          <p:nvPr/>
        </p:nvPicPr>
        <p:blipFill>
          <a:blip r:embed="rId3"/>
          <a:srcRect/>
          <a:stretch>
            <a:fillRect/>
          </a:stretch>
        </p:blipFill>
        <p:spPr bwMode="auto">
          <a:xfrm>
            <a:off x="639763" y="1733550"/>
            <a:ext cx="7685087" cy="2454275"/>
          </a:xfrm>
          <a:prstGeom prst="rect">
            <a:avLst/>
          </a:prstGeom>
          <a:noFill/>
          <a:effectLst>
            <a:outerShdw blurRad="63500" dist="38099" dir="2700000" algn="ctr" rotWithShape="0">
              <a:srgbClr val="000000">
                <a:alpha val="74998"/>
              </a:srgbClr>
            </a:outerShdw>
          </a:effectLst>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4370" name="Picture 2" descr="tree1dark">
            <a:extLst>
              <a:ext uri="{FF2B5EF4-FFF2-40B4-BE49-F238E27FC236}">
                <a16:creationId xmlns:a16="http://schemas.microsoft.com/office/drawing/2014/main" id="{9B30DA81-B7F0-D448-A1B6-6BDB7495F443}"/>
              </a:ext>
            </a:extLst>
          </p:cNvPr>
          <p:cNvPicPr>
            <a:picLocks noChangeAspect="1" noChangeArrowheads="1"/>
          </p:cNvPicPr>
          <p:nvPr/>
        </p:nvPicPr>
        <p:blipFill>
          <a:blip r:embed="rId3"/>
          <a:srcRect/>
          <a:stretch>
            <a:fillRect/>
          </a:stretch>
        </p:blipFill>
        <p:spPr bwMode="auto">
          <a:xfrm>
            <a:off x="1063625" y="930275"/>
            <a:ext cx="6996113" cy="5591175"/>
          </a:xfrm>
          <a:prstGeom prst="rect">
            <a:avLst/>
          </a:prstGeom>
          <a:noFill/>
          <a:effectLst>
            <a:outerShdw blurRad="63500" dist="38099" dir="2700000" algn="ctr" rotWithShape="0">
              <a:srgbClr val="000000">
                <a:alpha val="74998"/>
              </a:srgbClr>
            </a:outerShdw>
          </a:effectLst>
        </p:spPr>
      </p:pic>
      <p:pic>
        <p:nvPicPr>
          <p:cNvPr id="954371" name="Picture 3" descr="tree1medium">
            <a:extLst>
              <a:ext uri="{FF2B5EF4-FFF2-40B4-BE49-F238E27FC236}">
                <a16:creationId xmlns:a16="http://schemas.microsoft.com/office/drawing/2014/main" id="{4B552D25-933E-7049-AFA4-DF7D4E90E580}"/>
              </a:ext>
            </a:extLst>
          </p:cNvPr>
          <p:cNvPicPr>
            <a:picLocks noChangeAspect="1" noChangeArrowheads="1"/>
          </p:cNvPicPr>
          <p:nvPr/>
        </p:nvPicPr>
        <p:blipFill>
          <a:blip r:embed="rId4"/>
          <a:srcRect/>
          <a:stretch>
            <a:fillRect/>
          </a:stretch>
        </p:blipFill>
        <p:spPr bwMode="auto">
          <a:xfrm>
            <a:off x="1052513" y="919163"/>
            <a:ext cx="7010400" cy="5602287"/>
          </a:xfrm>
          <a:prstGeom prst="rect">
            <a:avLst/>
          </a:prstGeom>
          <a:noFill/>
          <a:effectLst>
            <a:outerShdw blurRad="63500" dist="38099" dir="2700000" algn="ctr" rotWithShape="0">
              <a:srgbClr val="000000">
                <a:alpha val="74998"/>
              </a:srgbClr>
            </a:outerShdw>
          </a:effectLst>
        </p:spPr>
      </p:pic>
      <p:sp>
        <p:nvSpPr>
          <p:cNvPr id="954372" name="Line 4">
            <a:extLst>
              <a:ext uri="{FF2B5EF4-FFF2-40B4-BE49-F238E27FC236}">
                <a16:creationId xmlns:a16="http://schemas.microsoft.com/office/drawing/2014/main" id="{6694EF56-E1D0-844C-A64E-F027ABF209E8}"/>
              </a:ext>
            </a:extLst>
          </p:cNvPr>
          <p:cNvSpPr>
            <a:spLocks noChangeShapeType="1"/>
          </p:cNvSpPr>
          <p:nvPr/>
        </p:nvSpPr>
        <p:spPr bwMode="auto">
          <a:xfrm flipH="1">
            <a:off x="5562600" y="2349500"/>
            <a:ext cx="53340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6084" name="Text Box 5">
            <a:extLst>
              <a:ext uri="{FF2B5EF4-FFF2-40B4-BE49-F238E27FC236}">
                <a16:creationId xmlns:a16="http://schemas.microsoft.com/office/drawing/2014/main" id="{801922E2-8F22-B345-A392-A2DAEFB0080F}"/>
              </a:ext>
            </a:extLst>
          </p:cNvPr>
          <p:cNvSpPr txBox="1">
            <a:spLocks noChangeArrowheads="1"/>
          </p:cNvSpPr>
          <p:nvPr/>
        </p:nvSpPr>
        <p:spPr bwMode="auto">
          <a:xfrm>
            <a:off x="2444750" y="228600"/>
            <a:ext cx="4254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a:t>The Coral of Life (Darwin)</a:t>
            </a:r>
            <a:endParaRPr lang="en-US"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54371"/>
                                        </p:tgtEl>
                                        <p:attrNameLst>
                                          <p:attrName>style.visibility</p:attrName>
                                        </p:attrNameLst>
                                      </p:cBhvr>
                                      <p:to>
                                        <p:strVal val="visible"/>
                                      </p:to>
                                    </p:set>
                                    <p:animEffect transition="in" filter="dissolve">
                                      <p:cBhvr>
                                        <p:cTn id="7" dur="500"/>
                                        <p:tgtEl>
                                          <p:spTgt spid="9543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954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321" name="Picture 1">
            <a:extLst>
              <a:ext uri="{FF2B5EF4-FFF2-40B4-BE49-F238E27FC236}">
                <a16:creationId xmlns:a16="http://schemas.microsoft.com/office/drawing/2014/main" id="{E7AE1096-964E-CD4D-B285-C6A178E87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1350" y="6186488"/>
            <a:ext cx="2065338"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2" name="Picture 3">
            <a:extLst>
              <a:ext uri="{FF2B5EF4-FFF2-40B4-BE49-F238E27FC236}">
                <a16:creationId xmlns:a16="http://schemas.microsoft.com/office/drawing/2014/main" id="{1D3863A6-EA78-E447-BC3A-4A4CAE771E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1550" y="1147763"/>
            <a:ext cx="4659313"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4">
            <a:extLst>
              <a:ext uri="{FF2B5EF4-FFF2-40B4-BE49-F238E27FC236}">
                <a16:creationId xmlns:a16="http://schemas.microsoft.com/office/drawing/2014/main" id="{98AEE422-7F1C-A143-A231-6B36DE2E6C65}"/>
              </a:ext>
            </a:extLst>
          </p:cNvPr>
          <p:cNvSpPr txBox="1">
            <a:spLocks noChangeArrowheads="1"/>
          </p:cNvSpPr>
          <p:nvPr/>
        </p:nvSpPr>
        <p:spPr bwMode="auto">
          <a:xfrm>
            <a:off x="149225" y="6540500"/>
            <a:ext cx="6611938"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12800">
              <a:lnSpc>
                <a:spcPct val="97000"/>
              </a:lnSpc>
              <a:spcAft>
                <a:spcPts val="1275"/>
              </a:spcAft>
              <a:buClr>
                <a:srgbClr val="000000"/>
              </a:buClr>
              <a:buSzPct val="4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sz="29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marL="742950" indent="-285750" defTabSz="812800">
              <a:lnSpc>
                <a:spcPct val="97000"/>
              </a:lnSpc>
              <a:spcAft>
                <a:spcPts val="1025"/>
              </a:spcAft>
              <a:buClr>
                <a:srgbClr val="000000"/>
              </a:buClr>
              <a:buSzPct val="7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marL="1143000" indent="-228600" defTabSz="812800">
              <a:lnSpc>
                <a:spcPct val="97000"/>
              </a:lnSpc>
              <a:spcAft>
                <a:spcPts val="763"/>
              </a:spcAft>
              <a:buClr>
                <a:srgbClr val="000000"/>
              </a:buClr>
              <a:buSzPct val="4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sz="2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marL="1600200" indent="-228600" defTabSz="812800">
              <a:lnSpc>
                <a:spcPct val="97000"/>
              </a:lnSpc>
              <a:spcAft>
                <a:spcPts val="513"/>
              </a:spcAft>
              <a:buClr>
                <a:srgbClr val="000000"/>
              </a:buClr>
              <a:buSzPct val="7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marL="2057400" indent="-228600" defTabSz="812800">
              <a:lnSpc>
                <a:spcPct val="97000"/>
              </a:lnSpc>
              <a:spcAft>
                <a:spcPts val="263"/>
              </a:spcAft>
              <a:buClr>
                <a:srgbClr val="000000"/>
              </a:buClr>
              <a:buSzPct val="4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812800" eaLnBrk="0" fontAlgn="base" hangingPunct="0">
              <a:lnSpc>
                <a:spcPct val="97000"/>
              </a:lnSpc>
              <a:spcBef>
                <a:spcPct val="0"/>
              </a:spcBef>
              <a:spcAft>
                <a:spcPts val="263"/>
              </a:spcAft>
              <a:buClr>
                <a:srgbClr val="000000"/>
              </a:buClr>
              <a:buSzPct val="4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812800" eaLnBrk="0" fontAlgn="base" hangingPunct="0">
              <a:lnSpc>
                <a:spcPct val="97000"/>
              </a:lnSpc>
              <a:spcBef>
                <a:spcPct val="0"/>
              </a:spcBef>
              <a:spcAft>
                <a:spcPts val="263"/>
              </a:spcAft>
              <a:buClr>
                <a:srgbClr val="000000"/>
              </a:buClr>
              <a:buSzPct val="4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812800" eaLnBrk="0" fontAlgn="base" hangingPunct="0">
              <a:lnSpc>
                <a:spcPct val="97000"/>
              </a:lnSpc>
              <a:spcBef>
                <a:spcPct val="0"/>
              </a:spcBef>
              <a:spcAft>
                <a:spcPts val="263"/>
              </a:spcAft>
              <a:buClr>
                <a:srgbClr val="000000"/>
              </a:buClr>
              <a:buSzPct val="4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812800" eaLnBrk="0" fontAlgn="base" hangingPunct="0">
              <a:lnSpc>
                <a:spcPct val="97000"/>
              </a:lnSpc>
              <a:spcBef>
                <a:spcPct val="0"/>
              </a:spcBef>
              <a:spcAft>
                <a:spcPts val="263"/>
              </a:spcAft>
              <a:buClr>
                <a:srgbClr val="000000"/>
              </a:buClr>
              <a:buSzPct val="4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hangingPunct="1">
              <a:spcAft>
                <a:spcPct val="0"/>
              </a:spcAft>
              <a:buFontTx/>
              <a:buNone/>
            </a:pPr>
            <a:r>
              <a:rPr lang="en-GB" altLang="en-US" sz="1300" b="1">
                <a:latin typeface="Arial" panose="020B0604020202020204" pitchFamily="34" charset="0"/>
                <a:ea typeface="ＭＳ Ｐゴシック" panose="020B0600070205080204" pitchFamily="34" charset="-128"/>
              </a:rPr>
              <a:t>Gogarten, J.P.,  Doolittle, W.F., </a:t>
            </a:r>
            <a:r>
              <a:rPr lang="en-US" altLang="en-US" sz="1300" b="1">
                <a:latin typeface="Arial" panose="020B0604020202020204" pitchFamily="34" charset="0"/>
                <a:ea typeface="ＭＳ Ｐゴシック" panose="020B0600070205080204" pitchFamily="34" charset="-128"/>
              </a:rPr>
              <a:t>Lawrence, J.G.,</a:t>
            </a:r>
            <a:r>
              <a:rPr lang="en-GB" altLang="en-US" sz="1300" b="1">
                <a:latin typeface="Arial" panose="020B0604020202020204" pitchFamily="34" charset="0"/>
                <a:ea typeface="ＭＳ Ｐゴシック" panose="020B0600070205080204" pitchFamily="34" charset="-128"/>
              </a:rPr>
              <a:t>  Mol. Biol. Evol. 2002 19:2226-2238.</a:t>
            </a:r>
          </a:p>
        </p:txBody>
      </p:sp>
      <p:sp>
        <p:nvSpPr>
          <p:cNvPr id="56324" name="Text Box 5">
            <a:extLst>
              <a:ext uri="{FF2B5EF4-FFF2-40B4-BE49-F238E27FC236}">
                <a16:creationId xmlns:a16="http://schemas.microsoft.com/office/drawing/2014/main" id="{DF76E792-9FA2-924F-842B-96E906B4FEF1}"/>
              </a:ext>
            </a:extLst>
          </p:cNvPr>
          <p:cNvSpPr txBox="1">
            <a:spLocks noChangeArrowheads="1"/>
          </p:cNvSpPr>
          <p:nvPr/>
        </p:nvSpPr>
        <p:spPr bwMode="auto">
          <a:xfrm>
            <a:off x="163513" y="161925"/>
            <a:ext cx="8815387"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307" tIns="40138" rIns="80307" bIns="40138" anchor="ctr"/>
          <a:lstStyle>
            <a:lvl1pPr defTabSz="812800">
              <a:lnSpc>
                <a:spcPct val="97000"/>
              </a:lnSpc>
              <a:spcAft>
                <a:spcPts val="1275"/>
              </a:spcAft>
              <a:buClr>
                <a:srgbClr val="000000"/>
              </a:buClr>
              <a:buSzPct val="45000"/>
              <a:buFont typeface="StarSymbol" charset="0"/>
              <a:buChar char="●"/>
              <a:defRPr sz="29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marL="742950" indent="-285750" defTabSz="812800">
              <a:lnSpc>
                <a:spcPct val="97000"/>
              </a:lnSpc>
              <a:spcAft>
                <a:spcPts val="1025"/>
              </a:spcAft>
              <a:buClr>
                <a:srgbClr val="000000"/>
              </a:buClr>
              <a:buSzPct val="75000"/>
              <a:buFont typeface="StarSymbol" charset="0"/>
              <a:buChar char="–"/>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marL="1143000" indent="-228600" defTabSz="812800">
              <a:lnSpc>
                <a:spcPct val="97000"/>
              </a:lnSpc>
              <a:spcAft>
                <a:spcPts val="763"/>
              </a:spcAft>
              <a:buClr>
                <a:srgbClr val="000000"/>
              </a:buClr>
              <a:buSzPct val="45000"/>
              <a:buFont typeface="StarSymbol" charset="0"/>
              <a:buChar char="●"/>
              <a:defRPr sz="2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marL="1600200" indent="-228600" defTabSz="812800">
              <a:lnSpc>
                <a:spcPct val="97000"/>
              </a:lnSpc>
              <a:spcAft>
                <a:spcPts val="513"/>
              </a:spcAft>
              <a:buClr>
                <a:srgbClr val="000000"/>
              </a:buClr>
              <a:buSzPct val="7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marL="2057400" indent="-228600" defTabSz="812800">
              <a:lnSpc>
                <a:spcPct val="97000"/>
              </a:lnSpc>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81280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81280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81280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81280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hangingPunct="1">
              <a:lnSpc>
                <a:spcPct val="100000"/>
              </a:lnSpc>
              <a:spcAft>
                <a:spcPct val="0"/>
              </a:spcAft>
              <a:buClrTx/>
              <a:buSzTx/>
              <a:buFontTx/>
              <a:buNone/>
            </a:pPr>
            <a:endParaRPr lang="en-US" altLang="en-US" sz="2200">
              <a:latin typeface="Arial" panose="020B0604020202020204" pitchFamily="34" charset="0"/>
              <a:ea typeface="ＭＳ Ｐゴシック" panose="020B0600070205080204" pitchFamily="34" charset="-128"/>
            </a:endParaRPr>
          </a:p>
        </p:txBody>
      </p:sp>
      <p:sp>
        <p:nvSpPr>
          <p:cNvPr id="56325" name="Rectangle 6">
            <a:extLst>
              <a:ext uri="{FF2B5EF4-FFF2-40B4-BE49-F238E27FC236}">
                <a16:creationId xmlns:a16="http://schemas.microsoft.com/office/drawing/2014/main" id="{F9F25FD7-E13C-2644-94BE-894F026973CB}"/>
              </a:ext>
            </a:extLst>
          </p:cNvPr>
          <p:cNvSpPr>
            <a:spLocks noChangeArrowheads="1"/>
          </p:cNvSpPr>
          <p:nvPr/>
        </p:nvSpPr>
        <p:spPr bwMode="auto">
          <a:xfrm>
            <a:off x="0" y="180975"/>
            <a:ext cx="91440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307" tIns="40138" rIns="80307" bIns="40138">
            <a:spAutoFit/>
          </a:bodyPr>
          <a:lstStyle>
            <a:lvl1pPr defTabSz="812800">
              <a:lnSpc>
                <a:spcPct val="97000"/>
              </a:lnSpc>
              <a:spcAft>
                <a:spcPts val="1275"/>
              </a:spcAft>
              <a:buClr>
                <a:srgbClr val="000000"/>
              </a:buClr>
              <a:buSzPct val="45000"/>
              <a:buFont typeface="StarSymbol" charset="0"/>
              <a:buChar char="●"/>
              <a:defRPr sz="29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marL="742950" indent="-285750" defTabSz="812800">
              <a:lnSpc>
                <a:spcPct val="97000"/>
              </a:lnSpc>
              <a:spcAft>
                <a:spcPts val="1025"/>
              </a:spcAft>
              <a:buClr>
                <a:srgbClr val="000000"/>
              </a:buClr>
              <a:buSzPct val="75000"/>
              <a:buFont typeface="StarSymbol" charset="0"/>
              <a:buChar char="–"/>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marL="1143000" indent="-228600" defTabSz="812800">
              <a:lnSpc>
                <a:spcPct val="97000"/>
              </a:lnSpc>
              <a:spcAft>
                <a:spcPts val="763"/>
              </a:spcAft>
              <a:buClr>
                <a:srgbClr val="000000"/>
              </a:buClr>
              <a:buSzPct val="45000"/>
              <a:buFont typeface="StarSymbol" charset="0"/>
              <a:buChar char="●"/>
              <a:defRPr sz="2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marL="1600200" indent="-228600" defTabSz="812800">
              <a:lnSpc>
                <a:spcPct val="97000"/>
              </a:lnSpc>
              <a:spcAft>
                <a:spcPts val="513"/>
              </a:spcAft>
              <a:buClr>
                <a:srgbClr val="000000"/>
              </a:buClr>
              <a:buSzPct val="7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marL="2057400" indent="-228600" defTabSz="812800">
              <a:lnSpc>
                <a:spcPct val="97000"/>
              </a:lnSpc>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81280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81280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81280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81280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lnSpc>
                <a:spcPct val="100000"/>
              </a:lnSpc>
              <a:spcAft>
                <a:spcPct val="0"/>
              </a:spcAft>
              <a:buClrTx/>
              <a:buSzTx/>
              <a:buFontTx/>
              <a:buNone/>
            </a:pPr>
            <a:r>
              <a:rPr lang="en-US" altLang="en-US" sz="2300" b="1">
                <a:solidFill>
                  <a:srgbClr val="2B2C6F"/>
                </a:solidFill>
                <a:latin typeface="Arial" panose="020B0604020202020204" pitchFamily="34" charset="0"/>
                <a:ea typeface="ＭＳ Ｐゴシック" panose="020B0600070205080204" pitchFamily="34" charset="-128"/>
              </a:rPr>
              <a:t>HGT can generate reproducible patterns in molecular phylogenies. </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2805113" y="5710238"/>
            <a:ext cx="3802062" cy="43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FFFF66"/>
                </a:solidFill>
                <a:effectLst/>
                <a:uLnTx/>
                <a:uFillTx/>
                <a:latin typeface="Arial" charset="0"/>
                <a:ea typeface="ＭＳ Ｐゴシック" charset="0"/>
              </a:rPr>
              <a:t>Adam and Eve never met </a:t>
            </a:r>
            <a:r>
              <a:rPr kumimoji="0" lang="en-US" sz="2200" b="0" i="0" u="none" strike="noStrike" kern="1200" cap="none" spc="0" normalizeH="0" baseline="0" noProof="0">
                <a:ln>
                  <a:noFill/>
                </a:ln>
                <a:solidFill>
                  <a:srgbClr val="FFFF66"/>
                </a:solidFill>
                <a:effectLst/>
                <a:uLnTx/>
                <a:uFillTx/>
                <a:latin typeface="Arial" charset="0"/>
                <a:ea typeface="ＭＳ Ｐゴシック" charset="0"/>
                <a:sym typeface="Wingdings" charset="0"/>
              </a:rPr>
              <a:t></a:t>
            </a:r>
            <a:endParaRPr kumimoji="0" lang="en-US" sz="2200" b="0" i="0" u="none" strike="noStrike" kern="1200" cap="none" spc="0" normalizeH="0" baseline="0" noProof="0">
              <a:ln>
                <a:noFill/>
              </a:ln>
              <a:solidFill>
                <a:srgbClr val="FFFF66"/>
              </a:solidFill>
              <a:effectLst/>
              <a:uLnTx/>
              <a:uFillTx/>
              <a:latin typeface="Arial" charset="0"/>
              <a:ea typeface="ＭＳ Ｐゴシック" charset="0"/>
            </a:endParaRPr>
          </a:p>
        </p:txBody>
      </p:sp>
      <p:pic>
        <p:nvPicPr>
          <p:cNvPr id="73731" name="Picture 3" descr="adam-e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375" y="144463"/>
            <a:ext cx="3865563" cy="5172075"/>
          </a:xfrm>
          <a:prstGeom prst="rect">
            <a:avLst/>
          </a:prstGeom>
          <a:noFill/>
          <a:ln w="25400">
            <a:solidFill>
              <a:srgbClr val="333300"/>
            </a:solidFill>
            <a:miter lim="800000"/>
            <a:headEnd/>
            <a:tailEnd/>
          </a:ln>
          <a:extLst>
            <a:ext uri="{909E8E84-426E-40dd-AFC4-6F175D3DCCD1}">
              <a14:hiddenFill xmlns="" xmlns:a14="http://schemas.microsoft.com/office/drawing/2010/main">
                <a:solidFill>
                  <a:srgbClr val="FFFFFF"/>
                </a:solidFill>
              </a14:hiddenFill>
            </a:ext>
          </a:extLst>
        </p:spPr>
      </p:pic>
      <p:sp>
        <p:nvSpPr>
          <p:cNvPr id="73732" name="Text Box 4"/>
          <p:cNvSpPr txBox="1">
            <a:spLocks noChangeArrowheads="1"/>
          </p:cNvSpPr>
          <p:nvPr/>
        </p:nvSpPr>
        <p:spPr bwMode="auto">
          <a:xfrm>
            <a:off x="3048000" y="5338763"/>
            <a:ext cx="34321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charset="0"/>
              </a:rPr>
              <a:t>Albrecht Dürer, The Fall of Man, 1504</a:t>
            </a:r>
          </a:p>
        </p:txBody>
      </p:sp>
      <p:sp>
        <p:nvSpPr>
          <p:cNvPr id="73733" name="Text Box 5"/>
          <p:cNvSpPr txBox="1">
            <a:spLocks noChangeArrowheads="1"/>
          </p:cNvSpPr>
          <p:nvPr/>
        </p:nvSpPr>
        <p:spPr bwMode="auto">
          <a:xfrm>
            <a:off x="6823075" y="336550"/>
            <a:ext cx="2097088"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66"/>
                </a:solidFill>
                <a:effectLst/>
                <a:uLnTx/>
                <a:uFillTx/>
                <a:latin typeface="Arial" charset="0"/>
                <a:ea typeface="ＭＳ Ｐゴシック" charset="0"/>
              </a:rPr>
              <a:t>Mitochondrial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66"/>
                </a:solidFill>
                <a:effectLst/>
                <a:uLnTx/>
                <a:uFillTx/>
                <a:latin typeface="Arial" charset="0"/>
                <a:ea typeface="ＭＳ Ｐゴシック" charset="0"/>
              </a:rPr>
              <a:t>Eve</a:t>
            </a:r>
          </a:p>
        </p:txBody>
      </p:sp>
      <p:sp>
        <p:nvSpPr>
          <p:cNvPr id="73734" name="Text Box 6"/>
          <p:cNvSpPr txBox="1">
            <a:spLocks noChangeArrowheads="1"/>
          </p:cNvSpPr>
          <p:nvPr/>
        </p:nvSpPr>
        <p:spPr bwMode="auto">
          <a:xfrm>
            <a:off x="195263" y="273050"/>
            <a:ext cx="2287587"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66"/>
                </a:solidFill>
                <a:effectLst/>
                <a:uLnTx/>
                <a:uFillTx/>
                <a:latin typeface="Arial" charset="0"/>
                <a:ea typeface="ＭＳ Ｐゴシック" charset="0"/>
              </a:rPr>
              <a:t>Y chromosome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66"/>
                </a:solidFill>
                <a:effectLst/>
                <a:uLnTx/>
                <a:uFillTx/>
                <a:latin typeface="Arial" charset="0"/>
                <a:ea typeface="ＭＳ Ｐゴシック" charset="0"/>
              </a:rPr>
              <a:t>Adam</a:t>
            </a:r>
          </a:p>
        </p:txBody>
      </p:sp>
      <p:sp>
        <p:nvSpPr>
          <p:cNvPr id="136199" name="Text Box 7"/>
          <p:cNvSpPr txBox="1">
            <a:spLocks noChangeArrowheads="1"/>
          </p:cNvSpPr>
          <p:nvPr/>
        </p:nvSpPr>
        <p:spPr bwMode="auto">
          <a:xfrm>
            <a:off x="265335" y="1547813"/>
            <a:ext cx="2166494" cy="1015535"/>
          </a:xfrm>
          <a:prstGeom prst="rect">
            <a:avLst/>
          </a:prstGeom>
          <a:noFill/>
          <a:ln w="9525">
            <a:noFill/>
            <a:miter lim="800000"/>
            <a:headEnd/>
            <a:tailEnd/>
          </a:ln>
        </p:spPr>
        <p:txBody>
          <a:bodyPr wrap="none" lIns="91311" tIns="45657" rIns="91311" bIns="45657">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66FF"/>
                </a:solidFill>
                <a:effectLst/>
                <a:uLnTx/>
                <a:uFillTx/>
                <a:latin typeface="Arial" pitchFamily="-107" charset="0"/>
                <a:ea typeface="Times New Roman" pitchFamily="-107" charset="0"/>
                <a:cs typeface="Times New Roman" pitchFamily="-107" charset="0"/>
              </a:rPr>
              <a:t>Lived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66FF"/>
                </a:solidFill>
                <a:effectLst/>
                <a:uLnTx/>
                <a:uFillTx/>
                <a:latin typeface="Arial" pitchFamily="-107" charset="0"/>
                <a:ea typeface="Times New Roman" pitchFamily="-107" charset="0"/>
                <a:cs typeface="Times New Roman" pitchFamily="-107" charset="0"/>
              </a:rPr>
              <a:t>approximately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dblStrike" kern="1200" cap="none" spc="0" normalizeH="0" baseline="0" noProof="0" dirty="0">
                <a:ln>
                  <a:noFill/>
                </a:ln>
                <a:solidFill>
                  <a:srgbClr val="FF66FF"/>
                </a:solidFill>
                <a:effectLst/>
                <a:uLnTx/>
                <a:uFillTx/>
                <a:latin typeface="Arial" pitchFamily="-107" charset="0"/>
                <a:ea typeface="Times New Roman" pitchFamily="-107" charset="0"/>
                <a:cs typeface="Times New Roman" pitchFamily="-107" charset="0"/>
              </a:rPr>
              <a:t>40</a:t>
            </a:r>
            <a:r>
              <a:rPr kumimoji="0" lang="en-US" sz="2000" b="0" i="0" u="none" strike="noStrike" kern="1200" cap="none" spc="0" normalizeH="0" baseline="0" noProof="0" dirty="0">
                <a:ln>
                  <a:noFill/>
                </a:ln>
                <a:solidFill>
                  <a:srgbClr val="FF66FF"/>
                </a:solidFill>
                <a:effectLst/>
                <a:uLnTx/>
                <a:uFillTx/>
                <a:latin typeface="Arial" pitchFamily="-107" charset="0"/>
                <a:ea typeface="Times New Roman" pitchFamily="-107" charset="0"/>
                <a:cs typeface="Times New Roman" pitchFamily="-107" charset="0"/>
              </a:rPr>
              <a:t>,000 years ago</a:t>
            </a:r>
            <a:r>
              <a:rPr kumimoji="0" lang="en-US" sz="2000" b="0" i="0" u="none" strike="noStrike" kern="1200" cap="none" spc="0" normalizeH="0" baseline="0" noProof="0" dirty="0">
                <a:ln>
                  <a:noFill/>
                </a:ln>
                <a:solidFill>
                  <a:srgbClr val="FF66FF"/>
                </a:solidFill>
                <a:effectLst/>
                <a:uLnTx/>
                <a:uFillTx/>
                <a:latin typeface="Arial" pitchFamily="-107" charset="0"/>
                <a:ea typeface="ＭＳ Ｐゴシック" charset="0"/>
                <a:cs typeface="ＭＳ Ｐゴシック" charset="0"/>
              </a:rPr>
              <a:t> </a:t>
            </a:r>
          </a:p>
        </p:txBody>
      </p:sp>
      <p:sp>
        <p:nvSpPr>
          <p:cNvPr id="73736" name="Text Box 8"/>
          <p:cNvSpPr txBox="1">
            <a:spLocks noChangeArrowheads="1"/>
          </p:cNvSpPr>
          <p:nvPr/>
        </p:nvSpPr>
        <p:spPr bwMode="auto">
          <a:xfrm>
            <a:off x="6918325" y="1603375"/>
            <a:ext cx="2124075"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66FF"/>
                </a:solidFill>
                <a:effectLst/>
                <a:uLnTx/>
                <a:uFillTx/>
                <a:latin typeface="Arial" charset="0"/>
                <a:ea typeface="ＭＳ Ｐゴシック" charset="0"/>
                <a:cs typeface="Times New Roman" charset="0"/>
              </a:rPr>
              <a:t>Lived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66FF"/>
                </a:solidFill>
                <a:effectLst/>
                <a:uLnTx/>
                <a:uFillTx/>
                <a:latin typeface="Arial" charset="0"/>
                <a:ea typeface="ＭＳ Ｐゴシック" charset="0"/>
                <a:cs typeface="Times New Roman" charset="0"/>
              </a:rPr>
              <a:t>166,000-249,000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66FF"/>
                </a:solidFill>
                <a:effectLst/>
                <a:uLnTx/>
                <a:uFillTx/>
                <a:latin typeface="Arial" charset="0"/>
                <a:ea typeface="ＭＳ Ｐゴシック" charset="0"/>
                <a:cs typeface="Times New Roman" charset="0"/>
              </a:rPr>
              <a:t>years ago </a:t>
            </a:r>
          </a:p>
        </p:txBody>
      </p:sp>
      <p:sp>
        <p:nvSpPr>
          <p:cNvPr id="73737" name="Text Box 9"/>
          <p:cNvSpPr txBox="1">
            <a:spLocks noChangeArrowheads="1"/>
          </p:cNvSpPr>
          <p:nvPr/>
        </p:nvSpPr>
        <p:spPr bwMode="auto">
          <a:xfrm>
            <a:off x="98425" y="3133725"/>
            <a:ext cx="2597150" cy="2246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ＭＳ Ｐゴシック" charset="0"/>
                <a:hlinkClick r:id="rId4"/>
              </a:rPr>
              <a:t>Thomson, R. </a:t>
            </a:r>
            <a:r>
              <a:rPr kumimoji="0" lang="en-US" sz="1400" b="0" i="1" u="none" strike="noStrike" kern="1200" cap="none" spc="0" normalizeH="0" baseline="0" noProof="0" dirty="0">
                <a:ln>
                  <a:noFill/>
                </a:ln>
                <a:solidFill>
                  <a:srgbClr val="FFFFFF"/>
                </a:solidFill>
                <a:effectLst/>
                <a:uLnTx/>
                <a:uFillTx/>
                <a:latin typeface="Arial" charset="0"/>
                <a:ea typeface="ＭＳ Ｐゴシック" charset="0"/>
                <a:hlinkClick r:id="rId4"/>
              </a:rPr>
              <a:t>et al.</a:t>
            </a:r>
            <a:r>
              <a:rPr kumimoji="0" lang="en-US" sz="1400" b="0" i="0" u="none" strike="noStrike" kern="1200" cap="none" spc="0" normalizeH="0" baseline="0" noProof="0" dirty="0">
                <a:ln>
                  <a:noFill/>
                </a:ln>
                <a:solidFill>
                  <a:srgbClr val="FFFFFF"/>
                </a:solidFill>
                <a:effectLst/>
                <a:uLnTx/>
                <a:uFillTx/>
                <a:latin typeface="Arial" charset="0"/>
                <a:ea typeface="ＭＳ Ｐゴシック" charset="0"/>
                <a:hlinkClick r:id="rId4"/>
              </a:rPr>
              <a:t> (2000) </a:t>
            </a:r>
            <a:r>
              <a:rPr kumimoji="0" lang="en-US" sz="1400" b="0" i="1" u="none" strike="noStrike" kern="1200" cap="none" spc="0" normalizeH="0" baseline="0" noProof="0" dirty="0">
                <a:ln>
                  <a:noFill/>
                </a:ln>
                <a:solidFill>
                  <a:srgbClr val="FFFFFF"/>
                </a:solidFill>
                <a:effectLst/>
                <a:uLnTx/>
                <a:uFillTx/>
                <a:latin typeface="Arial" charset="0"/>
                <a:ea typeface="ＭＳ Ｐゴシック" charset="0"/>
                <a:hlinkClick r:id="rId4"/>
              </a:rPr>
              <a:t>Proc Natl </a:t>
            </a:r>
            <a:r>
              <a:rPr kumimoji="0" lang="en-US" sz="1400" b="0" i="1" u="none" strike="noStrike" kern="1200" cap="none" spc="0" normalizeH="0" baseline="0" noProof="0" dirty="0" err="1">
                <a:ln>
                  <a:noFill/>
                </a:ln>
                <a:solidFill>
                  <a:srgbClr val="FFFFFF"/>
                </a:solidFill>
                <a:effectLst/>
                <a:uLnTx/>
                <a:uFillTx/>
                <a:latin typeface="Arial" charset="0"/>
                <a:ea typeface="ＭＳ Ｐゴシック" charset="0"/>
                <a:hlinkClick r:id="rId4"/>
              </a:rPr>
              <a:t>Acad</a:t>
            </a:r>
            <a:r>
              <a:rPr kumimoji="0" lang="en-US" sz="1400" b="0" i="1" u="none" strike="noStrike" kern="1200" cap="none" spc="0" normalizeH="0" baseline="0" noProof="0" dirty="0">
                <a:ln>
                  <a:noFill/>
                </a:ln>
                <a:solidFill>
                  <a:srgbClr val="FFFFFF"/>
                </a:solidFill>
                <a:effectLst/>
                <a:uLnTx/>
                <a:uFillTx/>
                <a:latin typeface="Arial" charset="0"/>
                <a:ea typeface="ＭＳ Ｐゴシック" charset="0"/>
                <a:hlinkClick r:id="rId4"/>
              </a:rPr>
              <a:t> Sci</a:t>
            </a:r>
            <a:r>
              <a:rPr kumimoji="0" lang="en-US" sz="1400" b="0" i="0" u="none" strike="noStrike" kern="1200" cap="none" spc="0" normalizeH="0" baseline="0" noProof="0" dirty="0">
                <a:ln>
                  <a:noFill/>
                </a:ln>
                <a:solidFill>
                  <a:srgbClr val="FFFFFF"/>
                </a:solidFill>
                <a:effectLst/>
                <a:uLnTx/>
                <a:uFillTx/>
                <a:latin typeface="Arial" charset="0"/>
                <a:ea typeface="ＭＳ Ｐゴシック" charset="0"/>
                <a:hlinkClick r:id="rId4"/>
              </a:rPr>
              <a:t> U S A 97, 7360-5</a:t>
            </a:r>
            <a:endParaRPr kumimoji="0" lang="en-US" sz="14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ＭＳ Ｐゴシック" charset="0"/>
                <a:hlinkClick r:id="rId5"/>
              </a:rPr>
              <a:t>Underhill, P.A. </a:t>
            </a:r>
            <a:r>
              <a:rPr kumimoji="0" lang="en-US" sz="1400" b="0" i="1" u="none" strike="noStrike" kern="1200" cap="none" spc="0" normalizeH="0" baseline="0" noProof="0" dirty="0">
                <a:ln>
                  <a:noFill/>
                </a:ln>
                <a:solidFill>
                  <a:srgbClr val="FFFFFF"/>
                </a:solidFill>
                <a:effectLst/>
                <a:uLnTx/>
                <a:uFillTx/>
                <a:latin typeface="Arial" charset="0"/>
                <a:ea typeface="ＭＳ Ｐゴシック" charset="0"/>
                <a:hlinkClick r:id="rId5"/>
              </a:rPr>
              <a:t>et al.</a:t>
            </a:r>
            <a:r>
              <a:rPr kumimoji="0" lang="en-US" sz="1400" b="0" i="0" u="none" strike="noStrike" kern="1200" cap="none" spc="0" normalizeH="0" baseline="0" noProof="0" dirty="0">
                <a:ln>
                  <a:noFill/>
                </a:ln>
                <a:solidFill>
                  <a:srgbClr val="FFFFFF"/>
                </a:solidFill>
                <a:effectLst/>
                <a:uLnTx/>
                <a:uFillTx/>
                <a:latin typeface="Arial" charset="0"/>
                <a:ea typeface="ＭＳ Ｐゴシック" charset="0"/>
                <a:hlinkClick r:id="rId5"/>
              </a:rPr>
              <a:t> (2000) </a:t>
            </a:r>
            <a:r>
              <a:rPr kumimoji="0" lang="en-US" sz="1400" b="0" i="1" u="none" strike="noStrike" kern="1200" cap="none" spc="0" normalizeH="0" baseline="0" noProof="0" dirty="0">
                <a:ln>
                  <a:noFill/>
                </a:ln>
                <a:solidFill>
                  <a:srgbClr val="FFFFFF"/>
                </a:solidFill>
                <a:effectLst/>
                <a:uLnTx/>
                <a:uFillTx/>
                <a:latin typeface="Arial" charset="0"/>
                <a:ea typeface="ＭＳ Ｐゴシック" charset="0"/>
                <a:hlinkClick r:id="rId5"/>
              </a:rPr>
              <a:t>Nat Genet</a:t>
            </a:r>
            <a:r>
              <a:rPr kumimoji="0" lang="en-US" sz="1400" b="0" i="0" u="none" strike="noStrike" kern="1200" cap="none" spc="0" normalizeH="0" baseline="0" noProof="0" dirty="0">
                <a:ln>
                  <a:noFill/>
                </a:ln>
                <a:solidFill>
                  <a:srgbClr val="FFFFFF"/>
                </a:solidFill>
                <a:effectLst/>
                <a:uLnTx/>
                <a:uFillTx/>
                <a:latin typeface="Arial" charset="0"/>
                <a:ea typeface="ＭＳ Ｐゴシック" charset="0"/>
                <a:hlinkClick r:id="rId5"/>
              </a:rPr>
              <a:t> 26, 358-61</a:t>
            </a:r>
            <a:endParaRPr kumimoji="0" lang="en-US" sz="14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charset="0"/>
                <a:ea typeface="ＭＳ Ｐゴシック" charset="0"/>
                <a:hlinkClick r:id="rId6"/>
              </a:rPr>
              <a:t>Mendez et al. (2013) American Journal of Human Genetics 92 (3): 454.</a:t>
            </a:r>
            <a:endParaRPr kumimoji="0" lang="en-US" sz="1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73738" name="Text Box 10"/>
          <p:cNvSpPr txBox="1">
            <a:spLocks noChangeArrowheads="1"/>
          </p:cNvSpPr>
          <p:nvPr/>
        </p:nvSpPr>
        <p:spPr bwMode="auto">
          <a:xfrm>
            <a:off x="6908800" y="3133725"/>
            <a:ext cx="2051050" cy="1169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Cann, R.L. </a:t>
            </a:r>
            <a:r>
              <a:rPr kumimoji="0" lang="en-US" sz="1400" b="0" i="1" u="none" strike="noStrike" kern="1200" cap="none" spc="0" normalizeH="0" baseline="0" noProof="0">
                <a:ln>
                  <a:noFill/>
                </a:ln>
                <a:solidFill>
                  <a:srgbClr val="FFFFFF"/>
                </a:solidFill>
                <a:effectLst/>
                <a:uLnTx/>
                <a:uFillTx/>
                <a:latin typeface="Arial" charset="0"/>
                <a:ea typeface="ＭＳ Ｐゴシック" charset="0"/>
              </a:rPr>
              <a:t>et al.</a:t>
            </a: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 (1987) </a:t>
            </a:r>
            <a:r>
              <a:rPr kumimoji="0" lang="en-US" sz="1400" b="0" i="1" u="none" strike="noStrike" kern="1200" cap="none" spc="0" normalizeH="0" baseline="0" noProof="0">
                <a:ln>
                  <a:noFill/>
                </a:ln>
                <a:solidFill>
                  <a:srgbClr val="FFFFFF"/>
                </a:solidFill>
                <a:effectLst/>
                <a:uLnTx/>
                <a:uFillTx/>
                <a:latin typeface="Arial" charset="0"/>
                <a:ea typeface="ＭＳ Ｐゴシック" charset="0"/>
              </a:rPr>
              <a:t>Nature</a:t>
            </a: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 325, 31-6</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Vigilant, L. </a:t>
            </a:r>
            <a:r>
              <a:rPr kumimoji="0" lang="en-US" sz="1400" b="0" i="1" u="none" strike="noStrike" kern="1200" cap="none" spc="0" normalizeH="0" baseline="0" noProof="0">
                <a:ln>
                  <a:noFill/>
                </a:ln>
                <a:solidFill>
                  <a:srgbClr val="FFFFFF"/>
                </a:solidFill>
                <a:effectLst/>
                <a:uLnTx/>
                <a:uFillTx/>
                <a:latin typeface="Arial" charset="0"/>
                <a:ea typeface="ＭＳ Ｐゴシック" charset="0"/>
              </a:rPr>
              <a:t>et al.</a:t>
            </a: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 (1991) </a:t>
            </a:r>
            <a:r>
              <a:rPr kumimoji="0" lang="en-US" sz="1400" b="0" i="1" u="none" strike="noStrike" kern="1200" cap="none" spc="0" normalizeH="0" baseline="0" noProof="0">
                <a:ln>
                  <a:noFill/>
                </a:ln>
                <a:solidFill>
                  <a:srgbClr val="FFFFFF"/>
                </a:solidFill>
                <a:effectLst/>
                <a:uLnTx/>
                <a:uFillTx/>
                <a:latin typeface="Arial" charset="0"/>
                <a:ea typeface="ＭＳ Ｐゴシック" charset="0"/>
              </a:rPr>
              <a:t>Science</a:t>
            </a:r>
            <a:r>
              <a:rPr kumimoji="0" lang="en-US" sz="1400" b="0" i="0" u="none" strike="noStrike" kern="1200" cap="none" spc="0" normalizeH="0" baseline="0" noProof="0">
                <a:ln>
                  <a:noFill/>
                </a:ln>
                <a:solidFill>
                  <a:srgbClr val="FFFFFF"/>
                </a:solidFill>
                <a:effectLst/>
                <a:uLnTx/>
                <a:uFillTx/>
                <a:latin typeface="Arial" charset="0"/>
                <a:ea typeface="ＭＳ Ｐゴシック" charset="0"/>
              </a:rPr>
              <a:t> 253, 1503-7 </a:t>
            </a:r>
          </a:p>
        </p:txBody>
      </p:sp>
      <p:sp>
        <p:nvSpPr>
          <p:cNvPr id="73739" name="Text Box 11"/>
          <p:cNvSpPr txBox="1">
            <a:spLocks noChangeArrowheads="1"/>
          </p:cNvSpPr>
          <p:nvPr/>
        </p:nvSpPr>
        <p:spPr bwMode="auto">
          <a:xfrm>
            <a:off x="98425" y="6211888"/>
            <a:ext cx="8863013" cy="43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a:ln>
                  <a:noFill/>
                </a:ln>
                <a:solidFill>
                  <a:srgbClr val="FFFF66"/>
                </a:solidFill>
                <a:effectLst/>
                <a:uLnTx/>
                <a:uFillTx/>
                <a:latin typeface="Arial" charset="0"/>
                <a:ea typeface="ＭＳ Ｐゴシック" charset="0"/>
              </a:rPr>
              <a:t>The same is true for ancestral rRNAs, EF, ATPases!</a:t>
            </a:r>
          </a:p>
        </p:txBody>
      </p:sp>
      <p:cxnSp>
        <p:nvCxnSpPr>
          <p:cNvPr id="3" name="Straight Connector 2"/>
          <p:cNvCxnSpPr/>
          <p:nvPr/>
        </p:nvCxnSpPr>
        <p:spPr bwMode="auto">
          <a:xfrm>
            <a:off x="265335" y="2365580"/>
            <a:ext cx="936739" cy="0"/>
          </a:xfrm>
          <a:prstGeom prst="line">
            <a:avLst/>
          </a:prstGeom>
          <a:noFill/>
          <a:ln w="57150" cap="flat" cmpd="sng" algn="ctr">
            <a:solidFill>
              <a:srgbClr val="FF0000"/>
            </a:solidFill>
            <a:prstDash val="solid"/>
            <a:round/>
            <a:headEnd type="none" w="med" len="med"/>
            <a:tailEnd type="none" w="med" len="med"/>
          </a:ln>
          <a:effectLst/>
        </p:spPr>
      </p:cxnSp>
      <p:sp>
        <p:nvSpPr>
          <p:cNvPr id="2" name="TextBox 1">
            <a:extLst>
              <a:ext uri="{FF2B5EF4-FFF2-40B4-BE49-F238E27FC236}">
                <a16:creationId xmlns:a16="http://schemas.microsoft.com/office/drawing/2014/main" id="{A5A23A71-2575-804F-A4E5-82D371614149}"/>
              </a:ext>
            </a:extLst>
          </p:cNvPr>
          <p:cNvSpPr txBox="1"/>
          <p:nvPr/>
        </p:nvSpPr>
        <p:spPr>
          <a:xfrm>
            <a:off x="98425" y="2471442"/>
            <a:ext cx="1045479" cy="338554"/>
          </a:xfrm>
          <a:prstGeom prst="rect">
            <a:avLst/>
          </a:prstGeom>
          <a:noFill/>
        </p:spPr>
        <p:txBody>
          <a:bodyPr wrap="none" rtlCol="0">
            <a:spAutoFit/>
          </a:bodyPr>
          <a:lstStyle/>
          <a:p>
            <a:r>
              <a:rPr lang="en-US" sz="1600" b="1" dirty="0">
                <a:solidFill>
                  <a:srgbClr val="FF0000"/>
                </a:solidFill>
              </a:rPr>
              <a:t>&gt;250,000</a:t>
            </a:r>
          </a:p>
        </p:txBody>
      </p:sp>
    </p:spTree>
    <p:extLst>
      <p:ext uri="{BB962C8B-B14F-4D97-AF65-F5344CB8AC3E}">
        <p14:creationId xmlns:p14="http://schemas.microsoft.com/office/powerpoint/2010/main" val="278214098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4370" name="Picture 2" descr="tree1dark">
            <a:extLst>
              <a:ext uri="{FF2B5EF4-FFF2-40B4-BE49-F238E27FC236}">
                <a16:creationId xmlns:a16="http://schemas.microsoft.com/office/drawing/2014/main" id="{9B30DA81-B7F0-D448-A1B6-6BDB7495F443}"/>
              </a:ext>
            </a:extLst>
          </p:cNvPr>
          <p:cNvPicPr>
            <a:picLocks noChangeAspect="1" noChangeArrowheads="1"/>
          </p:cNvPicPr>
          <p:nvPr/>
        </p:nvPicPr>
        <p:blipFill>
          <a:blip r:embed="rId3"/>
          <a:srcRect/>
          <a:stretch>
            <a:fillRect/>
          </a:stretch>
        </p:blipFill>
        <p:spPr bwMode="auto">
          <a:xfrm>
            <a:off x="1063625" y="930275"/>
            <a:ext cx="6996113" cy="5591175"/>
          </a:xfrm>
          <a:prstGeom prst="rect">
            <a:avLst/>
          </a:prstGeom>
          <a:noFill/>
          <a:effectLst>
            <a:outerShdw blurRad="63500" dist="38099" dir="2700000" algn="ctr" rotWithShape="0">
              <a:srgbClr val="000000">
                <a:alpha val="74998"/>
              </a:srgbClr>
            </a:outerShdw>
          </a:effectLst>
        </p:spPr>
      </p:pic>
      <p:pic>
        <p:nvPicPr>
          <p:cNvPr id="954371" name="Picture 3" descr="tree1medium">
            <a:extLst>
              <a:ext uri="{FF2B5EF4-FFF2-40B4-BE49-F238E27FC236}">
                <a16:creationId xmlns:a16="http://schemas.microsoft.com/office/drawing/2014/main" id="{4B552D25-933E-7049-AFA4-DF7D4E90E580}"/>
              </a:ext>
            </a:extLst>
          </p:cNvPr>
          <p:cNvPicPr>
            <a:picLocks noChangeAspect="1" noChangeArrowheads="1"/>
          </p:cNvPicPr>
          <p:nvPr/>
        </p:nvPicPr>
        <p:blipFill>
          <a:blip r:embed="rId4"/>
          <a:srcRect/>
          <a:stretch>
            <a:fillRect/>
          </a:stretch>
        </p:blipFill>
        <p:spPr bwMode="auto">
          <a:xfrm>
            <a:off x="1052513" y="919163"/>
            <a:ext cx="7010400" cy="5602287"/>
          </a:xfrm>
          <a:prstGeom prst="rect">
            <a:avLst/>
          </a:prstGeom>
          <a:noFill/>
          <a:effectLst>
            <a:outerShdw blurRad="63500" dist="38099" dir="2700000" algn="ctr" rotWithShape="0">
              <a:srgbClr val="000000">
                <a:alpha val="74998"/>
              </a:srgbClr>
            </a:outerShdw>
          </a:effectLst>
        </p:spPr>
      </p:pic>
      <p:sp>
        <p:nvSpPr>
          <p:cNvPr id="954372" name="Line 4">
            <a:extLst>
              <a:ext uri="{FF2B5EF4-FFF2-40B4-BE49-F238E27FC236}">
                <a16:creationId xmlns:a16="http://schemas.microsoft.com/office/drawing/2014/main" id="{6694EF56-E1D0-844C-A64E-F027ABF209E8}"/>
              </a:ext>
            </a:extLst>
          </p:cNvPr>
          <p:cNvSpPr>
            <a:spLocks noChangeShapeType="1"/>
          </p:cNvSpPr>
          <p:nvPr/>
        </p:nvSpPr>
        <p:spPr bwMode="auto">
          <a:xfrm flipH="1">
            <a:off x="5562600" y="2349500"/>
            <a:ext cx="53340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6084" name="Text Box 5">
            <a:extLst>
              <a:ext uri="{FF2B5EF4-FFF2-40B4-BE49-F238E27FC236}">
                <a16:creationId xmlns:a16="http://schemas.microsoft.com/office/drawing/2014/main" id="{801922E2-8F22-B345-A392-A2DAEFB0080F}"/>
              </a:ext>
            </a:extLst>
          </p:cNvPr>
          <p:cNvSpPr txBox="1">
            <a:spLocks noChangeArrowheads="1"/>
          </p:cNvSpPr>
          <p:nvPr/>
        </p:nvSpPr>
        <p:spPr bwMode="auto">
          <a:xfrm>
            <a:off x="2444750" y="228600"/>
            <a:ext cx="4254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a:t>The Coral of Life (Darwin)</a:t>
            </a:r>
            <a:endParaRPr lang="en-US" altLang="en-US"/>
          </a:p>
        </p:txBody>
      </p:sp>
    </p:spTree>
    <p:extLst>
      <p:ext uri="{BB962C8B-B14F-4D97-AF65-F5344CB8AC3E}">
        <p14:creationId xmlns:p14="http://schemas.microsoft.com/office/powerpoint/2010/main" val="154281933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54371"/>
                                        </p:tgtEl>
                                        <p:attrNameLst>
                                          <p:attrName>style.visibility</p:attrName>
                                        </p:attrNameLst>
                                      </p:cBhvr>
                                      <p:to>
                                        <p:strVal val="visible"/>
                                      </p:to>
                                    </p:set>
                                    <p:animEffect transition="in" filter="dissolve">
                                      <p:cBhvr>
                                        <p:cTn id="7" dur="500"/>
                                        <p:tgtEl>
                                          <p:spTgt spid="9543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954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130" name="Picture 3">
            <a:extLst>
              <a:ext uri="{FF2B5EF4-FFF2-40B4-BE49-F238E27FC236}">
                <a16:creationId xmlns:a16="http://schemas.microsoft.com/office/drawing/2014/main" id="{2C1D5161-BCA6-E94F-BC6E-834F4DF213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3200" y="0"/>
            <a:ext cx="6778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5">
            <a:extLst>
              <a:ext uri="{FF2B5EF4-FFF2-40B4-BE49-F238E27FC236}">
                <a16:creationId xmlns:a16="http://schemas.microsoft.com/office/drawing/2014/main" id="{C9DC96F8-7A7C-744E-905B-320CFFC5EBD9}"/>
              </a:ext>
            </a:extLst>
          </p:cNvPr>
          <p:cNvSpPr>
            <a:spLocks noChangeArrowheads="1"/>
          </p:cNvSpPr>
          <p:nvPr/>
        </p:nvSpPr>
        <p:spPr bwMode="auto">
          <a:xfrm rot="5400000">
            <a:off x="6412707" y="4013993"/>
            <a:ext cx="335915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85" tIns="44899" rIns="89785" bIns="44899">
            <a:spAutoFit/>
          </a:bodyPr>
          <a:lstStyle>
            <a:lvl1pPr defTabSz="444500">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44450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4445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4445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4445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4445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4445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4445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4445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000000"/>
                </a:solidFill>
                <a:latin typeface="Calibri" panose="020F0502020204030204" pitchFamily="34" charset="0"/>
              </a:rPr>
              <a:t>Ancient origin of the divergent forms of leucyl-tRNA synthetases in the Halobacteriales</a:t>
            </a:r>
          </a:p>
          <a:p>
            <a:pPr eaLnBrk="1" hangingPunct="1">
              <a:spcBef>
                <a:spcPct val="0"/>
              </a:spcBef>
              <a:buFontTx/>
              <a:buNone/>
            </a:pPr>
            <a:r>
              <a:rPr lang="en-US" altLang="en-US" sz="1800">
                <a:solidFill>
                  <a:srgbClr val="000000"/>
                </a:solidFill>
                <a:latin typeface="Calibri" panose="020F0502020204030204" pitchFamily="34" charset="0"/>
              </a:rPr>
              <a:t>Cheryl P Andam, Timothy J Harlow, R Thane Papke and </a:t>
            </a:r>
            <a:br>
              <a:rPr lang="en-US" altLang="en-US" sz="1800">
                <a:solidFill>
                  <a:srgbClr val="000000"/>
                </a:solidFill>
                <a:latin typeface="Calibri" panose="020F0502020204030204" pitchFamily="34" charset="0"/>
              </a:rPr>
            </a:br>
            <a:r>
              <a:rPr lang="en-US" altLang="en-US" sz="1800">
                <a:solidFill>
                  <a:srgbClr val="000000"/>
                </a:solidFill>
                <a:latin typeface="Calibri" panose="020F0502020204030204" pitchFamily="34" charset="0"/>
              </a:rPr>
              <a:t>J Peter Gogarten</a:t>
            </a:r>
          </a:p>
          <a:p>
            <a:pPr eaLnBrk="1" hangingPunct="1">
              <a:spcBef>
                <a:spcPct val="0"/>
              </a:spcBef>
              <a:buFontTx/>
              <a:buNone/>
            </a:pPr>
            <a:r>
              <a:rPr lang="en-US" altLang="en-US" sz="1800" i="1">
                <a:solidFill>
                  <a:srgbClr val="000000"/>
                </a:solidFill>
                <a:latin typeface="Calibri" panose="020F0502020204030204" pitchFamily="34" charset="0"/>
              </a:rPr>
              <a:t>BMC Evolutionary Biology </a:t>
            </a:r>
            <a:r>
              <a:rPr lang="en-US" altLang="en-US" sz="1800" b="1">
                <a:solidFill>
                  <a:srgbClr val="000000"/>
                </a:solidFill>
                <a:latin typeface="Calibri" panose="020F0502020204030204" pitchFamily="34" charset="0"/>
              </a:rPr>
              <a:t>12</a:t>
            </a:r>
            <a:r>
              <a:rPr lang="en-US" altLang="en-US" sz="1800">
                <a:solidFill>
                  <a:srgbClr val="000000"/>
                </a:solidFill>
                <a:latin typeface="Calibri" panose="020F0502020204030204" pitchFamily="34" charset="0"/>
              </a:rPr>
              <a:t>:85</a:t>
            </a:r>
          </a:p>
        </p:txBody>
      </p:sp>
      <p:sp>
        <p:nvSpPr>
          <p:cNvPr id="48132" name="Rectangle 4">
            <a:extLst>
              <a:ext uri="{FF2B5EF4-FFF2-40B4-BE49-F238E27FC236}">
                <a16:creationId xmlns:a16="http://schemas.microsoft.com/office/drawing/2014/main" id="{091DC73D-B1F0-5D4A-A62E-DDA4AB394E70}"/>
              </a:ext>
            </a:extLst>
          </p:cNvPr>
          <p:cNvSpPr>
            <a:spLocks noChangeArrowheads="1"/>
          </p:cNvSpPr>
          <p:nvPr/>
        </p:nvSpPr>
        <p:spPr bwMode="auto">
          <a:xfrm>
            <a:off x="0" y="1865313"/>
            <a:ext cx="4857750"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649" tIns="44318" rIns="88649" bIns="44318">
            <a:spAutoFit/>
          </a:bodyPr>
          <a:lstStyle>
            <a:lvl1pPr defTabSz="882650">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826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8265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8265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8265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8265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8265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8265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8265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200" b="1">
                <a:solidFill>
                  <a:srgbClr val="000000"/>
                </a:solidFill>
              </a:rPr>
              <a:t>leucyl-tRNA synthetase</a:t>
            </a:r>
            <a:br>
              <a:rPr lang="en-US" altLang="en-US" sz="3200" b="1">
                <a:solidFill>
                  <a:srgbClr val="000000"/>
                </a:solidFill>
              </a:rPr>
            </a:br>
            <a:r>
              <a:rPr lang="en-US" altLang="en-US" sz="3200" b="1">
                <a:solidFill>
                  <a:srgbClr val="000000"/>
                </a:solidFill>
              </a:rPr>
              <a:t>phylogeny </a:t>
            </a:r>
            <a:r>
              <a:rPr lang="en-US" altLang="en-US" sz="3200">
                <a:solidFill>
                  <a:srgbClr val="000000"/>
                </a:solidFill>
              </a:rPr>
              <a:t> </a:t>
            </a:r>
          </a:p>
        </p:txBody>
      </p:sp>
    </p:spTree>
  </p:cSld>
  <p:clrMapOvr>
    <a:overrideClrMapping bg1="lt1" tx1="dk1" bg2="lt2" tx2="dk2" accent1="accent1" accent2="accent2" accent3="accent3" accent4="accent4" accent5="accent5" accent6="accent6" hlink="hlink" folHlink="folHlink"/>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3939CE"/>
            </a:gs>
            <a:gs pos="16000">
              <a:srgbClr val="FFFFFF"/>
            </a:gs>
            <a:gs pos="100000">
              <a:srgbClr val="FFFFFF"/>
            </a:gs>
          </a:gsLst>
          <a:lin ang="5400000" scaled="1"/>
        </a:gradFill>
        <a:effectLst/>
      </p:bgPr>
    </p:bg>
    <p:spTree>
      <p:nvGrpSpPr>
        <p:cNvPr id="1" name=""/>
        <p:cNvGrpSpPr/>
        <p:nvPr/>
      </p:nvGrpSpPr>
      <p:grpSpPr>
        <a:xfrm>
          <a:off x="0" y="0"/>
          <a:ext cx="0" cy="0"/>
          <a:chOff x="0" y="0"/>
          <a:chExt cx="0" cy="0"/>
        </a:xfrm>
      </p:grpSpPr>
      <p:pic>
        <p:nvPicPr>
          <p:cNvPr id="30722" name="Picture 3">
            <a:extLst>
              <a:ext uri="{FF2B5EF4-FFF2-40B4-BE49-F238E27FC236}">
                <a16:creationId xmlns:a16="http://schemas.microsoft.com/office/drawing/2014/main" id="{16902D39-C220-6247-8775-5947D9D22D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6413" y="0"/>
            <a:ext cx="4540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414B25E-E042-5C40-8A99-7358FF90438A}"/>
              </a:ext>
            </a:extLst>
          </p:cNvPr>
          <p:cNvSpPr txBox="1"/>
          <p:nvPr/>
        </p:nvSpPr>
        <p:spPr>
          <a:xfrm>
            <a:off x="144244" y="1524657"/>
            <a:ext cx="4037012" cy="1201738"/>
          </a:xfrm>
          <a:prstGeom prst="rect">
            <a:avLst/>
          </a:prstGeom>
          <a:noFill/>
        </p:spPr>
        <p:txBody>
          <a:bodyPr wrap="none">
            <a:spAutoFit/>
          </a:bodyPr>
          <a:lstStyle/>
          <a:p>
            <a:pPr eaLnBrk="1" hangingPunct="1">
              <a:defRPr/>
            </a:pPr>
            <a:r>
              <a:rPr lang="en-US" dirty="0">
                <a:solidFill>
                  <a:schemeClr val="tx2">
                    <a:lumMod val="10000"/>
                  </a:schemeClr>
                </a:solidFill>
              </a:rPr>
              <a:t>For those more interested</a:t>
            </a:r>
            <a:br>
              <a:rPr lang="en-US" dirty="0">
                <a:solidFill>
                  <a:schemeClr val="tx2">
                    <a:lumMod val="10000"/>
                  </a:schemeClr>
                </a:solidFill>
              </a:rPr>
            </a:br>
            <a:r>
              <a:rPr lang="en-US" dirty="0">
                <a:solidFill>
                  <a:schemeClr val="tx2">
                    <a:lumMod val="10000"/>
                  </a:schemeClr>
                </a:solidFill>
              </a:rPr>
              <a:t>in the shape of evolutionary </a:t>
            </a:r>
            <a:br>
              <a:rPr lang="en-US" dirty="0">
                <a:solidFill>
                  <a:schemeClr val="tx2">
                    <a:lumMod val="10000"/>
                  </a:schemeClr>
                </a:solidFill>
              </a:rPr>
            </a:br>
            <a:r>
              <a:rPr lang="en-US" dirty="0">
                <a:solidFill>
                  <a:schemeClr val="tx2">
                    <a:lumMod val="10000"/>
                  </a:schemeClr>
                </a:solidFill>
              </a:rPr>
              <a:t>history:  </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4" descr="SerSThrS_Figure_4_28.jpg">
            <a:extLst>
              <a:ext uri="{FF2B5EF4-FFF2-40B4-BE49-F238E27FC236}">
                <a16:creationId xmlns:a16="http://schemas.microsoft.com/office/drawing/2014/main" id="{83C4896E-2E13-D84E-97A6-5553715CF3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7405688"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itle 1">
            <a:extLst>
              <a:ext uri="{FF2B5EF4-FFF2-40B4-BE49-F238E27FC236}">
                <a16:creationId xmlns:a16="http://schemas.microsoft.com/office/drawing/2014/main" id="{4BB54103-4337-2544-8B5D-FE79391C9175}"/>
              </a:ext>
            </a:extLst>
          </p:cNvPr>
          <p:cNvSpPr>
            <a:spLocks noGrp="1" noChangeArrowheads="1"/>
          </p:cNvSpPr>
          <p:nvPr>
            <p:ph type="title"/>
          </p:nvPr>
        </p:nvSpPr>
        <p:spPr>
          <a:xfrm>
            <a:off x="685800" y="-12700"/>
            <a:ext cx="7772400" cy="622300"/>
          </a:xfrm>
        </p:spPr>
        <p:txBody>
          <a:bodyPr/>
          <a:lstStyle/>
          <a:p>
            <a:r>
              <a:rPr lang="en-US" altLang="en-US">
                <a:ea typeface="ＭＳ Ｐゴシック" panose="020B0600070205080204" pitchFamily="34" charset="-128"/>
              </a:rPr>
              <a:t>thrRS and serRS phylogeny</a:t>
            </a:r>
          </a:p>
        </p:txBody>
      </p:sp>
      <p:sp>
        <p:nvSpPr>
          <p:cNvPr id="49155" name="TextBox 5">
            <a:extLst>
              <a:ext uri="{FF2B5EF4-FFF2-40B4-BE49-F238E27FC236}">
                <a16:creationId xmlns:a16="http://schemas.microsoft.com/office/drawing/2014/main" id="{D27F5D25-85D8-7C4C-B0A7-FCEE845A3DC3}"/>
              </a:ext>
            </a:extLst>
          </p:cNvPr>
          <p:cNvSpPr txBox="1">
            <a:spLocks noChangeArrowheads="1"/>
          </p:cNvSpPr>
          <p:nvPr/>
        </p:nvSpPr>
        <p:spPr bwMode="auto">
          <a:xfrm>
            <a:off x="7048500" y="939800"/>
            <a:ext cx="1570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4524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4524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4524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4524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solidFill>
                  <a:srgbClr val="F839FC"/>
                </a:solidFill>
                <a:latin typeface="Calibri" panose="020F0502020204030204" pitchFamily="34" charset="0"/>
              </a:rPr>
              <a:t>Eukaryotes</a:t>
            </a:r>
          </a:p>
        </p:txBody>
      </p:sp>
      <p:sp>
        <p:nvSpPr>
          <p:cNvPr id="49156" name="TextBox 6">
            <a:extLst>
              <a:ext uri="{FF2B5EF4-FFF2-40B4-BE49-F238E27FC236}">
                <a16:creationId xmlns:a16="http://schemas.microsoft.com/office/drawing/2014/main" id="{3A0590E4-E675-B543-A04C-762197AF3FE3}"/>
              </a:ext>
            </a:extLst>
          </p:cNvPr>
          <p:cNvSpPr txBox="1">
            <a:spLocks noChangeArrowheads="1"/>
          </p:cNvSpPr>
          <p:nvPr/>
        </p:nvSpPr>
        <p:spPr bwMode="auto">
          <a:xfrm>
            <a:off x="7048500" y="1862138"/>
            <a:ext cx="1895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4524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4524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4524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4524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solidFill>
                  <a:srgbClr val="F80926"/>
                </a:solidFill>
                <a:latin typeface="Calibri" panose="020F0502020204030204" pitchFamily="34" charset="0"/>
              </a:rPr>
              <a:t>Euryachaeota</a:t>
            </a:r>
          </a:p>
        </p:txBody>
      </p:sp>
      <p:sp>
        <p:nvSpPr>
          <p:cNvPr id="49157" name="TextBox 7">
            <a:extLst>
              <a:ext uri="{FF2B5EF4-FFF2-40B4-BE49-F238E27FC236}">
                <a16:creationId xmlns:a16="http://schemas.microsoft.com/office/drawing/2014/main" id="{C21D9A50-C3B1-B94D-8D89-6CAEC14B7580}"/>
              </a:ext>
            </a:extLst>
          </p:cNvPr>
          <p:cNvSpPr txBox="1">
            <a:spLocks noChangeArrowheads="1"/>
          </p:cNvSpPr>
          <p:nvPr/>
        </p:nvSpPr>
        <p:spPr bwMode="auto">
          <a:xfrm>
            <a:off x="7048500" y="1400175"/>
            <a:ext cx="2030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4524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4524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4524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4524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solidFill>
                  <a:srgbClr val="5FC28A"/>
                </a:solidFill>
                <a:latin typeface="Calibri" panose="020F0502020204030204" pitchFamily="34" charset="0"/>
              </a:rPr>
              <a:t>Crenarchaeota</a:t>
            </a:r>
          </a:p>
        </p:txBody>
      </p:sp>
      <p:sp>
        <p:nvSpPr>
          <p:cNvPr id="49158" name="TextBox 8">
            <a:extLst>
              <a:ext uri="{FF2B5EF4-FFF2-40B4-BE49-F238E27FC236}">
                <a16:creationId xmlns:a16="http://schemas.microsoft.com/office/drawing/2014/main" id="{1B8C64C7-EDBA-3642-9A89-FF1F55F77F02}"/>
              </a:ext>
            </a:extLst>
          </p:cNvPr>
          <p:cNvSpPr txBox="1">
            <a:spLocks noChangeArrowheads="1"/>
          </p:cNvSpPr>
          <p:nvPr/>
        </p:nvSpPr>
        <p:spPr bwMode="auto">
          <a:xfrm>
            <a:off x="7048500" y="2322513"/>
            <a:ext cx="1211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4524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4524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4524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4524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solidFill>
                  <a:srgbClr val="334DF9"/>
                </a:solidFill>
                <a:latin typeface="Calibri" panose="020F0502020204030204" pitchFamily="34" charset="0"/>
              </a:rPr>
              <a:t>Bacteria</a:t>
            </a:r>
          </a:p>
        </p:txBody>
      </p:sp>
      <p:sp>
        <p:nvSpPr>
          <p:cNvPr id="49159" name="TextBox 9">
            <a:extLst>
              <a:ext uri="{FF2B5EF4-FFF2-40B4-BE49-F238E27FC236}">
                <a16:creationId xmlns:a16="http://schemas.microsoft.com/office/drawing/2014/main" id="{2B92C21C-53B8-4845-841E-B676E4D49CDD}"/>
              </a:ext>
            </a:extLst>
          </p:cNvPr>
          <p:cNvSpPr txBox="1">
            <a:spLocks noChangeArrowheads="1"/>
          </p:cNvSpPr>
          <p:nvPr/>
        </p:nvSpPr>
        <p:spPr bwMode="auto">
          <a:xfrm>
            <a:off x="152400" y="6475413"/>
            <a:ext cx="6557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4524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4524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4524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4524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000000"/>
                </a:solidFill>
                <a:latin typeface="Calibri" panose="020F0502020204030204" pitchFamily="34" charset="0"/>
              </a:rPr>
              <a:t>Alignment with PRANK and SATé, tree with phyml (WAG, gamma +I)</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600D57C8-D3CD-D546-A41B-7E06780E6D68}"/>
              </a:ext>
            </a:extLst>
          </p:cNvPr>
          <p:cNvSpPr>
            <a:spLocks noGrp="1" noChangeArrowheads="1"/>
          </p:cNvSpPr>
          <p:nvPr>
            <p:ph type="title"/>
          </p:nvPr>
        </p:nvSpPr>
        <p:spPr>
          <a:xfrm>
            <a:off x="584200" y="439738"/>
            <a:ext cx="7972425" cy="1143000"/>
          </a:xfrm>
        </p:spPr>
        <p:txBody>
          <a:bodyPr/>
          <a:lstStyle/>
          <a:p>
            <a:pPr algn="l" eaLnBrk="1" hangingPunct="1"/>
            <a:r>
              <a:rPr lang="en-US" altLang="en-US" sz="3400">
                <a:solidFill>
                  <a:srgbClr val="EC1000"/>
                </a:solidFill>
              </a:rPr>
              <a:t>Gene Transfer and Phylogenetic Reconstruction: Friends or Foes?</a:t>
            </a:r>
          </a:p>
        </p:txBody>
      </p:sp>
      <p:sp>
        <p:nvSpPr>
          <p:cNvPr id="50179" name="Rectangle 3">
            <a:extLst>
              <a:ext uri="{FF2B5EF4-FFF2-40B4-BE49-F238E27FC236}">
                <a16:creationId xmlns:a16="http://schemas.microsoft.com/office/drawing/2014/main" id="{CF0C8605-E96E-4548-92A2-D3EEAE74DFB6}"/>
              </a:ext>
            </a:extLst>
          </p:cNvPr>
          <p:cNvSpPr>
            <a:spLocks noGrp="1" noChangeArrowheads="1"/>
          </p:cNvSpPr>
          <p:nvPr>
            <p:ph sz="half" idx="1"/>
          </p:nvPr>
        </p:nvSpPr>
        <p:spPr>
          <a:xfrm>
            <a:off x="609600" y="2362200"/>
            <a:ext cx="3810000" cy="1447800"/>
          </a:xfrm>
        </p:spPr>
        <p:txBody>
          <a:bodyPr/>
          <a:lstStyle/>
          <a:p>
            <a:pPr eaLnBrk="1" hangingPunct="1">
              <a:buFont typeface="Wingdings" pitchFamily="2" charset="2"/>
              <a:buNone/>
            </a:pPr>
            <a:r>
              <a:rPr lang="en-US" altLang="en-US" sz="1800">
                <a:solidFill>
                  <a:srgbClr val="3EFF51"/>
                </a:solidFill>
              </a:rPr>
              <a:t>Popular view</a:t>
            </a:r>
          </a:p>
          <a:p>
            <a:pPr eaLnBrk="1" hangingPunct="1"/>
            <a:r>
              <a:rPr lang="en-US" altLang="en-US" sz="1800">
                <a:solidFill>
                  <a:srgbClr val="3EFF51"/>
                </a:solidFill>
              </a:rPr>
              <a:t>Gene transfer is a disruptive force in phylogenetic reconstruction. </a:t>
            </a:r>
          </a:p>
        </p:txBody>
      </p:sp>
      <p:sp>
        <p:nvSpPr>
          <p:cNvPr id="50180" name="Rectangle 4">
            <a:extLst>
              <a:ext uri="{FF2B5EF4-FFF2-40B4-BE49-F238E27FC236}">
                <a16:creationId xmlns:a16="http://schemas.microsoft.com/office/drawing/2014/main" id="{CA8FEB7B-B74B-AB4F-BD48-7644F5C1036B}"/>
              </a:ext>
            </a:extLst>
          </p:cNvPr>
          <p:cNvSpPr>
            <a:spLocks noGrp="1" noChangeArrowheads="1"/>
          </p:cNvSpPr>
          <p:nvPr>
            <p:ph sz="half" idx="2"/>
          </p:nvPr>
        </p:nvSpPr>
        <p:spPr>
          <a:xfrm>
            <a:off x="4800600" y="2362200"/>
            <a:ext cx="3810000" cy="1676400"/>
          </a:xfrm>
        </p:spPr>
        <p:txBody>
          <a:bodyPr/>
          <a:lstStyle/>
          <a:p>
            <a:pPr eaLnBrk="1" hangingPunct="1">
              <a:buFont typeface="Wingdings" pitchFamily="2" charset="2"/>
              <a:buNone/>
            </a:pPr>
            <a:r>
              <a:rPr lang="en-US" altLang="en-US" sz="1800">
                <a:solidFill>
                  <a:schemeClr val="folHlink"/>
                </a:solidFill>
              </a:rPr>
              <a:t>New view</a:t>
            </a:r>
          </a:p>
          <a:p>
            <a:pPr eaLnBrk="1" hangingPunct="1"/>
            <a:r>
              <a:rPr lang="en-US" altLang="en-US" sz="1800">
                <a:solidFill>
                  <a:schemeClr val="folHlink"/>
                </a:solidFill>
              </a:rPr>
              <a:t>Events of ancient gene transfer are valuable tools for reconstructing organismal phylogeny.</a:t>
            </a:r>
          </a:p>
        </p:txBody>
      </p:sp>
    </p:spTree>
  </p:cSld>
  <p:clrMapOvr>
    <a:overrideClrMapping bg1="lt1" tx1="dk1" bg2="lt2" tx2="dk2" accent1="accent1" accent2="accent2" accent3="accent3" accent4="accent4" accent5="accent5" accent6="accent6" hlink="hlink" folHlink="folHlink"/>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226" name="Picture 2" descr="TIG_fig1">
            <a:extLst>
              <a:ext uri="{FF2B5EF4-FFF2-40B4-BE49-F238E27FC236}">
                <a16:creationId xmlns:a16="http://schemas.microsoft.com/office/drawing/2014/main" id="{D728ABF1-942B-5C4A-83EF-3730A0BBE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9659"/>
          <a:stretch>
            <a:fillRect/>
          </a:stretch>
        </p:blipFill>
        <p:spPr bwMode="auto">
          <a:xfrm>
            <a:off x="3352800" y="685800"/>
            <a:ext cx="441960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Line 3">
            <a:extLst>
              <a:ext uri="{FF2B5EF4-FFF2-40B4-BE49-F238E27FC236}">
                <a16:creationId xmlns:a16="http://schemas.microsoft.com/office/drawing/2014/main" id="{54A1B7F7-A60C-7742-BE00-C280D853F775}"/>
              </a:ext>
            </a:extLst>
          </p:cNvPr>
          <p:cNvSpPr>
            <a:spLocks noChangeShapeType="1"/>
          </p:cNvSpPr>
          <p:nvPr/>
        </p:nvSpPr>
        <p:spPr bwMode="auto">
          <a:xfrm flipH="1" flipV="1">
            <a:off x="5715000" y="1905000"/>
            <a:ext cx="762000" cy="3124200"/>
          </a:xfrm>
          <a:prstGeom prst="line">
            <a:avLst/>
          </a:prstGeom>
          <a:noFill/>
          <a:ln w="28575">
            <a:solidFill>
              <a:srgbClr val="EC1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28" name="Line 4">
            <a:extLst>
              <a:ext uri="{FF2B5EF4-FFF2-40B4-BE49-F238E27FC236}">
                <a16:creationId xmlns:a16="http://schemas.microsoft.com/office/drawing/2014/main" id="{0D9608A9-7986-4D49-9FCE-228BDE209D78}"/>
              </a:ext>
            </a:extLst>
          </p:cNvPr>
          <p:cNvSpPr>
            <a:spLocks noChangeShapeType="1"/>
          </p:cNvSpPr>
          <p:nvPr/>
        </p:nvSpPr>
        <p:spPr bwMode="auto">
          <a:xfrm flipH="1" flipV="1">
            <a:off x="6248400" y="2971800"/>
            <a:ext cx="228600" cy="2057400"/>
          </a:xfrm>
          <a:prstGeom prst="line">
            <a:avLst/>
          </a:prstGeom>
          <a:noFill/>
          <a:ln w="28575">
            <a:solidFill>
              <a:srgbClr val="EC1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29" name="Text Box 5">
            <a:extLst>
              <a:ext uri="{FF2B5EF4-FFF2-40B4-BE49-F238E27FC236}">
                <a16:creationId xmlns:a16="http://schemas.microsoft.com/office/drawing/2014/main" id="{35B6110D-900C-F04A-907D-5B71AAE6EE99}"/>
              </a:ext>
            </a:extLst>
          </p:cNvPr>
          <p:cNvSpPr txBox="1">
            <a:spLocks noChangeArrowheads="1"/>
          </p:cNvSpPr>
          <p:nvPr/>
        </p:nvSpPr>
        <p:spPr bwMode="auto">
          <a:xfrm>
            <a:off x="330200" y="3641725"/>
            <a:ext cx="4165600" cy="2568575"/>
          </a:xfrm>
          <a:prstGeom prst="rect">
            <a:avLst/>
          </a:prstGeom>
          <a:noFill/>
          <a:ln w="38100">
            <a:solidFill>
              <a:srgbClr val="3EFF5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solidFill>
                  <a:srgbClr val="EC1000"/>
                </a:solidFill>
              </a:rPr>
              <a:t>1. Any ancient gene transfer to the ancestor of a major lineage implicitly marks the recipient and descendents as a natural group.</a:t>
            </a:r>
          </a:p>
          <a:p>
            <a:endParaRPr lang="en-US" altLang="en-US" sz="2000">
              <a:solidFill>
                <a:srgbClr val="EC1000"/>
              </a:solidFill>
            </a:endParaRPr>
          </a:p>
          <a:p>
            <a:r>
              <a:rPr lang="en-US" altLang="en-US" sz="2000">
                <a:solidFill>
                  <a:srgbClr val="EC1000"/>
                </a:solidFill>
              </a:rPr>
              <a:t>2. The donor must exist at the same time or earlier than the recipient.</a:t>
            </a:r>
          </a:p>
        </p:txBody>
      </p:sp>
      <p:sp>
        <p:nvSpPr>
          <p:cNvPr id="52230" name="Text Box 6">
            <a:extLst>
              <a:ext uri="{FF2B5EF4-FFF2-40B4-BE49-F238E27FC236}">
                <a16:creationId xmlns:a16="http://schemas.microsoft.com/office/drawing/2014/main" id="{2602E8B6-9939-F345-A90E-01839D2120A7}"/>
              </a:ext>
            </a:extLst>
          </p:cNvPr>
          <p:cNvSpPr txBox="1">
            <a:spLocks noChangeArrowheads="1"/>
          </p:cNvSpPr>
          <p:nvPr/>
        </p:nvSpPr>
        <p:spPr bwMode="auto">
          <a:xfrm>
            <a:off x="6242050" y="4953000"/>
            <a:ext cx="1606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EC1000"/>
                </a:solidFill>
              </a:rPr>
              <a:t>Ancient HGTs</a:t>
            </a:r>
          </a:p>
        </p:txBody>
      </p:sp>
      <p:sp>
        <p:nvSpPr>
          <p:cNvPr id="52231" name="Freeform 7">
            <a:extLst>
              <a:ext uri="{FF2B5EF4-FFF2-40B4-BE49-F238E27FC236}">
                <a16:creationId xmlns:a16="http://schemas.microsoft.com/office/drawing/2014/main" id="{F6DFDFF2-101E-3447-8CC0-9FC527351BEB}"/>
              </a:ext>
            </a:extLst>
          </p:cNvPr>
          <p:cNvSpPr>
            <a:spLocks/>
          </p:cNvSpPr>
          <p:nvPr/>
        </p:nvSpPr>
        <p:spPr bwMode="auto">
          <a:xfrm>
            <a:off x="5181600" y="914400"/>
            <a:ext cx="673100" cy="1066800"/>
          </a:xfrm>
          <a:custGeom>
            <a:avLst/>
            <a:gdLst>
              <a:gd name="T0" fmla="*/ 2147483646 w 416"/>
              <a:gd name="T1" fmla="*/ 2147483646 h 728"/>
              <a:gd name="T2" fmla="*/ 2147483646 w 416"/>
              <a:gd name="T3" fmla="*/ 2147483646 h 728"/>
              <a:gd name="T4" fmla="*/ 2147483646 w 416"/>
              <a:gd name="T5" fmla="*/ 2147483646 h 728"/>
              <a:gd name="T6" fmla="*/ 2147483646 w 416"/>
              <a:gd name="T7" fmla="*/ 2147483646 h 728"/>
              <a:gd name="T8" fmla="*/ 2147483646 w 416"/>
              <a:gd name="T9" fmla="*/ 2147483646 h 728"/>
              <a:gd name="T10" fmla="*/ 0 60000 65536"/>
              <a:gd name="T11" fmla="*/ 0 60000 65536"/>
              <a:gd name="T12" fmla="*/ 0 60000 65536"/>
              <a:gd name="T13" fmla="*/ 0 60000 65536"/>
              <a:gd name="T14" fmla="*/ 0 60000 65536"/>
              <a:gd name="T15" fmla="*/ 0 w 416"/>
              <a:gd name="T16" fmla="*/ 0 h 728"/>
              <a:gd name="T17" fmla="*/ 416 w 416"/>
              <a:gd name="T18" fmla="*/ 728 h 728"/>
            </a:gdLst>
            <a:ahLst/>
            <a:cxnLst>
              <a:cxn ang="T10">
                <a:pos x="T0" y="T1"/>
              </a:cxn>
              <a:cxn ang="T11">
                <a:pos x="T2" y="T3"/>
              </a:cxn>
              <a:cxn ang="T12">
                <a:pos x="T4" y="T5"/>
              </a:cxn>
              <a:cxn ang="T13">
                <a:pos x="T6" y="T7"/>
              </a:cxn>
              <a:cxn ang="T14">
                <a:pos x="T8" y="T9"/>
              </a:cxn>
            </a:cxnLst>
            <a:rect l="T15" t="T16" r="T17" b="T18"/>
            <a:pathLst>
              <a:path w="416" h="728">
                <a:moveTo>
                  <a:pt x="40" y="96"/>
                </a:moveTo>
                <a:cubicBezTo>
                  <a:pt x="80" y="40"/>
                  <a:pt x="272" y="0"/>
                  <a:pt x="328" y="96"/>
                </a:cubicBezTo>
                <a:cubicBezTo>
                  <a:pt x="384" y="192"/>
                  <a:pt x="416" y="616"/>
                  <a:pt x="376" y="672"/>
                </a:cubicBezTo>
                <a:cubicBezTo>
                  <a:pt x="336" y="728"/>
                  <a:pt x="144" y="528"/>
                  <a:pt x="88" y="432"/>
                </a:cubicBezTo>
                <a:cubicBezTo>
                  <a:pt x="32" y="336"/>
                  <a:pt x="0" y="152"/>
                  <a:pt x="40" y="96"/>
                </a:cubicBezTo>
                <a:close/>
              </a:path>
            </a:pathLst>
          </a:custGeom>
          <a:noFill/>
          <a:ln w="38100">
            <a:solidFill>
              <a:srgbClr val="EC1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232" name="Oval 8">
            <a:extLst>
              <a:ext uri="{FF2B5EF4-FFF2-40B4-BE49-F238E27FC236}">
                <a16:creationId xmlns:a16="http://schemas.microsoft.com/office/drawing/2014/main" id="{8B0305F8-3B1F-A24D-91F7-E9A47FB35D0B}"/>
              </a:ext>
            </a:extLst>
          </p:cNvPr>
          <p:cNvSpPr>
            <a:spLocks noChangeArrowheads="1"/>
          </p:cNvSpPr>
          <p:nvPr/>
        </p:nvSpPr>
        <p:spPr bwMode="auto">
          <a:xfrm>
            <a:off x="7099300" y="1816100"/>
            <a:ext cx="165100" cy="165100"/>
          </a:xfrm>
          <a:prstGeom prst="ellipse">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52233" name="Rectangle 9">
            <a:extLst>
              <a:ext uri="{FF2B5EF4-FFF2-40B4-BE49-F238E27FC236}">
                <a16:creationId xmlns:a16="http://schemas.microsoft.com/office/drawing/2014/main" id="{89C17598-6686-FA47-9279-71B922CDEA9E}"/>
              </a:ext>
            </a:extLst>
          </p:cNvPr>
          <p:cNvSpPr>
            <a:spLocks noChangeArrowheads="1"/>
          </p:cNvSpPr>
          <p:nvPr/>
        </p:nvSpPr>
        <p:spPr bwMode="auto">
          <a:xfrm>
            <a:off x="6194425" y="-8302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Tree>
  </p:cSld>
  <p:clrMapOvr>
    <a:overrideClrMapping bg1="dk2" tx1="lt1" bg2="dk1" tx2="lt2" accent1="accent1" accent2="accent2" accent3="accent3" accent4="accent4" accent5="accent5" accent6="accent6" hlink="hlink" folHlink="folHlink"/>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85800" y="2286000"/>
            <a:ext cx="7772400" cy="1143000"/>
          </a:xfrm>
        </p:spPr>
        <p:txBody>
          <a:bodyPr anchor="ctr"/>
          <a:lstStyle/>
          <a:p>
            <a:endParaRPr lang="en-US" altLang="en-US" sz="4400"/>
          </a:p>
        </p:txBody>
      </p:sp>
      <p:sp>
        <p:nvSpPr>
          <p:cNvPr id="6147" name="Rectangle 3"/>
          <p:cNvSpPr>
            <a:spLocks noGrp="1" noChangeArrowheads="1"/>
          </p:cNvSpPr>
          <p:nvPr>
            <p:ph type="subTitle" idx="1"/>
          </p:nvPr>
        </p:nvSpPr>
        <p:spPr>
          <a:xfrm>
            <a:off x="1371600" y="3886200"/>
            <a:ext cx="6400800" cy="1752600"/>
          </a:xfrm>
        </p:spPr>
        <p:txBody>
          <a:bodyPr/>
          <a:lstStyle/>
          <a:p>
            <a:endParaRPr lang="en-US" altLang="en-US" sz="3200"/>
          </a:p>
        </p:txBody>
      </p:sp>
      <p:pic>
        <p:nvPicPr>
          <p:cNvPr id="6148" name="Picture 4" descr="16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72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9" name="Text Box 5"/>
          <p:cNvSpPr txBox="1">
            <a:spLocks noChangeArrowheads="1"/>
          </p:cNvSpPr>
          <p:nvPr/>
        </p:nvSpPr>
        <p:spPr bwMode="auto">
          <a:xfrm>
            <a:off x="6308725" y="3146425"/>
            <a:ext cx="2517775" cy="2647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r>
              <a:rPr lang="en-US" altLang="en-US">
                <a:solidFill>
                  <a:srgbClr val="000000"/>
                </a:solidFill>
              </a:rPr>
              <a:t>Small subunit ribosomal RNA (16S) based tree of life. </a:t>
            </a:r>
          </a:p>
          <a:p>
            <a:r>
              <a:rPr lang="en-US" altLang="en-US">
                <a:solidFill>
                  <a:srgbClr val="000000"/>
                </a:solidFill>
              </a:rPr>
              <a:t>Carl Woese, George Fox, and many others.</a:t>
            </a:r>
          </a:p>
        </p:txBody>
      </p:sp>
    </p:spTree>
    <p:extLst>
      <p:ext uri="{BB962C8B-B14F-4D97-AF65-F5344CB8AC3E}">
        <p14:creationId xmlns:p14="http://schemas.microsoft.com/office/powerpoint/2010/main" val="297367842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274" name="Object 2"/>
          <p:cNvGraphicFramePr>
            <a:graphicFrameLocks noChangeAspect="1"/>
          </p:cNvGraphicFramePr>
          <p:nvPr/>
        </p:nvGraphicFramePr>
        <p:xfrm>
          <a:off x="2678113" y="409575"/>
          <a:ext cx="6465887" cy="6448425"/>
        </p:xfrm>
        <a:graphic>
          <a:graphicData uri="http://schemas.openxmlformats.org/presentationml/2006/ole">
            <mc:AlternateContent xmlns:mc="http://schemas.openxmlformats.org/markup-compatibility/2006">
              <mc:Choice xmlns:v="urn:schemas-microsoft-com:vml" Requires="v">
                <p:oleObj spid="_x0000_s103437" name="Photo Editor Photo" r:id="rId4" imgW="11011854" imgH="10981372" progId="MSPhotoEd.3">
                  <p:embed/>
                </p:oleObj>
              </mc:Choice>
              <mc:Fallback>
                <p:oleObj name="Photo Editor Photo" r:id="rId4" imgW="11011854" imgH="10981372" progId="MSPhotoEd.3">
                  <p:embed/>
                  <p:pic>
                    <p:nvPicPr>
                      <p:cNvPr id="5427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8113" y="409575"/>
                        <a:ext cx="6465887" cy="644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4275" name="Text Box 3"/>
          <p:cNvSpPr txBox="1">
            <a:spLocks noChangeArrowheads="1"/>
          </p:cNvSpPr>
          <p:nvPr/>
        </p:nvSpPr>
        <p:spPr bwMode="auto">
          <a:xfrm>
            <a:off x="0" y="4098925"/>
            <a:ext cx="3565525"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000000"/>
                </a:solidFill>
              </a:rPr>
              <a:t>Gene </a:t>
            </a:r>
            <a:r>
              <a:rPr lang="ja-JP" altLang="en-US">
                <a:solidFill>
                  <a:srgbClr val="000000"/>
                </a:solidFill>
              </a:rPr>
              <a:t>“</a:t>
            </a:r>
            <a:r>
              <a:rPr lang="en-US" altLang="ja-JP">
                <a:solidFill>
                  <a:srgbClr val="000000"/>
                </a:solidFill>
              </a:rPr>
              <a:t>ping-pong</a:t>
            </a:r>
            <a:r>
              <a:rPr lang="ja-JP" altLang="en-US">
                <a:solidFill>
                  <a:srgbClr val="000000"/>
                </a:solidFill>
              </a:rPr>
              <a:t>”</a:t>
            </a:r>
            <a:r>
              <a:rPr lang="en-US" altLang="ja-JP">
                <a:solidFill>
                  <a:srgbClr val="000000"/>
                </a:solidFill>
              </a:rPr>
              <a:t> between different lineages can be used to build correlations between different parts </a:t>
            </a:r>
            <a:br>
              <a:rPr lang="en-US" altLang="ja-JP">
                <a:solidFill>
                  <a:srgbClr val="000000"/>
                </a:solidFill>
              </a:rPr>
            </a:br>
            <a:r>
              <a:rPr lang="en-US" altLang="ja-JP">
                <a:solidFill>
                  <a:srgbClr val="000000"/>
                </a:solidFill>
              </a:rPr>
              <a:t>of the tree/net of life.</a:t>
            </a:r>
            <a:endParaRPr lang="en-US" altLang="en-US">
              <a:solidFill>
                <a:srgbClr val="000000"/>
              </a:solidFill>
            </a:endParaRPr>
          </a:p>
        </p:txBody>
      </p:sp>
      <p:sp>
        <p:nvSpPr>
          <p:cNvPr id="54276" name="Text Box 4"/>
          <p:cNvSpPr txBox="1">
            <a:spLocks noChangeArrowheads="1"/>
          </p:cNvSpPr>
          <p:nvPr/>
        </p:nvSpPr>
        <p:spPr bwMode="auto">
          <a:xfrm>
            <a:off x="0" y="546100"/>
            <a:ext cx="278765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000066"/>
                </a:solidFill>
              </a:rPr>
              <a:t>Presence of a transferred  gene is a shared derived character that can be useful in systematics. </a:t>
            </a:r>
          </a:p>
        </p:txBody>
      </p:sp>
    </p:spTree>
    <p:extLst>
      <p:ext uri="{BB962C8B-B14F-4D97-AF65-F5344CB8AC3E}">
        <p14:creationId xmlns:p14="http://schemas.microsoft.com/office/powerpoint/2010/main" val="83827284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219397" y="134522"/>
            <a:ext cx="8732178" cy="1097506"/>
          </a:xfrm>
          <a:prstGeom prst="rect">
            <a:avLst/>
          </a:prstGeom>
          <a:noFill/>
        </p:spPr>
        <p:txBody>
          <a:bodyPr wrap="square" lIns="79998" tIns="39984" rIns="79998" bIns="39984" rtlCol="0">
            <a:spAutoFit/>
          </a:bodyPr>
          <a:lstStyle/>
          <a:p>
            <a:pPr marL="0" marR="0" lvl="0" indent="0" algn="l" defTabSz="810270" rtl="0" eaLnBrk="1" fontAlgn="base" latinLnBrk="0" hangingPunct="1">
              <a:lnSpc>
                <a:spcPct val="100000"/>
              </a:lnSpc>
              <a:spcBef>
                <a:spcPct val="0"/>
              </a:spcBef>
              <a:spcAft>
                <a:spcPct val="0"/>
              </a:spcAft>
              <a:buClrTx/>
              <a:buSzTx/>
              <a:buFontTx/>
              <a:buNone/>
              <a:tabLst/>
              <a:defRPr/>
            </a:pPr>
            <a:r>
              <a:rPr kumimoji="0" lang="en-US" sz="3300" b="0" i="0" u="none" strike="noStrike" kern="1200" cap="none" spc="0" normalizeH="0" baseline="0" noProof="0" dirty="0">
                <a:ln>
                  <a:noFill/>
                </a:ln>
                <a:solidFill>
                  <a:srgbClr val="000000"/>
                </a:solidFill>
                <a:effectLst/>
                <a:uLnTx/>
                <a:uFillTx/>
                <a:latin typeface="Arial" pitchFamily="-65" charset="0"/>
                <a:ea typeface="ＭＳ Ｐゴシック"/>
                <a:cs typeface="ＭＳ Ｐゴシック"/>
              </a:rPr>
              <a:t>Gene transfer as a tool to correlate evolutionary events and define clades</a:t>
            </a:r>
          </a:p>
        </p:txBody>
      </p:sp>
      <p:sp>
        <p:nvSpPr>
          <p:cNvPr id="3" name="TextBox 2"/>
          <p:cNvSpPr txBox="1"/>
          <p:nvPr/>
        </p:nvSpPr>
        <p:spPr>
          <a:xfrm>
            <a:off x="381000" y="1511619"/>
            <a:ext cx="8382000" cy="5987074"/>
          </a:xfrm>
          <a:prstGeom prst="rect">
            <a:avLst/>
          </a:prstGeom>
          <a:noFill/>
        </p:spPr>
        <p:txBody>
          <a:bodyPr wrap="square" lIns="80007" tIns="39988" rIns="80007" bIns="39988" rtlCol="0">
            <a:spAutoFit/>
          </a:bodyPr>
          <a:lstStyle/>
          <a:p>
            <a:pPr marL="0" marR="0" lvl="0" indent="0" algn="l" defTabSz="810270" rtl="0" eaLnBrk="1" fontAlgn="base" latinLnBrk="0" hangingPunct="1">
              <a:lnSpc>
                <a:spcPct val="100000"/>
              </a:lnSpc>
              <a:spcBef>
                <a:spcPct val="0"/>
              </a:spcBef>
              <a:spcAft>
                <a:spcPct val="0"/>
              </a:spcAft>
              <a:buClrTx/>
              <a:buSzTx/>
              <a:buFont typeface="Arial"/>
              <a:buChar char="•"/>
              <a:tabLst/>
              <a:defRPr/>
            </a:pPr>
            <a:r>
              <a:rPr kumimoji="0" lang="en-US" sz="2900" b="0" i="0" u="none" strike="noStrike" kern="1200" cap="none" spc="0" normalizeH="0" baseline="0" noProof="0" dirty="0">
                <a:ln>
                  <a:noFill/>
                </a:ln>
                <a:solidFill>
                  <a:srgbClr val="000000"/>
                </a:solidFill>
                <a:effectLst/>
                <a:uLnTx/>
                <a:uFillTx/>
                <a:latin typeface="Arial" pitchFamily="-65" charset="0"/>
                <a:ea typeface="ＭＳ Ｐゴシック"/>
                <a:cs typeface="ＭＳ Ｐゴシック"/>
              </a:rPr>
              <a:t> </a:t>
            </a:r>
            <a:r>
              <a:rPr kumimoji="0" lang="en-US" sz="2900" b="0" i="0" u="none" strike="noStrike" kern="1200" cap="none" spc="0" normalizeH="0" baseline="0" noProof="0" dirty="0">
                <a:ln>
                  <a:noFill/>
                </a:ln>
                <a:solidFill>
                  <a:srgbClr val="000000"/>
                </a:solidFill>
                <a:effectLst/>
                <a:uLnTx/>
                <a:uFillTx/>
                <a:latin typeface="Times"/>
                <a:ea typeface="ＭＳ Ｐゴシック"/>
                <a:cs typeface="Times"/>
              </a:rPr>
              <a:t>Bacterial and archaeal groups had already diverged into different families and genera, before the major eukaryotic kingdoms diverged.</a:t>
            </a:r>
          </a:p>
          <a:p>
            <a:pPr marL="0" marR="0" lvl="0" indent="0" algn="l" defTabSz="810270" rtl="0" eaLnBrk="1" fontAlgn="base" latinLnBrk="0" hangingPunct="1">
              <a:lnSpc>
                <a:spcPct val="100000"/>
              </a:lnSpc>
              <a:spcBef>
                <a:spcPct val="0"/>
              </a:spcBef>
              <a:spcAft>
                <a:spcPct val="0"/>
              </a:spcAft>
              <a:buClrTx/>
              <a:buSzTx/>
              <a:buFont typeface="Arial"/>
              <a:buChar char="•"/>
              <a:tabLst/>
              <a:defRPr/>
            </a:pPr>
            <a:endParaRPr kumimoji="0" lang="en-US" sz="2900" b="0" i="0" u="none" strike="noStrike" kern="1200" cap="none" spc="0" normalizeH="0" baseline="0" noProof="0" dirty="0">
              <a:ln>
                <a:noFill/>
              </a:ln>
              <a:solidFill>
                <a:srgbClr val="000000"/>
              </a:solidFill>
              <a:effectLst/>
              <a:uLnTx/>
              <a:uFillTx/>
              <a:latin typeface="Times"/>
              <a:ea typeface="ＭＳ Ｐゴシック"/>
              <a:cs typeface="Times"/>
            </a:endParaRPr>
          </a:p>
          <a:p>
            <a:pPr marL="399662" marR="0" lvl="1" indent="0" algn="l" defTabSz="810270" rtl="0" eaLnBrk="1" fontAlgn="base" latinLnBrk="0" hangingPunct="1">
              <a:lnSpc>
                <a:spcPct val="100000"/>
              </a:lnSpc>
              <a:spcBef>
                <a:spcPct val="0"/>
              </a:spcBef>
              <a:spcAft>
                <a:spcPct val="0"/>
              </a:spcAft>
              <a:buClrTx/>
              <a:buSzTx/>
              <a:buFont typeface="Arial"/>
              <a:buChar char="•"/>
              <a:tabLst/>
              <a:defRPr/>
            </a:pPr>
            <a:r>
              <a:rPr kumimoji="0" lang="en-US" sz="2900" b="0" i="0" u="none" strike="noStrike" kern="1200" cap="none" spc="0" normalizeH="0" baseline="0" noProof="0" dirty="0">
                <a:ln>
                  <a:noFill/>
                </a:ln>
                <a:solidFill>
                  <a:srgbClr val="000000"/>
                </a:solidFill>
                <a:effectLst/>
                <a:uLnTx/>
                <a:uFillTx/>
                <a:latin typeface="Times"/>
                <a:ea typeface="ＭＳ Ｐゴシック"/>
                <a:cs typeface="Times"/>
              </a:rPr>
              <a:t> </a:t>
            </a:r>
            <a:r>
              <a:rPr kumimoji="0" lang="en-US" sz="2200" b="0" i="0" u="none" strike="noStrike" kern="1200" cap="none" spc="0" normalizeH="0" baseline="0" noProof="0" dirty="0">
                <a:ln>
                  <a:noFill/>
                </a:ln>
                <a:solidFill>
                  <a:srgbClr val="000000"/>
                </a:solidFill>
                <a:effectLst/>
                <a:uLnTx/>
                <a:uFillTx/>
                <a:latin typeface="Times"/>
                <a:ea typeface="ＭＳ Ｐゴシック"/>
                <a:cs typeface="Times"/>
              </a:rPr>
              <a:t>Animals – Fungi diverge after split of </a:t>
            </a:r>
            <a:r>
              <a:rPr kumimoji="0" lang="en-US" sz="2200" b="0" i="0" u="none" strike="noStrike" kern="1200" cap="none" spc="0" normalizeH="0" baseline="0" noProof="0" dirty="0" err="1">
                <a:ln>
                  <a:noFill/>
                </a:ln>
                <a:solidFill>
                  <a:srgbClr val="000000"/>
                </a:solidFill>
                <a:effectLst/>
                <a:uLnTx/>
                <a:uFillTx/>
                <a:latin typeface="Times"/>
                <a:ea typeface="ＭＳ Ｐゴシック"/>
                <a:cs typeface="Times"/>
              </a:rPr>
              <a:t>Haloarchaea</a:t>
            </a:r>
            <a:r>
              <a:rPr kumimoji="0" lang="en-US" sz="2200" b="0" i="0" u="none" strike="noStrike" kern="1200" cap="none" spc="0" normalizeH="0" baseline="0" noProof="0" dirty="0">
                <a:ln>
                  <a:noFill/>
                </a:ln>
                <a:solidFill>
                  <a:srgbClr val="000000"/>
                </a:solidFill>
                <a:effectLst/>
                <a:uLnTx/>
                <a:uFillTx/>
                <a:latin typeface="Times"/>
                <a:ea typeface="ＭＳ Ｐゴシック"/>
                <a:cs typeface="Times"/>
              </a:rPr>
              <a:t> into lineages that contain </a:t>
            </a:r>
            <a:r>
              <a:rPr kumimoji="0" lang="en-US" sz="2200" b="0" i="1" u="none" strike="noStrike" kern="1200" cap="none" spc="0" normalizeH="0" baseline="0" noProof="0" dirty="0" err="1">
                <a:ln>
                  <a:noFill/>
                </a:ln>
                <a:solidFill>
                  <a:srgbClr val="000000"/>
                </a:solidFill>
                <a:effectLst/>
                <a:uLnTx/>
                <a:uFillTx/>
                <a:latin typeface="Times"/>
                <a:ea typeface="ＭＳ Ｐゴシック"/>
                <a:cs typeface="Times"/>
              </a:rPr>
              <a:t>Halobacterium</a:t>
            </a:r>
            <a:r>
              <a:rPr kumimoji="0" lang="en-US" sz="2200" b="0" i="1" u="none" strike="noStrike" kern="1200" cap="none" spc="0" normalizeH="0" baseline="0" noProof="0" dirty="0">
                <a:ln>
                  <a:noFill/>
                </a:ln>
                <a:solidFill>
                  <a:srgbClr val="000000"/>
                </a:solidFill>
                <a:effectLst/>
                <a:uLnTx/>
                <a:uFillTx/>
                <a:latin typeface="Times"/>
                <a:ea typeface="ＭＳ Ｐゴシック"/>
                <a:cs typeface="Times"/>
              </a:rPr>
              <a:t> </a:t>
            </a:r>
            <a:r>
              <a:rPr kumimoji="0" lang="en-US" sz="2200" b="0" i="0" u="none" strike="noStrike" kern="1200" cap="none" spc="0" normalizeH="0" baseline="0" noProof="0" dirty="0">
                <a:ln>
                  <a:noFill/>
                </a:ln>
                <a:solidFill>
                  <a:srgbClr val="000000"/>
                </a:solidFill>
                <a:effectLst/>
                <a:uLnTx/>
                <a:uFillTx/>
                <a:latin typeface="Times"/>
                <a:ea typeface="ＭＳ Ｐゴシック"/>
                <a:cs typeface="Times"/>
              </a:rPr>
              <a:t>and </a:t>
            </a:r>
            <a:r>
              <a:rPr kumimoji="0" lang="en-US" sz="2200" b="0" i="1" u="none" strike="noStrike" kern="1200" cap="none" spc="0" normalizeH="0" baseline="0" noProof="0" dirty="0" err="1">
                <a:ln>
                  <a:noFill/>
                </a:ln>
                <a:solidFill>
                  <a:srgbClr val="000000"/>
                </a:solidFill>
                <a:effectLst/>
                <a:uLnTx/>
                <a:uFillTx/>
                <a:latin typeface="Times"/>
                <a:ea typeface="ＭＳ Ｐゴシック"/>
                <a:cs typeface="Times"/>
              </a:rPr>
              <a:t>Haloarcula</a:t>
            </a:r>
            <a:r>
              <a:rPr kumimoji="0" lang="en-US" sz="2200" b="0" i="1" u="none" strike="noStrike" kern="1200" cap="none" spc="0" normalizeH="0" baseline="0" noProof="0" dirty="0">
                <a:ln>
                  <a:noFill/>
                </a:ln>
                <a:solidFill>
                  <a:srgbClr val="000000"/>
                </a:solidFill>
                <a:effectLst/>
                <a:uLnTx/>
                <a:uFillTx/>
                <a:latin typeface="Times"/>
                <a:ea typeface="ＭＳ Ｐゴシック"/>
                <a:cs typeface="Times"/>
              </a:rPr>
              <a:t>, </a:t>
            </a:r>
            <a:r>
              <a:rPr kumimoji="0" lang="en-US" sz="2200" b="0" i="0" u="none" strike="noStrike" kern="1200" cap="none" spc="0" normalizeH="0" baseline="0" noProof="0" dirty="0">
                <a:ln>
                  <a:noFill/>
                </a:ln>
                <a:solidFill>
                  <a:srgbClr val="000000"/>
                </a:solidFill>
                <a:effectLst/>
                <a:uLnTx/>
                <a:uFillTx/>
                <a:latin typeface="Times"/>
                <a:ea typeface="ＭＳ Ｐゴシック"/>
                <a:cs typeface="Times"/>
              </a:rPr>
              <a:t>respectively. </a:t>
            </a:r>
            <a:br>
              <a:rPr kumimoji="0" lang="en-US" sz="2200" b="0" i="0" u="none" strike="noStrike" kern="1200" cap="none" spc="0" normalizeH="0" baseline="0" noProof="0" dirty="0">
                <a:ln>
                  <a:noFill/>
                </a:ln>
                <a:solidFill>
                  <a:srgbClr val="000000"/>
                </a:solidFill>
                <a:effectLst/>
                <a:uLnTx/>
                <a:uFillTx/>
                <a:latin typeface="Times"/>
                <a:ea typeface="ＭＳ Ｐゴシック"/>
                <a:cs typeface="Times"/>
              </a:rPr>
            </a:br>
            <a:endParaRPr kumimoji="0" lang="en-US" sz="2200" b="0" i="0" u="none" strike="noStrike" kern="1200" cap="none" spc="0" normalizeH="0" baseline="0" noProof="0" dirty="0">
              <a:ln>
                <a:noFill/>
              </a:ln>
              <a:solidFill>
                <a:srgbClr val="000000"/>
              </a:solidFill>
              <a:effectLst/>
              <a:uLnTx/>
              <a:uFillTx/>
              <a:latin typeface="Times"/>
              <a:ea typeface="ＭＳ Ｐゴシック"/>
              <a:cs typeface="Times"/>
            </a:endParaRPr>
          </a:p>
          <a:p>
            <a:pPr marL="399662" marR="0" lvl="1" indent="0" algn="l" defTabSz="810270" rtl="0" eaLnBrk="1" fontAlgn="base" latinLnBrk="0" hangingPunct="1">
              <a:lnSpc>
                <a:spcPct val="100000"/>
              </a:lnSpc>
              <a:spcBef>
                <a:spcPct val="0"/>
              </a:spcBef>
              <a:spcAft>
                <a:spcPct val="0"/>
              </a:spcAft>
              <a:buClrTx/>
              <a:buSzTx/>
              <a:buFont typeface="Arial"/>
              <a:buChar char="•"/>
              <a:tabLst/>
              <a:defRPr/>
            </a:pPr>
            <a:r>
              <a:rPr kumimoji="0" lang="en-US" sz="2200" b="0" i="0" u="none" strike="noStrike" kern="1200" cap="none" spc="0" normalizeH="0" baseline="0" noProof="0" dirty="0">
                <a:ln>
                  <a:noFill/>
                </a:ln>
                <a:solidFill>
                  <a:srgbClr val="000000"/>
                </a:solidFill>
                <a:effectLst/>
                <a:uLnTx/>
                <a:uFillTx/>
                <a:latin typeface="Times"/>
                <a:ea typeface="ＭＳ Ｐゴシック"/>
                <a:cs typeface="Times"/>
              </a:rPr>
              <a:t> </a:t>
            </a:r>
            <a:r>
              <a:rPr kumimoji="0" lang="en-US" sz="2200" b="0" i="0" u="none" strike="noStrike" kern="1200" cap="none" spc="0" normalizeH="0" baseline="0" noProof="0" dirty="0" err="1">
                <a:ln>
                  <a:noFill/>
                </a:ln>
                <a:solidFill>
                  <a:srgbClr val="000000"/>
                </a:solidFill>
                <a:effectLst/>
                <a:uLnTx/>
                <a:uFillTx/>
                <a:latin typeface="Times"/>
                <a:ea typeface="ＭＳ Ｐゴシック"/>
                <a:cs typeface="Times"/>
              </a:rPr>
              <a:t>Archaeplastida</a:t>
            </a:r>
            <a:r>
              <a:rPr kumimoji="0" lang="en-US" sz="2200" b="0" i="0" u="none" strike="noStrike" kern="1200" cap="none" spc="0" normalizeH="0" baseline="0" noProof="0" dirty="0">
                <a:ln>
                  <a:noFill/>
                </a:ln>
                <a:solidFill>
                  <a:srgbClr val="000000"/>
                </a:solidFill>
                <a:effectLst/>
                <a:uLnTx/>
                <a:uFillTx/>
                <a:latin typeface="Times"/>
                <a:ea typeface="ＭＳ Ｐゴシック"/>
                <a:cs typeface="Times"/>
              </a:rPr>
              <a:t> (</a:t>
            </a:r>
            <a:r>
              <a:rPr kumimoji="0" lang="en-US" sz="2200" b="0" i="0" u="none" strike="noStrike" kern="1200" cap="none" spc="0" normalizeH="0" baseline="0" noProof="0" dirty="0" err="1">
                <a:ln>
                  <a:noFill/>
                </a:ln>
                <a:solidFill>
                  <a:srgbClr val="000000"/>
                </a:solidFill>
                <a:effectLst/>
                <a:uLnTx/>
                <a:uFillTx/>
                <a:latin typeface="Times"/>
                <a:ea typeface="ＭＳ Ｐゴシック"/>
                <a:cs typeface="Times"/>
              </a:rPr>
              <a:t>glaucocystophytes</a:t>
            </a:r>
            <a:r>
              <a:rPr kumimoji="0" lang="en-US" sz="2200" b="0" i="0" u="none" strike="noStrike" kern="1200" cap="none" spc="0" normalizeH="0" baseline="0" noProof="0" dirty="0">
                <a:ln>
                  <a:noFill/>
                </a:ln>
                <a:solidFill>
                  <a:srgbClr val="000000"/>
                </a:solidFill>
                <a:effectLst/>
                <a:uLnTx/>
                <a:uFillTx/>
                <a:latin typeface="Times"/>
                <a:ea typeface="ＭＳ Ｐゴシック"/>
                <a:cs typeface="Times"/>
              </a:rPr>
              <a:t>, red-, and green algae) diverge after Chlamydiae split into lineages containing </a:t>
            </a:r>
            <a:r>
              <a:rPr kumimoji="0" lang="en-US" sz="2200" b="0" i="1" u="none" strike="noStrike" kern="1200" cap="none" spc="0" normalizeH="0" baseline="0" noProof="0" dirty="0">
                <a:ln>
                  <a:noFill/>
                </a:ln>
                <a:solidFill>
                  <a:srgbClr val="000000"/>
                </a:solidFill>
                <a:effectLst/>
                <a:uLnTx/>
                <a:uFillTx/>
                <a:latin typeface="Times"/>
                <a:ea typeface="ＭＳ Ｐゴシック"/>
                <a:cs typeface="Times"/>
              </a:rPr>
              <a:t>Chlamydia </a:t>
            </a:r>
            <a:r>
              <a:rPr kumimoji="0" lang="en-US" sz="2200" b="0" i="0" u="none" strike="noStrike" kern="1200" cap="none" spc="0" normalizeH="0" baseline="0" noProof="0" dirty="0">
                <a:ln>
                  <a:noFill/>
                </a:ln>
                <a:solidFill>
                  <a:srgbClr val="000000"/>
                </a:solidFill>
                <a:effectLst/>
                <a:uLnTx/>
                <a:uFillTx/>
                <a:latin typeface="Times"/>
                <a:ea typeface="ＭＳ Ｐゴシック"/>
                <a:cs typeface="Times"/>
              </a:rPr>
              <a:t>and </a:t>
            </a:r>
            <a:r>
              <a:rPr kumimoji="0" lang="en-US" sz="2200" b="0" i="1" u="none" strike="noStrike" kern="1200" cap="none" spc="0" normalizeH="0" baseline="0" noProof="0" dirty="0" err="1">
                <a:ln>
                  <a:noFill/>
                </a:ln>
                <a:solidFill>
                  <a:srgbClr val="000000"/>
                </a:solidFill>
                <a:effectLst/>
                <a:uLnTx/>
                <a:uFillTx/>
                <a:latin typeface="Times"/>
                <a:ea typeface="ＭＳ Ｐゴシック"/>
                <a:cs typeface="Times"/>
              </a:rPr>
              <a:t>Parachlamydia</a:t>
            </a:r>
            <a:r>
              <a:rPr kumimoji="0" lang="en-US" sz="2200" b="0" i="0" u="none" strike="noStrike" kern="1200" cap="none" spc="0" normalizeH="0" baseline="0" noProof="0" dirty="0">
                <a:ln>
                  <a:noFill/>
                </a:ln>
                <a:solidFill>
                  <a:srgbClr val="000000"/>
                </a:solidFill>
                <a:effectLst/>
                <a:uLnTx/>
                <a:uFillTx/>
                <a:latin typeface="Times"/>
                <a:ea typeface="ＭＳ Ｐゴシック"/>
                <a:cs typeface="Times"/>
              </a:rPr>
              <a:t>, respectively.</a:t>
            </a:r>
          </a:p>
          <a:p>
            <a:pPr marL="399662" marR="0" lvl="1" indent="0" algn="l" defTabSz="810270" rtl="0" eaLnBrk="1" fontAlgn="base" latinLnBrk="0" hangingPunct="1">
              <a:lnSpc>
                <a:spcPct val="100000"/>
              </a:lnSpc>
              <a:spcBef>
                <a:spcPct val="0"/>
              </a:spcBef>
              <a:spcAft>
                <a:spcPct val="0"/>
              </a:spcAft>
              <a:buClrTx/>
              <a:buSzTx/>
              <a:buFont typeface="Arial"/>
              <a:buChar char="•"/>
              <a:tabLst/>
              <a:defRPr/>
            </a:pPr>
            <a:endParaRPr kumimoji="0" lang="en-US" sz="2200" b="0" i="0" u="none" strike="noStrike" kern="1200" cap="none" spc="0" normalizeH="0" baseline="0" noProof="0" dirty="0">
              <a:ln>
                <a:noFill/>
              </a:ln>
              <a:solidFill>
                <a:srgbClr val="000000"/>
              </a:solidFill>
              <a:effectLst/>
              <a:uLnTx/>
              <a:uFillTx/>
              <a:latin typeface="Times"/>
              <a:ea typeface="ＭＳ Ｐゴシック"/>
              <a:cs typeface="Times"/>
            </a:endParaRPr>
          </a:p>
          <a:p>
            <a:pPr marL="399662" marR="0" lvl="1" indent="0" algn="l" defTabSz="810270" rtl="0" eaLnBrk="1" fontAlgn="base" latinLnBrk="0" hangingPunct="1">
              <a:lnSpc>
                <a:spcPct val="100000"/>
              </a:lnSpc>
              <a:spcBef>
                <a:spcPct val="0"/>
              </a:spcBef>
              <a:spcAft>
                <a:spcPct val="0"/>
              </a:spcAft>
              <a:buClrTx/>
              <a:buSzTx/>
              <a:buFont typeface="Arial"/>
              <a:buChar char="•"/>
              <a:tabLst/>
              <a:defRPr/>
            </a:pPr>
            <a:r>
              <a:rPr kumimoji="0" lang="en-US" sz="2200" b="0" i="0" u="none" strike="noStrike" kern="1200" cap="none" spc="0" normalizeH="0" baseline="0" noProof="0" dirty="0">
                <a:ln>
                  <a:noFill/>
                </a:ln>
                <a:solidFill>
                  <a:srgbClr val="000000"/>
                </a:solidFill>
                <a:effectLst/>
                <a:uLnTx/>
                <a:uFillTx/>
                <a:latin typeface="Times"/>
                <a:ea typeface="ＭＳ Ｐゴシック"/>
                <a:cs typeface="Times"/>
              </a:rPr>
              <a:t> All </a:t>
            </a:r>
            <a:r>
              <a:rPr kumimoji="0" lang="en-US" sz="2200" b="0" i="0" u="none" strike="noStrike" kern="1200" cap="none" spc="0" normalizeH="0" baseline="0" noProof="0" dirty="0" err="1">
                <a:ln>
                  <a:noFill/>
                </a:ln>
                <a:solidFill>
                  <a:srgbClr val="000000"/>
                </a:solidFill>
                <a:effectLst/>
                <a:uLnTx/>
                <a:uFillTx/>
                <a:latin typeface="Times"/>
                <a:ea typeface="ＭＳ Ｐゴシック"/>
                <a:cs typeface="Times"/>
              </a:rPr>
              <a:t>Prochlorococcus</a:t>
            </a:r>
            <a:r>
              <a:rPr kumimoji="0" lang="en-US" sz="2200" b="0" i="0" u="none" strike="noStrike" kern="1200" cap="none" spc="0" normalizeH="0" baseline="0" noProof="0" dirty="0">
                <a:ln>
                  <a:noFill/>
                </a:ln>
                <a:solidFill>
                  <a:srgbClr val="000000"/>
                </a:solidFill>
                <a:effectLst/>
                <a:uLnTx/>
                <a:uFillTx/>
                <a:latin typeface="Times"/>
                <a:ea typeface="ＭＳ Ｐゴシック"/>
                <a:cs typeface="Times"/>
              </a:rPr>
              <a:t> species possess a </a:t>
            </a:r>
            <a:r>
              <a:rPr kumimoji="0" lang="en-US" sz="2200" b="0" i="0" u="none" strike="noStrike" kern="1200" cap="none" spc="0" normalizeH="0" baseline="0" noProof="0" dirty="0" err="1">
                <a:ln>
                  <a:noFill/>
                </a:ln>
                <a:solidFill>
                  <a:srgbClr val="000000"/>
                </a:solidFill>
                <a:effectLst/>
                <a:uLnTx/>
                <a:uFillTx/>
                <a:latin typeface="Times"/>
                <a:ea typeface="ＭＳ Ｐゴシック"/>
                <a:cs typeface="Times"/>
              </a:rPr>
              <a:t>threonyl</a:t>
            </a:r>
            <a:r>
              <a:rPr kumimoji="0" lang="en-US" sz="2200" b="0" i="0" u="none" strike="noStrike" kern="1200" cap="none" spc="0" normalizeH="0" baseline="0" noProof="0" dirty="0">
                <a:ln>
                  <a:noFill/>
                </a:ln>
                <a:solidFill>
                  <a:srgbClr val="000000"/>
                </a:solidFill>
                <a:effectLst/>
                <a:uLnTx/>
                <a:uFillTx/>
                <a:latin typeface="Times"/>
                <a:ea typeface="ＭＳ Ｐゴシック"/>
                <a:cs typeface="Times"/>
              </a:rPr>
              <a:t> RS acquired from a marine gamma </a:t>
            </a:r>
            <a:r>
              <a:rPr kumimoji="0" lang="en-US" sz="2200" b="0" i="0" u="none" strike="noStrike" kern="1200" cap="none" spc="0" normalizeH="0" baseline="0" noProof="0" dirty="0" err="1">
                <a:ln>
                  <a:noFill/>
                </a:ln>
                <a:solidFill>
                  <a:srgbClr val="000000"/>
                </a:solidFill>
                <a:effectLst/>
                <a:uLnTx/>
                <a:uFillTx/>
                <a:latin typeface="Times"/>
                <a:ea typeface="ＭＳ Ｐゴシック"/>
                <a:cs typeface="Times"/>
              </a:rPr>
              <a:t>Proteobacterium</a:t>
            </a:r>
            <a:r>
              <a:rPr kumimoji="0" lang="en-US" sz="2200" b="0" i="0" u="none" strike="noStrike" kern="1200" cap="none" spc="0" normalizeH="0" baseline="0" noProof="0" dirty="0">
                <a:ln>
                  <a:noFill/>
                </a:ln>
                <a:solidFill>
                  <a:srgbClr val="000000"/>
                </a:solidFill>
                <a:effectLst/>
                <a:uLnTx/>
                <a:uFillTx/>
                <a:latin typeface="Times"/>
                <a:ea typeface="ＭＳ Ｐゴシック"/>
                <a:cs typeface="Times"/>
              </a:rPr>
              <a:t>. </a:t>
            </a:r>
          </a:p>
          <a:p>
            <a:pPr marL="399662" marR="0" lvl="1" indent="0" algn="l" defTabSz="810270" rtl="0" eaLnBrk="1" fontAlgn="base" latinLnBrk="0" hangingPunct="1">
              <a:lnSpc>
                <a:spcPct val="100000"/>
              </a:lnSpc>
              <a:spcBef>
                <a:spcPct val="0"/>
              </a:spcBef>
              <a:spcAft>
                <a:spcPct val="0"/>
              </a:spcAft>
              <a:buClrTx/>
              <a:buSzTx/>
              <a:buFont typeface="Arial"/>
              <a:buChar char="•"/>
              <a:tabLst/>
              <a:defRPr/>
            </a:pPr>
            <a:endParaRPr kumimoji="0" lang="en-US" sz="2200" b="0" i="0" u="none" strike="noStrike" kern="1200" cap="none" spc="0" normalizeH="0" baseline="0" noProof="0" dirty="0">
              <a:ln>
                <a:noFill/>
              </a:ln>
              <a:solidFill>
                <a:srgbClr val="000000"/>
              </a:solidFill>
              <a:effectLst/>
              <a:uLnTx/>
              <a:uFillTx/>
              <a:latin typeface="Times"/>
              <a:ea typeface="ＭＳ Ｐゴシック"/>
              <a:cs typeface="Times"/>
            </a:endParaRPr>
          </a:p>
          <a:p>
            <a:pPr marL="399662" marR="0" lvl="1" indent="0" algn="l" defTabSz="810270" rtl="0" eaLnBrk="1" fontAlgn="base" latinLnBrk="0" hangingPunct="1">
              <a:lnSpc>
                <a:spcPct val="100000"/>
              </a:lnSpc>
              <a:spcBef>
                <a:spcPct val="0"/>
              </a:spcBef>
              <a:spcAft>
                <a:spcPct val="0"/>
              </a:spcAft>
              <a:buClrTx/>
              <a:buSzTx/>
              <a:buFont typeface="Arial"/>
              <a:buChar char="•"/>
              <a:tabLst/>
              <a:defRPr/>
            </a:pPr>
            <a:endParaRPr kumimoji="0" lang="en-US" sz="2200" b="0" i="0" u="none" strike="noStrike" kern="1200" cap="none" spc="0" normalizeH="0" baseline="0" noProof="0" dirty="0">
              <a:ln>
                <a:noFill/>
              </a:ln>
              <a:solidFill>
                <a:srgbClr val="000000"/>
              </a:solidFill>
              <a:effectLst/>
              <a:uLnTx/>
              <a:uFillTx/>
              <a:latin typeface="Times"/>
              <a:ea typeface="ＭＳ Ｐゴシック"/>
              <a:cs typeface="Times"/>
            </a:endParaRPr>
          </a:p>
          <a:p>
            <a:pPr marL="399662" marR="0" lvl="1" indent="0" algn="l" defTabSz="81027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Times"/>
              <a:ea typeface="ＭＳ Ｐゴシック"/>
              <a:cs typeface="Times"/>
            </a:endParaRPr>
          </a:p>
        </p:txBody>
      </p:sp>
    </p:spTree>
    <p:extLst>
      <p:ext uri="{BB962C8B-B14F-4D97-AF65-F5344CB8AC3E}">
        <p14:creationId xmlns:p14="http://schemas.microsoft.com/office/powerpoint/2010/main" val="1642872913"/>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Content Placeholder 3" descr="slide.jpg"/>
          <p:cNvPicPr>
            <a:picLocks noGrp="1" noChangeAspect="1"/>
          </p:cNvPicPr>
          <p:nvPr>
            <p:ph idx="4294967295"/>
          </p:nvPr>
        </p:nvPicPr>
        <p:blipFill>
          <a:blip r:embed="rId2">
            <a:extLst>
              <a:ext uri="{28A0092B-C50C-407E-A947-70E740481C1C}">
                <a14:useLocalDpi xmlns:a14="http://schemas.microsoft.com/office/drawing/2010/main" val="0"/>
              </a:ext>
            </a:extLst>
          </a:blip>
          <a:srcRect l="-18553" r="-18553"/>
          <a:stretch>
            <a:fillRect/>
          </a:stretch>
        </p:blipFill>
        <p:spPr>
          <a:xfrm>
            <a:off x="-1663989" y="224144"/>
            <a:ext cx="12562898" cy="6649291"/>
          </a:xfrm>
        </p:spPr>
      </p:pic>
    </p:spTree>
    <p:extLst>
      <p:ext uri="{BB962C8B-B14F-4D97-AF65-F5344CB8AC3E}">
        <p14:creationId xmlns:p14="http://schemas.microsoft.com/office/powerpoint/2010/main" val="401176964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alpha val="43921"/>
          </a:schemeClr>
        </a:solidFill>
        <a:effectLst/>
      </p:bgPr>
    </p:bg>
    <p:spTree>
      <p:nvGrpSpPr>
        <p:cNvPr id="1" name=""/>
        <p:cNvGrpSpPr/>
        <p:nvPr/>
      </p:nvGrpSpPr>
      <p:grpSpPr>
        <a:xfrm>
          <a:off x="0" y="0"/>
          <a:ext cx="0" cy="0"/>
          <a:chOff x="0" y="0"/>
          <a:chExt cx="0" cy="0"/>
        </a:xfrm>
      </p:grpSpPr>
      <p:sp>
        <p:nvSpPr>
          <p:cNvPr id="310274" name="Title 1"/>
          <p:cNvSpPr>
            <a:spLocks noGrp="1"/>
          </p:cNvSpPr>
          <p:nvPr>
            <p:ph type="title"/>
          </p:nvPr>
        </p:nvSpPr>
        <p:spPr>
          <a:xfrm>
            <a:off x="304514" y="2"/>
            <a:ext cx="8686511" cy="533681"/>
          </a:xfrm>
        </p:spPr>
        <p:txBody>
          <a:bodyPr/>
          <a:lstStyle/>
          <a:p>
            <a:pPr algn="l"/>
            <a:r>
              <a:rPr lang="en-US" sz="2500">
                <a:latin typeface="Calibri" charset="0"/>
                <a:ea typeface="ＭＳ Ｐゴシック" charset="0"/>
                <a:cs typeface="ＭＳ Ｐゴシック" charset="0"/>
              </a:rPr>
              <a:t>ThrRS Phylogeny  –  </a:t>
            </a:r>
            <a:r>
              <a:rPr lang="en-US" sz="2500">
                <a:latin typeface="Times New Roman" charset="0"/>
                <a:ea typeface="ＭＳ Ｐゴシック" charset="0"/>
                <a:cs typeface="Times New Roman" charset="0"/>
              </a:rPr>
              <a:t>γ</a:t>
            </a:r>
            <a:r>
              <a:rPr lang="en-US" sz="2500">
                <a:latin typeface="Calibri" charset="0"/>
                <a:ea typeface="ＭＳ Ｐゴシック" charset="0"/>
                <a:cs typeface="ＭＳ Ｐゴシック" charset="0"/>
              </a:rPr>
              <a:t>-Proteobacteria</a:t>
            </a:r>
          </a:p>
        </p:txBody>
      </p:sp>
      <p:pic>
        <p:nvPicPr>
          <p:cNvPr id="310275" name="Picture 3" descr="exportthrRSGamma.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432" y="264740"/>
            <a:ext cx="7543512" cy="6633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0276" name="TextBox 4"/>
          <p:cNvSpPr txBox="1">
            <a:spLocks noChangeArrowheads="1"/>
          </p:cNvSpPr>
          <p:nvPr/>
        </p:nvSpPr>
        <p:spPr bwMode="auto">
          <a:xfrm>
            <a:off x="6150939" y="3433203"/>
            <a:ext cx="3200977" cy="9230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348" tIns="45179" rIns="90348" bIns="45179">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eaLnBrk="0" fontAlgn="base" hangingPunct="0">
              <a:spcBef>
                <a:spcPct val="0"/>
              </a:spcBef>
              <a:spcAft>
                <a:spcPct val="0"/>
              </a:spcAft>
              <a:defRPr sz="2500">
                <a:solidFill>
                  <a:schemeClr val="tx1"/>
                </a:solidFill>
                <a:latin typeface="Arial" charset="0"/>
                <a:ea typeface="ＭＳ Ｐゴシック" charset="0"/>
              </a:defRPr>
            </a:lvl6pPr>
            <a:lvl7pPr marL="2971800" indent="-228600" eaLnBrk="0" fontAlgn="base" hangingPunct="0">
              <a:spcBef>
                <a:spcPct val="0"/>
              </a:spcBef>
              <a:spcAft>
                <a:spcPct val="0"/>
              </a:spcAft>
              <a:defRPr sz="2500">
                <a:solidFill>
                  <a:schemeClr val="tx1"/>
                </a:solidFill>
                <a:latin typeface="Arial" charset="0"/>
                <a:ea typeface="ＭＳ Ｐゴシック" charset="0"/>
              </a:defRPr>
            </a:lvl7pPr>
            <a:lvl8pPr marL="3429000" indent="-228600" eaLnBrk="0" fontAlgn="base" hangingPunct="0">
              <a:spcBef>
                <a:spcPct val="0"/>
              </a:spcBef>
              <a:spcAft>
                <a:spcPct val="0"/>
              </a:spcAft>
              <a:defRPr sz="2500">
                <a:solidFill>
                  <a:schemeClr val="tx1"/>
                </a:solidFill>
                <a:latin typeface="Arial" charset="0"/>
                <a:ea typeface="ＭＳ Ｐゴシック" charset="0"/>
              </a:defRPr>
            </a:lvl8pPr>
            <a:lvl9pPr marL="3886200" indent="-228600" eaLnBrk="0" fontAlgn="base" hangingPunct="0">
              <a:spcBef>
                <a:spcPct val="0"/>
              </a:spcBef>
              <a:spcAft>
                <a:spcPct val="0"/>
              </a:spcAft>
              <a:defRPr sz="2500">
                <a:solidFill>
                  <a:schemeClr val="tx1"/>
                </a:solidFill>
                <a:latin typeface="Arial" charset="0"/>
                <a:ea typeface="ＭＳ Ｐゴシック" charset="0"/>
              </a:defRPr>
            </a:lvl9pPr>
          </a:lstStyle>
          <a:p>
            <a:pPr marL="0" marR="0" lvl="0" indent="0" algn="l" defTabSz="81245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HTCC5015</a:t>
            </a:r>
            <a:b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marine </a:t>
            </a:r>
            <a:r>
              <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t>γ</a:t>
            </a: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-proteobacterium </a:t>
            </a:r>
            <a:b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rPr>
              <a:t>(Sargasso Sea)</a:t>
            </a:r>
          </a:p>
        </p:txBody>
      </p:sp>
      <p:cxnSp>
        <p:nvCxnSpPr>
          <p:cNvPr id="7" name="Straight Arrow Connector 6"/>
          <p:cNvCxnSpPr>
            <a:cxnSpLocks noChangeShapeType="1"/>
          </p:cNvCxnSpPr>
          <p:nvPr/>
        </p:nvCxnSpPr>
        <p:spPr bwMode="auto">
          <a:xfrm rot="10800000" flipV="1">
            <a:off x="4156364" y="3978088"/>
            <a:ext cx="1974273" cy="22412"/>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310278" name="TextBox 10"/>
          <p:cNvSpPr txBox="1">
            <a:spLocks noChangeArrowheads="1"/>
          </p:cNvSpPr>
          <p:nvPr/>
        </p:nvSpPr>
        <p:spPr bwMode="auto">
          <a:xfrm>
            <a:off x="4491229" y="3137694"/>
            <a:ext cx="1544832" cy="4820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127" tIns="40557" rIns="81127" bIns="40557">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eaLnBrk="0" fontAlgn="base" hangingPunct="0">
              <a:spcBef>
                <a:spcPct val="0"/>
              </a:spcBef>
              <a:spcAft>
                <a:spcPct val="0"/>
              </a:spcAft>
              <a:defRPr sz="2500">
                <a:solidFill>
                  <a:schemeClr val="tx1"/>
                </a:solidFill>
                <a:latin typeface="Arial" charset="0"/>
                <a:ea typeface="ＭＳ Ｐゴシック" charset="0"/>
              </a:defRPr>
            </a:lvl6pPr>
            <a:lvl7pPr marL="2971800" indent="-228600" eaLnBrk="0" fontAlgn="base" hangingPunct="0">
              <a:spcBef>
                <a:spcPct val="0"/>
              </a:spcBef>
              <a:spcAft>
                <a:spcPct val="0"/>
              </a:spcAft>
              <a:defRPr sz="2500">
                <a:solidFill>
                  <a:schemeClr val="tx1"/>
                </a:solidFill>
                <a:latin typeface="Arial" charset="0"/>
                <a:ea typeface="ＭＳ Ｐゴシック" charset="0"/>
              </a:defRPr>
            </a:lvl7pPr>
            <a:lvl8pPr marL="3429000" indent="-228600" eaLnBrk="0" fontAlgn="base" hangingPunct="0">
              <a:spcBef>
                <a:spcPct val="0"/>
              </a:spcBef>
              <a:spcAft>
                <a:spcPct val="0"/>
              </a:spcAft>
              <a:defRPr sz="2500">
                <a:solidFill>
                  <a:schemeClr val="tx1"/>
                </a:solidFill>
                <a:latin typeface="Arial" charset="0"/>
                <a:ea typeface="ＭＳ Ｐゴシック" charset="0"/>
              </a:defRPr>
            </a:lvl8pPr>
            <a:lvl9pPr marL="3886200" indent="-228600" eaLnBrk="0" fontAlgn="base" hangingPunct="0">
              <a:spcBef>
                <a:spcPct val="0"/>
              </a:spcBef>
              <a:spcAft>
                <a:spcPct val="0"/>
              </a:spcAft>
              <a:defRPr sz="2500">
                <a:solidFill>
                  <a:schemeClr val="tx1"/>
                </a:solidFill>
                <a:latin typeface="Arial" charset="0"/>
                <a:ea typeface="ＭＳ Ｐゴシック" charset="0"/>
              </a:defRPr>
            </a:lvl9pPr>
          </a:lstStyle>
          <a:p>
            <a:pPr marL="0" marR="0" lvl="0" indent="0" algn="l" defTabSz="81245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Arial" charset="0"/>
                <a:ea typeface="ＭＳ Ｐゴシック" charset="0"/>
              </a:rPr>
              <a:t>Xantho- and </a:t>
            </a:r>
            <a:br>
              <a:rPr kumimoji="0" lang="en-US" sz="1300" b="0" i="0" u="none" strike="noStrike" kern="1200" cap="none" spc="0" normalizeH="0" baseline="0" noProof="0">
                <a:ln>
                  <a:noFill/>
                </a:ln>
                <a:solidFill>
                  <a:srgbClr val="000000"/>
                </a:solidFill>
                <a:effectLst/>
                <a:uLnTx/>
                <a:uFillTx/>
                <a:latin typeface="Arial" charset="0"/>
                <a:ea typeface="ＭＳ Ｐゴシック" charset="0"/>
              </a:rPr>
            </a:br>
            <a:r>
              <a:rPr kumimoji="0" lang="en-US" sz="1300" b="0" i="0" u="none" strike="noStrike" kern="1200" cap="none" spc="0" normalizeH="0" baseline="0" noProof="0">
                <a:ln>
                  <a:noFill/>
                </a:ln>
                <a:solidFill>
                  <a:srgbClr val="000000"/>
                </a:solidFill>
                <a:effectLst/>
                <a:uLnTx/>
                <a:uFillTx/>
                <a:latin typeface="Arial" charset="0"/>
                <a:ea typeface="ＭＳ Ｐゴシック" charset="0"/>
              </a:rPr>
              <a:t>Pseudomonadales</a:t>
            </a:r>
          </a:p>
        </p:txBody>
      </p:sp>
      <p:sp>
        <p:nvSpPr>
          <p:cNvPr id="310279" name="TextBox 12"/>
          <p:cNvSpPr txBox="1">
            <a:spLocks noChangeArrowheads="1"/>
          </p:cNvSpPr>
          <p:nvPr/>
        </p:nvSpPr>
        <p:spPr bwMode="auto">
          <a:xfrm>
            <a:off x="4294949" y="3697992"/>
            <a:ext cx="1433310" cy="281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127" tIns="40557" rIns="81127" bIns="40557">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eaLnBrk="0" fontAlgn="base" hangingPunct="0">
              <a:spcBef>
                <a:spcPct val="0"/>
              </a:spcBef>
              <a:spcAft>
                <a:spcPct val="0"/>
              </a:spcAft>
              <a:defRPr sz="2500">
                <a:solidFill>
                  <a:schemeClr val="tx1"/>
                </a:solidFill>
                <a:latin typeface="Arial" charset="0"/>
                <a:ea typeface="ＭＳ Ｐゴシック" charset="0"/>
              </a:defRPr>
            </a:lvl6pPr>
            <a:lvl7pPr marL="2971800" indent="-228600" eaLnBrk="0" fontAlgn="base" hangingPunct="0">
              <a:spcBef>
                <a:spcPct val="0"/>
              </a:spcBef>
              <a:spcAft>
                <a:spcPct val="0"/>
              </a:spcAft>
              <a:defRPr sz="2500">
                <a:solidFill>
                  <a:schemeClr val="tx1"/>
                </a:solidFill>
                <a:latin typeface="Arial" charset="0"/>
                <a:ea typeface="ＭＳ Ｐゴシック" charset="0"/>
              </a:defRPr>
            </a:lvl7pPr>
            <a:lvl8pPr marL="3429000" indent="-228600" eaLnBrk="0" fontAlgn="base" hangingPunct="0">
              <a:spcBef>
                <a:spcPct val="0"/>
              </a:spcBef>
              <a:spcAft>
                <a:spcPct val="0"/>
              </a:spcAft>
              <a:defRPr sz="2500">
                <a:solidFill>
                  <a:schemeClr val="tx1"/>
                </a:solidFill>
                <a:latin typeface="Arial" charset="0"/>
                <a:ea typeface="ＭＳ Ｐゴシック" charset="0"/>
              </a:defRPr>
            </a:lvl8pPr>
            <a:lvl9pPr marL="3886200" indent="-228600" eaLnBrk="0" fontAlgn="base" hangingPunct="0">
              <a:spcBef>
                <a:spcPct val="0"/>
              </a:spcBef>
              <a:spcAft>
                <a:spcPct val="0"/>
              </a:spcAft>
              <a:defRPr sz="2500">
                <a:solidFill>
                  <a:schemeClr val="tx1"/>
                </a:solidFill>
                <a:latin typeface="Arial" charset="0"/>
                <a:ea typeface="ＭＳ Ｐゴシック" charset="0"/>
              </a:defRPr>
            </a:lvl9pPr>
          </a:lstStyle>
          <a:p>
            <a:pPr marL="0" marR="0" lvl="0" indent="0" algn="l" defTabSz="81245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Arial" charset="0"/>
                <a:ea typeface="ＭＳ Ｐゴシック" charset="0"/>
              </a:rPr>
              <a:t>Oceanospirillales</a:t>
            </a:r>
          </a:p>
        </p:txBody>
      </p:sp>
      <p:sp>
        <p:nvSpPr>
          <p:cNvPr id="310280" name="TextBox 13"/>
          <p:cNvSpPr txBox="1">
            <a:spLocks noChangeArrowheads="1"/>
          </p:cNvSpPr>
          <p:nvPr/>
        </p:nvSpPr>
        <p:spPr bwMode="auto">
          <a:xfrm>
            <a:off x="3590690" y="537932"/>
            <a:ext cx="2251975" cy="281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127" tIns="40557" rIns="81127" bIns="40557">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eaLnBrk="0" fontAlgn="base" hangingPunct="0">
              <a:spcBef>
                <a:spcPct val="0"/>
              </a:spcBef>
              <a:spcAft>
                <a:spcPct val="0"/>
              </a:spcAft>
              <a:defRPr sz="2500">
                <a:solidFill>
                  <a:schemeClr val="tx1"/>
                </a:solidFill>
                <a:latin typeface="Arial" charset="0"/>
                <a:ea typeface="ＭＳ Ｐゴシック" charset="0"/>
              </a:defRPr>
            </a:lvl6pPr>
            <a:lvl7pPr marL="2971800" indent="-228600" eaLnBrk="0" fontAlgn="base" hangingPunct="0">
              <a:spcBef>
                <a:spcPct val="0"/>
              </a:spcBef>
              <a:spcAft>
                <a:spcPct val="0"/>
              </a:spcAft>
              <a:defRPr sz="2500">
                <a:solidFill>
                  <a:schemeClr val="tx1"/>
                </a:solidFill>
                <a:latin typeface="Arial" charset="0"/>
                <a:ea typeface="ＭＳ Ｐゴシック" charset="0"/>
              </a:defRPr>
            </a:lvl7pPr>
            <a:lvl8pPr marL="3429000" indent="-228600" eaLnBrk="0" fontAlgn="base" hangingPunct="0">
              <a:spcBef>
                <a:spcPct val="0"/>
              </a:spcBef>
              <a:spcAft>
                <a:spcPct val="0"/>
              </a:spcAft>
              <a:defRPr sz="2500">
                <a:solidFill>
                  <a:schemeClr val="tx1"/>
                </a:solidFill>
                <a:latin typeface="Arial" charset="0"/>
                <a:ea typeface="ＭＳ Ｐゴシック" charset="0"/>
              </a:defRPr>
            </a:lvl8pPr>
            <a:lvl9pPr marL="3886200" indent="-228600" eaLnBrk="0" fontAlgn="base" hangingPunct="0">
              <a:spcBef>
                <a:spcPct val="0"/>
              </a:spcBef>
              <a:spcAft>
                <a:spcPct val="0"/>
              </a:spcAft>
              <a:defRPr sz="2500">
                <a:solidFill>
                  <a:schemeClr val="tx1"/>
                </a:solidFill>
                <a:latin typeface="Arial" charset="0"/>
                <a:ea typeface="ＭＳ Ｐゴシック" charset="0"/>
              </a:defRPr>
            </a:lvl9pPr>
          </a:lstStyle>
          <a:p>
            <a:pPr marL="0" marR="0" lvl="0" indent="0" algn="l" defTabSz="81245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FF0000"/>
                </a:solidFill>
                <a:effectLst/>
                <a:uLnTx/>
                <a:uFillTx/>
                <a:latin typeface="Arial" charset="0"/>
                <a:ea typeface="ＭＳ Ｐゴシック" charset="0"/>
              </a:rPr>
              <a:t>Outgroup (β-Proteobacteria)</a:t>
            </a:r>
          </a:p>
        </p:txBody>
      </p:sp>
      <p:cxnSp>
        <p:nvCxnSpPr>
          <p:cNvPr id="15" name="Straight Arrow Connector 14"/>
          <p:cNvCxnSpPr>
            <a:cxnSpLocks noChangeShapeType="1"/>
          </p:cNvCxnSpPr>
          <p:nvPr/>
        </p:nvCxnSpPr>
        <p:spPr bwMode="auto">
          <a:xfrm rot="10800000" flipV="1">
            <a:off x="3833097" y="3854824"/>
            <a:ext cx="502227" cy="61632"/>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
        <p:nvSpPr>
          <p:cNvPr id="310282" name="TextBox 18"/>
          <p:cNvSpPr txBox="1">
            <a:spLocks noChangeArrowheads="1"/>
          </p:cNvSpPr>
          <p:nvPr/>
        </p:nvSpPr>
        <p:spPr bwMode="auto">
          <a:xfrm>
            <a:off x="5156533" y="2218817"/>
            <a:ext cx="1461231" cy="281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127" tIns="40557" rIns="81127" bIns="40557">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eaLnBrk="0" fontAlgn="base" hangingPunct="0">
              <a:spcBef>
                <a:spcPct val="0"/>
              </a:spcBef>
              <a:spcAft>
                <a:spcPct val="0"/>
              </a:spcAft>
              <a:defRPr sz="2500">
                <a:solidFill>
                  <a:schemeClr val="tx1"/>
                </a:solidFill>
                <a:latin typeface="Arial" charset="0"/>
                <a:ea typeface="ＭＳ Ｐゴシック" charset="0"/>
              </a:defRPr>
            </a:lvl6pPr>
            <a:lvl7pPr marL="2971800" indent="-228600" eaLnBrk="0" fontAlgn="base" hangingPunct="0">
              <a:spcBef>
                <a:spcPct val="0"/>
              </a:spcBef>
              <a:spcAft>
                <a:spcPct val="0"/>
              </a:spcAft>
              <a:defRPr sz="2500">
                <a:solidFill>
                  <a:schemeClr val="tx1"/>
                </a:solidFill>
                <a:latin typeface="Arial" charset="0"/>
                <a:ea typeface="ＭＳ Ｐゴシック" charset="0"/>
              </a:defRPr>
            </a:lvl7pPr>
            <a:lvl8pPr marL="3429000" indent="-228600" eaLnBrk="0" fontAlgn="base" hangingPunct="0">
              <a:spcBef>
                <a:spcPct val="0"/>
              </a:spcBef>
              <a:spcAft>
                <a:spcPct val="0"/>
              </a:spcAft>
              <a:defRPr sz="2500">
                <a:solidFill>
                  <a:schemeClr val="tx1"/>
                </a:solidFill>
                <a:latin typeface="Arial" charset="0"/>
                <a:ea typeface="ＭＳ Ｐゴシック" charset="0"/>
              </a:defRPr>
            </a:lvl8pPr>
            <a:lvl9pPr marL="3886200" indent="-228600" eaLnBrk="0" fontAlgn="base" hangingPunct="0">
              <a:spcBef>
                <a:spcPct val="0"/>
              </a:spcBef>
              <a:spcAft>
                <a:spcPct val="0"/>
              </a:spcAft>
              <a:defRPr sz="2500">
                <a:solidFill>
                  <a:schemeClr val="tx1"/>
                </a:solidFill>
                <a:latin typeface="Arial" charset="0"/>
                <a:ea typeface="ＭＳ Ｐゴシック" charset="0"/>
              </a:defRPr>
            </a:lvl9pPr>
          </a:lstStyle>
          <a:p>
            <a:pPr marL="0" marR="0" lvl="0" indent="0" algn="l" defTabSz="81245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Arial" charset="0"/>
                <a:ea typeface="ＭＳ Ｐゴシック" charset="0"/>
              </a:rPr>
              <a:t>Enterobacteriales</a:t>
            </a:r>
          </a:p>
        </p:txBody>
      </p:sp>
      <p:sp>
        <p:nvSpPr>
          <p:cNvPr id="310283" name="TextBox 19"/>
          <p:cNvSpPr txBox="1">
            <a:spLocks noChangeArrowheads="1"/>
          </p:cNvSpPr>
          <p:nvPr/>
        </p:nvSpPr>
        <p:spPr bwMode="auto">
          <a:xfrm>
            <a:off x="5341260" y="4856402"/>
            <a:ext cx="766136" cy="281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127" tIns="40557" rIns="81127" bIns="40557">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eaLnBrk="0" fontAlgn="base" hangingPunct="0">
              <a:spcBef>
                <a:spcPct val="0"/>
              </a:spcBef>
              <a:spcAft>
                <a:spcPct val="0"/>
              </a:spcAft>
              <a:defRPr sz="2500">
                <a:solidFill>
                  <a:schemeClr val="tx1"/>
                </a:solidFill>
                <a:latin typeface="Arial" charset="0"/>
                <a:ea typeface="ＭＳ Ｐゴシック" charset="0"/>
              </a:defRPr>
            </a:lvl6pPr>
            <a:lvl7pPr marL="2971800" indent="-228600" eaLnBrk="0" fontAlgn="base" hangingPunct="0">
              <a:spcBef>
                <a:spcPct val="0"/>
              </a:spcBef>
              <a:spcAft>
                <a:spcPct val="0"/>
              </a:spcAft>
              <a:defRPr sz="2500">
                <a:solidFill>
                  <a:schemeClr val="tx1"/>
                </a:solidFill>
                <a:latin typeface="Arial" charset="0"/>
                <a:ea typeface="ＭＳ Ｐゴシック" charset="0"/>
              </a:defRPr>
            </a:lvl7pPr>
            <a:lvl8pPr marL="3429000" indent="-228600" eaLnBrk="0" fontAlgn="base" hangingPunct="0">
              <a:spcBef>
                <a:spcPct val="0"/>
              </a:spcBef>
              <a:spcAft>
                <a:spcPct val="0"/>
              </a:spcAft>
              <a:defRPr sz="2500">
                <a:solidFill>
                  <a:schemeClr val="tx1"/>
                </a:solidFill>
                <a:latin typeface="Arial" charset="0"/>
                <a:ea typeface="ＭＳ Ｐゴシック" charset="0"/>
              </a:defRPr>
            </a:lvl8pPr>
            <a:lvl9pPr marL="3886200" indent="-228600" eaLnBrk="0" fontAlgn="base" hangingPunct="0">
              <a:spcBef>
                <a:spcPct val="0"/>
              </a:spcBef>
              <a:spcAft>
                <a:spcPct val="0"/>
              </a:spcAft>
              <a:defRPr sz="2500">
                <a:solidFill>
                  <a:schemeClr val="tx1"/>
                </a:solidFill>
                <a:latin typeface="Arial" charset="0"/>
                <a:ea typeface="ＭＳ Ｐゴシック" charset="0"/>
              </a:defRPr>
            </a:lvl9pPr>
          </a:lstStyle>
          <a:p>
            <a:pPr marL="0" marR="0" lvl="0" indent="0" algn="l" defTabSz="81245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Arial" charset="0"/>
                <a:ea typeface="ＭＳ Ｐゴシック" charset="0"/>
              </a:rPr>
              <a:t>low light</a:t>
            </a:r>
          </a:p>
        </p:txBody>
      </p:sp>
      <p:sp>
        <p:nvSpPr>
          <p:cNvPr id="310284" name="TextBox 20"/>
          <p:cNvSpPr txBox="1">
            <a:spLocks noChangeArrowheads="1"/>
          </p:cNvSpPr>
          <p:nvPr/>
        </p:nvSpPr>
        <p:spPr bwMode="auto">
          <a:xfrm>
            <a:off x="2632416" y="4213467"/>
            <a:ext cx="831176" cy="281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127" tIns="40557" rIns="81127" bIns="40557">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eaLnBrk="0" fontAlgn="base" hangingPunct="0">
              <a:spcBef>
                <a:spcPct val="0"/>
              </a:spcBef>
              <a:spcAft>
                <a:spcPct val="0"/>
              </a:spcAft>
              <a:defRPr sz="2500">
                <a:solidFill>
                  <a:schemeClr val="tx1"/>
                </a:solidFill>
                <a:latin typeface="Arial" charset="0"/>
                <a:ea typeface="ＭＳ Ｐゴシック" charset="0"/>
              </a:defRPr>
            </a:lvl6pPr>
            <a:lvl7pPr marL="2971800" indent="-228600" eaLnBrk="0" fontAlgn="base" hangingPunct="0">
              <a:spcBef>
                <a:spcPct val="0"/>
              </a:spcBef>
              <a:spcAft>
                <a:spcPct val="0"/>
              </a:spcAft>
              <a:defRPr sz="2500">
                <a:solidFill>
                  <a:schemeClr val="tx1"/>
                </a:solidFill>
                <a:latin typeface="Arial" charset="0"/>
                <a:ea typeface="ＭＳ Ｐゴシック" charset="0"/>
              </a:defRPr>
            </a:lvl7pPr>
            <a:lvl8pPr marL="3429000" indent="-228600" eaLnBrk="0" fontAlgn="base" hangingPunct="0">
              <a:spcBef>
                <a:spcPct val="0"/>
              </a:spcBef>
              <a:spcAft>
                <a:spcPct val="0"/>
              </a:spcAft>
              <a:defRPr sz="2500">
                <a:solidFill>
                  <a:schemeClr val="tx1"/>
                </a:solidFill>
                <a:latin typeface="Arial" charset="0"/>
                <a:ea typeface="ＭＳ Ｐゴシック" charset="0"/>
              </a:defRPr>
            </a:lvl8pPr>
            <a:lvl9pPr marL="3886200" indent="-228600" eaLnBrk="0" fontAlgn="base" hangingPunct="0">
              <a:spcBef>
                <a:spcPct val="0"/>
              </a:spcBef>
              <a:spcAft>
                <a:spcPct val="0"/>
              </a:spcAft>
              <a:defRPr sz="2500">
                <a:solidFill>
                  <a:schemeClr val="tx1"/>
                </a:solidFill>
                <a:latin typeface="Arial" charset="0"/>
                <a:ea typeface="ＭＳ Ｐゴシック" charset="0"/>
              </a:defRPr>
            </a:lvl9pPr>
          </a:lstStyle>
          <a:p>
            <a:pPr marL="0" marR="0" lvl="0" indent="0" algn="l" defTabSz="812452"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Arial" charset="0"/>
                <a:ea typeface="ＭＳ Ｐゴシック" charset="0"/>
              </a:rPr>
              <a:t>high light</a:t>
            </a:r>
          </a:p>
        </p:txBody>
      </p:sp>
    </p:spTree>
    <p:extLst>
      <p:ext uri="{BB962C8B-B14F-4D97-AF65-F5344CB8AC3E}">
        <p14:creationId xmlns:p14="http://schemas.microsoft.com/office/powerpoint/2010/main" val="6297206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Text Box 2"/>
          <p:cNvSpPr txBox="1">
            <a:spLocks noChangeArrowheads="1"/>
          </p:cNvSpPr>
          <p:nvPr/>
        </p:nvSpPr>
        <p:spPr bwMode="auto">
          <a:xfrm>
            <a:off x="174629" y="269015"/>
            <a:ext cx="8967932" cy="634747"/>
          </a:xfrm>
          <a:prstGeom prst="rect">
            <a:avLst/>
          </a:prstGeom>
          <a:noFill/>
          <a:ln w="9525">
            <a:noFill/>
            <a:miter lim="800000"/>
            <a:headEnd/>
            <a:tailEnd/>
          </a:ln>
        </p:spPr>
        <p:txBody>
          <a:bodyPr lIns="79998" tIns="39984" rIns="79998" bIns="39984">
            <a:prstTxWarp prst="textNoShape">
              <a:avLst/>
            </a:prstTxWarp>
            <a:spAutoFit/>
          </a:bodyPr>
          <a:lstStyle/>
          <a:p>
            <a:pPr marL="0" marR="0" lvl="0" indent="0" algn="l" defTabSz="81027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191919"/>
                </a:solidFill>
                <a:effectLst/>
                <a:uLnTx/>
                <a:uFillTx/>
                <a:latin typeface="Tahoma" pitchFamily="-65" charset="0"/>
                <a:ea typeface="ＭＳ Ｐゴシック"/>
                <a:cs typeface="ＭＳ Ｐゴシック"/>
              </a:rPr>
              <a:t>Chlamydial</a:t>
            </a:r>
            <a:r>
              <a:rPr kumimoji="0" lang="en-US" sz="1800" b="0" i="0" u="none" strike="noStrike" kern="1200" cap="none" spc="0" normalizeH="0" baseline="0" noProof="0" dirty="0">
                <a:ln>
                  <a:noFill/>
                </a:ln>
                <a:solidFill>
                  <a:srgbClr val="191919"/>
                </a:solidFill>
                <a:effectLst/>
                <a:uLnTx/>
                <a:uFillTx/>
                <a:latin typeface="Tahoma" pitchFamily="-65" charset="0"/>
                <a:ea typeface="ＭＳ Ｐゴシック"/>
                <a:cs typeface="ＭＳ Ｐゴシック"/>
              </a:rPr>
              <a:t>-type genes in red algae and plants are often specifically associated with </a:t>
            </a:r>
            <a:r>
              <a:rPr kumimoji="0" lang="en-US" sz="1800" b="0" i="1" u="none" strike="noStrike" kern="1200" cap="none" spc="0" normalizeH="0" baseline="0" noProof="0" dirty="0" err="1">
                <a:ln>
                  <a:noFill/>
                </a:ln>
                <a:solidFill>
                  <a:srgbClr val="191919"/>
                </a:solidFill>
                <a:effectLst/>
                <a:uLnTx/>
                <a:uFillTx/>
                <a:latin typeface="Tahoma" pitchFamily="-65" charset="0"/>
                <a:ea typeface="ＭＳ Ｐゴシック"/>
                <a:cs typeface="ＭＳ Ｐゴシック"/>
              </a:rPr>
              <a:t>Protochlamydia</a:t>
            </a:r>
            <a:r>
              <a:rPr kumimoji="0" lang="en-US" sz="1800" b="0" i="1" u="none" strike="noStrike" kern="1200" cap="none" spc="0" normalizeH="0" baseline="0" noProof="0" dirty="0">
                <a:ln>
                  <a:noFill/>
                </a:ln>
                <a:solidFill>
                  <a:srgbClr val="191919"/>
                </a:solidFill>
                <a:effectLst/>
                <a:uLnTx/>
                <a:uFillTx/>
                <a:latin typeface="Tahoma" pitchFamily="-65" charset="0"/>
                <a:ea typeface="ＭＳ Ｐゴシック"/>
                <a:cs typeface="ＭＳ Ｐゴシック"/>
              </a:rPr>
              <a:t> (</a:t>
            </a:r>
            <a:r>
              <a:rPr kumimoji="0" lang="en-US" sz="1800" b="0" i="1" u="none" strike="noStrike" kern="1200" cap="none" spc="0" normalizeH="0" baseline="0" noProof="0" dirty="0" err="1">
                <a:ln>
                  <a:noFill/>
                </a:ln>
                <a:solidFill>
                  <a:srgbClr val="191919"/>
                </a:solidFill>
                <a:effectLst/>
                <a:uLnTx/>
                <a:uFillTx/>
                <a:latin typeface="Tahoma" pitchFamily="-65" charset="0"/>
                <a:ea typeface="ＭＳ Ｐゴシック"/>
                <a:cs typeface="ＭＳ Ｐゴシック"/>
              </a:rPr>
              <a:t>Parachlamydia</a:t>
            </a:r>
            <a:r>
              <a:rPr kumimoji="0" lang="en-US" sz="1800" b="0" i="1" u="none" strike="noStrike" kern="1200" cap="none" spc="0" normalizeH="0" baseline="0" noProof="0" dirty="0">
                <a:ln>
                  <a:noFill/>
                </a:ln>
                <a:solidFill>
                  <a:srgbClr val="191919"/>
                </a:solidFill>
                <a:effectLst/>
                <a:uLnTx/>
                <a:uFillTx/>
                <a:latin typeface="Tahoma" pitchFamily="-65" charset="0"/>
                <a:ea typeface="ＭＳ Ｐゴシック"/>
                <a:cs typeface="ＭＳ Ｐゴシック"/>
              </a:rPr>
              <a:t>)</a:t>
            </a:r>
          </a:p>
        </p:txBody>
      </p:sp>
      <p:grpSp>
        <p:nvGrpSpPr>
          <p:cNvPr id="2" name="Group 3"/>
          <p:cNvGrpSpPr>
            <a:grpSpLocks/>
          </p:cNvGrpSpPr>
          <p:nvPr/>
        </p:nvGrpSpPr>
        <p:grpSpPr bwMode="auto">
          <a:xfrm>
            <a:off x="4811573" y="1490383"/>
            <a:ext cx="4073376" cy="4896970"/>
            <a:chOff x="2750" y="779"/>
            <a:chExt cx="2566" cy="3085"/>
          </a:xfrm>
        </p:grpSpPr>
        <p:pic>
          <p:nvPicPr>
            <p:cNvPr id="110601" name="Picture 4" descr="1b"/>
            <p:cNvPicPr>
              <a:picLocks noChangeAspect="1" noChangeArrowheads="1"/>
            </p:cNvPicPr>
            <p:nvPr/>
          </p:nvPicPr>
          <p:blipFill>
            <a:blip r:embed="rId4"/>
            <a:srcRect/>
            <a:stretch>
              <a:fillRect/>
            </a:stretch>
          </p:blipFill>
          <p:spPr bwMode="auto">
            <a:xfrm>
              <a:off x="2804" y="779"/>
              <a:ext cx="2328" cy="2876"/>
            </a:xfrm>
            <a:prstGeom prst="rect">
              <a:avLst/>
            </a:prstGeom>
            <a:noFill/>
            <a:ln w="9525">
              <a:noFill/>
              <a:miter lim="800000"/>
              <a:headEnd/>
              <a:tailEnd/>
            </a:ln>
          </p:spPr>
        </p:pic>
        <p:sp>
          <p:nvSpPr>
            <p:cNvPr id="110602" name="Text Box 5"/>
            <p:cNvSpPr txBox="1">
              <a:spLocks noChangeArrowheads="1"/>
            </p:cNvSpPr>
            <p:nvPr/>
          </p:nvSpPr>
          <p:spPr bwMode="auto">
            <a:xfrm>
              <a:off x="2750" y="3680"/>
              <a:ext cx="2566" cy="184"/>
            </a:xfrm>
            <a:prstGeom prst="rect">
              <a:avLst/>
            </a:prstGeom>
            <a:noFill/>
            <a:ln w="9525">
              <a:noFill/>
              <a:miter lim="800000"/>
              <a:headEnd/>
              <a:tailEnd/>
            </a:ln>
          </p:spPr>
          <p:txBody>
            <a:bodyPr wrap="none">
              <a:prstTxWarp prst="textNoShape">
                <a:avLst/>
              </a:prstTxWarp>
              <a:spAutoFit/>
            </a:bodyPr>
            <a:lstStyle/>
            <a:p>
              <a:pPr marL="0" marR="0" lvl="0" indent="0" algn="l" defTabSz="81027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Times New Roman" pitchFamily="-65" charset="0"/>
                  <a:ea typeface="ＭＳ Ｐゴシック"/>
                  <a:cs typeface="ＭＳ Ｐゴシック"/>
                </a:rPr>
                <a:t>4-diphosphocytidyl-2-C-methyl-D-erythritol </a:t>
              </a:r>
              <a:r>
                <a:rPr kumimoji="0" lang="en-US" sz="1300" b="0" i="0" u="none" strike="noStrike" kern="1200" cap="none" spc="0" normalizeH="0" baseline="0" noProof="0" dirty="0" err="1">
                  <a:ln>
                    <a:noFill/>
                  </a:ln>
                  <a:solidFill>
                    <a:srgbClr val="000000"/>
                  </a:solidFill>
                  <a:effectLst/>
                  <a:uLnTx/>
                  <a:uFillTx/>
                  <a:latin typeface="Times New Roman" pitchFamily="-65" charset="0"/>
                  <a:ea typeface="ＭＳ Ｐゴシック"/>
                  <a:cs typeface="ＭＳ Ｐゴシック"/>
                </a:rPr>
                <a:t>kinase</a:t>
              </a:r>
              <a:r>
                <a:rPr kumimoji="0" lang="en-US" sz="1300" b="0" i="0" u="none" strike="noStrike" kern="1200" cap="none" spc="0" normalizeH="0" baseline="0" noProof="0" dirty="0">
                  <a:ln>
                    <a:noFill/>
                  </a:ln>
                  <a:solidFill>
                    <a:srgbClr val="000000"/>
                  </a:solidFill>
                  <a:effectLst/>
                  <a:uLnTx/>
                  <a:uFillTx/>
                  <a:latin typeface="Times New Roman" pitchFamily="-65" charset="0"/>
                  <a:ea typeface="ＭＳ Ｐゴシック"/>
                  <a:cs typeface="ＭＳ Ｐゴシック"/>
                </a:rPr>
                <a:t> (</a:t>
              </a:r>
              <a:r>
                <a:rPr kumimoji="0" lang="en-US" sz="1300" b="0" i="1" u="none" strike="noStrike" kern="1200" cap="none" spc="0" normalizeH="0" baseline="0" noProof="0" dirty="0" err="1">
                  <a:ln>
                    <a:noFill/>
                  </a:ln>
                  <a:solidFill>
                    <a:srgbClr val="000000"/>
                  </a:solidFill>
                  <a:effectLst/>
                  <a:uLnTx/>
                  <a:uFillTx/>
                  <a:latin typeface="Times New Roman" pitchFamily="-65" charset="0"/>
                  <a:ea typeface="ＭＳ Ｐゴシック"/>
                  <a:cs typeface="ＭＳ Ｐゴシック"/>
                </a:rPr>
                <a:t>ispE</a:t>
              </a:r>
              <a:r>
                <a:rPr kumimoji="0" lang="en-US" sz="1300" b="0" i="0" u="none" strike="noStrike" kern="1200" cap="none" spc="0" normalizeH="0" baseline="0" noProof="0" dirty="0">
                  <a:ln>
                    <a:noFill/>
                  </a:ln>
                  <a:solidFill>
                    <a:srgbClr val="000000"/>
                  </a:solidFill>
                  <a:effectLst/>
                  <a:uLnTx/>
                  <a:uFillTx/>
                  <a:latin typeface="Times New Roman" pitchFamily="-65" charset="0"/>
                  <a:ea typeface="ＭＳ Ｐゴシック"/>
                  <a:cs typeface="ＭＳ Ｐゴシック"/>
                </a:rPr>
                <a:t>)</a:t>
              </a:r>
              <a:endParaRPr kumimoji="0" lang="en-US" sz="2200" b="0" i="0" u="none" strike="noStrike" kern="1200" cap="none" spc="0" normalizeH="0" baseline="0" noProof="0" dirty="0">
                <a:ln>
                  <a:noFill/>
                </a:ln>
                <a:solidFill>
                  <a:srgbClr val="000000"/>
                </a:solidFill>
                <a:effectLst/>
                <a:uLnTx/>
                <a:uFillTx/>
                <a:latin typeface="Times New Roman" pitchFamily="-65" charset="0"/>
                <a:ea typeface="ＭＳ Ｐゴシック"/>
                <a:cs typeface="ＭＳ Ｐゴシック"/>
              </a:endParaRPr>
            </a:p>
          </p:txBody>
        </p:sp>
      </p:grpSp>
      <p:sp>
        <p:nvSpPr>
          <p:cNvPr id="110596" name="Text Box 6"/>
          <p:cNvSpPr txBox="1">
            <a:spLocks noChangeArrowheads="1"/>
          </p:cNvSpPr>
          <p:nvPr/>
        </p:nvSpPr>
        <p:spPr bwMode="auto">
          <a:xfrm>
            <a:off x="3058106" y="6308919"/>
            <a:ext cx="165849" cy="419930"/>
          </a:xfrm>
          <a:prstGeom prst="rect">
            <a:avLst/>
          </a:prstGeom>
          <a:noFill/>
          <a:ln w="9525">
            <a:noFill/>
            <a:miter lim="800000"/>
            <a:headEnd/>
            <a:tailEnd/>
          </a:ln>
        </p:spPr>
        <p:txBody>
          <a:bodyPr wrap="none" lIns="79998" tIns="39984" rIns="79998" bIns="39984">
            <a:prstTxWarp prst="textNoShape">
              <a:avLst/>
            </a:prstTxWarp>
            <a:spAutoFit/>
          </a:bodyPr>
          <a:lstStyle/>
          <a:p>
            <a:pPr marL="0" marR="0" lvl="0" indent="0" algn="l" defTabSz="81027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itchFamily="-65" charset="0"/>
              <a:ea typeface="ＭＳ Ｐゴシック"/>
              <a:cs typeface="ＭＳ Ｐゴシック"/>
            </a:endParaRPr>
          </a:p>
        </p:txBody>
      </p:sp>
      <p:grpSp>
        <p:nvGrpSpPr>
          <p:cNvPr id="3" name="Group 7"/>
          <p:cNvGrpSpPr>
            <a:grpSpLocks/>
          </p:cNvGrpSpPr>
          <p:nvPr/>
        </p:nvGrpSpPr>
        <p:grpSpPr bwMode="auto">
          <a:xfrm>
            <a:off x="6" y="1320899"/>
            <a:ext cx="4457989" cy="5423647"/>
            <a:chOff x="1760" y="904"/>
            <a:chExt cx="2808" cy="3416"/>
          </a:xfrm>
        </p:grpSpPr>
        <p:sp>
          <p:nvSpPr>
            <p:cNvPr id="110598" name="Rectangle 8"/>
            <p:cNvSpPr>
              <a:spLocks noChangeArrowheads="1"/>
            </p:cNvSpPr>
            <p:nvPr/>
          </p:nvSpPr>
          <p:spPr bwMode="auto">
            <a:xfrm>
              <a:off x="1760" y="904"/>
              <a:ext cx="2808" cy="3416"/>
            </a:xfrm>
            <a:prstGeom prst="rect">
              <a:avLst/>
            </a:prstGeom>
            <a:solidFill>
              <a:schemeClr val="bg1"/>
            </a:solidFill>
            <a:ln w="9525">
              <a:noFill/>
              <a:miter lim="800000"/>
              <a:headEnd/>
              <a:tailEnd/>
            </a:ln>
          </p:spPr>
          <p:txBody>
            <a:bodyPr wrap="none" anchor="ctr">
              <a:prstTxWarp prst="textNoShape">
                <a:avLst/>
              </a:prstTxWarp>
            </a:bodyPr>
            <a:lstStyle/>
            <a:p>
              <a:pPr marL="0" marR="0" lvl="0" indent="0" algn="ctr" defTabSz="81027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pitchFamily="-65" charset="0"/>
                <a:ea typeface="ＭＳ Ｐゴシック"/>
                <a:cs typeface="ＭＳ Ｐゴシック"/>
              </a:endParaRPr>
            </a:p>
          </p:txBody>
        </p:sp>
        <p:pic>
          <p:nvPicPr>
            <p:cNvPr id="110599" name="Picture 9" descr="1c"/>
            <p:cNvPicPr>
              <a:picLocks noChangeAspect="1" noChangeArrowheads="1"/>
            </p:cNvPicPr>
            <p:nvPr/>
          </p:nvPicPr>
          <p:blipFill>
            <a:blip r:embed="rId5"/>
            <a:srcRect/>
            <a:stretch>
              <a:fillRect/>
            </a:stretch>
          </p:blipFill>
          <p:spPr bwMode="auto">
            <a:xfrm>
              <a:off x="1949" y="994"/>
              <a:ext cx="2267" cy="2990"/>
            </a:xfrm>
            <a:prstGeom prst="rect">
              <a:avLst/>
            </a:prstGeom>
            <a:noFill/>
            <a:ln w="9525">
              <a:noFill/>
              <a:miter lim="800000"/>
              <a:headEnd/>
              <a:tailEnd/>
            </a:ln>
          </p:spPr>
        </p:pic>
        <p:sp>
          <p:nvSpPr>
            <p:cNvPr id="110600" name="Text Box 10"/>
            <p:cNvSpPr txBox="1">
              <a:spLocks noChangeArrowheads="1"/>
            </p:cNvSpPr>
            <p:nvPr/>
          </p:nvSpPr>
          <p:spPr bwMode="auto">
            <a:xfrm>
              <a:off x="1990" y="3970"/>
              <a:ext cx="1617" cy="184"/>
            </a:xfrm>
            <a:prstGeom prst="rect">
              <a:avLst/>
            </a:prstGeom>
            <a:noFill/>
            <a:ln w="9525">
              <a:noFill/>
              <a:miter lim="800000"/>
              <a:headEnd/>
              <a:tailEnd/>
            </a:ln>
          </p:spPr>
          <p:txBody>
            <a:bodyPr wrap="none">
              <a:prstTxWarp prst="textNoShape">
                <a:avLst/>
              </a:prstTxWarp>
              <a:spAutoFit/>
            </a:bodyPr>
            <a:lstStyle/>
            <a:p>
              <a:pPr marL="0" marR="0" lvl="0" indent="0" algn="l" defTabSz="81027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Times New Roman" pitchFamily="-65" charset="0"/>
                  <a:ea typeface="ＭＳ Ｐゴシック"/>
                  <a:cs typeface="ＭＳ Ｐゴシック"/>
                </a:rPr>
                <a:t>Beta-</a:t>
              </a:r>
              <a:r>
                <a:rPr kumimoji="0" lang="en-US" sz="1300" b="0" i="0" u="none" strike="noStrike" kern="1200" cap="none" spc="0" normalizeH="0" baseline="0" noProof="0" dirty="0" err="1">
                  <a:ln>
                    <a:noFill/>
                  </a:ln>
                  <a:solidFill>
                    <a:srgbClr val="000000"/>
                  </a:solidFill>
                  <a:effectLst/>
                  <a:uLnTx/>
                  <a:uFillTx/>
                  <a:latin typeface="Times New Roman" pitchFamily="-65" charset="0"/>
                  <a:ea typeface="ＭＳ Ｐゴシック"/>
                  <a:cs typeface="ＭＳ Ｐゴシック"/>
                </a:rPr>
                <a:t>ketoacyl</a:t>
              </a:r>
              <a:r>
                <a:rPr kumimoji="0" lang="en-US" sz="1300" b="0" i="0" u="none" strike="noStrike" kern="1200" cap="none" spc="0" normalizeH="0" baseline="0" noProof="0" dirty="0">
                  <a:ln>
                    <a:noFill/>
                  </a:ln>
                  <a:solidFill>
                    <a:srgbClr val="000000"/>
                  </a:solidFill>
                  <a:effectLst/>
                  <a:uLnTx/>
                  <a:uFillTx/>
                  <a:latin typeface="Times New Roman" pitchFamily="-65" charset="0"/>
                  <a:ea typeface="ＭＳ Ｐゴシック"/>
                  <a:cs typeface="ＭＳ Ｐゴシック"/>
                </a:rPr>
                <a:t>-ACP synthase (</a:t>
              </a:r>
              <a:r>
                <a:rPr kumimoji="0" lang="en-US" sz="1300" b="0" i="1" u="none" strike="noStrike" kern="1200" cap="none" spc="0" normalizeH="0" baseline="0" noProof="0" dirty="0" err="1">
                  <a:ln>
                    <a:noFill/>
                  </a:ln>
                  <a:solidFill>
                    <a:srgbClr val="000000"/>
                  </a:solidFill>
                  <a:effectLst/>
                  <a:uLnTx/>
                  <a:uFillTx/>
                  <a:latin typeface="Times New Roman" pitchFamily="-65" charset="0"/>
                  <a:ea typeface="ＭＳ Ｐゴシック"/>
                  <a:cs typeface="ＭＳ Ｐゴシック"/>
                </a:rPr>
                <a:t>fabF</a:t>
              </a:r>
              <a:r>
                <a:rPr kumimoji="0" lang="en-US" sz="1300" b="0" i="0" u="none" strike="noStrike" kern="1200" cap="none" spc="0" normalizeH="0" baseline="0" noProof="0" dirty="0">
                  <a:ln>
                    <a:noFill/>
                  </a:ln>
                  <a:solidFill>
                    <a:srgbClr val="000000"/>
                  </a:solidFill>
                  <a:effectLst/>
                  <a:uLnTx/>
                  <a:uFillTx/>
                  <a:latin typeface="Times New Roman" pitchFamily="-65" charset="0"/>
                  <a:ea typeface="ＭＳ Ｐゴシック"/>
                  <a:cs typeface="ＭＳ Ｐゴシック"/>
                </a:rPr>
                <a:t>)</a:t>
              </a:r>
            </a:p>
          </p:txBody>
        </p:sp>
      </p:grpSp>
      <p:sp>
        <p:nvSpPr>
          <p:cNvPr id="11" name="Rectangle 21"/>
          <p:cNvSpPr>
            <a:spLocks noChangeArrowheads="1"/>
          </p:cNvSpPr>
          <p:nvPr/>
        </p:nvSpPr>
        <p:spPr bwMode="auto">
          <a:xfrm rot="16199592">
            <a:off x="7202014" y="4878592"/>
            <a:ext cx="3606893" cy="281898"/>
          </a:xfrm>
          <a:prstGeom prst="rect">
            <a:avLst/>
          </a:prstGeom>
          <a:noFill/>
          <a:ln w="9525">
            <a:noFill/>
            <a:miter lim="800000"/>
            <a:headEnd/>
            <a:tailEnd/>
          </a:ln>
        </p:spPr>
        <p:txBody>
          <a:bodyPr lIns="79998" tIns="39984" rIns="79998" bIns="39984">
            <a:prstTxWarp prst="textNoShape">
              <a:avLst/>
            </a:prstTxWarp>
            <a:spAutoFit/>
          </a:bodyPr>
          <a:lstStyle/>
          <a:p>
            <a:pPr marL="0" marR="0" lvl="0" indent="0" algn="l" defTabSz="81027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Times New Roman" pitchFamily="-65" charset="0"/>
                <a:ea typeface="ＭＳ Ｐゴシック"/>
                <a:cs typeface="ＭＳ Ｐゴシック"/>
              </a:rPr>
              <a:t>Huang and Gogarten 2007, Genome </a:t>
            </a:r>
            <a:r>
              <a:rPr kumimoji="0" lang="en-US" sz="1300" b="0" i="0" u="none" strike="noStrike" kern="1200" cap="none" spc="0" normalizeH="0" baseline="0" noProof="0" dirty="0" err="1">
                <a:ln>
                  <a:noFill/>
                </a:ln>
                <a:solidFill>
                  <a:srgbClr val="000000"/>
                </a:solidFill>
                <a:effectLst/>
                <a:uLnTx/>
                <a:uFillTx/>
                <a:latin typeface="Times New Roman" pitchFamily="-65" charset="0"/>
                <a:ea typeface="ＭＳ Ｐゴシック"/>
                <a:cs typeface="ＭＳ Ｐゴシック"/>
              </a:rPr>
              <a:t>Biol</a:t>
            </a:r>
            <a:r>
              <a:rPr kumimoji="0" lang="en-US" sz="1300" b="0" i="0" u="none" strike="noStrike" kern="1200" cap="none" spc="0" normalizeH="0" baseline="0" noProof="0" dirty="0">
                <a:ln>
                  <a:noFill/>
                </a:ln>
                <a:solidFill>
                  <a:srgbClr val="000000"/>
                </a:solidFill>
                <a:effectLst/>
                <a:uLnTx/>
                <a:uFillTx/>
                <a:latin typeface="Times New Roman" pitchFamily="-65" charset="0"/>
                <a:ea typeface="ＭＳ Ｐゴシック"/>
                <a:cs typeface="ＭＳ Ｐゴシック"/>
              </a:rPr>
              <a:t> 8:R99</a:t>
            </a:r>
          </a:p>
        </p:txBody>
      </p:sp>
    </p:spTree>
    <p:extLst>
      <p:ext uri="{BB962C8B-B14F-4D97-AF65-F5344CB8AC3E}">
        <p14:creationId xmlns:p14="http://schemas.microsoft.com/office/powerpoint/2010/main" val="3736904075"/>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8548" name="Rectangle 2"/>
          <p:cNvSpPr>
            <a:spLocks noGrp="1" noChangeArrowheads="1"/>
          </p:cNvSpPr>
          <p:nvPr>
            <p:ph type="title"/>
          </p:nvPr>
        </p:nvSpPr>
        <p:spPr>
          <a:xfrm>
            <a:off x="190" y="104"/>
            <a:ext cx="9143999" cy="839042"/>
          </a:xfrm>
        </p:spPr>
        <p:txBody>
          <a:bodyPr/>
          <a:lstStyle/>
          <a:p>
            <a:pPr eaLnBrk="1" hangingPunct="1"/>
            <a:r>
              <a:rPr lang="en-US" sz="2900" dirty="0">
                <a:solidFill>
                  <a:srgbClr val="EC1000"/>
                </a:solidFill>
              </a:rPr>
              <a:t>Red Algal and Green Plant Genes of </a:t>
            </a:r>
            <a:r>
              <a:rPr lang="en-US" sz="2900" dirty="0" err="1">
                <a:solidFill>
                  <a:srgbClr val="EC1000"/>
                </a:solidFill>
              </a:rPr>
              <a:t>Chlamydial</a:t>
            </a:r>
            <a:r>
              <a:rPr lang="en-US" sz="2900" dirty="0">
                <a:solidFill>
                  <a:srgbClr val="EC1000"/>
                </a:solidFill>
              </a:rPr>
              <a:t> Origin</a:t>
            </a:r>
            <a:endParaRPr lang="en-US" sz="3300" dirty="0">
              <a:solidFill>
                <a:srgbClr val="EC1000"/>
              </a:solidFill>
            </a:endParaRPr>
          </a:p>
        </p:txBody>
      </p:sp>
      <p:graphicFrame>
        <p:nvGraphicFramePr>
          <p:cNvPr id="108546" name="Object 2"/>
          <p:cNvGraphicFramePr>
            <a:graphicFrameLocks noChangeAspect="1"/>
          </p:cNvGraphicFramePr>
          <p:nvPr/>
        </p:nvGraphicFramePr>
        <p:xfrm>
          <a:off x="-720148" y="5203754"/>
          <a:ext cx="9021330" cy="3601291"/>
        </p:xfrm>
        <a:graphic>
          <a:graphicData uri="http://schemas.openxmlformats.org/presentationml/2006/ole">
            <mc:AlternateContent xmlns:mc="http://schemas.openxmlformats.org/markup-compatibility/2006">
              <mc:Choice xmlns:v="urn:schemas-microsoft-com:vml" Requires="v">
                <p:oleObj spid="_x0000_s105497" name="Worksheet" r:id="rId5" imgW="7366000" imgH="2146300" progId="Excel.Sheet.8">
                  <p:embed/>
                </p:oleObj>
              </mc:Choice>
              <mc:Fallback>
                <p:oleObj name="Worksheet" r:id="rId5" imgW="7366000" imgH="2146300" progId="Excel.Sheet.8">
                  <p:embed/>
                  <p:pic>
                    <p:nvPicPr>
                      <p:cNvPr id="1085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148" y="5203754"/>
                        <a:ext cx="9021330" cy="3601291"/>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8549" name="Text Box 4"/>
          <p:cNvSpPr txBox="1">
            <a:spLocks noChangeArrowheads="1"/>
          </p:cNvSpPr>
          <p:nvPr/>
        </p:nvSpPr>
        <p:spPr bwMode="auto">
          <a:xfrm>
            <a:off x="460377" y="5426571"/>
            <a:ext cx="6407727" cy="697397"/>
          </a:xfrm>
          <a:prstGeom prst="rect">
            <a:avLst/>
          </a:prstGeom>
          <a:noFill/>
          <a:ln w="9525">
            <a:noFill/>
            <a:miter lim="800000"/>
            <a:headEnd/>
            <a:tailEnd/>
          </a:ln>
        </p:spPr>
        <p:txBody>
          <a:bodyPr lIns="79998" tIns="39984" rIns="79998" bIns="39984">
            <a:prstTxWarp prst="textNoShape">
              <a:avLst/>
            </a:prstTxWarp>
            <a:spAutoFit/>
          </a:bodyPr>
          <a:lstStyle/>
          <a:p>
            <a:pPr marL="0" marR="0" lvl="0" indent="0" algn="l" defTabSz="81027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B000"/>
                </a:solidFill>
                <a:effectLst/>
                <a:uLnTx/>
                <a:uFillTx/>
                <a:latin typeface="Arial" pitchFamily="-65" charset="0"/>
                <a:ea typeface="ＭＳ Ｐゴシック"/>
                <a:cs typeface="ＭＳ Ｐゴシック"/>
              </a:rPr>
              <a:t>Consistent phylogenetic signal links </a:t>
            </a:r>
            <a:br>
              <a:rPr kumimoji="0" lang="en-US" sz="2000" b="0" i="0" u="none" strike="noStrike" kern="1200" cap="none" spc="0" normalizeH="0" baseline="0" noProof="0" dirty="0">
                <a:ln>
                  <a:noFill/>
                </a:ln>
                <a:solidFill>
                  <a:srgbClr val="00B000"/>
                </a:solidFill>
                <a:effectLst/>
                <a:uLnTx/>
                <a:uFillTx/>
                <a:latin typeface="Arial" pitchFamily="-65" charset="0"/>
                <a:ea typeface="ＭＳ Ｐゴシック"/>
                <a:cs typeface="ＭＳ Ｐゴシック"/>
              </a:rPr>
            </a:br>
            <a:r>
              <a:rPr kumimoji="0" lang="en-US" sz="2000" b="0" i="0" u="none" strike="noStrike" kern="1200" cap="none" spc="0" normalizeH="0" baseline="0" noProof="0" dirty="0">
                <a:ln>
                  <a:noFill/>
                </a:ln>
                <a:solidFill>
                  <a:srgbClr val="00B000"/>
                </a:solidFill>
                <a:effectLst/>
                <a:uLnTx/>
                <a:uFillTx/>
                <a:latin typeface="Arial" pitchFamily="-65" charset="0"/>
                <a:ea typeface="ＭＳ Ｐゴシック"/>
                <a:cs typeface="ＭＳ Ｐゴシック"/>
              </a:rPr>
              <a:t>Chlamydiae, red algae and green plants.</a:t>
            </a:r>
            <a:endParaRPr kumimoji="0" lang="en-US" sz="2000" b="0" i="0" u="none" strike="noStrike" kern="1200" cap="none" spc="0" normalizeH="0" baseline="0" noProof="0" dirty="0">
              <a:ln>
                <a:noFill/>
              </a:ln>
              <a:solidFill>
                <a:srgbClr val="FFFF00"/>
              </a:solidFill>
              <a:effectLst/>
              <a:uLnTx/>
              <a:uFillTx/>
              <a:latin typeface="Arial" pitchFamily="-65" charset="0"/>
              <a:ea typeface="ＭＳ Ｐゴシック"/>
              <a:cs typeface="ＭＳ Ｐゴシック"/>
            </a:endParaRPr>
          </a:p>
        </p:txBody>
      </p:sp>
      <p:graphicFrame>
        <p:nvGraphicFramePr>
          <p:cNvPr id="108547" name="Object 3"/>
          <p:cNvGraphicFramePr>
            <a:graphicFrameLocks noChangeAspect="1"/>
          </p:cNvGraphicFramePr>
          <p:nvPr/>
        </p:nvGraphicFramePr>
        <p:xfrm>
          <a:off x="577278" y="886667"/>
          <a:ext cx="6342785" cy="4647640"/>
        </p:xfrm>
        <a:graphic>
          <a:graphicData uri="http://schemas.openxmlformats.org/presentationml/2006/ole">
            <mc:AlternateContent xmlns:mc="http://schemas.openxmlformats.org/markup-compatibility/2006">
              <mc:Choice xmlns:v="urn:schemas-microsoft-com:vml" Requires="v">
                <p:oleObj spid="_x0000_s105498" name="Document" r:id="rId7" imgW="5638800" imgH="4216400" progId="Word.Document.8">
                  <p:embed/>
                </p:oleObj>
              </mc:Choice>
              <mc:Fallback>
                <p:oleObj name="Document" r:id="rId7" imgW="5638800" imgH="4216400" progId="Word.Document.8">
                  <p:embed/>
                  <p:pic>
                    <p:nvPicPr>
                      <p:cNvPr id="10854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7278" y="886667"/>
                        <a:ext cx="6342785" cy="464764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8550" name="Rectangle 6"/>
          <p:cNvSpPr>
            <a:spLocks noChangeArrowheads="1"/>
          </p:cNvSpPr>
          <p:nvPr/>
        </p:nvSpPr>
        <p:spPr bwMode="auto">
          <a:xfrm>
            <a:off x="5357096" y="5401357"/>
            <a:ext cx="3786909" cy="1650409"/>
          </a:xfrm>
          <a:prstGeom prst="rect">
            <a:avLst/>
          </a:prstGeom>
          <a:noFill/>
          <a:ln w="9525">
            <a:noFill/>
            <a:miter lim="800000"/>
            <a:headEnd/>
            <a:tailEnd/>
          </a:ln>
        </p:spPr>
        <p:txBody>
          <a:bodyPr lIns="79998" tIns="39984" rIns="79998" bIns="39984">
            <a:prstTxWarp prst="textNoShape">
              <a:avLst/>
            </a:prstTxWarp>
            <a:spAutoFit/>
          </a:bodyPr>
          <a:lstStyle/>
          <a:p>
            <a:pPr marL="0" marR="0" lvl="0" indent="0" algn="l" defTabSz="81027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111F41"/>
                </a:solidFill>
                <a:effectLst/>
                <a:uLnTx/>
                <a:uFillTx/>
                <a:latin typeface="Times New Roman" pitchFamily="-65" charset="0"/>
                <a:ea typeface="Times New Roman" pitchFamily="-65" charset="0"/>
                <a:cs typeface="Times New Roman" pitchFamily="-65" charset="0"/>
              </a:rPr>
              <a:t>modified from </a:t>
            </a:r>
            <a:br>
              <a:rPr kumimoji="0" lang="en-US" sz="1300" b="0" i="0" u="none" strike="noStrike" kern="1200" cap="none" spc="0" normalizeH="0" baseline="0" noProof="0" dirty="0">
                <a:ln>
                  <a:noFill/>
                </a:ln>
                <a:solidFill>
                  <a:srgbClr val="111F41"/>
                </a:solidFill>
                <a:effectLst/>
                <a:uLnTx/>
                <a:uFillTx/>
                <a:latin typeface="Times New Roman" pitchFamily="-65" charset="0"/>
                <a:ea typeface="Times New Roman" pitchFamily="-65" charset="0"/>
                <a:cs typeface="Times New Roman" pitchFamily="-65" charset="0"/>
              </a:rPr>
            </a:br>
            <a:r>
              <a:rPr kumimoji="0" lang="en-US" sz="1300" b="0" i="0" u="none" strike="noStrike" kern="1200" cap="none" spc="0" normalizeH="0" baseline="0" noProof="0" dirty="0">
                <a:ln>
                  <a:noFill/>
                </a:ln>
                <a:solidFill>
                  <a:srgbClr val="111F41"/>
                </a:solidFill>
                <a:effectLst/>
                <a:uLnTx/>
                <a:uFillTx/>
                <a:latin typeface="Times New Roman" pitchFamily="-65" charset="0"/>
                <a:ea typeface="Times New Roman" pitchFamily="-65" charset="0"/>
                <a:cs typeface="Times New Roman" pitchFamily="-65" charset="0"/>
              </a:rPr>
              <a:t>  Huang </a:t>
            </a:r>
            <a: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t>and Gogarten 2007, Genome </a:t>
            </a:r>
            <a:r>
              <a:rPr kumimoji="0" lang="en-US" sz="1300" b="0" i="0" u="none" strike="noStrike" kern="1200" cap="none" spc="0" normalizeH="0" baseline="0" noProof="0" dirty="0" err="1">
                <a:ln>
                  <a:noFill/>
                </a:ln>
                <a:solidFill>
                  <a:srgbClr val="2B2C6F"/>
                </a:solidFill>
                <a:effectLst/>
                <a:uLnTx/>
                <a:uFillTx/>
                <a:latin typeface="Times New Roman" pitchFamily="-65" charset="0"/>
                <a:ea typeface="Times New Roman" pitchFamily="-65" charset="0"/>
                <a:cs typeface="Times New Roman" pitchFamily="-65" charset="0"/>
              </a:rPr>
              <a:t>Biol</a:t>
            </a:r>
            <a: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t> 8:R99</a:t>
            </a:r>
            <a:b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br>
            <a: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t>Additional genes reported in </a:t>
            </a:r>
            <a:b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br>
            <a: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t> Becker B, </a:t>
            </a:r>
            <a:r>
              <a:rPr kumimoji="0" lang="en-US" sz="1300" b="0" i="0" u="none" strike="noStrike" kern="1200" cap="none" spc="0" normalizeH="0" baseline="0" noProof="0" dirty="0" err="1">
                <a:ln>
                  <a:noFill/>
                </a:ln>
                <a:solidFill>
                  <a:srgbClr val="2B2C6F"/>
                </a:solidFill>
                <a:effectLst/>
                <a:uLnTx/>
                <a:uFillTx/>
                <a:latin typeface="Times New Roman" pitchFamily="-65" charset="0"/>
                <a:ea typeface="Times New Roman" pitchFamily="-65" charset="0"/>
                <a:cs typeface="Times New Roman" pitchFamily="-65" charset="0"/>
              </a:rPr>
              <a:t>Hoef</a:t>
            </a:r>
            <a: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t>-Emden K, </a:t>
            </a:r>
            <a:r>
              <a:rPr kumimoji="0" lang="en-US" sz="1300" b="0" i="0" u="none" strike="noStrike" kern="1200" cap="none" spc="0" normalizeH="0" baseline="0" noProof="0" dirty="0" err="1">
                <a:ln>
                  <a:noFill/>
                </a:ln>
                <a:solidFill>
                  <a:srgbClr val="2B2C6F"/>
                </a:solidFill>
                <a:effectLst/>
                <a:uLnTx/>
                <a:uFillTx/>
                <a:latin typeface="Times New Roman" pitchFamily="-65" charset="0"/>
                <a:ea typeface="Times New Roman" pitchFamily="-65" charset="0"/>
                <a:cs typeface="Times New Roman" pitchFamily="-65" charset="0"/>
              </a:rPr>
              <a:t>Melkonian</a:t>
            </a:r>
            <a: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t> M. </a:t>
            </a:r>
            <a:b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br>
            <a: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t>   BMC </a:t>
            </a:r>
            <a:r>
              <a:rPr kumimoji="0" lang="en-US" sz="1300" b="0" i="0" u="none" strike="noStrike" kern="1200" cap="none" spc="0" normalizeH="0" baseline="0" noProof="0" dirty="0" err="1">
                <a:ln>
                  <a:noFill/>
                </a:ln>
                <a:solidFill>
                  <a:srgbClr val="2B2C6F"/>
                </a:solidFill>
                <a:effectLst/>
                <a:uLnTx/>
                <a:uFillTx/>
                <a:latin typeface="Times New Roman" pitchFamily="-65" charset="0"/>
                <a:ea typeface="Times New Roman" pitchFamily="-65" charset="0"/>
                <a:cs typeface="Times New Roman" pitchFamily="-65" charset="0"/>
              </a:rPr>
              <a:t>Evol</a:t>
            </a:r>
            <a: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t> Biol. 2008 Jul 15;8:203.</a:t>
            </a:r>
          </a:p>
          <a:p>
            <a:pPr marL="0" marR="0" lvl="0" indent="0" algn="l" defTabSz="81027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t> </a:t>
            </a:r>
            <a:r>
              <a:rPr kumimoji="0" lang="en-US" sz="1300" b="0" i="0" u="none" strike="noStrike" kern="1200" cap="none" spc="0" normalizeH="0" baseline="0" noProof="0" dirty="0" err="1">
                <a:ln>
                  <a:noFill/>
                </a:ln>
                <a:solidFill>
                  <a:srgbClr val="2B2C6F"/>
                </a:solidFill>
                <a:effectLst/>
                <a:uLnTx/>
                <a:uFillTx/>
                <a:latin typeface="Times New Roman" pitchFamily="-65" charset="0"/>
                <a:ea typeface="Times New Roman" pitchFamily="-65" charset="0"/>
                <a:cs typeface="Times New Roman" pitchFamily="-65" charset="0"/>
              </a:rPr>
              <a:t>Moustafa</a:t>
            </a:r>
            <a: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t> A, Reyes-</a:t>
            </a:r>
            <a:r>
              <a:rPr kumimoji="0" lang="en-US" sz="1300" b="0" i="0" u="none" strike="noStrike" kern="1200" cap="none" spc="0" normalizeH="0" baseline="0" noProof="0" dirty="0" err="1">
                <a:ln>
                  <a:noFill/>
                </a:ln>
                <a:solidFill>
                  <a:srgbClr val="2B2C6F"/>
                </a:solidFill>
                <a:effectLst/>
                <a:uLnTx/>
                <a:uFillTx/>
                <a:latin typeface="Times New Roman" pitchFamily="-65" charset="0"/>
                <a:ea typeface="Times New Roman" pitchFamily="-65" charset="0"/>
                <a:cs typeface="Times New Roman" pitchFamily="-65" charset="0"/>
              </a:rPr>
              <a:t>Prieto</a:t>
            </a:r>
            <a: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t> A, Bhattacharya D.</a:t>
            </a:r>
            <a:r>
              <a:rPr kumimoji="0" lang="en-US" sz="1300" b="0" i="1"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t>.</a:t>
            </a:r>
            <a:b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br>
            <a: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t>   </a:t>
            </a:r>
            <a:r>
              <a:rPr kumimoji="0" lang="en-US" sz="1300" b="0" i="0" u="none" strike="noStrike" kern="1200" cap="none" spc="0" normalizeH="0" baseline="0" noProof="0" dirty="0" err="1">
                <a:ln>
                  <a:noFill/>
                </a:ln>
                <a:solidFill>
                  <a:srgbClr val="2B2C6F"/>
                </a:solidFill>
                <a:effectLst/>
                <a:uLnTx/>
                <a:uFillTx/>
                <a:latin typeface="Times New Roman" pitchFamily="-65" charset="0"/>
                <a:ea typeface="Times New Roman" pitchFamily="-65" charset="0"/>
                <a:cs typeface="Times New Roman" pitchFamily="-65" charset="0"/>
              </a:rPr>
              <a:t>PLoS</a:t>
            </a:r>
            <a: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t> ONE. 2008 May 21;3(5):e2205.</a:t>
            </a:r>
            <a:br>
              <a:rPr kumimoji="0" lang="en-US" sz="13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rPr>
            </a:br>
            <a:endParaRPr kumimoji="0" lang="en-US" sz="1100" b="0" i="0" u="none" strike="noStrike" kern="1200" cap="none" spc="0" normalizeH="0" baseline="0" noProof="0" dirty="0">
              <a:ln>
                <a:noFill/>
              </a:ln>
              <a:solidFill>
                <a:srgbClr val="2B2C6F"/>
              </a:solidFill>
              <a:effectLst/>
              <a:uLnTx/>
              <a:uFillTx/>
              <a:latin typeface="Times New Roman" pitchFamily="-65" charset="0"/>
              <a:ea typeface="Times New Roman" pitchFamily="-65" charset="0"/>
              <a:cs typeface="Times New Roman" pitchFamily="-65" charset="0"/>
            </a:endParaRPr>
          </a:p>
        </p:txBody>
      </p:sp>
    </p:spTree>
    <p:extLst>
      <p:ext uri="{BB962C8B-B14F-4D97-AF65-F5344CB8AC3E}">
        <p14:creationId xmlns:p14="http://schemas.microsoft.com/office/powerpoint/2010/main" val="3290271505"/>
      </p:ext>
    </p:extLst>
  </p:cSld>
  <p:clrMapOvr>
    <a:overrideClrMapping bg1="dk2" tx1="lt1" bg2="dk1"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688F28-3D94-1C44-B33C-59D20B3963C8}"/>
              </a:ext>
            </a:extLst>
          </p:cNvPr>
          <p:cNvSpPr txBox="1"/>
          <p:nvPr/>
        </p:nvSpPr>
        <p:spPr>
          <a:xfrm>
            <a:off x="303716" y="1935305"/>
            <a:ext cx="4886325" cy="1200329"/>
          </a:xfrm>
          <a:prstGeom prst="rect">
            <a:avLst/>
          </a:prstGeom>
          <a:noFill/>
        </p:spPr>
        <p:txBody>
          <a:bodyPr wrap="square" rtlCol="0">
            <a:spAutoFit/>
          </a:bodyPr>
          <a:lstStyle/>
          <a:p>
            <a:r>
              <a:rPr lang="en-US" sz="1800" i="1" dirty="0"/>
              <a:t>“Here too are “the four horsemen” of the gene-transfer apocalypse: William Martin, Jeffrey Lawrence, Peter Gogarten and Ford Doolittle.”</a:t>
            </a:r>
            <a:br>
              <a:rPr lang="en-US" sz="1800" i="1" dirty="0"/>
            </a:br>
            <a:endParaRPr lang="en-US" sz="1800" i="1" dirty="0"/>
          </a:p>
        </p:txBody>
      </p:sp>
      <p:sp>
        <p:nvSpPr>
          <p:cNvPr id="5" name="TextBox 4">
            <a:extLst>
              <a:ext uri="{FF2B5EF4-FFF2-40B4-BE49-F238E27FC236}">
                <a16:creationId xmlns:a16="http://schemas.microsoft.com/office/drawing/2014/main" id="{40CA15E6-7997-E74E-9AF7-3E933FD0A999}"/>
              </a:ext>
            </a:extLst>
          </p:cNvPr>
          <p:cNvSpPr txBox="1"/>
          <p:nvPr/>
        </p:nvSpPr>
        <p:spPr>
          <a:xfrm>
            <a:off x="358487" y="1200151"/>
            <a:ext cx="4636943" cy="646331"/>
          </a:xfrm>
          <a:prstGeom prst="rect">
            <a:avLst/>
          </a:prstGeom>
          <a:noFill/>
        </p:spPr>
        <p:txBody>
          <a:bodyPr wrap="square" rtlCol="0">
            <a:spAutoFit/>
          </a:bodyPr>
          <a:lstStyle/>
          <a:p>
            <a:r>
              <a:rPr lang="en-US" sz="1800" dirty="0"/>
              <a:t>John Archibald in discussing </a:t>
            </a:r>
            <a:r>
              <a:rPr lang="en-US" sz="1800" i="1" dirty="0"/>
              <a:t>David</a:t>
            </a:r>
            <a:r>
              <a:rPr lang="en-US" sz="1800" dirty="0"/>
              <a:t> </a:t>
            </a:r>
            <a:r>
              <a:rPr lang="en-US" sz="1800" i="1" dirty="0" err="1"/>
              <a:t>Quammen’s</a:t>
            </a:r>
            <a:r>
              <a:rPr lang="en-US" sz="1800" i="1" dirty="0"/>
              <a:t> </a:t>
            </a:r>
            <a:r>
              <a:rPr lang="en-US" sz="1800" dirty="0"/>
              <a:t>book  “The Tangled Tree”</a:t>
            </a:r>
          </a:p>
        </p:txBody>
      </p:sp>
      <p:pic>
        <p:nvPicPr>
          <p:cNvPr id="7" name="Picture 3">
            <a:extLst>
              <a:ext uri="{FF2B5EF4-FFF2-40B4-BE49-F238E27FC236}">
                <a16:creationId xmlns:a16="http://schemas.microsoft.com/office/drawing/2014/main" id="{52524E38-4859-D943-9DC9-0EFFD04414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6372" y="919596"/>
            <a:ext cx="3363912" cy="508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D9EF37F-2AEB-7D4C-9432-98C1F81C42E6}"/>
              </a:ext>
            </a:extLst>
          </p:cNvPr>
          <p:cNvPicPr>
            <a:picLocks noChangeAspect="1"/>
          </p:cNvPicPr>
          <p:nvPr/>
        </p:nvPicPr>
        <p:blipFill>
          <a:blip r:embed="rId3"/>
          <a:stretch>
            <a:fillRect/>
          </a:stretch>
        </p:blipFill>
        <p:spPr>
          <a:xfrm>
            <a:off x="703074" y="3884888"/>
            <a:ext cx="3553215" cy="1861947"/>
          </a:xfrm>
          <a:prstGeom prst="rect">
            <a:avLst/>
          </a:prstGeom>
        </p:spPr>
      </p:pic>
      <p:sp>
        <p:nvSpPr>
          <p:cNvPr id="6" name="TextBox 5">
            <a:extLst>
              <a:ext uri="{FF2B5EF4-FFF2-40B4-BE49-F238E27FC236}">
                <a16:creationId xmlns:a16="http://schemas.microsoft.com/office/drawing/2014/main" id="{3611EFFB-2CB2-004D-8D48-8F789460120A}"/>
              </a:ext>
            </a:extLst>
          </p:cNvPr>
          <p:cNvSpPr txBox="1"/>
          <p:nvPr/>
        </p:nvSpPr>
        <p:spPr>
          <a:xfrm>
            <a:off x="1104395" y="3365398"/>
            <a:ext cx="3018070" cy="830997"/>
          </a:xfrm>
          <a:prstGeom prst="rect">
            <a:avLst/>
          </a:prstGeom>
          <a:noFill/>
        </p:spPr>
        <p:txBody>
          <a:bodyPr wrap="none" rtlCol="0">
            <a:spAutoFit/>
          </a:bodyPr>
          <a:lstStyle/>
          <a:p>
            <a:r>
              <a:rPr lang="en-US" sz="1500" i="1" dirty="0">
                <a:latin typeface="Calibri Light" panose="020F0302020204030204" pitchFamily="34" charset="0"/>
                <a:cs typeface="Calibri Light" panose="020F0302020204030204" pitchFamily="34" charset="0"/>
              </a:rPr>
              <a:t>The debate is ongoing as to who is </a:t>
            </a:r>
            <a:br>
              <a:rPr lang="en-US" sz="1500" i="1" dirty="0">
                <a:latin typeface="Calibri Light" panose="020F0302020204030204" pitchFamily="34" charset="0"/>
                <a:cs typeface="Calibri Light" panose="020F0302020204030204" pitchFamily="34" charset="0"/>
              </a:rPr>
            </a:br>
            <a:r>
              <a:rPr lang="en-US" sz="1500" i="1" dirty="0">
                <a:latin typeface="Calibri Light" panose="020F0302020204030204" pitchFamily="34" charset="0"/>
                <a:cs typeface="Calibri Light" panose="020F0302020204030204" pitchFamily="34" charset="0"/>
              </a:rPr>
              <a:t>Pestilence, War, Famine, and Death.  </a:t>
            </a:r>
          </a:p>
          <a:p>
            <a:endParaRPr lang="en-US" sz="1800" dirty="0"/>
          </a:p>
        </p:txBody>
      </p:sp>
      <p:sp>
        <p:nvSpPr>
          <p:cNvPr id="9" name="TextBox 8">
            <a:extLst>
              <a:ext uri="{FF2B5EF4-FFF2-40B4-BE49-F238E27FC236}">
                <a16:creationId xmlns:a16="http://schemas.microsoft.com/office/drawing/2014/main" id="{5F9BD1C8-485D-8548-B6F0-A73B162D5066}"/>
              </a:ext>
            </a:extLst>
          </p:cNvPr>
          <p:cNvSpPr txBox="1"/>
          <p:nvPr/>
        </p:nvSpPr>
        <p:spPr>
          <a:xfrm>
            <a:off x="588636" y="5746835"/>
            <a:ext cx="3540008" cy="276999"/>
          </a:xfrm>
          <a:prstGeom prst="rect">
            <a:avLst/>
          </a:prstGeom>
          <a:noFill/>
        </p:spPr>
        <p:txBody>
          <a:bodyPr wrap="none" rtlCol="0">
            <a:spAutoFit/>
          </a:bodyPr>
          <a:lstStyle/>
          <a:p>
            <a:r>
              <a:rPr lang="en-US" sz="1200" dirty="0"/>
              <a:t>Painting by </a:t>
            </a:r>
            <a:r>
              <a:rPr lang="en-US" sz="1200" dirty="0">
                <a:hlinkClick r:id="rId4"/>
              </a:rPr>
              <a:t>Viktor Vasnetsov</a:t>
            </a:r>
            <a:r>
              <a:rPr lang="en-US" sz="1200" dirty="0"/>
              <a:t> 1887, </a:t>
            </a:r>
            <a:r>
              <a:rPr lang="en-US" sz="1200" i="1" dirty="0"/>
              <a:t>via</a:t>
            </a:r>
            <a:r>
              <a:rPr lang="en-US" sz="1200" dirty="0"/>
              <a:t> Wikipedia </a:t>
            </a:r>
          </a:p>
        </p:txBody>
      </p:sp>
    </p:spTree>
    <p:extLst>
      <p:ext uri="{BB962C8B-B14F-4D97-AF65-F5344CB8AC3E}">
        <p14:creationId xmlns:p14="http://schemas.microsoft.com/office/powerpoint/2010/main" val="2540430386"/>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4" name="Text Box 3"/>
          <p:cNvSpPr txBox="1">
            <a:spLocks noChangeArrowheads="1"/>
          </p:cNvSpPr>
          <p:nvPr/>
        </p:nvSpPr>
        <p:spPr bwMode="auto">
          <a:xfrm>
            <a:off x="407418" y="5494161"/>
            <a:ext cx="3260912" cy="1167836"/>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lIns="80601" tIns="40299" rIns="80601" bIns="40299">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65" b="0" i="0" u="none" strike="noStrike" kern="1200" cap="none" spc="0" normalizeH="0" baseline="0" noProof="0" dirty="0">
                <a:ln>
                  <a:noFill/>
                </a:ln>
                <a:solidFill>
                  <a:srgbClr val="0000FF"/>
                </a:solidFill>
                <a:effectLst/>
                <a:uLnTx/>
                <a:uFillTx/>
                <a:latin typeface="Times New Roman" charset="0"/>
                <a:ea typeface="ＭＳ Ｐゴシック" charset="-128"/>
                <a:cs typeface="ＭＳ Ｐゴシック" charset="-128"/>
              </a:rPr>
              <a:t>Genealogy</a:t>
            </a:r>
            <a:br>
              <a:rPr kumimoji="0" lang="en-US" sz="1765" b="0" i="0" u="none" strike="noStrike" kern="1200" cap="none" spc="0" normalizeH="0" baseline="0" noProof="0" dirty="0">
                <a:ln>
                  <a:noFill/>
                </a:ln>
                <a:solidFill>
                  <a:srgbClr val="0000FF"/>
                </a:solidFill>
                <a:effectLst/>
                <a:uLnTx/>
                <a:uFillTx/>
                <a:latin typeface="Times New Roman" charset="0"/>
                <a:ea typeface="ＭＳ Ｐゴシック" charset="-128"/>
                <a:cs typeface="ＭＳ Ｐゴシック" charset="-128"/>
              </a:rPr>
            </a:br>
            <a:r>
              <a:rPr kumimoji="0" lang="en-US" sz="1765" b="0" i="0" u="none" strike="noStrike" kern="1200" cap="none" spc="0" normalizeH="0" baseline="0" noProof="0" dirty="0">
                <a:ln>
                  <a:noFill/>
                </a:ln>
                <a:solidFill>
                  <a:srgbClr val="0000FF"/>
                </a:solidFill>
                <a:effectLst/>
                <a:uLnTx/>
                <a:uFillTx/>
                <a:latin typeface="Times New Roman" charset="0"/>
                <a:ea typeface="ＭＳ Ｐゴシック" charset="-128"/>
                <a:cs typeface="ＭＳ Ｐゴシック" charset="-128"/>
              </a:rPr>
              <a:t>(Church Ceiling, </a:t>
            </a:r>
            <a:br>
              <a:rPr kumimoji="0" lang="en-US" sz="1765" b="0" i="0" u="none" strike="noStrike" kern="1200" cap="none" spc="0" normalizeH="0" baseline="0" noProof="0" dirty="0">
                <a:ln>
                  <a:noFill/>
                </a:ln>
                <a:solidFill>
                  <a:srgbClr val="0000FF"/>
                </a:solidFill>
                <a:effectLst/>
                <a:uLnTx/>
                <a:uFillTx/>
                <a:latin typeface="Times New Roman" charset="0"/>
                <a:ea typeface="ＭＳ Ｐゴシック" charset="-128"/>
                <a:cs typeface="ＭＳ Ｐゴシック" charset="-128"/>
              </a:rPr>
            </a:br>
            <a:r>
              <a:rPr kumimoji="0" lang="en-US" sz="1765" b="0" i="0" u="none" strike="noStrike" kern="1200" cap="none" spc="0" normalizeH="0" baseline="0" noProof="0" dirty="0">
                <a:ln>
                  <a:noFill/>
                </a:ln>
                <a:solidFill>
                  <a:srgbClr val="0000FF"/>
                </a:solidFill>
                <a:effectLst/>
                <a:uLnTx/>
                <a:uFillTx/>
                <a:latin typeface="Times New Roman" charset="0"/>
                <a:ea typeface="ＭＳ Ｐゴシック" charset="-128"/>
                <a:cs typeface="ＭＳ Ｐゴシック" charset="-128"/>
              </a:rPr>
              <a:t>Santo Domingo, </a:t>
            </a:r>
            <a:br>
              <a:rPr kumimoji="0" lang="en-US" sz="1765" b="0" i="0" u="none" strike="noStrike" kern="1200" cap="none" spc="0" normalizeH="0" baseline="0" noProof="0" dirty="0">
                <a:ln>
                  <a:noFill/>
                </a:ln>
                <a:solidFill>
                  <a:srgbClr val="0000FF"/>
                </a:solidFill>
                <a:effectLst/>
                <a:uLnTx/>
                <a:uFillTx/>
                <a:latin typeface="Times New Roman" charset="0"/>
                <a:ea typeface="ＭＳ Ｐゴシック" charset="-128"/>
                <a:cs typeface="ＭＳ Ｐゴシック" charset="-128"/>
              </a:rPr>
            </a:br>
            <a:r>
              <a:rPr kumimoji="0" lang="en-US" sz="1765" b="0" i="0" u="none" strike="noStrike" kern="1200" cap="none" spc="0" normalizeH="0" baseline="0" noProof="0" dirty="0">
                <a:ln>
                  <a:noFill/>
                </a:ln>
                <a:solidFill>
                  <a:srgbClr val="0000FF"/>
                </a:solidFill>
                <a:effectLst/>
                <a:uLnTx/>
                <a:uFillTx/>
                <a:latin typeface="Times New Roman" charset="0"/>
                <a:ea typeface="ＭＳ Ｐゴシック" charset="-128"/>
                <a:cs typeface="ＭＳ Ｐゴシック" charset="-128"/>
              </a:rPr>
              <a:t>Oaxaca) </a:t>
            </a:r>
          </a:p>
        </p:txBody>
      </p:sp>
      <p:pic>
        <p:nvPicPr>
          <p:cNvPr id="5" name="Picture 4" descr="church_ceiling"/>
          <p:cNvPicPr>
            <a:picLocks noChangeAspect="1" noChangeArrowheads="1"/>
          </p:cNvPicPr>
          <p:nvPr/>
        </p:nvPicPr>
        <p:blipFill>
          <a:blip r:embed="rId3">
            <a:lum bright="20000" contrast="20000"/>
          </a:blip>
          <a:srcRect/>
          <a:stretch>
            <a:fillRect/>
          </a:stretch>
        </p:blipFill>
        <p:spPr bwMode="auto">
          <a:xfrm>
            <a:off x="212915" y="1154206"/>
            <a:ext cx="3154691" cy="4224618"/>
          </a:xfrm>
          <a:prstGeom prst="rect">
            <a:avLst/>
          </a:prstGeom>
          <a:noFill/>
          <a:effectLst>
            <a:outerShdw blurRad="63500" dist="38099" dir="2700000" algn="ctr" rotWithShape="0">
              <a:srgbClr val="000000">
                <a:alpha val="74998"/>
              </a:srgbClr>
            </a:outerShdw>
          </a:effectLst>
        </p:spPr>
      </p:pic>
      <p:sp>
        <p:nvSpPr>
          <p:cNvPr id="7" name="Text Box 3"/>
          <p:cNvSpPr txBox="1">
            <a:spLocks noChangeArrowheads="1"/>
          </p:cNvSpPr>
          <p:nvPr/>
        </p:nvSpPr>
        <p:spPr bwMode="auto">
          <a:xfrm>
            <a:off x="4553595" y="5651041"/>
            <a:ext cx="3630706" cy="352998"/>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lIns="80601" tIns="40299" rIns="80601" bIns="40299">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765" b="0" i="0" u="none" strike="noStrike" kern="1200" cap="none" spc="0" normalizeH="0" baseline="0" noProof="0" dirty="0">
                <a:ln>
                  <a:noFill/>
                </a:ln>
                <a:solidFill>
                  <a:srgbClr val="0000FF"/>
                </a:solidFill>
                <a:effectLst/>
                <a:uLnTx/>
                <a:uFillTx/>
                <a:latin typeface="Times New Roman" charset="0"/>
                <a:ea typeface="ＭＳ Ｐゴシック" charset="-128"/>
                <a:cs typeface="ＭＳ Ｐゴシック" charset="-128"/>
              </a:rPr>
              <a:t>Charles Darwin's Family "Tree"</a:t>
            </a:r>
            <a:endParaRPr kumimoji="0" lang="en-US" sz="1588" b="0" i="0" u="none" strike="noStrike" kern="1200" cap="none" spc="0" normalizeH="0" baseline="0" noProof="0" dirty="0">
              <a:ln>
                <a:noFill/>
              </a:ln>
              <a:solidFill>
                <a:srgbClr val="0000FF"/>
              </a:solidFill>
              <a:effectLst/>
              <a:uLnTx/>
              <a:uFillTx/>
              <a:latin typeface="Times New Roman" charset="0"/>
              <a:ea typeface="ＭＳ Ｐゴシック" charset="-128"/>
              <a:cs typeface="ＭＳ Ｐゴシック" charset="-128"/>
            </a:endParaRPr>
          </a:p>
        </p:txBody>
      </p:sp>
      <p:sp>
        <p:nvSpPr>
          <p:cNvPr id="9" name="TextBox 8"/>
          <p:cNvSpPr txBox="1"/>
          <p:nvPr/>
        </p:nvSpPr>
        <p:spPr>
          <a:xfrm>
            <a:off x="1512794" y="302561"/>
            <a:ext cx="6146695" cy="556598"/>
          </a:xfrm>
          <a:prstGeom prst="rect">
            <a:avLst/>
          </a:prstGeom>
          <a:noFill/>
        </p:spPr>
        <p:txBody>
          <a:bodyPr wrap="none" lIns="80619" tIns="40308" rIns="80619" bIns="40308"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088" b="0" i="0" u="none" strike="noStrike" kern="1200" cap="none" spc="0" normalizeH="0" baseline="0" noProof="0" dirty="0">
                <a:ln>
                  <a:noFill/>
                </a:ln>
                <a:solidFill>
                  <a:srgbClr val="0000FF"/>
                </a:solidFill>
                <a:effectLst>
                  <a:outerShdw blurRad="50800" dist="38100" dir="2700000" algn="br">
                    <a:srgbClr val="000000">
                      <a:alpha val="43000"/>
                    </a:srgbClr>
                  </a:outerShdw>
                </a:effectLst>
                <a:uLnTx/>
                <a:uFillTx/>
                <a:latin typeface="Times New Roman" charset="0"/>
                <a:ea typeface="ＭＳ Ｐゴシック" charset="-128"/>
                <a:cs typeface="ＭＳ Ｐゴシック" charset="-128"/>
              </a:rPr>
              <a:t>Family Trees, Genealogies, Pedigrees</a:t>
            </a:r>
          </a:p>
        </p:txBody>
      </p:sp>
      <p:pic>
        <p:nvPicPr>
          <p:cNvPr id="11" name="Picture 10"/>
          <p:cNvPicPr>
            <a:picLocks noChangeAspect="1"/>
          </p:cNvPicPr>
          <p:nvPr/>
        </p:nvPicPr>
        <p:blipFill>
          <a:blip r:embed="rId4"/>
          <a:stretch>
            <a:fillRect/>
          </a:stretch>
        </p:blipFill>
        <p:spPr>
          <a:xfrm>
            <a:off x="3514659" y="1154209"/>
            <a:ext cx="5450047" cy="4375897"/>
          </a:xfrm>
          <a:prstGeom prst="rect">
            <a:avLst/>
          </a:prstGeom>
          <a:effectLst>
            <a:outerShdw blurRad="50800" dist="38100" dir="2700000" algn="br">
              <a:srgbClr val="000000">
                <a:alpha val="43000"/>
              </a:srgbClr>
            </a:outerShdw>
          </a:effectLst>
        </p:spPr>
      </p:pic>
    </p:spTree>
    <p:extLst>
      <p:ext uri="{BB962C8B-B14F-4D97-AF65-F5344CB8AC3E}">
        <p14:creationId xmlns:p14="http://schemas.microsoft.com/office/powerpoint/2010/main" val="15331163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TextBox 9"/>
          <p:cNvSpPr txBox="1">
            <a:spLocks noChangeArrowheads="1"/>
          </p:cNvSpPr>
          <p:nvPr/>
        </p:nvSpPr>
        <p:spPr bwMode="auto">
          <a:xfrm rot="-5400000">
            <a:off x="-1108682" y="1894681"/>
            <a:ext cx="2896721" cy="40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472" tIns="40234" rIns="80472" bIns="40234">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59" b="0" i="0" u="none" strike="noStrike" kern="1200" cap="none" spc="0" normalizeH="0" baseline="0" noProof="0" dirty="0">
                <a:ln>
                  <a:noFill/>
                </a:ln>
                <a:solidFill>
                  <a:srgbClr val="000000"/>
                </a:solidFill>
                <a:effectLst/>
                <a:uLnTx/>
                <a:uFillTx/>
                <a:latin typeface="Arial" charset="0"/>
                <a:ea typeface="ＭＳ Ｐゴシック" charset="-128"/>
                <a:cs typeface="+mn-cs"/>
              </a:rPr>
              <a:t>http://</a:t>
            </a:r>
            <a:r>
              <a:rPr kumimoji="0" lang="en-US" altLang="en-US" sz="1059" b="0" i="0" u="none" strike="noStrike" kern="1200" cap="none" spc="0" normalizeH="0" baseline="0" noProof="0" dirty="0" err="1">
                <a:ln>
                  <a:noFill/>
                </a:ln>
                <a:solidFill>
                  <a:srgbClr val="000000"/>
                </a:solidFill>
                <a:effectLst/>
                <a:uLnTx/>
                <a:uFillTx/>
                <a:latin typeface="Arial" charset="0"/>
                <a:ea typeface="ＭＳ Ｐゴシック" charset="-128"/>
                <a:cs typeface="+mn-cs"/>
              </a:rPr>
              <a:t>phylogenomics.blogspot.com</a:t>
            </a:r>
            <a:r>
              <a:rPr kumimoji="0" lang="en-US" altLang="en-US" sz="1059" b="0" i="0" u="none" strike="noStrike" kern="1200" cap="none" spc="0" normalizeH="0" baseline="0" noProof="0" dirty="0">
                <a:ln>
                  <a:noFill/>
                </a:ln>
                <a:solidFill>
                  <a:srgbClr val="000000"/>
                </a:solidFill>
                <a:effectLst/>
                <a:uLnTx/>
                <a:uFillTx/>
                <a:latin typeface="Arial" charset="0"/>
                <a:ea typeface="ＭＳ Ｐゴシック" charset="-128"/>
                <a:cs typeface="+mn-cs"/>
              </a:rPr>
              <a:t>/2008/06/top-five-metaphors-</a:t>
            </a:r>
            <a:r>
              <a:rPr kumimoji="0" lang="en-US" altLang="en-US" sz="1059" b="0" i="0" u="none" strike="noStrike" kern="1200" cap="none" spc="0" normalizeH="0" baseline="0" noProof="0" dirty="0" err="1">
                <a:ln>
                  <a:noFill/>
                </a:ln>
                <a:solidFill>
                  <a:srgbClr val="000000"/>
                </a:solidFill>
                <a:effectLst/>
                <a:uLnTx/>
                <a:uFillTx/>
                <a:latin typeface="Arial" charset="0"/>
                <a:ea typeface="ＭＳ Ｐゴシック" charset="-128"/>
                <a:cs typeface="+mn-cs"/>
              </a:rPr>
              <a:t>darwin</a:t>
            </a:r>
            <a:r>
              <a:rPr kumimoji="0" lang="en-US" altLang="en-US" sz="1059" b="0"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kumimoji="0" lang="en-US" altLang="en-US" sz="1059" b="0" i="0" u="none" strike="noStrike" kern="1200" cap="none" spc="0" normalizeH="0" baseline="0" noProof="0" dirty="0" err="1">
                <a:ln>
                  <a:noFill/>
                </a:ln>
                <a:solidFill>
                  <a:srgbClr val="000000"/>
                </a:solidFill>
                <a:effectLst/>
                <a:uLnTx/>
                <a:uFillTx/>
                <a:latin typeface="Arial" charset="0"/>
                <a:ea typeface="ＭＳ Ｐゴシック" charset="-128"/>
                <a:cs typeface="+mn-cs"/>
              </a:rPr>
              <a:t>considered.html</a:t>
            </a:r>
            <a:endParaRPr kumimoji="0" lang="en-US" altLang="en-US" sz="1059"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pic>
        <p:nvPicPr>
          <p:cNvPr id="382978"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710" y="1479177"/>
            <a:ext cx="2633382" cy="197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2979" name="TextBox 4"/>
          <p:cNvSpPr txBox="1">
            <a:spLocks noChangeArrowheads="1"/>
          </p:cNvSpPr>
          <p:nvPr/>
        </p:nvSpPr>
        <p:spPr bwMode="auto">
          <a:xfrm>
            <a:off x="582706" y="168089"/>
            <a:ext cx="3188152" cy="420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472" tIns="40234" rIns="80472" bIns="40234">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6" b="1" i="0" u="none" strike="noStrike" kern="1200" cap="none" spc="0" normalizeH="0" baseline="0" noProof="0">
                <a:ln>
                  <a:noFill/>
                </a:ln>
                <a:solidFill>
                  <a:srgbClr val="000000"/>
                </a:solidFill>
                <a:effectLst/>
                <a:uLnTx/>
                <a:uFillTx/>
                <a:latin typeface="Arial" charset="0"/>
                <a:ea typeface="ＭＳ Ｐゴシック" charset="-128"/>
                <a:cs typeface="+mn-cs"/>
              </a:rPr>
              <a:t>The Watershed of Life </a:t>
            </a:r>
            <a:endParaRPr kumimoji="0" lang="en-US" altLang="en-US" sz="2206" b="1" i="0" u="none" strike="noStrike" kern="1200" cap="none" spc="0" normalizeH="0" baseline="0" noProof="0">
              <a:ln>
                <a:noFill/>
              </a:ln>
              <a:solidFill>
                <a:srgbClr val="000000"/>
              </a:solidFill>
              <a:effectLst/>
              <a:uLnTx/>
              <a:uFillTx/>
              <a:latin typeface="Times" charset="0"/>
              <a:ea typeface="ＭＳ Ｐゴシック" charset="-128"/>
              <a:cs typeface="+mn-cs"/>
            </a:endParaRPr>
          </a:p>
        </p:txBody>
      </p:sp>
      <p:pic>
        <p:nvPicPr>
          <p:cNvPr id="38298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353" y="3709147"/>
            <a:ext cx="3333750" cy="22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298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54824" y="1547813"/>
            <a:ext cx="4953000" cy="443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2982" name="TextBox 7"/>
          <p:cNvSpPr txBox="1">
            <a:spLocks noChangeArrowheads="1"/>
          </p:cNvSpPr>
          <p:nvPr/>
        </p:nvSpPr>
        <p:spPr bwMode="auto">
          <a:xfrm>
            <a:off x="593912" y="627529"/>
            <a:ext cx="6016041" cy="1099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472" tIns="40234" rIns="80472" bIns="40234">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6" b="0" i="0" u="none" strike="noStrike" kern="1200" cap="none" spc="0" normalizeH="0" baseline="0" noProof="0">
                <a:ln>
                  <a:noFill/>
                </a:ln>
                <a:solidFill>
                  <a:srgbClr val="000000"/>
                </a:solidFill>
                <a:effectLst/>
                <a:uLnTx/>
                <a:uFillTx/>
                <a:latin typeface="Times" charset="0"/>
                <a:ea typeface="ＭＳ Ｐゴシック" charset="-128"/>
                <a:cs typeface="+mn-cs"/>
              </a:rPr>
              <a:t>Jonathan Eisen in his Tree of Life Blog on </a:t>
            </a:r>
            <a:br>
              <a:rPr kumimoji="0" lang="en-US" altLang="en-US" sz="2206" b="0" i="0" u="none" strike="noStrike" kern="1200" cap="none" spc="0" normalizeH="0" baseline="0" noProof="0">
                <a:ln>
                  <a:noFill/>
                </a:ln>
                <a:solidFill>
                  <a:srgbClr val="000000"/>
                </a:solidFill>
                <a:effectLst/>
                <a:uLnTx/>
                <a:uFillTx/>
                <a:latin typeface="Times" charset="0"/>
                <a:ea typeface="ＭＳ Ｐゴシック" charset="-128"/>
                <a:cs typeface="+mn-cs"/>
              </a:rPr>
            </a:br>
            <a:r>
              <a:rPr kumimoji="0" lang="en-US" altLang="en-US" sz="2206" b="0" i="1" u="none" strike="noStrike" kern="1200" cap="none" spc="0" normalizeH="0" baseline="0" noProof="0">
                <a:ln>
                  <a:noFill/>
                </a:ln>
                <a:solidFill>
                  <a:srgbClr val="000000"/>
                </a:solidFill>
                <a:effectLst/>
                <a:uLnTx/>
                <a:uFillTx/>
                <a:latin typeface="Times" charset="0"/>
                <a:ea typeface="ＭＳ Ｐゴシック" charset="-128"/>
                <a:cs typeface="+mn-cs"/>
              </a:rPr>
              <a:t>"Top Five Metaphors Charles Darwin Considered"</a:t>
            </a:r>
            <a:r>
              <a:rPr kumimoji="0" lang="en-US" altLang="en-US" sz="2206" b="0" i="0" u="none" strike="noStrike" kern="1200" cap="none" spc="0" normalizeH="0" baseline="0" noProof="0">
                <a:ln>
                  <a:noFill/>
                </a:ln>
                <a:solidFill>
                  <a:srgbClr val="000000"/>
                </a:solidFill>
                <a:effectLst/>
                <a:uLnTx/>
                <a:uFillTx/>
                <a:latin typeface="Times" charset="0"/>
                <a:ea typeface="ＭＳ Ｐゴシック"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206"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0" name="Donut 9"/>
          <p:cNvSpPr/>
          <p:nvPr/>
        </p:nvSpPr>
        <p:spPr bwMode="auto">
          <a:xfrm>
            <a:off x="2812677" y="3933265"/>
            <a:ext cx="829235" cy="862853"/>
          </a:xfrm>
          <a:prstGeom prst="donut">
            <a:avLst>
              <a:gd name="adj" fmla="val 1583"/>
            </a:avLst>
          </a:prstGeom>
          <a:solidFill>
            <a:srgbClr val="FF6600"/>
          </a:solidFill>
          <a:ln w="9525" cap="flat" cmpd="sng" algn="ctr">
            <a:solidFill>
              <a:srgbClr val="FF6600"/>
            </a:solidFill>
            <a:prstDash val="solid"/>
            <a:round/>
            <a:headEnd type="none" w="med" len="med"/>
            <a:tailEnd type="none" w="med" len="med"/>
          </a:ln>
          <a:effectLst/>
        </p:spPr>
        <p:txBody>
          <a:bodyPr lIns="80472" tIns="40234" rIns="80472" bIns="40234"/>
          <a:lstStyle/>
          <a:p>
            <a:pPr marL="0" marR="0" lvl="0" indent="0" algn="l" defTabSz="803687"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cxnSp>
        <p:nvCxnSpPr>
          <p:cNvPr id="382984" name="Straight Connector 11"/>
          <p:cNvCxnSpPr>
            <a:cxnSpLocks noChangeShapeType="1"/>
            <a:endCxn id="10" idx="0"/>
          </p:cNvCxnSpPr>
          <p:nvPr/>
        </p:nvCxnSpPr>
        <p:spPr bwMode="auto">
          <a:xfrm rot="5400000">
            <a:off x="2386853" y="2442882"/>
            <a:ext cx="2330824" cy="649941"/>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cxnSp>
      <p:cxnSp>
        <p:nvCxnSpPr>
          <p:cNvPr id="382985" name="Straight Connector 13"/>
          <p:cNvCxnSpPr>
            <a:cxnSpLocks noChangeShapeType="1"/>
            <a:endCxn id="10" idx="4"/>
          </p:cNvCxnSpPr>
          <p:nvPr/>
        </p:nvCxnSpPr>
        <p:spPr bwMode="auto">
          <a:xfrm rot="16200000" flipV="1">
            <a:off x="2969559" y="5053853"/>
            <a:ext cx="1165412" cy="649941"/>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cxnSp>
      <p:sp>
        <p:nvSpPr>
          <p:cNvPr id="382986" name="TextBox 16"/>
          <p:cNvSpPr txBox="1">
            <a:spLocks noChangeArrowheads="1"/>
          </p:cNvSpPr>
          <p:nvPr/>
        </p:nvSpPr>
        <p:spPr bwMode="auto">
          <a:xfrm>
            <a:off x="134471" y="6163236"/>
            <a:ext cx="9015067" cy="420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472" tIns="40234" rIns="80472" bIns="40234">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6" b="0" i="0" u="none" strike="noStrike" kern="1200" cap="none" spc="0" normalizeH="0" baseline="0" noProof="0">
                <a:ln>
                  <a:noFill/>
                </a:ln>
                <a:solidFill>
                  <a:srgbClr val="000000"/>
                </a:solidFill>
                <a:effectLst/>
                <a:uLnTx/>
                <a:uFillTx/>
                <a:latin typeface="Times" charset="0"/>
                <a:ea typeface="ＭＳ Ｐゴシック" charset="-128"/>
                <a:cs typeface="+mn-cs"/>
              </a:rPr>
              <a:t>Meeting of the meeting of Solimões and Negro rivers at Origin of the Amazon</a:t>
            </a:r>
          </a:p>
        </p:txBody>
      </p:sp>
      <p:sp>
        <p:nvSpPr>
          <p:cNvPr id="382987" name="Rectangle 18"/>
          <p:cNvSpPr>
            <a:spLocks noChangeArrowheads="1"/>
          </p:cNvSpPr>
          <p:nvPr/>
        </p:nvSpPr>
        <p:spPr bwMode="auto">
          <a:xfrm rot="5400000">
            <a:off x="6208059" y="4143354"/>
            <a:ext cx="5429250" cy="25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472" tIns="40234" rIns="80472" bIns="40234">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47" b="0" i="0" u="none" strike="noStrike" kern="1200" cap="none" spc="0" normalizeH="0" baseline="0" noProof="0">
                <a:ln>
                  <a:noFill/>
                </a:ln>
                <a:solidFill>
                  <a:srgbClr val="000000"/>
                </a:solidFill>
                <a:effectLst/>
                <a:uLnTx/>
                <a:uFillTx/>
                <a:latin typeface="Arial" charset="0"/>
                <a:ea typeface="ＭＳ Ｐゴシック" charset="-128"/>
                <a:cs typeface="+mn-cs"/>
              </a:rPr>
              <a:t>http://www.southcom.mil/appssc/files/Blogs/633600980055909252.jpg</a:t>
            </a:r>
          </a:p>
        </p:txBody>
      </p:sp>
    </p:spTree>
    <p:extLst>
      <p:ext uri="{BB962C8B-B14F-4D97-AF65-F5344CB8AC3E}">
        <p14:creationId xmlns:p14="http://schemas.microsoft.com/office/powerpoint/2010/main" val="85611594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616324" y="445442"/>
            <a:ext cx="3790828" cy="511574"/>
          </a:xfrm>
          <a:prstGeom prst="rect">
            <a:avLst/>
          </a:prstGeom>
          <a:noFill/>
          <a:ln w="9525">
            <a:noFill/>
            <a:miter lim="800000"/>
            <a:headEnd/>
            <a:tailEnd/>
          </a:ln>
        </p:spPr>
        <p:txBody>
          <a:bodyPr wrap="none" lIns="89812" tIns="44906" rIns="89812" bIns="44906">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735" b="0" i="0" u="none" strike="noStrike" kern="1200" cap="none" spc="0" normalizeH="0" baseline="0" noProof="0" dirty="0">
                <a:ln>
                  <a:noFill/>
                </a:ln>
                <a:solidFill>
                  <a:srgbClr val="800000"/>
                </a:solidFill>
                <a:effectLst/>
                <a:uLnTx/>
                <a:uFillTx/>
                <a:latin typeface="Arial" pitchFamily="-65" charset="0"/>
                <a:ea typeface=""/>
                <a:cs typeface="+mn-cs"/>
              </a:rPr>
              <a:t>THE POTATO OF LIFE</a:t>
            </a:r>
            <a:endParaRPr kumimoji="0" lang="en-US" sz="2206" b="0" i="0" u="none" strike="noStrike" kern="1200" cap="none" spc="0" normalizeH="0" baseline="0" noProof="0" dirty="0">
              <a:ln>
                <a:noFill/>
              </a:ln>
              <a:solidFill>
                <a:srgbClr val="800000"/>
              </a:solidFill>
              <a:effectLst/>
              <a:uLnTx/>
              <a:uFillTx/>
              <a:latin typeface="Arial" pitchFamily="-65" charset="0"/>
              <a:ea typeface=""/>
              <a:cs typeface="+mn-cs"/>
            </a:endParaRPr>
          </a:p>
        </p:txBody>
      </p:sp>
      <p:pic>
        <p:nvPicPr>
          <p:cNvPr id="91139" name="Picture 3" descr="tubercule"/>
          <p:cNvPicPr>
            <a:picLocks noChangeAspect="1" noChangeArrowheads="1"/>
          </p:cNvPicPr>
          <p:nvPr/>
        </p:nvPicPr>
        <p:blipFill>
          <a:blip r:embed="rId4"/>
          <a:srcRect/>
          <a:stretch>
            <a:fillRect/>
          </a:stretch>
        </p:blipFill>
        <p:spPr bwMode="auto">
          <a:xfrm>
            <a:off x="5035650" y="1329298"/>
            <a:ext cx="2875709" cy="5307386"/>
          </a:xfrm>
          <a:prstGeom prst="rect">
            <a:avLst/>
          </a:prstGeom>
          <a:noFill/>
          <a:ln w="9525">
            <a:noFill/>
            <a:miter lim="800000"/>
            <a:headEnd/>
            <a:tailEnd/>
          </a:ln>
        </p:spPr>
      </p:pic>
      <p:sp>
        <p:nvSpPr>
          <p:cNvPr id="138244" name="Text Box 4"/>
          <p:cNvSpPr txBox="1">
            <a:spLocks noChangeArrowheads="1"/>
          </p:cNvSpPr>
          <p:nvPr/>
        </p:nvSpPr>
        <p:spPr bwMode="auto">
          <a:xfrm>
            <a:off x="7442216" y="979116"/>
            <a:ext cx="1595227" cy="430141"/>
          </a:xfrm>
          <a:prstGeom prst="rect">
            <a:avLst/>
          </a:prstGeom>
          <a:solidFill>
            <a:schemeClr val="accent6">
              <a:lumMod val="20000"/>
              <a:lumOff val="80000"/>
              <a:alpha val="79000"/>
            </a:schemeClr>
          </a:solidFill>
          <a:ln w="9525">
            <a:noFill/>
            <a:miter lim="800000"/>
            <a:headEnd/>
            <a:tailEnd/>
          </a:ln>
          <a:effectLst/>
        </p:spPr>
        <p:txBody>
          <a:bodyPr wrap="none" lIns="89812" tIns="44906" rIns="89812" bIns="44906">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6" b="0" i="0" u="none" strike="noStrike" kern="1200" cap="none" spc="0" normalizeH="0" baseline="0" noProof="0">
                <a:ln>
                  <a:noFill/>
                </a:ln>
                <a:solidFill>
                  <a:srgbClr val="400080"/>
                </a:solidFill>
                <a:effectLst/>
                <a:uLnTx/>
                <a:uFillTx/>
                <a:latin typeface="Arial" pitchFamily="-108" charset="0"/>
                <a:ea typeface=""/>
                <a:cs typeface="+mn-cs"/>
              </a:rPr>
              <a:t>Eukaryotes</a:t>
            </a:r>
          </a:p>
        </p:txBody>
      </p:sp>
      <p:sp>
        <p:nvSpPr>
          <p:cNvPr id="138245" name="Rectangle 5"/>
          <p:cNvSpPr>
            <a:spLocks noChangeArrowheads="1"/>
          </p:cNvSpPr>
          <p:nvPr/>
        </p:nvSpPr>
        <p:spPr bwMode="auto">
          <a:xfrm>
            <a:off x="670953" y="1466570"/>
            <a:ext cx="3721753" cy="1448497"/>
          </a:xfrm>
          <a:prstGeom prst="rect">
            <a:avLst/>
          </a:prstGeom>
          <a:solidFill>
            <a:schemeClr val="bg2">
              <a:lumMod val="20000"/>
              <a:lumOff val="80000"/>
            </a:schemeClr>
          </a:solidFill>
          <a:ln w="9525">
            <a:noFill/>
            <a:miter lim="800000"/>
            <a:headEnd/>
            <a:tailEnd/>
          </a:ln>
          <a:effectLst/>
        </p:spPr>
        <p:txBody>
          <a:bodyPr lIns="89812" tIns="44906" rIns="89812" bIns="44906">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6" b="0" i="0" u="none" strike="noStrike" kern="1200" cap="none" spc="0" normalizeH="0" baseline="0" noProof="0">
                <a:ln>
                  <a:noFill/>
                </a:ln>
                <a:solidFill>
                  <a:prstClr val="black"/>
                </a:solidFill>
                <a:effectLst/>
                <a:uLnTx/>
                <a:uFillTx/>
                <a:latin typeface="Arial" pitchFamily="-108" charset="0"/>
                <a:ea typeface=""/>
                <a:cs typeface="+mn-cs"/>
              </a:rPr>
              <a:t>Successive independent crystallization of the three domains of life from a population of pre-cells </a:t>
            </a:r>
          </a:p>
        </p:txBody>
      </p:sp>
      <p:sp>
        <p:nvSpPr>
          <p:cNvPr id="138246" name="Text Box 6"/>
          <p:cNvSpPr txBox="1">
            <a:spLocks noChangeArrowheads="1"/>
          </p:cNvSpPr>
          <p:nvPr/>
        </p:nvSpPr>
        <p:spPr bwMode="auto">
          <a:xfrm>
            <a:off x="6232322" y="876861"/>
            <a:ext cx="1234552" cy="430141"/>
          </a:xfrm>
          <a:prstGeom prst="rect">
            <a:avLst/>
          </a:prstGeom>
          <a:solidFill>
            <a:schemeClr val="accent6">
              <a:lumMod val="20000"/>
              <a:lumOff val="80000"/>
              <a:alpha val="79000"/>
            </a:schemeClr>
          </a:solidFill>
          <a:ln w="9525">
            <a:noFill/>
            <a:miter lim="800000"/>
            <a:headEnd/>
            <a:tailEnd/>
          </a:ln>
          <a:effectLst/>
        </p:spPr>
        <p:txBody>
          <a:bodyPr wrap="none" lIns="89812" tIns="44906" rIns="89812" bIns="44906">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6" b="0" i="0" u="none" strike="noStrike" kern="1200" cap="none" spc="0" normalizeH="0" baseline="0" noProof="0">
                <a:ln>
                  <a:noFill/>
                </a:ln>
                <a:solidFill>
                  <a:srgbClr val="400080"/>
                </a:solidFill>
                <a:effectLst/>
                <a:uLnTx/>
                <a:uFillTx/>
                <a:latin typeface="Arial" pitchFamily="-108" charset="0"/>
                <a:ea typeface=""/>
                <a:cs typeface="+mn-cs"/>
              </a:rPr>
              <a:t>Archaea</a:t>
            </a:r>
          </a:p>
        </p:txBody>
      </p:sp>
      <p:sp>
        <p:nvSpPr>
          <p:cNvPr id="138247" name="Text Box 7"/>
          <p:cNvSpPr txBox="1">
            <a:spLocks noChangeArrowheads="1"/>
          </p:cNvSpPr>
          <p:nvPr/>
        </p:nvSpPr>
        <p:spPr bwMode="auto">
          <a:xfrm>
            <a:off x="4871825" y="952505"/>
            <a:ext cx="1218522" cy="430141"/>
          </a:xfrm>
          <a:prstGeom prst="rect">
            <a:avLst/>
          </a:prstGeom>
          <a:solidFill>
            <a:schemeClr val="accent6">
              <a:lumMod val="20000"/>
              <a:lumOff val="80000"/>
              <a:alpha val="79000"/>
            </a:schemeClr>
          </a:solidFill>
          <a:ln w="9525">
            <a:noFill/>
            <a:miter lim="800000"/>
            <a:headEnd/>
            <a:tailEnd/>
          </a:ln>
          <a:effectLst/>
        </p:spPr>
        <p:txBody>
          <a:bodyPr wrap="none" lIns="89812" tIns="44906" rIns="89812" bIns="44906">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6" b="0" i="0" u="none" strike="noStrike" kern="1200" cap="none" spc="0" normalizeH="0" baseline="0" noProof="0">
                <a:ln>
                  <a:noFill/>
                </a:ln>
                <a:solidFill>
                  <a:srgbClr val="400080"/>
                </a:solidFill>
                <a:effectLst/>
                <a:uLnTx/>
                <a:uFillTx/>
                <a:latin typeface="Arial" pitchFamily="-108" charset="0"/>
                <a:ea typeface=""/>
                <a:cs typeface="+mn-cs"/>
              </a:rPr>
              <a:t>Bacteria</a:t>
            </a:r>
          </a:p>
        </p:txBody>
      </p:sp>
      <p:sp>
        <p:nvSpPr>
          <p:cNvPr id="138248" name="Text Box 8"/>
          <p:cNvSpPr txBox="1">
            <a:spLocks noChangeArrowheads="1"/>
          </p:cNvSpPr>
          <p:nvPr/>
        </p:nvSpPr>
        <p:spPr bwMode="auto">
          <a:xfrm>
            <a:off x="4570244" y="2256585"/>
            <a:ext cx="1091884" cy="769593"/>
          </a:xfrm>
          <a:prstGeom prst="rect">
            <a:avLst/>
          </a:prstGeom>
          <a:solidFill>
            <a:schemeClr val="accent6">
              <a:lumMod val="20000"/>
              <a:lumOff val="80000"/>
              <a:alpha val="79000"/>
            </a:schemeClr>
          </a:solidFill>
          <a:ln w="9525">
            <a:noFill/>
            <a:miter lim="800000"/>
            <a:headEnd/>
            <a:tailEnd/>
          </a:ln>
          <a:effectLst/>
        </p:spPr>
        <p:txBody>
          <a:bodyPr wrap="none" lIns="89812" tIns="44906" rIns="89812" bIns="44906">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6" b="0" i="0" u="none" strike="noStrike" kern="1200" cap="none" spc="0" normalizeH="0" baseline="0" noProof="0">
                <a:ln>
                  <a:noFill/>
                </a:ln>
                <a:solidFill>
                  <a:srgbClr val="400080"/>
                </a:solidFill>
                <a:effectLst/>
                <a:uLnTx/>
                <a:uFillTx/>
                <a:latin typeface="Arial" pitchFamily="-108" charset="0"/>
                <a:ea typeface=""/>
                <a:cs typeface="+mn-cs"/>
              </a:rPr>
              <a:t>extinct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6" b="0" i="0" u="none" strike="noStrike" kern="1200" cap="none" spc="0" normalizeH="0" baseline="0" noProof="0">
                <a:ln>
                  <a:noFill/>
                </a:ln>
                <a:solidFill>
                  <a:srgbClr val="400080"/>
                </a:solidFill>
                <a:effectLst/>
                <a:uLnTx/>
                <a:uFillTx/>
                <a:latin typeface="Arial" pitchFamily="-108" charset="0"/>
                <a:ea typeface=""/>
                <a:cs typeface="+mn-cs"/>
              </a:rPr>
              <a:t>lineage</a:t>
            </a:r>
          </a:p>
        </p:txBody>
      </p:sp>
      <p:sp>
        <p:nvSpPr>
          <p:cNvPr id="91145" name="Line 9"/>
          <p:cNvSpPr>
            <a:spLocks noChangeShapeType="1"/>
          </p:cNvSpPr>
          <p:nvPr/>
        </p:nvSpPr>
        <p:spPr bwMode="auto">
          <a:xfrm flipH="1">
            <a:off x="7070913" y="1333500"/>
            <a:ext cx="56029" cy="381000"/>
          </a:xfrm>
          <a:prstGeom prst="line">
            <a:avLst/>
          </a:prstGeom>
          <a:noFill/>
          <a:ln w="57150">
            <a:solidFill>
              <a:srgbClr val="FFFFFF"/>
            </a:solidFill>
            <a:round/>
            <a:headEnd/>
            <a:tailEnd type="triangle" w="med" len="med"/>
          </a:ln>
        </p:spPr>
        <p:txBody>
          <a:bodyPr wrap="none" lIns="89812" tIns="44906" rIns="89812" bIns="44906"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prstClr val="black"/>
              </a:solidFill>
              <a:effectLst/>
              <a:uLnTx/>
              <a:uFillTx/>
              <a:latin typeface="Arial" pitchFamily="-65" charset="0"/>
              <a:ea typeface=""/>
              <a:cs typeface="+mn-cs"/>
            </a:endParaRPr>
          </a:p>
        </p:txBody>
      </p:sp>
      <p:sp>
        <p:nvSpPr>
          <p:cNvPr id="91146" name="Line 10"/>
          <p:cNvSpPr>
            <a:spLocks noChangeShapeType="1"/>
          </p:cNvSpPr>
          <p:nvPr/>
        </p:nvSpPr>
        <p:spPr bwMode="auto">
          <a:xfrm>
            <a:off x="5916709" y="1322297"/>
            <a:ext cx="672353" cy="616324"/>
          </a:xfrm>
          <a:prstGeom prst="line">
            <a:avLst/>
          </a:prstGeom>
          <a:noFill/>
          <a:ln w="57150">
            <a:solidFill>
              <a:srgbClr val="FFFFFF"/>
            </a:solidFill>
            <a:round/>
            <a:headEnd/>
            <a:tailEnd type="triangle" w="med" len="med"/>
          </a:ln>
        </p:spPr>
        <p:txBody>
          <a:bodyPr wrap="none" lIns="89812" tIns="44906" rIns="89812" bIns="44906"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prstClr val="black"/>
              </a:solidFill>
              <a:effectLst/>
              <a:uLnTx/>
              <a:uFillTx/>
              <a:latin typeface="Arial" pitchFamily="-65" charset="0"/>
              <a:ea typeface=""/>
              <a:cs typeface="+mn-cs"/>
            </a:endParaRPr>
          </a:p>
        </p:txBody>
      </p:sp>
      <p:sp>
        <p:nvSpPr>
          <p:cNvPr id="91147" name="Rectangle 11"/>
          <p:cNvSpPr>
            <a:spLocks noChangeArrowheads="1"/>
          </p:cNvSpPr>
          <p:nvPr/>
        </p:nvSpPr>
        <p:spPr bwMode="auto">
          <a:xfrm rot="5400000">
            <a:off x="6750682" y="4217701"/>
            <a:ext cx="2769587" cy="307993"/>
          </a:xfrm>
          <a:prstGeom prst="rect">
            <a:avLst/>
          </a:prstGeom>
          <a:noFill/>
          <a:ln w="9525">
            <a:noFill/>
            <a:miter lim="800000"/>
            <a:headEnd/>
            <a:tailEnd/>
          </a:ln>
        </p:spPr>
        <p:txBody>
          <a:bodyPr wrap="none" lIns="89812" tIns="44906" rIns="89812" bIns="44906">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12" b="0" i="0" u="none" strike="noStrike" kern="1200" cap="none" spc="0" normalizeH="0" baseline="0" noProof="0" dirty="0">
                <a:ln>
                  <a:noFill/>
                </a:ln>
                <a:solidFill>
                  <a:srgbClr val="000000"/>
                </a:solidFill>
                <a:effectLst/>
                <a:uLnTx/>
                <a:uFillTx/>
                <a:latin typeface="Arial" pitchFamily="-65" charset="0"/>
                <a:ea typeface=""/>
                <a:cs typeface="+mn-cs"/>
              </a:rPr>
              <a:t>photo from </a:t>
            </a:r>
            <a:r>
              <a:rPr kumimoji="0" lang="en-US" sz="1412" b="0" i="0" u="none" strike="noStrike" kern="1200" cap="none" spc="0" normalizeH="0" baseline="0" noProof="0" dirty="0" err="1">
                <a:ln>
                  <a:noFill/>
                </a:ln>
                <a:solidFill>
                  <a:srgbClr val="000000"/>
                </a:solidFill>
                <a:effectLst/>
                <a:uLnTx/>
                <a:uFillTx/>
                <a:latin typeface="Arial" pitchFamily="-65" charset="0"/>
                <a:ea typeface=""/>
                <a:cs typeface="+mn-cs"/>
              </a:rPr>
              <a:t>www.sonnentaler.net</a:t>
            </a:r>
            <a:endParaRPr kumimoji="0" lang="en-US" sz="1412" b="0" i="0" u="none" strike="noStrike" kern="1200" cap="none" spc="0" normalizeH="0" baseline="0" noProof="0" dirty="0">
              <a:ln>
                <a:noFill/>
              </a:ln>
              <a:solidFill>
                <a:srgbClr val="000000"/>
              </a:solidFill>
              <a:effectLst/>
              <a:uLnTx/>
              <a:uFillTx/>
              <a:latin typeface="Arial" pitchFamily="-65" charset="0"/>
              <a:ea typeface=""/>
              <a:cs typeface="+mn-cs"/>
            </a:endParaRPr>
          </a:p>
        </p:txBody>
      </p:sp>
      <p:sp>
        <p:nvSpPr>
          <p:cNvPr id="138252" name="Text Box 12"/>
          <p:cNvSpPr txBox="1">
            <a:spLocks noChangeArrowheads="1"/>
          </p:cNvSpPr>
          <p:nvPr/>
        </p:nvSpPr>
        <p:spPr bwMode="auto">
          <a:xfrm>
            <a:off x="428625" y="4179799"/>
            <a:ext cx="4333876" cy="2481023"/>
          </a:xfrm>
          <a:prstGeom prst="rect">
            <a:avLst/>
          </a:prstGeom>
          <a:solidFill>
            <a:schemeClr val="accent3">
              <a:lumMod val="85000"/>
            </a:schemeClr>
          </a:solidFill>
          <a:ln w="9525">
            <a:solidFill>
              <a:srgbClr val="800000"/>
            </a:solidFill>
            <a:miter lim="800000"/>
            <a:headEnd/>
            <a:tailEnd/>
          </a:ln>
          <a:effectLst/>
        </p:spPr>
        <p:txBody>
          <a:bodyPr lIns="89812" tIns="44906" rIns="89812" bIns="44906">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12" b="0" i="0" u="none" strike="noStrike" kern="1200" cap="none" spc="0" normalizeH="0" baseline="0" noProof="0" dirty="0" err="1">
                <a:ln>
                  <a:noFill/>
                </a:ln>
                <a:solidFill>
                  <a:prstClr val="black"/>
                </a:solidFill>
                <a:effectLst/>
                <a:uLnTx/>
                <a:uFillTx/>
                <a:latin typeface="Arial" pitchFamily="-108" charset="0"/>
                <a:ea typeface=""/>
                <a:cs typeface="+mn-cs"/>
              </a:rPr>
              <a:t>Glansdorff</a:t>
            </a:r>
            <a:r>
              <a:rPr kumimoji="0" lang="en-US" sz="1412" b="0" i="0" u="none" strike="noStrike" kern="1200" cap="none" spc="0" normalizeH="0" baseline="0" noProof="0" dirty="0">
                <a:ln>
                  <a:noFill/>
                </a:ln>
                <a:solidFill>
                  <a:prstClr val="black"/>
                </a:solidFill>
                <a:effectLst/>
                <a:uLnTx/>
                <a:uFillTx/>
                <a:latin typeface="Arial" pitchFamily="-108" charset="0"/>
                <a:ea typeface=""/>
                <a:cs typeface="+mn-cs"/>
              </a:rPr>
              <a:t> N, </a:t>
            </a:r>
            <a:r>
              <a:rPr kumimoji="0" lang="en-US" sz="1412" b="0" i="0" u="none" strike="noStrike" kern="1200" cap="none" spc="0" normalizeH="0" baseline="0" noProof="0" dirty="0" err="1">
                <a:ln>
                  <a:noFill/>
                </a:ln>
                <a:solidFill>
                  <a:prstClr val="black"/>
                </a:solidFill>
                <a:effectLst/>
                <a:uLnTx/>
                <a:uFillTx/>
                <a:latin typeface="Arial" pitchFamily="-108" charset="0"/>
                <a:ea typeface=""/>
                <a:cs typeface="+mn-cs"/>
              </a:rPr>
              <a:t>Xu</a:t>
            </a:r>
            <a:r>
              <a:rPr kumimoji="0" lang="en-US" sz="1412" b="0" i="0" u="none" strike="noStrike" kern="1200" cap="none" spc="0" normalizeH="0" baseline="0" noProof="0" dirty="0">
                <a:ln>
                  <a:noFill/>
                </a:ln>
                <a:solidFill>
                  <a:prstClr val="black"/>
                </a:solidFill>
                <a:effectLst/>
                <a:uLnTx/>
                <a:uFillTx/>
                <a:latin typeface="Arial" pitchFamily="-108" charset="0"/>
                <a:ea typeface=""/>
                <a:cs typeface="+mn-cs"/>
              </a:rPr>
              <a:t> Y, </a:t>
            </a:r>
            <a:r>
              <a:rPr kumimoji="0" lang="en-US" sz="1412" b="0" i="0" u="none" strike="noStrike" kern="1200" cap="none" spc="0" normalizeH="0" baseline="0" noProof="0" dirty="0" err="1">
                <a:ln>
                  <a:noFill/>
                </a:ln>
                <a:solidFill>
                  <a:prstClr val="black"/>
                </a:solidFill>
                <a:effectLst/>
                <a:uLnTx/>
                <a:uFillTx/>
                <a:latin typeface="Arial" pitchFamily="-108" charset="0"/>
                <a:ea typeface=""/>
                <a:cs typeface="+mn-cs"/>
              </a:rPr>
              <a:t>Labedan</a:t>
            </a:r>
            <a:r>
              <a:rPr kumimoji="0" lang="en-US" sz="1412" b="0" i="0" u="none" strike="noStrike" kern="1200" cap="none" spc="0" normalizeH="0" baseline="0" noProof="0" dirty="0">
                <a:ln>
                  <a:noFill/>
                </a:ln>
                <a:solidFill>
                  <a:prstClr val="black"/>
                </a:solidFill>
                <a:effectLst/>
                <a:uLnTx/>
                <a:uFillTx/>
                <a:latin typeface="Arial" pitchFamily="-108" charset="0"/>
                <a:ea typeface=""/>
                <a:cs typeface="+mn-cs"/>
              </a:rPr>
              <a:t> B: </a:t>
            </a:r>
            <a:r>
              <a:rPr kumimoji="0" lang="en-US" sz="1412" b="0" i="1" u="none" strike="noStrike" kern="1200" cap="none" spc="0" normalizeH="0" baseline="0" noProof="0" dirty="0">
                <a:ln>
                  <a:noFill/>
                </a:ln>
                <a:solidFill>
                  <a:prstClr val="black"/>
                </a:solidFill>
                <a:effectLst/>
                <a:uLnTx/>
                <a:uFillTx/>
                <a:latin typeface="Arial" pitchFamily="-108" charset="0"/>
                <a:ea typeface=""/>
                <a:cs typeface="+mn-cs"/>
              </a:rPr>
              <a:t>The Last Universal Common Ancestor: emergence, constitution and genetic legacy of an elusive forerunner. </a:t>
            </a:r>
            <a:br>
              <a:rPr kumimoji="0" lang="en-US" sz="1412" b="0" i="0" u="none" strike="noStrike" kern="1200" cap="none" spc="0" normalizeH="0" baseline="0" noProof="0" dirty="0">
                <a:ln>
                  <a:noFill/>
                </a:ln>
                <a:solidFill>
                  <a:prstClr val="black"/>
                </a:solidFill>
                <a:effectLst/>
                <a:uLnTx/>
                <a:uFillTx/>
                <a:latin typeface="Arial" pitchFamily="-108" charset="0"/>
                <a:ea typeface=""/>
                <a:cs typeface="+mn-cs"/>
              </a:rPr>
            </a:br>
            <a:r>
              <a:rPr kumimoji="0" lang="en-US" sz="1412" b="0" i="1" u="none" strike="noStrike" kern="1200" cap="none" spc="0" normalizeH="0" baseline="0" noProof="0" dirty="0" err="1">
                <a:ln>
                  <a:noFill/>
                </a:ln>
                <a:solidFill>
                  <a:prstClr val="black"/>
                </a:solidFill>
                <a:effectLst/>
                <a:uLnTx/>
                <a:uFillTx/>
                <a:latin typeface="Arial" pitchFamily="-108" charset="0"/>
                <a:ea typeface=""/>
                <a:cs typeface="+mn-cs"/>
              </a:rPr>
              <a:t>Biol</a:t>
            </a:r>
            <a:r>
              <a:rPr kumimoji="0" lang="en-US" sz="1412" b="0" i="1" u="none" strike="noStrike" kern="1200" cap="none" spc="0" normalizeH="0" baseline="0" noProof="0" dirty="0">
                <a:ln>
                  <a:noFill/>
                </a:ln>
                <a:solidFill>
                  <a:prstClr val="black"/>
                </a:solidFill>
                <a:effectLst/>
                <a:uLnTx/>
                <a:uFillTx/>
                <a:latin typeface="Arial" pitchFamily="-108" charset="0"/>
                <a:ea typeface=""/>
                <a:cs typeface="+mn-cs"/>
              </a:rPr>
              <a:t> Direct </a:t>
            </a:r>
            <a:r>
              <a:rPr kumimoji="0" lang="en-US" sz="1412" b="0" i="0" u="none" strike="noStrike" kern="1200" cap="none" spc="0" normalizeH="0" baseline="0" noProof="0" dirty="0">
                <a:ln>
                  <a:noFill/>
                </a:ln>
                <a:solidFill>
                  <a:prstClr val="black"/>
                </a:solidFill>
                <a:effectLst/>
                <a:uLnTx/>
                <a:uFillTx/>
                <a:latin typeface="Arial" pitchFamily="-108" charset="0"/>
                <a:ea typeface=""/>
                <a:cs typeface="+mn-cs"/>
              </a:rPr>
              <a:t>2008, </a:t>
            </a:r>
            <a:r>
              <a:rPr kumimoji="0" lang="en-US" sz="1412" b="1" i="0" u="none" strike="noStrike" kern="1200" cap="none" spc="0" normalizeH="0" baseline="0" noProof="0" dirty="0">
                <a:ln>
                  <a:noFill/>
                </a:ln>
                <a:solidFill>
                  <a:prstClr val="black"/>
                </a:solidFill>
                <a:effectLst/>
                <a:uLnTx/>
                <a:uFillTx/>
                <a:latin typeface="Arial" pitchFamily="-108" charset="0"/>
                <a:ea typeface=""/>
                <a:cs typeface="+mn-cs"/>
              </a:rPr>
              <a:t>3</a:t>
            </a:r>
            <a:r>
              <a:rPr kumimoji="0" lang="en-US" sz="1412" b="0" i="0" u="none" strike="noStrike" kern="1200" cap="none" spc="0" normalizeH="0" baseline="0" noProof="0" dirty="0">
                <a:ln>
                  <a:noFill/>
                </a:ln>
                <a:solidFill>
                  <a:prstClr val="black"/>
                </a:solidFill>
                <a:effectLst/>
                <a:uLnTx/>
                <a:uFillTx/>
                <a:latin typeface="Arial" pitchFamily="-108" charset="0"/>
                <a:ea typeface=""/>
                <a:cs typeface="+mn-cs"/>
              </a:rPr>
              <a:t>:29. </a:t>
            </a:r>
            <a:br>
              <a:rPr kumimoji="0" lang="en-US" sz="1412" b="0" i="0" u="none" strike="noStrike" kern="1200" cap="none" spc="0" normalizeH="0" baseline="0" noProof="0" dirty="0">
                <a:ln>
                  <a:noFill/>
                </a:ln>
                <a:solidFill>
                  <a:prstClr val="black"/>
                </a:solidFill>
                <a:effectLst/>
                <a:uLnTx/>
                <a:uFillTx/>
                <a:latin typeface="Arial" pitchFamily="-108" charset="0"/>
                <a:ea typeface=""/>
                <a:cs typeface="+mn-cs"/>
              </a:rPr>
            </a:br>
            <a:endParaRPr kumimoji="0" lang="en-US" sz="1412" b="0" i="0" u="none" strike="noStrike" kern="1200" cap="none" spc="0" normalizeH="0" baseline="0" noProof="0" dirty="0">
              <a:ln>
                <a:noFill/>
              </a:ln>
              <a:solidFill>
                <a:prstClr val="black"/>
              </a:solidFill>
              <a:effectLst/>
              <a:uLnTx/>
              <a:uFillTx/>
              <a:latin typeface="Arial" pitchFamily="-108" charset="0"/>
              <a:ea typeface=""/>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12" b="0" i="0" u="none" strike="noStrike" kern="1200" cap="none" spc="0" normalizeH="0" baseline="0" noProof="0" dirty="0" err="1">
                <a:ln>
                  <a:noFill/>
                </a:ln>
                <a:solidFill>
                  <a:prstClr val="black"/>
                </a:solidFill>
                <a:effectLst/>
                <a:uLnTx/>
                <a:uFillTx/>
                <a:latin typeface="Arial" pitchFamily="-108" charset="0"/>
                <a:ea typeface=""/>
                <a:cs typeface="+mn-cs"/>
              </a:rPr>
              <a:t>Kandler</a:t>
            </a:r>
            <a:r>
              <a:rPr kumimoji="0" lang="en-US" sz="1412" b="0" i="0" u="none" strike="noStrike" kern="1200" cap="none" spc="0" normalizeH="0" baseline="0" noProof="0" dirty="0">
                <a:ln>
                  <a:noFill/>
                </a:ln>
                <a:solidFill>
                  <a:prstClr val="black"/>
                </a:solidFill>
                <a:effectLst/>
                <a:uLnTx/>
                <a:uFillTx/>
                <a:latin typeface="Arial" pitchFamily="-108" charset="0"/>
                <a:ea typeface=""/>
                <a:cs typeface="+mn-cs"/>
              </a:rPr>
              <a:t> O (1994) </a:t>
            </a:r>
            <a:r>
              <a:rPr kumimoji="0" lang="en-US" sz="1412" b="0" i="1" u="none" strike="noStrike" kern="1200" cap="none" spc="0" normalizeH="0" baseline="0" noProof="0" dirty="0">
                <a:ln>
                  <a:noFill/>
                </a:ln>
                <a:solidFill>
                  <a:prstClr val="black"/>
                </a:solidFill>
                <a:effectLst/>
                <a:uLnTx/>
                <a:uFillTx/>
                <a:latin typeface="Arial" pitchFamily="-108" charset="0"/>
                <a:ea typeface=""/>
                <a:cs typeface="+mn-cs"/>
              </a:rPr>
              <a:t>The early diversification of life</a:t>
            </a:r>
            <a:r>
              <a:rPr kumimoji="0" lang="en-US" sz="1412" b="0" i="0" u="none" strike="noStrike" kern="1200" cap="none" spc="0" normalizeH="0" baseline="0" noProof="0" dirty="0">
                <a:ln>
                  <a:noFill/>
                </a:ln>
                <a:solidFill>
                  <a:prstClr val="black"/>
                </a:solidFill>
                <a:effectLst/>
                <a:uLnTx/>
                <a:uFillTx/>
                <a:latin typeface="Arial" pitchFamily="-108" charset="0"/>
                <a:ea typeface=""/>
                <a:cs typeface="+mn-cs"/>
              </a:rPr>
              <a:t>. In </a:t>
            </a:r>
            <a:r>
              <a:rPr kumimoji="0" lang="en-US" sz="1412" b="0" i="1" u="none" strike="noStrike" kern="1200" cap="none" spc="0" normalizeH="0" baseline="0" noProof="0" dirty="0">
                <a:ln>
                  <a:noFill/>
                </a:ln>
                <a:solidFill>
                  <a:prstClr val="black"/>
                </a:solidFill>
                <a:effectLst/>
                <a:uLnTx/>
                <a:uFillTx/>
                <a:latin typeface="Arial" pitchFamily="-108" charset="0"/>
                <a:ea typeface=""/>
                <a:cs typeface="+mn-cs"/>
              </a:rPr>
              <a:t>Early Life on Earth,</a:t>
            </a:r>
            <a:r>
              <a:rPr kumimoji="0" lang="en-US" sz="1412" b="0" i="0" u="none" strike="noStrike" kern="1200" cap="none" spc="0" normalizeH="0" baseline="0" noProof="0" dirty="0">
                <a:ln>
                  <a:noFill/>
                </a:ln>
                <a:solidFill>
                  <a:prstClr val="black"/>
                </a:solidFill>
                <a:effectLst/>
                <a:uLnTx/>
                <a:uFillTx/>
                <a:latin typeface="Arial" pitchFamily="-108" charset="0"/>
                <a:ea typeface=""/>
                <a:cs typeface="+mn-cs"/>
              </a:rPr>
              <a:t> </a:t>
            </a:r>
            <a:r>
              <a:rPr kumimoji="0" lang="en-US" sz="1412" b="0" i="1" u="none" strike="noStrike" kern="1200" cap="none" spc="0" normalizeH="0" baseline="0" noProof="0" dirty="0">
                <a:ln>
                  <a:noFill/>
                </a:ln>
                <a:solidFill>
                  <a:prstClr val="black"/>
                </a:solidFill>
                <a:effectLst/>
                <a:uLnTx/>
                <a:uFillTx/>
                <a:latin typeface="Arial" pitchFamily="-108" charset="0"/>
                <a:ea typeface=""/>
                <a:cs typeface="+mn-cs"/>
              </a:rPr>
              <a:t>Nobel Symposium</a:t>
            </a:r>
            <a:r>
              <a:rPr kumimoji="0" lang="en-US" sz="1412" b="0" i="0" u="none" strike="noStrike" kern="1200" cap="none" spc="0" normalizeH="0" baseline="0" noProof="0" dirty="0">
                <a:ln>
                  <a:noFill/>
                </a:ln>
                <a:solidFill>
                  <a:prstClr val="black"/>
                </a:solidFill>
                <a:effectLst/>
                <a:uLnTx/>
                <a:uFillTx/>
                <a:latin typeface="Arial" pitchFamily="-108" charset="0"/>
                <a:ea typeface=""/>
                <a:cs typeface="+mn-cs"/>
              </a:rPr>
              <a:t>, vol. 84, pp. 152-509: Columbia Univ. Press.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12" b="0" i="0" u="none" strike="noStrike" kern="1200" cap="none" spc="0" normalizeH="0" baseline="0" noProof="0" dirty="0">
                <a:ln>
                  <a:noFill/>
                </a:ln>
                <a:solidFill>
                  <a:prstClr val="black"/>
                </a:solidFill>
                <a:effectLst/>
                <a:uLnTx/>
                <a:uFillTx/>
                <a:latin typeface="Arial" pitchFamily="-108" charset="0"/>
                <a:ea typeface=""/>
                <a:cs typeface="+mn-cs"/>
              </a:rPr>
              <a:t> </a:t>
            </a:r>
            <a:br>
              <a:rPr kumimoji="0" lang="en-US" sz="1412" b="0" i="0" u="none" strike="noStrike" kern="1200" cap="none" spc="0" normalizeH="0" baseline="0" noProof="0" dirty="0">
                <a:ln>
                  <a:noFill/>
                </a:ln>
                <a:solidFill>
                  <a:prstClr val="black"/>
                </a:solidFill>
                <a:effectLst/>
                <a:uLnTx/>
                <a:uFillTx/>
                <a:latin typeface="Arial" pitchFamily="-108" charset="0"/>
                <a:ea typeface=""/>
                <a:cs typeface="+mn-cs"/>
              </a:rPr>
            </a:br>
            <a:r>
              <a:rPr kumimoji="0" lang="en-US" sz="1412" b="0" i="0" u="none" strike="noStrike" kern="1200" cap="none" spc="0" normalizeH="0" baseline="0" noProof="0" dirty="0" err="1">
                <a:ln>
                  <a:noFill/>
                </a:ln>
                <a:solidFill>
                  <a:prstClr val="black"/>
                </a:solidFill>
                <a:effectLst/>
                <a:uLnTx/>
                <a:uFillTx/>
                <a:latin typeface="Arial" pitchFamily="-108" charset="0"/>
                <a:ea typeface=""/>
                <a:cs typeface="+mn-cs"/>
              </a:rPr>
              <a:t>Woese</a:t>
            </a:r>
            <a:r>
              <a:rPr kumimoji="0" lang="en-US" sz="1412" b="0" i="0" u="none" strike="noStrike" kern="1200" cap="none" spc="0" normalizeH="0" baseline="0" noProof="0" dirty="0">
                <a:ln>
                  <a:noFill/>
                </a:ln>
                <a:solidFill>
                  <a:prstClr val="black"/>
                </a:solidFill>
                <a:effectLst/>
                <a:uLnTx/>
                <a:uFillTx/>
                <a:latin typeface="Arial" pitchFamily="-108" charset="0"/>
                <a:ea typeface=""/>
                <a:cs typeface="+mn-cs"/>
              </a:rPr>
              <a:t> CR (2002) </a:t>
            </a:r>
            <a:r>
              <a:rPr kumimoji="0" lang="en-US" sz="1412" b="0" i="1" u="none" strike="noStrike" kern="1200" cap="none" spc="0" normalizeH="0" baseline="0" noProof="0" dirty="0">
                <a:ln>
                  <a:noFill/>
                </a:ln>
                <a:solidFill>
                  <a:prstClr val="black"/>
                </a:solidFill>
                <a:effectLst/>
                <a:uLnTx/>
                <a:uFillTx/>
                <a:latin typeface="Arial" pitchFamily="-108" charset="0"/>
                <a:ea typeface=""/>
                <a:cs typeface="+mn-cs"/>
              </a:rPr>
              <a:t>On the evolution of cells</a:t>
            </a:r>
            <a:r>
              <a:rPr kumimoji="0" lang="en-US" sz="1412" b="0" i="0" u="none" strike="noStrike" kern="1200" cap="none" spc="0" normalizeH="0" baseline="0" noProof="0" dirty="0">
                <a:ln>
                  <a:noFill/>
                </a:ln>
                <a:solidFill>
                  <a:prstClr val="black"/>
                </a:solidFill>
                <a:effectLst/>
                <a:uLnTx/>
                <a:uFillTx/>
                <a:latin typeface="Arial" pitchFamily="-108" charset="0"/>
                <a:ea typeface=""/>
                <a:cs typeface="+mn-cs"/>
              </a:rPr>
              <a:t>. </a:t>
            </a:r>
            <a:r>
              <a:rPr kumimoji="0" lang="en-US" sz="1412" b="0" i="1" u="none" strike="noStrike" kern="1200" cap="none" spc="0" normalizeH="0" baseline="0" noProof="0" dirty="0">
                <a:ln>
                  <a:noFill/>
                </a:ln>
                <a:solidFill>
                  <a:prstClr val="black"/>
                </a:solidFill>
                <a:effectLst/>
                <a:uLnTx/>
                <a:uFillTx/>
                <a:latin typeface="Arial" pitchFamily="-108" charset="0"/>
                <a:ea typeface=""/>
                <a:cs typeface="+mn-cs"/>
              </a:rPr>
              <a:t>PNAS</a:t>
            </a:r>
            <a:r>
              <a:rPr kumimoji="0" lang="en-US" sz="1412" b="0" i="0" u="none" strike="noStrike" kern="1200" cap="none" spc="0" normalizeH="0" baseline="0" noProof="0" dirty="0">
                <a:ln>
                  <a:noFill/>
                </a:ln>
                <a:solidFill>
                  <a:prstClr val="black"/>
                </a:solidFill>
                <a:effectLst/>
                <a:uLnTx/>
                <a:uFillTx/>
                <a:latin typeface="Arial" pitchFamily="-108" charset="0"/>
                <a:ea typeface=""/>
                <a:cs typeface="+mn-cs"/>
              </a:rPr>
              <a:t> 99: 8742-7 </a:t>
            </a:r>
            <a:endParaRPr kumimoji="0" lang="en-US" sz="2206" b="0" i="0" u="none" strike="noStrike" kern="1200" cap="none" spc="0" normalizeH="0" baseline="0" noProof="0" dirty="0">
              <a:ln>
                <a:noFill/>
              </a:ln>
              <a:solidFill>
                <a:prstClr val="black"/>
              </a:solidFill>
              <a:effectLst/>
              <a:uLnTx/>
              <a:uFillTx/>
              <a:latin typeface="Arial" pitchFamily="-108" charset="0"/>
              <a:ea typeface=""/>
              <a:cs typeface="+mn-cs"/>
            </a:endParaRPr>
          </a:p>
        </p:txBody>
      </p:sp>
      <p:sp>
        <p:nvSpPr>
          <p:cNvPr id="91149" name="Line 15"/>
          <p:cNvSpPr>
            <a:spLocks noChangeShapeType="1"/>
          </p:cNvSpPr>
          <p:nvPr/>
        </p:nvSpPr>
        <p:spPr bwMode="auto">
          <a:xfrm rot="2687547" flipH="1">
            <a:off x="7781085" y="1397935"/>
            <a:ext cx="58831" cy="801221"/>
          </a:xfrm>
          <a:prstGeom prst="line">
            <a:avLst/>
          </a:prstGeom>
          <a:noFill/>
          <a:ln w="57150">
            <a:solidFill>
              <a:srgbClr val="FFFFFF"/>
            </a:solidFill>
            <a:round/>
            <a:headEnd/>
            <a:tailEnd type="triangle" w="med" len="med"/>
          </a:ln>
        </p:spPr>
        <p:txBody>
          <a:bodyPr wrap="none" lIns="89812" tIns="44906" rIns="89812" bIns="44906"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prstClr val="black"/>
              </a:solidFill>
              <a:effectLst/>
              <a:uLnTx/>
              <a:uFillTx/>
              <a:latin typeface="Arial" pitchFamily="-65" charset="0"/>
              <a:ea typeface=""/>
              <a:cs typeface="+mn-cs"/>
            </a:endParaRPr>
          </a:p>
        </p:txBody>
      </p:sp>
      <p:sp>
        <p:nvSpPr>
          <p:cNvPr id="91150" name="Line 16"/>
          <p:cNvSpPr>
            <a:spLocks noChangeShapeType="1"/>
          </p:cNvSpPr>
          <p:nvPr/>
        </p:nvSpPr>
        <p:spPr bwMode="auto">
          <a:xfrm rot="18375992" flipH="1">
            <a:off x="5137897" y="3017184"/>
            <a:ext cx="224118" cy="319368"/>
          </a:xfrm>
          <a:prstGeom prst="line">
            <a:avLst/>
          </a:prstGeom>
          <a:noFill/>
          <a:ln w="57150">
            <a:solidFill>
              <a:srgbClr val="FFFFFF"/>
            </a:solidFill>
            <a:round/>
            <a:headEnd/>
            <a:tailEnd type="triangle" w="med" len="med"/>
          </a:ln>
        </p:spPr>
        <p:txBody>
          <a:bodyPr wrap="none" lIns="89812" tIns="44906" rIns="89812" bIns="44906"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6" b="0" i="0" u="none" strike="noStrike" kern="1200" cap="none" spc="0" normalizeH="0" baseline="0" noProof="0">
              <a:ln>
                <a:noFill/>
              </a:ln>
              <a:solidFill>
                <a:prstClr val="black"/>
              </a:solidFill>
              <a:effectLst/>
              <a:uLnTx/>
              <a:uFillTx/>
              <a:latin typeface="Arial" pitchFamily="-65" charset="0"/>
              <a:ea typeface=""/>
              <a:cs typeface="+mn-cs"/>
            </a:endParaRPr>
          </a:p>
        </p:txBody>
      </p:sp>
    </p:spTree>
    <p:extLst>
      <p:ext uri="{BB962C8B-B14F-4D97-AF65-F5344CB8AC3E}">
        <p14:creationId xmlns:p14="http://schemas.microsoft.com/office/powerpoint/2010/main" val="1228813511"/>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334AA3-7BEB-B243-8EBD-66018B90F342}"/>
              </a:ext>
            </a:extLst>
          </p:cNvPr>
          <p:cNvPicPr>
            <a:picLocks noChangeAspect="1"/>
          </p:cNvPicPr>
          <p:nvPr/>
        </p:nvPicPr>
        <p:blipFill>
          <a:blip r:embed="rId2"/>
          <a:stretch>
            <a:fillRect/>
          </a:stretch>
        </p:blipFill>
        <p:spPr>
          <a:xfrm>
            <a:off x="2711450" y="1504950"/>
            <a:ext cx="3721100" cy="3848100"/>
          </a:xfrm>
          <a:prstGeom prst="rect">
            <a:avLst/>
          </a:prstGeom>
        </p:spPr>
      </p:pic>
      <p:sp>
        <p:nvSpPr>
          <p:cNvPr id="3" name="TextBox 2">
            <a:extLst>
              <a:ext uri="{FF2B5EF4-FFF2-40B4-BE49-F238E27FC236}">
                <a16:creationId xmlns:a16="http://schemas.microsoft.com/office/drawing/2014/main" id="{C1A1BC79-122D-DB44-AFCD-724CB3E79FF6}"/>
              </a:ext>
            </a:extLst>
          </p:cNvPr>
          <p:cNvSpPr txBox="1"/>
          <p:nvPr/>
        </p:nvSpPr>
        <p:spPr>
          <a:xfrm>
            <a:off x="1027134" y="588723"/>
            <a:ext cx="4119013" cy="461665"/>
          </a:xfrm>
          <a:prstGeom prst="rect">
            <a:avLst/>
          </a:prstGeom>
          <a:noFill/>
        </p:spPr>
        <p:txBody>
          <a:bodyPr wrap="none" rtlCol="0">
            <a:spAutoFit/>
          </a:bodyPr>
          <a:lstStyle/>
          <a:p>
            <a:r>
              <a:rPr lang="en-US" sz="2400" b="1" dirty="0"/>
              <a:t>The Rhizome of Life </a:t>
            </a:r>
            <a:r>
              <a:rPr lang="en-US" dirty="0"/>
              <a:t>(Didier </a:t>
            </a:r>
            <a:r>
              <a:rPr lang="en-US" dirty="0" err="1"/>
              <a:t>Raoult</a:t>
            </a:r>
            <a:r>
              <a:rPr lang="en-US" dirty="0"/>
              <a:t>)</a:t>
            </a:r>
          </a:p>
        </p:txBody>
      </p:sp>
      <p:sp>
        <p:nvSpPr>
          <p:cNvPr id="4" name="TextBox 3">
            <a:extLst>
              <a:ext uri="{FF2B5EF4-FFF2-40B4-BE49-F238E27FC236}">
                <a16:creationId xmlns:a16="http://schemas.microsoft.com/office/drawing/2014/main" id="{CBEDB7E6-246A-5E4E-8024-B6554FD6BC0C}"/>
              </a:ext>
            </a:extLst>
          </p:cNvPr>
          <p:cNvSpPr txBox="1"/>
          <p:nvPr/>
        </p:nvSpPr>
        <p:spPr>
          <a:xfrm>
            <a:off x="392682" y="5899945"/>
            <a:ext cx="8358635" cy="646331"/>
          </a:xfrm>
          <a:prstGeom prst="rect">
            <a:avLst/>
          </a:prstGeom>
          <a:noFill/>
        </p:spPr>
        <p:txBody>
          <a:bodyPr wrap="none" rtlCol="0">
            <a:spAutoFit/>
          </a:bodyPr>
          <a:lstStyle/>
          <a:p>
            <a:r>
              <a:rPr lang="en-US" dirty="0"/>
              <a:t>See opinion piece in </a:t>
            </a:r>
            <a:br>
              <a:rPr lang="en-US" dirty="0"/>
            </a:br>
            <a:r>
              <a:rPr lang="en-US" dirty="0">
                <a:hlinkClick r:id="rId3"/>
              </a:rPr>
              <a:t>https://www.thelancet.com/journals/lancet/article/PIIS0140-6736(09)61958-9/fulltext</a:t>
            </a:r>
            <a:r>
              <a:rPr lang="en-US" dirty="0"/>
              <a:t> </a:t>
            </a:r>
          </a:p>
        </p:txBody>
      </p:sp>
    </p:spTree>
    <p:extLst>
      <p:ext uri="{BB962C8B-B14F-4D97-AF65-F5344CB8AC3E}">
        <p14:creationId xmlns:p14="http://schemas.microsoft.com/office/powerpoint/2010/main" val="14509953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05CB11-3E46-534C-B759-BAAB56855D90}"/>
              </a:ext>
            </a:extLst>
          </p:cNvPr>
          <p:cNvPicPr>
            <a:picLocks noChangeAspect="1"/>
          </p:cNvPicPr>
          <p:nvPr/>
        </p:nvPicPr>
        <p:blipFill>
          <a:blip r:embed="rId2"/>
          <a:stretch>
            <a:fillRect/>
          </a:stretch>
        </p:blipFill>
        <p:spPr>
          <a:xfrm>
            <a:off x="2743200" y="1130299"/>
            <a:ext cx="3995530" cy="5022159"/>
          </a:xfrm>
          <a:prstGeom prst="rect">
            <a:avLst/>
          </a:prstGeom>
        </p:spPr>
      </p:pic>
      <p:sp>
        <p:nvSpPr>
          <p:cNvPr id="3" name="TextBox 2">
            <a:extLst>
              <a:ext uri="{FF2B5EF4-FFF2-40B4-BE49-F238E27FC236}">
                <a16:creationId xmlns:a16="http://schemas.microsoft.com/office/drawing/2014/main" id="{728217F9-DA7E-8C4C-8EC0-C2F14CC6AED6}"/>
              </a:ext>
            </a:extLst>
          </p:cNvPr>
          <p:cNvSpPr txBox="1"/>
          <p:nvPr/>
        </p:nvSpPr>
        <p:spPr>
          <a:xfrm>
            <a:off x="284922" y="6440557"/>
            <a:ext cx="8258992" cy="307777"/>
          </a:xfrm>
          <a:prstGeom prst="rect">
            <a:avLst/>
          </a:prstGeom>
          <a:noFill/>
        </p:spPr>
        <p:txBody>
          <a:bodyPr wrap="none" rtlCol="0">
            <a:spAutoFit/>
          </a:bodyPr>
          <a:lstStyle/>
          <a:p>
            <a:r>
              <a:rPr lang="en-US" sz="1400" dirty="0"/>
              <a:t>See </a:t>
            </a:r>
            <a:r>
              <a:rPr lang="en-US" sz="1400" dirty="0">
                <a:hlinkClick r:id="rId3"/>
              </a:rPr>
              <a:t>https://phylogenomics.blogspot.com/2008/06/top-five-metaphors-darwin-considered.html</a:t>
            </a:r>
            <a:r>
              <a:rPr lang="en-US" sz="1400" dirty="0"/>
              <a:t> for more</a:t>
            </a:r>
          </a:p>
        </p:txBody>
      </p:sp>
    </p:spTree>
    <p:extLst>
      <p:ext uri="{BB962C8B-B14F-4D97-AF65-F5344CB8AC3E}">
        <p14:creationId xmlns:p14="http://schemas.microsoft.com/office/powerpoint/2010/main" val="3102694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1029"/>
          <p:cNvSpPr>
            <a:spLocks noChangeShapeType="1"/>
          </p:cNvSpPr>
          <p:nvPr/>
        </p:nvSpPr>
        <p:spPr bwMode="auto">
          <a:xfrm>
            <a:off x="2345767" y="1068282"/>
            <a:ext cx="0" cy="5042647"/>
          </a:xfrm>
          <a:prstGeom prst="line">
            <a:avLst/>
          </a:prstGeom>
          <a:noFill/>
          <a:ln w="7620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18" name="Line 1030"/>
          <p:cNvSpPr>
            <a:spLocks noChangeShapeType="1"/>
          </p:cNvSpPr>
          <p:nvPr/>
        </p:nvSpPr>
        <p:spPr bwMode="auto">
          <a:xfrm flipH="1">
            <a:off x="2076826" y="6110929"/>
            <a:ext cx="537882"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19" name="Line 1032"/>
          <p:cNvSpPr>
            <a:spLocks noChangeShapeType="1"/>
          </p:cNvSpPr>
          <p:nvPr/>
        </p:nvSpPr>
        <p:spPr bwMode="auto">
          <a:xfrm flipH="1">
            <a:off x="2211296" y="1942341"/>
            <a:ext cx="336176"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20" name="Line 1033"/>
          <p:cNvSpPr>
            <a:spLocks noChangeShapeType="1"/>
          </p:cNvSpPr>
          <p:nvPr/>
        </p:nvSpPr>
        <p:spPr bwMode="auto">
          <a:xfrm flipH="1">
            <a:off x="2211296" y="2562397"/>
            <a:ext cx="336176"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21" name="Line 1036"/>
          <p:cNvSpPr>
            <a:spLocks noChangeShapeType="1"/>
          </p:cNvSpPr>
          <p:nvPr/>
        </p:nvSpPr>
        <p:spPr bwMode="auto">
          <a:xfrm flipH="1">
            <a:off x="2211296" y="3294527"/>
            <a:ext cx="336176"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22" name="Line 1037"/>
          <p:cNvSpPr>
            <a:spLocks noChangeShapeType="1"/>
          </p:cNvSpPr>
          <p:nvPr/>
        </p:nvSpPr>
        <p:spPr bwMode="auto">
          <a:xfrm flipH="1">
            <a:off x="2211296" y="3989290"/>
            <a:ext cx="336176"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23" name="Line 1038"/>
          <p:cNvSpPr>
            <a:spLocks noChangeShapeType="1"/>
          </p:cNvSpPr>
          <p:nvPr/>
        </p:nvSpPr>
        <p:spPr bwMode="auto">
          <a:xfrm flipH="1">
            <a:off x="2211296" y="4676581"/>
            <a:ext cx="336176"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24" name="Line 1039"/>
          <p:cNvSpPr>
            <a:spLocks noChangeShapeType="1"/>
          </p:cNvSpPr>
          <p:nvPr/>
        </p:nvSpPr>
        <p:spPr bwMode="auto">
          <a:xfrm flipH="1">
            <a:off x="2076826" y="1068282"/>
            <a:ext cx="537882"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25" name="Text Box 1040"/>
          <p:cNvSpPr txBox="1">
            <a:spLocks/>
          </p:cNvSpPr>
          <p:nvPr/>
        </p:nvSpPr>
        <p:spPr bwMode="auto">
          <a:xfrm>
            <a:off x="2686921" y="5190650"/>
            <a:ext cx="847295"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Minerals</a:t>
            </a:r>
          </a:p>
        </p:txBody>
      </p:sp>
      <p:sp>
        <p:nvSpPr>
          <p:cNvPr id="26" name="Text Box 1041"/>
          <p:cNvSpPr txBox="1">
            <a:spLocks/>
          </p:cNvSpPr>
          <p:nvPr/>
        </p:nvSpPr>
        <p:spPr bwMode="auto">
          <a:xfrm>
            <a:off x="2667937" y="4473478"/>
            <a:ext cx="664553"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Plants</a:t>
            </a:r>
          </a:p>
        </p:txBody>
      </p:sp>
      <p:sp>
        <p:nvSpPr>
          <p:cNvPr id="27" name="Text Box 1042"/>
          <p:cNvSpPr txBox="1">
            <a:spLocks/>
          </p:cNvSpPr>
          <p:nvPr/>
        </p:nvSpPr>
        <p:spPr bwMode="auto">
          <a:xfrm>
            <a:off x="2681949" y="3812797"/>
            <a:ext cx="805617"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Animals</a:t>
            </a:r>
          </a:p>
        </p:txBody>
      </p:sp>
      <p:sp>
        <p:nvSpPr>
          <p:cNvPr id="28" name="Text Box 1043"/>
          <p:cNvSpPr txBox="1">
            <a:spLocks/>
          </p:cNvSpPr>
          <p:nvPr/>
        </p:nvSpPr>
        <p:spPr bwMode="auto">
          <a:xfrm>
            <a:off x="2681951" y="3118034"/>
            <a:ext cx="515473"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Man</a:t>
            </a:r>
          </a:p>
        </p:txBody>
      </p:sp>
      <p:sp>
        <p:nvSpPr>
          <p:cNvPr id="29" name="Text Box 1044"/>
          <p:cNvSpPr txBox="1">
            <a:spLocks/>
          </p:cNvSpPr>
          <p:nvPr/>
        </p:nvSpPr>
        <p:spPr bwMode="auto">
          <a:xfrm>
            <a:off x="2681944" y="2385905"/>
            <a:ext cx="837677"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Demons</a:t>
            </a:r>
          </a:p>
        </p:txBody>
      </p:sp>
      <p:sp>
        <p:nvSpPr>
          <p:cNvPr id="30" name="Text Box 1045"/>
          <p:cNvSpPr txBox="1">
            <a:spLocks/>
          </p:cNvSpPr>
          <p:nvPr/>
        </p:nvSpPr>
        <p:spPr bwMode="auto">
          <a:xfrm>
            <a:off x="2681949" y="1698613"/>
            <a:ext cx="715849"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Angels</a:t>
            </a:r>
          </a:p>
        </p:txBody>
      </p:sp>
      <p:sp>
        <p:nvSpPr>
          <p:cNvPr id="31" name="Text Box 1046"/>
          <p:cNvSpPr txBox="1">
            <a:spLocks/>
          </p:cNvSpPr>
          <p:nvPr/>
        </p:nvSpPr>
        <p:spPr bwMode="auto">
          <a:xfrm>
            <a:off x="2749184" y="891792"/>
            <a:ext cx="505855"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God</a:t>
            </a:r>
          </a:p>
        </p:txBody>
      </p:sp>
      <p:sp>
        <p:nvSpPr>
          <p:cNvPr id="32" name="Text Box 1047"/>
          <p:cNvSpPr txBox="1">
            <a:spLocks/>
          </p:cNvSpPr>
          <p:nvPr/>
        </p:nvSpPr>
        <p:spPr bwMode="auto">
          <a:xfrm>
            <a:off x="314706" y="5760748"/>
            <a:ext cx="1425949" cy="760307"/>
          </a:xfrm>
          <a:prstGeom prst="rect">
            <a:avLst/>
          </a:prstGeom>
          <a:noFill/>
          <a:ln w="12700">
            <a:noFill/>
            <a:miter lim="800000"/>
            <a:headEnd/>
            <a:tailEnd/>
          </a:ln>
          <a:effectLst/>
        </p:spPr>
        <p:txBody>
          <a:bodyPr lIns="80619" tIns="40308" rIns="80619" bIns="40308">
            <a:prstTxWarp prst="textNoShape">
              <a:avLst/>
            </a:prstTxWarp>
            <a:spAutoFit/>
          </a:bodyPr>
          <a:lstStyle/>
          <a:p>
            <a:r>
              <a:rPr lang="en-US" sz="2206" dirty="0">
                <a:solidFill>
                  <a:prstClr val="black"/>
                </a:solidFill>
                <a:latin typeface="Arial" pitchFamily="-65" charset="0"/>
                <a:ea typeface=""/>
              </a:rPr>
              <a:t>Non-being</a:t>
            </a:r>
          </a:p>
        </p:txBody>
      </p:sp>
      <p:sp>
        <p:nvSpPr>
          <p:cNvPr id="33" name="Text Box 1048"/>
          <p:cNvSpPr txBox="1">
            <a:spLocks/>
          </p:cNvSpPr>
          <p:nvPr/>
        </p:nvSpPr>
        <p:spPr bwMode="auto">
          <a:xfrm>
            <a:off x="328713" y="3959400"/>
            <a:ext cx="1560420" cy="760307"/>
          </a:xfrm>
          <a:prstGeom prst="rect">
            <a:avLst/>
          </a:prstGeom>
          <a:noFill/>
          <a:ln w="12700">
            <a:noFill/>
            <a:miter lim="800000"/>
            <a:headEnd/>
            <a:tailEnd/>
          </a:ln>
          <a:effectLst/>
        </p:spPr>
        <p:txBody>
          <a:bodyPr lIns="80619" tIns="40308" rIns="80619" bIns="40308">
            <a:prstTxWarp prst="textNoShape">
              <a:avLst/>
            </a:prstTxWarp>
            <a:spAutoFit/>
          </a:bodyPr>
          <a:lstStyle/>
          <a:p>
            <a:r>
              <a:rPr lang="en-US" sz="2206" dirty="0">
                <a:solidFill>
                  <a:prstClr val="black"/>
                </a:solidFill>
                <a:latin typeface="Arial" pitchFamily="-65" charset="0"/>
                <a:ea typeface=""/>
              </a:rPr>
              <a:t>Realm of Becoming</a:t>
            </a:r>
          </a:p>
        </p:txBody>
      </p:sp>
      <p:sp>
        <p:nvSpPr>
          <p:cNvPr id="34" name="Text Box 1049"/>
          <p:cNvSpPr txBox="1">
            <a:spLocks/>
          </p:cNvSpPr>
          <p:nvPr/>
        </p:nvSpPr>
        <p:spPr bwMode="auto">
          <a:xfrm>
            <a:off x="463186" y="1740637"/>
            <a:ext cx="1257860" cy="760307"/>
          </a:xfrm>
          <a:prstGeom prst="rect">
            <a:avLst/>
          </a:prstGeom>
          <a:noFill/>
          <a:ln w="12700">
            <a:noFill/>
            <a:miter lim="800000"/>
            <a:headEnd/>
            <a:tailEnd/>
          </a:ln>
          <a:effectLst/>
        </p:spPr>
        <p:txBody>
          <a:bodyPr lIns="80619" tIns="40308" rIns="80619" bIns="40308">
            <a:prstTxWarp prst="textNoShape">
              <a:avLst/>
            </a:prstTxWarp>
            <a:spAutoFit/>
          </a:bodyPr>
          <a:lstStyle/>
          <a:p>
            <a:pPr>
              <a:spcBef>
                <a:spcPct val="50000"/>
              </a:spcBef>
            </a:pPr>
            <a:r>
              <a:rPr lang="en-US" sz="2206" dirty="0">
                <a:solidFill>
                  <a:prstClr val="black"/>
                </a:solidFill>
                <a:latin typeface="Arial" pitchFamily="-65" charset="0"/>
                <a:ea typeface=""/>
              </a:rPr>
              <a:t>Realm of Being</a:t>
            </a:r>
          </a:p>
        </p:txBody>
      </p:sp>
      <p:sp>
        <p:nvSpPr>
          <p:cNvPr id="35" name="Text Box 1050"/>
          <p:cNvSpPr txBox="1">
            <a:spLocks/>
          </p:cNvSpPr>
          <p:nvPr/>
        </p:nvSpPr>
        <p:spPr bwMode="auto">
          <a:xfrm>
            <a:off x="530414" y="866576"/>
            <a:ext cx="1157007" cy="420855"/>
          </a:xfrm>
          <a:prstGeom prst="rect">
            <a:avLst/>
          </a:prstGeom>
          <a:noFill/>
          <a:ln w="12700">
            <a:noFill/>
            <a:miter lim="800000"/>
            <a:headEnd/>
            <a:tailEnd/>
          </a:ln>
          <a:effectLst/>
        </p:spPr>
        <p:txBody>
          <a:bodyPr lIns="80619" tIns="40308" rIns="80619" bIns="40308">
            <a:prstTxWarp prst="textNoShape">
              <a:avLst/>
            </a:prstTxWarp>
            <a:spAutoFit/>
          </a:bodyPr>
          <a:lstStyle/>
          <a:p>
            <a:r>
              <a:rPr lang="en-US" sz="2206" dirty="0">
                <a:solidFill>
                  <a:prstClr val="black"/>
                </a:solidFill>
                <a:latin typeface="Arial" pitchFamily="-65" charset="0"/>
                <a:ea typeface=""/>
              </a:rPr>
              <a:t>Being</a:t>
            </a:r>
          </a:p>
        </p:txBody>
      </p:sp>
      <p:sp>
        <p:nvSpPr>
          <p:cNvPr id="36" name="Line 1051"/>
          <p:cNvSpPr>
            <a:spLocks noChangeShapeType="1"/>
          </p:cNvSpPr>
          <p:nvPr/>
        </p:nvSpPr>
        <p:spPr bwMode="auto">
          <a:xfrm flipH="1">
            <a:off x="2211296" y="5326519"/>
            <a:ext cx="336176"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37" name="Rectangle 1052"/>
          <p:cNvSpPr>
            <a:spLocks/>
          </p:cNvSpPr>
          <p:nvPr/>
        </p:nvSpPr>
        <p:spPr bwMode="auto">
          <a:xfrm>
            <a:off x="1083245" y="179298"/>
            <a:ext cx="2461519" cy="516009"/>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2824" dirty="0" err="1">
                <a:solidFill>
                  <a:prstClr val="black"/>
                </a:solidFill>
                <a:latin typeface="Arial" pitchFamily="-65" charset="0"/>
                <a:ea typeface=""/>
              </a:rPr>
              <a:t>Scala</a:t>
            </a:r>
            <a:r>
              <a:rPr lang="en-US" sz="2824" dirty="0">
                <a:solidFill>
                  <a:prstClr val="black"/>
                </a:solidFill>
                <a:latin typeface="Arial" pitchFamily="-65" charset="0"/>
                <a:ea typeface=""/>
              </a:rPr>
              <a:t> </a:t>
            </a:r>
            <a:r>
              <a:rPr lang="en-US" sz="2824" dirty="0" err="1">
                <a:solidFill>
                  <a:prstClr val="black"/>
                </a:solidFill>
                <a:latin typeface="Arial" pitchFamily="-65" charset="0"/>
                <a:ea typeface=""/>
              </a:rPr>
              <a:t>Naturae</a:t>
            </a:r>
            <a:endParaRPr lang="en-US" sz="2824" dirty="0">
              <a:solidFill>
                <a:prstClr val="black"/>
              </a:solidFill>
              <a:latin typeface="Arial" pitchFamily="-65" charset="0"/>
              <a:ea typeface=""/>
            </a:endParaRPr>
          </a:p>
        </p:txBody>
      </p:sp>
      <p:pic>
        <p:nvPicPr>
          <p:cNvPr id="38" name="Picture 37" descr="Great_Chain_of_Being_2.png"/>
          <p:cNvPicPr>
            <a:picLocks noChangeAspect="1"/>
          </p:cNvPicPr>
          <p:nvPr/>
        </p:nvPicPr>
        <p:blipFill>
          <a:blip r:embed="rId3"/>
          <a:stretch>
            <a:fillRect/>
          </a:stretch>
        </p:blipFill>
        <p:spPr>
          <a:xfrm>
            <a:off x="3824954" y="176724"/>
            <a:ext cx="4482352" cy="6531428"/>
          </a:xfrm>
          <a:prstGeom prst="rect">
            <a:avLst/>
          </a:prstGeom>
          <a:effectLst>
            <a:outerShdw blurRad="63500" sx="102000" sy="102000" algn="ctr">
              <a:srgbClr val="000000">
                <a:alpha val="43000"/>
              </a:srgbClr>
            </a:outerShdw>
          </a:effectLst>
        </p:spPr>
      </p:pic>
      <p:sp>
        <p:nvSpPr>
          <p:cNvPr id="39" name="Rectangle 38"/>
          <p:cNvSpPr/>
          <p:nvPr/>
        </p:nvSpPr>
        <p:spPr>
          <a:xfrm rot="5400000">
            <a:off x="5302149" y="3161515"/>
            <a:ext cx="6858000" cy="624629"/>
          </a:xfrm>
          <a:prstGeom prst="rect">
            <a:avLst/>
          </a:prstGeom>
        </p:spPr>
        <p:txBody>
          <a:bodyPr wrap="square" lIns="80619" tIns="40308" rIns="80619" bIns="40308">
            <a:spAutoFit/>
          </a:bodyPr>
          <a:lstStyle/>
          <a:p>
            <a:r>
              <a:rPr lang="en-US" sz="1765" dirty="0">
                <a:solidFill>
                  <a:prstClr val="black"/>
                </a:solidFill>
                <a:latin typeface="Arial" pitchFamily="-65" charset="0"/>
                <a:ea typeface=""/>
              </a:rPr>
              <a:t>1579 drawing of the Great Chain of Being from </a:t>
            </a:r>
            <a:br>
              <a:rPr lang="en-US" sz="1765" dirty="0">
                <a:solidFill>
                  <a:prstClr val="black"/>
                </a:solidFill>
                <a:latin typeface="Arial" pitchFamily="-65" charset="0"/>
                <a:ea typeface=""/>
              </a:rPr>
            </a:br>
            <a:r>
              <a:rPr lang="en-US" sz="1765" dirty="0" err="1">
                <a:solidFill>
                  <a:prstClr val="black"/>
                </a:solidFill>
                <a:latin typeface="Arial" pitchFamily="-65" charset="0"/>
                <a:ea typeface=""/>
              </a:rPr>
              <a:t>Didacus</a:t>
            </a:r>
            <a:r>
              <a:rPr lang="en-US" sz="1765" dirty="0">
                <a:solidFill>
                  <a:prstClr val="black"/>
                </a:solidFill>
                <a:latin typeface="Arial" pitchFamily="-65" charset="0"/>
                <a:ea typeface=""/>
              </a:rPr>
              <a:t> </a:t>
            </a:r>
            <a:r>
              <a:rPr lang="en-US" sz="1765" dirty="0" err="1">
                <a:solidFill>
                  <a:prstClr val="black"/>
                </a:solidFill>
                <a:latin typeface="Arial" pitchFamily="-65" charset="0"/>
                <a:ea typeface=""/>
              </a:rPr>
              <a:t>Valades</a:t>
            </a:r>
            <a:r>
              <a:rPr lang="en-US" sz="1765" dirty="0">
                <a:solidFill>
                  <a:prstClr val="black"/>
                </a:solidFill>
                <a:latin typeface="Arial" pitchFamily="-65" charset="0"/>
                <a:ea typeface=""/>
              </a:rPr>
              <a:t>, </a:t>
            </a:r>
            <a:r>
              <a:rPr lang="en-US" sz="1765" dirty="0" err="1">
                <a:solidFill>
                  <a:prstClr val="black"/>
                </a:solidFill>
                <a:latin typeface="Arial" pitchFamily="-65" charset="0"/>
                <a:ea typeface=""/>
              </a:rPr>
              <a:t>Rhetorica</a:t>
            </a:r>
            <a:r>
              <a:rPr lang="en-US" sz="1765" dirty="0">
                <a:solidFill>
                  <a:prstClr val="black"/>
                </a:solidFill>
                <a:latin typeface="Arial" pitchFamily="-65" charset="0"/>
                <a:ea typeface=""/>
              </a:rPr>
              <a:t> Christiana. Source Wikipedia</a:t>
            </a:r>
          </a:p>
        </p:txBody>
      </p:sp>
    </p:spTree>
    <p:extLst>
      <p:ext uri="{BB962C8B-B14F-4D97-AF65-F5344CB8AC3E}">
        <p14:creationId xmlns:p14="http://schemas.microsoft.com/office/powerpoint/2010/main" val="1215016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4478" y="5588003"/>
            <a:ext cx="8636000" cy="2076825"/>
          </a:xfrm>
        </p:spPr>
        <p:txBody>
          <a:bodyPr/>
          <a:lstStyle/>
          <a:p>
            <a:pPr algn="l"/>
            <a:r>
              <a:rPr lang="en-US" sz="1765" b="1" dirty="0">
                <a:solidFill>
                  <a:srgbClr val="262699"/>
                </a:solidFill>
              </a:rPr>
              <a:t>Tree of animal life</a:t>
            </a:r>
            <a:r>
              <a:rPr lang="en-US" sz="1765" dirty="0">
                <a:solidFill>
                  <a:srgbClr val="262699"/>
                </a:solidFill>
              </a:rPr>
              <a:t>, Depiction of the tree proposed </a:t>
            </a:r>
            <a:br>
              <a:rPr lang="en-US" sz="1765" dirty="0">
                <a:solidFill>
                  <a:srgbClr val="262699"/>
                </a:solidFill>
              </a:rPr>
            </a:br>
            <a:r>
              <a:rPr lang="en-US" sz="1765" dirty="0">
                <a:solidFill>
                  <a:srgbClr val="262699"/>
                </a:solidFill>
              </a:rPr>
              <a:t>by Peter Simon Pallas</a:t>
            </a:r>
            <a:r>
              <a:rPr lang="en-US" sz="1588" dirty="0">
                <a:solidFill>
                  <a:srgbClr val="262699"/>
                </a:solidFill>
              </a:rPr>
              <a:t>,  </a:t>
            </a:r>
            <a:r>
              <a:rPr lang="en-US" sz="1765" dirty="0">
                <a:solidFill>
                  <a:srgbClr val="262699"/>
                </a:solidFill>
              </a:rPr>
              <a:t>from Carl Edward von </a:t>
            </a:r>
            <a:r>
              <a:rPr lang="en-US" sz="1765" dirty="0" err="1">
                <a:solidFill>
                  <a:srgbClr val="262699"/>
                </a:solidFill>
              </a:rPr>
              <a:t>Eichwald's</a:t>
            </a:r>
            <a:r>
              <a:rPr lang="en-US" sz="1765" dirty="0">
                <a:solidFill>
                  <a:srgbClr val="262699"/>
                </a:solidFill>
              </a:rPr>
              <a:t> </a:t>
            </a:r>
            <a:r>
              <a:rPr lang="en-US" sz="1765" b="1" i="1" dirty="0" err="1">
                <a:solidFill>
                  <a:srgbClr val="262699"/>
                </a:solidFill>
              </a:rPr>
              <a:t>Zoologia</a:t>
            </a:r>
            <a:r>
              <a:rPr lang="en-US" sz="1765" b="1" i="1" dirty="0">
                <a:solidFill>
                  <a:srgbClr val="262699"/>
                </a:solidFill>
              </a:rPr>
              <a:t> </a:t>
            </a:r>
            <a:r>
              <a:rPr lang="en-US" sz="1765" b="1" i="1" dirty="0" err="1">
                <a:solidFill>
                  <a:srgbClr val="262699"/>
                </a:solidFill>
              </a:rPr>
              <a:t>specialis</a:t>
            </a:r>
            <a:r>
              <a:rPr lang="en-US" sz="1765" b="1" i="1" dirty="0">
                <a:solidFill>
                  <a:srgbClr val="262699"/>
                </a:solidFill>
              </a:rPr>
              <a:t> </a:t>
            </a:r>
            <a:r>
              <a:rPr lang="en-US" sz="1765" b="1" dirty="0">
                <a:solidFill>
                  <a:srgbClr val="262699"/>
                </a:solidFill>
              </a:rPr>
              <a:t>(1829)</a:t>
            </a:r>
            <a:r>
              <a:rPr lang="en-US" sz="1765" dirty="0">
                <a:solidFill>
                  <a:srgbClr val="262699"/>
                </a:solidFill>
              </a:rPr>
              <a:t>. (From: </a:t>
            </a:r>
            <a:r>
              <a:rPr lang="en-US" sz="1765" i="1" dirty="0">
                <a:solidFill>
                  <a:srgbClr val="262699"/>
                </a:solidFill>
              </a:rPr>
              <a:t>Mark A. Ragan: "Trees and networks before and after Darwin", </a:t>
            </a:r>
            <a:r>
              <a:rPr lang="en-US" sz="1765" i="1" dirty="0" err="1">
                <a:solidFill>
                  <a:srgbClr val="262699"/>
                </a:solidFill>
              </a:rPr>
              <a:t>Biol</a:t>
            </a:r>
            <a:r>
              <a:rPr lang="en-US" sz="1765" i="1" dirty="0">
                <a:solidFill>
                  <a:srgbClr val="262699"/>
                </a:solidFill>
              </a:rPr>
              <a:t> Direct. 2009 Nov 16;4:43</a:t>
            </a:r>
            <a:r>
              <a:rPr lang="en-US" sz="1765" dirty="0">
                <a:solidFill>
                  <a:srgbClr val="262699"/>
                </a:solidFill>
              </a:rPr>
              <a:t>.)</a:t>
            </a:r>
          </a:p>
          <a:p>
            <a:pPr algn="l"/>
            <a:endParaRPr lang="en-US" sz="1765" dirty="0"/>
          </a:p>
        </p:txBody>
      </p:sp>
      <p:pic>
        <p:nvPicPr>
          <p:cNvPr id="4" name="Picture 3"/>
          <p:cNvPicPr>
            <a:picLocks noChangeAspect="1"/>
          </p:cNvPicPr>
          <p:nvPr/>
        </p:nvPicPr>
        <p:blipFill>
          <a:blip r:embed="rId2"/>
          <a:stretch>
            <a:fillRect/>
          </a:stretch>
        </p:blipFill>
        <p:spPr>
          <a:xfrm>
            <a:off x="5459223" y="119532"/>
            <a:ext cx="3326190" cy="5588000"/>
          </a:xfrm>
          <a:prstGeom prst="rect">
            <a:avLst/>
          </a:prstGeom>
        </p:spPr>
      </p:pic>
      <p:sp>
        <p:nvSpPr>
          <p:cNvPr id="5" name="TextBox 4"/>
          <p:cNvSpPr txBox="1"/>
          <p:nvPr/>
        </p:nvSpPr>
        <p:spPr>
          <a:xfrm>
            <a:off x="224120" y="134470"/>
            <a:ext cx="5199529" cy="5118423"/>
          </a:xfrm>
          <a:prstGeom prst="rect">
            <a:avLst/>
          </a:prstGeom>
          <a:noFill/>
        </p:spPr>
        <p:txBody>
          <a:bodyPr wrap="square" lIns="80619" tIns="40308" rIns="80619" bIns="40308" rtlCol="0">
            <a:spAutoFit/>
          </a:bodyPr>
          <a:lstStyle/>
          <a:p>
            <a:pPr>
              <a:spcAft>
                <a:spcPts val="3702"/>
              </a:spcAft>
            </a:pPr>
            <a:r>
              <a:rPr lang="en-US" sz="1941" dirty="0">
                <a:solidFill>
                  <a:srgbClr val="3333CC">
                    <a:lumMod val="75000"/>
                  </a:srgbClr>
                </a:solidFill>
                <a:latin typeface="Arial" pitchFamily="-65" charset="0"/>
                <a:ea typeface="Lucida Sans Unicode"/>
              </a:rPr>
              <a:t>Russian naturalist </a:t>
            </a:r>
            <a:r>
              <a:rPr lang="en-US" sz="1941" b="1" dirty="0">
                <a:solidFill>
                  <a:srgbClr val="3333CC">
                    <a:lumMod val="75000"/>
                  </a:srgbClr>
                </a:solidFill>
                <a:latin typeface="Arial" pitchFamily="-65" charset="0"/>
                <a:ea typeface="Lucida Sans Unicode"/>
              </a:rPr>
              <a:t>Peter Simon Pallas (</a:t>
            </a:r>
            <a:r>
              <a:rPr lang="en-US" sz="1941" dirty="0">
                <a:solidFill>
                  <a:srgbClr val="3333CC">
                    <a:lumMod val="75000"/>
                  </a:srgbClr>
                </a:solidFill>
                <a:latin typeface="Arial" pitchFamily="-65" charset="0"/>
                <a:ea typeface="Lucida Sans Unicode"/>
              </a:rPr>
              <a:t>1766): "But the system of organic bodies is best of all represented by an image of a tree which immediately from the root would lead forth out of the most simple plants and animals a double, variously contiguous animal and vegetable trunk; the </a:t>
            </a:r>
            <a:r>
              <a:rPr lang="en-US" sz="1941" dirty="0" err="1">
                <a:solidFill>
                  <a:srgbClr val="3333CC">
                    <a:lumMod val="75000"/>
                  </a:srgbClr>
                </a:solidFill>
                <a:latin typeface="Arial" pitchFamily="-65" charset="0"/>
                <a:ea typeface="Lucida Sans Unicode"/>
              </a:rPr>
              <a:t>ﬁrst</a:t>
            </a:r>
            <a:r>
              <a:rPr lang="en-US" sz="1941" dirty="0">
                <a:solidFill>
                  <a:srgbClr val="3333CC">
                    <a:lumMod val="75000"/>
                  </a:srgbClr>
                </a:solidFill>
                <a:latin typeface="Arial" pitchFamily="-65" charset="0"/>
                <a:ea typeface="Lucida Sans Unicode"/>
              </a:rPr>
              <a:t> of which </a:t>
            </a:r>
            <a:r>
              <a:rPr lang="en-US" sz="1941" b="1" dirty="0">
                <a:solidFill>
                  <a:srgbClr val="3333CC">
                    <a:lumMod val="75000"/>
                  </a:srgbClr>
                </a:solidFill>
                <a:latin typeface="Arial" pitchFamily="-65" charset="0"/>
                <a:ea typeface="Lucida Sans Unicode"/>
              </a:rPr>
              <a:t>would proceed </a:t>
            </a:r>
            <a:r>
              <a:rPr lang="en-US" sz="1941" dirty="0">
                <a:solidFill>
                  <a:srgbClr val="3333CC">
                    <a:lumMod val="75000"/>
                  </a:srgbClr>
                </a:solidFill>
                <a:latin typeface="Arial" pitchFamily="-65" charset="0"/>
                <a:ea typeface="Lucida Sans Unicode"/>
              </a:rPr>
              <a:t>from mollusks to </a:t>
            </a:r>
            <a:r>
              <a:rPr lang="en-US" sz="1941" dirty="0" err="1">
                <a:solidFill>
                  <a:srgbClr val="3333CC">
                    <a:lumMod val="75000"/>
                  </a:srgbClr>
                </a:solidFill>
                <a:latin typeface="Arial" pitchFamily="-65" charset="0"/>
                <a:ea typeface="Lucida Sans Unicode"/>
              </a:rPr>
              <a:t>ﬁshes</a:t>
            </a:r>
            <a:r>
              <a:rPr lang="en-US" sz="1941" dirty="0">
                <a:solidFill>
                  <a:srgbClr val="3333CC">
                    <a:lumMod val="75000"/>
                  </a:srgbClr>
                </a:solidFill>
                <a:latin typeface="Arial" pitchFamily="-65" charset="0"/>
                <a:ea typeface="Lucida Sans Unicode"/>
              </a:rPr>
              <a:t>, with a large side branch of insects sent out between these, hence to amphibians and at the farthest tip it would sustain the quadrupeds, but below the quadrupeds it would put forth birds as an equally large side branch.”</a:t>
            </a:r>
            <a:br>
              <a:rPr lang="en-US" sz="1941" dirty="0">
                <a:solidFill>
                  <a:srgbClr val="3333CC">
                    <a:lumMod val="75000"/>
                  </a:srgbClr>
                </a:solidFill>
                <a:latin typeface="Arial" pitchFamily="-65" charset="0"/>
                <a:ea typeface="Lucida Sans Unicode"/>
              </a:rPr>
            </a:br>
            <a:r>
              <a:rPr lang="en-US" sz="1765" dirty="0">
                <a:solidFill>
                  <a:srgbClr val="3333CC">
                    <a:lumMod val="75000"/>
                  </a:srgbClr>
                </a:solidFill>
                <a:latin typeface="Arial" pitchFamily="-65" charset="0"/>
                <a:ea typeface="Lucida Sans Unicode"/>
              </a:rPr>
              <a:t>(translation from Latin by E. N. Genovese,</a:t>
            </a:r>
            <a:r>
              <a:rPr lang="en-US" sz="2206" dirty="0">
                <a:solidFill>
                  <a:srgbClr val="3333CC">
                    <a:lumMod val="75000"/>
                  </a:srgbClr>
                </a:solidFill>
                <a:latin typeface="Arial" pitchFamily="-65" charset="0"/>
                <a:ea typeface="Lucida Sans Unicode"/>
              </a:rPr>
              <a:t> </a:t>
            </a:r>
            <a:br>
              <a:rPr lang="en-US" sz="2206" dirty="0">
                <a:solidFill>
                  <a:srgbClr val="3333CC">
                    <a:lumMod val="75000"/>
                  </a:srgbClr>
                </a:solidFill>
                <a:latin typeface="Arial" pitchFamily="-65" charset="0"/>
                <a:ea typeface="Lucida Sans Unicode"/>
              </a:rPr>
            </a:br>
            <a:r>
              <a:rPr lang="en-US" sz="1765" dirty="0">
                <a:solidFill>
                  <a:srgbClr val="3333CC">
                    <a:lumMod val="75000"/>
                  </a:srgbClr>
                </a:solidFill>
                <a:latin typeface="Arial" pitchFamily="-65" charset="0"/>
                <a:ea typeface="Lucida Sans Unicode"/>
              </a:rPr>
              <a:t>from </a:t>
            </a:r>
            <a:r>
              <a:rPr lang="en-US" sz="1765" i="1" dirty="0">
                <a:solidFill>
                  <a:srgbClr val="3333CC">
                    <a:lumMod val="75000"/>
                  </a:srgbClr>
                </a:solidFill>
                <a:latin typeface="Arial" pitchFamily="-65" charset="0"/>
                <a:ea typeface="Lucida Sans Unicode"/>
              </a:rPr>
              <a:t>J. David Archibald: "Edward Hitchcock’s Pre-Darwinian (1840) ‘Tree of Life’" Journal of the History of Biology (2009) 42:561–592</a:t>
            </a:r>
            <a:r>
              <a:rPr lang="en-US" sz="1765" dirty="0">
                <a:solidFill>
                  <a:srgbClr val="3333CC">
                    <a:lumMod val="75000"/>
                  </a:srgbClr>
                </a:solidFill>
                <a:latin typeface="Arial" pitchFamily="-65" charset="0"/>
                <a:ea typeface="Lucida Sans Unicode"/>
              </a:rPr>
              <a:t>)</a:t>
            </a:r>
          </a:p>
        </p:txBody>
      </p:sp>
    </p:spTree>
    <p:extLst>
      <p:ext uri="{BB962C8B-B14F-4D97-AF65-F5344CB8AC3E}">
        <p14:creationId xmlns:p14="http://schemas.microsoft.com/office/powerpoint/2010/main" val="316235635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126E56-C5CA-A642-A283-DC6C8F02D3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988" y="138113"/>
            <a:ext cx="2370137" cy="2998787"/>
          </a:xfrm>
          <a:prstGeom prst="rect">
            <a:avLst/>
          </a:prstGeom>
          <a:noFill/>
          <a:ln>
            <a:noFill/>
          </a:ln>
          <a:effectLst>
            <a:outerShdw blurRad="50800" dist="38100" dir="2700000" algn="br"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lamarck_tree_of_life">
            <a:extLst>
              <a:ext uri="{FF2B5EF4-FFF2-40B4-BE49-F238E27FC236}">
                <a16:creationId xmlns:a16="http://schemas.microsoft.com/office/drawing/2014/main" id="{2A189522-732C-6044-8B30-1B07DF60A8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988" y="728663"/>
            <a:ext cx="3217862" cy="4414837"/>
          </a:xfrm>
          <a:prstGeom prst="rect">
            <a:avLst/>
          </a:prstGeom>
          <a:solidFill>
            <a:srgbClr val="4D4E8D"/>
          </a:solidFill>
          <a:ln>
            <a:noFill/>
          </a:ln>
          <a:effectLst>
            <a:outerShdw blurRad="50800" dist="38100" dir="2700000" algn="br"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31747" name="Rectangle 8">
            <a:extLst>
              <a:ext uri="{FF2B5EF4-FFF2-40B4-BE49-F238E27FC236}">
                <a16:creationId xmlns:a16="http://schemas.microsoft.com/office/drawing/2014/main" id="{19058D58-7561-9944-956C-3560DAC5F9F3}"/>
              </a:ext>
            </a:extLst>
          </p:cNvPr>
          <p:cNvSpPr>
            <a:spLocks noChangeArrowheads="1"/>
          </p:cNvSpPr>
          <p:nvPr/>
        </p:nvSpPr>
        <p:spPr bwMode="auto">
          <a:xfrm>
            <a:off x="0" y="3189288"/>
            <a:ext cx="252095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51" tIns="39810" rIns="79651" bIns="39810">
            <a:spAutoFit/>
          </a:bodyPr>
          <a:lstStyle>
            <a:lvl1pPr defTabSz="806450">
              <a:lnSpc>
                <a:spcPct val="97000"/>
              </a:lnSpc>
              <a:spcAft>
                <a:spcPts val="1275"/>
              </a:spcAft>
              <a:buClr>
                <a:srgbClr val="000000"/>
              </a:buClr>
              <a:buSzPct val="45000"/>
              <a:buFont typeface="StarSymbol" charset="0"/>
              <a:buChar char="●"/>
              <a:defRPr sz="29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marL="742950" indent="-285750" defTabSz="806450">
              <a:lnSpc>
                <a:spcPct val="97000"/>
              </a:lnSpc>
              <a:spcAft>
                <a:spcPts val="1025"/>
              </a:spcAft>
              <a:buClr>
                <a:srgbClr val="000000"/>
              </a:buClr>
              <a:buSzPct val="75000"/>
              <a:buFont typeface="StarSymbol" charset="0"/>
              <a:buChar char="–"/>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marL="1143000" indent="-228600" defTabSz="806450">
              <a:lnSpc>
                <a:spcPct val="97000"/>
              </a:lnSpc>
              <a:spcAft>
                <a:spcPts val="763"/>
              </a:spcAft>
              <a:buClr>
                <a:srgbClr val="000000"/>
              </a:buClr>
              <a:buSzPct val="45000"/>
              <a:buFont typeface="StarSymbol" charset="0"/>
              <a:buChar char="●"/>
              <a:defRPr sz="2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marL="1600200" indent="-228600" defTabSz="806450">
              <a:lnSpc>
                <a:spcPct val="97000"/>
              </a:lnSpc>
              <a:spcAft>
                <a:spcPts val="513"/>
              </a:spcAft>
              <a:buClr>
                <a:srgbClr val="000000"/>
              </a:buClr>
              <a:buSzPct val="7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marL="2057400" indent="-228600" defTabSz="806450">
              <a:lnSpc>
                <a:spcPct val="97000"/>
              </a:lnSpc>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hangingPunct="1">
              <a:lnSpc>
                <a:spcPct val="100000"/>
              </a:lnSpc>
              <a:spcAft>
                <a:spcPct val="0"/>
              </a:spcAft>
              <a:buClrTx/>
              <a:buSzTx/>
              <a:buFontTx/>
              <a:buNone/>
            </a:pPr>
            <a:r>
              <a:rPr lang="en-US" altLang="en-US" sz="1800">
                <a:latin typeface="Arial" panose="020B0604020202020204" pitchFamily="34" charset="0"/>
                <a:ea typeface="ＭＳ Ｐゴシック" panose="020B0600070205080204" pitchFamily="34" charset="-128"/>
              </a:rPr>
              <a:t>Jean-Baptiste Lamarck</a:t>
            </a:r>
          </a:p>
        </p:txBody>
      </p:sp>
      <p:pic>
        <p:nvPicPr>
          <p:cNvPr id="11" name="Picture 10">
            <a:extLst>
              <a:ext uri="{FF2B5EF4-FFF2-40B4-BE49-F238E27FC236}">
                <a16:creationId xmlns:a16="http://schemas.microsoft.com/office/drawing/2014/main" id="{C0519EEC-CF59-9D4D-AED1-9DA307F8D85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65425" y="773113"/>
            <a:ext cx="2951163" cy="4370387"/>
          </a:xfrm>
          <a:prstGeom prst="rect">
            <a:avLst/>
          </a:prstGeom>
          <a:noFill/>
          <a:ln>
            <a:noFill/>
          </a:ln>
          <a:effectLst>
            <a:outerShdw blurRad="50800" dist="38100" dir="2700000" algn="br"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Box 11">
            <a:extLst>
              <a:ext uri="{FF2B5EF4-FFF2-40B4-BE49-F238E27FC236}">
                <a16:creationId xmlns:a16="http://schemas.microsoft.com/office/drawing/2014/main" id="{284CEBF3-F307-D84B-85F1-4439BA0C6F1A}"/>
              </a:ext>
            </a:extLst>
          </p:cNvPr>
          <p:cNvSpPr txBox="1">
            <a:spLocks noChangeArrowheads="1"/>
          </p:cNvSpPr>
          <p:nvPr/>
        </p:nvSpPr>
        <p:spPr bwMode="auto">
          <a:xfrm>
            <a:off x="2932113" y="5378450"/>
            <a:ext cx="1730375"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51" tIns="39810" rIns="79651" bIns="39810">
            <a:spAutoFit/>
          </a:bodyPr>
          <a:lstStyle>
            <a:lvl1pPr defTabSz="806450">
              <a:lnSpc>
                <a:spcPct val="97000"/>
              </a:lnSpc>
              <a:spcAft>
                <a:spcPts val="1275"/>
              </a:spcAft>
              <a:buClr>
                <a:srgbClr val="000000"/>
              </a:buClr>
              <a:buSzPct val="45000"/>
              <a:buFont typeface="StarSymbol" charset="0"/>
              <a:buChar char="●"/>
              <a:defRPr sz="29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marL="742950" indent="-285750" defTabSz="806450">
              <a:lnSpc>
                <a:spcPct val="97000"/>
              </a:lnSpc>
              <a:spcAft>
                <a:spcPts val="1025"/>
              </a:spcAft>
              <a:buClr>
                <a:srgbClr val="000000"/>
              </a:buClr>
              <a:buSzPct val="75000"/>
              <a:buFont typeface="StarSymbol" charset="0"/>
              <a:buChar char="–"/>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marL="1143000" indent="-228600" defTabSz="806450">
              <a:lnSpc>
                <a:spcPct val="97000"/>
              </a:lnSpc>
              <a:spcAft>
                <a:spcPts val="763"/>
              </a:spcAft>
              <a:buClr>
                <a:srgbClr val="000000"/>
              </a:buClr>
              <a:buSzPct val="45000"/>
              <a:buFont typeface="StarSymbol" charset="0"/>
              <a:buChar char="●"/>
              <a:defRPr sz="2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marL="1600200" indent="-228600" defTabSz="806450">
              <a:lnSpc>
                <a:spcPct val="97000"/>
              </a:lnSpc>
              <a:spcAft>
                <a:spcPts val="513"/>
              </a:spcAft>
              <a:buClr>
                <a:srgbClr val="000000"/>
              </a:buClr>
              <a:buSzPct val="7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marL="2057400" indent="-228600" defTabSz="806450">
              <a:lnSpc>
                <a:spcPct val="97000"/>
              </a:lnSpc>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hangingPunct="1">
              <a:lnSpc>
                <a:spcPct val="100000"/>
              </a:lnSpc>
              <a:spcAft>
                <a:spcPct val="0"/>
              </a:spcAft>
              <a:buClrTx/>
              <a:buSzTx/>
              <a:buFontTx/>
              <a:buNone/>
            </a:pPr>
            <a:r>
              <a:rPr lang="en-US" altLang="en-US" sz="1800">
                <a:latin typeface="Arial" panose="020B0604020202020204" pitchFamily="34" charset="0"/>
                <a:ea typeface="ＭＳ Ｐゴシック" panose="020B0600070205080204" pitchFamily="34" charset="-128"/>
              </a:rPr>
              <a:t>Tree from 1809</a:t>
            </a:r>
          </a:p>
        </p:txBody>
      </p:sp>
      <p:sp>
        <p:nvSpPr>
          <p:cNvPr id="31750" name="Rectangle 12">
            <a:extLst>
              <a:ext uri="{FF2B5EF4-FFF2-40B4-BE49-F238E27FC236}">
                <a16:creationId xmlns:a16="http://schemas.microsoft.com/office/drawing/2014/main" id="{AE6DA5B9-C6EF-8B49-A7A7-ACEF442F8C9E}"/>
              </a:ext>
            </a:extLst>
          </p:cNvPr>
          <p:cNvSpPr>
            <a:spLocks noChangeArrowheads="1"/>
          </p:cNvSpPr>
          <p:nvPr/>
        </p:nvSpPr>
        <p:spPr bwMode="auto">
          <a:xfrm>
            <a:off x="6043613" y="5326063"/>
            <a:ext cx="2422525"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51" tIns="39810" rIns="79651" bIns="39810">
            <a:spAutoFit/>
          </a:bodyPr>
          <a:lstStyle>
            <a:lvl1pPr defTabSz="806450">
              <a:lnSpc>
                <a:spcPct val="97000"/>
              </a:lnSpc>
              <a:spcAft>
                <a:spcPts val="1275"/>
              </a:spcAft>
              <a:buClr>
                <a:srgbClr val="000000"/>
              </a:buClr>
              <a:buSzPct val="45000"/>
              <a:buFont typeface="StarSymbol" charset="0"/>
              <a:buChar char="●"/>
              <a:defRPr sz="29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marL="742950" indent="-285750" defTabSz="806450">
              <a:lnSpc>
                <a:spcPct val="97000"/>
              </a:lnSpc>
              <a:spcAft>
                <a:spcPts val="1025"/>
              </a:spcAft>
              <a:buClr>
                <a:srgbClr val="000000"/>
              </a:buClr>
              <a:buSzPct val="75000"/>
              <a:buFont typeface="StarSymbol" charset="0"/>
              <a:buChar char="–"/>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marL="1143000" indent="-228600" defTabSz="806450">
              <a:lnSpc>
                <a:spcPct val="97000"/>
              </a:lnSpc>
              <a:spcAft>
                <a:spcPts val="763"/>
              </a:spcAft>
              <a:buClr>
                <a:srgbClr val="000000"/>
              </a:buClr>
              <a:buSzPct val="45000"/>
              <a:buFont typeface="StarSymbol" charset="0"/>
              <a:buChar char="●"/>
              <a:defRPr sz="2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marL="1600200" indent="-228600" defTabSz="806450">
              <a:lnSpc>
                <a:spcPct val="97000"/>
              </a:lnSpc>
              <a:spcAft>
                <a:spcPts val="513"/>
              </a:spcAft>
              <a:buClr>
                <a:srgbClr val="000000"/>
              </a:buClr>
              <a:buSzPct val="7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marL="2057400" indent="-228600" defTabSz="806450">
              <a:lnSpc>
                <a:spcPct val="97000"/>
              </a:lnSpc>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hangingPunct="1">
              <a:lnSpc>
                <a:spcPct val="100000"/>
              </a:lnSpc>
              <a:spcAft>
                <a:spcPct val="0"/>
              </a:spcAft>
              <a:buClrTx/>
              <a:buSzTx/>
              <a:buFontTx/>
              <a:buNone/>
            </a:pPr>
            <a:r>
              <a:rPr lang="en-US" altLang="en-US" sz="1800">
                <a:latin typeface="Arial" panose="020B0604020202020204" pitchFamily="34" charset="0"/>
                <a:ea typeface="ＭＳ Ｐゴシック" panose="020B0600070205080204" pitchFamily="34" charset="-128"/>
              </a:rPr>
              <a:t>Tree-like classification </a:t>
            </a:r>
            <a:br>
              <a:rPr lang="en-US" altLang="en-US" sz="1800">
                <a:latin typeface="Arial" panose="020B0604020202020204" pitchFamily="34" charset="0"/>
                <a:ea typeface="ＭＳ Ｐゴシック" panose="020B0600070205080204" pitchFamily="34" charset="-128"/>
              </a:rPr>
            </a:br>
            <a:r>
              <a:rPr lang="en-US" altLang="en-US" sz="1800">
                <a:latin typeface="Arial" panose="020B0604020202020204" pitchFamily="34" charset="0"/>
                <a:ea typeface="ＭＳ Ｐゴシック" panose="020B0600070205080204" pitchFamily="34" charset="-128"/>
              </a:rPr>
              <a:t>from 1815</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EB4AEB3E-F3F0-8F48-A366-66116DA22AC7}"/>
              </a:ext>
            </a:extLst>
          </p:cNvPr>
          <p:cNvSpPr>
            <a:spLocks noChangeArrowheads="1"/>
          </p:cNvSpPr>
          <p:nvPr/>
        </p:nvSpPr>
        <p:spPr bwMode="auto">
          <a:xfrm>
            <a:off x="314325" y="893763"/>
            <a:ext cx="625475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74" tIns="44341" rIns="88674" bIns="44341">
            <a:spAutoFit/>
          </a:bodyPr>
          <a:lstStyle>
            <a:lvl1pPr defTabSz="885825">
              <a:defRPr sz="2400">
                <a:solidFill>
                  <a:schemeClr val="tx1"/>
                </a:solidFill>
                <a:latin typeface="Arial" panose="020B0604020202020204" pitchFamily="34" charset="0"/>
                <a:ea typeface="ＭＳ Ｐゴシック" panose="020B0600070205080204" pitchFamily="34" charset="-128"/>
              </a:defRPr>
            </a:lvl1pPr>
            <a:lvl2pPr marL="742950" indent="-285750" defTabSz="885825">
              <a:defRPr sz="2400">
                <a:solidFill>
                  <a:schemeClr val="tx1"/>
                </a:solidFill>
                <a:latin typeface="Arial" panose="020B0604020202020204" pitchFamily="34" charset="0"/>
                <a:ea typeface="ＭＳ Ｐゴシック" panose="020B0600070205080204" pitchFamily="34" charset="-128"/>
              </a:defRPr>
            </a:lvl2pPr>
            <a:lvl3pPr marL="1143000" indent="-228600" defTabSz="885825">
              <a:defRPr sz="2400">
                <a:solidFill>
                  <a:schemeClr val="tx1"/>
                </a:solidFill>
                <a:latin typeface="Arial" panose="020B0604020202020204" pitchFamily="34" charset="0"/>
                <a:ea typeface="ＭＳ Ｐゴシック" panose="020B0600070205080204" pitchFamily="34" charset="-128"/>
              </a:defRPr>
            </a:lvl3pPr>
            <a:lvl4pPr marL="1600200" indent="-228600" defTabSz="885825">
              <a:defRPr sz="2400">
                <a:solidFill>
                  <a:schemeClr val="tx1"/>
                </a:solidFill>
                <a:latin typeface="Arial" panose="020B0604020202020204" pitchFamily="34" charset="0"/>
                <a:ea typeface="ＭＳ Ｐゴシック" panose="020B0600070205080204" pitchFamily="34" charset="-128"/>
              </a:defRPr>
            </a:lvl4pPr>
            <a:lvl5pPr marL="2057400" indent="-228600" defTabSz="885825">
              <a:defRPr sz="2400">
                <a:solidFill>
                  <a:schemeClr val="tx1"/>
                </a:solidFill>
                <a:latin typeface="Arial" panose="020B0604020202020204" pitchFamily="34" charset="0"/>
                <a:ea typeface="ＭＳ Ｐゴシック" panose="020B0600070205080204" pitchFamily="34" charset="-128"/>
              </a:defRPr>
            </a:lvl5pPr>
            <a:lvl6pPr marL="2514600" indent="-228600" defTabSz="8858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858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858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858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solidFill>
                  <a:srgbClr val="191966"/>
                </a:solidFill>
                <a:latin typeface="Times New Roman" panose="02020603050405020304" pitchFamily="18" charset="0"/>
              </a:rPr>
              <a:t>“As buds give rise by growth to fresh buds, and these, if vigorous, branch out and overtop on all sides many a feebler branch, so by generation I believe it has been with the great Tree of Life, which fills with its dead and broken branches the crust of the earth, and covers the surface with its ever-branching and beautiful ramifications.”</a:t>
            </a:r>
          </a:p>
        </p:txBody>
      </p:sp>
      <p:sp>
        <p:nvSpPr>
          <p:cNvPr id="32771" name="Text Box 3">
            <a:extLst>
              <a:ext uri="{FF2B5EF4-FFF2-40B4-BE49-F238E27FC236}">
                <a16:creationId xmlns:a16="http://schemas.microsoft.com/office/drawing/2014/main" id="{6F8001C6-BA7D-2448-B0FF-4B1464D297AC}"/>
              </a:ext>
            </a:extLst>
          </p:cNvPr>
          <p:cNvSpPr txBox="1">
            <a:spLocks noChangeArrowheads="1"/>
          </p:cNvSpPr>
          <p:nvPr/>
        </p:nvSpPr>
        <p:spPr bwMode="auto">
          <a:xfrm>
            <a:off x="355600" y="5419725"/>
            <a:ext cx="8788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74" tIns="44341" rIns="88674" bIns="44341">
            <a:spAutoFit/>
          </a:bodyPr>
          <a:lstStyle>
            <a:lvl1pPr defTabSz="885825">
              <a:defRPr sz="2400">
                <a:solidFill>
                  <a:schemeClr val="tx1"/>
                </a:solidFill>
                <a:latin typeface="Arial" panose="020B0604020202020204" pitchFamily="34" charset="0"/>
                <a:ea typeface="ＭＳ Ｐゴシック" panose="020B0600070205080204" pitchFamily="34" charset="-128"/>
              </a:defRPr>
            </a:lvl1pPr>
            <a:lvl2pPr marL="742950" indent="-285750" defTabSz="885825">
              <a:defRPr sz="2400">
                <a:solidFill>
                  <a:schemeClr val="tx1"/>
                </a:solidFill>
                <a:latin typeface="Arial" panose="020B0604020202020204" pitchFamily="34" charset="0"/>
                <a:ea typeface="ＭＳ Ｐゴシック" panose="020B0600070205080204" pitchFamily="34" charset="-128"/>
              </a:defRPr>
            </a:lvl2pPr>
            <a:lvl3pPr marL="1143000" indent="-228600" defTabSz="885825">
              <a:defRPr sz="2400">
                <a:solidFill>
                  <a:schemeClr val="tx1"/>
                </a:solidFill>
                <a:latin typeface="Arial" panose="020B0604020202020204" pitchFamily="34" charset="0"/>
                <a:ea typeface="ＭＳ Ｐゴシック" panose="020B0600070205080204" pitchFamily="34" charset="-128"/>
              </a:defRPr>
            </a:lvl3pPr>
            <a:lvl4pPr marL="1600200" indent="-228600" defTabSz="885825">
              <a:defRPr sz="2400">
                <a:solidFill>
                  <a:schemeClr val="tx1"/>
                </a:solidFill>
                <a:latin typeface="Arial" panose="020B0604020202020204" pitchFamily="34" charset="0"/>
                <a:ea typeface="ＭＳ Ｐゴシック" panose="020B0600070205080204" pitchFamily="34" charset="-128"/>
              </a:defRPr>
            </a:lvl4pPr>
            <a:lvl5pPr marL="2057400" indent="-228600" defTabSz="885825">
              <a:defRPr sz="2400">
                <a:solidFill>
                  <a:schemeClr val="tx1"/>
                </a:solidFill>
                <a:latin typeface="Arial" panose="020B0604020202020204" pitchFamily="34" charset="0"/>
                <a:ea typeface="ＭＳ Ｐゴシック" panose="020B0600070205080204" pitchFamily="34" charset="-128"/>
              </a:defRPr>
            </a:lvl5pPr>
            <a:lvl6pPr marL="2514600" indent="-228600" defTabSz="8858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858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858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858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200">
                <a:solidFill>
                  <a:srgbClr val="191966"/>
                </a:solidFill>
              </a:rPr>
              <a:t>Charles Darwin in </a:t>
            </a:r>
            <a:br>
              <a:rPr lang="en-US" altLang="en-US" sz="2200">
                <a:solidFill>
                  <a:srgbClr val="191966"/>
                </a:solidFill>
              </a:rPr>
            </a:br>
            <a:r>
              <a:rPr lang="en-US" altLang="en-US" sz="2200">
                <a:solidFill>
                  <a:srgbClr val="191966"/>
                </a:solidFill>
              </a:rPr>
              <a:t>“On the </a:t>
            </a:r>
            <a:r>
              <a:rPr lang="en-US" altLang="en-US" sz="2200" b="1">
                <a:solidFill>
                  <a:srgbClr val="191966"/>
                </a:solidFill>
              </a:rPr>
              <a:t>Origin of Species</a:t>
            </a:r>
            <a:r>
              <a:rPr lang="en-US" altLang="en-US" sz="2200">
                <a:solidFill>
                  <a:srgbClr val="191966"/>
                </a:solidFill>
              </a:rPr>
              <a:t> by </a:t>
            </a:r>
            <a:r>
              <a:rPr lang="en-US" altLang="en-US" sz="2200" b="1">
                <a:solidFill>
                  <a:srgbClr val="191966"/>
                </a:solidFill>
              </a:rPr>
              <a:t>Means of Natural Selection</a:t>
            </a:r>
            <a:r>
              <a:rPr lang="en-US" altLang="en-US" sz="2200">
                <a:solidFill>
                  <a:srgbClr val="191966"/>
                </a:solidFill>
              </a:rPr>
              <a:t> or the </a:t>
            </a:r>
            <a:r>
              <a:rPr lang="en-US" altLang="en-US" sz="2200" b="1">
                <a:solidFill>
                  <a:srgbClr val="191966"/>
                </a:solidFill>
              </a:rPr>
              <a:t>Preservation of Favoured Races in the Struggle for Life</a:t>
            </a:r>
            <a:r>
              <a:rPr lang="en-US" altLang="en-US" sz="2200">
                <a:solidFill>
                  <a:srgbClr val="191966"/>
                </a:solidFill>
              </a:rPr>
              <a:t>”, </a:t>
            </a:r>
            <a:br>
              <a:rPr lang="en-US" altLang="en-US" sz="2200">
                <a:solidFill>
                  <a:srgbClr val="191966"/>
                </a:solidFill>
              </a:rPr>
            </a:br>
            <a:r>
              <a:rPr lang="en-US" altLang="en-US" sz="2200">
                <a:solidFill>
                  <a:srgbClr val="191966"/>
                </a:solidFill>
              </a:rPr>
              <a:t>p 162 ff, London, John Murray, 1859</a:t>
            </a:r>
          </a:p>
        </p:txBody>
      </p:sp>
      <p:pic>
        <p:nvPicPr>
          <p:cNvPr id="32772" name="Picture 3">
            <a:extLst>
              <a:ext uri="{FF2B5EF4-FFF2-40B4-BE49-F238E27FC236}">
                <a16:creationId xmlns:a16="http://schemas.microsoft.com/office/drawing/2014/main" id="{C2D4D76B-50E2-174C-8A61-825F38B6AC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6888" y="223838"/>
            <a:ext cx="2036762"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a:extLst>
              <a:ext uri="{FF2B5EF4-FFF2-40B4-BE49-F238E27FC236}">
                <a16:creationId xmlns:a16="http://schemas.microsoft.com/office/drawing/2014/main" id="{CA51B7AC-6E1C-2F4F-A7EF-E7CAC6BAD54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4188" y="4659313"/>
            <a:ext cx="2066925"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80A6E2A-F752-8A4E-9188-F8D63FE0AB11}"/>
              </a:ext>
            </a:extLst>
          </p:cNvPr>
          <p:cNvSpPr txBox="1">
            <a:spLocks noChangeArrowheads="1"/>
          </p:cNvSpPr>
          <p:nvPr/>
        </p:nvSpPr>
        <p:spPr bwMode="auto">
          <a:xfrm>
            <a:off x="7096125" y="5886450"/>
            <a:ext cx="1554163" cy="420688"/>
          </a:xfrm>
          <a:prstGeom prst="rect">
            <a:avLst/>
          </a:prstGeom>
          <a:gradFill rotWithShape="1">
            <a:gsLst>
              <a:gs pos="0">
                <a:srgbClr val="FFFFFF"/>
              </a:gs>
              <a:gs pos="64999">
                <a:srgbClr val="FFFFFF"/>
              </a:gs>
              <a:gs pos="100000">
                <a:srgbClr val="FFFFFF"/>
              </a:gs>
            </a:gsLst>
            <a:lin ang="5400000" scaled="1"/>
          </a:gradFill>
          <a:ln w="9525">
            <a:solidFill>
              <a:srgbClr val="F9F9F9"/>
            </a:solidFill>
            <a:miter lim="800000"/>
            <a:headEnd/>
            <a:tailEnd/>
          </a:ln>
          <a:effectLst>
            <a:outerShdw blurRad="40000" dist="20000" dir="5400000" rotWithShape="0">
              <a:srgbClr val="808080">
                <a:alpha val="37999"/>
              </a:srgbClr>
            </a:outerShdw>
          </a:effectLst>
        </p:spPr>
        <p:txBody>
          <a:bodyPr wrap="none" lIns="79689" tIns="39828" rIns="79689" bIns="39828">
            <a:spAutoFit/>
          </a:bodyPr>
          <a:lstStyle/>
          <a:p>
            <a:pPr defTabSz="806957" eaLnBrk="1" hangingPunct="1">
              <a:defRPr/>
            </a:pPr>
            <a:r>
              <a:rPr lang="en-US" sz="2200" dirty="0">
                <a:solidFill>
                  <a:srgbClr val="000000"/>
                </a:solidFill>
                <a:latin typeface="Times New Roman"/>
                <a:ea typeface="Lucida Sans Unicode"/>
              </a:rPr>
              <a:t>George Fox</a:t>
            </a:r>
          </a:p>
        </p:txBody>
      </p:sp>
      <p:sp>
        <p:nvSpPr>
          <p:cNvPr id="9" name="TextBox 8">
            <a:extLst>
              <a:ext uri="{FF2B5EF4-FFF2-40B4-BE49-F238E27FC236}">
                <a16:creationId xmlns:a16="http://schemas.microsoft.com/office/drawing/2014/main" id="{40FCD599-FA4C-6548-A2D7-ACE53CF4550C}"/>
              </a:ext>
            </a:extLst>
          </p:cNvPr>
          <p:cNvSpPr txBox="1">
            <a:spLocks noChangeArrowheads="1"/>
          </p:cNvSpPr>
          <p:nvPr/>
        </p:nvSpPr>
        <p:spPr bwMode="auto">
          <a:xfrm>
            <a:off x="7219950" y="3033713"/>
            <a:ext cx="1504950" cy="419100"/>
          </a:xfrm>
          <a:prstGeom prst="rect">
            <a:avLst/>
          </a:prstGeom>
          <a:gradFill rotWithShape="1">
            <a:gsLst>
              <a:gs pos="0">
                <a:srgbClr val="FFFFFF"/>
              </a:gs>
              <a:gs pos="64999">
                <a:srgbClr val="FFFFFF"/>
              </a:gs>
              <a:gs pos="100000">
                <a:srgbClr val="FFFFFF"/>
              </a:gs>
            </a:gsLst>
            <a:lin ang="5400000" scaled="1"/>
          </a:gradFill>
          <a:ln w="9525">
            <a:solidFill>
              <a:srgbClr val="F9F9F9"/>
            </a:solidFill>
            <a:miter lim="800000"/>
            <a:headEnd/>
            <a:tailEnd/>
          </a:ln>
          <a:effectLst>
            <a:outerShdw blurRad="40000" dist="20000" dir="5400000" rotWithShape="0">
              <a:srgbClr val="808080">
                <a:alpha val="37999"/>
              </a:srgbClr>
            </a:outerShdw>
          </a:effectLst>
        </p:spPr>
        <p:txBody>
          <a:bodyPr wrap="none" lIns="79689" tIns="39828" rIns="79689" bIns="39828">
            <a:spAutoFit/>
          </a:bodyPr>
          <a:lstStyle/>
          <a:p>
            <a:pPr defTabSz="806957" eaLnBrk="1" hangingPunct="1">
              <a:defRPr/>
            </a:pPr>
            <a:r>
              <a:rPr lang="en-US" sz="2200" dirty="0">
                <a:solidFill>
                  <a:srgbClr val="000000"/>
                </a:solidFill>
                <a:latin typeface="Times New Roman"/>
                <a:ea typeface="Lucida Sans Unicode"/>
              </a:rPr>
              <a:t>Carl </a:t>
            </a:r>
            <a:r>
              <a:rPr lang="en-US" sz="2200" dirty="0" err="1">
                <a:solidFill>
                  <a:srgbClr val="000000"/>
                </a:solidFill>
                <a:latin typeface="Times New Roman"/>
                <a:ea typeface="Lucida Sans Unicode"/>
              </a:rPr>
              <a:t>Woese</a:t>
            </a:r>
            <a:endParaRPr lang="en-US" sz="2200" dirty="0">
              <a:solidFill>
                <a:srgbClr val="000000"/>
              </a:solidFill>
              <a:latin typeface="Times New Roman"/>
              <a:ea typeface="Lucida Sans Unicode"/>
            </a:endParaRPr>
          </a:p>
        </p:txBody>
      </p:sp>
      <p:sp>
        <p:nvSpPr>
          <p:cNvPr id="33795" name="Rectangle 2">
            <a:extLst>
              <a:ext uri="{FF2B5EF4-FFF2-40B4-BE49-F238E27FC236}">
                <a16:creationId xmlns:a16="http://schemas.microsoft.com/office/drawing/2014/main" id="{2D696241-2002-3143-B4B0-9BF1A11837B8}"/>
              </a:ext>
            </a:extLst>
          </p:cNvPr>
          <p:cNvSpPr>
            <a:spLocks noGrp="1" noChangeArrowheads="1"/>
          </p:cNvSpPr>
          <p:nvPr>
            <p:ph type="ctrTitle"/>
          </p:nvPr>
        </p:nvSpPr>
        <p:spPr>
          <a:xfrm>
            <a:off x="685800" y="2286000"/>
            <a:ext cx="7772400" cy="1143000"/>
          </a:xfrm>
        </p:spPr>
        <p:txBody>
          <a:bodyPr/>
          <a:lstStyle/>
          <a:p>
            <a:pPr eaLnBrk="1" hangingPunct="1"/>
            <a:endParaRPr lang="en-US" altLang="en-US"/>
          </a:p>
        </p:txBody>
      </p:sp>
      <p:sp>
        <p:nvSpPr>
          <p:cNvPr id="33796" name="Rectangle 3">
            <a:extLst>
              <a:ext uri="{FF2B5EF4-FFF2-40B4-BE49-F238E27FC236}">
                <a16:creationId xmlns:a16="http://schemas.microsoft.com/office/drawing/2014/main" id="{7C96DC9E-AB2F-C648-ABE0-BFE68B42A0D5}"/>
              </a:ext>
            </a:extLst>
          </p:cNvPr>
          <p:cNvSpPr>
            <a:spLocks noGrp="1" noChangeArrowheads="1"/>
          </p:cNvSpPr>
          <p:nvPr>
            <p:ph type="subTitle" idx="1"/>
          </p:nvPr>
        </p:nvSpPr>
        <p:spPr/>
        <p:txBody>
          <a:bodyPr/>
          <a:lstStyle/>
          <a:p>
            <a:pPr eaLnBrk="1" hangingPunct="1"/>
            <a:endParaRPr lang="en-US" altLang="en-US"/>
          </a:p>
        </p:txBody>
      </p:sp>
      <p:pic>
        <p:nvPicPr>
          <p:cNvPr id="33797" name="Picture 5" descr="Big_Tree_Bold_Letters_white.png">
            <a:extLst>
              <a:ext uri="{FF2B5EF4-FFF2-40B4-BE49-F238E27FC236}">
                <a16:creationId xmlns:a16="http://schemas.microsoft.com/office/drawing/2014/main" id="{B48379B1-4C2C-F548-93E8-D8C7D722FB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246063"/>
            <a:ext cx="6167438" cy="631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614981B-9F91-B24D-ADEC-C6E6B99ABD66}"/>
              </a:ext>
            </a:extLst>
          </p:cNvPr>
          <p:cNvSpPr txBox="1">
            <a:spLocks noChangeArrowheads="1"/>
          </p:cNvSpPr>
          <p:nvPr/>
        </p:nvSpPr>
        <p:spPr bwMode="auto">
          <a:xfrm rot="-5400000">
            <a:off x="-2852737" y="2870200"/>
            <a:ext cx="6858000" cy="11176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lIns="79689" tIns="39828" rIns="79689" bIns="39828">
            <a:spAutoFit/>
          </a:bodyPr>
          <a:lstStyle/>
          <a:p>
            <a:pPr defTabSz="806957" eaLnBrk="1" hangingPunct="1">
              <a:defRPr/>
            </a:pPr>
            <a:r>
              <a:rPr lang="en-US" sz="3300" dirty="0">
                <a:solidFill>
                  <a:srgbClr val="3333CC">
                    <a:lumMod val="50000"/>
                  </a:srgbClr>
                </a:solidFill>
                <a:latin typeface="Times New Roman"/>
                <a:ea typeface="Lucida Sans Unicode"/>
              </a:rPr>
              <a:t>Small Subunit Ribosomal RNA based Tree of Life. </a:t>
            </a:r>
            <a:endParaRPr lang="en-US" sz="2200" dirty="0">
              <a:solidFill>
                <a:srgbClr val="000000"/>
              </a:solidFill>
              <a:latin typeface="Times New Roman"/>
              <a:ea typeface="Lucida Sans Unicode"/>
            </a:endParaRPr>
          </a:p>
        </p:txBody>
      </p:sp>
      <p:pic>
        <p:nvPicPr>
          <p:cNvPr id="8" name="Picture 7" descr="0000351.jpg">
            <a:extLst>
              <a:ext uri="{FF2B5EF4-FFF2-40B4-BE49-F238E27FC236}">
                <a16:creationId xmlns:a16="http://schemas.microsoft.com/office/drawing/2014/main" id="{B487DF3E-BB7B-8447-B553-D949D3FE06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69113" y="1120775"/>
            <a:ext cx="2228850" cy="1876425"/>
          </a:xfrm>
          <a:prstGeom prst="rect">
            <a:avLst/>
          </a:prstGeom>
          <a:noFill/>
          <a:ln>
            <a:noFill/>
          </a:ln>
          <a:effectLst>
            <a:outerShdw blurRad="50800" dist="38100" dir="8100000" algn="bl"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9E43476B-34E5-3E48-ADED-743BF1C3EEF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73913" y="3744913"/>
            <a:ext cx="1570037" cy="2106612"/>
          </a:xfrm>
          <a:prstGeom prst="rect">
            <a:avLst/>
          </a:prstGeom>
          <a:noFill/>
          <a:ln>
            <a:noFill/>
          </a:ln>
          <a:effectLst>
            <a:outerShdw blurRad="50800" dist="38100" dir="8100000" algn="bl"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p:cNvGrpSpPr/>
        <p:nvPr/>
      </p:nvGrpSpPr>
      <p:grpSpPr>
        <a:xfrm>
          <a:off x="0" y="0"/>
          <a:ext cx="0" cy="0"/>
          <a:chOff x="0" y="0"/>
          <a:chExt cx="0" cy="0"/>
        </a:xfrm>
      </p:grpSpPr>
      <p:pic>
        <p:nvPicPr>
          <p:cNvPr id="35842" name="Picture 2" descr="night_trees2">
            <a:extLst>
              <a:ext uri="{FF2B5EF4-FFF2-40B4-BE49-F238E27FC236}">
                <a16:creationId xmlns:a16="http://schemas.microsoft.com/office/drawing/2014/main" id="{095F2577-D083-3640-8EA1-6E2E50ADD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0"/>
            <a:ext cx="6953250" cy="588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3">
            <a:extLst>
              <a:ext uri="{FF2B5EF4-FFF2-40B4-BE49-F238E27FC236}">
                <a16:creationId xmlns:a16="http://schemas.microsoft.com/office/drawing/2014/main" id="{C3965281-B717-7A42-936F-B96C9ACF2310}"/>
              </a:ext>
            </a:extLst>
          </p:cNvPr>
          <p:cNvSpPr txBox="1">
            <a:spLocks noChangeArrowheads="1"/>
          </p:cNvSpPr>
          <p:nvPr/>
        </p:nvSpPr>
        <p:spPr bwMode="auto">
          <a:xfrm>
            <a:off x="4962525" y="5211763"/>
            <a:ext cx="3436938"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EC00"/>
                </a:solidFill>
              </a:rPr>
              <a:t>Cenancestor </a:t>
            </a:r>
            <a:br>
              <a:rPr lang="en-US" altLang="en-US">
                <a:solidFill>
                  <a:srgbClr val="FFEC00"/>
                </a:solidFill>
              </a:rPr>
            </a:br>
            <a:r>
              <a:rPr lang="en-US" altLang="en-US">
                <a:solidFill>
                  <a:srgbClr val="FFEC00"/>
                </a:solidFill>
              </a:rPr>
              <a:t>(aka MRCA or LUCA)</a:t>
            </a:r>
            <a:br>
              <a:rPr lang="en-US" altLang="en-US" sz="1800">
                <a:solidFill>
                  <a:srgbClr val="FFEC00"/>
                </a:solidFill>
              </a:rPr>
            </a:br>
            <a:r>
              <a:rPr lang="en-US" altLang="en-US" sz="1800">
                <a:solidFill>
                  <a:srgbClr val="FFEC00"/>
                </a:solidFill>
              </a:rPr>
              <a:t>as placed by ancient duplicated genes (ATPases, Signal recognition particles, EF)</a:t>
            </a:r>
            <a:endParaRPr lang="en-US" altLang="en-US" sz="1800">
              <a:solidFill>
                <a:srgbClr val="FFFF00"/>
              </a:solidFill>
            </a:endParaRPr>
          </a:p>
        </p:txBody>
      </p:sp>
      <p:sp>
        <p:nvSpPr>
          <p:cNvPr id="35844" name="Line 4">
            <a:extLst>
              <a:ext uri="{FF2B5EF4-FFF2-40B4-BE49-F238E27FC236}">
                <a16:creationId xmlns:a16="http://schemas.microsoft.com/office/drawing/2014/main" id="{42510066-8097-4643-9E64-9A40B0558045}"/>
              </a:ext>
            </a:extLst>
          </p:cNvPr>
          <p:cNvSpPr>
            <a:spLocks noChangeShapeType="1"/>
          </p:cNvSpPr>
          <p:nvPr/>
        </p:nvSpPr>
        <p:spPr bwMode="auto">
          <a:xfrm flipH="1">
            <a:off x="4206875" y="6215063"/>
            <a:ext cx="546100" cy="300037"/>
          </a:xfrm>
          <a:prstGeom prst="line">
            <a:avLst/>
          </a:prstGeom>
          <a:noFill/>
          <a:ln w="19050">
            <a:solidFill>
              <a:srgbClr val="FFEC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845" name="Text Box 6">
            <a:extLst>
              <a:ext uri="{FF2B5EF4-FFF2-40B4-BE49-F238E27FC236}">
                <a16:creationId xmlns:a16="http://schemas.microsoft.com/office/drawing/2014/main" id="{3C6AF499-A58E-A544-B73F-D19F6532980A}"/>
              </a:ext>
            </a:extLst>
          </p:cNvPr>
          <p:cNvSpPr txBox="1">
            <a:spLocks noChangeArrowheads="1"/>
          </p:cNvSpPr>
          <p:nvPr/>
        </p:nvSpPr>
        <p:spPr bwMode="auto">
          <a:xfrm>
            <a:off x="1920875" y="6134100"/>
            <a:ext cx="1641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EC00"/>
                </a:solidFill>
              </a:rPr>
              <a:t>The </a:t>
            </a:r>
            <a:r>
              <a:rPr lang="ja-JP" altLang="en-US">
                <a:solidFill>
                  <a:srgbClr val="FFEC00"/>
                </a:solidFill>
              </a:rPr>
              <a:t>“</a:t>
            </a:r>
            <a:r>
              <a:rPr lang="en-US" altLang="ja-JP">
                <a:solidFill>
                  <a:srgbClr val="FFEC00"/>
                </a:solidFill>
              </a:rPr>
              <a:t>Root</a:t>
            </a:r>
            <a:r>
              <a:rPr lang="ja-JP" altLang="en-US">
                <a:solidFill>
                  <a:srgbClr val="FFEC00"/>
                </a:solidFill>
              </a:rPr>
              <a:t>”</a:t>
            </a:r>
            <a:endParaRPr lang="en-US" altLang="en-US">
              <a:solidFill>
                <a:srgbClr val="FFFF00"/>
              </a:solidFill>
            </a:endParaRPr>
          </a:p>
        </p:txBody>
      </p:sp>
      <p:sp>
        <p:nvSpPr>
          <p:cNvPr id="35846" name="WordArt 7">
            <a:extLst>
              <a:ext uri="{FF2B5EF4-FFF2-40B4-BE49-F238E27FC236}">
                <a16:creationId xmlns:a16="http://schemas.microsoft.com/office/drawing/2014/main" id="{F9E94D30-4C4C-164D-800D-CF3C03544B9B}"/>
              </a:ext>
            </a:extLst>
          </p:cNvPr>
          <p:cNvSpPr>
            <a:spLocks noChangeArrowheads="1" noChangeShapeType="1" noTextEdit="1"/>
          </p:cNvSpPr>
          <p:nvPr/>
        </p:nvSpPr>
        <p:spPr bwMode="auto">
          <a:xfrm rot="-2502374">
            <a:off x="320675" y="1562100"/>
            <a:ext cx="2197100" cy="984250"/>
          </a:xfrm>
          <a:prstGeom prst="rect">
            <a:avLst/>
          </a:prstGeom>
        </p:spPr>
        <p:txBody>
          <a:bodyPr spcFirstLastPara="1" wrap="none" fromWordArt="1">
            <a:prstTxWarp prst="textArchUp">
              <a:avLst>
                <a:gd name="adj" fmla="val 12015415"/>
              </a:avLst>
            </a:prstTxWarp>
          </a:bodyPr>
          <a:lstStyle/>
          <a:p>
            <a:pPr algn="ctr"/>
            <a:r>
              <a:rPr lang="en-US" sz="3600" kern="10" dirty="0">
                <a:ln w="9525">
                  <a:solidFill>
                    <a:srgbClr val="000000"/>
                  </a:solidFill>
                  <a:round/>
                  <a:headEnd/>
                  <a:tailEnd/>
                </a:ln>
                <a:solidFill>
                  <a:srgbClr val="FFEC00"/>
                </a:solidFill>
                <a:latin typeface="Arial Black" panose="020B0604020202020204" pitchFamily="34" charset="0"/>
                <a:cs typeface="Arial Black" panose="020B0604020202020204" pitchFamily="34" charset="0"/>
              </a:rPr>
              <a:t>Bacteria</a:t>
            </a:r>
          </a:p>
        </p:txBody>
      </p:sp>
      <p:sp>
        <p:nvSpPr>
          <p:cNvPr id="35847" name="WordArt 8">
            <a:extLst>
              <a:ext uri="{FF2B5EF4-FFF2-40B4-BE49-F238E27FC236}">
                <a16:creationId xmlns:a16="http://schemas.microsoft.com/office/drawing/2014/main" id="{1BCABB17-2DAF-8448-9009-7F1DD8215B05}"/>
              </a:ext>
            </a:extLst>
          </p:cNvPr>
          <p:cNvSpPr>
            <a:spLocks noChangeArrowheads="1" noChangeShapeType="1" noTextEdit="1"/>
          </p:cNvSpPr>
          <p:nvPr/>
        </p:nvSpPr>
        <p:spPr bwMode="auto">
          <a:xfrm rot="699706">
            <a:off x="2987675" y="1257300"/>
            <a:ext cx="2197100" cy="984250"/>
          </a:xfrm>
          <a:prstGeom prst="rect">
            <a:avLst/>
          </a:prstGeom>
        </p:spPr>
        <p:txBody>
          <a:bodyPr spcFirstLastPara="1" wrap="none" fromWordArt="1">
            <a:prstTxWarp prst="textArchUp">
              <a:avLst>
                <a:gd name="adj" fmla="val 11057433"/>
              </a:avLst>
            </a:prstTxWarp>
          </a:bodyPr>
          <a:lstStyle/>
          <a:p>
            <a:pPr algn="ctr"/>
            <a:r>
              <a:rPr lang="en-US" sz="3600" kern="10">
                <a:ln w="9525">
                  <a:solidFill>
                    <a:srgbClr val="000000"/>
                  </a:solidFill>
                  <a:round/>
                  <a:headEnd/>
                  <a:tailEnd/>
                </a:ln>
                <a:solidFill>
                  <a:srgbClr val="FFEC00"/>
                </a:solidFill>
                <a:latin typeface="Arial Black" panose="020B0604020202020204" pitchFamily="34" charset="0"/>
                <a:cs typeface="Arial Black" panose="020B0604020202020204" pitchFamily="34" charset="0"/>
              </a:rPr>
              <a:t>Eukaryotes</a:t>
            </a:r>
          </a:p>
        </p:txBody>
      </p:sp>
      <p:sp>
        <p:nvSpPr>
          <p:cNvPr id="35848" name="WordArt 9">
            <a:extLst>
              <a:ext uri="{FF2B5EF4-FFF2-40B4-BE49-F238E27FC236}">
                <a16:creationId xmlns:a16="http://schemas.microsoft.com/office/drawing/2014/main" id="{BE1B680A-FEC3-9643-97D2-B67049181873}"/>
              </a:ext>
            </a:extLst>
          </p:cNvPr>
          <p:cNvSpPr>
            <a:spLocks noChangeArrowheads="1" noChangeShapeType="1" noTextEdit="1"/>
          </p:cNvSpPr>
          <p:nvPr/>
        </p:nvSpPr>
        <p:spPr bwMode="auto">
          <a:xfrm rot="1680440">
            <a:off x="4968875" y="2476500"/>
            <a:ext cx="2197100" cy="984250"/>
          </a:xfrm>
          <a:prstGeom prst="rect">
            <a:avLst/>
          </a:prstGeom>
        </p:spPr>
        <p:txBody>
          <a:bodyPr spcFirstLastPara="1" wrap="none" fromWordArt="1">
            <a:prstTxWarp prst="textArchUp">
              <a:avLst>
                <a:gd name="adj" fmla="val 12015415"/>
              </a:avLst>
            </a:prstTxWarp>
          </a:bodyPr>
          <a:lstStyle/>
          <a:p>
            <a:pPr algn="ctr"/>
            <a:r>
              <a:rPr lang="en-US" sz="3600" kern="10">
                <a:ln w="9525">
                  <a:solidFill>
                    <a:srgbClr val="000000"/>
                  </a:solidFill>
                  <a:round/>
                  <a:headEnd/>
                  <a:tailEnd/>
                </a:ln>
                <a:solidFill>
                  <a:srgbClr val="FFEC00"/>
                </a:solidFill>
                <a:latin typeface="Arial Black" panose="020B0604020202020204" pitchFamily="34" charset="0"/>
                <a:cs typeface="Arial Black" panose="020B0604020202020204" pitchFamily="34" charset="0"/>
              </a:rPr>
              <a:t>Archaea</a:t>
            </a:r>
          </a:p>
        </p:txBody>
      </p:sp>
      <p:sp>
        <p:nvSpPr>
          <p:cNvPr id="35849" name="Text Box 10">
            <a:extLst>
              <a:ext uri="{FF2B5EF4-FFF2-40B4-BE49-F238E27FC236}">
                <a16:creationId xmlns:a16="http://schemas.microsoft.com/office/drawing/2014/main" id="{3004C5B2-83D7-5D44-9C28-E70A4EE1FC91}"/>
              </a:ext>
            </a:extLst>
          </p:cNvPr>
          <p:cNvSpPr txBox="1">
            <a:spLocks noChangeArrowheads="1"/>
          </p:cNvSpPr>
          <p:nvPr/>
        </p:nvSpPr>
        <p:spPr bwMode="auto">
          <a:xfrm>
            <a:off x="6705600" y="563563"/>
            <a:ext cx="24384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Times" pitchFamily="2" charset="0"/>
              <a:buChar char="•"/>
            </a:pPr>
            <a:r>
              <a:rPr lang="en-US" altLang="en-US" sz="1800">
                <a:solidFill>
                  <a:srgbClr val="FFEC00"/>
                </a:solidFill>
              </a:rPr>
              <a:t> strictly bifurcating</a:t>
            </a:r>
          </a:p>
          <a:p>
            <a:pPr>
              <a:buFont typeface="Times" pitchFamily="2" charset="0"/>
              <a:buChar char="•"/>
            </a:pPr>
            <a:r>
              <a:rPr lang="en-US" altLang="en-US" sz="1800">
                <a:solidFill>
                  <a:srgbClr val="FFEC00"/>
                </a:solidFill>
              </a:rPr>
              <a:t> no reticulation</a:t>
            </a:r>
          </a:p>
          <a:p>
            <a:pPr>
              <a:buFont typeface="Times" pitchFamily="2" charset="0"/>
              <a:buChar char="•"/>
            </a:pPr>
            <a:r>
              <a:rPr lang="en-US" altLang="en-US" sz="1800">
                <a:solidFill>
                  <a:srgbClr val="FFEC00"/>
                </a:solidFill>
              </a:rPr>
              <a:t> only extant lineages</a:t>
            </a:r>
          </a:p>
          <a:p>
            <a:pPr>
              <a:buFont typeface="Times" pitchFamily="2" charset="0"/>
              <a:buChar char="•"/>
            </a:pPr>
            <a:r>
              <a:rPr lang="en-US" altLang="en-US" sz="1800">
                <a:solidFill>
                  <a:srgbClr val="FFEC00"/>
                </a:solidFill>
              </a:rPr>
              <a:t> based on a single molecular phylogeny</a:t>
            </a:r>
          </a:p>
          <a:p>
            <a:pPr>
              <a:buFont typeface="Times" pitchFamily="2" charset="0"/>
              <a:buChar char="•"/>
            </a:pPr>
            <a:r>
              <a:rPr lang="en-US" altLang="en-US" sz="1800">
                <a:solidFill>
                  <a:srgbClr val="FFEC00"/>
                </a:solidFill>
              </a:rPr>
              <a:t> branch length is not proportional to time</a:t>
            </a:r>
          </a:p>
          <a:p>
            <a:pPr>
              <a:buFont typeface="Times" pitchFamily="2" charset="0"/>
              <a:buChar char="•"/>
            </a:pPr>
            <a:endParaRPr lang="en-US" altLang="en-US" sz="1800">
              <a:solidFill>
                <a:srgbClr val="FFEC00"/>
              </a:solidFill>
            </a:endParaRPr>
          </a:p>
        </p:txBody>
      </p:sp>
      <p:sp>
        <p:nvSpPr>
          <p:cNvPr id="35850" name="Rectangle 11">
            <a:extLst>
              <a:ext uri="{FF2B5EF4-FFF2-40B4-BE49-F238E27FC236}">
                <a16:creationId xmlns:a16="http://schemas.microsoft.com/office/drawing/2014/main" id="{24F4F171-A558-A54A-81A8-9030ACE9757B}"/>
              </a:ext>
            </a:extLst>
          </p:cNvPr>
          <p:cNvSpPr>
            <a:spLocks noGrp="1" noChangeArrowheads="1"/>
          </p:cNvSpPr>
          <p:nvPr>
            <p:ph type="ctrTitle"/>
          </p:nvPr>
        </p:nvSpPr>
        <p:spPr>
          <a:xfrm>
            <a:off x="0" y="0"/>
            <a:ext cx="7408863" cy="661988"/>
          </a:xfrm>
        </p:spPr>
        <p:txBody>
          <a:bodyPr/>
          <a:lstStyle/>
          <a:p>
            <a:pPr eaLnBrk="1" hangingPunct="1"/>
            <a:r>
              <a:rPr lang="en-US" altLang="en-US" sz="2400">
                <a:solidFill>
                  <a:srgbClr val="FFEC00"/>
                </a:solidFill>
              </a:rPr>
              <a:t>The Tree of Life according to SSU ribosomal RNA (+)</a:t>
            </a:r>
            <a:endParaRPr lang="en-US" altLang="en-US"/>
          </a:p>
        </p:txBody>
      </p:sp>
      <p:sp>
        <p:nvSpPr>
          <p:cNvPr id="35851" name="Line 12">
            <a:extLst>
              <a:ext uri="{FF2B5EF4-FFF2-40B4-BE49-F238E27FC236}">
                <a16:creationId xmlns:a16="http://schemas.microsoft.com/office/drawing/2014/main" id="{E33F84C8-B0F7-FE41-940B-3FE4CA353A74}"/>
              </a:ext>
            </a:extLst>
          </p:cNvPr>
          <p:cNvSpPr>
            <a:spLocks noChangeShapeType="1"/>
          </p:cNvSpPr>
          <p:nvPr/>
        </p:nvSpPr>
        <p:spPr bwMode="auto">
          <a:xfrm>
            <a:off x="3429000" y="6477000"/>
            <a:ext cx="333375" cy="128588"/>
          </a:xfrm>
          <a:prstGeom prst="line">
            <a:avLst/>
          </a:prstGeom>
          <a:noFill/>
          <a:ln w="19050">
            <a:solidFill>
              <a:srgbClr val="FFEC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2157" name="Rectangle 13">
            <a:extLst>
              <a:ext uri="{FF2B5EF4-FFF2-40B4-BE49-F238E27FC236}">
                <a16:creationId xmlns:a16="http://schemas.microsoft.com/office/drawing/2014/main" id="{6D2794DC-6024-8C4B-9549-A510CC062C20}"/>
              </a:ext>
            </a:extLst>
          </p:cNvPr>
          <p:cNvSpPr>
            <a:spLocks noChangeArrowheads="1"/>
          </p:cNvSpPr>
          <p:nvPr/>
        </p:nvSpPr>
        <p:spPr bwMode="auto">
          <a:xfrm>
            <a:off x="0" y="3654425"/>
            <a:ext cx="8509000" cy="701675"/>
          </a:xfrm>
          <a:prstGeom prst="rect">
            <a:avLst/>
          </a:prstGeom>
          <a:solidFill>
            <a:srgbClr val="00001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dirty="0">
                <a:solidFill>
                  <a:schemeClr val="bg1"/>
                </a:solidFill>
                <a:latin typeface="Times New Roman" panose="02020603050405020304" pitchFamily="18" charset="0"/>
              </a:rPr>
              <a:t>PHYLOGENY: from Greek phylon, race or class, and -</a:t>
            </a:r>
            <a:r>
              <a:rPr lang="en-US" altLang="en-US" sz="2000" dirty="0" err="1">
                <a:solidFill>
                  <a:schemeClr val="bg1"/>
                </a:solidFill>
                <a:latin typeface="Times New Roman" panose="02020603050405020304" pitchFamily="18" charset="0"/>
              </a:rPr>
              <a:t>geneia</a:t>
            </a:r>
            <a:r>
              <a:rPr lang="en-US" altLang="en-US" sz="2000" dirty="0">
                <a:solidFill>
                  <a:schemeClr val="bg1"/>
                </a:solidFill>
                <a:latin typeface="Times New Roman" panose="02020603050405020304" pitchFamily="18" charset="0"/>
              </a:rPr>
              <a:t>, born.</a:t>
            </a:r>
            <a:endParaRPr lang="en-US" altLang="en-US" dirty="0">
              <a:solidFill>
                <a:schemeClr val="bg1"/>
              </a:solidFill>
            </a:endParaRPr>
          </a:p>
          <a:p>
            <a:pPr eaLnBrk="1" hangingPunct="1"/>
            <a:r>
              <a:rPr lang="ja-JP" altLang="en-US" sz="2000">
                <a:solidFill>
                  <a:schemeClr val="bg1"/>
                </a:solidFill>
                <a:latin typeface="Times New Roman" panose="02020603050405020304" pitchFamily="18" charset="0"/>
              </a:rPr>
              <a:t>“</a:t>
            </a:r>
            <a:r>
              <a:rPr lang="en-US" altLang="ja-JP" sz="2000" i="1" dirty="0">
                <a:solidFill>
                  <a:schemeClr val="bg1"/>
                </a:solidFill>
                <a:latin typeface="Times New Roman" panose="02020603050405020304" pitchFamily="18" charset="0"/>
              </a:rPr>
              <a:t>the origin and evolution of a set of organisms, usually of a species</a:t>
            </a:r>
            <a:r>
              <a:rPr lang="ja-JP" altLang="en-US" sz="2000">
                <a:solidFill>
                  <a:schemeClr val="bg1"/>
                </a:solidFill>
                <a:latin typeface="Times New Roman" panose="02020603050405020304" pitchFamily="18" charset="0"/>
              </a:rPr>
              <a:t>”</a:t>
            </a:r>
            <a:r>
              <a:rPr lang="en-US" altLang="ja-JP" sz="2000" dirty="0">
                <a:solidFill>
                  <a:schemeClr val="bg1"/>
                </a:solidFill>
                <a:latin typeface="Times New Roman" panose="02020603050405020304" pitchFamily="18" charset="0"/>
              </a:rPr>
              <a:t> (Wikipedia);</a:t>
            </a:r>
            <a:endParaRPr lang="en-US" altLang="en-US" sz="2000" dirty="0">
              <a:solidFill>
                <a:schemeClr val="bg1"/>
              </a:solidFill>
              <a:latin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2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157" grpId="0" animBg="1"/>
    </p:bldLst>
  </p:timing>
</p:sld>
</file>

<file path=ppt/theme/theme1.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effectLst/>
            <a:latin typeface="Times New Roman" pitchFamily="9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effectLst/>
            <a:latin typeface="Times New Roman" pitchFamily="9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effectLst/>
            <a:latin typeface="Times New Roman" pitchFamily="9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effectLst/>
            <a:latin typeface="Times New Roman" pitchFamily="9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effectLst/>
            <a:latin typeface="Times New Roman" pitchFamily="9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effectLst/>
            <a:latin typeface="Times New Roman" pitchFamily="9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Default Design">
  <a:themeElements>
    <a:clrScheme name="">
      <a:dk1>
        <a:srgbClr val="FFFF66"/>
      </a:dk1>
      <a:lt1>
        <a:srgbClr val="FFFFFF"/>
      </a:lt1>
      <a:dk2>
        <a:srgbClr val="FFFF00"/>
      </a:dk2>
      <a:lt2>
        <a:srgbClr val="808080"/>
      </a:lt2>
      <a:accent1>
        <a:srgbClr val="00CC99"/>
      </a:accent1>
      <a:accent2>
        <a:srgbClr val="3333CC"/>
      </a:accent2>
      <a:accent3>
        <a:srgbClr val="FFFFFF"/>
      </a:accent3>
      <a:accent4>
        <a:srgbClr val="DADA56"/>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Gleam">
  <a:themeElements>
    <a:clrScheme name="">
      <a:dk1>
        <a:srgbClr val="FFFFFF"/>
      </a:dk1>
      <a:lt1>
        <a:srgbClr val="FFFFFF"/>
      </a:lt1>
      <a:dk2>
        <a:srgbClr val="FFFF99"/>
      </a:dk2>
      <a:lt2>
        <a:srgbClr val="005A58"/>
      </a:lt2>
      <a:accent1>
        <a:srgbClr val="006462"/>
      </a:accent1>
      <a:accent2>
        <a:srgbClr val="6D6FC7"/>
      </a:accent2>
      <a:accent3>
        <a:srgbClr val="FFFFFF"/>
      </a:accent3>
      <a:accent4>
        <a:srgbClr val="DADADA"/>
      </a:accent4>
      <a:accent5>
        <a:srgbClr val="AAB8B7"/>
      </a:accent5>
      <a:accent6>
        <a:srgbClr val="6264B4"/>
      </a:accent6>
      <a:hlink>
        <a:srgbClr val="00FFFF"/>
      </a:hlink>
      <a:folHlink>
        <a:srgbClr val="00FF00"/>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Gleam 4">
        <a:dk1>
          <a:srgbClr val="000000"/>
        </a:dk1>
        <a:lt1>
          <a:srgbClr val="FFFFFF"/>
        </a:lt1>
        <a:dk2>
          <a:srgbClr val="191919"/>
        </a:dk2>
        <a:lt2>
          <a:srgbClr val="B3B3B3"/>
        </a:lt2>
        <a:accent1>
          <a:srgbClr val="3366CC"/>
        </a:accent1>
        <a:accent2>
          <a:srgbClr val="00B000"/>
        </a:accent2>
        <a:accent3>
          <a:srgbClr val="FFFFFF"/>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Gleam 4">
    <a:dk1>
      <a:srgbClr val="000000"/>
    </a:dk1>
    <a:lt1>
      <a:srgbClr val="FFFFFF"/>
    </a:lt1>
    <a:dk2>
      <a:srgbClr val="191919"/>
    </a:dk2>
    <a:lt2>
      <a:srgbClr val="B3B3B3"/>
    </a:lt2>
    <a:accent1>
      <a:srgbClr val="3366CC"/>
    </a:accent1>
    <a:accent2>
      <a:srgbClr val="00B000"/>
    </a:accent2>
    <a:accent3>
      <a:srgbClr val="FFFFFF"/>
    </a:accent3>
    <a:accent4>
      <a:srgbClr val="000000"/>
    </a:accent4>
    <a:accent5>
      <a:srgbClr val="ADB8E2"/>
    </a:accent5>
    <a:accent6>
      <a:srgbClr val="009F00"/>
    </a:accent6>
    <a:hlink>
      <a:srgbClr val="66CCFF"/>
    </a:hlink>
    <a:folHlink>
      <a:srgbClr val="FFE701"/>
    </a:folHlink>
  </a:clrScheme>
</a:themeOverride>
</file>

<file path=ppt/theme/themeOverride4.xml><?xml version="1.0" encoding="utf-8"?>
<a:themeOverride xmlns:a="http://schemas.openxmlformats.org/drawingml/2006/main">
  <a:clrScheme name="Gleam 4">
    <a:dk1>
      <a:srgbClr val="000000"/>
    </a:dk1>
    <a:lt1>
      <a:srgbClr val="FFFFFF"/>
    </a:lt1>
    <a:dk2>
      <a:srgbClr val="191919"/>
    </a:dk2>
    <a:lt2>
      <a:srgbClr val="B3B3B3"/>
    </a:lt2>
    <a:accent1>
      <a:srgbClr val="3366CC"/>
    </a:accent1>
    <a:accent2>
      <a:srgbClr val="00B000"/>
    </a:accent2>
    <a:accent3>
      <a:srgbClr val="FFFFFF"/>
    </a:accent3>
    <a:accent4>
      <a:srgbClr val="000000"/>
    </a:accent4>
    <a:accent5>
      <a:srgbClr val="ADB8E2"/>
    </a:accent5>
    <a:accent6>
      <a:srgbClr val="009F00"/>
    </a:accent6>
    <a:hlink>
      <a:srgbClr val="66CCFF"/>
    </a:hlink>
    <a:folHlink>
      <a:srgbClr val="FFE701"/>
    </a:folHlink>
  </a:clrScheme>
</a:themeOverride>
</file>

<file path=ppt/theme/themeOverride5.xml><?xml version="1.0" encoding="utf-8"?>
<a:themeOverride xmlns:a="http://schemas.openxmlformats.org/drawingml/2006/main">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14382</TotalTime>
  <Words>1752</Words>
  <Application>Microsoft Macintosh PowerPoint</Application>
  <PresentationFormat>On-screen Show (4:3)</PresentationFormat>
  <Paragraphs>191</Paragraphs>
  <Slides>34</Slides>
  <Notes>20</Notes>
  <HiddenSlides>1</HiddenSlides>
  <MMClips>0</MMClips>
  <ScaleCrop>false</ScaleCrop>
  <HeadingPairs>
    <vt:vector size="8" baseType="variant">
      <vt:variant>
        <vt:lpstr>Fonts Used</vt:lpstr>
      </vt:variant>
      <vt:variant>
        <vt:i4>9</vt:i4>
      </vt:variant>
      <vt:variant>
        <vt:lpstr>Theme</vt:lpstr>
      </vt:variant>
      <vt:variant>
        <vt:i4>12</vt:i4>
      </vt:variant>
      <vt:variant>
        <vt:lpstr>Embedded OLE Servers</vt:lpstr>
      </vt:variant>
      <vt:variant>
        <vt:i4>3</vt:i4>
      </vt:variant>
      <vt:variant>
        <vt:lpstr>Slide Titles</vt:lpstr>
      </vt:variant>
      <vt:variant>
        <vt:i4>34</vt:i4>
      </vt:variant>
    </vt:vector>
  </HeadingPairs>
  <TitlesOfParts>
    <vt:vector size="58" baseType="lpstr">
      <vt:lpstr>Arial</vt:lpstr>
      <vt:lpstr>Arial Black</vt:lpstr>
      <vt:lpstr>Calibri</vt:lpstr>
      <vt:lpstr>Calibri Light</vt:lpstr>
      <vt:lpstr>StarSymbol</vt:lpstr>
      <vt:lpstr>Tahoma</vt:lpstr>
      <vt:lpstr>Times</vt:lpstr>
      <vt:lpstr>Times New Roman</vt:lpstr>
      <vt:lpstr>Wingdings</vt:lpstr>
      <vt:lpstr>1_Default Design</vt:lpstr>
      <vt:lpstr>3_Office Theme</vt:lpstr>
      <vt:lpstr>5_Default Design</vt:lpstr>
      <vt:lpstr>7_Office Theme</vt:lpstr>
      <vt:lpstr>8_Default Design</vt:lpstr>
      <vt:lpstr>7_Default Design</vt:lpstr>
      <vt:lpstr>1_Gleam</vt:lpstr>
      <vt:lpstr>14_Default Design</vt:lpstr>
      <vt:lpstr>16_Office Theme</vt:lpstr>
      <vt:lpstr>Office Theme</vt:lpstr>
      <vt:lpstr>10_Default Design</vt:lpstr>
      <vt:lpstr>1_Office Theme</vt:lpstr>
      <vt:lpstr>Photo Editor Photo</vt:lpstr>
      <vt:lpstr>Worksheet</vt:lpstr>
      <vt:lpstr>Document</vt:lpstr>
      <vt:lpstr>MCB 3421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Tree of Life according to SSU ribosomal RNA (+)</vt:lpstr>
      <vt:lpstr>PowerPoint Presentation</vt:lpstr>
      <vt:lpstr>PowerPoint Presentation</vt:lpstr>
      <vt:lpstr>Tree, Web, or Coral of Life?</vt:lpstr>
      <vt:lpstr>Which Type of Coral? </vt:lpstr>
      <vt:lpstr>Darwin’s coral was a red algae (Bossea orbignyana)</vt:lpstr>
      <vt:lpstr>PowerPoint Presentation</vt:lpstr>
      <vt:lpstr>PowerPoint Presentation</vt:lpstr>
      <vt:lpstr>PowerPoint Presentation</vt:lpstr>
      <vt:lpstr>PowerPoint Presentation</vt:lpstr>
      <vt:lpstr>PowerPoint Presentation</vt:lpstr>
      <vt:lpstr>thrRS and serRS phylogeny</vt:lpstr>
      <vt:lpstr>Gene Transfer and Phylogenetic Reconstruction: Friends or Foes?</vt:lpstr>
      <vt:lpstr>PowerPoint Presentation</vt:lpstr>
      <vt:lpstr>PowerPoint Presentation</vt:lpstr>
      <vt:lpstr>PowerPoint Presentation</vt:lpstr>
      <vt:lpstr>PowerPoint Presentation</vt:lpstr>
      <vt:lpstr>PowerPoint Presentation</vt:lpstr>
      <vt:lpstr>ThrRS Phylogeny  –  γ-Proteobacteria</vt:lpstr>
      <vt:lpstr>PowerPoint Presentation</vt:lpstr>
      <vt:lpstr>Red Algal and Green Plant Genes of Chlamydial Origin</vt:lpstr>
      <vt:lpstr>PowerPoint Presentation</vt:lpstr>
      <vt:lpstr>PowerPoint Presentation</vt:lpstr>
      <vt:lpstr>PowerPoint Presentation</vt:lpstr>
      <vt:lpstr>PowerPoint Presentation</vt:lpstr>
      <vt:lpstr>PowerPoint Presentation</vt:lpstr>
    </vt:vector>
  </TitlesOfParts>
  <Manager/>
  <Company>University of Connecticut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 1 discussion ... </dc:title>
  <dc:subject/>
  <dc:creator/>
  <cp:keywords/>
  <dc:description/>
  <cp:lastModifiedBy>Gogarten, J. Peter</cp:lastModifiedBy>
  <cp:revision>91</cp:revision>
  <cp:lastPrinted>2008-06-30T22:04:54Z</cp:lastPrinted>
  <dcterms:created xsi:type="dcterms:W3CDTF">2010-08-23T20:57:18Z</dcterms:created>
  <dcterms:modified xsi:type="dcterms:W3CDTF">2021-09-19T19:22:21Z</dcterms:modified>
  <cp:category/>
</cp:coreProperties>
</file>