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70" r:id="rId5"/>
    <p:sldId id="271" r:id="rId6"/>
    <p:sldId id="257" r:id="rId7"/>
    <p:sldId id="259" r:id="rId8"/>
    <p:sldId id="258" r:id="rId9"/>
    <p:sldId id="260" r:id="rId10"/>
    <p:sldId id="261" r:id="rId11"/>
    <p:sldId id="262" r:id="rId12"/>
    <p:sldId id="263" r:id="rId13"/>
    <p:sldId id="264" r:id="rId14"/>
    <p:sldId id="266" r:id="rId15"/>
    <p:sldId id="267"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30"/>
    <p:restoredTop sz="96327"/>
  </p:normalViewPr>
  <p:slideViewPr>
    <p:cSldViewPr snapToGrid="0" snapToObjects="1">
      <p:cViewPr varScale="1">
        <p:scale>
          <a:sx n="122" d="100"/>
          <a:sy n="122" d="100"/>
        </p:scale>
        <p:origin x="22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Users/petergogarten/Downloads/JukesCantorCorrection-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petergogarten/Downloads/JukesCantorCorrection-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petergogarten/Downloads/JukesCantorCorrection-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Verdana"/>
                <a:ea typeface="Verdana"/>
                <a:cs typeface="Verdana"/>
              </a:defRPr>
            </a:pPr>
            <a:r>
              <a:rPr lang="en-US" sz="1200" b="0" i="0" baseline="0" dirty="0">
                <a:effectLst/>
              </a:rPr>
              <a:t>Observed divergence versus number of substitutions</a:t>
            </a:r>
            <a:endParaRPr lang="en-US" sz="1200" dirty="0">
              <a:effectLst/>
            </a:endParaRPr>
          </a:p>
        </c:rich>
      </c:tx>
      <c:layout>
        <c:manualLayout>
          <c:xMode val="edge"/>
          <c:yMode val="edge"/>
          <c:x val="8.9461251727313187E-2"/>
          <c:y val="5.7198337676875134E-2"/>
        </c:manualLayout>
      </c:layout>
      <c:overlay val="0"/>
      <c:spPr>
        <a:noFill/>
        <a:ln w="25400">
          <a:noFill/>
        </a:ln>
      </c:spPr>
    </c:title>
    <c:autoTitleDeleted val="0"/>
    <c:plotArea>
      <c:layout>
        <c:manualLayout>
          <c:layoutTarget val="inner"/>
          <c:xMode val="edge"/>
          <c:yMode val="edge"/>
          <c:x val="5.5794040134448601E-2"/>
          <c:y val="0.12189636406222014"/>
          <c:w val="0.91558858837594159"/>
          <c:h val="0.80135572670533606"/>
        </c:manualLayout>
      </c:layout>
      <c:scatterChart>
        <c:scatterStyle val="lineMarker"/>
        <c:varyColors val="0"/>
        <c:ser>
          <c:idx val="0"/>
          <c:order val="0"/>
          <c:tx>
            <c:strRef>
              <c:f>nucs!$C$1</c:f>
              <c:strCache>
                <c:ptCount val="1"/>
                <c:pt idx="0">
                  <c:v>Dobs Juke Cantor</c:v>
                </c:pt>
              </c:strCache>
            </c:strRef>
          </c:tx>
          <c:spPr>
            <a:ln w="28575">
              <a:noFill/>
            </a:ln>
          </c:spPr>
          <c:marker>
            <c:symbol val="diamond"/>
            <c:size val="5"/>
            <c:spPr>
              <a:solidFill>
                <a:srgbClr val="63AAFE"/>
              </a:solidFill>
              <a:ln>
                <a:solidFill>
                  <a:srgbClr val="63AAFE"/>
                </a:solidFill>
                <a:prstDash val="solid"/>
              </a:ln>
              <a:effectLst>
                <a:outerShdw dist="35921" dir="2700000" algn="br">
                  <a:srgbClr val="000000"/>
                </a:outerShdw>
              </a:effectLst>
            </c:spPr>
          </c:marker>
          <c:xVal>
            <c:numRef>
              <c:f>nucs!$B$2:$B$520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nucs!$C$2:$C$520</c:f>
              <c:numCache>
                <c:formatCode>General</c:formatCode>
                <c:ptCount val="519"/>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pt idx="50">
                  <c:v>0.37003725572580792</c:v>
                </c:pt>
                <c:pt idx="51">
                  <c:v>0.37506980079301344</c:v>
                </c:pt>
                <c:pt idx="52">
                  <c:v>0.38003569061510589</c:v>
                </c:pt>
                <c:pt idx="53">
                  <c:v>0.38493580803002136</c:v>
                </c:pt>
                <c:pt idx="54">
                  <c:v>0.38977102418265058</c:v>
                </c:pt>
                <c:pt idx="55">
                  <c:v>0.39454219867971096</c:v>
                </c:pt>
                <c:pt idx="56">
                  <c:v>0.39925017974256821</c:v>
                </c:pt>
                <c:pt idx="57">
                  <c:v>0.40389580435803307</c:v>
                </c:pt>
                <c:pt idx="58">
                  <c:v>0.40847989842716159</c:v>
                </c:pt>
                <c:pt idx="59">
                  <c:v>0.41300327691208394</c:v>
                </c:pt>
                <c:pt idx="60">
                  <c:v>0.41746674398088868</c:v>
                </c:pt>
                <c:pt idx="61">
                  <c:v>0.42187109315058818</c:v>
                </c:pt>
                <c:pt idx="62">
                  <c:v>0.42621710742819036</c:v>
                </c:pt>
                <c:pt idx="63">
                  <c:v>0.4305055594499021</c:v>
                </c:pt>
                <c:pt idx="64">
                  <c:v>0.43473721161848872</c:v>
                </c:pt>
                <c:pt idx="65">
                  <c:v>0.43891281623881412</c:v>
                </c:pt>
                <c:pt idx="66">
                  <c:v>0.44303311565158621</c:v>
                </c:pt>
                <c:pt idx="67">
                  <c:v>0.44709884236533021</c:v>
                </c:pt>
                <c:pt idx="68">
                  <c:v>0.45111071918661449</c:v>
                </c:pt>
                <c:pt idx="69">
                  <c:v>0.45506945934855147</c:v>
                </c:pt>
                <c:pt idx="70">
                  <c:v>0.45897576663759621</c:v>
                </c:pt>
                <c:pt idx="71">
                  <c:v>0.46283033551866615</c:v>
                </c:pt>
                <c:pt idx="72">
                  <c:v>0.46663385125860329</c:v>
                </c:pt>
                <c:pt idx="73">
                  <c:v>0.47038699004800122</c:v>
                </c:pt>
                <c:pt idx="74">
                  <c:v>0.47409041912141836</c:v>
                </c:pt>
                <c:pt idx="75">
                  <c:v>0.47774479687599963</c:v>
                </c:pt>
                <c:pt idx="76">
                  <c:v>0.48135077298852613</c:v>
                </c:pt>
                <c:pt idx="77">
                  <c:v>0.48490898853091502</c:v>
                </c:pt>
                <c:pt idx="78">
                  <c:v>0.48842007608418991</c:v>
                </c:pt>
                <c:pt idx="79">
                  <c:v>0.49188465985094088</c:v>
                </c:pt>
                <c:pt idx="80">
                  <c:v>0.49530335576629575</c:v>
                </c:pt>
                <c:pt idx="81">
                  <c:v>0.49867677160742141</c:v>
                </c:pt>
                <c:pt idx="82">
                  <c:v>0.50200550710157432</c:v>
                </c:pt>
                <c:pt idx="83">
                  <c:v>0.5052901540327206</c:v>
                </c:pt>
                <c:pt idx="84">
                  <c:v>0.50853129634674321</c:v>
                </c:pt>
                <c:pt idx="85">
                  <c:v>0.51172951025525681</c:v>
                </c:pt>
                <c:pt idx="86">
                  <c:v>0.51488536433804621</c:v>
                </c:pt>
                <c:pt idx="87">
                  <c:v>0.51799941964414886</c:v>
                </c:pt>
                <c:pt idx="88">
                  <c:v>0.52107222979159884</c:v>
                </c:pt>
                <c:pt idx="89">
                  <c:v>0.52410434106584858</c:v>
                </c:pt>
                <c:pt idx="90">
                  <c:v>0.52709629251688828</c:v>
                </c:pt>
                <c:pt idx="91">
                  <c:v>0.53004861605507836</c:v>
                </c:pt>
                <c:pt idx="92">
                  <c:v>0.53296183654571216</c:v>
                </c:pt>
                <c:pt idx="93">
                  <c:v>0.53583647190232764</c:v>
                </c:pt>
                <c:pt idx="94">
                  <c:v>0.53867303317878146</c:v>
                </c:pt>
                <c:pt idx="95">
                  <c:v>0.54147202466010458</c:v>
                </c:pt>
                <c:pt idx="96">
                  <c:v>0.54423394395215463</c:v>
                </c:pt>
                <c:pt idx="97">
                  <c:v>0.54695928207007971</c:v>
                </c:pt>
                <c:pt idx="98">
                  <c:v>0.54964852352561233</c:v>
                </c:pt>
                <c:pt idx="99">
                  <c:v>0.55230214641320508</c:v>
                </c:pt>
                <c:pt idx="100">
                  <c:v>0.55492062249502694</c:v>
                </c:pt>
                <c:pt idx="101">
                  <c:v>0.55750441728483324</c:v>
                </c:pt>
                <c:pt idx="102">
                  <c:v>0.56005399013072521</c:v>
                </c:pt>
                <c:pt idx="103">
                  <c:v>0.56256979429681264</c:v>
                </c:pt>
                <c:pt idx="104">
                  <c:v>0.56505227704379535</c:v>
                </c:pt>
                <c:pt idx="105">
                  <c:v>0.56750187970847787</c:v>
                </c:pt>
                <c:pt idx="106">
                  <c:v>0.56991903778222996</c:v>
                </c:pt>
                <c:pt idx="107">
                  <c:v>0.57230418098840885</c:v>
                </c:pt>
                <c:pt idx="108">
                  <c:v>0.57465773335875525</c:v>
                </c:pt>
                <c:pt idx="109">
                  <c:v>0.57698011330877808</c:v>
                </c:pt>
                <c:pt idx="110">
                  <c:v>0.57927173371214058</c:v>
                </c:pt>
                <c:pt idx="111">
                  <c:v>0.58153300197406133</c:v>
                </c:pt>
                <c:pt idx="112">
                  <c:v>0.58376432010374235</c:v>
                </c:pt>
                <c:pt idx="113">
                  <c:v>0.58596608478583911</c:v>
                </c:pt>
                <c:pt idx="114">
                  <c:v>0.58813868745098286</c:v>
                </c:pt>
                <c:pt idx="115">
                  <c:v>0.59028251434536949</c:v>
                </c:pt>
                <c:pt idx="116">
                  <c:v>0.59239794659942657</c:v>
                </c:pt>
                <c:pt idx="117">
                  <c:v>0.59448536029557086</c:v>
                </c:pt>
                <c:pt idx="118">
                  <c:v>0.5965451265350683</c:v>
                </c:pt>
                <c:pt idx="119">
                  <c:v>0.59857761150400857</c:v>
                </c:pt>
                <c:pt idx="120">
                  <c:v>0.60058317653840598</c:v>
                </c:pt>
                <c:pt idx="121">
                  <c:v>0.6025621781884376</c:v>
                </c:pt>
                <c:pt idx="122">
                  <c:v>0.60451496828183127</c:v>
                </c:pt>
                <c:pt idx="123">
                  <c:v>0.60644189398641335</c:v>
                </c:pt>
                <c:pt idx="124">
                  <c:v>0.60834329787182884</c:v>
                </c:pt>
                <c:pt idx="125">
                  <c:v>0.6102195179704426</c:v>
                </c:pt>
                <c:pt idx="126">
                  <c:v>0.61207088783743635</c:v>
                </c:pt>
                <c:pt idx="127">
                  <c:v>0.61389773661010671</c:v>
                </c:pt>
                <c:pt idx="128">
                  <c:v>0.61570038906638025</c:v>
                </c:pt>
                <c:pt idx="129">
                  <c:v>0.61747916568255257</c:v>
                </c:pt>
                <c:pt idx="130">
                  <c:v>0.61923438269026265</c:v>
                </c:pt>
                <c:pt idx="131">
                  <c:v>0.62096635213271223</c:v>
                </c:pt>
                <c:pt idx="132">
                  <c:v>0.62267538192014182</c:v>
                </c:pt>
                <c:pt idx="133">
                  <c:v>0.62436177588457009</c:v>
                </c:pt>
                <c:pt idx="134">
                  <c:v>0.62602583383381027</c:v>
                </c:pt>
                <c:pt idx="135">
                  <c:v>0.62766785160476923</c:v>
                </c:pt>
                <c:pt idx="136">
                  <c:v>0.62928812111604226</c:v>
                </c:pt>
                <c:pt idx="137">
                  <c:v>0.63088693041980959</c:v>
                </c:pt>
                <c:pt idx="138">
                  <c:v>0.63246456375304749</c:v>
                </c:pt>
                <c:pt idx="139">
                  <c:v>0.63402130158805903</c:v>
                </c:pt>
                <c:pt idx="140">
                  <c:v>0.63555742068233723</c:v>
                </c:pt>
                <c:pt idx="141">
                  <c:v>0.63707319412776686</c:v>
                </c:pt>
                <c:pt idx="142">
                  <c:v>0.63856889139917483</c:v>
                </c:pt>
                <c:pt idx="143">
                  <c:v>0.6400447784022375</c:v>
                </c:pt>
                <c:pt idx="144">
                  <c:v>0.64150111752075389</c:v>
                </c:pt>
                <c:pt idx="145">
                  <c:v>0.64293816766329159</c:v>
                </c:pt>
                <c:pt idx="146">
                  <c:v>0.64435618430921637</c:v>
                </c:pt>
                <c:pt idx="147">
                  <c:v>0.64575541955411131</c:v>
                </c:pt>
                <c:pt idx="148">
                  <c:v>0.64713612215459382</c:v>
                </c:pt>
                <c:pt idx="149">
                  <c:v>0.64849853757254061</c:v>
                </c:pt>
                <c:pt idx="150">
                  <c:v>0.64984290801872535</c:v>
                </c:pt>
                <c:pt idx="151">
                  <c:v>0.6511694724958792</c:v>
                </c:pt>
                <c:pt idx="152">
                  <c:v>0.65247846684118072</c:v>
                </c:pt>
                <c:pt idx="153">
                  <c:v>0.65377012376818344</c:v>
                </c:pt>
                <c:pt idx="154">
                  <c:v>0.65504467290818746</c:v>
                </c:pt>
                <c:pt idx="155">
                  <c:v>0.65630234085106331</c:v>
                </c:pt>
                <c:pt idx="156">
                  <c:v>0.65754335118553553</c:v>
                </c:pt>
                <c:pt idx="157">
                  <c:v>0.65876792453893207</c:v>
                </c:pt>
                <c:pt idx="158">
                  <c:v>0.65997627861640762</c:v>
                </c:pt>
                <c:pt idx="159">
                  <c:v>0.66116862823964739</c:v>
                </c:pt>
                <c:pt idx="160">
                  <c:v>0.66234518538505804</c:v>
                </c:pt>
                <c:pt idx="161">
                  <c:v>0.66350615922145328</c:v>
                </c:pt>
                <c:pt idx="162">
                  <c:v>0.66465175614723926</c:v>
                </c:pt>
                <c:pt idx="163">
                  <c:v>0.66578217982710908</c:v>
                </c:pt>
                <c:pt idx="164">
                  <c:v>0.66689763122824974</c:v>
                </c:pt>
                <c:pt idx="165">
                  <c:v>0.66799830865607024</c:v>
                </c:pt>
                <c:pt idx="166">
                  <c:v>0.66908440778945688</c:v>
                </c:pt>
                <c:pt idx="167">
                  <c:v>0.67015612171556049</c:v>
                </c:pt>
                <c:pt idx="168">
                  <c:v>0.67121364096412384</c:v>
                </c:pt>
                <c:pt idx="169">
                  <c:v>0.67225715354135418</c:v>
                </c:pt>
                <c:pt idx="170">
                  <c:v>0.67328684496334701</c:v>
                </c:pt>
                <c:pt idx="171">
                  <c:v>0.67430289828906698</c:v>
                </c:pt>
                <c:pt idx="172">
                  <c:v>0.67530549415289254</c:v>
                </c:pt>
                <c:pt idx="173">
                  <c:v>0.67629481079672893</c:v>
                </c:pt>
                <c:pt idx="174">
                  <c:v>0.67727102410169637</c:v>
                </c:pt>
                <c:pt idx="175">
                  <c:v>0.67823430761939774</c:v>
                </c:pt>
                <c:pt idx="176">
                  <c:v>0.6791848326027734</c:v>
                </c:pt>
                <c:pt idx="177">
                  <c:v>0.68012276803654592</c:v>
                </c:pt>
                <c:pt idx="178">
                  <c:v>0.68104828066726297</c:v>
                </c:pt>
                <c:pt idx="179">
                  <c:v>0.68196153503294077</c:v>
                </c:pt>
                <c:pt idx="180">
                  <c:v>0.68286269349231621</c:v>
                </c:pt>
                <c:pt idx="181">
                  <c:v>0.68375191625371123</c:v>
                </c:pt>
                <c:pt idx="182">
                  <c:v>0.68462936140351416</c:v>
                </c:pt>
                <c:pt idx="183">
                  <c:v>0.68549518493428485</c:v>
                </c:pt>
                <c:pt idx="184">
                  <c:v>0.68634954077248711</c:v>
                </c:pt>
                <c:pt idx="185">
                  <c:v>0.6871925808058531</c:v>
                </c:pt>
                <c:pt idx="186">
                  <c:v>0.68802445491038722</c:v>
                </c:pt>
                <c:pt idx="187">
                  <c:v>0.68884531097701007</c:v>
                </c:pt>
                <c:pt idx="188">
                  <c:v>0.68965529493785083</c:v>
                </c:pt>
                <c:pt idx="189">
                  <c:v>0.69045455079219142</c:v>
                </c:pt>
                <c:pt idx="190">
                  <c:v>0.69124322063206667</c:v>
                </c:pt>
                <c:pt idx="191">
                  <c:v>0.69202144466752524</c:v>
                </c:pt>
                <c:pt idx="192">
                  <c:v>0.69278936125155643</c:v>
                </c:pt>
                <c:pt idx="193">
                  <c:v>0.69354710690468657</c:v>
                </c:pt>
                <c:pt idx="194">
                  <c:v>0.69429481633924972</c:v>
                </c:pt>
                <c:pt idx="195">
                  <c:v>0.69503262248333675</c:v>
                </c:pt>
                <c:pt idx="196">
                  <c:v>0.69576065650442775</c:v>
                </c:pt>
                <c:pt idx="197">
                  <c:v>0.69647904783271053</c:v>
                </c:pt>
                <c:pt idx="198">
                  <c:v>0.69718792418409115</c:v>
                </c:pt>
                <c:pt idx="199">
                  <c:v>0.69788741158289891</c:v>
                </c:pt>
                <c:pt idx="200">
                  <c:v>0.69857763438429166</c:v>
                </c:pt>
                <c:pt idx="201">
                  <c:v>0.69925871529636285</c:v>
                </c:pt>
                <c:pt idx="202">
                  <c:v>0.69993077540195758</c:v>
                </c:pt>
                <c:pt idx="203">
                  <c:v>0.70059393418019777</c:v>
                </c:pt>
                <c:pt idx="204">
                  <c:v>0.7012483095277241</c:v>
                </c:pt>
                <c:pt idx="205">
                  <c:v>0.7018940177796551</c:v>
                </c:pt>
                <c:pt idx="206">
                  <c:v>0.70253117373026941</c:v>
                </c:pt>
                <c:pt idx="207">
                  <c:v>0.70315989065341433</c:v>
                </c:pt>
                <c:pt idx="208">
                  <c:v>0.70378028032264317</c:v>
                </c:pt>
                <c:pt idx="209">
                  <c:v>0.70439245303108644</c:v>
                </c:pt>
                <c:pt idx="210">
                  <c:v>0.70499651761106041</c:v>
                </c:pt>
                <c:pt idx="211">
                  <c:v>0.70559258145341464</c:v>
                </c:pt>
                <c:pt idx="212">
                  <c:v>0.70618075052662432</c:v>
                </c:pt>
                <c:pt idx="213">
                  <c:v>0.7067611293956293</c:v>
                </c:pt>
                <c:pt idx="214">
                  <c:v>0.70733382124042377</c:v>
                </c:pt>
                <c:pt idx="215">
                  <c:v>0.70789892787439956</c:v>
                </c:pt>
                <c:pt idx="216">
                  <c:v>0.70845654976244676</c:v>
                </c:pt>
                <c:pt idx="217">
                  <c:v>0.70900678603881395</c:v>
                </c:pt>
                <c:pt idx="218">
                  <c:v>0.7095497345247328</c:v>
                </c:pt>
                <c:pt idx="219">
                  <c:v>0.71008549174580871</c:v>
                </c:pt>
                <c:pt idx="220">
                  <c:v>0.71061415294918084</c:v>
                </c:pt>
                <c:pt idx="221">
                  <c:v>0.7111358121204554</c:v>
                </c:pt>
                <c:pt idx="222">
                  <c:v>0.71165056200041477</c:v>
                </c:pt>
                <c:pt idx="223">
                  <c:v>0.71215849410150422</c:v>
                </c:pt>
                <c:pt idx="224">
                  <c:v>0.71265969872410184</c:v>
                </c:pt>
                <c:pt idx="225">
                  <c:v>0.71315426497257162</c:v>
                </c:pt>
                <c:pt idx="226">
                  <c:v>0.71364228077110492</c:v>
                </c:pt>
                <c:pt idx="227">
                  <c:v>0.71412383287935099</c:v>
                </c:pt>
                <c:pt idx="228">
                  <c:v>0.71459900690784195</c:v>
                </c:pt>
                <c:pt idx="229">
                  <c:v>0.71506788733321214</c:v>
                </c:pt>
                <c:pt idx="230">
                  <c:v>0.71553055751321659</c:v>
                </c:pt>
                <c:pt idx="231">
                  <c:v>0.71598709970155017</c:v>
                </c:pt>
                <c:pt idx="232">
                  <c:v>0.71643759506247118</c:v>
                </c:pt>
                <c:pt idx="233">
                  <c:v>0.71688212368523008</c:v>
                </c:pt>
                <c:pt idx="234">
                  <c:v>0.71732076459830851</c:v>
                </c:pt>
                <c:pt idx="235">
                  <c:v>0.71775359578346842</c:v>
                </c:pt>
                <c:pt idx="236">
                  <c:v>0.71818069418961616</c:v>
                </c:pt>
                <c:pt idx="237">
                  <c:v>0.71860213574648202</c:v>
                </c:pt>
                <c:pt idx="238">
                  <c:v>0.7190179953781195</c:v>
                </c:pt>
                <c:pt idx="239">
                  <c:v>0.71942834701622504</c:v>
                </c:pt>
                <c:pt idx="240">
                  <c:v>0.7198332636132817</c:v>
                </c:pt>
                <c:pt idx="241">
                  <c:v>0.72023281715552878</c:v>
                </c:pt>
                <c:pt idx="242">
                  <c:v>0.72062707867575937</c:v>
                </c:pt>
                <c:pt idx="243">
                  <c:v>0.72101611826594891</c:v>
                </c:pt>
                <c:pt idx="244">
                  <c:v>0.7214000050897158</c:v>
                </c:pt>
                <c:pt idx="245">
                  <c:v>0.72177880739461753</c:v>
                </c:pt>
                <c:pt idx="246">
                  <c:v>0.72215259252428377</c:v>
                </c:pt>
                <c:pt idx="247">
                  <c:v>0.72252142693038868</c:v>
                </c:pt>
                <c:pt idx="248">
                  <c:v>0.72288537618446491</c:v>
                </c:pt>
                <c:pt idx="249">
                  <c:v>0.72324450498956039</c:v>
                </c:pt>
                <c:pt idx="250">
                  <c:v>0.72359887719174198</c:v>
                </c:pt>
                <c:pt idx="251">
                  <c:v>0.72394855579144579</c:v>
                </c:pt>
                <c:pt idx="252">
                  <c:v>0.72429360295467693</c:v>
                </c:pt>
                <c:pt idx="253">
                  <c:v>0.72463408002406215</c:v>
                </c:pt>
                <c:pt idx="254">
                  <c:v>0.72497004752975513</c:v>
                </c:pt>
                <c:pt idx="255">
                  <c:v>0.72530156520019706</c:v>
                </c:pt>
                <c:pt idx="256">
                  <c:v>0.72562869197273594</c:v>
                </c:pt>
                <c:pt idx="257">
                  <c:v>0.72595148600410409</c:v>
                </c:pt>
                <c:pt idx="258">
                  <c:v>0.72627000468075709</c:v>
                </c:pt>
                <c:pt idx="259">
                  <c:v>0.72658430462907642</c:v>
                </c:pt>
                <c:pt idx="260">
                  <c:v>0.72689444172543638</c:v>
                </c:pt>
                <c:pt idx="261">
                  <c:v>0.72720047110613728</c:v>
                </c:pt>
                <c:pt idx="262">
                  <c:v>0.72750244717720869</c:v>
                </c:pt>
                <c:pt idx="263">
                  <c:v>0.72780042362408059</c:v>
                </c:pt>
                <c:pt idx="264">
                  <c:v>0.72809445342112844</c:v>
                </c:pt>
                <c:pt idx="265">
                  <c:v>0.72838458884109059</c:v>
                </c:pt>
                <c:pt idx="266">
                  <c:v>0.72867088146436121</c:v>
                </c:pt>
                <c:pt idx="267">
                  <c:v>0.72895338218816086</c:v>
                </c:pt>
                <c:pt idx="268">
                  <c:v>0.72923214123558455</c:v>
                </c:pt>
                <c:pt idx="269">
                  <c:v>0.72950720816453019</c:v>
                </c:pt>
                <c:pt idx="270">
                  <c:v>0.72977863187650982</c:v>
                </c:pt>
                <c:pt idx="271">
                  <c:v>0.73004646062534262</c:v>
                </c:pt>
                <c:pt idx="272">
                  <c:v>0.73031074202573365</c:v>
                </c:pt>
                <c:pt idx="273">
                  <c:v>0.73057152306173923</c:v>
                </c:pt>
                <c:pt idx="274">
                  <c:v>0.73082885009511911</c:v>
                </c:pt>
                <c:pt idx="275">
                  <c:v>0.73108276887357926</c:v>
                </c:pt>
                <c:pt idx="276">
                  <c:v>0.73133332453890454</c:v>
                </c:pt>
                <c:pt idx="277">
                  <c:v>0.73158056163498431</c:v>
                </c:pt>
                <c:pt idx="278">
                  <c:v>0.73182452411573129</c:v>
                </c:pt>
                <c:pt idx="279">
                  <c:v>0.73206525535289568</c:v>
                </c:pt>
                <c:pt idx="280">
                  <c:v>0.73230279814377575</c:v>
                </c:pt>
                <c:pt idx="281">
                  <c:v>0.73253719471882683</c:v>
                </c:pt>
                <c:pt idx="282">
                  <c:v>0.73276848674916839</c:v>
                </c:pt>
                <c:pt idx="283">
                  <c:v>0.73299671535399291</c:v>
                </c:pt>
                <c:pt idx="284">
                  <c:v>0.73322192110787543</c:v>
                </c:pt>
                <c:pt idx="285">
                  <c:v>0.73344414404798774</c:v>
                </c:pt>
                <c:pt idx="286">
                  <c:v>0.73366342368121551</c:v>
                </c:pt>
                <c:pt idx="287">
                  <c:v>0.73387979899118216</c:v>
                </c:pt>
                <c:pt idx="288">
                  <c:v>0.7340933084451795</c:v>
                </c:pt>
                <c:pt idx="289">
                  <c:v>0.73430399000100588</c:v>
                </c:pt>
                <c:pt idx="290">
                  <c:v>0.73451188111371524</c:v>
                </c:pt>
                <c:pt idx="291">
                  <c:v>0.73471701874227491</c:v>
                </c:pt>
                <c:pt idx="292">
                  <c:v>0.73491943935613713</c:v>
                </c:pt>
                <c:pt idx="293">
                  <c:v>0.73511917894172196</c:v>
                </c:pt>
                <c:pt idx="294">
                  <c:v>0.73531627300881486</c:v>
                </c:pt>
                <c:pt idx="295">
                  <c:v>0.73551075659688048</c:v>
                </c:pt>
                <c:pt idx="296">
                  <c:v>0.73570266428129094</c:v>
                </c:pt>
                <c:pt idx="297">
                  <c:v>0.73589203017947336</c:v>
                </c:pt>
                <c:pt idx="298">
                  <c:v>0.73607888795697529</c:v>
                </c:pt>
                <c:pt idx="299">
                  <c:v>0.736263270833449</c:v>
                </c:pt>
                <c:pt idx="300">
                  <c:v>0.73644521158855836</c:v>
                </c:pt>
                <c:pt idx="301">
                  <c:v>0.73662474256780552</c:v>
                </c:pt>
                <c:pt idx="302">
                  <c:v>0.73680189568828214</c:v>
                </c:pt>
                <c:pt idx="303">
                  <c:v>0.73697670244434255</c:v>
                </c:pt>
                <c:pt idx="304">
                  <c:v>0.73714919391320399</c:v>
                </c:pt>
                <c:pt idx="305">
                  <c:v>0.73731940076047064</c:v>
                </c:pt>
                <c:pt idx="306">
                  <c:v>0.73748735324558601</c:v>
                </c:pt>
                <c:pt idx="307">
                  <c:v>0.73765308122721196</c:v>
                </c:pt>
                <c:pt idx="308">
                  <c:v>0.73781661416853728</c:v>
                </c:pt>
                <c:pt idx="309">
                  <c:v>0.73797798114251545</c:v>
                </c:pt>
                <c:pt idx="310">
                  <c:v>0.73813721083703365</c:v>
                </c:pt>
                <c:pt idx="311">
                  <c:v>0.73829433156001256</c:v>
                </c:pt>
                <c:pt idx="312">
                  <c:v>0.73844937124443877</c:v>
                </c:pt>
                <c:pt idx="313">
                  <c:v>0.73860235745333136</c:v>
                </c:pt>
                <c:pt idx="314">
                  <c:v>0.73875331738464134</c:v>
                </c:pt>
                <c:pt idx="315">
                  <c:v>0.73890227787608764</c:v>
                </c:pt>
                <c:pt idx="316">
                  <c:v>0.73904926540992755</c:v>
                </c:pt>
                <c:pt idx="317">
                  <c:v>0.73919430611766535</c:v>
                </c:pt>
                <c:pt idx="318">
                  <c:v>0.73933742578469785</c:v>
                </c:pt>
                <c:pt idx="319">
                  <c:v>0.73947864985489831</c:v>
                </c:pt>
                <c:pt idx="320">
                  <c:v>0.73961800343514006</c:v>
                </c:pt>
                <c:pt idx="321">
                  <c:v>0.7397555112997598</c:v>
                </c:pt>
                <c:pt idx="322">
                  <c:v>0.73989119789496249</c:v>
                </c:pt>
                <c:pt idx="323">
                  <c:v>0.74002508734316685</c:v>
                </c:pt>
                <c:pt idx="324">
                  <c:v>0.74015720344729397</c:v>
                </c:pt>
                <c:pt idx="325">
                  <c:v>0.7402875696949992</c:v>
                </c:pt>
                <c:pt idx="326">
                  <c:v>0.7404162092628479</c:v>
                </c:pt>
                <c:pt idx="327">
                  <c:v>0.74054314502043517</c:v>
                </c:pt>
                <c:pt idx="328">
                  <c:v>0.74066839953445229</c:v>
                </c:pt>
                <c:pt idx="329">
                  <c:v>0.74079199507269833</c:v>
                </c:pt>
                <c:pt idx="330">
                  <c:v>0.74091395360803902</c:v>
                </c:pt>
                <c:pt idx="331">
                  <c:v>0.74103429682231281</c:v>
                </c:pt>
                <c:pt idx="332">
                  <c:v>0.74115304611018595</c:v>
                </c:pt>
                <c:pt idx="333">
                  <c:v>0.74127022258295583</c:v>
                </c:pt>
                <c:pt idx="334">
                  <c:v>0.74138584707230371</c:v>
                </c:pt>
                <c:pt idx="335">
                  <c:v>0.74149994013399911</c:v>
                </c:pt>
                <c:pt idx="336">
                  <c:v>0.74161252205155348</c:v>
                </c:pt>
                <c:pt idx="337">
                  <c:v>0.74172361283982635</c:v>
                </c:pt>
                <c:pt idx="338">
                  <c:v>0.74183323224858388</c:v>
                </c:pt>
                <c:pt idx="339">
                  <c:v>0.74194139976600959</c:v>
                </c:pt>
                <c:pt idx="340">
                  <c:v>0.74204813462216923</c:v>
                </c:pt>
                <c:pt idx="341">
                  <c:v>0.74215345579242964</c:v>
                </c:pt>
                <c:pt idx="342">
                  <c:v>0.74225738200083158</c:v>
                </c:pt>
                <c:pt idx="343">
                  <c:v>0.74235993172341919</c:v>
                </c:pt>
                <c:pt idx="344">
                  <c:v>0.74246112319152446</c:v>
                </c:pt>
                <c:pt idx="345">
                  <c:v>0.74256097439500823</c:v>
                </c:pt>
                <c:pt idx="346">
                  <c:v>0.74265950308545847</c:v>
                </c:pt>
                <c:pt idx="347">
                  <c:v>0.74275672677934634</c:v>
                </c:pt>
                <c:pt idx="348">
                  <c:v>0.74285266276114026</c:v>
                </c:pt>
                <c:pt idx="349">
                  <c:v>0.74294732808637831</c:v>
                </c:pt>
                <c:pt idx="350">
                  <c:v>0.74304073958470118</c:v>
                </c:pt>
                <c:pt idx="351">
                  <c:v>0.74313291386284341</c:v>
                </c:pt>
                <c:pt idx="352">
                  <c:v>0.74322386730758605</c:v>
                </c:pt>
                <c:pt idx="353">
                  <c:v>0.74331361608867008</c:v>
                </c:pt>
                <c:pt idx="354">
                  <c:v>0.74340217616167059</c:v>
                </c:pt>
                <c:pt idx="355">
                  <c:v>0.74348956327083393</c:v>
                </c:pt>
                <c:pt idx="356">
                  <c:v>0.74357579295187615</c:v>
                </c:pt>
                <c:pt idx="357">
                  <c:v>0.74366088053474566</c:v>
                </c:pt>
                <c:pt idx="358">
                  <c:v>0.74374484114634776</c:v>
                </c:pt>
                <c:pt idx="359">
                  <c:v>0.74382768971323476</c:v>
                </c:pt>
                <c:pt idx="360">
                  <c:v>0.74390944096425871</c:v>
                </c:pt>
                <c:pt idx="361">
                  <c:v>0.74399010943319077</c:v>
                </c:pt>
                <c:pt idx="362">
                  <c:v>0.74406970946130468</c:v>
                </c:pt>
                <c:pt idx="363">
                  <c:v>0.744148255199926</c:v>
                </c:pt>
                <c:pt idx="364">
                  <c:v>0.74422576061294854</c:v>
                </c:pt>
                <c:pt idx="365">
                  <c:v>0.74430223947931662</c:v>
                </c:pt>
                <c:pt idx="366">
                  <c:v>0.74437770539547432</c:v>
                </c:pt>
                <c:pt idx="367">
                  <c:v>0.74445217177778356</c:v>
                </c:pt>
                <c:pt idx="368">
                  <c:v>0.74452565186490827</c:v>
                </c:pt>
                <c:pt idx="369">
                  <c:v>0.74459815872016866</c:v>
                </c:pt>
                <c:pt idx="370">
                  <c:v>0.74466970523386322</c:v>
                </c:pt>
                <c:pt idx="371">
                  <c:v>0.74474030412556069</c:v>
                </c:pt>
                <c:pt idx="372">
                  <c:v>0.74480996794636101</c:v>
                </c:pt>
                <c:pt idx="373">
                  <c:v>0.74487870908112686</c:v>
                </c:pt>
                <c:pt idx="374">
                  <c:v>0.7449465397506857</c:v>
                </c:pt>
                <c:pt idx="375">
                  <c:v>0.74501347201400159</c:v>
                </c:pt>
                <c:pt idx="376">
                  <c:v>0.74507951777032</c:v>
                </c:pt>
                <c:pt idx="377">
                  <c:v>0.7451446887612827</c:v>
                </c:pt>
                <c:pt idx="378">
                  <c:v>0.7452089965730152</c:v>
                </c:pt>
                <c:pt idx="379">
                  <c:v>0.74527245263818676</c:v>
                </c:pt>
                <c:pt idx="380">
                  <c:v>0.74533506823804285</c:v>
                </c:pt>
                <c:pt idx="381">
                  <c:v>0.7453968545044104</c:v>
                </c:pt>
                <c:pt idx="382">
                  <c:v>0.74545782242167746</c:v>
                </c:pt>
                <c:pt idx="383">
                  <c:v>0.74551798282874526</c:v>
                </c:pt>
                <c:pt idx="384">
                  <c:v>0.74557734642095597</c:v>
                </c:pt>
                <c:pt idx="385">
                  <c:v>0.74563592375199317</c:v>
                </c:pt>
                <c:pt idx="386">
                  <c:v>0.74569372523575916</c:v>
                </c:pt>
                <c:pt idx="387">
                  <c:v>0.74575076114822525</c:v>
                </c:pt>
                <c:pt idx="388">
                  <c:v>0.74580704162925959</c:v>
                </c:pt>
                <c:pt idx="389">
                  <c:v>0.74586257668442923</c:v>
                </c:pt>
                <c:pt idx="390">
                  <c:v>0.74591737618677911</c:v>
                </c:pt>
                <c:pt idx="391">
                  <c:v>0.74597144987858732</c:v>
                </c:pt>
                <c:pt idx="392">
                  <c:v>0.74602480737309695</c:v>
                </c:pt>
                <c:pt idx="393">
                  <c:v>0.7460774581562255</c:v>
                </c:pt>
                <c:pt idx="394">
                  <c:v>0.74612941158825086</c:v>
                </c:pt>
                <c:pt idx="395">
                  <c:v>0.7461806769054754</c:v>
                </c:pt>
                <c:pt idx="396">
                  <c:v>0.74623126322186839</c:v>
                </c:pt>
                <c:pt idx="397">
                  <c:v>0.74628117953068607</c:v>
                </c:pt>
                <c:pt idx="398">
                  <c:v>0.74633043470607019</c:v>
                </c:pt>
                <c:pt idx="399">
                  <c:v>0.7463790375046262</c:v>
                </c:pt>
                <c:pt idx="400">
                  <c:v>0.74642699656697964</c:v>
                </c:pt>
                <c:pt idx="401">
                  <c:v>0.74647432041931239</c:v>
                </c:pt>
                <c:pt idx="402">
                  <c:v>0.7465210174748782</c:v>
                </c:pt>
                <c:pt idx="403">
                  <c:v>0.74656709603549909</c:v>
                </c:pt>
                <c:pt idx="404">
                  <c:v>0.74661256429304035</c:v>
                </c:pt>
                <c:pt idx="405">
                  <c:v>0.74665743033086751</c:v>
                </c:pt>
                <c:pt idx="406">
                  <c:v>0.74670170212528331</c:v>
                </c:pt>
                <c:pt idx="407">
                  <c:v>0.74674538754694564</c:v>
                </c:pt>
                <c:pt idx="408">
                  <c:v>0.74678849436226669</c:v>
                </c:pt>
                <c:pt idx="409">
                  <c:v>0.74683103023479369</c:v>
                </c:pt>
                <c:pt idx="410">
                  <c:v>0.74687300272657176</c:v>
                </c:pt>
                <c:pt idx="411">
                  <c:v>0.74691441929948765</c:v>
                </c:pt>
                <c:pt idx="412">
                  <c:v>0.74695528731659677</c:v>
                </c:pt>
                <c:pt idx="413">
                  <c:v>0.74699561404343195</c:v>
                </c:pt>
                <c:pt idx="414">
                  <c:v>0.74703540664929546</c:v>
                </c:pt>
                <c:pt idx="415">
                  <c:v>0.74707467220853307</c:v>
                </c:pt>
                <c:pt idx="416">
                  <c:v>0.74711341770179196</c:v>
                </c:pt>
                <c:pt idx="417">
                  <c:v>0.74715165001726191</c:v>
                </c:pt>
                <c:pt idx="418">
                  <c:v>0.74718937595189971</c:v>
                </c:pt>
                <c:pt idx="419">
                  <c:v>0.74722660221263759</c:v>
                </c:pt>
                <c:pt idx="420">
                  <c:v>0.7472633354175755</c:v>
                </c:pt>
                <c:pt idx="421">
                  <c:v>0.74729958209715774</c:v>
                </c:pt>
                <c:pt idx="422">
                  <c:v>0.7473353486953338</c:v>
                </c:pt>
                <c:pt idx="423">
                  <c:v>0.74737064157070432</c:v>
                </c:pt>
                <c:pt idx="424">
                  <c:v>0.74740546699765131</c:v>
                </c:pt>
                <c:pt idx="425">
                  <c:v>0.74743983116745327</c:v>
                </c:pt>
                <c:pt idx="426">
                  <c:v>0.74747374018938662</c:v>
                </c:pt>
                <c:pt idx="427">
                  <c:v>0.74750720009181115</c:v>
                </c:pt>
                <c:pt idx="428">
                  <c:v>0.74754021682324212</c:v>
                </c:pt>
                <c:pt idx="429">
                  <c:v>0.74757279625340767</c:v>
                </c:pt>
                <c:pt idx="430">
                  <c:v>0.74760494417429224</c:v>
                </c:pt>
                <c:pt idx="431">
                  <c:v>0.74763666630116654</c:v>
                </c:pt>
                <c:pt idx="432">
                  <c:v>0.74766796827360316</c:v>
                </c:pt>
                <c:pt idx="433">
                  <c:v>0.74769885565647976</c:v>
                </c:pt>
                <c:pt idx="434">
                  <c:v>0.74772933394096797</c:v>
                </c:pt>
                <c:pt idx="435">
                  <c:v>0.74775940854550982</c:v>
                </c:pt>
                <c:pt idx="436">
                  <c:v>0.74778908481678064</c:v>
                </c:pt>
                <c:pt idx="437">
                  <c:v>0.74781836803064039</c:v>
                </c:pt>
                <c:pt idx="438">
                  <c:v>0.74784726339307084</c:v>
                </c:pt>
                <c:pt idx="439">
                  <c:v>0.74787577604110134</c:v>
                </c:pt>
                <c:pt idx="440">
                  <c:v>0.74790391104372222</c:v>
                </c:pt>
                <c:pt idx="441">
                  <c:v>0.74793167340278588</c:v>
                </c:pt>
                <c:pt idx="442">
                  <c:v>0.74795906805389578</c:v>
                </c:pt>
                <c:pt idx="443">
                  <c:v>0.74798609986728448</c:v>
                </c:pt>
                <c:pt idx="444">
                  <c:v>0.7480127736486788</c:v>
                </c:pt>
                <c:pt idx="445">
                  <c:v>0.74803909414015446</c:v>
                </c:pt>
                <c:pt idx="446">
                  <c:v>0.74806506602097944</c:v>
                </c:pt>
                <c:pt idx="447">
                  <c:v>0.7480906939084454</c:v>
                </c:pt>
                <c:pt idx="448">
                  <c:v>0.74811598235868859</c:v>
                </c:pt>
                <c:pt idx="449">
                  <c:v>0.74814093586750008</c:v>
                </c:pt>
                <c:pt idx="450">
                  <c:v>0.74816555887112512</c:v>
                </c:pt>
                <c:pt idx="451">
                  <c:v>0.74818985574705132</c:v>
                </c:pt>
                <c:pt idx="452">
                  <c:v>0.74821383081478721</c:v>
                </c:pt>
                <c:pt idx="453">
                  <c:v>0.74823748833663029</c:v>
                </c:pt>
                <c:pt idx="454">
                  <c:v>0.74826083251842457</c:v>
                </c:pt>
                <c:pt idx="455">
                  <c:v>0.74828386751030829</c:v>
                </c:pt>
                <c:pt idx="456">
                  <c:v>0.74830659740745165</c:v>
                </c:pt>
                <c:pt idx="457">
                  <c:v>0.74832902625078523</c:v>
                </c:pt>
                <c:pt idx="458">
                  <c:v>0.74835115802771801</c:v>
                </c:pt>
                <c:pt idx="459">
                  <c:v>0.7483729966728464</c:v>
                </c:pt>
                <c:pt idx="460">
                  <c:v>0.74839454606865363</c:v>
                </c:pt>
                <c:pt idx="461">
                  <c:v>0.74841581004620039</c:v>
                </c:pt>
                <c:pt idx="462">
                  <c:v>0.74843679238580507</c:v>
                </c:pt>
                <c:pt idx="463">
                  <c:v>0.74845749681771689</c:v>
                </c:pt>
                <c:pt idx="464">
                  <c:v>0.74847792702277804</c:v>
                </c:pt>
                <c:pt idx="465">
                  <c:v>0.74849808663307904</c:v>
                </c:pt>
                <c:pt idx="466">
                  <c:v>0.74851797923260355</c:v>
                </c:pt>
                <c:pt idx="467">
                  <c:v>0.74853760835786609</c:v>
                </c:pt>
                <c:pt idx="468">
                  <c:v>0.74855697749854067</c:v>
                </c:pt>
                <c:pt idx="469">
                  <c:v>0.74857609009808102</c:v>
                </c:pt>
                <c:pt idx="470">
                  <c:v>0.74859494955433303</c:v>
                </c:pt>
                <c:pt idx="471">
                  <c:v>0.74861355922013861</c:v>
                </c:pt>
                <c:pt idx="472">
                  <c:v>0.74863192240393184</c:v>
                </c:pt>
                <c:pt idx="473">
                  <c:v>0.74865004237032695</c:v>
                </c:pt>
                <c:pt idx="474">
                  <c:v>0.74866792234069912</c:v>
                </c:pt>
                <c:pt idx="475">
                  <c:v>0.74868556549375676</c:v>
                </c:pt>
                <c:pt idx="476">
                  <c:v>0.74870297496610705</c:v>
                </c:pt>
                <c:pt idx="477">
                  <c:v>0.74872015385281299</c:v>
                </c:pt>
                <c:pt idx="478">
                  <c:v>0.74873710520794412</c:v>
                </c:pt>
                <c:pt idx="479">
                  <c:v>0.74875383204511947</c:v>
                </c:pt>
                <c:pt idx="480">
                  <c:v>0.74877033733804288</c:v>
                </c:pt>
                <c:pt idx="481">
                  <c:v>0.74878662402103224</c:v>
                </c:pt>
                <c:pt idx="482">
                  <c:v>0.74880269498954077</c:v>
                </c:pt>
                <c:pt idx="483">
                  <c:v>0.74881855310067169</c:v>
                </c:pt>
                <c:pt idx="484">
                  <c:v>0.74883420117368671</c:v>
                </c:pt>
                <c:pt idx="485">
                  <c:v>0.74884964199050652</c:v>
                </c:pt>
                <c:pt idx="486">
                  <c:v>0.74886487829620607</c:v>
                </c:pt>
                <c:pt idx="487">
                  <c:v>0.74887991279950195</c:v>
                </c:pt>
                <c:pt idx="488">
                  <c:v>0.74889474817323443</c:v>
                </c:pt>
                <c:pt idx="489">
                  <c:v>0.74890938705484222</c:v>
                </c:pt>
                <c:pt idx="490">
                  <c:v>0.74892383204683177</c:v>
                </c:pt>
                <c:pt idx="491">
                  <c:v>0.74893808571723985</c:v>
                </c:pt>
                <c:pt idx="492">
                  <c:v>0.74895215060008957</c:v>
                </c:pt>
                <c:pt idx="493">
                  <c:v>0.74896602919584188</c:v>
                </c:pt>
                <c:pt idx="494">
                  <c:v>0.74897972397183898</c:v>
                </c:pt>
                <c:pt idx="495">
                  <c:v>0.74899323736274404</c:v>
                </c:pt>
                <c:pt idx="496">
                  <c:v>0.74900657177097296</c:v>
                </c:pt>
                <c:pt idx="497">
                  <c:v>0.74901972956712259</c:v>
                </c:pt>
                <c:pt idx="498">
                  <c:v>0.74903271309039132</c:v>
                </c:pt>
                <c:pt idx="499">
                  <c:v>0.7490455246489951</c:v>
                </c:pt>
                <c:pt idx="500">
                  <c:v>0.74905816652057811</c:v>
                </c:pt>
                <c:pt idx="501">
                  <c:v>0.74907064095261766</c:v>
                </c:pt>
                <c:pt idx="502">
                  <c:v>0.74908295016282322</c:v>
                </c:pt>
                <c:pt idx="503">
                  <c:v>0.74909509633953142</c:v>
                </c:pt>
                <c:pt idx="504">
                  <c:v>0.74910708164209439</c:v>
                </c:pt>
                <c:pt idx="505">
                  <c:v>0.74911890820126426</c:v>
                </c:pt>
                <c:pt idx="506">
                  <c:v>0.74913057811957151</c:v>
                </c:pt>
                <c:pt idx="507">
                  <c:v>0.74914209347169902</c:v>
                </c:pt>
                <c:pt idx="508">
                  <c:v>0.74915345630485097</c:v>
                </c:pt>
                <c:pt idx="509">
                  <c:v>0.74916466863911635</c:v>
                </c:pt>
                <c:pt idx="510">
                  <c:v>0.74917573246782865</c:v>
                </c:pt>
                <c:pt idx="511">
                  <c:v>0.74918664975791982</c:v>
                </c:pt>
                <c:pt idx="512">
                  <c:v>0.74919742245027021</c:v>
                </c:pt>
                <c:pt idx="513">
                  <c:v>0.74920805246005362</c:v>
                </c:pt>
                <c:pt idx="514">
                  <c:v>0.74921854167707735</c:v>
                </c:pt>
                <c:pt idx="515">
                  <c:v>0.74922889196611886</c:v>
                </c:pt>
                <c:pt idx="516">
                  <c:v>0.74923910516725678</c:v>
                </c:pt>
                <c:pt idx="517">
                  <c:v>0.74924918309619826</c:v>
                </c:pt>
                <c:pt idx="518">
                  <c:v>0.74925912754460156</c:v>
                </c:pt>
              </c:numCache>
            </c:numRef>
          </c:yVal>
          <c:smooth val="0"/>
          <c:extLst>
            <c:ext xmlns:c16="http://schemas.microsoft.com/office/drawing/2014/chart" uri="{C3380CC4-5D6E-409C-BE32-E72D297353CC}">
              <c16:uniqueId val="{00000000-A528-E14D-BF97-B1B4C775B3D7}"/>
            </c:ext>
          </c:extLst>
        </c:ser>
        <c:dLbls>
          <c:showLegendKey val="0"/>
          <c:showVal val="0"/>
          <c:showCatName val="0"/>
          <c:showSerName val="0"/>
          <c:showPercent val="0"/>
          <c:showBubbleSize val="0"/>
        </c:dLbls>
        <c:axId val="1347228767"/>
        <c:axId val="1"/>
      </c:scatterChart>
      <c:valAx>
        <c:axId val="1347228767"/>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347228767"/>
        <c:crosses val="autoZero"/>
        <c:crossBetween val="midCat"/>
      </c:valAx>
      <c:spPr>
        <a:solidFill>
          <a:srgbClr val="CDCDCD"/>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Verdana"/>
                <a:ea typeface="Verdana"/>
                <a:cs typeface="Verdana"/>
              </a:defRPr>
            </a:pPr>
            <a:r>
              <a:rPr lang="en-US" sz="1200" dirty="0"/>
              <a:t>Observed</a:t>
            </a:r>
            <a:r>
              <a:rPr lang="en-US" sz="1200" baseline="0" dirty="0"/>
              <a:t> divergence versus number of substitutions</a:t>
            </a:r>
            <a:endParaRPr lang="en-US" sz="1200" dirty="0"/>
          </a:p>
        </c:rich>
      </c:tx>
      <c:layout>
        <c:manualLayout>
          <c:xMode val="edge"/>
          <c:yMode val="edge"/>
          <c:x val="0.11675358710416782"/>
          <c:y val="5.1627726118031604E-2"/>
        </c:manualLayout>
      </c:layout>
      <c:overlay val="0"/>
      <c:spPr>
        <a:noFill/>
        <a:ln w="25400">
          <a:noFill/>
        </a:ln>
      </c:spPr>
    </c:title>
    <c:autoTitleDeleted val="0"/>
    <c:plotArea>
      <c:layout>
        <c:manualLayout>
          <c:layoutTarget val="inner"/>
          <c:xMode val="edge"/>
          <c:yMode val="edge"/>
          <c:x val="6.5808355030375271E-2"/>
          <c:y val="0.12189636406222014"/>
          <c:w val="0.90354746498271876"/>
          <c:h val="0.80135572670533606"/>
        </c:manualLayout>
      </c:layout>
      <c:scatterChart>
        <c:scatterStyle val="lineMarker"/>
        <c:varyColors val="0"/>
        <c:ser>
          <c:idx val="0"/>
          <c:order val="0"/>
          <c:tx>
            <c:strRef>
              <c:f>nucs!$C$1</c:f>
              <c:strCache>
                <c:ptCount val="1"/>
                <c:pt idx="0">
                  <c:v>Dobs Juke Cantor</c:v>
                </c:pt>
              </c:strCache>
            </c:strRef>
          </c:tx>
          <c:spPr>
            <a:ln w="28575">
              <a:noFill/>
            </a:ln>
          </c:spPr>
          <c:marker>
            <c:symbol val="diamond"/>
            <c:size val="5"/>
            <c:spPr>
              <a:solidFill>
                <a:srgbClr val="63AAFE"/>
              </a:solidFill>
              <a:ln>
                <a:solidFill>
                  <a:srgbClr val="63AAFE"/>
                </a:solidFill>
                <a:prstDash val="solid"/>
              </a:ln>
              <a:effectLst>
                <a:outerShdw dist="35921" dir="2700000" algn="br">
                  <a:srgbClr val="000000"/>
                </a:outerShdw>
              </a:effectLst>
            </c:spPr>
          </c:marker>
          <c:xVal>
            <c:numRef>
              <c:f>nucs!$B$2:$B$51</c:f>
              <c:numCache>
                <c:formatCode>General</c:formatCode>
                <c:ptCount val="50"/>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numCache>
            </c:numRef>
          </c:xVal>
          <c:yVal>
            <c:numRef>
              <c:f>nucs!$C$2:$C$51</c:f>
              <c:numCache>
                <c:formatCode>General</c:formatCode>
                <c:ptCount val="50"/>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numCache>
            </c:numRef>
          </c:yVal>
          <c:smooth val="0"/>
          <c:extLst>
            <c:ext xmlns:c16="http://schemas.microsoft.com/office/drawing/2014/chart" uri="{C3380CC4-5D6E-409C-BE32-E72D297353CC}">
              <c16:uniqueId val="{00000000-4B6C-4B46-B118-E7CBCEB05DF3}"/>
            </c:ext>
          </c:extLst>
        </c:ser>
        <c:dLbls>
          <c:showLegendKey val="0"/>
          <c:showVal val="0"/>
          <c:showCatName val="0"/>
          <c:showSerName val="0"/>
          <c:showPercent val="0"/>
          <c:showBubbleSize val="0"/>
        </c:dLbls>
        <c:axId val="1347258927"/>
        <c:axId val="1"/>
      </c:scatterChart>
      <c:valAx>
        <c:axId val="1347258927"/>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347258927"/>
        <c:crosses val="autoZero"/>
        <c:crossBetween val="midCat"/>
      </c:valAx>
      <c:spPr>
        <a:solidFill>
          <a:srgbClr val="CDCDCD"/>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dirty="0">
                <a:solidFill>
                  <a:srgbClr val="0070C0"/>
                </a:solidFill>
              </a:rPr>
              <a:t>2 </a:t>
            </a:r>
            <a:r>
              <a:rPr lang="en-US" sz="1600" dirty="0"/>
              <a:t>and </a:t>
            </a:r>
            <a:r>
              <a:rPr lang="en-US" sz="1600" dirty="0">
                <a:solidFill>
                  <a:schemeClr val="accent2">
                    <a:lumMod val="75000"/>
                  </a:schemeClr>
                </a:solidFill>
              </a:rPr>
              <a:t>4</a:t>
            </a:r>
            <a:r>
              <a:rPr lang="en-US" sz="1600" dirty="0"/>
              <a:t> letter</a:t>
            </a:r>
            <a:r>
              <a:rPr lang="en-US" sz="1600" baseline="0" dirty="0"/>
              <a:t> alphabet  -</a:t>
            </a:r>
          </a:p>
          <a:p>
            <a:pPr>
              <a:defRPr sz="1400" b="0" i="0" u="none" strike="noStrike" kern="1200" spc="0" baseline="0">
                <a:solidFill>
                  <a:schemeClr val="tx1"/>
                </a:solidFill>
                <a:latin typeface="+mn-lt"/>
                <a:ea typeface="+mn-ea"/>
                <a:cs typeface="+mn-cs"/>
              </a:defRPr>
            </a:pPr>
            <a:r>
              <a:rPr lang="en-US" sz="1600" baseline="0" dirty="0"/>
              <a:t>Observed Distance versus Substitutions/site </a:t>
            </a:r>
            <a:endParaRPr lang="en-US" sz="1600" dirty="0"/>
          </a:p>
        </c:rich>
      </c:tx>
      <c:overlay val="0"/>
      <c:spPr>
        <a:noFill/>
        <a:ln>
          <a:noFill/>
        </a:ln>
        <a:effectLst/>
      </c:spPr>
    </c:title>
    <c:autoTitleDeleted val="0"/>
    <c:plotArea>
      <c:layout/>
      <c:scatterChart>
        <c:scatterStyle val="lineMarker"/>
        <c:varyColors val="0"/>
        <c:ser>
          <c:idx val="0"/>
          <c:order val="0"/>
          <c:tx>
            <c:strRef>
              <c:f>Sheet3!$C$1</c:f>
              <c:strCache>
                <c:ptCount val="1"/>
                <c:pt idx="0">
                  <c:v>Dobs Juke Cantor</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Sheet3!$B$2:$B$520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Sheet3!$C$2:$C$520</c:f>
              <c:numCache>
                <c:formatCode>General</c:formatCode>
                <c:ptCount val="519"/>
                <c:pt idx="0">
                  <c:v>9.9006633466223737E-3</c:v>
                </c:pt>
                <c:pt idx="1">
                  <c:v>1.9605280423838412E-2</c:v>
                </c:pt>
                <c:pt idx="2">
                  <c:v>2.911773320787564E-2</c:v>
                </c:pt>
                <c:pt idx="3">
                  <c:v>3.8441826806682122E-2</c:v>
                </c:pt>
                <c:pt idx="4">
                  <c:v>4.7581290982020241E-2</c:v>
                </c:pt>
                <c:pt idx="5">
                  <c:v>5.6539781641421261E-2</c:v>
                </c:pt>
                <c:pt idx="6">
                  <c:v>6.5320882300597072E-2</c:v>
                </c:pt>
                <c:pt idx="7">
                  <c:v>7.3928105516894327E-2</c:v>
                </c:pt>
                <c:pt idx="8">
                  <c:v>8.2364894294363999E-2</c:v>
                </c:pt>
                <c:pt idx="9">
                  <c:v>9.063462346100909E-2</c:v>
                </c:pt>
                <c:pt idx="10">
                  <c:v>9.8740601018760754E-2</c:v>
                </c:pt>
                <c:pt idx="11">
                  <c:v>0.10668606946672327</c:v>
                </c:pt>
                <c:pt idx="12">
                  <c:v>0.11447420709821682</c:v>
                </c:pt>
                <c:pt idx="13">
                  <c:v>0.12210812927213727</c:v>
                </c:pt>
                <c:pt idx="14">
                  <c:v>0.12959088965914106</c:v>
                </c:pt>
                <c:pt idx="15">
                  <c:v>0.13692548146315453</c:v>
                </c:pt>
                <c:pt idx="16">
                  <c:v>0.14411483861869517</c:v>
                </c:pt>
                <c:pt idx="17">
                  <c:v>0.15116183696448449</c:v>
                </c:pt>
                <c:pt idx="18">
                  <c:v>0.15806929539382208</c:v>
                </c:pt>
                <c:pt idx="19">
                  <c:v>0.16483997698218039</c:v>
                </c:pt>
                <c:pt idx="20">
                  <c:v>0.17147659009247163</c:v>
                </c:pt>
                <c:pt idx="21">
                  <c:v>0.17798178945842935</c:v>
                </c:pt>
                <c:pt idx="22">
                  <c:v>0.18435817724653708</c:v>
                </c:pt>
                <c:pt idx="23">
                  <c:v>0.19060830409692964</c:v>
                </c:pt>
                <c:pt idx="24">
                  <c:v>0.19673467014368334</c:v>
                </c:pt>
                <c:pt idx="25">
                  <c:v>0.20273972601490287</c:v>
                </c:pt>
                <c:pt idx="26">
                  <c:v>0.20862587381300524</c:v>
                </c:pt>
                <c:pt idx="27">
                  <c:v>0.21439546807559262</c:v>
                </c:pt>
                <c:pt idx="28">
                  <c:v>0.22005081671729904</c:v>
                </c:pt>
                <c:pt idx="29">
                  <c:v>0.22559418195298686</c:v>
                </c:pt>
                <c:pt idx="30">
                  <c:v>0.23102778120266282</c:v>
                </c:pt>
                <c:pt idx="31">
                  <c:v>0.23635378797847578</c:v>
                </c:pt>
                <c:pt idx="32">
                  <c:v>0.24157433275415047</c:v>
                </c:pt>
                <c:pt idx="33">
                  <c:v>0.24669150381720528</c:v>
                </c:pt>
                <c:pt idx="34">
                  <c:v>0.25170734810429529</c:v>
                </c:pt>
                <c:pt idx="35">
                  <c:v>0.25662387202001424</c:v>
                </c:pt>
                <c:pt idx="36">
                  <c:v>0.26144304223948289</c:v>
                </c:pt>
                <c:pt idx="37">
                  <c:v>0.26616678649504544</c:v>
                </c:pt>
                <c:pt idx="38">
                  <c:v>0.2707969943473883</c:v>
                </c:pt>
                <c:pt idx="39">
                  <c:v>0.27533551794138933</c:v>
                </c:pt>
                <c:pt idx="40">
                  <c:v>0.27978417274700046</c:v>
                </c:pt>
                <c:pt idx="41">
                  <c:v>0.28414473828546027</c:v>
                </c:pt>
                <c:pt idx="42">
                  <c:v>0.28841895884112567</c:v>
                </c:pt>
                <c:pt idx="43">
                  <c:v>0.29260854415920945</c:v>
                </c:pt>
                <c:pt idx="44">
                  <c:v>0.2967151701297005</c:v>
                </c:pt>
                <c:pt idx="45">
                  <c:v>0.30074047945774302</c:v>
                </c:pt>
                <c:pt idx="46">
                  <c:v>0.30468608232073957</c:v>
                </c:pt>
                <c:pt idx="47">
                  <c:v>0.30855355701244408</c:v>
                </c:pt>
                <c:pt idx="48">
                  <c:v>0.31234445057430033</c:v>
                </c:pt>
                <c:pt idx="49">
                  <c:v>0.31606027941427894</c:v>
                </c:pt>
                <c:pt idx="50">
                  <c:v>0.31970252991346093</c:v>
                </c:pt>
                <c:pt idx="51">
                  <c:v>0.32327265902060998</c:v>
                </c:pt>
                <c:pt idx="52">
                  <c:v>0.32677209483497138</c:v>
                </c:pt>
                <c:pt idx="53">
                  <c:v>0.3302022371775305</c:v>
                </c:pt>
                <c:pt idx="54">
                  <c:v>0.33356445815096031</c:v>
                </c:pt>
                <c:pt idx="55">
                  <c:v>0.33686010268848032</c:v>
                </c:pt>
                <c:pt idx="56">
                  <c:v>0.34009048909184814</c:v>
                </c:pt>
                <c:pt idx="57">
                  <c:v>0.34325690955869748</c:v>
                </c:pt>
                <c:pt idx="58">
                  <c:v>0.34636063069943446</c:v>
                </c:pt>
                <c:pt idx="59">
                  <c:v>0.34940289404389901</c:v>
                </c:pt>
                <c:pt idx="60">
                  <c:v>0.35238491653799298</c:v>
                </c:pt>
                <c:pt idx="61">
                  <c:v>0.35530789103047478</c:v>
                </c:pt>
                <c:pt idx="62">
                  <c:v>0.35817298675011489</c:v>
                </c:pt>
                <c:pt idx="63">
                  <c:v>0.36098134977340302</c:v>
                </c:pt>
                <c:pt idx="64">
                  <c:v>0.36373410348299379</c:v>
                </c:pt>
                <c:pt idx="65">
                  <c:v>0.36643234901707489</c:v>
                </c:pt>
                <c:pt idx="66">
                  <c:v>0.36907716570983706</c:v>
                </c:pt>
                <c:pt idx="67">
                  <c:v>0.3716696115232222</c:v>
                </c:pt>
                <c:pt idx="68">
                  <c:v>0.37421072347012185</c:v>
                </c:pt>
                <c:pt idx="69">
                  <c:v>0.37670151802919688</c:v>
                </c:pt>
                <c:pt idx="70">
                  <c:v>0.3791429915514819</c:v>
                </c:pt>
                <c:pt idx="71">
                  <c:v>0.38153612065893922</c:v>
                </c:pt>
                <c:pt idx="72">
                  <c:v>0.3838818626351207</c:v>
                </c:pt>
                <c:pt idx="73">
                  <c:v>0.38618115580809376</c:v>
                </c:pt>
                <c:pt idx="74">
                  <c:v>0.38843491992578516</c:v>
                </c:pt>
                <c:pt idx="75">
                  <c:v>0.39064405652389272</c:v>
                </c:pt>
                <c:pt idx="76">
                  <c:v>0.39280944928651113</c:v>
                </c:pt>
                <c:pt idx="77">
                  <c:v>0.39493196439961775</c:v>
                </c:pt>
                <c:pt idx="78">
                  <c:v>0.39701245089755838</c:v>
                </c:pt>
                <c:pt idx="79">
                  <c:v>0.39905174100267238</c:v>
                </c:pt>
                <c:pt idx="80">
                  <c:v>0.40105065045819277</c:v>
                </c:pt>
                <c:pt idx="81">
                  <c:v>0.40300997885455414</c:v>
                </c:pt>
                <c:pt idx="82">
                  <c:v>0.40493050994923985</c:v>
                </c:pt>
                <c:pt idx="83">
                  <c:v>0.40681301198029513</c:v>
                </c:pt>
                <c:pt idx="84">
                  <c:v>0.40865823797363277</c:v>
                </c:pt>
                <c:pt idx="85">
                  <c:v>0.4104669260442535</c:v>
                </c:pt>
                <c:pt idx="86">
                  <c:v>0.41223979969150165</c:v>
                </c:pt>
                <c:pt idx="87">
                  <c:v>0.41397756808847486</c:v>
                </c:pt>
                <c:pt idx="88">
                  <c:v>0.41568092636570231</c:v>
                </c:pt>
                <c:pt idx="89">
                  <c:v>0.41735055588920683</c:v>
                </c:pt>
                <c:pt idx="90">
                  <c:v>0.4189871245330597</c:v>
                </c:pt>
                <c:pt idx="91">
                  <c:v>0.42059128694653974</c:v>
                </c:pt>
                <c:pt idx="92">
                  <c:v>0.42216368481600142</c:v>
                </c:pt>
                <c:pt idx="93">
                  <c:v>0.42370494712155815</c:v>
                </c:pt>
                <c:pt idx="94">
                  <c:v>0.42521569038868257</c:v>
                </c:pt>
                <c:pt idx="95">
                  <c:v>0.42669651893482502</c:v>
                </c:pt>
                <c:pt idx="96">
                  <c:v>0.42814802511114863</c:v>
                </c:pt>
                <c:pt idx="97">
                  <c:v>0.42957078953947758</c:v>
                </c:pt>
                <c:pt idx="98">
                  <c:v>0.4309653813445537</c:v>
                </c:pt>
                <c:pt idx="99">
                  <c:v>0.43233235838169376</c:v>
                </c:pt>
                <c:pt idx="100">
                  <c:v>0.43367226745993925</c:v>
                </c:pt>
                <c:pt idx="101">
                  <c:v>0.43498564456078714</c:v>
                </c:pt>
                <c:pt idx="102">
                  <c:v>0.4362730150525897</c:v>
                </c:pt>
                <c:pt idx="103">
                  <c:v>0.43753489390070888</c:v>
                </c:pt>
                <c:pt idx="104">
                  <c:v>0.43877178587350912</c:v>
                </c:pt>
                <c:pt idx="105">
                  <c:v>0.43998418574427173</c:v>
                </c:pt>
                <c:pt idx="106">
                  <c:v>0.44117257848911051</c:v>
                </c:pt>
                <c:pt idx="107">
                  <c:v>0.44233743948096882</c:v>
                </c:pt>
                <c:pt idx="108">
                  <c:v>0.44347923467977513</c:v>
                </c:pt>
                <c:pt idx="109">
                  <c:v>0.44459842081883316</c:v>
                </c:pt>
                <c:pt idx="110">
                  <c:v>0.44569544558752111</c:v>
                </c:pt>
                <c:pt idx="111">
                  <c:v>0.44677074781037368</c:v>
                </c:pt>
                <c:pt idx="112">
                  <c:v>0.44782475762261759</c:v>
                </c:pt>
                <c:pt idx="113">
                  <c:v>0.44885789664223136</c:v>
                </c:pt>
                <c:pt idx="114">
                  <c:v>0.44987057813859821</c:v>
                </c:pt>
                <c:pt idx="115">
                  <c:v>0.4508632071978193</c:v>
                </c:pt>
                <c:pt idx="116">
                  <c:v>0.45183618088475358</c:v>
                </c:pt>
                <c:pt idx="117">
                  <c:v>0.45278988840184892</c:v>
                </c:pt>
                <c:pt idx="118">
                  <c:v>0.45372471124482844</c:v>
                </c:pt>
                <c:pt idx="119">
                  <c:v>0.45464102335529383</c:v>
                </c:pt>
                <c:pt idx="120">
                  <c:v>0.4555391912703069</c:v>
                </c:pt>
                <c:pt idx="121">
                  <c:v>0.45641957426900942</c:v>
                </c:pt>
                <c:pt idx="122">
                  <c:v>0.45728252451633944</c:v>
                </c:pt>
                <c:pt idx="123">
                  <c:v>0.45812838720390209</c:v>
                </c:pt>
                <c:pt idx="124">
                  <c:v>0.45895750068805069</c:v>
                </c:pt>
                <c:pt idx="125">
                  <c:v>0.45977019662523388</c:v>
                </c:pt>
                <c:pt idx="126">
                  <c:v>0.46056680010466261</c:v>
                </c:pt>
                <c:pt idx="127">
                  <c:v>0.4613476297783502</c:v>
                </c:pt>
                <c:pt idx="128">
                  <c:v>0.4621129979885773</c:v>
                </c:pt>
                <c:pt idx="129">
                  <c:v>0.46286321089283311</c:v>
                </c:pt>
                <c:pt idx="130">
                  <c:v>0.46359856858628229</c:v>
                </c:pt>
                <c:pt idx="131">
                  <c:v>0.46431936522180706</c:v>
                </c:pt>
                <c:pt idx="132">
                  <c:v>0.4650258891276724</c:v>
                </c:pt>
                <c:pt idx="133">
                  <c:v>0.46571842292286109</c:v>
                </c:pt>
                <c:pt idx="134">
                  <c:v>0.46639724363012519</c:v>
                </c:pt>
                <c:pt idx="135">
                  <c:v>0.46706262278679855</c:v>
                </c:pt>
                <c:pt idx="136">
                  <c:v>0.46771482655341584</c:v>
                </c:pt>
                <c:pt idx="137">
                  <c:v>0.46835411582017972</c:v>
                </c:pt>
                <c:pt idx="138">
                  <c:v>0.46898074631132092</c:v>
                </c:pt>
                <c:pt idx="139">
                  <c:v>0.46959496868739109</c:v>
                </c:pt>
                <c:pt idx="140">
                  <c:v>0.47019702864553037</c:v>
                </c:pt>
                <c:pt idx="141">
                  <c:v>0.47078716701774964</c:v>
                </c:pt>
                <c:pt idx="142">
                  <c:v>0.47136561986726638</c:v>
                </c:pt>
                <c:pt idx="143">
                  <c:v>0.47193261858293323</c:v>
                </c:pt>
                <c:pt idx="144">
                  <c:v>0.47248838997179643</c:v>
                </c:pt>
                <c:pt idx="145">
                  <c:v>0.47303315634982207</c:v>
                </c:pt>
                <c:pt idx="146">
                  <c:v>0.47356713563082486</c:v>
                </c:pt>
                <c:pt idx="147">
                  <c:v>0.47409054141363716</c:v>
                </c:pt>
                <c:pt idx="148">
                  <c:v>0.47460358306755079</c:v>
                </c:pt>
                <c:pt idx="149">
                  <c:v>0.47510646581606808</c:v>
                </c:pt>
                <c:pt idx="150">
                  <c:v>0.47559939081899355</c:v>
                </c:pt>
                <c:pt idx="151">
                  <c:v>0.47608255525290089</c:v>
                </c:pt>
                <c:pt idx="152">
                  <c:v>0.47655615239000582</c:v>
                </c:pt>
                <c:pt idx="153">
                  <c:v>0.47702037167547795</c:v>
                </c:pt>
                <c:pt idx="154">
                  <c:v>0.47747539880322115</c:v>
                </c:pt>
                <c:pt idx="155">
                  <c:v>0.47792141579015363</c:v>
                </c:pt>
                <c:pt idx="156">
                  <c:v>0.47835860104901712</c:v>
                </c:pt>
                <c:pt idx="157">
                  <c:v>0.47878712945974433</c:v>
                </c:pt>
                <c:pt idx="158">
                  <c:v>0.47920717243941346</c:v>
                </c:pt>
                <c:pt idx="159">
                  <c:v>0.47961889801081692</c:v>
                </c:pt>
                <c:pt idx="160">
                  <c:v>0.48002247086967309</c:v>
                </c:pt>
                <c:pt idx="161">
                  <c:v>0.48041805245050651</c:v>
                </c:pt>
                <c:pt idx="162">
                  <c:v>0.480805800991224</c:v>
                </c:pt>
                <c:pt idx="163">
                  <c:v>0.48118587159641196</c:v>
                </c:pt>
                <c:pt idx="164">
                  <c:v>0.48155841629938007</c:v>
                </c:pt>
                <c:pt idx="165">
                  <c:v>0.48192358412297681</c:v>
                </c:pt>
                <c:pt idx="166">
                  <c:v>0.48228152113920075</c:v>
                </c:pt>
                <c:pt idx="167">
                  <c:v>0.48263237052763075</c:v>
                </c:pt>
                <c:pt idx="168">
                  <c:v>0.48297627263270038</c:v>
                </c:pt>
                <c:pt idx="169">
                  <c:v>0.48331336501983702</c:v>
                </c:pt>
                <c:pt idx="170">
                  <c:v>0.48364378253049012</c:v>
                </c:pt>
                <c:pt idx="171">
                  <c:v>0.48396765733606967</c:v>
                </c:pt>
                <c:pt idx="172">
                  <c:v>0.48428511899081617</c:v>
                </c:pt>
                <c:pt idx="173">
                  <c:v>0.48459629448362451</c:v>
                </c:pt>
                <c:pt idx="174">
                  <c:v>0.48490130828884082</c:v>
                </c:pt>
                <c:pt idx="175">
                  <c:v>0.48520028241605406</c:v>
                </c:pt>
                <c:pt idx="176">
                  <c:v>0.48549333645890153</c:v>
                </c:pt>
                <c:pt idx="177">
                  <c:v>0.48578058764290777</c:v>
                </c:pt>
                <c:pt idx="178">
                  <c:v>0.48606215087237653</c:v>
                </c:pt>
                <c:pt idx="179">
                  <c:v>0.48633813877635373</c:v>
                </c:pt>
                <c:pt idx="180">
                  <c:v>0.48660866175368095</c:v>
                </c:pt>
                <c:pt idx="181">
                  <c:v>0.48687382801715606</c:v>
                </c:pt>
                <c:pt idx="182">
                  <c:v>0.48713374363682005</c:v>
                </c:pt>
                <c:pt idx="183">
                  <c:v>0.48738851258238641</c:v>
                </c:pt>
                <c:pt idx="184">
                  <c:v>0.48763823676483031</c:v>
                </c:pt>
                <c:pt idx="185">
                  <c:v>0.48788301607715445</c:v>
                </c:pt>
                <c:pt idx="186">
                  <c:v>0.48812294843434756</c:v>
                </c:pt>
                <c:pt idx="187">
                  <c:v>0.48835812981255156</c:v>
                </c:pt>
                <c:pt idx="188">
                  <c:v>0.48858865428745357</c:v>
                </c:pt>
                <c:pt idx="189">
                  <c:v>0.48881461407191723</c:v>
                </c:pt>
                <c:pt idx="190">
                  <c:v>0.4890360995528692</c:v>
                </c:pt>
                <c:pt idx="191">
                  <c:v>0.48925319932745509</c:v>
                </c:pt>
                <c:pt idx="192">
                  <c:v>0.4894660002384793</c:v>
                </c:pt>
                <c:pt idx="193">
                  <c:v>0.48967458740914377</c:v>
                </c:pt>
                <c:pt idx="194">
                  <c:v>0.48987904427709783</c:v>
                </c:pt>
                <c:pt idx="195">
                  <c:v>0.49007945262781488</c:v>
                </c:pt>
                <c:pt idx="196">
                  <c:v>0.49027589262730731</c:v>
                </c:pt>
                <c:pt idx="197">
                  <c:v>0.49046844285419422</c:v>
                </c:pt>
                <c:pt idx="198">
                  <c:v>0.49065718033113365</c:v>
                </c:pt>
                <c:pt idx="199">
                  <c:v>0.49084218055563295</c:v>
                </c:pt>
                <c:pt idx="200">
                  <c:v>0.49102351753024859</c:v>
                </c:pt>
                <c:pt idx="201">
                  <c:v>0.49120126379218831</c:v>
                </c:pt>
                <c:pt idx="202">
                  <c:v>0.49137549044232687</c:v>
                </c:pt>
                <c:pt idx="203">
                  <c:v>0.49154626717364736</c:v>
                </c:pt>
                <c:pt idx="204">
                  <c:v>0.49171366229911939</c:v>
                </c:pt>
                <c:pt idx="205">
                  <c:v>0.49187774277902507</c:v>
                </c:pt>
                <c:pt idx="206">
                  <c:v>0.49203857424774416</c:v>
                </c:pt>
                <c:pt idx="207">
                  <c:v>0.4921962210400086</c:v>
                </c:pt>
                <c:pt idx="208">
                  <c:v>0.49235074621663721</c:v>
                </c:pt>
                <c:pt idx="209">
                  <c:v>0.49250221158976115</c:v>
                </c:pt>
                <c:pt idx="210">
                  <c:v>0.49265067774754912</c:v>
                </c:pt>
                <c:pt idx="211">
                  <c:v>0.49279620407844382</c:v>
                </c:pt>
                <c:pt idx="212">
                  <c:v>0.49293884879491801</c:v>
                </c:pt>
                <c:pt idx="213">
                  <c:v>0.49307866895676022</c:v>
                </c:pt>
                <c:pt idx="214">
                  <c:v>0.4932157204938995</c:v>
                </c:pt>
                <c:pt idx="215">
                  <c:v>0.49335005822877809</c:v>
                </c:pt>
                <c:pt idx="216">
                  <c:v>0.49348173589828109</c:v>
                </c:pt>
                <c:pt idx="217">
                  <c:v>0.49361080617523206</c:v>
                </c:pt>
                <c:pt idx="218">
                  <c:v>0.4937373206894628</c:v>
                </c:pt>
                <c:pt idx="219">
                  <c:v>0.49386133004846572</c:v>
                </c:pt>
                <c:pt idx="220">
                  <c:v>0.49398288385763806</c:v>
                </c:pt>
                <c:pt idx="221">
                  <c:v>0.49410203074012415</c:v>
                </c:pt>
                <c:pt idx="222">
                  <c:v>0.49421881835626569</c:v>
                </c:pt>
                <c:pt idx="223">
                  <c:v>0.49433329342266624</c:v>
                </c:pt>
                <c:pt idx="224">
                  <c:v>0.49444550173087881</c:v>
                </c:pt>
                <c:pt idx="225">
                  <c:v>0.49455548816572276</c:v>
                </c:pt>
                <c:pt idx="226">
                  <c:v>0.4946632967232385</c:v>
                </c:pt>
                <c:pt idx="227">
                  <c:v>0.49476897052828656</c:v>
                </c:pt>
                <c:pt idx="228">
                  <c:v>0.49487255185179796</c:v>
                </c:pt>
                <c:pt idx="229">
                  <c:v>0.49497408212768318</c:v>
                </c:pt>
                <c:pt idx="230">
                  <c:v>0.49507360196940631</c:v>
                </c:pt>
                <c:pt idx="231">
                  <c:v>0.49517115118623106</c:v>
                </c:pt>
                <c:pt idx="232">
                  <c:v>0.49526676879914477</c:v>
                </c:pt>
                <c:pt idx="233">
                  <c:v>0.49536049305646757</c:v>
                </c:pt>
                <c:pt idx="234">
                  <c:v>0.49545236144915206</c:v>
                </c:pt>
                <c:pt idx="235">
                  <c:v>0.49554241072578015</c:v>
                </c:pt>
                <c:pt idx="236">
                  <c:v>0.49563067690726331</c:v>
                </c:pt>
                <c:pt idx="237">
                  <c:v>0.49571719530125091</c:v>
                </c:pt>
                <c:pt idx="238">
                  <c:v>0.49580200051625423</c:v>
                </c:pt>
                <c:pt idx="239">
                  <c:v>0.49588512647548993</c:v>
                </c:pt>
                <c:pt idx="240">
                  <c:v>0.49596660643045015</c:v>
                </c:pt>
                <c:pt idx="241">
                  <c:v>0.49604647297420323</c:v>
                </c:pt>
                <c:pt idx="242">
                  <c:v>0.49612475805443157</c:v>
                </c:pt>
                <c:pt idx="243">
                  <c:v>0.49620149298621113</c:v>
                </c:pt>
                <c:pt idx="244">
                  <c:v>0.49627670846453775</c:v>
                </c:pt>
                <c:pt idx="245">
                  <c:v>0.49635043457660566</c:v>
                </c:pt>
                <c:pt idx="246">
                  <c:v>0.49642270081384265</c:v>
                </c:pt>
                <c:pt idx="247">
                  <c:v>0.49649353608370722</c:v>
                </c:pt>
                <c:pt idx="248">
                  <c:v>0.49656296872125183</c:v>
                </c:pt>
                <c:pt idx="249">
                  <c:v>0.49663102650045721</c:v>
                </c:pt>
                <c:pt idx="250">
                  <c:v>0.49669773664534256</c:v>
                </c:pt>
                <c:pt idx="251">
                  <c:v>0.49676312584085525</c:v>
                </c:pt>
                <c:pt idx="252">
                  <c:v>0.49682722024354536</c:v>
                </c:pt>
                <c:pt idx="253">
                  <c:v>0.49689004549202864</c:v>
                </c:pt>
                <c:pt idx="254">
                  <c:v>0.49695162671724213</c:v>
                </c:pt>
                <c:pt idx="255">
                  <c:v>0.49701198855249695</c:v>
                </c:pt>
                <c:pt idx="256">
                  <c:v>0.49707115514333211</c:v>
                </c:pt>
                <c:pt idx="257">
                  <c:v>0.49712915015717285</c:v>
                </c:pt>
                <c:pt idx="258">
                  <c:v>0.4971859967927979</c:v>
                </c:pt>
                <c:pt idx="259">
                  <c:v>0.49724171778961956</c:v>
                </c:pt>
                <c:pt idx="260">
                  <c:v>0.49729633543677948</c:v>
                </c:pt>
                <c:pt idx="261">
                  <c:v>0.49734987158206473</c:v>
                </c:pt>
                <c:pt idx="262">
                  <c:v>0.49740234764064734</c:v>
                </c:pt>
                <c:pt idx="263">
                  <c:v>0.49745378460365036</c:v>
                </c:pt>
                <c:pt idx="264">
                  <c:v>0.49750420304654486</c:v>
                </c:pt>
                <c:pt idx="265">
                  <c:v>0.49755362313738022</c:v>
                </c:pt>
                <c:pt idx="266">
                  <c:v>0.49760206464485174</c:v>
                </c:pt>
                <c:pt idx="267">
                  <c:v>0.49764954694620828</c:v>
                </c:pt>
                <c:pt idx="268">
                  <c:v>0.49769608903500356</c:v>
                </c:pt>
                <c:pt idx="269">
                  <c:v>0.49774170952869362</c:v>
                </c:pt>
                <c:pt idx="270">
                  <c:v>0.49778642667608419</c:v>
                </c:pt>
                <c:pt idx="271">
                  <c:v>0.49783025836463052</c:v>
                </c:pt>
                <c:pt idx="272">
                  <c:v>0.49787322212759239</c:v>
                </c:pt>
                <c:pt idx="273">
                  <c:v>0.49791533515104791</c:v>
                </c:pt>
                <c:pt idx="274">
                  <c:v>0.49795661428076793</c:v>
                </c:pt>
                <c:pt idx="275">
                  <c:v>0.49799707602895471</c:v>
                </c:pt>
                <c:pt idx="276">
                  <c:v>0.49803673658084713</c:v>
                </c:pt>
                <c:pt idx="277">
                  <c:v>0.4980756118011947</c:v>
                </c:pt>
                <c:pt idx="278">
                  <c:v>0.49811371724060383</c:v>
                </c:pt>
                <c:pt idx="279">
                  <c:v>0.49815106814175847</c:v>
                </c:pt>
                <c:pt idx="280">
                  <c:v>0.49818767944551706</c:v>
                </c:pt>
                <c:pt idx="281">
                  <c:v>0.49822356579688926</c:v>
                </c:pt>
                <c:pt idx="282">
                  <c:v>0.49825874155089411</c:v>
                </c:pt>
                <c:pt idx="283">
                  <c:v>0.49829322077830224</c:v>
                </c:pt>
                <c:pt idx="284">
                  <c:v>0.49832701727126433</c:v>
                </c:pt>
                <c:pt idx="285">
                  <c:v>0.49836014454882815</c:v>
                </c:pt>
                <c:pt idx="286">
                  <c:v>0.49839261586234651</c:v>
                </c:pt>
                <c:pt idx="287">
                  <c:v>0.49842444420077775</c:v>
                </c:pt>
                <c:pt idx="288">
                  <c:v>0.49845564229588157</c:v>
                </c:pt>
                <c:pt idx="289">
                  <c:v>0.49848622262731201</c:v>
                </c:pt>
                <c:pt idx="290">
                  <c:v>0.4985161974276095</c:v>
                </c:pt>
                <c:pt idx="291">
                  <c:v>0.49854557868709365</c:v>
                </c:pt>
                <c:pt idx="292">
                  <c:v>0.49857437815866013</c:v>
                </c:pt>
                <c:pt idx="293">
                  <c:v>0.49860260736248152</c:v>
                </c:pt>
                <c:pt idx="294">
                  <c:v>0.49863027759061579</c:v>
                </c:pt>
                <c:pt idx="295">
                  <c:v>0.49865739991152302</c:v>
                </c:pt>
                <c:pt idx="296">
                  <c:v>0.49868398517449336</c:v>
                </c:pt>
                <c:pt idx="297">
                  <c:v>0.49871004401398639</c:v>
                </c:pt>
                <c:pt idx="298">
                  <c:v>0.4987355868538853</c:v>
                </c:pt>
                <c:pt idx="299">
                  <c:v>0.49876062391166676</c:v>
                </c:pt>
                <c:pt idx="300">
                  <c:v>0.49878516520248767</c:v>
                </c:pt>
                <c:pt idx="301">
                  <c:v>0.49880922054319149</c:v>
                </c:pt>
                <c:pt idx="302">
                  <c:v>0.49883279955623538</c:v>
                </c:pt>
                <c:pt idx="303">
                  <c:v>0.49885591167353888</c:v>
                </c:pt>
                <c:pt idx="304">
                  <c:v>0.49887856614025705</c:v>
                </c:pt>
                <c:pt idx="305">
                  <c:v>0.49890077201847871</c:v>
                </c:pt>
                <c:pt idx="306">
                  <c:v>0.49892253819085114</c:v>
                </c:pt>
                <c:pt idx="307">
                  <c:v>0.49894387336413359</c:v>
                </c:pt>
                <c:pt idx="308">
                  <c:v>0.4989647860726798</c:v>
                </c:pt>
                <c:pt idx="309">
                  <c:v>0.4989852846818521</c:v>
                </c:pt>
                <c:pt idx="310">
                  <c:v>0.49900537739136736</c:v>
                </c:pt>
                <c:pt idx="311">
                  <c:v>0.49902507223857739</c:v>
                </c:pt>
                <c:pt idx="312">
                  <c:v>0.49904437710168364</c:v>
                </c:pt>
                <c:pt idx="313">
                  <c:v>0.49906329970288876</c:v>
                </c:pt>
                <c:pt idx="314">
                  <c:v>0.4990818476114855</c:v>
                </c:pt>
                <c:pt idx="315">
                  <c:v>0.49910002824688465</c:v>
                </c:pt>
                <c:pt idx="316">
                  <c:v>0.49911784888158278</c:v>
                </c:pt>
                <c:pt idx="317">
                  <c:v>0.4991353166440714</c:v>
                </c:pt>
                <c:pt idx="318">
                  <c:v>0.49915243852168834</c:v>
                </c:pt>
                <c:pt idx="319">
                  <c:v>0.49916922136341302</c:v>
                </c:pt>
                <c:pt idx="320">
                  <c:v>0.49918567188260582</c:v>
                </c:pt>
                <c:pt idx="321">
                  <c:v>0.49920179665969383</c:v>
                </c:pt>
                <c:pt idx="322">
                  <c:v>0.49921760214480287</c:v>
                </c:pt>
                <c:pt idx="323">
                  <c:v>0.49923309466033772</c:v>
                </c:pt>
                <c:pt idx="324">
                  <c:v>0.49924828040351116</c:v>
                </c:pt>
                <c:pt idx="325">
                  <c:v>0.49926316544882299</c:v>
                </c:pt>
                <c:pt idx="326">
                  <c:v>0.49927775575048972</c:v>
                </c:pt>
                <c:pt idx="327">
                  <c:v>0.49929205714482655</c:v>
                </c:pt>
                <c:pt idx="328">
                  <c:v>0.49930607535258198</c:v>
                </c:pt>
                <c:pt idx="329">
                  <c:v>0.49931981598122605</c:v>
                </c:pt>
                <c:pt idx="330">
                  <c:v>0.49933328452719328</c:v>
                </c:pt>
                <c:pt idx="331">
                  <c:v>0.49934648637808177</c:v>
                </c:pt>
                <c:pt idx="332">
                  <c:v>0.49935942681480788</c:v>
                </c:pt>
                <c:pt idx="333">
                  <c:v>0.49937211101371876</c:v>
                </c:pt>
                <c:pt idx="334">
                  <c:v>0.49938454404866323</c:v>
                </c:pt>
                <c:pt idx="335">
                  <c:v>0.49939673089302095</c:v>
                </c:pt>
                <c:pt idx="336">
                  <c:v>0.49940867642169218</c:v>
                </c:pt>
                <c:pt idx="337">
                  <c:v>0.49942038541304767</c:v>
                </c:pt>
                <c:pt idx="338">
                  <c:v>0.4994318625508401</c:v>
                </c:pt>
                <c:pt idx="339">
                  <c:v>0.49944311242607758</c:v>
                </c:pt>
                <c:pt idx="340">
                  <c:v>0.4994541395388602</c:v>
                </c:pt>
                <c:pt idx="341">
                  <c:v>0.49946494830018018</c:v>
                </c:pt>
                <c:pt idx="342">
                  <c:v>0.49947554303368608</c:v>
                </c:pt>
                <c:pt idx="343">
                  <c:v>0.49948592797741259</c:v>
                </c:pt>
                <c:pt idx="344">
                  <c:v>0.49949610728547572</c:v>
                </c:pt>
                <c:pt idx="345">
                  <c:v>0.49950608502973437</c:v>
                </c:pt>
                <c:pt idx="346">
                  <c:v>0.49951586520141927</c:v>
                </c:pt>
                <c:pt idx="347">
                  <c:v>0.49952545171272955</c:v>
                </c:pt>
                <c:pt idx="348">
                  <c:v>0.49953484839839751</c:v>
                </c:pt>
                <c:pt idx="349">
                  <c:v>0.49954405901722271</c:v>
                </c:pt>
                <c:pt idx="350">
                  <c:v>0.4995530872535755</c:v>
                </c:pt>
                <c:pt idx="351">
                  <c:v>0.49956193671887084</c:v>
                </c:pt>
                <c:pt idx="352">
                  <c:v>0.49957061095301281</c:v>
                </c:pt>
                <c:pt idx="353">
                  <c:v>0.49957911342581068</c:v>
                </c:pt>
                <c:pt idx="354">
                  <c:v>0.49958744753836704</c:v>
                </c:pt>
                <c:pt idx="355">
                  <c:v>0.49959561662443791</c:v>
                </c:pt>
                <c:pt idx="356">
                  <c:v>0.49960362395176672</c:v>
                </c:pt>
                <c:pt idx="357">
                  <c:v>0.49961147272339118</c:v>
                </c:pt>
                <c:pt idx="358">
                  <c:v>0.49961916607892454</c:v>
                </c:pt>
                <c:pt idx="359">
                  <c:v>0.49962670709581164</c:v>
                </c:pt>
                <c:pt idx="360">
                  <c:v>0.49963409879055976</c:v>
                </c:pt>
                <c:pt idx="361">
                  <c:v>0.49964134411994532</c:v>
                </c:pt>
                <c:pt idx="362">
                  <c:v>0.49964844598219671</c:v>
                </c:pt>
                <c:pt idx="363">
                  <c:v>0.4996554072181536</c:v>
                </c:pt>
                <c:pt idx="364">
                  <c:v>0.49966223061240306</c:v>
                </c:pt>
                <c:pt idx="365">
                  <c:v>0.49966891889439385</c:v>
                </c:pt>
                <c:pt idx="366">
                  <c:v>0.49967547473952789</c:v>
                </c:pt>
                <c:pt idx="367">
                  <c:v>0.49968190077023072</c:v>
                </c:pt>
                <c:pt idx="368">
                  <c:v>0.49968819955700028</c:v>
                </c:pt>
                <c:pt idx="369">
                  <c:v>0.49969437361943519</c:v>
                </c:pt>
                <c:pt idx="370">
                  <c:v>0.49970042542724286</c:v>
                </c:pt>
                <c:pt idx="371">
                  <c:v>0.49970635740122699</c:v>
                </c:pt>
                <c:pt idx="372">
                  <c:v>0.49971217191425632</c:v>
                </c:pt>
                <c:pt idx="373">
                  <c:v>0.49971787129221362</c:v>
                </c:pt>
                <c:pt idx="374">
                  <c:v>0.49972345781492605</c:v>
                </c:pt>
                <c:pt idx="375">
                  <c:v>0.49972893371707716</c:v>
                </c:pt>
                <c:pt idx="376">
                  <c:v>0.49973430118910084</c:v>
                </c:pt>
                <c:pt idx="377">
                  <c:v>0.4997395623780575</c:v>
                </c:pt>
                <c:pt idx="378">
                  <c:v>0.4997447193884928</c:v>
                </c:pt>
                <c:pt idx="379">
                  <c:v>0.49974977428327966</c:v>
                </c:pt>
                <c:pt idx="380">
                  <c:v>0.49975472908444352</c:v>
                </c:pt>
                <c:pt idx="381">
                  <c:v>0.49975958577397078</c:v>
                </c:pt>
                <c:pt idx="382">
                  <c:v>0.49976434629460209</c:v>
                </c:pt>
                <c:pt idx="383">
                  <c:v>0.49976901255060918</c:v>
                </c:pt>
                <c:pt idx="384">
                  <c:v>0.49977358640855657</c:v>
                </c:pt>
                <c:pt idx="385">
                  <c:v>0.49977806969804855</c:v>
                </c:pt>
                <c:pt idx="386">
                  <c:v>0.49978246421246064</c:v>
                </c:pt>
                <c:pt idx="387">
                  <c:v>0.49978677170965713</c:v>
                </c:pt>
                <c:pt idx="388">
                  <c:v>0.49979099391269449</c:v>
                </c:pt>
                <c:pt idx="389">
                  <c:v>0.49979513251051011</c:v>
                </c:pt>
                <c:pt idx="390">
                  <c:v>0.49979918915859828</c:v>
                </c:pt>
                <c:pt idx="391">
                  <c:v>0.49980316547967246</c:v>
                </c:pt>
                <c:pt idx="392">
                  <c:v>0.49980706306431394</c:v>
                </c:pt>
                <c:pt idx="393">
                  <c:v>0.49981088347160868</c:v>
                </c:pt>
                <c:pt idx="394">
                  <c:v>0.49981462822977046</c:v>
                </c:pt>
                <c:pt idx="395">
                  <c:v>0.49981829883675244</c:v>
                </c:pt>
                <c:pt idx="396">
                  <c:v>0.49982189676084648</c:v>
                </c:pt>
                <c:pt idx="397">
                  <c:v>0.49982542344127007</c:v>
                </c:pt>
                <c:pt idx="398">
                  <c:v>0.49982888028874245</c:v>
                </c:pt>
                <c:pt idx="399">
                  <c:v>0.49983226868604874</c:v>
                </c:pt>
                <c:pt idx="400">
                  <c:v>0.49983558998859295</c:v>
                </c:pt>
                <c:pt idx="401">
                  <c:v>0.49983884552494046</c:v>
                </c:pt>
                <c:pt idx="402">
                  <c:v>0.49984203659734922</c:v>
                </c:pt>
                <c:pt idx="403">
                  <c:v>0.49984516448229066</c:v>
                </c:pt>
                <c:pt idx="404">
                  <c:v>0.49984823043096055</c:v>
                </c:pt>
                <c:pt idx="405">
                  <c:v>0.49985123566977918</c:v>
                </c:pt>
                <c:pt idx="406">
                  <c:v>0.49985418140088222</c:v>
                </c:pt>
                <c:pt idx="407">
                  <c:v>0.49985706880260128</c:v>
                </c:pt>
                <c:pt idx="408">
                  <c:v>0.49985989902993561</c:v>
                </c:pt>
                <c:pt idx="409">
                  <c:v>0.49986267321501393</c:v>
                </c:pt>
                <c:pt idx="410">
                  <c:v>0.49986539246754713</c:v>
                </c:pt>
                <c:pt idx="411">
                  <c:v>0.49986805787527261</c:v>
                </c:pt>
                <c:pt idx="412">
                  <c:v>0.49987067050438894</c:v>
                </c:pt>
                <c:pt idx="413">
                  <c:v>0.49987323139998263</c:v>
                </c:pt>
                <c:pt idx="414">
                  <c:v>0.49987574158644599</c:v>
                </c:pt>
                <c:pt idx="415">
                  <c:v>0.49987820206788719</c:v>
                </c:pt>
                <c:pt idx="416">
                  <c:v>0.49988061382853149</c:v>
                </c:pt>
                <c:pt idx="417">
                  <c:v>0.49988297783311542</c:v>
                </c:pt>
                <c:pt idx="418">
                  <c:v>0.49988529502727225</c:v>
                </c:pt>
                <c:pt idx="419">
                  <c:v>0.49988756633791054</c:v>
                </c:pt>
                <c:pt idx="420">
                  <c:v>0.49988979267358491</c:v>
                </c:pt>
                <c:pt idx="421">
                  <c:v>0.49989197492485926</c:v>
                </c:pt>
                <c:pt idx="422">
                  <c:v>0.49989411396466316</c:v>
                </c:pt>
                <c:pt idx="423">
                  <c:v>0.49989621064864115</c:v>
                </c:pt>
                <c:pt idx="424">
                  <c:v>0.49989826581549468</c:v>
                </c:pt>
                <c:pt idx="425">
                  <c:v>0.49990028028731792</c:v>
                </c:pt>
                <c:pt idx="426">
                  <c:v>0.49990225486992651</c:v>
                </c:pt>
                <c:pt idx="427">
                  <c:v>0.49990419035317979</c:v>
                </c:pt>
                <c:pt idx="428">
                  <c:v>0.49990608751129684</c:v>
                </c:pt>
                <c:pt idx="429">
                  <c:v>0.49990794710316622</c:v>
                </c:pt>
                <c:pt idx="430">
                  <c:v>0.49990976987264946</c:v>
                </c:pt>
                <c:pt idx="431">
                  <c:v>0.4999115565488787</c:v>
                </c:pt>
                <c:pt idx="432">
                  <c:v>0.49991330784654825</c:v>
                </c:pt>
                <c:pt idx="433">
                  <c:v>0.49991502446620045</c:v>
                </c:pt>
                <c:pt idx="434">
                  <c:v>0.4999167070945062</c:v>
                </c:pt>
                <c:pt idx="435">
                  <c:v>0.49991835640453908</c:v>
                </c:pt>
                <c:pt idx="436">
                  <c:v>0.49991997305604524</c:v>
                </c:pt>
                <c:pt idx="437">
                  <c:v>0.49992155769570673</c:v>
                </c:pt>
                <c:pt idx="438">
                  <c:v>0.49992311095740061</c:v>
                </c:pt>
                <c:pt idx="439">
                  <c:v>0.49992463346245225</c:v>
                </c:pt>
                <c:pt idx="440">
                  <c:v>0.49992612581988399</c:v>
                </c:pt>
                <c:pt idx="441">
                  <c:v>0.49992758862665865</c:v>
                </c:pt>
                <c:pt idx="442">
                  <c:v>0.49992902246791848</c:v>
                </c:pt>
                <c:pt idx="443">
                  <c:v>0.49993042791721909</c:v>
                </c:pt>
                <c:pt idx="444">
                  <c:v>0.49993180553675898</c:v>
                </c:pt>
                <c:pt idx="445">
                  <c:v>0.49993315587760428</c:v>
                </c:pt>
                <c:pt idx="446">
                  <c:v>0.49993447947990938</c:v>
                </c:pt>
                <c:pt idx="447">
                  <c:v>0.49993577687313279</c:v>
                </c:pt>
                <c:pt idx="448">
                  <c:v>0.49993704857624915</c:v>
                </c:pt>
                <c:pt idx="449">
                  <c:v>0.49993829509795668</c:v>
                </c:pt>
                <c:pt idx="450">
                  <c:v>0.4999395169368806</c:v>
                </c:pt>
                <c:pt idx="451">
                  <c:v>0.4999407145817728</c:v>
                </c:pt>
                <c:pt idx="452">
                  <c:v>0.49994188851170729</c:v>
                </c:pt>
                <c:pt idx="453">
                  <c:v>0.49994303919627159</c:v>
                </c:pt>
                <c:pt idx="454">
                  <c:v>0.49994416709575495</c:v>
                </c:pt>
                <c:pt idx="455">
                  <c:v>0.49994527266133215</c:v>
                </c:pt>
                <c:pt idx="456">
                  <c:v>0.49994635633524415</c:v>
                </c:pt>
                <c:pt idx="457">
                  <c:v>0.49994741855097502</c:v>
                </c:pt>
                <c:pt idx="458">
                  <c:v>0.49994845973342517</c:v>
                </c:pt>
                <c:pt idx="459">
                  <c:v>0.49994948029908143</c:v>
                </c:pt>
                <c:pt idx="460">
                  <c:v>0.4999504806561838</c:v>
                </c:pt>
                <c:pt idx="461">
                  <c:v>0.49995146120488831</c:v>
                </c:pt>
                <c:pt idx="462">
                  <c:v>0.49995242233742765</c:v>
                </c:pt>
                <c:pt idx="463">
                  <c:v>0.49995336443826754</c:v>
                </c:pt>
                <c:pt idx="464">
                  <c:v>0.49995428788426088</c:v>
                </c:pt>
                <c:pt idx="465">
                  <c:v>0.49995519304479852</c:v>
                </c:pt>
                <c:pt idx="466">
                  <c:v>0.49995608028195659</c:v>
                </c:pt>
                <c:pt idx="467">
                  <c:v>0.49995694995064183</c:v>
                </c:pt>
                <c:pt idx="468">
                  <c:v>0.49995780239873333</c:v>
                </c:pt>
                <c:pt idx="469">
                  <c:v>0.49995863796722168</c:v>
                </c:pt>
                <c:pt idx="470">
                  <c:v>0.49995945699034544</c:v>
                </c:pt>
                <c:pt idx="471">
                  <c:v>0.49996025979572473</c:v>
                </c:pt>
                <c:pt idx="472">
                  <c:v>0.49996104670449243</c:v>
                </c:pt>
                <c:pt idx="473">
                  <c:v>0.49996181803142253</c:v>
                </c:pt>
                <c:pt idx="474">
                  <c:v>0.49996257408505612</c:v>
                </c:pt>
                <c:pt idx="475">
                  <c:v>0.49996331516782472</c:v>
                </c:pt>
                <c:pt idx="476">
                  <c:v>0.49996404157617136</c:v>
                </c:pt>
                <c:pt idx="477">
                  <c:v>0.49996475360066894</c:v>
                </c:pt>
                <c:pt idx="478">
                  <c:v>0.49996545152613686</c:v>
                </c:pt>
                <c:pt idx="479">
                  <c:v>0.49996613563175457</c:v>
                </c:pt>
                <c:pt idx="480">
                  <c:v>0.49996680619117345</c:v>
                </c:pt>
                <c:pt idx="481">
                  <c:v>0.49996746347262622</c:v>
                </c:pt>
                <c:pt idx="482">
                  <c:v>0.49996810773903422</c:v>
                </c:pt>
                <c:pt idx="483">
                  <c:v>0.49996873924811258</c:v>
                </c:pt>
                <c:pt idx="484">
                  <c:v>0.49996935825247341</c:v>
                </c:pt>
                <c:pt idx="485">
                  <c:v>0.49996996499972662</c:v>
                </c:pt>
                <c:pt idx="486">
                  <c:v>0.49997055973257926</c:v>
                </c:pt>
                <c:pt idx="487">
                  <c:v>0.49997114268893239</c:v>
                </c:pt>
                <c:pt idx="488">
                  <c:v>0.49997171410197633</c:v>
                </c:pt>
                <c:pt idx="489">
                  <c:v>0.49997227420028389</c:v>
                </c:pt>
                <c:pt idx="490">
                  <c:v>0.49997282320790193</c:v>
                </c:pt>
                <c:pt idx="491">
                  <c:v>0.4999733613444407</c:v>
                </c:pt>
                <c:pt idx="492">
                  <c:v>0.49997388882516214</c:v>
                </c:pt>
                <c:pt idx="493">
                  <c:v>0.49997440586106545</c:v>
                </c:pt>
                <c:pt idx="494">
                  <c:v>0.49997491265897193</c:v>
                </c:pt>
                <c:pt idx="495">
                  <c:v>0.49997540942160745</c:v>
                </c:pt>
                <c:pt idx="496">
                  <c:v>0.4999758963476838</c:v>
                </c:pt>
                <c:pt idx="497">
                  <c:v>0.49997637363197783</c:v>
                </c:pt>
                <c:pt idx="498">
                  <c:v>0.4999768414654096</c:v>
                </c:pt>
                <c:pt idx="499">
                  <c:v>0.49997730003511875</c:v>
                </c:pt>
                <c:pt idx="500">
                  <c:v>0.49997774952453927</c:v>
                </c:pt>
                <c:pt idx="501">
                  <c:v>0.499978190113473</c:v>
                </c:pt>
                <c:pt idx="502">
                  <c:v>0.49997862197816123</c:v>
                </c:pt>
                <c:pt idx="503">
                  <c:v>0.49997904529135573</c:v>
                </c:pt>
                <c:pt idx="504">
                  <c:v>0.49997946022238737</c:v>
                </c:pt>
                <c:pt idx="505">
                  <c:v>0.49997986693723406</c:v>
                </c:pt>
                <c:pt idx="506">
                  <c:v>0.49998026559858721</c:v>
                </c:pt>
                <c:pt idx="507">
                  <c:v>0.49998065636591671</c:v>
                </c:pt>
                <c:pt idx="508">
                  <c:v>0.49998103939553462</c:v>
                </c:pt>
                <c:pt idx="509">
                  <c:v>0.49998141484065795</c:v>
                </c:pt>
                <c:pt idx="510">
                  <c:v>0.49998178285146971</c:v>
                </c:pt>
                <c:pt idx="511">
                  <c:v>0.49998214357517917</c:v>
                </c:pt>
                <c:pt idx="512">
                  <c:v>0.49998249715608062</c:v>
                </c:pt>
                <c:pt idx="513">
                  <c:v>0.49998284373561114</c:v>
                </c:pt>
                <c:pt idx="514">
                  <c:v>0.49998318345240716</c:v>
                </c:pt>
                <c:pt idx="515">
                  <c:v>0.49998351644235989</c:v>
                </c:pt>
                <c:pt idx="516">
                  <c:v>0.49998384283866976</c:v>
                </c:pt>
                <c:pt idx="517">
                  <c:v>0.49998416277189972</c:v>
                </c:pt>
                <c:pt idx="518">
                  <c:v>0.49998447637002724</c:v>
                </c:pt>
              </c:numCache>
            </c:numRef>
          </c:yVal>
          <c:smooth val="0"/>
          <c:extLst>
            <c:ext xmlns:c16="http://schemas.microsoft.com/office/drawing/2014/chart" uri="{C3380CC4-5D6E-409C-BE32-E72D297353CC}">
              <c16:uniqueId val="{00000000-5E9D-A34A-BD89-0B994748993F}"/>
            </c:ext>
          </c:extLst>
        </c:ser>
        <c:ser>
          <c:idx val="1"/>
          <c:order val="1"/>
          <c:tx>
            <c:strRef>
              <c:f>Sheet3!$G$1</c:f>
              <c:strCache>
                <c:ptCount val="1"/>
                <c:pt idx="0">
                  <c:v>Dobs Juke Cantor</c:v>
                </c:pt>
              </c:strCache>
            </c:strRef>
          </c:tx>
          <c:spPr>
            <a:ln w="28575" cap="rnd">
              <a:noFill/>
              <a:round/>
            </a:ln>
            <a:effectLst/>
          </c:spPr>
          <c:marker>
            <c:symbol val="circle"/>
            <c:size val="5"/>
            <c:spPr>
              <a:solidFill>
                <a:schemeClr val="accent2"/>
              </a:solidFill>
              <a:ln w="9525">
                <a:solidFill>
                  <a:schemeClr val="accent2"/>
                </a:solidFill>
              </a:ln>
              <a:effectLst/>
            </c:spPr>
          </c:marker>
          <c:xVal>
            <c:numRef>
              <c:f>Sheet3!$B$2:$B$520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Sheet3!$G$2:$G$520</c:f>
              <c:numCache>
                <c:formatCode>General</c:formatCode>
                <c:ptCount val="519"/>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pt idx="50">
                  <c:v>0.37003725572580792</c:v>
                </c:pt>
                <c:pt idx="51">
                  <c:v>0.37506980079301344</c:v>
                </c:pt>
                <c:pt idx="52">
                  <c:v>0.38003569061510589</c:v>
                </c:pt>
                <c:pt idx="53">
                  <c:v>0.38493580803002136</c:v>
                </c:pt>
                <c:pt idx="54">
                  <c:v>0.38977102418265058</c:v>
                </c:pt>
                <c:pt idx="55">
                  <c:v>0.39454219867971096</c:v>
                </c:pt>
                <c:pt idx="56">
                  <c:v>0.39925017974256821</c:v>
                </c:pt>
                <c:pt idx="57">
                  <c:v>0.40389580435803307</c:v>
                </c:pt>
                <c:pt idx="58">
                  <c:v>0.40847989842716159</c:v>
                </c:pt>
                <c:pt idx="59">
                  <c:v>0.41300327691208394</c:v>
                </c:pt>
                <c:pt idx="60">
                  <c:v>0.41746674398088868</c:v>
                </c:pt>
                <c:pt idx="61">
                  <c:v>0.42187109315058818</c:v>
                </c:pt>
                <c:pt idx="62">
                  <c:v>0.42621710742819036</c:v>
                </c:pt>
                <c:pt idx="63">
                  <c:v>0.4305055594499021</c:v>
                </c:pt>
                <c:pt idx="64">
                  <c:v>0.43473721161848872</c:v>
                </c:pt>
                <c:pt idx="65">
                  <c:v>0.43891281623881412</c:v>
                </c:pt>
                <c:pt idx="66">
                  <c:v>0.44303311565158621</c:v>
                </c:pt>
                <c:pt idx="67">
                  <c:v>0.44709884236533021</c:v>
                </c:pt>
                <c:pt idx="68">
                  <c:v>0.45111071918661449</c:v>
                </c:pt>
                <c:pt idx="69">
                  <c:v>0.45506945934855147</c:v>
                </c:pt>
                <c:pt idx="70">
                  <c:v>0.45897576663759621</c:v>
                </c:pt>
                <c:pt idx="71">
                  <c:v>0.46283033551866615</c:v>
                </c:pt>
                <c:pt idx="72">
                  <c:v>0.46663385125860329</c:v>
                </c:pt>
                <c:pt idx="73">
                  <c:v>0.47038699004800122</c:v>
                </c:pt>
                <c:pt idx="74">
                  <c:v>0.47409041912141836</c:v>
                </c:pt>
                <c:pt idx="75">
                  <c:v>0.47774479687599963</c:v>
                </c:pt>
                <c:pt idx="76">
                  <c:v>0.48135077298852613</c:v>
                </c:pt>
                <c:pt idx="77">
                  <c:v>0.48490898853091502</c:v>
                </c:pt>
                <c:pt idx="78">
                  <c:v>0.48842007608418991</c:v>
                </c:pt>
                <c:pt idx="79">
                  <c:v>0.49188465985094088</c:v>
                </c:pt>
                <c:pt idx="80">
                  <c:v>0.49530335576629575</c:v>
                </c:pt>
                <c:pt idx="81">
                  <c:v>0.49867677160742141</c:v>
                </c:pt>
                <c:pt idx="82">
                  <c:v>0.50200550710157432</c:v>
                </c:pt>
                <c:pt idx="83">
                  <c:v>0.5052901540327206</c:v>
                </c:pt>
                <c:pt idx="84">
                  <c:v>0.50853129634674321</c:v>
                </c:pt>
                <c:pt idx="85">
                  <c:v>0.51172951025525681</c:v>
                </c:pt>
                <c:pt idx="86">
                  <c:v>0.51488536433804621</c:v>
                </c:pt>
                <c:pt idx="87">
                  <c:v>0.51799941964414886</c:v>
                </c:pt>
                <c:pt idx="88">
                  <c:v>0.52107222979159884</c:v>
                </c:pt>
                <c:pt idx="89">
                  <c:v>0.52410434106584858</c:v>
                </c:pt>
                <c:pt idx="90">
                  <c:v>0.52709629251688828</c:v>
                </c:pt>
                <c:pt idx="91">
                  <c:v>0.53004861605507836</c:v>
                </c:pt>
                <c:pt idx="92">
                  <c:v>0.53296183654571216</c:v>
                </c:pt>
                <c:pt idx="93">
                  <c:v>0.53583647190232764</c:v>
                </c:pt>
                <c:pt idx="94">
                  <c:v>0.53867303317878146</c:v>
                </c:pt>
                <c:pt idx="95">
                  <c:v>0.54147202466010458</c:v>
                </c:pt>
                <c:pt idx="96">
                  <c:v>0.54423394395215463</c:v>
                </c:pt>
                <c:pt idx="97">
                  <c:v>0.54695928207007971</c:v>
                </c:pt>
                <c:pt idx="98">
                  <c:v>0.54964852352561233</c:v>
                </c:pt>
                <c:pt idx="99">
                  <c:v>0.55230214641320508</c:v>
                </c:pt>
                <c:pt idx="100">
                  <c:v>0.55492062249502694</c:v>
                </c:pt>
                <c:pt idx="101">
                  <c:v>0.55750441728483324</c:v>
                </c:pt>
                <c:pt idx="102">
                  <c:v>0.56005399013072521</c:v>
                </c:pt>
                <c:pt idx="103">
                  <c:v>0.56256979429681264</c:v>
                </c:pt>
                <c:pt idx="104">
                  <c:v>0.56505227704379535</c:v>
                </c:pt>
                <c:pt idx="105">
                  <c:v>0.56750187970847787</c:v>
                </c:pt>
                <c:pt idx="106">
                  <c:v>0.56991903778222996</c:v>
                </c:pt>
                <c:pt idx="107">
                  <c:v>0.57230418098840885</c:v>
                </c:pt>
                <c:pt idx="108">
                  <c:v>0.57465773335875525</c:v>
                </c:pt>
                <c:pt idx="109">
                  <c:v>0.57698011330877808</c:v>
                </c:pt>
                <c:pt idx="110">
                  <c:v>0.57927173371214058</c:v>
                </c:pt>
                <c:pt idx="111">
                  <c:v>0.58153300197406133</c:v>
                </c:pt>
                <c:pt idx="112">
                  <c:v>0.58376432010374235</c:v>
                </c:pt>
                <c:pt idx="113">
                  <c:v>0.58596608478583911</c:v>
                </c:pt>
                <c:pt idx="114">
                  <c:v>0.58813868745098286</c:v>
                </c:pt>
                <c:pt idx="115">
                  <c:v>0.59028251434536949</c:v>
                </c:pt>
                <c:pt idx="116">
                  <c:v>0.59239794659942657</c:v>
                </c:pt>
                <c:pt idx="117">
                  <c:v>0.59448536029557086</c:v>
                </c:pt>
                <c:pt idx="118">
                  <c:v>0.5965451265350683</c:v>
                </c:pt>
                <c:pt idx="119">
                  <c:v>0.59857761150400857</c:v>
                </c:pt>
                <c:pt idx="120">
                  <c:v>0.60058317653840598</c:v>
                </c:pt>
                <c:pt idx="121">
                  <c:v>0.6025621781884376</c:v>
                </c:pt>
                <c:pt idx="122">
                  <c:v>0.60451496828183127</c:v>
                </c:pt>
                <c:pt idx="123">
                  <c:v>0.60644189398641335</c:v>
                </c:pt>
                <c:pt idx="124">
                  <c:v>0.60834329787182884</c:v>
                </c:pt>
                <c:pt idx="125">
                  <c:v>0.6102195179704426</c:v>
                </c:pt>
                <c:pt idx="126">
                  <c:v>0.61207088783743635</c:v>
                </c:pt>
                <c:pt idx="127">
                  <c:v>0.61389773661010671</c:v>
                </c:pt>
                <c:pt idx="128">
                  <c:v>0.61570038906638025</c:v>
                </c:pt>
                <c:pt idx="129">
                  <c:v>0.61747916568255257</c:v>
                </c:pt>
                <c:pt idx="130">
                  <c:v>0.61923438269026265</c:v>
                </c:pt>
                <c:pt idx="131">
                  <c:v>0.62096635213271223</c:v>
                </c:pt>
                <c:pt idx="132">
                  <c:v>0.62267538192014182</c:v>
                </c:pt>
                <c:pt idx="133">
                  <c:v>0.62436177588457009</c:v>
                </c:pt>
                <c:pt idx="134">
                  <c:v>0.62602583383381027</c:v>
                </c:pt>
                <c:pt idx="135">
                  <c:v>0.62766785160476923</c:v>
                </c:pt>
                <c:pt idx="136">
                  <c:v>0.62928812111604226</c:v>
                </c:pt>
                <c:pt idx="137">
                  <c:v>0.63088693041980959</c:v>
                </c:pt>
                <c:pt idx="138">
                  <c:v>0.63246456375304749</c:v>
                </c:pt>
                <c:pt idx="139">
                  <c:v>0.63402130158805903</c:v>
                </c:pt>
                <c:pt idx="140">
                  <c:v>0.63555742068233723</c:v>
                </c:pt>
                <c:pt idx="141">
                  <c:v>0.63707319412776686</c:v>
                </c:pt>
                <c:pt idx="142">
                  <c:v>0.63856889139917483</c:v>
                </c:pt>
                <c:pt idx="143">
                  <c:v>0.6400447784022375</c:v>
                </c:pt>
                <c:pt idx="144">
                  <c:v>0.64150111752075389</c:v>
                </c:pt>
                <c:pt idx="145">
                  <c:v>0.64293816766329159</c:v>
                </c:pt>
                <c:pt idx="146">
                  <c:v>0.64435618430921637</c:v>
                </c:pt>
                <c:pt idx="147">
                  <c:v>0.64575541955411131</c:v>
                </c:pt>
                <c:pt idx="148">
                  <c:v>0.64713612215459382</c:v>
                </c:pt>
                <c:pt idx="149">
                  <c:v>0.64849853757254061</c:v>
                </c:pt>
                <c:pt idx="150">
                  <c:v>0.64984290801872535</c:v>
                </c:pt>
                <c:pt idx="151">
                  <c:v>0.6511694724958792</c:v>
                </c:pt>
                <c:pt idx="152">
                  <c:v>0.65247846684118072</c:v>
                </c:pt>
                <c:pt idx="153">
                  <c:v>0.65377012376818344</c:v>
                </c:pt>
                <c:pt idx="154">
                  <c:v>0.65504467290818746</c:v>
                </c:pt>
                <c:pt idx="155">
                  <c:v>0.65630234085106331</c:v>
                </c:pt>
                <c:pt idx="156">
                  <c:v>0.65754335118553553</c:v>
                </c:pt>
                <c:pt idx="157">
                  <c:v>0.65876792453893207</c:v>
                </c:pt>
                <c:pt idx="158">
                  <c:v>0.65997627861640762</c:v>
                </c:pt>
                <c:pt idx="159">
                  <c:v>0.66116862823964739</c:v>
                </c:pt>
                <c:pt idx="160">
                  <c:v>0.66234518538505804</c:v>
                </c:pt>
                <c:pt idx="161">
                  <c:v>0.66350615922145328</c:v>
                </c:pt>
                <c:pt idx="162">
                  <c:v>0.66465175614723926</c:v>
                </c:pt>
                <c:pt idx="163">
                  <c:v>0.66578217982710908</c:v>
                </c:pt>
                <c:pt idx="164">
                  <c:v>0.66689763122824974</c:v>
                </c:pt>
                <c:pt idx="165">
                  <c:v>0.66799830865607024</c:v>
                </c:pt>
                <c:pt idx="166">
                  <c:v>0.66908440778945688</c:v>
                </c:pt>
                <c:pt idx="167">
                  <c:v>0.67015612171556049</c:v>
                </c:pt>
                <c:pt idx="168">
                  <c:v>0.67121364096412384</c:v>
                </c:pt>
                <c:pt idx="169">
                  <c:v>0.67225715354135418</c:v>
                </c:pt>
                <c:pt idx="170">
                  <c:v>0.67328684496334701</c:v>
                </c:pt>
                <c:pt idx="171">
                  <c:v>0.67430289828906698</c:v>
                </c:pt>
                <c:pt idx="172">
                  <c:v>0.67530549415289254</c:v>
                </c:pt>
                <c:pt idx="173">
                  <c:v>0.67629481079672893</c:v>
                </c:pt>
                <c:pt idx="174">
                  <c:v>0.67727102410169637</c:v>
                </c:pt>
                <c:pt idx="175">
                  <c:v>0.67823430761939774</c:v>
                </c:pt>
                <c:pt idx="176">
                  <c:v>0.6791848326027734</c:v>
                </c:pt>
                <c:pt idx="177">
                  <c:v>0.68012276803654592</c:v>
                </c:pt>
                <c:pt idx="178">
                  <c:v>0.68104828066726297</c:v>
                </c:pt>
                <c:pt idx="179">
                  <c:v>0.68196153503294077</c:v>
                </c:pt>
                <c:pt idx="180">
                  <c:v>0.68286269349231621</c:v>
                </c:pt>
                <c:pt idx="181">
                  <c:v>0.68375191625371123</c:v>
                </c:pt>
                <c:pt idx="182">
                  <c:v>0.68462936140351416</c:v>
                </c:pt>
                <c:pt idx="183">
                  <c:v>0.68549518493428485</c:v>
                </c:pt>
                <c:pt idx="184">
                  <c:v>0.68634954077248711</c:v>
                </c:pt>
                <c:pt idx="185">
                  <c:v>0.6871925808058531</c:v>
                </c:pt>
                <c:pt idx="186">
                  <c:v>0.68802445491038722</c:v>
                </c:pt>
                <c:pt idx="187">
                  <c:v>0.68884531097701007</c:v>
                </c:pt>
                <c:pt idx="188">
                  <c:v>0.68965529493785083</c:v>
                </c:pt>
                <c:pt idx="189">
                  <c:v>0.69045455079219142</c:v>
                </c:pt>
                <c:pt idx="190">
                  <c:v>0.69124322063206667</c:v>
                </c:pt>
                <c:pt idx="191">
                  <c:v>0.69202144466752524</c:v>
                </c:pt>
                <c:pt idx="192">
                  <c:v>0.69278936125155643</c:v>
                </c:pt>
                <c:pt idx="193">
                  <c:v>0.69354710690468657</c:v>
                </c:pt>
                <c:pt idx="194">
                  <c:v>0.69429481633924972</c:v>
                </c:pt>
                <c:pt idx="195">
                  <c:v>0.69503262248333675</c:v>
                </c:pt>
                <c:pt idx="196">
                  <c:v>0.69576065650442775</c:v>
                </c:pt>
                <c:pt idx="197">
                  <c:v>0.69647904783271053</c:v>
                </c:pt>
                <c:pt idx="198">
                  <c:v>0.69718792418409115</c:v>
                </c:pt>
                <c:pt idx="199">
                  <c:v>0.69788741158289891</c:v>
                </c:pt>
                <c:pt idx="200">
                  <c:v>0.69857763438429166</c:v>
                </c:pt>
                <c:pt idx="201">
                  <c:v>0.69925871529636285</c:v>
                </c:pt>
                <c:pt idx="202">
                  <c:v>0.69993077540195758</c:v>
                </c:pt>
                <c:pt idx="203">
                  <c:v>0.70059393418019777</c:v>
                </c:pt>
                <c:pt idx="204">
                  <c:v>0.7012483095277241</c:v>
                </c:pt>
                <c:pt idx="205">
                  <c:v>0.7018940177796551</c:v>
                </c:pt>
                <c:pt idx="206">
                  <c:v>0.70253117373026941</c:v>
                </c:pt>
                <c:pt idx="207">
                  <c:v>0.70315989065341433</c:v>
                </c:pt>
                <c:pt idx="208">
                  <c:v>0.70378028032264317</c:v>
                </c:pt>
                <c:pt idx="209">
                  <c:v>0.70439245303108644</c:v>
                </c:pt>
                <c:pt idx="210">
                  <c:v>0.70499651761106041</c:v>
                </c:pt>
                <c:pt idx="211">
                  <c:v>0.70559258145341464</c:v>
                </c:pt>
                <c:pt idx="212">
                  <c:v>0.70618075052662432</c:v>
                </c:pt>
                <c:pt idx="213">
                  <c:v>0.7067611293956293</c:v>
                </c:pt>
                <c:pt idx="214">
                  <c:v>0.70733382124042377</c:v>
                </c:pt>
                <c:pt idx="215">
                  <c:v>0.70789892787439956</c:v>
                </c:pt>
                <c:pt idx="216">
                  <c:v>0.70845654976244676</c:v>
                </c:pt>
                <c:pt idx="217">
                  <c:v>0.70900678603881395</c:v>
                </c:pt>
                <c:pt idx="218">
                  <c:v>0.7095497345247328</c:v>
                </c:pt>
                <c:pt idx="219">
                  <c:v>0.71008549174580871</c:v>
                </c:pt>
                <c:pt idx="220">
                  <c:v>0.71061415294918084</c:v>
                </c:pt>
                <c:pt idx="221">
                  <c:v>0.7111358121204554</c:v>
                </c:pt>
                <c:pt idx="222">
                  <c:v>0.71165056200041477</c:v>
                </c:pt>
                <c:pt idx="223">
                  <c:v>0.71215849410150422</c:v>
                </c:pt>
                <c:pt idx="224">
                  <c:v>0.71265969872410184</c:v>
                </c:pt>
                <c:pt idx="225">
                  <c:v>0.71315426497257162</c:v>
                </c:pt>
                <c:pt idx="226">
                  <c:v>0.71364228077110492</c:v>
                </c:pt>
                <c:pt idx="227">
                  <c:v>0.71412383287935099</c:v>
                </c:pt>
                <c:pt idx="228">
                  <c:v>0.71459900690784195</c:v>
                </c:pt>
                <c:pt idx="229">
                  <c:v>0.71506788733321214</c:v>
                </c:pt>
                <c:pt idx="230">
                  <c:v>0.71553055751321659</c:v>
                </c:pt>
                <c:pt idx="231">
                  <c:v>0.71598709970155017</c:v>
                </c:pt>
                <c:pt idx="232">
                  <c:v>0.71643759506247118</c:v>
                </c:pt>
                <c:pt idx="233">
                  <c:v>0.71688212368523008</c:v>
                </c:pt>
                <c:pt idx="234">
                  <c:v>0.71732076459830851</c:v>
                </c:pt>
                <c:pt idx="235">
                  <c:v>0.71775359578346842</c:v>
                </c:pt>
                <c:pt idx="236">
                  <c:v>0.71818069418961616</c:v>
                </c:pt>
                <c:pt idx="237">
                  <c:v>0.71860213574648202</c:v>
                </c:pt>
                <c:pt idx="238">
                  <c:v>0.7190179953781195</c:v>
                </c:pt>
                <c:pt idx="239">
                  <c:v>0.71942834701622504</c:v>
                </c:pt>
                <c:pt idx="240">
                  <c:v>0.7198332636132817</c:v>
                </c:pt>
                <c:pt idx="241">
                  <c:v>0.72023281715552878</c:v>
                </c:pt>
                <c:pt idx="242">
                  <c:v>0.72062707867575937</c:v>
                </c:pt>
                <c:pt idx="243">
                  <c:v>0.72101611826594891</c:v>
                </c:pt>
                <c:pt idx="244">
                  <c:v>0.7214000050897158</c:v>
                </c:pt>
                <c:pt idx="245">
                  <c:v>0.72177880739461753</c:v>
                </c:pt>
                <c:pt idx="246">
                  <c:v>0.72215259252428377</c:v>
                </c:pt>
                <c:pt idx="247">
                  <c:v>0.72252142693038868</c:v>
                </c:pt>
                <c:pt idx="248">
                  <c:v>0.72288537618446491</c:v>
                </c:pt>
                <c:pt idx="249">
                  <c:v>0.72324450498956039</c:v>
                </c:pt>
                <c:pt idx="250">
                  <c:v>0.72359887719174198</c:v>
                </c:pt>
                <c:pt idx="251">
                  <c:v>0.72394855579144579</c:v>
                </c:pt>
                <c:pt idx="252">
                  <c:v>0.72429360295467693</c:v>
                </c:pt>
                <c:pt idx="253">
                  <c:v>0.72463408002406215</c:v>
                </c:pt>
                <c:pt idx="254">
                  <c:v>0.72497004752975513</c:v>
                </c:pt>
                <c:pt idx="255">
                  <c:v>0.72530156520019706</c:v>
                </c:pt>
                <c:pt idx="256">
                  <c:v>0.72562869197273594</c:v>
                </c:pt>
                <c:pt idx="257">
                  <c:v>0.72595148600410409</c:v>
                </c:pt>
                <c:pt idx="258">
                  <c:v>0.72627000468075709</c:v>
                </c:pt>
                <c:pt idx="259">
                  <c:v>0.72658430462907642</c:v>
                </c:pt>
                <c:pt idx="260">
                  <c:v>0.72689444172543638</c:v>
                </c:pt>
                <c:pt idx="261">
                  <c:v>0.72720047110613728</c:v>
                </c:pt>
                <c:pt idx="262">
                  <c:v>0.72750244717720869</c:v>
                </c:pt>
                <c:pt idx="263">
                  <c:v>0.72780042362408059</c:v>
                </c:pt>
                <c:pt idx="264">
                  <c:v>0.72809445342112844</c:v>
                </c:pt>
                <c:pt idx="265">
                  <c:v>0.72838458884109059</c:v>
                </c:pt>
                <c:pt idx="266">
                  <c:v>0.72867088146436121</c:v>
                </c:pt>
                <c:pt idx="267">
                  <c:v>0.72895338218816086</c:v>
                </c:pt>
                <c:pt idx="268">
                  <c:v>0.72923214123558455</c:v>
                </c:pt>
                <c:pt idx="269">
                  <c:v>0.72950720816453019</c:v>
                </c:pt>
                <c:pt idx="270">
                  <c:v>0.72977863187650982</c:v>
                </c:pt>
                <c:pt idx="271">
                  <c:v>0.73004646062534262</c:v>
                </c:pt>
                <c:pt idx="272">
                  <c:v>0.73031074202573365</c:v>
                </c:pt>
                <c:pt idx="273">
                  <c:v>0.73057152306173923</c:v>
                </c:pt>
                <c:pt idx="274">
                  <c:v>0.73082885009511911</c:v>
                </c:pt>
                <c:pt idx="275">
                  <c:v>0.73108276887357926</c:v>
                </c:pt>
                <c:pt idx="276">
                  <c:v>0.73133332453890454</c:v>
                </c:pt>
                <c:pt idx="277">
                  <c:v>0.73158056163498431</c:v>
                </c:pt>
                <c:pt idx="278">
                  <c:v>0.73182452411573129</c:v>
                </c:pt>
                <c:pt idx="279">
                  <c:v>0.73206525535289568</c:v>
                </c:pt>
                <c:pt idx="280">
                  <c:v>0.73230279814377575</c:v>
                </c:pt>
                <c:pt idx="281">
                  <c:v>0.73253719471882683</c:v>
                </c:pt>
                <c:pt idx="282">
                  <c:v>0.73276848674916839</c:v>
                </c:pt>
                <c:pt idx="283">
                  <c:v>0.73299671535399291</c:v>
                </c:pt>
                <c:pt idx="284">
                  <c:v>0.73322192110787543</c:v>
                </c:pt>
                <c:pt idx="285">
                  <c:v>0.73344414404798774</c:v>
                </c:pt>
                <c:pt idx="286">
                  <c:v>0.73366342368121551</c:v>
                </c:pt>
                <c:pt idx="287">
                  <c:v>0.73387979899118216</c:v>
                </c:pt>
                <c:pt idx="288">
                  <c:v>0.7340933084451795</c:v>
                </c:pt>
                <c:pt idx="289">
                  <c:v>0.73430399000100588</c:v>
                </c:pt>
                <c:pt idx="290">
                  <c:v>0.73451188111371524</c:v>
                </c:pt>
                <c:pt idx="291">
                  <c:v>0.73471701874227491</c:v>
                </c:pt>
                <c:pt idx="292">
                  <c:v>0.73491943935613713</c:v>
                </c:pt>
                <c:pt idx="293">
                  <c:v>0.73511917894172196</c:v>
                </c:pt>
                <c:pt idx="294">
                  <c:v>0.73531627300881486</c:v>
                </c:pt>
                <c:pt idx="295">
                  <c:v>0.73551075659688048</c:v>
                </c:pt>
                <c:pt idx="296">
                  <c:v>0.73570266428129094</c:v>
                </c:pt>
                <c:pt idx="297">
                  <c:v>0.73589203017947336</c:v>
                </c:pt>
                <c:pt idx="298">
                  <c:v>0.73607888795697529</c:v>
                </c:pt>
                <c:pt idx="299">
                  <c:v>0.736263270833449</c:v>
                </c:pt>
                <c:pt idx="300">
                  <c:v>0.73644521158855836</c:v>
                </c:pt>
                <c:pt idx="301">
                  <c:v>0.73662474256780552</c:v>
                </c:pt>
                <c:pt idx="302">
                  <c:v>0.73680189568828214</c:v>
                </c:pt>
                <c:pt idx="303">
                  <c:v>0.73697670244434255</c:v>
                </c:pt>
                <c:pt idx="304">
                  <c:v>0.73714919391320399</c:v>
                </c:pt>
                <c:pt idx="305">
                  <c:v>0.73731940076047064</c:v>
                </c:pt>
                <c:pt idx="306">
                  <c:v>0.73748735324558601</c:v>
                </c:pt>
                <c:pt idx="307">
                  <c:v>0.73765308122721196</c:v>
                </c:pt>
                <c:pt idx="308">
                  <c:v>0.73781661416853728</c:v>
                </c:pt>
                <c:pt idx="309">
                  <c:v>0.73797798114251545</c:v>
                </c:pt>
                <c:pt idx="310">
                  <c:v>0.73813721083703365</c:v>
                </c:pt>
                <c:pt idx="311">
                  <c:v>0.73829433156001256</c:v>
                </c:pt>
                <c:pt idx="312">
                  <c:v>0.73844937124443877</c:v>
                </c:pt>
                <c:pt idx="313">
                  <c:v>0.73860235745333136</c:v>
                </c:pt>
                <c:pt idx="314">
                  <c:v>0.73875331738464134</c:v>
                </c:pt>
                <c:pt idx="315">
                  <c:v>0.73890227787608764</c:v>
                </c:pt>
                <c:pt idx="316">
                  <c:v>0.73904926540992755</c:v>
                </c:pt>
                <c:pt idx="317">
                  <c:v>0.73919430611766535</c:v>
                </c:pt>
                <c:pt idx="318">
                  <c:v>0.73933742578469785</c:v>
                </c:pt>
                <c:pt idx="319">
                  <c:v>0.73947864985489831</c:v>
                </c:pt>
                <c:pt idx="320">
                  <c:v>0.73961800343514006</c:v>
                </c:pt>
                <c:pt idx="321">
                  <c:v>0.7397555112997598</c:v>
                </c:pt>
                <c:pt idx="322">
                  <c:v>0.73989119789496249</c:v>
                </c:pt>
                <c:pt idx="323">
                  <c:v>0.74002508734316685</c:v>
                </c:pt>
                <c:pt idx="324">
                  <c:v>0.74015720344729397</c:v>
                </c:pt>
                <c:pt idx="325">
                  <c:v>0.7402875696949992</c:v>
                </c:pt>
                <c:pt idx="326">
                  <c:v>0.7404162092628479</c:v>
                </c:pt>
                <c:pt idx="327">
                  <c:v>0.74054314502043517</c:v>
                </c:pt>
                <c:pt idx="328">
                  <c:v>0.74066839953445229</c:v>
                </c:pt>
                <c:pt idx="329">
                  <c:v>0.74079199507269833</c:v>
                </c:pt>
                <c:pt idx="330">
                  <c:v>0.74091395360803902</c:v>
                </c:pt>
                <c:pt idx="331">
                  <c:v>0.74103429682231281</c:v>
                </c:pt>
                <c:pt idx="332">
                  <c:v>0.74115304611018595</c:v>
                </c:pt>
                <c:pt idx="333">
                  <c:v>0.74127022258295583</c:v>
                </c:pt>
                <c:pt idx="334">
                  <c:v>0.74138584707230371</c:v>
                </c:pt>
                <c:pt idx="335">
                  <c:v>0.74149994013399911</c:v>
                </c:pt>
                <c:pt idx="336">
                  <c:v>0.74161252205155348</c:v>
                </c:pt>
                <c:pt idx="337">
                  <c:v>0.74172361283982635</c:v>
                </c:pt>
                <c:pt idx="338">
                  <c:v>0.74183323224858388</c:v>
                </c:pt>
                <c:pt idx="339">
                  <c:v>0.74194139976600959</c:v>
                </c:pt>
                <c:pt idx="340">
                  <c:v>0.74204813462216923</c:v>
                </c:pt>
                <c:pt idx="341">
                  <c:v>0.74215345579242964</c:v>
                </c:pt>
                <c:pt idx="342">
                  <c:v>0.74225738200083158</c:v>
                </c:pt>
                <c:pt idx="343">
                  <c:v>0.74235993172341919</c:v>
                </c:pt>
                <c:pt idx="344">
                  <c:v>0.74246112319152446</c:v>
                </c:pt>
                <c:pt idx="345">
                  <c:v>0.74256097439500823</c:v>
                </c:pt>
                <c:pt idx="346">
                  <c:v>0.74265950308545847</c:v>
                </c:pt>
                <c:pt idx="347">
                  <c:v>0.74275672677934634</c:v>
                </c:pt>
                <c:pt idx="348">
                  <c:v>0.74285266276114026</c:v>
                </c:pt>
                <c:pt idx="349">
                  <c:v>0.74294732808637831</c:v>
                </c:pt>
                <c:pt idx="350">
                  <c:v>0.74304073958470118</c:v>
                </c:pt>
                <c:pt idx="351">
                  <c:v>0.74313291386284341</c:v>
                </c:pt>
                <c:pt idx="352">
                  <c:v>0.74322386730758605</c:v>
                </c:pt>
                <c:pt idx="353">
                  <c:v>0.74331361608867008</c:v>
                </c:pt>
                <c:pt idx="354">
                  <c:v>0.74340217616167059</c:v>
                </c:pt>
                <c:pt idx="355">
                  <c:v>0.74348956327083393</c:v>
                </c:pt>
                <c:pt idx="356">
                  <c:v>0.74357579295187615</c:v>
                </c:pt>
                <c:pt idx="357">
                  <c:v>0.74366088053474566</c:v>
                </c:pt>
                <c:pt idx="358">
                  <c:v>0.74374484114634776</c:v>
                </c:pt>
                <c:pt idx="359">
                  <c:v>0.74382768971323476</c:v>
                </c:pt>
                <c:pt idx="360">
                  <c:v>0.74390944096425871</c:v>
                </c:pt>
                <c:pt idx="361">
                  <c:v>0.74399010943319077</c:v>
                </c:pt>
                <c:pt idx="362">
                  <c:v>0.74406970946130468</c:v>
                </c:pt>
                <c:pt idx="363">
                  <c:v>0.744148255199926</c:v>
                </c:pt>
                <c:pt idx="364">
                  <c:v>0.74422576061294854</c:v>
                </c:pt>
                <c:pt idx="365">
                  <c:v>0.74430223947931662</c:v>
                </c:pt>
                <c:pt idx="366">
                  <c:v>0.74437770539547432</c:v>
                </c:pt>
                <c:pt idx="367">
                  <c:v>0.74445217177778356</c:v>
                </c:pt>
                <c:pt idx="368">
                  <c:v>0.74452565186490827</c:v>
                </c:pt>
                <c:pt idx="369">
                  <c:v>0.74459815872016866</c:v>
                </c:pt>
                <c:pt idx="370">
                  <c:v>0.74466970523386322</c:v>
                </c:pt>
                <c:pt idx="371">
                  <c:v>0.74474030412556069</c:v>
                </c:pt>
                <c:pt idx="372">
                  <c:v>0.74480996794636101</c:v>
                </c:pt>
                <c:pt idx="373">
                  <c:v>0.74487870908112686</c:v>
                </c:pt>
                <c:pt idx="374">
                  <c:v>0.7449465397506857</c:v>
                </c:pt>
                <c:pt idx="375">
                  <c:v>0.74501347201400159</c:v>
                </c:pt>
                <c:pt idx="376">
                  <c:v>0.74507951777032</c:v>
                </c:pt>
                <c:pt idx="377">
                  <c:v>0.7451446887612827</c:v>
                </c:pt>
                <c:pt idx="378">
                  <c:v>0.7452089965730152</c:v>
                </c:pt>
                <c:pt idx="379">
                  <c:v>0.74527245263818676</c:v>
                </c:pt>
                <c:pt idx="380">
                  <c:v>0.74533506823804285</c:v>
                </c:pt>
                <c:pt idx="381">
                  <c:v>0.7453968545044104</c:v>
                </c:pt>
                <c:pt idx="382">
                  <c:v>0.74545782242167746</c:v>
                </c:pt>
                <c:pt idx="383">
                  <c:v>0.74551798282874526</c:v>
                </c:pt>
                <c:pt idx="384">
                  <c:v>0.74557734642095597</c:v>
                </c:pt>
                <c:pt idx="385">
                  <c:v>0.74563592375199317</c:v>
                </c:pt>
                <c:pt idx="386">
                  <c:v>0.74569372523575916</c:v>
                </c:pt>
                <c:pt idx="387">
                  <c:v>0.74575076114822525</c:v>
                </c:pt>
                <c:pt idx="388">
                  <c:v>0.74580704162925959</c:v>
                </c:pt>
                <c:pt idx="389">
                  <c:v>0.74586257668442923</c:v>
                </c:pt>
                <c:pt idx="390">
                  <c:v>0.74591737618677911</c:v>
                </c:pt>
                <c:pt idx="391">
                  <c:v>0.74597144987858732</c:v>
                </c:pt>
                <c:pt idx="392">
                  <c:v>0.74602480737309695</c:v>
                </c:pt>
                <c:pt idx="393">
                  <c:v>0.7460774581562255</c:v>
                </c:pt>
                <c:pt idx="394">
                  <c:v>0.74612941158825086</c:v>
                </c:pt>
                <c:pt idx="395">
                  <c:v>0.7461806769054754</c:v>
                </c:pt>
                <c:pt idx="396">
                  <c:v>0.74623126322186839</c:v>
                </c:pt>
                <c:pt idx="397">
                  <c:v>0.74628117953068607</c:v>
                </c:pt>
                <c:pt idx="398">
                  <c:v>0.74633043470607019</c:v>
                </c:pt>
                <c:pt idx="399">
                  <c:v>0.7463790375046262</c:v>
                </c:pt>
                <c:pt idx="400">
                  <c:v>0.74642699656697964</c:v>
                </c:pt>
                <c:pt idx="401">
                  <c:v>0.74647432041931239</c:v>
                </c:pt>
                <c:pt idx="402">
                  <c:v>0.7465210174748782</c:v>
                </c:pt>
                <c:pt idx="403">
                  <c:v>0.74656709603549909</c:v>
                </c:pt>
                <c:pt idx="404">
                  <c:v>0.74661256429304035</c:v>
                </c:pt>
                <c:pt idx="405">
                  <c:v>0.74665743033086751</c:v>
                </c:pt>
                <c:pt idx="406">
                  <c:v>0.74670170212528331</c:v>
                </c:pt>
                <c:pt idx="407">
                  <c:v>0.74674538754694564</c:v>
                </c:pt>
                <c:pt idx="408">
                  <c:v>0.74678849436226669</c:v>
                </c:pt>
                <c:pt idx="409">
                  <c:v>0.74683103023479369</c:v>
                </c:pt>
                <c:pt idx="410">
                  <c:v>0.74687300272657176</c:v>
                </c:pt>
                <c:pt idx="411">
                  <c:v>0.74691441929948765</c:v>
                </c:pt>
                <c:pt idx="412">
                  <c:v>0.74695528731659677</c:v>
                </c:pt>
                <c:pt idx="413">
                  <c:v>0.74699561404343195</c:v>
                </c:pt>
                <c:pt idx="414">
                  <c:v>0.74703540664929546</c:v>
                </c:pt>
                <c:pt idx="415">
                  <c:v>0.74707467220853307</c:v>
                </c:pt>
                <c:pt idx="416">
                  <c:v>0.74711341770179196</c:v>
                </c:pt>
                <c:pt idx="417">
                  <c:v>0.74715165001726191</c:v>
                </c:pt>
                <c:pt idx="418">
                  <c:v>0.74718937595189971</c:v>
                </c:pt>
                <c:pt idx="419">
                  <c:v>0.74722660221263759</c:v>
                </c:pt>
                <c:pt idx="420">
                  <c:v>0.7472633354175755</c:v>
                </c:pt>
                <c:pt idx="421">
                  <c:v>0.74729958209715774</c:v>
                </c:pt>
                <c:pt idx="422">
                  <c:v>0.7473353486953338</c:v>
                </c:pt>
                <c:pt idx="423">
                  <c:v>0.74737064157070432</c:v>
                </c:pt>
                <c:pt idx="424">
                  <c:v>0.74740546699765131</c:v>
                </c:pt>
                <c:pt idx="425">
                  <c:v>0.74743983116745327</c:v>
                </c:pt>
                <c:pt idx="426">
                  <c:v>0.74747374018938662</c:v>
                </c:pt>
                <c:pt idx="427">
                  <c:v>0.74750720009181115</c:v>
                </c:pt>
                <c:pt idx="428">
                  <c:v>0.74754021682324212</c:v>
                </c:pt>
                <c:pt idx="429">
                  <c:v>0.74757279625340767</c:v>
                </c:pt>
                <c:pt idx="430">
                  <c:v>0.74760494417429224</c:v>
                </c:pt>
                <c:pt idx="431">
                  <c:v>0.74763666630116654</c:v>
                </c:pt>
                <c:pt idx="432">
                  <c:v>0.74766796827360316</c:v>
                </c:pt>
                <c:pt idx="433">
                  <c:v>0.74769885565647976</c:v>
                </c:pt>
                <c:pt idx="434">
                  <c:v>0.74772933394096797</c:v>
                </c:pt>
                <c:pt idx="435">
                  <c:v>0.74775940854550982</c:v>
                </c:pt>
                <c:pt idx="436">
                  <c:v>0.74778908481678064</c:v>
                </c:pt>
                <c:pt idx="437">
                  <c:v>0.74781836803064039</c:v>
                </c:pt>
                <c:pt idx="438">
                  <c:v>0.74784726339307084</c:v>
                </c:pt>
                <c:pt idx="439">
                  <c:v>0.74787577604110134</c:v>
                </c:pt>
                <c:pt idx="440">
                  <c:v>0.74790391104372222</c:v>
                </c:pt>
                <c:pt idx="441">
                  <c:v>0.74793167340278588</c:v>
                </c:pt>
                <c:pt idx="442">
                  <c:v>0.74795906805389578</c:v>
                </c:pt>
                <c:pt idx="443">
                  <c:v>0.74798609986728448</c:v>
                </c:pt>
                <c:pt idx="444">
                  <c:v>0.7480127736486788</c:v>
                </c:pt>
                <c:pt idx="445">
                  <c:v>0.74803909414015446</c:v>
                </c:pt>
                <c:pt idx="446">
                  <c:v>0.74806506602097944</c:v>
                </c:pt>
                <c:pt idx="447">
                  <c:v>0.7480906939084454</c:v>
                </c:pt>
                <c:pt idx="448">
                  <c:v>0.74811598235868859</c:v>
                </c:pt>
                <c:pt idx="449">
                  <c:v>0.74814093586750008</c:v>
                </c:pt>
                <c:pt idx="450">
                  <c:v>0.74816555887112512</c:v>
                </c:pt>
                <c:pt idx="451">
                  <c:v>0.74818985574705132</c:v>
                </c:pt>
                <c:pt idx="452">
                  <c:v>0.74821383081478721</c:v>
                </c:pt>
                <c:pt idx="453">
                  <c:v>0.74823748833663029</c:v>
                </c:pt>
                <c:pt idx="454">
                  <c:v>0.74826083251842457</c:v>
                </c:pt>
                <c:pt idx="455">
                  <c:v>0.74828386751030829</c:v>
                </c:pt>
                <c:pt idx="456">
                  <c:v>0.74830659740745165</c:v>
                </c:pt>
                <c:pt idx="457">
                  <c:v>0.74832902625078523</c:v>
                </c:pt>
                <c:pt idx="458">
                  <c:v>0.74835115802771801</c:v>
                </c:pt>
                <c:pt idx="459">
                  <c:v>0.7483729966728464</c:v>
                </c:pt>
                <c:pt idx="460">
                  <c:v>0.74839454606865363</c:v>
                </c:pt>
                <c:pt idx="461">
                  <c:v>0.74841581004620039</c:v>
                </c:pt>
                <c:pt idx="462">
                  <c:v>0.74843679238580507</c:v>
                </c:pt>
                <c:pt idx="463">
                  <c:v>0.74845749681771689</c:v>
                </c:pt>
                <c:pt idx="464">
                  <c:v>0.74847792702277804</c:v>
                </c:pt>
                <c:pt idx="465">
                  <c:v>0.74849808663307904</c:v>
                </c:pt>
                <c:pt idx="466">
                  <c:v>0.74851797923260355</c:v>
                </c:pt>
                <c:pt idx="467">
                  <c:v>0.74853760835786609</c:v>
                </c:pt>
                <c:pt idx="468">
                  <c:v>0.74855697749854067</c:v>
                </c:pt>
                <c:pt idx="469">
                  <c:v>0.74857609009808102</c:v>
                </c:pt>
                <c:pt idx="470">
                  <c:v>0.74859494955433303</c:v>
                </c:pt>
                <c:pt idx="471">
                  <c:v>0.74861355922013861</c:v>
                </c:pt>
                <c:pt idx="472">
                  <c:v>0.74863192240393184</c:v>
                </c:pt>
                <c:pt idx="473">
                  <c:v>0.74865004237032695</c:v>
                </c:pt>
                <c:pt idx="474">
                  <c:v>0.74866792234069912</c:v>
                </c:pt>
                <c:pt idx="475">
                  <c:v>0.74868556549375676</c:v>
                </c:pt>
                <c:pt idx="476">
                  <c:v>0.74870297496610705</c:v>
                </c:pt>
                <c:pt idx="477">
                  <c:v>0.74872015385281299</c:v>
                </c:pt>
                <c:pt idx="478">
                  <c:v>0.74873710520794412</c:v>
                </c:pt>
                <c:pt idx="479">
                  <c:v>0.74875383204511947</c:v>
                </c:pt>
                <c:pt idx="480">
                  <c:v>0.74877033733804288</c:v>
                </c:pt>
                <c:pt idx="481">
                  <c:v>0.74878662402103224</c:v>
                </c:pt>
                <c:pt idx="482">
                  <c:v>0.74880269498954077</c:v>
                </c:pt>
                <c:pt idx="483">
                  <c:v>0.74881855310067169</c:v>
                </c:pt>
                <c:pt idx="484">
                  <c:v>0.74883420117368671</c:v>
                </c:pt>
                <c:pt idx="485">
                  <c:v>0.74884964199050652</c:v>
                </c:pt>
                <c:pt idx="486">
                  <c:v>0.74886487829620607</c:v>
                </c:pt>
                <c:pt idx="487">
                  <c:v>0.74887991279950195</c:v>
                </c:pt>
                <c:pt idx="488">
                  <c:v>0.74889474817323443</c:v>
                </c:pt>
                <c:pt idx="489">
                  <c:v>0.74890938705484222</c:v>
                </c:pt>
                <c:pt idx="490">
                  <c:v>0.74892383204683177</c:v>
                </c:pt>
                <c:pt idx="491">
                  <c:v>0.74893808571723985</c:v>
                </c:pt>
                <c:pt idx="492">
                  <c:v>0.74895215060008957</c:v>
                </c:pt>
                <c:pt idx="493">
                  <c:v>0.74896602919584188</c:v>
                </c:pt>
                <c:pt idx="494">
                  <c:v>0.74897972397183898</c:v>
                </c:pt>
                <c:pt idx="495">
                  <c:v>0.74899323736274404</c:v>
                </c:pt>
                <c:pt idx="496">
                  <c:v>0.74900657177097296</c:v>
                </c:pt>
                <c:pt idx="497">
                  <c:v>0.74901972956712259</c:v>
                </c:pt>
                <c:pt idx="498">
                  <c:v>0.74903271309039132</c:v>
                </c:pt>
                <c:pt idx="499">
                  <c:v>0.7490455246489951</c:v>
                </c:pt>
                <c:pt idx="500">
                  <c:v>0.74905816652057811</c:v>
                </c:pt>
                <c:pt idx="501">
                  <c:v>0.74907064095261766</c:v>
                </c:pt>
                <c:pt idx="502">
                  <c:v>0.74908295016282322</c:v>
                </c:pt>
                <c:pt idx="503">
                  <c:v>0.74909509633953142</c:v>
                </c:pt>
                <c:pt idx="504">
                  <c:v>0.74910708164209439</c:v>
                </c:pt>
                <c:pt idx="505">
                  <c:v>0.74911890820126426</c:v>
                </c:pt>
                <c:pt idx="506">
                  <c:v>0.74913057811957151</c:v>
                </c:pt>
                <c:pt idx="507">
                  <c:v>0.74914209347169902</c:v>
                </c:pt>
                <c:pt idx="508">
                  <c:v>0.74915345630485097</c:v>
                </c:pt>
                <c:pt idx="509">
                  <c:v>0.74916466863911635</c:v>
                </c:pt>
                <c:pt idx="510">
                  <c:v>0.74917573246782865</c:v>
                </c:pt>
                <c:pt idx="511">
                  <c:v>0.74918664975791982</c:v>
                </c:pt>
                <c:pt idx="512">
                  <c:v>0.74919742245027021</c:v>
                </c:pt>
                <c:pt idx="513">
                  <c:v>0.74920805246005362</c:v>
                </c:pt>
                <c:pt idx="514">
                  <c:v>0.74921854167707735</c:v>
                </c:pt>
                <c:pt idx="515">
                  <c:v>0.74922889196611886</c:v>
                </c:pt>
                <c:pt idx="516">
                  <c:v>0.74923910516725678</c:v>
                </c:pt>
                <c:pt idx="517">
                  <c:v>0.74924918309619826</c:v>
                </c:pt>
                <c:pt idx="518">
                  <c:v>0.74925912754460156</c:v>
                </c:pt>
              </c:numCache>
            </c:numRef>
          </c:yVal>
          <c:smooth val="0"/>
          <c:extLst>
            <c:ext xmlns:c16="http://schemas.microsoft.com/office/drawing/2014/chart" uri="{C3380CC4-5D6E-409C-BE32-E72D297353CC}">
              <c16:uniqueId val="{00000001-5E9D-A34A-BD89-0B994748993F}"/>
            </c:ext>
          </c:extLst>
        </c:ser>
        <c:dLbls>
          <c:showLegendKey val="0"/>
          <c:showVal val="0"/>
          <c:showCatName val="0"/>
          <c:showSerName val="0"/>
          <c:showPercent val="0"/>
          <c:showBubbleSize val="0"/>
        </c:dLbls>
        <c:axId val="1976304192"/>
        <c:axId val="1"/>
      </c:scatterChart>
      <c:valAx>
        <c:axId val="1976304192"/>
        <c:scaling>
          <c:orientation val="minMax"/>
          <c:max val="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1"/>
        <c:crosses val="autoZero"/>
        <c:crossBetween val="midCat"/>
      </c:valAx>
      <c:valAx>
        <c:axId val="1"/>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76304192"/>
        <c:crosses val="autoZero"/>
        <c:crossBetween val="midCat"/>
        <c:majorUnit val="5.000000000000001E-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24"/>
    </inkml:context>
    <inkml:brush xml:id="br0">
      <inkml:brushProperty name="width" value="0.04277" units="cm"/>
      <inkml:brushProperty name="height" value="0.04277" units="cm"/>
      <inkml:brushProperty name="color" value="#080AE7"/>
    </inkml:brush>
  </inkml:definitions>
  <inkml:trace contextRef="#ctx0" brushRef="#br0">13651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14084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2">15597 9419 8430,'2'11'630,"1"-1"1,6 1-471,6-1 1,2 1 67,-3-1 1,9 5-444,-2-1 1,7 1-687,0-1 1,-1-2 900,2 2 0,-1 2 0,4 1 0</inkml:trace>
  <inkml:trace contextRef="#ctx0" brushRef="#br0" timeOffset="3">16043 10054 8033,'-6'0'-557,"1"1"219,5 3 338,0-3 0,-4 4 0,-2-5 0</inkml:trace>
  <inkml:trace contextRef="#ctx0" brushRef="#br0" timeOffset="4">2877 2436 7635,'-6'0'-801,"2"-5"1,4 3 778,0-5 180,0 4 0,0-6-125,0 2 1,0 1 53,0-1-68,0 0 0,0-4 26,0 1 0,0-1 53,0 1 0,0 3-51,0 0 0,0 0 109,0-4 0,0 0-102,0 1 1,0 3 141,0 0 1,0 0 79,0-4 0,0 4-126,0 0 1,0 3 86,0-3 1,0 4 98,0-4-77,0 4 79,0-1-1,0 4-630,0 0 186,0 4 0,3 2 128,1 5 1,-1 3 12,-3 0 0,0 8 7,0 0 0,4 1 53,-1-2 1,1 4-46,-4 0 0,0 4 8,0-1 0,0 3-3,0 1 0,0-1-95,0 1 0,0 1 14,0 2 0,0-1 69,0 5 0,0-4-28,0 4 1,0 0 13,0 3 1,1-3 41,2 0 1,-1 3-45,1 4 1,2 0-4,-2-4 1,4 2 8,-3 2 0,3-3-17,-3 3 1,0-1-14,0 1 1,-2-3-7,5 3 1,-4 1-29,0-1 0,2 5 50,-2-2 0,1 3-115,-4 1 1,0 3 95,0 0 0,0 6-92,0-2 0,-1 2 76,-3 1 0,2 1-126,-5-1 0,3 0 69,-3-3 1,5 2 26,-2-2 0,0-1 68,0 1 1,1-5-72,3 1 1,0 2 139,0-1 0,0-1-77,0-3 0,3 5-33,1 2 1,-1-3 46,-3 0 1,0-1 34,0-3 0,0 6-60,0-6 0,0 1 7,0-5 1,0 2 0,0-5 0,0-2-7,0-5 0,0 2 103,0-2 0,0-3-98,0 0 1,0 1-12,0 2 1,0-2 20,0-2 0,0 1-32,0 0 1,0 2-73,0-2 1,0 4 96,0-1 1,-1-2-56,-3 2 1,0-4 39,-3 4 1,-3-4-8,3 4 1,1-5-25,-1 1 1,4-2 188,-4-1 1,3 0-46,-3 0 0,5-4 0,-2 0 0,-1-1-99,2 1 0,-1 3 2,4-3 1,-1 3-44,-2 1 1,2-1 64,-3 1 0,3 0 9,1-1 0,-4 1-24,1 0 0,-1 3 4,4 1 1,0-2-10,0-6 1,0 2 1,0-1 0,0 1-4,0 2 1,0-3-3,0 3 0,0-5 71,0 8 1,1-4-59,3 4 0,-3-2 19,3-1 1,-3 0-18,-1 0 0,0-1 3,0 1 0,3 3-23,1 1 0,-1-1-68,-3-3 1,0 1 40,0 2 1,0-2 36,0 2 1,2-6-43,1 0 1,-2-1 24,3 4 0,-3-4 7,-1 0 1,0-3-10,0 3 0,0-5 132,0 2 0,-4 1-120,1-1 1,-1-1 77,4-2 1,0 2-105,0 1 1,-3-4 44,-1-3 0,1-1-29,3 5 1,0-5 30,0 1 1,0-4-117,0 4 1,0-5 101,0 1 0,0 1-12,0-1 1,0 0-62,0-3 0,0-4-491,0 0-84,0 0 208,0 4-194,0-6 0,-1 0 222,-3-5 0,3-1-195,-3-3 0,0-1 592,0-6 0,-4-4 0,2-2 0</inkml:trace>
  <inkml:trace contextRef="#ctx0" brushRef="#br0" timeOffset="5">2613 2256 6439,'10'-11'0,"0"0"0,-2-2 0,-2-1 0,0 0 117,-1-2 0,1 1-135,1-3 0,3-2 76,-3 3 1,-1-3 63,1-2 0,-4 1-63,4 0 0,0 4 129,4-1 1,-4 1-85,0 0 0,-1-3-2,1 2 1,1 3-37,-4 1 1,1 3 110,-2 4-36,-2-2 68,4 3-206,0 0 156,-4 1-217,4 5 0,-7 5 58,-1 2 1,0 4-14,-4 3 1,0 2-38,-3 5 1,-1 4 76,1 0 1,-2 4-67,-2-1 0,1 4 50,-5 3 1,4-2-21,-4 3 1,4-2 11,-3 1 0,-1 3 22,-3 4 0,3-3-23,1 0 0,-1-1-3,-3 5 1,1-5 183,2 1 1,-2-1-101,2 1 1,2-4-111,-2-7 1,5-2 65,-1-5 1,6-4-96,1-3 0,4-4 115,-5-3-145,6 3 1,-3-10 25,5 0 0,2-6-142,1-8 0,1-4 21,6-6 1,0-8 78,7-7 0,1-7-32,3-3 0,0 1 45,0-2 1,-1-3 148,-2-3 1,2-1-146,-2 4 1,5 1 234,2-1 0,0 3-81,-4 1 0,0 1 31,0-2 1,0 8 18,0 7 1,-1 2-52,-2 1 0,-1 5-21,-3 2 0,-4 6 17,1 2 1,-1 5 37,-3 1 0,-1 2 9,1 5-121,-4-4 54,6 7 1,-7-2-19,6 6 1,-5-1 70,4 5 1,-3 1-54,3 2 0,0 4 90,3 0 1,4 5-76,1-1 1,3 3 140,0 4 0,3 2-131,4 4 0,-2 5-46,6-1 1,-5 1-123,5 0 1,-6 0 108,2 3 1,-3 2-296,-1-2 1,-4-1 104,-3 0 1,1-4-28,-1 2 1,0-5 86,-3-2 0,-2 0-297,-2-4 0,3-2 69,-3-5 0,-1 1 348,1-5 0,0 5 0,3-3 0</inkml:trace>
  <inkml:trace contextRef="#ctx0" brushRef="#br0" timeOffset="6">2803 8762 7858,'-7'-4'0,"0"0"0,-1-1-229,-2 0 448,4 2 1,-3-1-173,2 1 1,1-2-313,-1 1 0,4 3 108,-5-2 1,6 0 185,-1 0-131,-3 2 257,5-4-245,-4 5 0,5-1 60,0-3-2,5 3 0,-3-4 64,5 5-34,-5 0-52,3 0 0,-4 0 50,3 0 258,-3 0-205,4 0 1,-2 1 298,1 3-297,4-3 1,-2 7 17,4-4 0,1 3-20,0-4 0,0 2 7,3-1 1,2-2 20,1 5 0,3-5-12,-2 2 1,5 1-129,2-2 0,3 2 61,-3-2 1,4-1-59,0 1 0,5 0 14,1 0 0,2-2-13,-2 3 1,-1-3 39,5-1 0,-2 0-5,2 0 0,2 3 25,-2 1 1,6 0-15,1-4 1,3 0-5,-3 0 0,3 0-3,-3 0 1,8 0 143,-1 0 1,2 0-13,-2 0 1,4 0-32,-1 0 1,5-2-23,-1-1 0,3 2 5,0-3 0,3 3-68,-2 1 1,6-4 46,-3 1 1,4-1-83,-1 4 0,2 0 77,-5 0 1,5-3-154,-2-1 1,3 1 82,1 3 0,-1 0-5,-2 0 1,2 0 34,-3 0-39,3 0 37,1 0 1,0 0 49,0 0 0,0 0-45,1 0 1,0 0 67,2 0 0,-3 0-56,1 0 1,6 1-14,-4 2 1,7-1-3,-7 1 1,5 2-1,-5-2 0,4 2 7,-3-1 1,4-2-3,-1 5 1,2-5-26,-2 2 0,2 1 22,-2-2 1,2 2-14,-2-2 0,1-1 9,-4 1 0,3-2 35,-3-1 0,3 0 29,-4 0 1,0 0 7,-7 0 1,8 0-68,0 0 0,-1 0 6,1 0 0,1 4-5,-2-1 0,4 1 20,-3-4 1,3 0-68,-3 0 0,4 0 63,-1 0 0,-1 0-46,1 0 0,-3 0 24,3 0 0,-1 0-10,1 0 1,3 0 8,-3 0 1,-1 0-3,1 0 0,-1 0-143,1 0 1,2 0 85,-1 0 1,1 0 16,2 0 1,-4 3 13,0 1 1,-1-1 38,1-3 0,1 0-13,-4 0 1,0 0 7,-4 0 0,4 0 1,4 0 0,-4 0 8,0 0 1,-3 0 37,-1 0 1,0 0-51,1 0 0,-1 0 15,0 0 0,-1 0-10,-3 0 0,2 0 10,-5 0 0,3 0-13,-3 0 0,1-3 0,-5-1 0,3 1 0,-3 3 0,3 0-1,-6 0 1,-2 0-15,-2 0 1,-2 0 15,-1 0 0,-5-4-4,-2 1 0,-2-1 2,-2 4 1,-1 0-1,-2 0 1,1 0-13,-5 0 0,4 4 144,-4-1 0,4 2-196,-3-1 0,2-3-133,-2 2 0,4 2 72,-2-2 0,0 5 78,1-5 1,-2 4 80,2-3 0,2-1-92,-2-3 0,-1 4 217,1-1 0,0 1-62,3-4 1,-3 1 76,-1 2 0,1-1-152,4 1 1,-5-2 28,1-1 1,-5 0-65,2 0 0,0 0 66,-1 0 0,2 2-104,-2 1 1,-2-2 88,2 3 0,-1-3-88,2-1 1,-3 1 44,2 3 0,-2-3-11,-1 2 1,3 0 12,0 0 0,0-2 1,-3 3 0,-4-3 3,1-1 0,-6 1 0,2 3 1,1-3-2,-2 2 0,-3-1 1,-3-2 0,-1 0 100,0 0 0,3 0-52,-2 0 1,-3 0 7,-1 0 0,2 0-86,-2 0 1,1 0-1,-1 0 1,-1 0 0,5 0 1,-5 0-120,1 0 0,1-4 146,-1 1 1,4-1-16,-4 4 1,5-1 3,-2-3 1,0 3-2,0-2 0,-3 0 15,4 0 0,-1 2 2,0-3 1,0-1 9,-3 2 0,-1-2 64,4 2 1,-4 0-72,1-4 1,-1 4 140,1-4 0,-2 3-130,2-3 0,-2 5 5,-1-2 0,3-1-19,0 2 0,1-2-5,-1 2 1,-1 2 3,5-3 0,-4 2-5,4-2 1,-5 3-30,1-3 1,1 2 44,-1-1 0,4 1-34,-4-1 0,3-2 22,-2 2 1,0-1 10,-1 4 1,-2-3-11,2-1 0,1-1 1,-1 2 0,0 2-18,-3-3 1,0 2-2,-1-2 1,1 3-53,-1-2 1,-3 0 52,0 0-73,0 1 0,3-3 49,-3 1-169,2 3 1,-4-5-191,2 2-203,-2 3 325,-1-3 152,-2 4 0,4-2-407,-3-1 531,-2 2 0,9-9 0,-4 4 0</inkml:trace>
  <inkml:trace contextRef="#ctx0" brushRef="#br0" timeOffset="7">15503 8296 8231,'7'0'-64,"0"0"0,0 0 329,4 0 0,-1 0-15,1 0 0,4 1-515,3 3 0,2-2 122,1 5 0,0-3-20,0 3 1,4 0 146,0 3 1,3-3-67,-3 1 0,4-1 108,-1 3 0,3 1-35,1-1 1,2-3 181,-2 0 1,5 1-153,-5 2 0,2 2-14,-2 2 0,0-2 19,-1 2 1,0-1-5,-3 1 0,-1-2 38,-2 2 1,-3 1 0,3-1 1,-6 4-227,-2-4 1,-4 4 106,1-4 1,-5 3 138,-2-3 1,-5 5-85,1-1 1,-1 1 153,-2-2 1,-5 3-149,-2-2 0,-4 2 4,-3 1 1,-2 4-6,-5-1 1,-5 1 5,-3-4 0,-1-3-118,-2 0 0,-3-1 126,0 4 0,-1-4-127,5-3 0,-4 1 97,4-1 0,-2-3-278,8-4 0,-3 0-86,3 4 0,1-5 378,2-3 0,1 3 0,0 0 0</inkml:trace>
  <inkml:trace contextRef="#ctx0" brushRef="#br0" timeOffset="8">11270 9440 8767,'0'-10'0,"0"-1"550,0 0-635,0 5 290,0 2-469,0 4 1,0 1 167,0 2 1,-1 3 172,-3 5 1,2 4 5,-5 3 0,0-1-175,-4 5 1,-1-2 80,-2 8 1,-1 0-31,-3 4 0,-3 1 42,0 2 1,0 1 32,-4 3 0,3-2-140,1-5 1,3-2 80,0-2 0,5-3-295,-1-7 1,6-1-151,1-6-451,5 2 303,-3-12 618,10 4 0,5-15 0,7-1 0</inkml:trace>
  <inkml:trace contextRef="#ctx0" brushRef="#br0" timeOffset="9">11418 9472 6398,'-5'10'2733,"3"1"-2258,-5 0 0,4-1-395,0 1 1,1 1 29,-2 2 1,2-1-169,-5 4 1,3 1 59,-3 3 0,0 1 123,-4 3 1,1-3-130,-1 3 1,4-3-572,0 0 0,1-6 224,-1-2 1,-1-2-85,4-1 1,1-4-674,3 0 562,0-5 546,0 3 0,-5-5 0,-1 0 0</inkml:trace>
  <inkml:trace contextRef="#ctx0" brushRef="#br0" timeOffset="10">11069 9609 8341,'-7'0'-11,"0"0"-544,4 0 139,-1 0 1031,4 0 1,4 2-246,3 1 1,6-1-347,1 6 0,5-3-81,-1 2 0,3 3-222,4-3 1,-3-1-165,3 1 0,-3-1 195,-1 1 0,0 1 223,0-4 0,-3 3-110,0-4 1,-5 1-586,1-4 720,-2 4 0,-2 2 0,1 5 0</inkml:trace>
  <inkml:trace contextRef="#ctx0" brushRef="#br0" timeOffset="11">11037 9788 8267,'-6'0'36,"1"0"1,7 0 316,1 0 0,4 0-40,7 0 0,-1 0-177,5 0 0,-1 0-206,5 0 1,-1 2-21,0 1 1,0-2-177,0 3 1,2-2-455,1 2 0,-1-3 702,1 2 0,-1 0-23,-2 0 1,0-2-97,0 3 0,0-3 137,1-1 0,-1 0 0,0 0 0</inkml:trace>
  <inkml:trace contextRef="#ctx0" brushRef="#br0" timeOffset="12">11895 9811 8036,'6'-5'34,"-2"-2"1,-2-3-1,0 0 1,3-1-1,0 1 1,1-1 420,-1 0-366,3-4 0,2 0-114,1-3 1,-1-2 116,1 3 1,3-3-202,0-2 1,0 5 87,-3-1 1,-4 4-255,0-4 1,-5 5-150,2-1 204,-3 3 171,-1 0 0,-5 5-11,-2 3 1,-6 3-14,-1 3 1,-1 3 8,1 5 0,1 4 47,-5 3 1,4 2 11,-4 1 0,5 0 13,-1 0 0,-1 1-35,1 3 1,0-1-1,3 4 1,1-1 149,-1 1 1,4-2-87,0-5 1,5-1-27,-2-2 0,3-3-4,1-4 1,5-2-1,2-2 0,2-2 30,2-5 0,4-5-3,3-2 1,-2-4-47,2-3 1,-1-2 23,5-5 0,-1-4-143,0 0 0,-4 1 133,1 2 0,-5 1-166,1 0 1,-6 1 91,-1 2 0,-4 3 39,0 5 1,-1-1 9,-2 0 2,0 6-126,0-5 30,-5 9-87,-1 1 0,-3 6 104,1 4 1,3-3 99,1 1 0,3-1 0,-9 3 0,5 1 0</inkml:trace>
  <inkml:trace contextRef="#ctx0" brushRef="#br0" timeOffset="13">12487 9303 7338,'-6'-6'1767,"-3"1"-1243,7 10-686,-2-4 197,-1 13-65,-1-7 103,0 13 0,-3-4-8,8 10 1,-9 1-118,3 5 1,0 5 91,-3 1 1,0 9-130,-8 6 1,1 5 105,-4 5 1,-3 0-155,3-3 1,-3 1 159,7-5 0,-2 0-15,1-7 1,3-2-236,5-5 144,-1 1 1,5-6-131,3-1 0,-2-8 116,1-4 1,1-2-173,3-5 144,-5-1-2,4-11-12,-4 0 0,5-14-15,0-5 0,4-6 51,-1-5 1,5-2 0,0-5 1,-3-4 74,2-3 0,-3-2-63,3-2 0,-3 2 167,3 2 1,-4 7-106,4 3 0,-4 7 350,0 1 1,-1 4 136,2 7-188,-3 4 0,5 1-133,-2 5 1,-2 0-54,5 0 1,0 0-122,4 0 1,-1 1 136,1 3 1,3-3-129,0 3 1,5-3 108,-2-1 0,7 0-558,1 0 1,8-4 40,-2 1 435,3-6 0,3 4 0,1-6 0</inkml:trace>
  <inkml:trace contextRef="#ctx0" brushRef="#br0" timeOffset="14">13652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5">14085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16">15598 9419 8430,'2'11'630,"1"-1"1,6 1-471,6-1 1,2 1 67,-3-1 1,9 5-444,-2-1 1,7 1-687,0-1 1,-1-2 900,2 2 0,-1 2 0,4 1 0</inkml:trace>
  <inkml:trace contextRef="#ctx0" brushRef="#br0" timeOffset="17">16043 10054 8033,'-6'0'-557,"1"1"219,5 3 338,0-3 0,-4 4 0,-2-5 0</inkml:trace>
  <inkml:trace contextRef="#ctx0" brushRef="#br0" timeOffset="18">424 212 8275,'-11'6'528,"5"-1"-332,2-5 96,-1 0-202,4 0 93,-4 5 0,5-3 32,0 5 1,0-3-1,0 3 1,-3 0-212,-1 3 0,-3 6-88,3 1 0,-4 3 16,1 1 0,-2 5-64,-2 3 0,-3-1 132,0 3 1,-4-1-71,4 5 0,-1-2 66,1-1 1,2-2-117,-2-1 1,2 0 70,2-4 0,0-2 30,3-5 0,1-3-163,3-4-870,2-1 375,-4-4 0,6-2 70,3-8 607,1-2 0,6-9 0,0-1 0</inkml:trace>
  <inkml:trace contextRef="#ctx0" brushRef="#br0" timeOffset="19">223 160 8394,'-1'-8'-20,"-2"1"0,0-1 0,0-1 1,2-2-1,1 1 0,0-1-36,0 0 0,0 1 193,0-1 1,0 1 8,0-1 1,0 1-312,0-1 0,0 4-78,0 0 305,0 4-121,-5-1 1,0 4 100,-6 0 0,0 4-86,1 4 0,-1 6 65,1 3 0,-2 3-50,-2 1 0,2 4 45,-2 0 1,1 3 64,-1-3 1,2 1-7,-2-2 1,2-1 3,2 1 1,3-3-64,0-3 0,4 1 9,0-5 0,1 4 123,2-4 1,2 0-92,1-3 0,4-4-143,7 0 0,-1-5 91,5 1 0,0-1-70,3-2 1,0-5 50,0-2 1,4-7-21,-1-4 1,4-1 11,-7 2 1,2-4 2,-5-1 0,-3 5 19,-1-4 0,-3 6-11,-4 1 1,-2 3-52,-5 0 1,0 4 51,0 0 0,-2 5-304,-1-2 0,-3 3-11,-5 1 1,3 1-24,-2 3 0,5-2 88,-6 5 0,3 0 260,-2 4 0,4-6 0,-4 10 0,4-4 0</inkml:trace>
  <inkml:trace contextRef="#ctx0" brushRef="#br0" timeOffset="20">519 795 8050,'0'5'576,"0"-8"-573,0-8 0,0-3-63,0 0 0,0 2 104,0-2 0,0 1 64,0-1 1,0 2-133,0-2 0,0 6 87,0 1 1,-1 1-152,-3-1 1,2-1 94,-5 4 0,0 1-102,-4 3 0,1 0 129,-1 0 1,4 1-163,0 2 0,0 3 25,-4 5 0,4 1-98,0 2 1,4-2 121,-4 2 0,4-1 30,0 1 1,-2-3 74,2 4 1,-1-4-86,4 0 0,0 0 122,0-1 0,0 1-174,0-1 247,0 1-147,5-5 1,1 2 11,4-5 0,1 1-76,-1-4 0,1 0 65,0 0 1,-1-1-29,1-3 0,3 2 19,0-5 1,1 1 11,-1-1 1,-2-2-23,2 1 1,-2-1 52,-1-1 0,-4-1-8,0 0 1,-4 4 6,4 0 0,-4 0-6,0-3 0,-2 3-18,-1-1 0,0 1-35,0-3 1,-4-1 37,-3 1 0,-3-1 0,0 1 1,0-2-3,3-2 1,-6 2-145,3-2 1,-2 6-30,5 0 0,-3 3-136,3-2 0,-2 2 309,-2 5 0,1 0 0,-1 0 0</inkml:trace>
  <inkml:trace contextRef="#ctx0" brushRef="#br0" timeOffset="21">964 805 8203,'-6'0'278,"1"0"-60,5-5-373,0 0 0,5-6 209,2 0 0,2 1 75,2-1 1,-1-4-6,1-3 1,3 2-6,0-2 0,4 1 10,-4-5 0,4 5-19,-4-1 1,3 5-160,-3-1 1,2 2 39,-2 2 0,-2 0-68,2 3 1,-1-1 56,1 4 1,-3 1 69,4 3 1,-7 0-135,-1 0 1,0 1 103,4 3-31,-1 1 0,-1 6-13,-1 0 0,0-1-67,-5 1 0,1-1 103,-4 1 1,0 0 0,0-1 1,0 2-6,0 2 0,-4-2-14,1 2 1,-5-2 7,0-2 1,3 1-3,-2-1 0,1-3 6,-1 1 0,-2-5 4,6 4-15,-5-5 4,6 3-2,-7 0-41,8-4 42,-4 4 3,5-5-3,0 0 0,5 0 85,2 0 1,2 0-82,2 0 1,0 0 131,-1 0 1,2-5-47,2-2 0,-1 0 12,5-4 1,-1 3-64,4-6 1,-3 1 15,0-1 1,-2 2-98,2-2 0,1-1 94,-5 1 0,1-2-107,-1 2 1,-6 3 89,3-4 1,-3 4-52,3 0 1,-4 0 4,0 1 1,-5-1-4,2 1 1,-3 3-12,-1 0 26,0 0 1,0 0-367,0-1 294,0 6 0,-1-3-452,-3 5 394,-2 0 0,-4 5 58,-1 2 0,1 6 22,-1 1 1,0 5-18,1-1 1,3 2 117,0 1 1,1 0-90,-1 0 0,-2 0 93,6 1 1,-1-1-84,4 0 1,0-4-204,0 1 1,0-5 128,0 1 1,5-2-198,2-1 0,4-6-44,3-1 0,-1-3 344,4-1 0,-4-5 0,7-5 0,-3-7 0</inkml:trace>
  <inkml:trace contextRef="#ctx0" brushRef="#br0" timeOffset="22">1927 572 8178,'-4'17'-621,"1"-3"533,-1-7 301,4-7 0,5-6-136,2-5 0,-2 1 5,-2-1 1,-1-1-77,2-2 0,-3 3-3,3-3 0,-4 2 66,-4 1 0,-2 2-37,-4 2 0,1-3-24,-1 3 0,2 3 14,-6 0 1,1 3-41,-2 1 0,4 0 37,-3 0 0,2 5 2,1 2 1,2 2-69,2 2 1,-3 3-165,3 0 0,1 5 167,-1-2 0,5 0 16,-1 0 1,1-3 42,2 4 0,-3-1-48,-1 0 0,1 2 71,3-5 0,1 0-64,2-3 1,0-1 60,4 1 1,0-5-46,4-3 1,-1-1 24,1-2 1,0 0 85,4 0 0,-3-5-92,6-2 0,-4-3-12,4 0 0,-2 0 14,2 3 1,-2-1-24,-1 5 0,-4-4 23,3 3 1,-2 1-30,-1 3 1,-4 0 16,0 0 1,-4 0-5,4 0 0,-3 3 5,3 1 1,-5 4-7,2-1 1,-3 6 118,-1 1 0,0 5-104,0-2 1,0 0 4,0 0 1,-1 1 1,-3 3 0,2 2-16,-5 1 1,0-1 7,-4 1 0,4-1-3,0-2 1,0 0 93,-3 0 1,3 0-81,-1 1 0,5-5-6,-4 1 1,3-6 20,-3-2 42,5 1 1,-3-9-9,5 5-114,0-5 1,1 2 76,3-8 0,-2-3 0,5-7 1,4-2-134,3-5 0,4-5 109,-4-2 1,5-3-7,-2-1 1,0 1-3,0-1 0,1-4-2,3 1 0,0 3 4,1 4 1,-5 5 268,1-2 0,-8 6-107,4 2 0,-8 4-152,5-1 0,-6 5-25,2 2 1,-5 4 129,2-4-233,1 4 190,-3-1-184,2 4 115,-4 0 0,4 4-14,-1 3 0,1 3-50,-4 0 1,0 1 21,0 0 1,0-1-35,0 1 0,-1 0 56,-3 4 0,3-4-29,-2 3 1,1-2 18,2-1 1,0-4-2,0 0-2,0 0 0,2 2-6,1-2 4,-2 3 22,9-9 1,-4 4 9,4-5 0,1-2-20,-1-1 1,2-4 17,2-7 1,-1 1-16,5-5 1,-2 1-135,2-5 1,2-2 128,-3-1 1,2 0-85,-1 4 1,1-4 84,-5 1 1,3 4-4,-2 6 1,-3-2 78,-4 2 0,1 1-136,-2 6 274,-2 3-243,-1-1 451,-4 4-311,0 1 0,0 6 17,0 4 0,-1 2-97,-2 2 0,0-2 1,-4 2 1,5 1-59,-2-1 0,0 2 92,0-2 0,-1-1-98,2 4 1,2-4 73,-3 1 0,3-2-37,1-1 0,0-1 9,0 1 0,0-1-39,0 1 1,4-4 17,-1 0 1,4-3-3,-3 3 0,4-5 30,-1 2 0,2-3-13,2-1 1,0 0 20,-1 0 0,1 0-21,-1 0 0,1 0-1,0 0 0,0-5 2,3-2 0,2 1 37,1-1 0,2 0-40,-5-4 0,2 1-2,-2-1 1,-3 1-15,3-1 0,-2 1 21,-1-1 1,-2 0 37,-2 1 0,2-1-37,-6 1 0,4-1 89,-3 0 0,-1-3-81,-3 0 0,1 0 34,3 3 1,-3 1-32,3-1 1,-3 1-1,-1-1 1,-5 1-178,-2-1 0,1 2 115,-1 2 1,4-2 24,-5 6 0,5-1 8,-4 4 0,3 0 39,-3 0 0,4 4-50,-4-1 1,4 6 69,0-2 1,-2 3-34,2 4 0,-1-2 11,4 2 1,0 1-3,0 0 1,0 3-7,0 0 0,0 1 4,0-2 0,0 3-7,0-2 1,1-3 73,3-1 0,-2 1-70,5-5 1,-3 3 0,3-6 0,0-2 47,3-2 1,1-1 9,0-2 0,-1 0-88,1 0 0,1-5 48,2-2 0,1-3-150,3 0 1,2-4 142,-3 0 1,2 0-193,-1 3 0,0-2 94,-3 2 0,2-2-49,-3 6 0,0 2 111,-3-3 1,-4 6 11,0-1 93,0 1 1,0 2-133,0 0 1,-4 2 410,0 1-299,-2 3 1,-1 5 57,0-1 0,0 1-44,0-1 1,0 1 125,0 0 0,0 3 9,0 0 0,-1 0 115,-2-4-351,1 1 1,-2 0 238,4-1-347,0-4 1,1 0 138,2-3 0,0-1 56,4 1 1,0-6-27,4-4 0,-1-4-288,1-3 0,3-3-70,0-4 1,5 0-45,-2 0 0,3 0 71,1 0 1,-1 1 177,-2 2 1,-3 1-25,-4 3 0,0 6-69,-1-2 1,-3 5 970,0-2-427,-4 4-361,1-1 0,-4 5 203,0 2 1,0 3 255,0 5 1,0-1-148,0 1 1,-1 1-119,-2 2 1,1-1-227,-1 5 0,2-4 116,1 3 0,-4-3-256,1 4 0,-1-5 63,4 1 0,1-2-357,3-2 1,-2 0 50,5-3 1,0 1-113,4-4 0,1-1 552,2-3 0,-2-5 0,3 0 0</inkml:trace>
  <inkml:trace contextRef="#ctx0" brushRef="#br0" timeOffset="23">3788 519 7935,'0'-6'-485,"0"2"699,0-1-55,0 4 1,-1-7-53,-2 4 0,1-1 9,-1 2 1,1 2 73,-2-3-101,3 3 0,-5 1 83,2 0 83,3 0-328,-8 0 0,4 1 62,-2 3 0,1 2-27,3 4 0,-2 4-7,-2 0 0,-1 5 84,4-1 0,-3-2 15,4 2 1,-4 0-31,3 3 0,-3-1-18,3-3 1,1 3 18,3-2 0,0 1-48,0-2 0,1 2-1,3-5 1,-2 1-8,5-5 1,0 1 5,4-1 0,-1-3 29,1 0 1,3-4 65,0 0 0,5-3-73,-1-3 1,-1-4 28,4-7 0,-2 1-21,6-5 0,-2-1 0,2-6 0,-3 2-2,3-5 1,1 3 0,-1-3 1,-4 8 13,-4-1 1,-4 2-3,1-2 0,-3 4-66,-4 3 0,1 2 53,-4 2 1,-1-1 117,-3 1 1,-1 3-113,-2-1 1,0 6 35,-4-1 1,0 1-35,-3 2 1,-1 0 8,1 0 0,-1 5-89,0 2 0,1 3 91,-1 0 0,1 4-79,-1 0 0,2 4 62,2-4 0,-2 5 121,6-1 1,-4-2-131,3 2 0,1-1 183,3 5 0,0-5-95,0 1 0,1-2-37,2 2 0,3 1-106,5-5 0,-1 1 115,1-1 1,4-2-444,3 2 1,-2-6 177,2-1 0,3-3-441,4 3 0,4-5 272,0 2 0,1-4 378,2-4 0,0-2 0,-1-4 0</inkml:trace>
  <inkml:trace contextRef="#ctx0" brushRef="#br0" timeOffset="24">498 1525 8424,'-11'0'-416,"5"-1"454,3-3 1,-2 2 112,2-5 0,-1 0-160,4-4 1,0 0 72,0 1 0,0-1-12,0 1 1,4-2 54,-1-2 0,1 2-2,-4-2-115,0 2 1,0 2 89,0-1 1,0 4 36,0 0-68,-5 5 0,-1-7-136,-4 6 1,3-1 43,-1 4 0,5 0 11,-4 0-146,0 0 1,-3 1 120,3 3 0,1 1-27,3 2 0,-2 2 59,-2-2 1,1 6 11,3 1 0,-2 0-31,-2-3 0,-1 4 111,4 3 0,-3-2-61,4 2 0,-4-4 101,3 4 1,-3-2-60,4 2 1,-1 1-38,4-5 0,0 0-14,0-4 0,0 1 45,0 0-75,0-6 1,5 0 48,2-5 1,3-1-18,4-3 1,-1-5-6,5-5 0,-4-6-2,4-1 1,-1-2 4,5-5 0,-1 4 2,0-5 1,0 1 0,0-4 1,-3 4 0,0 0 1,-2 0 1,2-4 0,0 5 0,-3 2 0,2 3 94,-3 1 1,-3 1-96,-4 2 12,0 3-40,-1 4 1,0 5 55,-3 3-46,-2 2 1,3 5 25,-8 3 1,2 7-24,-5 4 0,4-1 16,-5 0 1,1 1-13,-3 3 0,3 0 9,0 0 1,3 1 3,-3-1 0,1 0 11,-1 0 1,1 0-15,3 0 1,2-3-2,-3 0 0,3-2 4,1 2 0,0 1-7,0-5 0,0 0 6,0-4 1,0 1-49,0-1 0,1-2 31,3-1-6,-3-5 12,8 7 1,-3-7-2,5 1 1,-4-5 13,0-2 0,0-4-12,3 1 0,1-6 14,0-1 1,-1-1-13,1 0 1,1 0 12,2-2 1,-3-3-48,3 2 1,-1 1-3,2 0 0,-4 4 35,3-1 0,-5 6-11,-2 0-208,-5 6 176,7-3 60,-7 5 0,2 2-41,-4 1 1,-3 3 109,-1 5 1,0-1-51,0 1 1,2 3 110,-5 0 0,4 1-103,0-1 0,2-1-13,1 5 0,0-5-49,0 1 0,0 1 54,0-1 1,0 0-75,0-3 0,1-2 66,2-1 1,0 0-247,4-5 1,0 1 9,3-4 0,1 0-120,0 0 1,-1-1-197,1-3 1,0-2 529,4-4 0,1-6 0,5 0 0</inkml:trace>
  <inkml:trace contextRef="#ctx0" brushRef="#br0" timeOffset="25">1059 1185 8207,'-7'0'91,"0"0"0,-2 0 0,0 0-1338,-2 0 834,6 0 297,0 5 1,5-3-192,0 5-120,0-4 427,0 6 0,0-7 0,0 5 0,0-4 0,0 6 0,0-3 0</inkml:trace>
  <inkml:trace contextRef="#ctx0" brushRef="#br0" timeOffset="26">1218 1450 8365,'1'-11'-117,"1"1"1,2-1 55,-2 0 1,-1 1-9,-1-1 1,4 1 139,-1-1 1,1 4 136,-4 0 155,0 5-436,4-8 164,-2 9 1,2-3 207,-4 8-402,0 2 1,0 8 118,0 0 1,0 1-108,0-1 1,0 3 99,0 4 0,0-3-103,0-1 1,0 1 114,0 3 0,0-3-69,0-1 1,0-2 41,0 2 1,0-4-7,0 1 0,4-6 9,-1 0 1,4-5-15,-3 4-33,4-5 1,-3 2 42,2-8 0,2-1 8,-2-6 1,3 0-10,0 1 1,-3-4-52,1 0 1,-1-4 24,3 4 1,-3-1-40,0 0 68,0 4 1,-1-5-33,-2 6 351,-3 4-221,-1 1-105,0 5 292,0 0-254,0 5 1,0-3 14,0 5 16,5 0 1,-3 3-16,5-3 0,0 1 9,4-4 1,0-1-21,4-3 1,-3 0-20,6 0 1,-1 0 7,0 0 0,3-3-8,-2-1 0,-2-4-12,2 1 1,-4-3-11,4 0 1,-5 0-25,1 3 0,-2-2 50,-2 2 1,1-2-41,-1-2 0,1 0 35,-1 1-22,1-1 0,-2 1 9,-2-1 0,2 4-113,-6 0 88,1 0 0,-4 0-3,0 0 0,0 3-275,0-3 277,0 5 1,-1-3-83,-3 5 0,2 0 58,-5 0 1,4 5 88,0 2 0,-3 2-87,-1 2 1,2-1 101,2 1 0,-2 1-88,1 2 1,0-2 7,0 2 0,3-1 192,-3 1 0,3-2-101,1 2 0,0-3 88,0 0 1,5-4-119,2 0 1,-1-5 51,1 2 0,0-3-41,4-1 1,-1 0 59,1 0 0,1 0-81,2 0 1,-3-3-2,3-1 0,3-4-78,1 1 1,-2-1 91,2 1 1,-4-3-80,3 3 1,-4 2 68,1 2 0,-2 2-289,-1 1 162,-1 0 63,1 0 0,-2 1 8,-2 2 0,2 3-6,-6 5 1,1 3 145,-4 0 1,0 1-125,0-1 0,0-2 146,0 2 1,0 2-79,0-2 1,0-4-9,0-3 18,0 0 191,0 4-289,0-5-18,4-1-39,2-10 1,5-5 70,-1-4 1,1-3-170,0 3 1,-1-4 49,1 4 1,-1-4-57,1 4 0,0-4 74,-1 4 1,1-1 23,-1 1 1,-3 3 16,0 1 0,-1-1-109,1 4 71,3 2 0,-8-3-108,5 5-41,-4-1 65,6 4 20,-3 0 1,1 0-19,0 0 69,0 0 1,4 0 130,-1 0 0,1 0 0,-1 0 0,1 0 0</inkml:trace>
  <inkml:trace contextRef="#ctx0" brushRef="#br0" timeOffset="27">2496 1398 7438,'6'10'-330,"-2"1"377,-3-5 0,0-1 36,2-5-35,-1 0-13,2 0 1,0-2 145,-1-1 1,2-2 125,-1-2-159,-3-2-1,3 3-64,-4-5 0,0 4-28,0 0 1,-1 4 99,-2-5-72,2 6 0,-9-4-73,3 3 1,1 2-3,-1-3 0,4 3-162,-4 1 250,4 0-258,-6 5 146,3 0 0,-1 6 20,0 0 1,5-4-27,-2 0-26,3 0 0,-3 3 60,1 1 0,-1-4 25,4 0 244,0 0-166,0 4-27,0-1-55,0 1 0,1-4 11,3 0 1,-2-5 1,5 2 1,-3-3 4,3-1 1,0 1-6,4 3 1,-1-3 35,1 2 22,-1-1 0,1-1-64,-1 2 1,1 0-34,0 4 0,-2-4 42,-2 4 1,1 0-1,-4 4 1,3-1 6,-4 1 0,5 0-167,-5-1 0,1 1 82,-4-1 0,0 1 43,0 0 0,0 3-75,0 0 1,0 0 58,0-3 1,0-1-88,0 1 0,-4 3 83,1 0 0,-6 4-175,2-4 0,-1 3 97,1-3 0,-2 2-19,1-2 0,-1-6 99,-1 3 1,2-3-16,1 2-104,0-4-8,-3-1 445,-1-5-265,5 0 0,-2-5-39,5-2 1,-1-2 22,4-2 0,0-1-13,0-2 0,1 3 15,3-3 0,-2 2 0,5 1 0,0-3 182,4 0 0,-1-1-125,1 1 0,1 1-59,2-5 0,-1 4 17,4-4 1,-3 4 134,4-4 1,0 4-94,3-3 0,-3 3-201,-1-4 1,1 4 10,3-4 0,-3 5-132,-1-1 0,-4 2 24,1 2 1,-2-1 115,-1 1 1,-1-1 70,1 1 1,-1-1-55,1 0 1,-4 4-104,0 0 80,-5 0 0,7-3 224,-6-1 1,1 4 14,-4 0-111,0 5-256,0-8 213,0 9 1,0-3-148,0 8 1,0 2 74,0 4 1,-4 1 108,1 0 1,-4 0-88,3 3 1,-1-2 179,2 2 0,2 2-104,-3-2 0,3 0 87,1-4 1,0 1 163,0 0 1,0-1-110,0 1 1,4-4-50,-1 0 1,5-5-22,-1 2 1,3-3 13,0-1 1,4 0 21,1 0 0,2-4-310,-3 1 0,5-5 9,-1 1 0,2-3 25,1 0 1,0-5 98,0 1 1,0 1 30,1 6 0,-6-1-102,-2 5 0,-2-1 84,-1 4 1,-1 0-57,1 0-13,-5 0 271,3 0 0,-8 5-68,3 2 1,-3-1 46,-1 1 0,0 1-6,0 6 1,-1-2-109,-3 2 0,3-2 52,-3-2 1,0 4-23,0 1 0,-1-3 82,2-4-62,2 1-413,-4-3 274,5 0 1,1-2-60,3-4 1,-2-1-37,5-2 1,0 0 80,4-4 0,-1-3-169,1-4 1,1-2 112,2 2 1,-2 1-10,2-4 1,1 4 29,-1-1 0,0 2 46,-3 1 0,-1 1 7,1-1 0,-4 5 132,0 3 309,-5 2-172,3 1 63,-5 0 0,0 4-73,0 3 1,0 3-136,0 0 1,0-2 104,0 3 0,-3-3-52,-1 6 0,1-2-11,3-1-202,0-1 1,0 1-303,0-1 0,0-2 192,0-1 1,4-5-297,3 1 1,3 2 196,0-1 1,1-1-218,0-3 0,-1-4 521,1-4 0,4-1 0,1-1 0</inkml:trace>
  <inkml:trace contextRef="#ctx0" brushRef="#br0" timeOffset="28">3713 1397 8061,'0'6'-920,"-4"-2"1440,2-4 0,-2-1-470,4-2 1,0 0-46,0-4 0,0 4-108,0-4 1,0 3 240,0-3 93,0 5-423,0-8 215,0 9-17,0-4 55,-5 5 1,3 0 101,-5 0 1,3 0-168,-3 0 0,5 5 12,-2 2 0,-1-1-14,2 1 1,-2 0 55,2 4 1,0-1 77,-4 1 1,5 0-89,-2-1 0,3 1 24,1-1 1,-3 1-28,-1-1 0,1 2-15,3 2 1,1-2-113,2 2 0,0-6 94,4-1 0,0-1-169,3 1 1,1 2 110,0-6 1,-1 2-69,1-2 0,0-1 49,4 1 0,-4-2 12,3-1 1,2-4-29,-2-4 1,3-1 60,-2-2 0,2 0-70,-3-3 0,2 2 23,-2-2 1,-3-2 48,4 2 0,-4 0-27,0 4 1,0-4 109,-1-1 0,-3 1-103,0 4 1,-4-2 194,0-2 0,-2 4-58,-1-4 1,0 8-89,0-4 1,0 5 183,0-2 69,-4 5 0,-2-3 229,-5 5-388,1 0 0,-1 5-143,0 2 0,4 2 131,0 2 0,1 1-2,-1 2 1,-1-3-57,5 4 1,-2-2 109,1 1 0,3-3-40,-2 3 0,1 2-35,2-2 0,0 5 7,0-2 0,5-1 20,2-2 1,3 1-540,0-1 0,1 0 218,-1-3 1,6-2-1371,1-2 1602,-1 3 0,4-4 0,-4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3"/>
    </inkml:context>
    <inkml:brush xml:id="br0">
      <inkml:brushProperty name="width" value="0.05703" units="cm"/>
      <inkml:brushProperty name="height" value="0.05703" units="cm"/>
      <inkml:brushProperty name="color" value="#004F8B"/>
    </inkml:brush>
  </inkml:definitions>
  <inkml:trace contextRef="#ctx0" brushRef="#br0">86 5089 12205,'-5'5'-774,"4"0"765,-4-5-668,0 0 265,4 0 132,-4 0 76,1 5 347,2-4 1,-3 4-49,1-5 0,2 0-618,-5 0 186,4 0 328,-6 4 227,8-2 209,-4 2-2,0-4-873,4 0 210,-4 0 246,5 0 1,0 2 350,0 1 19,0-2-179,0 4-401,-4-5-158,3 0 434,-4 0 37,5 0 100,0 0-348,0-5 239,0 4 8,0-4 1,0 1 178,5 2 0,-4-3 74,2 1 156,-2 3-433,-1-4 1,2 2 202,1-1 1,-1-1-232,6 2 1,-5 1 52,4-6 0,-3 5 9,3-4 1,-4 1-117,4-1 0,-1-2 103,1 1 0,1-1-97,-4-1 1,3 2 103,-3 1 1,3 0-63,-4-3 0,2-1-56,-2 1 0,0 3 53,4-1 1,-4 1-17,4-3 1,-3 3-2,3 0 1,-1 0 5,1-4 1,2 2-22,-2 2 1,-1-3 22,1 3 1,0-2-20,4-2 1,-1-3 67,1 0 1,0-1-57,-1 1 1,1 1 56,-1-5 0,2 4-85,2-4 0,-2 2 10,2-2 0,-1 2-22,1 2-8,-2 2 1,3-7 70,-4 5-38,-1 0 1,1 3-41,0 1 1,-1-5 35,1 1 0,3-1-21,0 1 0,0 2-28,-3-2 1,-1 2 17,1 2 30,-1-1 0,1 1-77,0-1 94,-1-4-24,1 3 1,1-7 49,2 5-32,-3-5 0,5 6-1,-6-4 0,4 0 7,0 0 0,4-2-9,-4 5 1,2-4 5,-2 4 1,-1-4-24,4 4 0,-4-4-37,1 4 1,-1 0-17,1 4 1,-2-4 31,2-1 1,-2 0 23,-1 1 0,-1 2-5,1-2 0,0 2-30,4 2 1,-4-2 16,3-2 0,-2 2 25,-1-2 1,-1 2-29,1 2 0,-1-1 26,1 1 0,0-1-24,-1 0 1,4-3-26,0 0 0,1-1 33,-5 1 1,2 2 23,2-2 0,-2-1 55,2 1 1,1-4-81,-1 4 1,2-2 15,-2 2 0,1 1-21,3-4 1,2 3-11,-3-4 0,3 4-96,1-4 28,1 5 78,-6-7 0,4 5-99,-2-3 99,2-2 24,1 9-136,0-9 114,-5 8 1,4-7 41,-2 5 1,1-5-8,-1 2 1,5 0-40,-2-1 0,3 2 18,-3-2 0,0 0 15,0 3 1,0-3-33,1 0 1,-1 2 73,0-2 0,0 4-67,0-4 0,0 4 18,1-4 0,-1 4-36,0-3 1,0 3 97,0-4 1,4 4-57,0-4 1,-1 4 9,-3-4 0,1 4-48,-1-3 139,5 4-178,-4-7 150,4 3-46,-5 1 1,0-3 1,0 5 1,1-4 16,-1 4 0,3-4-25,1 4 1,0-3-10,-4 3 0,0-2-50,0 2 1,2 2 27,1-2 1,-1 3-222,1 0 135,3-4 51,-4 3 1,4-5-31,-2 3 0,0 3 30,4-3 0,0-2-72,-4 2 59,-1 0 26,2 3 1,-3-3 25,1 0 1,2 0 2,-1 4 1,0-5 2,-4 1 0,0 0-8,0 4 1,0-1-1,0 0 1,1 1 36,-1-1 0,0 1-51,0-1 0,1-3 58,3 0 0,-3 0-53,3 3 0,-1 1 13,0-1 0,-1 0-39,1 1 1,2-1-2,-1 1 0,1-1 22,-1 0 1,-3 1 6,3-1 1,-2 1 35,2-1 0,-3-1-37,3-2 0,1 3-14,-2-4 81,6 4-63,-8 0 0,9 1-8,-3-1 1,1 0-9,0 1 0,0-1-3,-4 1 1,3-1-34,-3 0 1,3 4-9,-4 0 1,5 0 23,-5-3 1,6-1-13,-2 1 1,-1-1 29,1 0 1,1 2-9,2 2 1,1-4 21,0 1 0,-1-1 4,1-3 1,0 2-11,0 2 1,3-1 21,0 1 1,1-1-17,-5 0 1,5 1-7,-1-1 1,4 1-15,-4-1 0,4 0 25,-4 1 0,4-1-16,-4 1 0,4-1 27,-4 0 0,5 1-36,-1-1 1,2 1-7,2-1 1,-1-3-15,0 0 0,3 0-3,-3 3 0,3-3 7,-6 0 1,-2 0 6,2 3 0,-1 1 39,1-1 0,1 1-44,-5-1 1,4-1 21,-4-2 1,4 2 30,-4-2 1,0 3-2,-3 0 1,1 0 0,2 1 0,-2-1-4,2 1 0,-2-1 19,-1 0 1,3 2-25,1 2 1,0-2 45,-1 1 0,-3-1-43,0-1 0,0-1 32,-4 0 1,2 2-36,2 2 1,-4-3 14,1 3 0,-1-2-35,4-2 1,-1 2 5,1 2 1,-1-2-34,-3 1 1,6 3 2,-2-2 0,2 1-68,-2-1 1,-1-3 27,1 3 0,1-1-11,2 1 1,-2-3 26,2 3 1,2-2-5,-2-2 1,4 1 3,-4-1 1,2 2-5,-2 2 1,-4-3 40,4 3 0,-5-2 26,6-2 0,0 1-2,-1-1 1,4 1 11,-3-1 1,4 0 29,-2 1 0,0 3-59,1 0 1,-2 0 3,2-4 0,2 4 34,-2 0 0,2 0-18,2-4 1,-1 2-14,0 2 1,-1-3 0,-2 3 1,2 2 32,-2-3 0,2 1-25,2-3 1,-1 3-17,0 0 1,1 3-3,-1-3 0,0 4 4,1-4 1,-1 3-36,0-3 1,1 3 31,-1-3 1,0 4-93,1-4 59,-1 0-3,0 1 0,1-4-11,-1 3 1,0 2-18,1-3 1,-4 3 0,-1-2 0,0-3-84,1 3 18,-3 2 66,1-4 0,-1 7-23,3-5 1,-1 3-91,-3-3 28,-7 5 12,7-3 36,-8 0 2,5 4 7,0-4-13,0 1 72,-1 2 27,1-2 1,-1 0-18,-3 1 25,3-1-5,-4-1 6,0 4 4,3-8 19,-3 8-16,0-9 27,4 9-26,-4-8 1,1 6 6,0-4 6,1 5-25,-2-7 44,3 7 41,-7-7-30,2 3-49,1 0 0,-2-2 30,4 4 0,0-3-11,4 4 1,-3-4-1,3 3 7,-2 1-116,6-2 117,-4 4-27,0-9 0,0 8-35,4-5 44,-3 5-8,3-8 9,1 4-16,-5-4 33,10 4-19,-5-3 0,2 4-5,0-2 0,-2-1 17,2 4-20,-2-4 23,-1 7-42,-3-9 26,8 4 1,-4-1-9,2 0 1,2 5-73,-2-2 70,-3-2-1,5 5 1,-3-7-52,4 5 38,0-6 36,1 8-251,-1-8 240,0 8-17,1-9 7,-6 9 0,5-7-24,-4 4-52,4-4 82,-5 2 1,1-1-113,-3 0 13,-2 5 119,3-8-132,-4 4 52,0 0 0,0-2 60,-1 5 1,1-4 71,0 3 1,0-3-48,-1 4-63,1-6 41,0 8 0,-4-5 17,0 3 0,-1 2-363,2-3 357,1-2 0,-3 5 1,0-4-95,-2 5 0,1-3 78,-1-1 0,0-3-13,0 4 1,-5-1-16,5 4 1,-6-3 73,2-1-59,0 0 17,-5 4 0,6-3 17,-1-1-33,-5 1 36,4-2 1,-3 3-28,4-5 1,0 4 17,0 0 0,0-2-11,1 2 0,0-4 0,3 3 0,-3-1-1,3 2 0,-3 1 40,-1-6 0,4 6-38,-1-1 0,1 0 1,-4 0 0,4 2-12,0-3 13,-1-2 1,1 5-5,0-3 0,3 2 0,-3-1 0,3 1 10,-3-1 1,1-2-2,-2 2 0,0-2-11,4 1 1,-5 3 0,2-2 0,1-2-6,-1 1 9,-1 1 0,-2-1-2,-1 1 0,0-1 3,0 4 1,0-1-53,0-2 1,1 1 47,-1-1 0,-4 2-166,1 1 155,-5 0 2,7 0 0,-8 0-17,2 0 1,-1 0 24,1 0 0,-2 0 0,2 0 1,-2-1 18,-2-3 0,-3 3-34,0-3 0,0 3 5,4 1 0,-1 0 3,1 0 0,-4 0-150,0 0 143,0 0-607,4 0-139,-1 0-222,-4 0 321,4 0 174,-9 0 0,5 0-196,-3 0 685,-2 0 0,4 0 0,-5 0 0</inkml:trace>
  <inkml:trace contextRef="#ctx0" brushRef="#br0" timeOffset="1">13590 137 12995,'6'0'-888,"-2"0"0,-2-2 729,1-1-79,-2 2 283,9-4 1,-8 5-173,5 0 1,-3-1 192,3-3 0,-4 3-33,4-2-137,0 1 3,4 2 0,-2-1 167,-2-2-66,3 2 1,-8-4-165,5 5 183,-4 0 1,2 0-149,-1 0 22,-3 0-25,9 0 129,-5 0-29,6 0 1,0 0-1,-1 0 1,1 3 21,-1 1 1,1-1-23,0-3 1,-1 0 22,1 0 1,0 0 1,4 0 0,-4 2-20,3 1 1,-2-2-6,-1 3 1,-1-3 22,1-1 1,0 0 13,-1 0 0,4 0 43,0 0 0,0 0 12,-3 0 0,0 0-56,-1 0 1,1 0 2,-1 0 0,1 0 33,0 0 0,-4 0-2,0 0 1,0 0 53,3 0 1,-3 0-66,0 0-44,0 0 1,4 0 23,0 0 0,-4 0-40,0 0 0,0 0 20,3 0 0,-3 0-13,0 0-47,1 0 41,2 0 33,1 0 1,-4 0-30,0 0 202,-5 0-161,3 0 7,-5 0 1,1 0-48,3 0 6,-3 0-88,3 0 137,-4 0-1370,0 0 1078,0 5-88,0-4 108,0 4 259,0-5 1,-4 0 0,-2 0-1</inkml:trace>
  <inkml:trace contextRef="#ctx0" brushRef="#br0" timeOffset="2">13695 148 10451,'-6'0'-380,"1"0"0,5-1 114,0-3 1,1 3 374,3-2 0,-2 2 53,5 1 0,0-2-4,4-1 1,-1 2 66,1-3 0,1-1-104,2 2 0,-2-2-4,2 2 1,1 0 104,-1-4 0,4 5 131,-4-2 1,5 0-268,-2 0 0,0 1-45,0 3 1,1-2-120,3-1 1,0 2 97,1-3 0,2 3 23,1 1 1,0 0-40,-4 0 1,0 0-166,0 0 1,0 0 65,1 0 0,-1 0 38,0 0 0,0 0 22,0 0 1,0-1 4,1-3 1,-1 3-34,0-2 0,-4 2 30,1 1 1,-4-2 4,4-1 1,-2 2-11,2-3 1,-2 3-18,-1 1 0,-4-1 9,3-3 1,-2 3-1,-1-2 0,-1 0-15,1 0 1,0 1-3,-1-1 1,1 2 9,-1 1 0,-3 0-22,0 0 0,-3 0-84,3 0 71,0 0-28,4 0 1,-4 0 49,0 0-196,-5 0 226,7 0 1,-6 0 10,4 0 1,-4 0 4,4 0-7,-4 0 1,6-4 59,-2 1 1,-1-1-44,1 4 1,-3 0-10,3 0 0,-5-1 60,2-3-3,2 3-64,-1-3 0,2 4-54,1 0-70,-6 0 115,7 0 0,-6 0-137,4 0 96,-5 0-10,7 0 6,-7 0-10,7 0 74,-8 0 15,9 0 1,-8 0 61,5 0-97,-5 0 51,3 0-36,0 0 12,1 0 0,1-2 22,0-1 0,-4 2 15,4-3-28,-4 3-6,6 1 0,-7 0-13,6 0-15,-6 0-81,7 0 70,-8 0-179,4 0 134,0 0-433,-4 0 131,4 0-77,-5 0 58,0 0 164,0 5 204,0-4 34,0 8 0,0-8 0,0 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24"/>
    </inkml:context>
    <inkml:brush xml:id="br0">
      <inkml:brushProperty name="width" value="0.04277" units="cm"/>
      <inkml:brushProperty name="height" value="0.04277" units="cm"/>
      <inkml:brushProperty name="color" value="#080AE7"/>
    </inkml:brush>
  </inkml:definitions>
  <inkml:trace contextRef="#ctx0" brushRef="#br0">13651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14084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2">15597 9419 8430,'2'11'630,"1"-1"1,6 1-471,6-1 1,2 1 67,-3-1 1,9 5-444,-2-1 1,7 1-687,0-1 1,-1-2 900,2 2 0,-1 2 0,4 1 0</inkml:trace>
  <inkml:trace contextRef="#ctx0" brushRef="#br0" timeOffset="3">16043 10054 8033,'-6'0'-557,"1"1"219,5 3 338,0-3 0,-4 4 0,-2-5 0</inkml:trace>
  <inkml:trace contextRef="#ctx0" brushRef="#br0" timeOffset="4">2877 2436 7635,'-6'0'-801,"2"-5"1,4 3 778,0-5 180,0 4 0,0-6-125,0 2 1,0 1 53,0-1-68,0 0 0,0-4 26,0 1 0,0-1 53,0 1 0,0 3-51,0 0 0,0 0 109,0-4 0,0 0-102,0 1 1,0 3 141,0 0 1,0 0 79,0-4 0,0 4-126,0 0 1,0 3 86,0-3 1,0 4 98,0-4-77,0 4 79,0-1-1,0 4-630,0 0 186,0 4 0,3 2 128,1 5 1,-1 3 12,-3 0 0,0 8 7,0 0 0,4 1 53,-1-2 1,1 4-46,-4 0 0,0 4 8,0-1 0,0 3-3,0 1 0,0-1-95,0 1 0,0 1 14,0 2 0,0-1 69,0 5 0,0-4-28,0 4 1,0 0 13,0 3 1,1-3 41,2 0 1,-1 3-45,1 4 1,2 0-4,-2-4 1,4 2 8,-3 2 0,3-3-17,-3 3 1,0-1-14,0 1 1,-2-3-7,5 3 1,-4 1-29,0-1 0,2 5 50,-2-2 0,1 3-115,-4 1 1,0 3 95,0 0 0,0 6-92,0-2 0,-1 2 76,-3 1 0,2 1-126,-5-1 0,3 0 69,-3-3 1,5 2 26,-2-2 0,0-1 68,0 1 1,1-5-72,3 1 1,0 2 139,0-1 0,0-1-77,0-3 0,3 5-33,1 2 1,-1-3 46,-3 0 1,0-1 34,0-3 0,0 6-60,0-6 0,0 1 7,0-5 1,0 2 0,0-5 0,0-2-7,0-5 0,0 2 103,0-2 0,0-3-98,0 0 1,0 1-12,0 2 1,0-2 20,0-2 0,0 1-32,0 0 1,0 2-73,0-2 1,0 4 96,0-1 1,-1-2-56,-3 2 1,0-4 39,-3 4 1,-3-4-8,3 4 1,1-5-25,-1 1 1,4-2 188,-4-1 1,3 0-46,-3 0 0,5-4 0,-2 0 0,-1-1-99,2 1 0,-1 3 2,4-3 1,-1 3-44,-2 1 1,2-1 64,-3 1 0,3 0 9,1-1 0,-4 1-24,1 0 0,-1 3 4,4 1 1,0-2-10,0-6 1,0 2 1,0-1 0,0 1-4,0 2 1,0-3-3,0 3 0,0-5 71,0 8 1,1-4-59,3 4 0,-3-2 19,3-1 1,-3 0-18,-1 0 0,0-1 3,0 1 0,3 3-23,1 1 0,-1-1-68,-3-3 1,0 1 40,0 2 1,0-2 36,0 2 1,2-6-43,1 0 1,-2-1 24,3 4 0,-3-4 7,-1 0 1,0-3-10,0 3 0,0-5 132,0 2 0,-4 1-120,1-1 1,-1-1 77,4-2 1,0 2-105,0 1 1,-3-4 44,-1-3 0,1-1-29,3 5 1,0-5 30,0 1 1,0-4-117,0 4 1,0-5 101,0 1 0,0 1-12,0-1 1,0 0-62,0-3 0,0-4-491,0 0-84,0 0 208,0 4-194,0-6 0,-1 0 222,-3-5 0,3-1-195,-3-3 0,0-1 592,0-6 0,-4-4 0,2-2 0</inkml:trace>
  <inkml:trace contextRef="#ctx0" brushRef="#br0" timeOffset="5">2613 2256 6439,'10'-11'0,"0"0"0,-2-2 0,-2-1 0,0 0 117,-1-2 0,1 1-135,1-3 0,3-2 76,-3 3 1,-1-3 63,1-2 0,-4 1-63,4 0 0,0 4 129,4-1 1,-4 1-85,0 0 0,-1-3-2,1 2 1,1 3-37,-4 1 1,1 3 110,-2 4-36,-2-2 68,4 3-206,0 0 156,-4 1-217,4 5 0,-7 5 58,-1 2 1,0 4-14,-4 3 1,0 2-38,-3 5 1,-1 4 76,1 0 1,-2 4-67,-2-1 0,1 4 50,-5 3 1,4-2-21,-4 3 1,4-2 11,-3 1 0,-1 3 22,-3 4 0,3-3-23,1 0 0,-1-1-3,-3 5 1,1-5 183,2 1 1,-2-1-101,2 1 1,2-4-111,-2-7 1,5-2 65,-1-5 1,6-4-96,1-3 0,4-4 115,-5-3-145,6 3 1,-3-10 25,5 0 0,2-6-142,1-8 0,1-4 21,6-6 1,0-8 78,7-7 0,1-7-32,3-3 0,0 1 45,0-2 1,-1-3 148,-2-3 1,2-1-146,-2 4 1,5 1 234,2-1 0,0 3-81,-4 1 0,0 1 31,0-2 1,0 8 18,0 7 1,-1 2-52,-2 1 0,-1 5-21,-3 2 0,-4 6 17,1 2 1,-1 5 37,-3 1 0,-1 2 9,1 5-121,-4-4 54,6 7 1,-7-2-19,6 6 1,-5-1 70,4 5 1,-3 1-54,3 2 0,0 4 90,3 0 1,4 5-76,1-1 1,3 3 140,0 4 0,3 2-131,4 4 0,-2 5-46,6-1 1,-5 1-123,5 0 1,-6 0 108,2 3 1,-3 2-296,-1-2 1,-4-1 104,-3 0 1,1-4-28,-1 2 1,0-5 86,-3-2 0,-2 0-297,-2-4 0,3-2 69,-3-5 0,-1 1 348,1-5 0,0 5 0,3-3 0</inkml:trace>
  <inkml:trace contextRef="#ctx0" brushRef="#br0" timeOffset="6">2803 8762 7858,'-7'-4'0,"0"0"0,-1-1-229,-2 0 448,4 2 1,-3-1-173,2 1 1,1-2-313,-1 1 0,4 3 108,-5-2 1,6 0 185,-1 0-131,-3 2 257,5-4-245,-4 5 0,5-1 60,0-3-2,5 3 0,-3-4 64,5 5-34,-5 0-52,3 0 0,-4 0 50,3 0 258,-3 0-205,4 0 1,-2 1 298,1 3-297,4-3 1,-2 7 17,4-4 0,1 3-20,0-4 0,0 2 7,3-1 1,2-2 20,1 5 0,3-5-12,-2 2 1,5 1-129,2-2 0,3 2 61,-3-2 1,4-1-59,0 1 0,5 0 14,1 0 0,2-2-13,-2 3 1,-1-3 39,5-1 0,-2 0-5,2 0 0,2 3 25,-2 1 1,6 0-15,1-4 1,3 0-5,-3 0 0,3 0-3,-3 0 1,8 0 143,-1 0 1,2 0-13,-2 0 1,4 0-32,-1 0 1,5-2-23,-1-1 0,3 2 5,0-3 0,3 3-68,-2 1 1,6-4 46,-3 1 1,4-1-83,-1 4 0,2 0 77,-5 0 1,5-3-154,-2-1 1,3 1 82,1 3 0,-1 0-5,-2 0 1,2 0 34,-3 0-39,3 0 37,1 0 1,0 0 49,0 0 0,0 0-45,1 0 1,0 0 67,2 0 0,-3 0-56,1 0 1,6 1-14,-4 2 1,7-1-3,-7 1 1,5 2-1,-5-2 0,4 2 7,-3-1 1,4-2-3,-1 5 1,2-5-26,-2 2 0,2 1 22,-2-2 1,2 2-14,-2-2 0,1-1 9,-4 1 0,3-2 35,-3-1 0,3 0 29,-4 0 1,0 0 7,-7 0 1,8 0-68,0 0 0,-1 0 6,1 0 0,1 4-5,-2-1 0,4 1 20,-3-4 1,3 0-68,-3 0 0,4 0 63,-1 0 0,-1 0-46,1 0 0,-3 0 24,3 0 0,-1 0-10,1 0 1,3 0 8,-3 0 1,-1 0-3,1 0 0,-1 0-143,1 0 1,2 0 85,-1 0 1,1 0 16,2 0 1,-4 3 13,0 1 1,-1-1 38,1-3 0,1 0-13,-4 0 1,0 0 7,-4 0 0,4 0 1,4 0 0,-4 0 8,0 0 1,-3 0 37,-1 0 1,0 0-51,1 0 0,-1 0 15,0 0 0,-1 0-10,-3 0 0,2 0 10,-5 0 0,3 0-13,-3 0 0,1-3 0,-5-1 0,3 1 0,-3 3 0,3 0-1,-6 0 1,-2 0-15,-2 0 1,-2 0 15,-1 0 0,-5-4-4,-2 1 0,-2-1 2,-2 4 1,-1 0-1,-2 0 1,1 0-13,-5 0 0,4 4 144,-4-1 0,4 2-196,-3-1 0,2-3-133,-2 2 0,4 2 72,-2-2 0,0 5 78,1-5 1,-2 4 80,2-3 0,2-1-92,-2-3 0,-1 4 217,1-1 0,0 1-62,3-4 1,-3 1 76,-1 2 0,1-1-152,4 1 1,-5-2 28,1-1 1,-5 0-65,2 0 0,0 0 66,-1 0 0,2 2-104,-2 1 1,-2-2 88,2 3 0,-1-3-88,2-1 1,-3 1 44,2 3 0,-2-3-11,-1 2 1,3 0 12,0 0 0,0-2 1,-3 3 0,-4-3 3,1-1 0,-6 1 0,2 3 1,1-3-2,-2 2 0,-3-1 1,-3-2 0,-1 0 100,0 0 0,3 0-52,-2 0 1,-3 0 7,-1 0 0,2 0-86,-2 0 1,1 0-1,-1 0 1,-1 0 0,5 0 1,-5 0-120,1 0 0,1-4 146,-1 1 1,4-1-16,-4 4 1,5-1 3,-2-3 1,0 3-2,0-2 0,-3 0 15,4 0 0,-1 2 2,0-3 1,0-1 9,-3 2 0,-1-2 64,4 2 1,-4 0-72,1-4 1,-1 4 140,1-4 0,-2 3-130,2-3 0,-2 5 5,-1-2 0,3-1-19,0 2 0,1-2-5,-1 2 1,-1 2 3,5-3 0,-4 2-5,4-2 1,-5 3-30,1-3 1,1 2 44,-1-1 0,4 1-34,-4-1 0,3-2 22,-2 2 1,0-1 10,-1 4 1,-2-3-11,2-1 0,1-1 1,-1 2 0,0 2-18,-3-3 1,0 2-2,-1-2 1,1 3-53,-1-2 1,-3 0 52,0 0-73,0 1 0,3-3 49,-3 1-169,2 3 1,-4-5-191,2 2-203,-2 3 325,-1-3 152,-2 4 0,4-2-407,-3-1 531,-2 2 0,9-9 0,-4 4 0</inkml:trace>
  <inkml:trace contextRef="#ctx0" brushRef="#br0" timeOffset="7">15503 8296 8231,'7'0'-64,"0"0"0,0 0 329,4 0 0,-1 0-15,1 0 0,4 1-515,3 3 0,2-2 122,1 5 0,0-3-20,0 3 1,4 0 146,0 3 1,3-3-67,-3 1 0,4-1 108,-1 3 0,3 1-35,1-1 1,2-3 181,-2 0 1,5 1-153,-5 2 0,2 2-14,-2 2 0,0-2 19,-1 2 1,0-1-5,-3 1 0,-1-2 38,-2 2 1,-3 1 0,3-1 1,-6 4-227,-2-4 1,-4 4 106,1-4 1,-5 3 138,-2-3 1,-5 5-85,1-1 1,-1 1 153,-2-2 1,-5 3-149,-2-2 0,-4 2 4,-3 1 1,-2 4-6,-5-1 1,-5 1 5,-3-4 0,-1-3-118,-2 0 0,-3-1 126,0 4 0,-1-4-127,5-3 0,-4 1 97,4-1 0,-2-3-278,8-4 0,-3 0-86,3 4 0,1-5 378,2-3 0,1 3 0,0 0 0</inkml:trace>
  <inkml:trace contextRef="#ctx0" brushRef="#br0" timeOffset="8">11270 9440 8767,'0'-10'0,"0"-1"550,0 0-635,0 5 290,0 2-469,0 4 1,0 1 167,0 2 1,-1 3 172,-3 5 1,2 4 5,-5 3 0,0-1-175,-4 5 1,-1-2 80,-2 8 1,-1 0-31,-3 4 0,-3 1 42,0 2 1,0 1 32,-4 3 0,3-2-140,1-5 1,3-2 80,0-2 0,5-3-295,-1-7 1,6-1-151,1-6-451,5 2 303,-3-12 618,10 4 0,5-15 0,7-1 0</inkml:trace>
  <inkml:trace contextRef="#ctx0" brushRef="#br0" timeOffset="9">11418 9472 6398,'-5'10'2733,"3"1"-2258,-5 0 0,4-1-395,0 1 1,1 1 29,-2 2 1,2-1-169,-5 4 1,3 1 59,-3 3 0,0 1 123,-4 3 1,1-3-130,-1 3 1,4-3-572,0 0 0,1-6 224,-1-2 1,-1-2-85,4-1 1,1-4-674,3 0 562,0-5 546,0 3 0,-5-5 0,-1 0 0</inkml:trace>
  <inkml:trace contextRef="#ctx0" brushRef="#br0" timeOffset="10">11069 9609 8341,'-7'0'-11,"0"0"-544,4 0 139,-1 0 1031,4 0 1,4 2-246,3 1 1,6-1-347,1 6 0,5-3-81,-1 2 0,3 3-222,4-3 1,-3-1-165,3 1 0,-3-1 195,-1 1 0,0 1 223,0-4 0,-3 3-110,0-4 1,-5 1-586,1-4 720,-2 4 0,-2 2 0,1 5 0</inkml:trace>
  <inkml:trace contextRef="#ctx0" brushRef="#br0" timeOffset="11">11037 9788 8267,'-6'0'36,"1"0"1,7 0 316,1 0 0,4 0-40,7 0 0,-1 0-177,5 0 0,-1 0-206,5 0 1,-1 2-21,0 1 1,0-2-177,0 3 1,2-2-455,1 2 0,-1-3 702,1 2 0,-1 0-23,-2 0 1,0-2-97,0 3 0,0-3 137,1-1 0,-1 0 0,0 0 0</inkml:trace>
  <inkml:trace contextRef="#ctx0" brushRef="#br0" timeOffset="12">11895 9811 8036,'6'-5'34,"-2"-2"1,-2-3-1,0 0 1,3-1-1,0 1 1,1-1 420,-1 0-366,3-4 0,2 0-114,1-3 1,-1-2 116,1 3 1,3-3-202,0-2 1,0 5 87,-3-1 1,-4 4-255,0-4 1,-5 5-150,2-1 204,-3 3 171,-1 0 0,-5 5-11,-2 3 1,-6 3-14,-1 3 1,-1 3 8,1 5 0,1 4 47,-5 3 1,4 2 11,-4 1 0,5 0 13,-1 0 0,-1 1-35,1 3 1,0-1-1,3 4 1,1-1 149,-1 1 1,4-2-87,0-5 1,5-1-27,-2-2 0,3-3-4,1-4 1,5-2-1,2-2 0,2-2 30,2-5 0,4-5-3,3-2 1,-2-4-47,2-3 1,-1-2 23,5-5 0,-1-4-143,0 0 0,-4 1 133,1 2 0,-5 1-166,1 0 1,-6 1 91,-1 2 0,-4 3 39,0 5 1,-1-1 9,-2 0 2,0 6-126,0-5 30,-5 9-87,-1 1 0,-3 6 104,1 4 1,3-3 99,1 1 0,3-1 0,-9 3 0,5 1 0</inkml:trace>
  <inkml:trace contextRef="#ctx0" brushRef="#br0" timeOffset="13">12487 9303 7338,'-6'-6'1767,"-3"1"-1243,7 10-686,-2-4 197,-1 13-65,-1-7 103,0 13 0,-3-4-8,8 10 1,-9 1-118,3 5 1,0 5 91,-3 1 1,0 9-130,-8 6 1,1 5 105,-4 5 1,-3 0-155,3-3 1,-3 1 159,7-5 0,-2 0-15,1-7 1,3-2-236,5-5 144,-1 1 1,5-6-131,3-1 0,-2-8 116,1-4 1,1-2-173,3-5 144,-5-1-2,4-11-12,-4 0 0,5-14-15,0-5 0,4-6 51,-1-5 1,5-2 0,0-5 1,-3-4 74,2-3 0,-3-2-63,3-2 0,-3 2 167,3 2 1,-4 7-106,4 3 0,-4 7 350,0 1 1,-1 4 136,2 7-188,-3 4 0,5 1-133,-2 5 1,-2 0-54,5 0 1,0 0-122,4 0 1,-1 1 136,1 3 1,3-3-129,0 3 1,5-3 108,-2-1 0,7 0-558,1 0 1,8-4 40,-2 1 435,3-6 0,3 4 0,1-6 0</inkml:trace>
  <inkml:trace contextRef="#ctx0" brushRef="#br0" timeOffset="14">13652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5">14085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16">15598 9419 8430,'2'11'630,"1"-1"1,6 1-471,6-1 1,2 1 67,-3-1 1,9 5-444,-2-1 1,7 1-687,0-1 1,-1-2 900,2 2 0,-1 2 0,4 1 0</inkml:trace>
  <inkml:trace contextRef="#ctx0" brushRef="#br0" timeOffset="17">16043 10054 8033,'-6'0'-557,"1"1"219,5 3 338,0-3 0,-4 4 0,-2-5 0</inkml:trace>
  <inkml:trace contextRef="#ctx0" brushRef="#br0" timeOffset="18">424 212 8275,'-11'6'528,"5"-1"-332,2-5 96,-1 0-202,4 0 93,-4 5 0,5-3 32,0 5 1,0-3-1,0 3 1,-3 0-212,-1 3 0,-3 6-88,3 1 0,-4 3 16,1 1 0,-2 5-64,-2 3 0,-3-1 132,0 3 1,-4-1-71,4 5 0,-1-2 66,1-1 1,2-2-117,-2-1 1,2 0 70,2-4 0,0-2 30,3-5 0,1-3-163,3-4-870,2-1 375,-4-4 0,6-2 70,3-8 607,1-2 0,6-9 0,0-1 0</inkml:trace>
  <inkml:trace contextRef="#ctx0" brushRef="#br0" timeOffset="19">223 160 8394,'-1'-8'-20,"-2"1"0,0-1 0,0-1 1,2-2-1,1 1 0,0-1-36,0 0 0,0 1 193,0-1 1,0 1 8,0-1 1,0 1-312,0-1 0,0 4-78,0 0 305,0 4-121,-5-1 1,0 4 100,-6 0 0,0 4-86,1 4 0,-1 6 65,1 3 0,-2 3-50,-2 1 0,2 4 45,-2 0 1,1 3 64,-1-3 1,2 1-7,-2-2 1,2-1 3,2 1 1,3-3-64,0-3 0,4 1 9,0-5 0,1 4 123,2-4 1,2 0-92,1-3 0,4-4-143,7 0 0,-1-5 91,5 1 0,0-1-70,3-2 1,0-5 50,0-2 1,4-7-21,-1-4 1,4-1 11,-7 2 1,2-4 2,-5-1 0,-3 5 19,-1-4 0,-3 6-11,-4 1 1,-2 3-52,-5 0 1,0 4 51,0 0 0,-2 5-304,-1-2 0,-3 3-11,-5 1 1,3 1-24,-2 3 0,5-2 88,-6 5 0,3 0 260,-2 4 0,4-6 0,-4 10 0,4-4 0</inkml:trace>
  <inkml:trace contextRef="#ctx0" brushRef="#br0" timeOffset="20">519 795 8050,'0'5'576,"0"-8"-573,0-8 0,0-3-63,0 0 0,0 2 104,0-2 0,0 1 64,0-1 1,0 2-133,0-2 0,0 6 87,0 1 1,-1 1-152,-3-1 1,2-1 94,-5 4 0,0 1-102,-4 3 0,1 0 129,-1 0 1,4 1-163,0 2 0,0 3 25,-4 5 0,4 1-98,0 2 1,4-2 121,-4 2 0,4-1 30,0 1 1,-2-3 74,2 4 1,-1-4-86,4 0 0,0 0 122,0-1 0,0 1-174,0-1 247,0 1-147,5-5 1,1 2 11,4-5 0,1 1-76,-1-4 0,1 0 65,0 0 1,-1-1-29,1-3 0,3 2 19,0-5 1,1 1 11,-1-1 1,-2-2-23,2 1 1,-2-1 52,-1-1 0,-4-1-8,0 0 1,-4 4 6,4 0 0,-4 0-6,0-3 0,-2 3-18,-1-1 0,0 1-35,0-3 1,-4-1 37,-3 1 0,-3-1 0,0 1 1,0-2-3,3-2 1,-6 2-145,3-2 1,-2 6-30,5 0 0,-3 3-136,3-2 0,-2 2 309,-2 5 0,1 0 0,-1 0 0</inkml:trace>
  <inkml:trace contextRef="#ctx0" brushRef="#br0" timeOffset="21">964 805 8203,'-6'0'278,"1"0"-60,5-5-373,0 0 0,5-6 209,2 0 0,2 1 75,2-1 1,-1-4-6,1-3 1,3 2-6,0-2 0,4 1 10,-4-5 0,4 5-19,-4-1 1,3 5-160,-3-1 1,2 2 39,-2 2 0,-2 0-68,2 3 1,-1-1 56,1 4 1,-3 1 69,4 3 1,-7 0-135,-1 0 1,0 1 103,4 3-31,-1 1 0,-1 6-13,-1 0 0,0-1-67,-5 1 0,1-1 103,-4 1 1,0 0 0,0-1 1,0 2-6,0 2 0,-4-2-14,1 2 1,-5-2 7,0-2 1,3 1-3,-2-1 0,1-3 6,-1 1 0,-2-5 4,6 4-15,-5-5 4,6 3-2,-7 0-41,8-4 42,-4 4 3,5-5-3,0 0 0,5 0 85,2 0 1,2 0-82,2 0 1,0 0 131,-1 0 1,2-5-47,2-2 0,-1 0 12,5-4 1,-1 3-64,4-6 1,-3 1 15,0-1 1,-2 2-98,2-2 0,1-1 94,-5 1 0,1-2-107,-1 2 1,-6 3 89,3-4 1,-3 4-52,3 0 1,-4 0 4,0 1 1,-5-1-4,2 1 1,-3 3-12,-1 0 26,0 0 1,0 0-367,0-1 294,0 6 0,-1-3-452,-3 5 394,-2 0 0,-4 5 58,-1 2 0,1 6 22,-1 1 1,0 5-18,1-1 1,3 2 117,0 1 1,1 0-90,-1 0 0,-2 0 93,6 1 1,-1-1-84,4 0 1,0-4-204,0 1 1,0-5 128,0 1 1,5-2-198,2-1 0,4-6-44,3-1 0,-1-3 344,4-1 0,-4-5 0,7-5 0,-3-7 0</inkml:trace>
  <inkml:trace contextRef="#ctx0" brushRef="#br0" timeOffset="22">1927 572 8178,'-4'17'-621,"1"-3"533,-1-7 301,4-7 0,5-6-136,2-5 0,-2 1 5,-2-1 1,-1-1-77,2-2 0,-3 3-3,3-3 0,-4 2 66,-4 1 0,-2 2-37,-4 2 0,1-3-24,-1 3 0,2 3 14,-6 0 1,1 3-41,-2 1 0,4 0 37,-3 0 0,2 5 2,1 2 1,2 2-69,2 2 1,-3 3-165,3 0 0,1 5 167,-1-2 0,5 0 16,-1 0 1,1-3 42,2 4 0,-3-1-48,-1 0 0,1 2 71,3-5 0,1 0-64,2-3 1,0-1 60,4 1 1,0-5-46,4-3 1,-1-1 24,1-2 1,0 0 85,4 0 0,-3-5-92,6-2 0,-4-3-12,4 0 0,-2 0 14,2 3 1,-2-1-24,-1 5 0,-4-4 23,3 3 1,-2 1-30,-1 3 1,-4 0 16,0 0 1,-4 0-5,4 0 0,-3 3 5,3 1 1,-5 4-7,2-1 1,-3 6 118,-1 1 0,0 5-104,0-2 1,0 0 4,0 0 1,-1 1 1,-3 3 0,2 2-16,-5 1 1,0-1 7,-4 1 0,4-1-3,0-2 1,0 0 93,-3 0 1,3 0-81,-1 1 0,5-5-6,-4 1 1,3-6 20,-3-2 42,5 1 1,-3-9-9,5 5-114,0-5 1,1 2 76,3-8 0,-2-3 0,5-7 1,4-2-134,3-5 0,4-5 109,-4-2 1,5-3-7,-2-1 1,0 1-3,0-1 0,1-4-2,3 1 0,0 3 4,1 4 1,-5 5 268,1-2 0,-8 6-107,4 2 0,-8 4-152,5-1 0,-6 5-25,2 2 1,-5 4 129,2-4-233,1 4 190,-3-1-184,2 4 115,-4 0 0,4 4-14,-1 3 0,1 3-50,-4 0 1,0 1 21,0 0 1,0-1-35,0 1 0,-1 0 56,-3 4 0,3-4-29,-2 3 1,1-2 18,2-1 1,0-4-2,0 0-2,0 0 0,2 2-6,1-2 4,-2 3 22,9-9 1,-4 4 9,4-5 0,1-2-20,-1-1 1,2-4 17,2-7 1,-1 1-16,5-5 1,-2 1-135,2-5 1,2-2 128,-3-1 1,2 0-85,-1 4 1,1-4 84,-5 1 1,3 4-4,-2 6 1,-3-2 78,-4 2 0,1 1-136,-2 6 274,-2 3-243,-1-1 451,-4 4-311,0 1 0,0 6 17,0 4 0,-1 2-97,-2 2 0,0-2 1,-4 2 1,5 1-59,-2-1 0,0 2 92,0-2 0,-1-1-98,2 4 1,2-4 73,-3 1 0,3-2-37,1-1 0,0-1 9,0 1 0,0-1-39,0 1 1,4-4 17,-1 0 1,4-3-3,-3 3 0,4-5 30,-1 2 0,2-3-13,2-1 1,0 0 20,-1 0 0,1 0-21,-1 0 0,1 0-1,0 0 0,0-5 2,3-2 0,2 1 37,1-1 0,2 0-40,-5-4 0,2 1-2,-2-1 1,-3 1-15,3-1 0,-2 1 21,-1-1 1,-2 0 37,-2 1 0,2-1-37,-6 1 0,4-1 89,-3 0 0,-1-3-81,-3 0 0,1 0 34,3 3 1,-3 1-32,3-1 1,-3 1-1,-1-1 1,-5 1-178,-2-1 0,1 2 115,-1 2 1,4-2 24,-5 6 0,5-1 8,-4 4 0,3 0 39,-3 0 0,4 4-50,-4-1 1,4 6 69,0-2 1,-2 3-34,2 4 0,-1-2 11,4 2 1,0 1-3,0 0 1,0 3-7,0 0 0,0 1 4,0-2 0,0 3-7,0-2 1,1-3 73,3-1 0,-2 1-70,5-5 1,-3 3 0,3-6 0,0-2 47,3-2 1,1-1 9,0-2 0,-1 0-88,1 0 0,1-5 48,2-2 0,1-3-150,3 0 1,2-4 142,-3 0 1,2 0-193,-1 3 0,0-2 94,-3 2 0,2-2-49,-3 6 0,0 2 111,-3-3 1,-4 6 11,0-1 93,0 1 1,0 2-133,0 0 1,-4 2 410,0 1-299,-2 3 1,-1 5 57,0-1 0,0 1-44,0-1 1,0 1 125,0 0 0,0 3 9,0 0 0,-1 0 115,-2-4-351,1 1 1,-2 0 238,4-1-347,0-4 1,1 0 138,2-3 0,0-1 56,4 1 1,0-6-27,4-4 0,-1-4-288,1-3 0,3-3-70,0-4 1,5 0-45,-2 0 0,3 0 71,1 0 1,-1 1 177,-2 2 1,-3 1-25,-4 3 0,0 6-69,-1-2 1,-3 5 970,0-2-427,-4 4-361,1-1 0,-4 5 203,0 2 1,0 3 255,0 5 1,0-1-148,0 1 1,-1 1-119,-2 2 1,1-1-227,-1 5 0,2-4 116,1 3 0,-4-3-256,1 4 0,-1-5 63,4 1 0,1-2-357,3-2 1,-2 0 50,5-3 1,0 1-113,4-4 0,1-1 552,2-3 0,-2-5 0,3 0 0</inkml:trace>
  <inkml:trace contextRef="#ctx0" brushRef="#br0" timeOffset="23">3788 519 7935,'0'-6'-485,"0"2"699,0-1-55,0 4 1,-1-7-53,-2 4 0,1-1 9,-1 2 1,1 2 73,-2-3-101,3 3 0,-5 1 83,2 0 83,3 0-328,-8 0 0,4 1 62,-2 3 0,1 2-27,3 4 0,-2 4-7,-2 0 0,-1 5 84,4-1 0,-3-2 15,4 2 1,-4 0-31,3 3 0,-3-1-18,3-3 1,1 3 18,3-2 0,0 1-48,0-2 0,1 2-1,3-5 1,-2 1-8,5-5 1,0 1 5,4-1 0,-1-3 29,1 0 1,3-4 65,0 0 0,5-3-73,-1-3 1,-1-4 28,4-7 0,-2 1-21,6-5 0,-2-1 0,2-6 0,-3 2-2,3-5 1,1 3 0,-1-3 1,-4 8 13,-4-1 1,-4 2-3,1-2 0,-3 4-66,-4 3 0,1 2 53,-4 2 1,-1-1 117,-3 1 1,-1 3-113,-2-1 1,0 6 35,-4-1 1,0 1-35,-3 2 1,-1 0 8,1 0 0,-1 5-89,0 2 0,1 3 91,-1 0 0,1 4-79,-1 0 0,2 4 62,2-4 0,-2 5 121,6-1 1,-4-2-131,3 2 0,1-1 183,3 5 0,0-5-95,0 1 0,1-2-37,2 2 0,3 1-106,5-5 0,-1 1 115,1-1 1,4-2-444,3 2 1,-2-6 177,2-1 0,3-3-441,4 3 0,4-5 272,0 2 0,1-4 378,2-4 0,0-2 0,-1-4 0</inkml:trace>
  <inkml:trace contextRef="#ctx0" brushRef="#br0" timeOffset="24">498 1525 8424,'-11'0'-416,"5"-1"454,3-3 1,-2 2 112,2-5 0,-1 0-160,4-4 1,0 0 72,0 1 0,0-1-12,0 1 1,4-2 54,-1-2 0,1 2-2,-4-2-115,0 2 1,0 2 89,0-1 1,0 4 36,0 0-68,-5 5 0,-1-7-136,-4 6 1,3-1 43,-1 4 0,5 0 11,-4 0-146,0 0 1,-3 1 120,3 3 0,1 1-27,3 2 0,-2 2 59,-2-2 1,1 6 11,3 1 0,-2 0-31,-2-3 0,-1 4 111,4 3 0,-3-2-61,4 2 0,-4-4 101,3 4 1,-3-2-60,4 2 1,-1 1-38,4-5 0,0 0-14,0-4 0,0 1 45,0 0-75,0-6 1,5 0 48,2-5 1,3-1-18,4-3 1,-1-5-6,5-5 0,-4-6-2,4-1 1,-1-2 4,5-5 0,-1 4 2,0-5 1,0 1 0,0-4 1,-3 4 0,0 0 1,-2 0 1,2-4 0,0 5 0,-3 2 0,2 3 94,-3 1 1,-3 1-96,-4 2 12,0 3-40,-1 4 1,0 5 55,-3 3-46,-2 2 1,3 5 25,-8 3 1,2 7-24,-5 4 0,4-1 16,-5 0 1,1 1-13,-3 3 0,3 0 9,0 0 1,3 1 3,-3-1 0,1 0 11,-1 0 1,1 0-15,3 0 1,2-3-2,-3 0 0,3-2 4,1 2 0,0 1-7,0-5 0,0 0 6,0-4 1,0 1-49,0-1 0,1-2 31,3-1-6,-3-5 12,8 7 1,-3-7-2,5 1 1,-4-5 13,0-2 0,0-4-12,3 1 0,1-6 14,0-1 1,-1-1-13,1 0 1,1 0 12,2-2 1,-3-3-48,3 2 1,-1 1-3,2 0 0,-4 4 35,3-1 0,-5 6-11,-2 0-208,-5 6 176,7-3 60,-7 5 0,2 2-41,-4 1 1,-3 3 109,-1 5 1,0-1-51,0 1 1,2 3 110,-5 0 0,4 1-103,0-1 0,2-1-13,1 5 0,0-5-49,0 1 0,0 1 54,0-1 1,0 0-75,0-3 0,1-2 66,2-1 1,0 0-247,4-5 1,0 1 9,3-4 0,1 0-120,0 0 1,-1-1-197,1-3 1,0-2 529,4-4 0,1-6 0,5 0 0</inkml:trace>
  <inkml:trace contextRef="#ctx0" brushRef="#br0" timeOffset="25">1059 1185 8207,'-7'0'91,"0"0"0,-2 0 0,0 0-1338,-2 0 834,6 0 297,0 5 1,5-3-192,0 5-120,0-4 427,0 6 0,0-7 0,0 5 0,0-4 0,0 6 0,0-3 0</inkml:trace>
  <inkml:trace contextRef="#ctx0" brushRef="#br0" timeOffset="26">1218 1450 8365,'1'-11'-117,"1"1"1,2-1 55,-2 0 1,-1 1-9,-1-1 1,4 1 139,-1-1 1,1 4 136,-4 0 155,0 5-436,4-8 164,-2 9 1,2-3 207,-4 8-402,0 2 1,0 8 118,0 0 1,0 1-108,0-1 1,0 3 99,0 4 0,0-3-103,0-1 1,0 1 114,0 3 0,0-3-69,0-1 1,0-2 41,0 2 1,0-4-7,0 1 0,4-6 9,-1 0 1,4-5-15,-3 4-33,4-5 1,-3 2 42,2-8 0,2-1 8,-2-6 1,3 0-10,0 1 1,-3-4-52,1 0 1,-1-4 24,3 4 1,-3-1-40,0 0 68,0 4 1,-1-5-33,-2 6 351,-3 4-221,-1 1-105,0 5 292,0 0-254,0 5 1,0-3 14,0 5 16,5 0 1,-3 3-16,5-3 0,0 1 9,4-4 1,0-1-21,4-3 1,-3 0-20,6 0 1,-1 0 7,0 0 0,3-3-8,-2-1 0,-2-4-12,2 1 1,-4-3-11,4 0 1,-5 0-25,1 3 0,-2-2 50,-2 2 1,1-2-41,-1-2 0,1 0 35,-1 1-22,1-1 0,-2 1 9,-2-1 0,2 4-113,-6 0 88,1 0 0,-4 0-3,0 0 0,0 3-275,0-3 277,0 5 1,-1-3-83,-3 5 0,2 0 58,-5 0 1,4 5 88,0 2 0,-3 2-87,-1 2 1,2-1 101,2 1 0,-2 1-88,1 2 1,0-2 7,0 2 0,3-1 192,-3 1 0,3-2-101,1 2 0,0-3 88,0 0 1,5-4-119,2 0 1,-1-5 51,1 2 0,0-3-41,4-1 1,-1 0 59,1 0 0,1 0-81,2 0 1,-3-3-2,3-1 0,3-4-78,1 1 1,-2-1 91,2 1 1,-4-3-80,3 3 1,-4 2 68,1 2 0,-2 2-289,-1 1 162,-1 0 63,1 0 0,-2 1 8,-2 2 0,2 3-6,-6 5 1,1 3 145,-4 0 1,0 1-125,0-1 0,0-2 146,0 2 1,0 2-79,0-2 1,0-4-9,0-3 18,0 0 191,0 4-289,0-5-18,4-1-39,2-10 1,5-5 70,-1-4 1,1-3-170,0 3 1,-1-4 49,1 4 1,-1-4-57,1 4 0,0-4 74,-1 4 1,1-1 23,-1 1 1,-3 3 16,0 1 0,-1-1-109,1 4 71,3 2 0,-8-3-108,5 5-41,-4-1 65,6 4 20,-3 0 1,1 0-19,0 0 69,0 0 1,4 0 130,-1 0 0,1 0 0,-1 0 0,1 0 0</inkml:trace>
  <inkml:trace contextRef="#ctx0" brushRef="#br0" timeOffset="27">2496 1398 7438,'6'10'-330,"-2"1"377,-3-5 0,0-1 36,2-5-35,-1 0-13,2 0 1,0-2 145,-1-1 1,2-2 125,-1-2-159,-3-2-1,3 3-64,-4-5 0,0 4-28,0 0 1,-1 4 99,-2-5-72,2 6 0,-9-4-73,3 3 1,1 2-3,-1-3 0,4 3-162,-4 1 250,4 0-258,-6 5 146,3 0 0,-1 6 20,0 0 1,5-4-27,-2 0-26,3 0 0,-3 3 60,1 1 0,-1-4 25,4 0 244,0 0-166,0 4-27,0-1-55,0 1 0,1-4 11,3 0 1,-2-5 1,5 2 1,-3-3 4,3-1 1,0 1-6,4 3 1,-1-3 35,1 2 22,-1-1 0,1-1-64,-1 2 1,1 0-34,0 4 0,-2-4 42,-2 4 1,1 0-1,-4 4 1,3-1 6,-4 1 0,5 0-167,-5-1 0,1 1 82,-4-1 0,0 1 43,0 0 0,0 3-75,0 0 1,0 0 58,0-3 1,0-1-88,0 1 0,-4 3 83,1 0 0,-6 4-175,2-4 0,-1 3 97,1-3 0,-2 2-19,1-2 0,-1-6 99,-1 3 1,2-3-16,1 2-104,0-4-8,-3-1 445,-1-5-265,5 0 0,-2-5-39,5-2 1,-1-2 22,4-2 0,0-1-13,0-2 0,1 3 15,3-3 0,-2 2 0,5 1 0,0-3 182,4 0 0,-1-1-125,1 1 0,1 1-59,2-5 0,-1 4 17,4-4 1,-3 4 134,4-4 1,0 4-94,3-3 0,-3 3-201,-1-4 1,1 4 10,3-4 0,-3 5-132,-1-1 0,-4 2 24,1 2 1,-2-1 115,-1 1 1,-1-1 70,1 1 1,-1-1-55,1 0 1,-4 4-104,0 0 80,-5 0 0,7-3 224,-6-1 1,1 4 14,-4 0-111,0 5-256,0-8 213,0 9 1,0-3-148,0 8 1,0 2 74,0 4 1,-4 1 108,1 0 1,-4 0-88,3 3 1,-1-2 179,2 2 0,2 2-104,-3-2 0,3 0 87,1-4 1,0 1 163,0 0 1,0-1-110,0 1 1,4-4-50,-1 0 1,5-5-22,-1 2 1,3-3 13,0-1 1,4 0 21,1 0 0,2-4-310,-3 1 0,5-5 9,-1 1 0,2-3 25,1 0 1,0-5 98,0 1 1,0 1 30,1 6 0,-6-1-102,-2 5 0,-2-1 84,-1 4 1,-1 0-57,1 0-13,-5 0 271,3 0 0,-8 5-68,3 2 1,-3-1 46,-1 1 0,0 1-6,0 6 1,-1-2-109,-3 2 0,3-2 52,-3-2 1,0 4-23,0 1 0,-1-3 82,2-4-62,2 1-413,-4-3 274,5 0 1,1-2-60,3-4 1,-2-1-37,5-2 1,0 0 80,4-4 0,-1-3-169,1-4 1,1-2 112,2 2 1,-2 1-10,2-4 1,1 4 29,-1-1 0,0 2 46,-3 1 0,-1 1 7,1-1 0,-4 5 132,0 3 309,-5 2-172,3 1 63,-5 0 0,0 4-73,0 3 1,0 3-136,0 0 1,0-2 104,0 3 0,-3-3-52,-1 6 0,1-2-11,3-1-202,0-1 1,0 1-303,0-1 0,0-2 192,0-1 1,4-5-297,3 1 1,3 2 196,0-1 1,1-1-218,0-3 0,-1-4 521,1-4 0,4-1 0,1-1 0</inkml:trace>
  <inkml:trace contextRef="#ctx0" brushRef="#br0" timeOffset="28">3713 1397 8061,'0'6'-920,"-4"-2"1440,2-4 0,-2-1-470,4-2 1,0 0-46,0-4 0,0 4-108,0-4 1,0 3 240,0-3 93,0 5-423,0-8 215,0 9-17,0-4 55,-5 5 1,3 0 101,-5 0 1,3 0-168,-3 0 0,5 5 12,-2 2 0,-1-1-14,2 1 1,-2 0 55,2 4 1,0-1 77,-4 1 1,5 0-89,-2-1 0,3 1 24,1-1 1,-3 1-28,-1-1 0,1 2-15,3 2 1,1-2-113,2 2 0,0-6 94,4-1 0,0-1-169,3 1 1,1 2 110,0-6 1,-1 2-69,1-2 0,0-1 49,4 1 0,-4-2 12,3-1 1,2-4-29,-2-4 1,3-1 60,-2-2 0,2 0-70,-3-3 0,2 2 23,-2-2 1,-3-2 48,4 2 0,-4 0-27,0 4 1,0-4 109,-1-1 0,-3 1-103,0 4 1,-4-2 194,0-2 0,-2 4-58,-1-4 1,0 8-89,0-4 1,0 5 183,0-2 69,-4 5 0,-2-3 229,-5 5-388,1 0 0,-1 5-143,0 2 0,4 2 131,0 2 0,1 1-2,-1 2 1,-1-3-57,5 4 1,-2-2 109,1 1 0,3-3-40,-2 3 0,1 2-35,2-2 0,0 5 7,0-2 0,5-1 20,2-2 1,3 1-540,0-1 0,1 0 218,-1-3 1,6-2-1371,1-2 1602,-1 3 0,4-4 0,-4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3"/>
    </inkml:context>
    <inkml:brush xml:id="br0">
      <inkml:brushProperty name="width" value="0.05703" units="cm"/>
      <inkml:brushProperty name="height" value="0.05703" units="cm"/>
      <inkml:brushProperty name="color" value="#004F8B"/>
    </inkml:brush>
  </inkml:definitions>
  <inkml:trace contextRef="#ctx0" brushRef="#br0">86 5089 12205,'-5'5'-774,"4"0"765,-4-5-668,0 0 265,4 0 132,-4 0 76,1 5 347,2-4 1,-3 4-49,1-5 0,2 0-618,-5 0 186,4 0 328,-6 4 227,8-2 209,-4 2-2,0-4-873,4 0 210,-4 0 246,5 0 1,0 2 350,0 1 19,0-2-179,0 4-401,-4-5-158,3 0 434,-4 0 37,5 0 100,0 0-348,0-5 239,0 4 8,0-4 1,0 1 178,5 2 0,-4-3 74,2 1 156,-2 3-433,-1-4 1,2 2 202,1-1 1,-1-1-232,6 2 1,-5 1 52,4-6 0,-3 5 9,3-4 1,-4 1-117,4-1 0,-1-2 103,1 1 0,1-1-97,-4-1 1,3 2 103,-3 1 1,3 0-63,-4-3 0,2-1-56,-2 1 0,0 3 53,4-1 1,-4 1-17,4-3 1,-3 3-2,3 0 1,-1 0 5,1-4 1,2 2-22,-2 2 1,-1-3 22,1 3 1,0-2-20,4-2 1,-1-3 67,1 0 1,0-1-57,-1 1 1,1 1 56,-1-5 0,2 4-85,2-4 0,-2 2 10,2-2 0,-1 2-22,1 2-8,-2 2 1,3-7 70,-4 5-38,-1 0 1,1 3-41,0 1 1,-1-5 35,1 1 0,3-1-21,0 1 0,0 2-28,-3-2 1,-1 2 17,1 2 30,-1-1 0,1 1-77,0-1 94,-1-4-24,1 3 1,1-7 49,2 5-32,-3-5 0,5 6-1,-6-4 0,4 0 7,0 0 0,4-2-9,-4 5 1,2-4 5,-2 4 1,-1-4-24,4 4 0,-4-4-37,1 4 1,-1 0-17,1 4 1,-2-4 31,2-1 1,-2 0 23,-1 1 0,-1 2-5,1-2 0,0 2-30,4 2 1,-4-2 16,3-2 0,-2 2 25,-1-2 1,-1 2-29,1 2 0,-1-1 26,1 1 0,0-1-24,-1 0 1,4-3-26,0 0 0,1-1 33,-5 1 1,2 2 23,2-2 0,-2-1 55,2 1 1,1-4-81,-1 4 1,2-2 15,-2 2 0,1 1-21,3-4 1,2 3-11,-3-4 0,3 4-96,1-4 28,1 5 78,-6-7 0,4 5-99,-2-3 99,2-2 24,1 9-136,0-9 114,-5 8 1,4-7 41,-2 5 1,1-5-8,-1 2 1,5 0-40,-2-1 0,3 2 18,-3-2 0,0 0 15,0 3 1,0-3-33,1 0 1,-1 2 73,0-2 0,0 4-67,0-4 0,0 4 18,1-4 0,-1 4-36,0-3 1,0 3 97,0-4 1,4 4-57,0-4 1,-1 4 9,-3-4 0,1 4-48,-1-3 139,5 4-178,-4-7 150,4 3-46,-5 1 1,0-3 1,0 5 1,1-4 16,-1 4 0,3-4-25,1 4 1,0-3-10,-4 3 0,0-2-50,0 2 1,2 2 27,1-2 1,-1 3-222,1 0 135,3-4 51,-4 3 1,4-5-31,-2 3 0,0 3 30,4-3 0,0-2-72,-4 2 59,-1 0 26,2 3 1,-3-3 25,1 0 1,2 0 2,-1 4 1,0-5 2,-4 1 0,0 0-8,0 4 1,0-1-1,0 0 1,1 1 36,-1-1 0,0 1-51,0-1 0,1-3 58,3 0 0,-3 0-53,3 3 0,-1 1 13,0-1 0,-1 0-39,1 1 1,2-1-2,-1 1 0,1-1 22,-1 0 1,-3 1 6,3-1 1,-2 1 35,2-1 0,-3-1-37,3-2 0,1 3-14,-2-4 81,6 4-63,-8 0 0,9 1-8,-3-1 1,1 0-9,0 1 0,0-1-3,-4 1 1,3-1-34,-3 0 1,3 4-9,-4 0 1,5 0 23,-5-3 1,6-1-13,-2 1 1,-1-1 29,1 0 1,1 2-9,2 2 1,1-4 21,0 1 0,-1-1 4,1-3 1,0 2-11,0 2 1,3-1 21,0 1 1,1-1-17,-5 0 1,5 1-7,-1-1 1,4 1-15,-4-1 0,4 0 25,-4 1 0,4-1-16,-4 1 0,4-1 27,-4 0 0,5 1-36,-1-1 1,2 1-7,2-1 1,-1-3-15,0 0 0,3 0-3,-3 3 0,3-3 7,-6 0 1,-2 0 6,2 3 0,-1 1 39,1-1 0,1 1-44,-5-1 1,4-1 21,-4-2 1,4 2 30,-4-2 1,0 3-2,-3 0 1,1 0 0,2 1 0,-2-1-4,2 1 0,-2-1 19,-1 0 1,3 2-25,1 2 1,0-2 45,-1 1 0,-3-1-43,0-1 0,0-1 32,-4 0 1,2 2-36,2 2 1,-4-3 14,1 3 0,-1-2-35,4-2 1,-1 2 5,1 2 1,-1-2-34,-3 1 1,6 3 2,-2-2 0,2 1-68,-2-1 1,-1-3 27,1 3 0,1-1-11,2 1 1,-2-3 26,2 3 1,2-2-5,-2-2 1,4 1 3,-4-1 1,2 2-5,-2 2 1,-4-3 40,4 3 0,-5-2 26,6-2 0,0 1-2,-1-1 1,4 1 11,-3-1 1,4 0 29,-2 1 0,0 3-59,1 0 1,-2 0 3,2-4 0,2 4 34,-2 0 0,2 0-18,2-4 1,-1 2-14,0 2 1,-1-3 0,-2 3 1,2 2 32,-2-3 0,2 1-25,2-3 1,-1 3-17,0 0 1,1 3-3,-1-3 0,0 4 4,1-4 1,-1 3-36,0-3 1,1 3 31,-1-3 1,0 4-93,1-4 59,-1 0-3,0 1 0,1-4-11,-1 3 1,0 2-18,1-3 1,-4 3 0,-1-2 0,0-3-84,1 3 18,-3 2 66,1-4 0,-1 7-23,3-5 1,-1 3-91,-3-3 28,-7 5 12,7-3 36,-8 0 2,5 4 7,0-4-13,0 1 72,-1 2 27,1-2 1,-1 0-18,-3 1 25,3-1-5,-4-1 6,0 4 4,3-8 19,-3 8-16,0-9 27,4 9-26,-4-8 1,1 6 6,0-4 6,1 5-25,-2-7 44,3 7 41,-7-7-30,2 3-49,1 0 0,-2-2 30,4 4 0,0-3-11,4 4 1,-3-4-1,3 3 7,-2 1-116,6-2 117,-4 4-27,0-9 0,0 8-35,4-5 44,-3 5-8,3-8 9,1 4-16,-5-4 33,10 4-19,-5-3 0,2 4-5,0-2 0,-2-1 17,2 4-20,-2-4 23,-1 7-42,-3-9 26,8 4 1,-4-1-9,2 0 1,2 5-73,-2-2 70,-3-2-1,5 5 1,-3-7-52,4 5 38,0-6 36,1 8-251,-1-8 240,0 8-17,1-9 7,-6 9 0,5-7-24,-4 4-52,4-4 82,-5 2 1,1-1-113,-3 0 13,-2 5 119,3-8-132,-4 4 52,0 0 0,0-2 60,-1 5 1,1-4 71,0 3 1,0-3-48,-1 4-63,1-6 41,0 8 0,-4-5 17,0 3 0,-1 2-363,2-3 357,1-2 0,-3 5 1,0-4-95,-2 5 0,1-3 78,-1-1 0,0-3-13,0 4 1,-5-1-16,5 4 1,-6-3 73,2-1-59,0 0 17,-5 4 0,6-3 17,-1-1-33,-5 1 36,4-2 1,-3 3-28,4-5 1,0 4 17,0 0 0,0-2-11,1 2 0,0-4 0,3 3 0,-3-1-1,3 2 0,-3 1 40,-1-6 0,4 6-38,-1-1 0,1 0 1,-4 0 0,4 2-12,0-3 13,-1-2 1,1 5-5,0-3 0,3 2 0,-3-1 0,3 1 10,-3-1 1,1-2-2,-2 2 0,0-2-11,4 1 1,-5 3 0,2-2 0,1-2-6,-1 1 9,-1 1 0,-2-1-2,-1 1 0,0-1 3,0 4 1,0-1-53,0-2 1,1 1 47,-1-1 0,-4 2-166,1 1 155,-5 0 2,7 0 0,-8 0-17,2 0 1,-1 0 24,1 0 0,-2 0 0,2 0 1,-2-1 18,-2-3 0,-3 3-34,0-3 0,0 3 5,4 1 0,-1 0 3,1 0 0,-4 0-150,0 0 143,0 0-607,4 0-139,-1 0-222,-4 0 321,4 0 174,-9 0 0,5 0-196,-3 0 685,-2 0 0,4 0 0,-5 0 0</inkml:trace>
  <inkml:trace contextRef="#ctx0" brushRef="#br0" timeOffset="1">13590 137 12995,'6'0'-888,"-2"0"0,-2-2 729,1-1-79,-2 2 283,9-4 1,-8 5-173,5 0 1,-3-1 192,3-3 0,-4 3-33,4-2-137,0 1 3,4 2 0,-2-1 167,-2-2-66,3 2 1,-8-4-165,5 5 183,-4 0 1,2 0-149,-1 0 22,-3 0-25,9 0 129,-5 0-29,6 0 1,0 0-1,-1 0 1,1 3 21,-1 1 1,1-1-23,0-3 1,-1 0 22,1 0 1,0 0 1,4 0 0,-4 2-20,3 1 1,-2-2-6,-1 3 1,-1-3 22,1-1 1,0 0 13,-1 0 0,4 0 43,0 0 0,0 0 12,-3 0 0,0 0-56,-1 0 1,1 0 2,-1 0 0,1 0 33,0 0 0,-4 0-2,0 0 1,0 0 53,3 0 1,-3 0-66,0 0-44,0 0 1,4 0 23,0 0 0,-4 0-40,0 0 0,0 0 20,3 0 0,-3 0-13,0 0-47,1 0 41,2 0 33,1 0 1,-4 0-30,0 0 202,-5 0-161,3 0 7,-5 0 1,1 0-48,3 0 6,-3 0-88,3 0 137,-4 0-1370,0 0 1078,0 5-88,0-4 108,0 4 259,0-5 1,-4 0 0,-2 0-1</inkml:trace>
  <inkml:trace contextRef="#ctx0" brushRef="#br0" timeOffset="2">13695 148 10451,'-6'0'-380,"1"0"0,5-1 114,0-3 1,1 3 374,3-2 0,-2 2 53,5 1 0,0-2-4,4-1 1,-1 2 66,1-3 0,1-1-104,2 2 0,-2-2-4,2 2 1,1 0 104,-1-4 0,4 5 131,-4-2 1,5 0-268,-2 0 0,0 1-45,0 3 1,1-2-120,3-1 1,0 2 97,1-3 0,2 3 23,1 1 1,0 0-40,-4 0 1,0 0-166,0 0 1,0 0 65,1 0 0,-1 0 38,0 0 0,0 0 22,0 0 1,0-1 4,1-3 1,-1 3-34,0-2 0,-4 2 30,1 1 1,-4-2 4,4-1 1,-2 2-11,2-3 1,-2 3-18,-1 1 0,-4-1 9,3-3 1,-2 3-1,-1-2 0,-1 0-15,1 0 1,0 1-3,-1-1 1,1 2 9,-1 1 0,-3 0-22,0 0 0,-3 0-84,3 0 71,0 0-28,4 0 1,-4 0 49,0 0-196,-5 0 226,7 0 1,-6 0 10,4 0 1,-4 0 4,4 0-7,-4 0 1,6-4 59,-2 1 1,-1-1-44,1 4 1,-3 0-10,3 0 0,-5-1 60,2-3-3,2 3-64,-1-3 0,2 4-54,1 0-70,-6 0 115,7 0 0,-6 0-137,4 0 96,-5 0-10,7 0 6,-7 0-10,7 0 74,-8 0 15,9 0 1,-8 0 61,5 0-97,-5 0 51,3 0-36,0 0 12,1 0 0,1-2 22,0-1 0,-4 2 15,4-3-28,-4 3-6,6 1 0,-7 0-13,6 0-15,-6 0-81,7 0 70,-8 0-179,4 0 134,0 0-433,-4 0 131,4 0-77,-5 0 58,0 0 164,0 5 204,0-4 34,0 8 0,0-8 0,0 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0T20:20:59.956"/>
    </inkml:context>
    <inkml:brush xml:id="br0">
      <inkml:brushProperty name="width" value="0.0998" units="cm"/>
      <inkml:brushProperty name="height" value="0.5988" units="cm"/>
      <inkml:brushProperty name="color" value="#33CCFF"/>
      <inkml:brushProperty name="inkEffects" value="pencil"/>
    </inkml:brush>
  </inkml:definitions>
  <inkml:trace contextRef="#ctx0" brushRef="#br0">12 4128 12953 227726 35984,'0'5'-2615'0'1341,"-2"-4"3095"0"-1284,-1-4-226 0-57,2 0 497 0 0,-4 3-734 0 0,5-5 1 0 0,0 4 0 0 0,1-4-13 0 0,3 5 39 0 0,-3-4 157 0 0,4 2-192 0 0,-5-2-9 0 0,0-1-7 0 0,0 4 5 0 0,4-9 0 0 0,-1 8 35 0 0,4-5-28 0 0,-5 5 0 0 0,7-7 7 0 0,-2 6 0 0 0,-1-4-1 0 0,1 3 0 0 0,-1-4-10 0 0,1 1 1 0 0,2 1 7 0 0,-6-1 1 0 0,4 4 16 0 0,-3-5 229 0 0,4 6-276 0 0,-2-7 1 0 0,1 8 65 0 0,0-3-90 0 0,-5-2 62 0 0,8 5 1 0 0,-9-5-57 0 0,2 3 55 0 0,3 1-34 0 0,-5-2 16 0 8,9-1 0 0 0,-9 3-8 0 24,2-5 8 0-25,3 4 1 0 0,-3-5 3 0-4,4 4 1 0 1,-4-3 4 0-3,4 4 0 0 1,-3-4-6 0-1,3 3 1 0-1,-4 0-4 0 6,5 0 1 0-1,-5 3 2 0 6,4-3 0 0 0,-3 0 0 0 3,3 0 0 0 1,-5-1 2 0 20,2 2-10 0 8,1 2 76 0 0,-3-4-62 0-10,2 5 80 0-11,1-5-79 0-10,-4 4 1 0-1,5-5 1 0 0,-2 3 0 0-1,-2 2 4 0 3,5-3 0 0 1,-3-1-21 0 1,3 2 1 0 0,-4-4 19 0-4,4 3 0 0 0,-3-3-45 0 3,3 4 46 0-9,0-6-5 0-4,3 4-3 0-1,1-6 1 0 0,-2 4 0 0 0,-2 0 19 0 0,3 4-19 0 0,-4-6 0 0 0,1 8 0 0 0,-1-4 16 0 0,-2 0 38 0 0,0 4-44 0 0,1-3 543 0 0,-4 4-69 0 0,3 0-336 0 0,-4-5-243 0 0,0 4 0 0 0,2-4 237 0 0,1 5-335 0 0,-2-5 133 0 0,9-1 0 0 0,-8-1 60 0 0,5 0 1 0 0,-1 4 47 0 0,1-4 1 0 0,1 3-53 0 0,-4-3 0 0 0,3 4 10 0 0,-4-4-3 0 0,6 4 1 0 0,-7-5 157 0 0,5 4-122 0 0,-5-4 254 0 0,8 7-262 0 0,-9-8 0 0 0,5 7 10 0 0,-3-1 1 0 0,-1 1-133 0 0,1-2 122 0 0,-2 3 1 0 0,1-4-81 0 0,1 5 1 0 0,-2-1 70 0 0,3-3 1 0 0,-2 3-7 0 0,2-2 1 0 0,-3 0 13 0 0,2 0 1 0 0,2 1 127 0 0,-1-6 0 0 0,3 5-93 0 0,-4-4 0 0 0,5 3-31 0 0,-1-3 0 0 0,-1 4-22 0 0,1-4 0 0 0,0 3 28 0 0,4-3 1 0 0,-4 4-134 0 0,0-4 174 0 0,0 4-195 0 0,4-6 133 0 0,-1 8 0 0 0,0-5-7 0 0,-3 2-101 0 0,2 3 54 0 0,-3-4 181 0 0,5 1-145 0 0,-1 2 54 0 0,1-7 0 0 0,-2 7-46 0 0,-2-5 1 0 0,3 3 5 0 0,-3-3 0 0 0,-1 5 10 0 0,1-2 0 0 0,-4-2 60 0 0,4-1 1 0 0,-1 1-58 0 0,1-1 1 0 0,3 4 8 0 0,-3-4 0 0 0,2 3 68 0 0,2-3-78 0 0,-1 0 0 0 0,1-3 1 0 13,-1-1 0 0 0,1 4-7 0 43,0 0 1 0 0,-1 3-115 0-8,1-3 1 0 0,-4 1 109 0-14,0-1 0 0 1,0-1-4 0-15,4 5 1 0 0,-4-5-32 0-14,0 5 1 0 1,-2-2-7 0-7,3 2 1 0 0,0 0 23 0 0,-5-4 0 0 0,6 5-6 0 0,-2-2 1 0 0,-2 0 85 0 0,3 0-76 0 0,-1-4 1 0 0,3 3 15 0 0,1-2 1 0 0,-4 1-7 0 0,0 3 1 0 0,0 0-20 0 0,4-4 0 0 0,-4 4 25 0 0,0-4-82 0 0,0 4 67 0 0,3-6 0 0 0,-3 7-4 0 0,0-5 1 0 0,0 1 0 30 0,4-1 1 41 0,-5 2-5-28 0,3 0 3-3 0,-3 4-6 1 0,5-8 1-41 0,-2 6 128 50 0,-2-4-119 19 0,3 5 4-26 0,-4-7-18-4 0,-1 7 1-39 0,5-6-1 110 0,-3 5 1-2 0,2-6 1-108 0,1 7 16 92 0,-3-5 0-92 0,2 3 118 127 0,-2-3-118-47 0,3 5 1-25 0,-5-7-1 2 0,5 7-36-14 0,-4-7 1-43 0,1 8 33 49 0,0-3 1-49 0,-4 0-33 58 0,4 0 1-58 0,-1-1 41 48 0,1 2-13-17 0,3 2 0-31 0,-8-5 12 42 0,5 2-5-8 0,-4 3-59-15 0,6-4 1-19 0,-7 2 52 24 0,5-1 10-6 0,0 1-17-11 0,-1-2-7-1 0,4 4 5 5 0,-9-8-5-2 0,8 7 0-9 0,-3-4 8 0 0,5 3-3 0 0,-1-3-7 0 0,1 0 0 0 0,-1-3 8 0 0,1 2 1 0 0,0 1-9 0 0,-1-1 0 0 0,1 1 20 0 0,-1-1 0 0 0,1-3 1 0 0,0 3 0 0 0,-1 2 87 0 0,1-3 0 0 0,-1 1-92 0 0,1-3 1 0 0,0 3 48 0 0,-1 0 1 0 0,1 0 10 0 0,-1-4 0 0 0,1 4-88 0 0,-1 0 1 0 0,1 1 51 0 0,0-1 1 0 0,-1-2-75 0 0,1 2 1 0 0,-1 1 68 103 0,1-1 0-103 0,0 1-70 188 0,-1-1 1-188 0,1-3 30 203 0,-1 3 0-203 0,1 1 23 239 0,-1-1-23-63 0,1 5-22-86 0,-5-7 26 23 0,3 7 6-7 0,-3-7-12-1 0,5 8 9-6 0,-5-9 1-16 0,3 9 0-28 0,-3-8 0 15 0,0 8 0-18 0,3-4 0 8 0,-3 0 0-14 0,0 4 0-12 0,3-8 0-9 0,-7 7 0 10 0,7-2 0-2 0,-8-1 0-33 0,7 3 0 41 0,-4-5 0-12 0,4 4 0-8 0,-7-1 0-21 0,9 0 0 29 0,-3 1 0-29 0,-1-5 196 32 0,1 5-189-25 0,0-5 1-7 0,3 2 2 9 0,1-5 0-9 0,0 4 5 0 0,-1 0 0 0 0,1 4 123 0 0,-1-4 0 0 0,1 3-135 0 0,-1-3 1 0 0,1 1-4 0 0,0-1-63 0 0,-1-2 84 0 0,5 3 1 0 0,-3-4-27 0 0,2 3 1 0 0,-2-1 0 0 0,-1 3 0 0 0,-1 1 21 0 0,1-1-11 0 0,-1-3 0 0 0,1 3 15 0 0,0-2-17 0 0,-6-2-4 0 0,5 7 1 0 0,-4-4-2 3 0,4 3 8 31 0,-4 2-15 12 0,4-4 0-46 0,-4 2 13 61 0,4-1 1-61 0,1-3-11 91 29,-1 3 1-91-1,1-3-5 110 58,-1 4 3-33-28,1-5-5-29-17,4 2 0-48 1,-3-1 8 78 6,2 0 0-78 0,1 0 3 87-14,0-4 1-87 0,0 4 15 53-23,-1 0 1-53-1,-1 0-13 35-10,5-4 1-35 0,-4 2 11 4 0,3 2 1-4 0,-3-3-11 38 0,4 3 0-38 0,-4-1-12 75 0,4 1 1-75 0,-2-2 12 111 0,2 2 1-111 0,2-3-5 202 0,-2 0 1-202 0,0 0 2 252 0,0 3 0-252 0,2-2 0 272 0,-2 2 0-272 0,2-3-5 304 0,1 0 0-304 0,0-1 4 288 0,0 1 0-288 0,-1 2 3 240 0,-2 1-5-132 0,2 0 0-70 0,-4-3 0-38 0,5 3 46 35 0,1 0-42-28 0,-1 0-2-7 0,-5-4 2 0 0,9 0 209 0 0,-12 6-201 0 0,11-5-2 0 0,-7 4 59 0 0,4 0-53 0 0,0-3 7 0 0,-4 3-10 0 0,3 0 0 0 0,-7-2 24 0 0,4 4 7 0 0,-4-4-61 0 0,7 2 0 0 0,-8-1 45 89 0,2 0 0-89 0,-2 4 14 127 0,-2-4 0-127 0,1 3-17 128 0,0-3 0-128 0,-1 5-8 108 0,1-2 1-108 0,-1-1 2 74 0,1 2 0-74 0,-2-2 8 41 0,-2 2 0-41 0,3 2-53 10 0,-3-3 0-10 0,2-1 45 1 5,2 2 1-1 1,-1-4-18 0 12,1 3 1 0 1,0-1 11 0-9,-1 2 1 0 1,2 1-38 0-9,2-5 1 0 1,-2 3 29 0-3,2-3 1 0 0,-2 1-50 0 0,-2-1 48 0 0,6-2-12 0 0,-5 7 11 0 0,5-7 85 0 0,-1 3-87 0 0,-3 0 121 25 0,8-3-114 64 0,-9 3 3-4 0,5 0 2 1 0,-1-3-4 5 0,-3 8 0-91 0,4-9 22 180 0,-2 3-19 5 0,-2 2-33-57 0,8-4 0-128 0,-8 7 54 196 0,2-5-17-17 0,2-1-57-53 0,-4 3 1-126 0,7-4 31 168 0,-5 6 1-168 0,1-5-7 156 0,-1 1 0-156 0,-2 1-6 95 0,2-1 0-95 0,-1 3 15 75 0,1-3 1-75 0,-2 4-5 41 0,2-5 0-41 0,-2 5 3 21 0,-1-4 0-21 0,0 3 1 25 0,3-3 0-25 0,-2 4 0 24 0,2-4 0-24 0,2 3 0 45 0,-2-3 0-45 0,1 4 6 48 0,-1-4 0-48 0,-1 1 1 77 0,5-1 0-77 0,-4-3-6 85 0,3 3 0-85 0,-2 1 113 113 0,2-1 0-113 0,-3 4-97 100 0,4-4 1-100 0,-2 1 0 114 0,2-1 0-114 0,1-2-32 73 0,-5 6 1-73 0,4-5 40 18 0,-4 1-3-18 0,5 2-53 0 0,-8-4 1 0 0,8 6 54 0 0,-5-4-49 0 0,5 5 35 0 0,-7-8-11 0 0,8 5-36 0 0,-4-1 32 0 0,5-4 8 0 0,-4 9-16 0 0,3-8 8 0 0,-4 3 1 0 0,6 0 2 0 0,-1-4 0 0 0,-4 6 100 0 0,1-3 1 0 0,0-3-94 64 0,3 3 1-64 0,-1 1 99 185 0,-3-1 0-185 0,2 1-84 187 0,-5-1 1-187 0,4-2-31 117 12,-4 2 0-117 0,5 1 8 117-8,-1-1 1-117 0,-2 3 34 131-4,2-3 0-131 0,-5 4-74 81 0,1-4 1-81 0,1 3 57 40 0,-1-3 0-40 0,0 4-53 37 0,-3-4 0-37 0,-1 4 34 12 0,1 0 1-12 0,-1-2-19 27 0,1 2 0-27 0,0-5 9 49 0,-1 5 7-29 0,1-1 1-5 0,-1 0 0 20 0,1 3 0-3 0,0-4 0-11 0,-1 5 0 8 0,-4-5 0 11 0,3 4 0 17 0,-3-4 0-57 0,4 4 0 72 0,-3-2 0-72 0,2 1 0 141 0,-2-1 0-71 0,3 2 0-11 0,0-4 0 8 0,-4 4 0 5 0,4-4 0-13 0,-5 5 0 10 0,6-5 0 35 0,0 4 0-104 0,-1-5 0 159 0,1 3 0-159 0,-1 2 0 147 0,1-3 0-147 0,0-1 0 124 0,-1 2 0-124 0,4-2 0 115 0,0 2 0-115 0,0 0 0 113 0,-3-4 0-113 0,1 4 0 63 0,2-4 0-63 0,-1 3 0 22 0,4-3 0-22 0,-2 4 0 13 0,2-5 0-13 0,-3 5 0 2 0,4-4 0-2 0,-2 3 0 0 0,2-3 0 0 0,2 4 0 0 0,-2-4 0 0 0,-2 3 15 0 0,2-3 1 0 0,-2 4-15 18 0,2-4 0-18 0,2 1-3 89 0,-2-1 1-89 0,2 1 3 117 0,1 2 1-117 0,-1 2-1 137 0,-3-5 0-137 0,3 3 1 99 0,-2-3 1-99 0,2 1-11 90 0,1-1 1-90 0,-3-1 4 83 0,-1 5 0-83 0,-3-5 1 30 0,4 5 1-30 0,-1-2-1 0 0,0 2 1 0 0,2 2 0 0 0,-5-3 0 0 0,4-1 0 0 0,-4 2 0 0 0,4-4 0 0 0,-4 3 0 0 0,3-1 0 0 0,-3 2 0 0 0,2 2 0 0 0,-2-3 0 1 0,-2 3 0 47 0,3-4-4-1 18,-5 4-4 1 18,6-3 0-48 1,-5 0-8 72 40,4 0 3-2-19,-4 1 4-28-16,0 3 0-42 0,-1-4-7 75 35,1 1 7-18-33,0-1 3-2-15,-1 0 0-55 0,1 2-3 72 12,-1-1 5-29-22,1-3 1-16-5,0 5 0 9-2,-1-4 11-13-10,1 0 0-23 1,3 4 0 19-3,0-2 1-19 0,0 0-8 21 0,-3 0 0-21 0,-1 1 0 9 0,1-6 1-9 0,-1 6 120 0 0,1-1 0 0 0,0 0-106 0 0,-1 0 0 0 0,1 2-24 13 0,-1-3 1-13 0,1-1 27 52 0,0 2 1-52 0,-1-1-70 45 0,1 4 1-45 0,3-3 43 76 0,0-1 1-76 0,0 1-9 95 0,-3 3 1-95 0,-1-4 11 100 0,1 1 0-100 0,3-1-54 152 0,0 4 1-152 0,0-3 44 163 0,-3-1 0-163 0,0 1-5 162 0,4 3 1-162 0,-4 0 22 201 0,3 0-18-25 0,3-5-3-82 0,-5 4 3-10 0,3-4 47 10 0,0 0-47-10 0,-3 4 6-22 0,8-4 31 3 0,-8 5-31-19 0,8-4-1-15 0,-9 2 8-24 0,9-2 1-7 0,-7 0 4 2 0,5 1-10-1 0,-5-1 6-1 0,7-1-5 0 0,-8 4 3 0 0,8-3 0 0 0,-9 0 11 29 0,4 1 1-29 0,0-2-13 76 0,-1 1 1-76 0,1 3 11 63 0,-1-2 0-63 0,-2-2-9 109 0,2 1 0-109 0,-1 1-8 150 0,1 3 1-150 0,-2 0-5 151 0,2 0 0-151 0,-2-4-3 167 0,-1 1 1-167 0,0-1-36 174 0,3 4 0-174 0,-2 0 40 158 0,2 0 0-158 0,-2-1 3 108 0,-1-2 0-108 0,3 1-7 68 0,0-1 0-68 0,0-2 5 28 0,-3 2 0-28 0,0-1 1 0 0,2 3-1 0 0,1-1 15 5 0,-1-2 1-5 0,-1-3-6 0 0,-1 3 7 0 0,-1 1-9 0 0,1-2 23 0 0,-1 4 0 0 0,1-5-24 0 0,-1 3 5 0 0,1 1-9 0 0,0-2 1 0 0,-1 0 5 0 0,1 1-4 0 0,-1-1 0 0 0,2 3-1 0 0,2-3 3 0 0,-2 3-10 0 0,3-3 9 0 0,1 4 1 0 0,-5-4 0 35 0,3 1 0-35 0,2-2-2 120 0,-2 1 1-120 0,5 3-54 179 0,-2-2 0-179 0,3-2 49 163 0,2 1 0-163 0,-3 0 1 142 0,-1 0 0-142 0,6 2-4 117 0,-3-5 1-117 0,2 3 6 62 0,-1-3 0-62 0,2 4 6 37 0,1-4 0-37 0,3 3-12 31 0,-3-3 0-31 0,1 1 22 40 0,-2-1 1-40 0,0-1-2 43 0,4 4 0-43 0,-3-4 0 0 0,3 2 0 0 0,0-1 1 178 0,-1 0 0-178 0,4 4-19 221 0,-3-5 1-221 0,-1 5-14 91 0,1-4 1-91 0,-1 3-4 18 3,2-3 0-18 0,0 1 10 0 28,-4-1 1 0-1,1-1-2 0-7,-2 5 1 0-1,-1-4 4 45-10,1 3 1-45-1,-1-3-1 102-4,-2 3 0-102 0,-1 0 11 165-7,-3 0 1-165 0,2 3-11 171 0,-5-2 0-171 0,4-2 20 145 0,-4 1 0-145 0,4 1-14 114 0,-4 3 1-114 0,1-4 1 96 0,-1 1 0-96 0,-2-1-3 81 0,2 4 1-81 0,1-3-2 61 0,0-1 0-61 0,0-1-3 22 0,-1 2 1-22 0,-2 2 4 35 0,2-3 1-35 0,1 2-6 27 0,-1-2 1-27 0,0 3 3 28 0,-3-2 0-28 0,1 0 8 20 0,2 0 0-20 0,-2 2 0 0 0,2-3 0 0 0,-1 2-3 67 0,1-2 1-67 0,-1 3-6 124 0,4-3 0-124 0,-3 2-1 155 0,4-1 2-21 0,-5 1-6-21 0,7-2 1-113 0,-5 0 6 194 0,3 1 0-194 0,2-4 43 192 0,-2 3 0-192 0,-2-3-42 149 0,2 3 1-149 0,-1-3 67 113 0,4 4 0-113 0,-1-4-60 58 0,-2 3 1-58 0,2-3-21 49 0,-2 4 1-49 0,2-4 25 29 0,1 3 1-29 0,0-1-19 6 0,0 2 1-6 0,0 2-20 27 0,1-3 1-27 0,-3-1 32 79 0,-1 2 0-79 0,2-1-5 108 0,-2 4 1-108 0,2-3-11 149 0,1-1 1-149 0,-3 0-55 134 0,-1 0 0-134 0,-3 3 53 136 0,4-3 1-136 0,-2 3-1 142 0,2 1 1-142 0,-1-3 3 83 0,-3-1 0-83 0,-1 1-4 26 0,4 3 0-26 0,-3-2 2 16 0,4-1 1-16 0,-4 2-3 1 0,4-3 1-1 0,-2 2-14 0 0,2-2 1 0 0,2 3 12 0 0,-3-2 1 0 0,0 0 4 0 0,1 0-4 0 0,-1 2-1 0 0,0-4-2 44 0,3 0 11 34 0,-4 4-10 2 0,1-4 1-1 0,3 1 9-5 0,-9 2-9-12 0,5-2 6-2 0,-1 4 1-60 0,-3-4 0 0 0,3 1-2 97 0,0 0 1-97 0,-2 2-3 95 0,5 1 1-95 0,-4-3 0 47 0,4-1 1-47 0,-4 1-4 30 0,3 3 0-30 0,1-4-8 10 0,3 1 1-10 0,-3-1-2 0 0,-1 4 1 0 0,-3-4 7 0 0,4 1 0 0 0,0-2-1 0 0,3 2 1 0 0,-3 2 3 0 0,-1-3 0 0 0,-3 2-4 0 0,4-2 0 0 0,-2 3-58 74 0,2-3 1-74 0,2 3 53 132 0,-2 1 1-132 0,-2-3-3 132 0,2-1 0-132 0,-4 1-1 132 0,4 3 1-132 0,-4-2 13 121 0,3-1 0-121 0,-3 2-5 78 0,4-3 0-78 0,-5 3 1 33 0,1 1 0-33 0,1-1-35 2 0,-1-3 1-2 0,1 3 25 0 0,-5-2 0 0 0,4 2-49 0 0,0 1 1 0 0,2 0-110 0 0,-2 0 0 0 0,-2 0 135 0 0,2 0 1 0 0,1 0-1 0 0,-1 0 1 0 0,0 0-6 0 0,1 0 1 0 0,-3 0 36 88 0,2 0 1-88 0,2 0 5 112 0,-2 0 0-112 0,3 0 66 125 0,-3 0 1-125 0,4 0-91 143 0,-4 0 0-143 0,2-4 19 158 0,-2 0 0-158 0,1 1 20 174 0,3 3 1-174 0,2 0 27 146 0,-3 0 0-146 0,3 0-47 99 0,1 0 0-99 1,-3 0 0 0-1,0 0 1 0 0,-1 0-5 62 6,0 0 0-62 0,3 0 3 8-4,-3 0 0-8-1,3-1-8 0-1,1-3 1 0 0,-3 3 6 0 0,0-2 1 0 0,-1 1 3 57 0,5 2 0-57 0,-1 0-4 142 0,0 0 1-142 0,0 0-3 166 3,0 0 1-166-1,0 0-2 192 11,1 0 1-192-1,-1 0-1 172 2,0 0 1-172-1,0 0 0 109-1,0 0 0-109 0,0 0 0 73-3,1 0 0-73 0,2 0 2 33-8,1 0 1-33 1,-3 0-1 2-2,-1 0 0-2 0,-3 0-2 0 0,3 0 1 0 0,0-3 0 8 0,-3-1 1-8 0,2 1 2 43 0,1 3 1-43 0,0-4-3 97 0,1 1 0-97 1,-2-1 43 155 15,-3 4 1-155-1,3-1-44 147 5,-2-3 1-147 0,-2 3-3 146-4,2-2 1-146 0,-2 0-6 91-3,2 0 0-91-1,2 2 14 61 2,-2-3-2-25-7,2 3 0-29-3,1 1 1-7 0,-4-4 8 6-2,1 1-6 12-2,0-1-81-6 0,3 4 1-12 0,-3-3 69 21 0,-1-1 0-21 0,0 1-11 15 0,0 3 10 8 0,3 0-10 9 0,-8 0 34-4 0,8-5-25 5 0,-3 4 0-33 0,0-4 11 81 0,1 5 1-81 0,-4 0-15 138 0,4 0 3-36 0,-1-4 22-37 0,0 2-20-10 0,3-2 3 6 0,-4 4-3-14 0,1 0 9 10 0,3 0-6-17 0,-4 0 1 1 0,5-5 0-41 0,0 4-1 44 0,1-3 1-44 0,-5 3 0 19 0,1 1-1-19 0,-1-5 0 0 0,5 4 0 0 0,-1-3 0 0 0,0 4 0 0 0,0 0 0 0 0,0 0 0 0 0,0-5 0 10 0,1 4 0 52 0,-1-4 0 35 0,0 5 0-97 0,0-1 0 150 0,0-3 0-150 0,0 3 0 237 0,1-2 0-237 0,-1 0 0 167 0,0 0 0-167 0,0 1 0 103 0,0-1 0-103 0,0 2 0 24 0,1 1 0-24 0,-1-1 0 0 0,0-3 0 0 0,0 3 0 0 0,0-3 0 0 0,-3 3 0 0 0,0 1 0 0 0,-1 0 0 0 0,4 0 0 0 0,-1-3 0 10 0,-2-1 0-10 0,1 1 0 92 0,-5 3 0-92 0,4 0-5 135 0,-4 0 5-46 0,4 0 0-32 0,-6 0 0-8 0,4 0 0-12 0,-1 0-1-7 0,-3-5-28-8 0,3 4 27 20 0,-5-4 0-22 0,1 5-1-9 0,0 0 5 2 0,-6 0 1-13 0,5 0-7 17 0,-3 0 1-6 0,-2 0 11 1 0,4-5-10 1 0,-3 4 0-13 0,0-4 0 13 0,3 5-24-10 0,-8 0 1-3 0,5 0-48 13 0,-2 0 0-13 0,-2 0 57 0 0,5 0-7 0 0,-4 0 8 0 0,6 0 1 0 0,-4-1 44 0 0,2-2-68 0 0,2 2 56 0 0,-3-4 1 0 0,3 4-46 0 0,-2-3 38 17 0,3 3 0-17 0,-8-4 0 0 0,5 4 15 23 0,2-2 1-23 0,-4 1-27 16 0,2-1 1 3 0,-4 2 1-8 0,6 1-1-1 0,-3 0 1-7 0,5 0 0 18 0,-5 0 0 3 0,3 0 0-24 0,-3-4-118 40 0,4 1 113 17 0,1-1-4-27 0,0 4 2 10 0,-1 0 7-1 0,1 0 0-39 0,-1-1-16 71 0,1-3 8-3 0,0 3-11-34 0,-1-3 8 10 0,1 4-78 8 0,-1 0 0-52 0,4 0 73 72 0,0 0 1-72 0,2 0 24 86 0,-2 0 0-86 0,-1 0-27 88 0,4 0 1-88 0,-2 0-1 95 0,2 0 0-95 0,-3-2-9 49 0,4-1 0-49 0,-4 2 67 21 0,4-3 0-21 0,-4 3-56 6 0,3 1 0-6 0,0 0 36 0 0,1 0 1 0 0,0 0-17 0 0,-4 0 0 0 0,4-4 3 1 0,-4 1 1-1 0,4-1-7 31 0,-4 4 0-31 0,1 0-3 65 0,-1 0 0-14 0,-2 0-9-8 0,3 0 9-5 0,-4 0-1-17 0,0 0 0 7 0,-6 0 1 8 0,5 0-1 5 0,-4 0 0-6 0,0 0-151-19 0,3 0 146 13 0,-8 0-131-8 0,4 0 116 45 0,0 0-1-27 0,-4 0-148-30 0,4 0 140 51 0,-1 0-17-60 0,-3 0-5682 0 0,4 0 5391 0 0,-5 5 1 0 0,0-3 337 0 0,0 5 0 0 0,-5 1 0 0 0,0 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0T20:20:59.957"/>
    </inkml:context>
    <inkml:brush xml:id="br0">
      <inkml:brushProperty name="width" value="0.0998" units="cm"/>
      <inkml:brushProperty name="height" value="0.5988" units="cm"/>
      <inkml:brushProperty name="color" value="#33CCFF"/>
      <inkml:brushProperty name="inkEffects" value="pencil"/>
    </inkml:brush>
  </inkml:definitions>
  <inkml:trace contextRef="#ctx0" brushRef="#br0">1768 43 12192 226446 50974,'0'-10'-1277'0'0,"0"-1"1964"0"0,0 5-159 0 0,0-3-687 0 0,5 7 96 0 0,1-2 0 0 0,4 4 105 0 0,1 0 0 0 0,-4 3-5 0 0,0 1 1 0 0,0 4-1 0 0,4-1 0 0 0,-4 6 29 0 0,0 1-29 0 0,-5 5 109 0 0,8 2 0 0 0,-9 3-95 0 0,2 4 0 0 0,-2 5-5 0 0,-1 6 0 0 0,-4 3-81 0 0,-3 4 1 0 0,-9 7 85 0 0,-5 7 0 0 0,-5 2-47 0 0,-5 2 1 0 0,-2-3 202 0 0,-3 2 1 0 0,-2 4-32 0 0,-8 11-129 0 0,2-3 134-109 0,-8 9 1 109 0,8-10 3-552 0,-6 7-120-89 0,1-7-10 119 0,23-30 0 522 0,-1 0 21-561 0,-26 36 65 87 0,0 5-56 156 0,5-5-118-12 0,22-36 1 330 0,0 0-33-345 0,-22 37-89-101 0,20-34 0 446 0,-2 0 0 0 0,1-4 0 0 0,0 0 77-785 0,-3 1 0 785 0,0 0 0 0 0,2 0 0 0 0,-1-1 89-913 0,-1 1 1 913 0,1 0 0 0 0,1-1-1 0 0,0 0-138-899 0,-2 1 0 899 0,0 0 0 0 0,1-3 0 0 0,0-1-188-711 0,-26 38 1 711 0,1-7 87-584 0,3-4 0 584 0,5-4 88-666 0,2-3 0 666 0,4-7-193-523 0,3-7 1 523 0,2-3 55-232 0,5 0 0 232 0,1-2 35-58 0,-1-2 240 6 0,0 2 0 52 0,1-8 0 0 0,-1 3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8"/>
    </inkml:context>
    <inkml:brush xml:id="br0">
      <inkml:brushProperty name="width" value="0.04277" units="cm"/>
      <inkml:brushProperty name="height" value="0.04277" units="cm"/>
      <inkml:brushProperty name="color" value="#004F8B"/>
    </inkml:brush>
  </inkml:definitions>
  <inkml:trace contextRef="#ctx0" brushRef="#br0">231 413 8135,'0'-11'-688,"0"0"1241,0 6 56,0 0-324,0 0 47,0 4-465,0-4 90,0 10-45,-5 1 1,3 4 196,-5 1 0,4 4-10,-5 3 1,1 3-20,-3 4 0,-4 2-156,0 5 1,-2-1 72,2 1 1,2-1-68,-2-3 1,3 1 104,0-4 0,5 2-388,3-6 0,1 2-451,2-9 1,0-4 724,0-3 0,2-4-38,1 0 1,4-3-81,7-3 197,-2-3 0,3-10 0,-4 0 0</inkml:trace>
  <inkml:trace contextRef="#ctx0" brushRef="#br0" timeOffset="1">221 224 8185,'-5'-16'736,"-2"2"-1319,2 2 338,-4 6 467,8-4 413,-4 9-907,5-8-225,0 8 232,0-4 195,0 5 14,5 5 0,-3-3-373,5 5 1,0 0-136,4 4 437,-1 4 127,1-3 0,-1 8 0,1-4 0</inkml:trace>
  <inkml:trace contextRef="#ctx0" brushRef="#br0" timeOffset="2">654 22 8352,'-3'-7'-276,"-1"0"335,1 5-87,3-3 0,-4 11 163,1 4 0,-4 3-131,3 8 1,-4 1 185,1 9 0,-4 1-104,-3 10 1,3-2 70,-4 6 1,-1 2-68,-2 2-34,-2 2-3,-1 1 0,4 3-120,-1 0 1,0 1 136,-3-4 0,5-5-109,2-2 1,5-4 79,2-3 1,1-4-392,-1-7 1,3-3-65,4-7-124,0-3 497,0-9-145,0-1 139,0-15 0,0-2-59,0-9 0,-4 4 146,1-1 1,-5 0-68,5-3 0,-4 1 55,3 3 1,-3-3-42,4 2 117,-5 3 0,6-4 0,-1 5-56,2 1-56,1 1 1,0 2 312,0-1 0,1 4-72,2 0 0,4 1-239,8-1 1,-3 1 79,6 2 0,1 3 20,6-2 0,2 2-4,4 1 1,1 0-601,0 0 1,0-4-228,-1 1 1,1-1 129,0 4 607,0 0 0,-1-5 0,1-1 0</inkml:trace>
  <inkml:trace contextRef="#ctx0" brushRef="#br0" timeOffset="3">993 658 8413,'11'-5'-85,"-1"-1"240,1-4 0,0-1 38,-1 1 0,4-1-30,0 1 0,5-5-156,-1 1 0,2-1 114,1 1 0,0 2-109,0-2 0,2 1 90,1-1 0,0 2-188,4-2 0,-4 2 117,0 2 1,-3 3-137,-3 0 0,1 4 81,-5 0 1,0-2-176,-3 2 19,-1-1 0,0 5 169,-3 3 1,-3-2 14,-4 5 0,0-3-25,0 3 1,0 0 48,0 3 1,-4 4-52,-3 1 1,-3 0-49,0-1 0,-4-1-73,-1 5 0,0-4 76,1 3 0,2-4-136,-2 1 1,2-2 92,2-1 1,-1-1 43,1 1 1,0-4-118,3 0-731,3-5 915,4 3 0,0-5 0,0 0 0</inkml:trace>
  <inkml:trace contextRef="#ctx0" brushRef="#br0" timeOffset="4">1798 541 8253,'0'-6'462,"0"-4"-1098,0 4 524,0-4 0,0-1-34,0 1 31,0-1 158,0 1-197,0-1 125,0 0 29,0 1 262,0 4-263,0 1 2,0 0-24,-5 4 47,4-3-14,-9 4 0,6 4 13,-4 3 0,-1 6 14,2 1 0,1 2-89,-1-2 1,4 2 70,-5 5 0,5 1-45,-4-1 1,5-4 5,-2 1 0,3-2 21,1 2 1,0-3-63,0-4 1,5-2 55,2-2 1,2-2-139,2-5 1,0-1 124,3-3 0,-2-1-5,2-6 0,3-4-8,0-3 0,-1 2-130,-2-2 1,-2 2 161,-2-2 0,1-1-53,-1 5 0,-4-4 122,-2 4 0,0 0-72,0 4 0,0-1 376,-4 0-247,-5 1 0,-1 4-32,-5 2 0,1 3-50,-1 1 0,1 5 40,-1 2 0,2 6-35,2 1 1,-3 0 55,3-3 1,2-1-87,2 1 0,2-1 43,1 1 0,0-4-6,0 0 0,1-3-26,2 3 0,0-5-157,4 2 0,1-3 103,6-1 1,1 0-82,3 0 1,2-1 66,-2-3 0,2 2 23,1-5 1,-1 1-12,-3-1 0,2-2-4,-5 6 1,4-1-175,-4 4 1,0-3 94,-3-1 1,-1 1 41,1 3 1,-4 0 88,0 0 297,-5 0 0,3 1-82,-5 3 0,0 1-144,0 6 0,0 0-29,0-1 0,-1 2 20,-3 2 1,0-2-14,-3 2 1,-3 1 7,3-1 0,1 2 75,-1-2 1,4-6-11,-4 3-154,4-3 1,-1-1-242,4 0 189,0-5 0,1 3-100,2-5 1,0-5 54,4-2 1,1-1 92,6 1 1,-2-6-37,2 2 0,1-2-210,-1 3 1,4-4-5,-4 0 0,4-4 214,-4 4 1,4 0 72,-4 3 1,1 1-70,-1-1 0,-2 2 195,2 2-154,-7-3 493,2 9-324,-7-4 0,2 6-142,-4 3 0,-3-2 24,-1 5 0,-4 0 230,1 4 0,1 0-110,-1-1 0,5 1 31,-2-1-232,-2 1 1,5 0 222,-2-1-436,1-4 186,2 3 1,4-6 88,-1 4-27,6-5 0,-3 3-311,4-5 1,1-1-96,-1-3 0,1-2 82,-1-4 0,1 0 133,0 3 0,-1-3 52,1-1 0,-1 4 211,1-4 1,-2 3-136,-2-2 1,3 0 387,-3 3-138,-2-2-38,4 3 1,-4-1 89,2 0-139,-3 4 312,-4-1-304,0 4 1,0 1-25,0 2 0,0 0 81,0 4-90,5 0 0,-4 3-49,3 1 1,-3 0-176,-1-1 1,4 1 12,-1-1 1,2 1 159,-2 0 0,-2-1-62,3 1 1,1-1 44,-2 1-28,5-1 1,-2 1 7,5 0 1,-4-4 18,0 0 0,0-5-12,4 2 0,-1-3 31,1-1 1,-1 3-24,1 1 1,1-1-3,2-3 1,-2-1-67,2-2 1,-2 1 62,-2-1 1,1-2-55,-1 2 48,1-6 0,-1 5-3,1-3 0,-4 1-7,0 2 1,-1 2-32,1-5 1,1 3-60,-4-3 135,4 5 1,-7-4 157,3 3 0,-2 1 53,2-1 223,-3 2-105,4 1 145,-5 0 136,0 0-646,0-5 1,0 3 98,0-5 1,1 3-159,2-3 1,0 1 100,4-1 0,-4-2-164,4 2 0,0-6 113,4-1 1,-1-2 32,1 2 1,-2 1-92,-2-4 0,3 2-222,-3-2 1,-1 3 81,1-4 1,-5 5 113,2-1 0,-3-1 81,-1 1 0,0 3-50,0 4 1,-1 5 146,-3-2 0,2 3-146,-5 1 0,0 5 158,-4 2 0,1 3-120,-1 4 0,-1-1 131,-2 5 1,2 0 250,-2 3 1,1 3-330,-1 1 0,2 3 148,-2-3 1,4-1-72,3-7 0,-2 2 27,6-5 1,-1 0-20,4-3 1,2-1 15,1 1 1,7-5-177,4-3 1,3-1-1146,-3-2 0,5 0 1199,-1 0 0,2-5 0,1-1 0</inkml:trace>
  <inkml:trace contextRef="#ctx0" brushRef="#br0" timeOffset="5">0 1471 8162,'5'-11'-403,"-3"4"307,5 0 1,1 0 352,2-3 0,1 3-61,-1-1 1,4 5-205,0-4 1,2 3 58,-2-3 1,-2 5-4,2-2 0,1 0-61,-1 0 0,1-1-22,0 2 0,-4 2 5,3-3 1,2 3 72,-2 1 0,0 0-93,-3 0 1,-1 0 50,1 0 1,-1 0-13,1 0 0,-4 0 14,0 0 1,-4 5 69,5 2 1,-6-1-53,1 1 0,-1 0 2,-2 3 0,-2 5-31,-1-1 0,-3 3 23,-5-3 1,1 4-29,-1-4 0,1 0 28,-1-3 0,1 3-32,-1 0 1,0-1 28,1-6 0,3 2-9,0-1 0,1-3-14,-1 2 0,1-4-357,2 0 224,3-1 93,-4-2-272,5 0 133,0 0 265,5 0-136,1-5 1,5 0 133,-1-2 0,-3-1-25,0 4 1,-3 0 89,3 0 1,-4 3 10,4-3 1,1 3-123,2 1 0,2-3 15,2-1 0,-1 1 8,5 3 0,-2-2 20,2-1 0,3 1-18,0-6 1,0 5-1,4-4 1,-3 0-4,-1-4 1,0 1 39,1-1 0,-1 1 56,0-1 1,-3 0-84,-1 1 1,-4-1 40,1 1 0,-2 3-33,-1-1 0,-1 5 20,1-4 0,-4 5 92,0-2-360,-5-2-182,3 5 308,-5-4 68,0 5 1,0 5-20,0 2 0,-5 2-91,-2 2 0,-2 0 80,-2-1 0,2 2 97,2 2 0,-3-2-93,3 2 0,1-2 6,-1-2 0,5 1 10,-1-1 0,1 1 76,2 0-400,0-1 1,2 0 108,1-3 1,3-1-299,4-3 1,1-2 185,0 3 1,0-4 320,4-4 0,-4-2 0,5-4 0</inkml:trace>
  <inkml:trace contextRef="#ctx0" brushRef="#br0" timeOffset="6">825 1124 8055,'-11'-16'211,"5"5"0,3-3 0,2 2 87,1 1 1,4 5-919,3 3 1,-1 3 29,1 3 1,0 0 169,4 4 0,-2 0 420,-2 3 0,3 1 0,-4 0 0,4-1 0</inkml:trace>
  <inkml:trace contextRef="#ctx0" brushRef="#br0" timeOffset="7">1332 932 8109,'0'-6'-674,"0"2"233,0 4 760,-5 0-196,4 4-18,-8 2-179,3 9 468,-5-3-200,1 8 1,-1 1-201,-4 6 272,3 0 0,-5 5 81,3 0-302,3 0 306,-9 9 19,8-8-290,-3 8 148,4-3-117,0-1-85,1 4 1,4-4-154,2 2 254,3-3 0,1-4-507,0-5 219,5-1 0,1-5 118,4-5 1,2 0-233,2-6 130,-2-4 105,8-1 0,-4-5-117,6 0 135,-1-5-202,0-1 52,5-9 0,-3-1 190,6-6 0,-6 1-90,2 0 0,-6-4 81,-2 1 0,-4-1-65,1 4 0,-3 4 255,-4 3 0,1-1-69,-4 1 1,-1 0 80,-3 3 1,-1 4 10,-3 0 1,-1 5-89,-6-2 0,0 3-110,1 1 1,-1 1 68,1 3 0,-1 1-141,1 6 0,-1 0 134,0-1 0,1 1-84,-1-1 1,1 5 44,-1-1 1,4 1-11,0-1 0,5-2-44,-2 2 1,3-2 2,1-2 1,1-3-173,3 0 1,-2-3 120,5 3 1,4-5-83,3 2 0,1-3 118,-1-1 1,-1 0-50,5 0 0,-1-1 27,4-3 0,1 2-21,-1-5 1,-4 1 43,1-1 0,0-2 16,3 1 1,-4 3 50,1-2 1,-4 1-79,4-1 1,-4-2 84,4 6 0,-5-4-71,1 3 0,-3-3 78,0 4 1,0-1-67,-1 4 0,-3 0 27,0 0 73,-4 0 272,6 0-137,-8 0 1,4 1-121,-5 3 0,0-2-46,0 5 0,0-3 26,0 3 1,0 0-3,0 3 1,0 1 38,0 0 1,0-1-288,0 1 0,-5-1-62,-2 1 0,1 3-72,-1 0 0,0 0 21,-3-3 1,3 2 155,-1-3 0,1 3-422,-3-6 1,3-1 162,0 1 1,3-4-774,-3 0 1147,0-2 0,-4-1 0,1 0 0</inkml:trace>
  <inkml:trace contextRef="#ctx0" brushRef="#br0" timeOffset="8">1058 1039 8085,'11'0'136,"4"0"1,2 0 0,3 0 0,3 0 0,1 0 0,4 0-914,3 0 561,5 5 216,2 1 0,4 4 0,1 1 0</inkml:trace>
  <inkml:trace contextRef="#ctx0" brushRef="#br0" timeOffset="9">2231 1641 7826,'0'-10'-171,"0"-1"1,2 4 54,1 0 1,-1 0 505,6-4 0,-1 1-105,3-1 0,2-1-77,2-2 1,-2 3-120,2-4 0,2 4 0,2 0 1,-2 1-9,2-1 0,-1 0 22,0 1 1,2 3-137,-5 0 1,1 4 98,0 0 1,-4 2-174,3 1 0,-2 0 43,-1 0 1,-2 1-78,-2 2 1,1 3 87,-4 5 1,3-3 32,-3 3 1,0-3-38,0 6 0,-3-1 34,2 1 0,-3-1-8,-3 5 1,-2-4-5,-2 3 0,-2-4 116,2 1 0,-3-2-91,0-1 1,3-1 81,0 1 0,3-4-87,-3 0-5,5-5-383,-3 3 245,5-5-25,0 0 1,5-5 84,2-2 0,2-6 35,2-1 1,3-5-30,0 2 0,5-3-132,-2-1 1,3 3 112,2 0 0,-5 1 164,1-4 1,-2 4 17,2 3 1,-3 6-93,-4 1 354,-1 4-283,1-1 0,-5 8 262,-3 3 0,-1 3-78,-2 0 1,0 2-155,0 2 0,-5-1 140,-2 5 1,-1-1 52,1 5 1,-3-5-151,3 1 1,-2-2 22,-2 2 1,2-3-184,2-4 1,1-2 181,2-2-722,3 3 297,-4-9 80,10 4 0,4-10 87,6-2 0,0-4 19,-1-3 0,2-1-295,6-3 1,-1-4 92,0 4 1,0-6 255,0 6 1,0-4-109,1 4 1,-5 3 222,1 1 1,-5 2-64,1 1 1,-4 4 244,-2 0 1,-3 5 425,-1-2 171,-3 3-625,4 1 1,-6 0 74,-3 0-131,3 0 1,-5 0 189,3 0-462,1 0 157,-2 0-437,4 0 1062,0 0-642,4 0-45,-2 0-24,2 0 0,-4-1 71,0-3 17,0 3 237,0-4-248,0 5 61,0 0-243,5 0-391,-4 0 414,4 0 74,-5 0 1,1-1 137,3-2-187,-3 2 291,3-4-173,-4 5 0,0-1 239,0-3-237,0 3 69,0-4-261,0 5 0,0-1-32,0-2-18,0 1 0,0-4 52,0 3 0,0 1 30,0-5-92,0 4 282,0-6-73,0 3 8,-4-5 1,1 5 15,-4 3-86,0-3 52,-3 5 0,0-3 11,3 8 0,-1-2 45,4 5 0,-3 0-56,4 4 0,-4-1 86,3 1 0,-3 0-7,4-1 0,-2 6 9,1 1 1,0 0 152,-3 0 0,-2 1-120,6 3 0,-4-4-40,3-3 1,1 1-1,3-1 0,0 0-57,0-3 1,1-2 81,3-2 0,-2 1-204,5-4 0,0 0-64,4-4 0,3 0 151,0 0 0,1 0 24,-1 0 0,3-5-39,4-2 0,-4-1-492,1 0 1,-1-1 209,0 2 0,2-2 161,-5-2 0,4 4 7,-4 0 1,0 1-180,-3-1 0,-4 1 117,0 3 0,-4 1 54,4-1 0,-3-2-115,3 2 0,-4-2 281,4 1 0,1-1 0,2-6 0</inkml:trace>
  <inkml:trace contextRef="#ctx0" brushRef="#br0" timeOffset="10">3291 1377 8118,'-5'-6'531,"4"1"-711,-4 5 250,5 0 0,0 1 178,0 3-135,0 2 0,-1 4 97,-3 1 1,-1 1-95,-6 2 0,2-1 120,2 4 1,-3 0-114,3 0 1,-2 3-27,-2-2 0,1 2 56,-1 1 1,5-3-192,3-1 1,0-2-173,0 2 1,1 0 148,-1 0 1,2 0-107,1-3 1,3-6 46,1 3 1,4-3 38,-1 3 1,-1-6 25,1-1 1,0-3-59,4-1 0,-1 0 47,1 0 0,-1-5 1,1-2 0,0-2-9,-1-2 1,1 1 13,-1-1 0,-3-3-6,0 0 1,-1-4 11,1 4 0,2-1-4,-6 1 0,4 2-14,-3-2 1,-1 2 320,-3 2-213,0-1 439,0 0 75,0 6-324,0 0-258,0 5 170,-4 0-241,2 0 131,-2 5 1,5-1-105,2 3 0,0 3 77,4-3 0,-4-1-5,4 1 1,0-4-32,4 4 0,3-3 32,0 3 1,2-5 1,-2 2 0,-1 0-1,4 0 1,-3 0 4,4-4 0,-5 0-3,1 0 0,1-4 0,-1 0 1,1-4-1,-5 1 0,2-2 11,2-2 0,-2-1 8,2-2 0,-2 3-17,-2-4 1,1 0 19,-1 1 1,0-1-17,-3 1 0,2 2-17,-2-2 0,-2 2 18,-2 1 1,-1 1-151,-2-1 0,0 1 63,0-1 0,-2 5 60,-1 3 1,1 2 20,-5 1 0,0 0-30,-4 0 1,2 1 22,1 2 1,-1 3-26,2 5 0,-2 3 68,-2 0 0,0 4-50,1-4 0,-1 3 117,1-3 0,0 4-23,3-4 0,-1 4 53,4-4 1,1 0-199,3-3 96,0-1 1,5 0-178,2-3 0,2-3 109,2-4 0,4 0-69,3 0 1,2-1 99,1-2 1,1-3-215,3-5 0,-3 2 9,3 2 1,-3-3 56,-1 3 0,1 1 101,-1-1 1,-5 5-50,-2-2 1,-2 3 178,-1 1-153,-1 0-85,-4 0 91,-1 0 1,-5 1 229,0 3 1,-4 2 15,1 4 1,-6 0 5,2-3 0,2 2 21,-3-2 1,5-1 15,-4 1 19,5 0-89,-8-1 45,9 4 34,-4-9-481,5 4 1,1-5 58,3 0 0,-2-5 178,5-2 0,-3-3-61,3 0 1,1-2 51,6-2 1,-2 2 26,2-2 1,1-1-34,0 1 0,2-2 86,-3 2 0,4 2-70,-4-2 0,4 3-303,-4 0 1,3 4 106,-2 0 1,2 3-308,-3-3 0,0 4-180,-3-4 697,0 4 0,-1-6 0,1 3 0</inkml:trace>
  <inkml:trace contextRef="#ctx0" brushRef="#br0" timeOffset="11">2369 2223 7986,'7'-16'0,"0"2"45,-5 2 0,3 1 139,-5 1 0,0 3 389,0 0-122,0 4-341,-5-6 86,0 8 1,-6-5-196,0 2 1,1 3 66,-1-2 1,1 2 137,-1 1 1,-3 0-243,0 0 1,0 1-3,3 2 1,1 3-70,-1 5 0,0 0 48,1 4 1,3-3-61,0 6 0,0 0 99,-4 3 0,1 4-205,-1-1 0,0 2 29,1-1 0,0 2 154,3 5 1,-2-4 68,2 0 1,2-4-78,2 0 1,1-5-15,2-1 0,2-6-20,1-2 0,7 0-110,4-7 0,4 1-154,0-4 1,7-2 108,3-1 0,3-7-185,0-4 0,5-8 424,-1 1 0,0-12 0,-3 0 0</inkml:trace>
  <inkml:trace contextRef="#ctx0" brushRef="#br0" timeOffset="12">2739 2065 7986,'4'-12'0,"1"-1"0,-1-2 114,1-2 1,3 0 138,-1-5 1,3 5 113,0-1 1,1 2-95,0-2 0,-2 3-169,-2 4 0,1 4 247,-4 0-320,4 5 296,-7-3-125,4 5 1,-6 5-174,-3 2 0,-2 3 18,-4 4 0,-4 4-191,-1 7 1,0-2 72,1 5 1,-2 1-5,-6 2 1,1 6 79,0 2 1,0 2-98,0 1 1,-4 1 42,0-1 0,2-1 61,5-2 1,3-4-224,4-7 1,2-3 125,2-7 1,2-3 37,5-5 23,0-4 0,5-1-441,2-5 0,2-6 155,2-4 0,4-3 3,3-8 1,4 3 125,-1-3 0,6-4 155,-5 4 0,1 1 61,-2 2 1,-1 5-127,-2-1 1,1 4 171,-5 3 0,-4 2-120,-3 5 284,-4 0 1,2 1-88,-5 3 1,0 1-9,0 6 0,-2 0-57,-1-1 0,2 4 79,-3 0 0,-1 2-113,2-2 0,-1-1 31,4 4 1,0-4-277,0 1 0,0-2 103,0-1 1,5-1-444,2 1 0,3-4 216,0 0 0,4-3 11,0 3 299,5-5 0,-2 3 0,4-5 0</inkml:trace>
  <inkml:trace contextRef="#ctx0" brushRef="#br0" timeOffset="13">3269 2329 7986,'-5'6'-31,"3"-1"166,-6-5-266,6 0 0,-3-1 83,5-3 0,0-2 50,0-4 0,2-1-107,1 0 1,-2 1 91,3-1 1,-3 1 12,-1-1 1,0 4-25,0 0 12,-5 0 0,-1-2-9,-4 1 0,3 4 318,0 4 1,0 0-139,-4 0 0,4 4-113,0 4 0,0 1-70,-4 2 1,4 3 77,0 0 0,0 5 13,-3-2 1,0 3-20,3 1 0,-1 1-12,4-1 0,-3 0-33,4 0 1,-1-1 64,4-2-97,0-3 1,5-6 58,2-2 1,2-2-217,2-5 0,3-6 128,0-4 1,5-2-235,-1-6 1,2-1 78,1-5 1,0 1 20,0-1 0,0 1 51,0 2 1,-3 0 117,0 0 0,-5 4 123,1 3 1,-6 4-62,-1 3 738,-5-3-576,3 9 0,-10-2 87,-2 6 1,-2 3-66,-2 5 0,1-1-67,-1 1 1,2 3 52,2 0 0,-3 1-176,3-1 1,-1-2 123,1 2 0,-1-1 118,4 1-184,1-2 0,3 3 124,0-4-293,0-5 0,4 2 119,4-5 0,2 1-280,4-4 1,-1-5 95,5-2 0,-2-2-152,2-2 1,2 1-117,-2-1 1,1-3 333,3 0 1,-2 0-24,-3 3 1,2 4-34,-5 0 0,4 1 114,-4-1 0,-3 2-180,-4 5-25,0 0 145,-1 0 1,-2 5 27,-4 2 1,0-1 40,0 1 1,-3 0 628,-1 4 0,-3 3-164,4 0 0,-4 0-216,3-3 0,-1-1 113,2 1-111,2-1-163,-4 1 1,5-4 168,0 0-355,0-5 1,5 2-286,2-8 0,2 2 219,2-5 1,3 0 128,0-4 0,1 0-8,-1-3 0,2 2-388,1-2 1,2 2 119,-5 1 0,1 1 112,0-1 1,-4 2-179,3 2 403,-2-3 0,-2 8-165,-3-5 312,-3 5 637,-4-3-612,0 10 1,0-3 52,0 5 1,0-4-128,0 5 0,0-5-133,0 4 101,0 0 1,0 4-69,0-1 1,0 1-254,0 0 1,0-4-33,0 0-285,0 0 1,5 2 212,2-2 0,-1-2 343,1-5 0,0 0 0,4 0 0</inkml:trace>
  <inkml:trace contextRef="#ctx0" brushRef="#br0" timeOffset="14">4105 2340 8111,'-2'-5'922,"4"-1"-710,8-4 0,1 3-737,-1-1 1,-3 1 273,1-3 0,-5 0 263,4 3 1,-5-2 316,2 2-203,-3-2 222,-1-2-223,0 0 1,-1 5 124,-3 3 0,2 2-61,-5 1 1,4 0-261,-5 0-63,1 0 0,-3 3 169,-1 1 0,1 4-105,-1-1 1,4 2 68,0 2 0,0-4 165,-4 0 1,1 0-100,-1 4 0,1-1-61,-1 1 0,4 0 88,0-1 0,5-3 150,-2 0 1,-1-3-295,2 3 211,-1 0-297,4 4 156,0-1 0,1-1-129,3-1 0,-2-3 83,5-1 0,0-3-84,4 3 0,1-2 91,2 2 1,-1-3-16,4 2 0,1-2-32,3-1 0,0 0-78,1 0 0,-2 0 142,-3 0 1,2 0-44,-5 0 0,4 4 112,-4-1 0,0 6-105,-3-2 1,-4-1 9,0 1 1,-5 1 2,2 6 1,-3-2 548,-1 2 0,0-1-200,0 1 0,-5-1-158,-2 5 1,-2-4-84,-2 3 1,4-4 37,0 1 1,0-1-207,-4 1 1,1-2 62,-1 2 0,1-3-221,-1-4 156,0 2 0,1-4 10,-1 2 0,4-2 66,0-5 1,4 0-23,-5 0 5,6 0 0,-6-1-24,4-3-62,1-2 0,3-4 92,0-1 0,0 4 4,0 0 0,1 0 20,3-4 0,1 2 79,6 2 0,0-4-12,-1 1 0,4-1-79,0-3 1,5-3 137,-1 0 1,2-3-73,1-1 1,0-2-26,0-1 0,4 1 17,0-1 0,1-2 128,-2 1 0,-1-3-70,1 3 0,-5 2 6,-1 5 0,-2-2-166,2 2 1,-4 2 125,-7-2 0,1 5 46,-4-1 1,-1 6 5,-3 1-89,0 5 0,-1-3 30,-2 5 0,-3 1-16,-5 3 1,1 3-51,-1 7 0,0-3-122,1 4 0,-1 0 111,1-1 1,0 4 38,3-4 1,3 3 133,4-3 1,0 1-99,0-5 1,1 4-193,2 0 0,4 1 100,7-5 0,-1 1 62,5-1 0,0-3 25,3 0 1,1-4-1848,3 0 1791,-3-2 0,9-5 0,-4-2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379B-30EF-9742-8DBF-492C71A0A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DC28DC-F185-B64C-A7C6-79F5292C4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C1F59-23B0-C348-AD93-882125A657DB}"/>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5" name="Footer Placeholder 4">
            <a:extLst>
              <a:ext uri="{FF2B5EF4-FFF2-40B4-BE49-F238E27FC236}">
                <a16:creationId xmlns:a16="http://schemas.microsoft.com/office/drawing/2014/main" id="{81C81396-4374-6B48-AD4D-9AAABDF53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B0462-470B-A946-9EC4-71581D318B36}"/>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60646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A14-50FB-714A-B56A-A969BA6481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E965D6-A22A-AA4A-899E-13657DD43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F0E8A-B3F2-5B4C-9A7C-A17A04156746}"/>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5" name="Footer Placeholder 4">
            <a:extLst>
              <a:ext uri="{FF2B5EF4-FFF2-40B4-BE49-F238E27FC236}">
                <a16:creationId xmlns:a16="http://schemas.microsoft.com/office/drawing/2014/main" id="{53B6FBBF-27EE-C546-82E2-5C21C828F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06DCA-27E4-2540-AE7F-A74338B2192D}"/>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88929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FCC189-AC92-D746-A60B-0693789A83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6B477-7837-F247-A972-534C90B3B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5F27F-C6B7-D34D-9C4E-B4F50A5F0393}"/>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5" name="Footer Placeholder 4">
            <a:extLst>
              <a:ext uri="{FF2B5EF4-FFF2-40B4-BE49-F238E27FC236}">
                <a16:creationId xmlns:a16="http://schemas.microsoft.com/office/drawing/2014/main" id="{238E8A5A-0625-F84C-B3F2-BEC6D7406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48DB1-B0B4-3D47-8DAA-4B7353237CB7}"/>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37438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B712-9A4E-A64D-9EA7-D9E37450B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57C5D-AABD-8E4E-95EC-AD2A74EC2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9AA2F-2621-1146-A6D3-185CEAAFD8FC}"/>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5" name="Footer Placeholder 4">
            <a:extLst>
              <a:ext uri="{FF2B5EF4-FFF2-40B4-BE49-F238E27FC236}">
                <a16:creationId xmlns:a16="http://schemas.microsoft.com/office/drawing/2014/main" id="{B2EA623D-A113-9244-8346-4AC3CDC60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DE501-E065-204B-8E8D-8678627AD553}"/>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8425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7AD6-FC2E-1741-8D26-92467B3FB7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292F6-CBB6-CE4B-A2FD-597366AEC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912FE-9337-B34D-A47C-DE1E516D6F40}"/>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5" name="Footer Placeholder 4">
            <a:extLst>
              <a:ext uri="{FF2B5EF4-FFF2-40B4-BE49-F238E27FC236}">
                <a16:creationId xmlns:a16="http://schemas.microsoft.com/office/drawing/2014/main" id="{A8974B29-A1F0-8C47-B4E3-31E93E4FE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2C279-7204-CA49-9C18-BF2711D4B84B}"/>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01976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990B-32F9-E94F-8992-6258D252C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D8920-D0CA-A942-9863-67CD94FC44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4DA40D-FF5B-474B-9A08-D3744CE94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84DE8C-902E-2E4A-98BA-A059C0D59899}"/>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6" name="Footer Placeholder 5">
            <a:extLst>
              <a:ext uri="{FF2B5EF4-FFF2-40B4-BE49-F238E27FC236}">
                <a16:creationId xmlns:a16="http://schemas.microsoft.com/office/drawing/2014/main" id="{32BBDF54-8641-314A-A21C-1ADF7D9B2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EF0CD-AF08-A74F-B701-1936F74F0788}"/>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30381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1ECD-A914-B948-89F7-1F8981534F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1C90D-3E47-A042-BB64-55958C2BF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294C6B-C11F-9A45-B4F2-B0688E5698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117EC-BC2B-A843-8DA0-35947E2F0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9F8D3-FF1E-004D-9BAF-3E8B8A835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429FD-A504-0849-AC74-0191225F3A8A}"/>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8" name="Footer Placeholder 7">
            <a:extLst>
              <a:ext uri="{FF2B5EF4-FFF2-40B4-BE49-F238E27FC236}">
                <a16:creationId xmlns:a16="http://schemas.microsoft.com/office/drawing/2014/main" id="{CA13DFEE-6EE3-8C4B-8AED-2F1339DB9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23E9E4-9F53-7147-8650-A2429D94365A}"/>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67746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662-E108-974D-8477-212BA4C01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45937-65A3-554C-98BD-4BC86DBEEFE8}"/>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4" name="Footer Placeholder 3">
            <a:extLst>
              <a:ext uri="{FF2B5EF4-FFF2-40B4-BE49-F238E27FC236}">
                <a16:creationId xmlns:a16="http://schemas.microsoft.com/office/drawing/2014/main" id="{E7241C98-5915-A241-9C2B-122BBFCEFA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B311D-3C22-644F-B299-FD399F2E8931}"/>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64740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AC23A-57BA-EB46-A9D9-7FE23C925F1D}"/>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3" name="Footer Placeholder 2">
            <a:extLst>
              <a:ext uri="{FF2B5EF4-FFF2-40B4-BE49-F238E27FC236}">
                <a16:creationId xmlns:a16="http://schemas.microsoft.com/office/drawing/2014/main" id="{FB4EBF68-F31F-8147-95A2-2763F80C82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5B29F-D53F-314B-AF0F-AD64B8940949}"/>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7231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C33A-6319-CD49-9E96-E6913450B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7D9F9-2881-5546-BC95-329E20CBD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3F183-C511-0741-A40A-EFB16FE0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F36D-85AC-F74E-AE6A-D6BAD13F604D}"/>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6" name="Footer Placeholder 5">
            <a:extLst>
              <a:ext uri="{FF2B5EF4-FFF2-40B4-BE49-F238E27FC236}">
                <a16:creationId xmlns:a16="http://schemas.microsoft.com/office/drawing/2014/main" id="{19B1A1B9-8E8F-284C-A607-422A32BCA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9ECA-E30F-564A-8F8B-988907EB55AC}"/>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73664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5C85-31E4-7A40-8324-906FC3F3B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416792-4640-C044-9794-D7C93CD24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3A16A7-94C2-EE42-BE7B-F4C55ADE1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6D3E2-EF88-0F48-9395-E9DA7C5C44E2}"/>
              </a:ext>
            </a:extLst>
          </p:cNvPr>
          <p:cNvSpPr>
            <a:spLocks noGrp="1"/>
          </p:cNvSpPr>
          <p:nvPr>
            <p:ph type="dt" sz="half" idx="10"/>
          </p:nvPr>
        </p:nvSpPr>
        <p:spPr/>
        <p:txBody>
          <a:bodyPr/>
          <a:lstStyle/>
          <a:p>
            <a:fld id="{F951A5DD-84CC-E54A-8377-E726FD9BC320}" type="datetimeFigureOut">
              <a:rPr lang="en-US" smtClean="0"/>
              <a:t>9/20/21</a:t>
            </a:fld>
            <a:endParaRPr lang="en-US"/>
          </a:p>
        </p:txBody>
      </p:sp>
      <p:sp>
        <p:nvSpPr>
          <p:cNvPr id="6" name="Footer Placeholder 5">
            <a:extLst>
              <a:ext uri="{FF2B5EF4-FFF2-40B4-BE49-F238E27FC236}">
                <a16:creationId xmlns:a16="http://schemas.microsoft.com/office/drawing/2014/main" id="{556D6CBF-7481-9B44-A20D-CF2093F18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88E94-732D-674E-96B2-3D616354C339}"/>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61796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0D3E3-ECBF-4644-8F55-8792E4AAD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FAA866-CDB5-0943-8BB9-DB846A8ED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FD430-B789-D648-B80B-90A92A06E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1A5DD-84CC-E54A-8377-E726FD9BC320}" type="datetimeFigureOut">
              <a:rPr lang="en-US" smtClean="0"/>
              <a:t>9/20/21</a:t>
            </a:fld>
            <a:endParaRPr lang="en-US"/>
          </a:p>
        </p:txBody>
      </p:sp>
      <p:sp>
        <p:nvSpPr>
          <p:cNvPr id="5" name="Footer Placeholder 4">
            <a:extLst>
              <a:ext uri="{FF2B5EF4-FFF2-40B4-BE49-F238E27FC236}">
                <a16:creationId xmlns:a16="http://schemas.microsoft.com/office/drawing/2014/main" id="{9E9A08DD-0E17-6143-BB56-918903BC1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ECC49-09F4-B449-83C2-A72D5B69E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3E86-EB9E-E545-AC3F-F3666C68E38C}" type="slidenum">
              <a:rPr lang="en-US" smtClean="0"/>
              <a:t>‹#›</a:t>
            </a:fld>
            <a:endParaRPr lang="en-US"/>
          </a:p>
        </p:txBody>
      </p:sp>
    </p:spTree>
    <p:extLst>
      <p:ext uri="{BB962C8B-B14F-4D97-AF65-F5344CB8AC3E}">
        <p14:creationId xmlns:p14="http://schemas.microsoft.com/office/powerpoint/2010/main" val="346670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 Id="rId5" Type="http://schemas.openxmlformats.org/officeDocument/2006/relationships/hyperlink" Target="https://j.p.gogarten.uconn.edu/mcb3421_2019/JukesCantorCorrection.xls" TargetMode="Externa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p.gogarten.uconn.edu/mcb3421_2021/DNA_double_Helix.py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30.png"/><Relationship Id="rId7" Type="http://schemas.openxmlformats.org/officeDocument/2006/relationships/image" Target="../media/image60.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8.png"/><Relationship Id="rId5" Type="http://schemas.openxmlformats.org/officeDocument/2006/relationships/image" Target="../media/image4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9F5F-9303-A24E-8DC9-8E9696BBF7AB}"/>
              </a:ext>
            </a:extLst>
          </p:cNvPr>
          <p:cNvSpPr>
            <a:spLocks noGrp="1"/>
          </p:cNvSpPr>
          <p:nvPr>
            <p:ph type="ctrTitle"/>
          </p:nvPr>
        </p:nvSpPr>
        <p:spPr/>
        <p:txBody>
          <a:bodyPr/>
          <a:lstStyle/>
          <a:p>
            <a:r>
              <a:rPr lang="en-US" dirty="0"/>
              <a:t>Class 6 </a:t>
            </a:r>
            <a:br>
              <a:rPr lang="en-US" dirty="0"/>
            </a:br>
            <a:r>
              <a:rPr lang="en-US" dirty="0"/>
              <a:t>MCB 3421 - 2020</a:t>
            </a:r>
          </a:p>
        </p:txBody>
      </p:sp>
      <p:sp>
        <p:nvSpPr>
          <p:cNvPr id="3" name="Subtitle 2">
            <a:extLst>
              <a:ext uri="{FF2B5EF4-FFF2-40B4-BE49-F238E27FC236}">
                <a16:creationId xmlns:a16="http://schemas.microsoft.com/office/drawing/2014/main" id="{9271DABF-487A-2D40-95E0-6D2CF69CF9F1}"/>
              </a:ext>
            </a:extLst>
          </p:cNvPr>
          <p:cNvSpPr>
            <a:spLocks noGrp="1"/>
          </p:cNvSpPr>
          <p:nvPr>
            <p:ph type="subTitle" idx="1"/>
          </p:nvPr>
        </p:nvSpPr>
        <p:spPr>
          <a:xfrm>
            <a:off x="1524000" y="4228203"/>
            <a:ext cx="9144000" cy="1655762"/>
          </a:xfrm>
        </p:spPr>
        <p:txBody>
          <a:bodyPr/>
          <a:lstStyle/>
          <a:p>
            <a:r>
              <a:rPr lang="en-US" dirty="0"/>
              <a:t>Assignment and Jukes Cantor</a:t>
            </a:r>
          </a:p>
        </p:txBody>
      </p:sp>
    </p:spTree>
    <p:extLst>
      <p:ext uri="{BB962C8B-B14F-4D97-AF65-F5344CB8AC3E}">
        <p14:creationId xmlns:p14="http://schemas.microsoft.com/office/powerpoint/2010/main" val="307378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9C089-ECFC-C24E-B44F-A94F147CAC57}"/>
              </a:ext>
            </a:extLst>
          </p:cNvPr>
          <p:cNvSpPr>
            <a:spLocks noGrp="1"/>
          </p:cNvSpPr>
          <p:nvPr>
            <p:ph idx="1"/>
          </p:nvPr>
        </p:nvSpPr>
        <p:spPr>
          <a:xfrm>
            <a:off x="541638" y="145106"/>
            <a:ext cx="11650362" cy="4351338"/>
          </a:xfrm>
        </p:spPr>
        <p:txBody>
          <a:bodyPr/>
          <a:lstStyle/>
          <a:p>
            <a:r>
              <a:rPr lang="en-US" dirty="0">
                <a:solidFill>
                  <a:srgbClr val="CC3399"/>
                </a:solidFill>
                <a:latin typeface="Times" pitchFamily="2" charset="0"/>
              </a:rPr>
              <a:t>If substitution were to occur at a rate of 10^-8 per year and per site, how long would it take for two sequences to by less than 50% identical? (do a rough estimate ignoring multiple substitutions and back mutations.)</a:t>
            </a:r>
          </a:p>
          <a:p>
            <a:endParaRPr lang="en-US" dirty="0"/>
          </a:p>
        </p:txBody>
      </p:sp>
      <p:sp>
        <p:nvSpPr>
          <p:cNvPr id="4" name="TextBox 3">
            <a:extLst>
              <a:ext uri="{FF2B5EF4-FFF2-40B4-BE49-F238E27FC236}">
                <a16:creationId xmlns:a16="http://schemas.microsoft.com/office/drawing/2014/main" id="{56074EC0-D012-9548-BE7A-573763EFD7C0}"/>
              </a:ext>
            </a:extLst>
          </p:cNvPr>
          <p:cNvSpPr txBox="1"/>
          <p:nvPr/>
        </p:nvSpPr>
        <p:spPr>
          <a:xfrm>
            <a:off x="687684" y="1940011"/>
            <a:ext cx="10816632" cy="3323987"/>
          </a:xfrm>
          <a:prstGeom prst="rect">
            <a:avLst/>
          </a:prstGeom>
          <a:noFill/>
        </p:spPr>
        <p:txBody>
          <a:bodyPr wrap="square" rtlCol="0">
            <a:spAutoFit/>
          </a:bodyPr>
          <a:lstStyle/>
          <a:p>
            <a:r>
              <a:rPr lang="en-US" sz="2400" dirty="0"/>
              <a:t>Ignoring multiple substitutions per site we could write: </a:t>
            </a:r>
            <a:br>
              <a:rPr lang="en-US" sz="2400" dirty="0"/>
            </a:br>
            <a:r>
              <a:rPr lang="en-US" sz="2400" dirty="0"/>
              <a:t>rate * unknown time =0.5</a:t>
            </a:r>
            <a:br>
              <a:rPr lang="en-US" sz="2400" dirty="0"/>
            </a:br>
            <a:r>
              <a:rPr lang="en-US" sz="2400" dirty="0"/>
              <a:t>or with the time in years being X: </a:t>
            </a:r>
            <a:br>
              <a:rPr lang="en-US" sz="2400" dirty="0"/>
            </a:br>
            <a:r>
              <a:rPr lang="en-US" sz="2400" dirty="0"/>
              <a:t>10^-8 * X=0.5 </a:t>
            </a:r>
          </a:p>
          <a:p>
            <a:r>
              <a:rPr lang="en-US" sz="2400" dirty="0"/>
              <a:t>X=0.5*10^8 = 50 million years.  </a:t>
            </a:r>
          </a:p>
          <a:p>
            <a:endParaRPr lang="en-US" sz="2400" dirty="0"/>
          </a:p>
          <a:p>
            <a:r>
              <a:rPr lang="en-US" sz="2400" dirty="0"/>
              <a:t>A common ancestral sequence would have diverged to two extant sequences with that difference in 25 million years. </a:t>
            </a:r>
          </a:p>
          <a:p>
            <a:endParaRPr lang="en-US" dirty="0"/>
          </a:p>
        </p:txBody>
      </p:sp>
    </p:spTree>
    <p:extLst>
      <p:ext uri="{BB962C8B-B14F-4D97-AF65-F5344CB8AC3E}">
        <p14:creationId xmlns:p14="http://schemas.microsoft.com/office/powerpoint/2010/main" val="95118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2554A-D35C-564C-955F-73BD54D82442}"/>
              </a:ext>
            </a:extLst>
          </p:cNvPr>
          <p:cNvSpPr>
            <a:spLocks noGrp="1"/>
          </p:cNvSpPr>
          <p:nvPr>
            <p:ph idx="1"/>
          </p:nvPr>
        </p:nvSpPr>
        <p:spPr>
          <a:xfrm>
            <a:off x="504567" y="367529"/>
            <a:ext cx="10999574" cy="4351338"/>
          </a:xfrm>
        </p:spPr>
        <p:txBody>
          <a:bodyPr>
            <a:normAutofit fontScale="92500" lnSpcReduction="10000"/>
          </a:bodyPr>
          <a:lstStyle/>
          <a:p>
            <a:pPr marL="0" indent="0">
              <a:buNone/>
            </a:pPr>
            <a:r>
              <a:rPr lang="en-US" dirty="0">
                <a:solidFill>
                  <a:srgbClr val="7030A0"/>
                </a:solidFill>
              </a:rPr>
              <a:t>In a similar way we could calculate the number of substitutions per site that occurred in amino acid sequences that </a:t>
            </a:r>
            <a:r>
              <a:rPr lang="en-US" b="1" dirty="0">
                <a:solidFill>
                  <a:srgbClr val="7030A0"/>
                </a:solidFill>
              </a:rPr>
              <a:t>diverged 3.5 billion years</a:t>
            </a:r>
            <a:r>
              <a:rPr lang="en-US" dirty="0">
                <a:solidFill>
                  <a:srgbClr val="7030A0"/>
                </a:solidFill>
              </a:rPr>
              <a:t> ago: </a:t>
            </a:r>
          </a:p>
          <a:p>
            <a:pPr marL="0" indent="0">
              <a:buNone/>
            </a:pPr>
            <a:endParaRPr lang="en-US" dirty="0">
              <a:solidFill>
                <a:srgbClr val="7030A0"/>
              </a:solidFill>
            </a:endParaRPr>
          </a:p>
          <a:p>
            <a:pPr marL="0" indent="0">
              <a:buNone/>
            </a:pPr>
            <a:r>
              <a:rPr lang="en-US" dirty="0"/>
              <a:t>Without selection, two sequences that evolved from a common ancestor 3,500 million years ago (in total separated by 7 billion years), experienced rate x time = 10^-8  (substitutions per site and per year) x 7 x 10^9 (years) = </a:t>
            </a:r>
            <a:r>
              <a:rPr lang="en-US" dirty="0">
                <a:solidFill>
                  <a:srgbClr val="FF0000"/>
                </a:solidFill>
              </a:rPr>
              <a:t>70 substitutions per site.  </a:t>
            </a:r>
          </a:p>
          <a:p>
            <a:pPr marL="0" indent="0">
              <a:buNone/>
            </a:pPr>
            <a:endParaRPr lang="en-US" dirty="0">
              <a:solidFill>
                <a:srgbClr val="7030A0"/>
              </a:solidFill>
            </a:endParaRPr>
          </a:p>
          <a:p>
            <a:pPr marL="0" indent="0">
              <a:buNone/>
            </a:pPr>
            <a:r>
              <a:rPr lang="en-US" dirty="0">
                <a:solidFill>
                  <a:srgbClr val="7030A0"/>
                </a:solidFill>
              </a:rPr>
              <a:t>I.e., without selection removing substitutions that lead to less functional proteins, sequences that diverged more than a few 100 million years ago would be saturated with substitutions.   </a:t>
            </a:r>
          </a:p>
        </p:txBody>
      </p:sp>
    </p:spTree>
    <p:extLst>
      <p:ext uri="{BB962C8B-B14F-4D97-AF65-F5344CB8AC3E}">
        <p14:creationId xmlns:p14="http://schemas.microsoft.com/office/powerpoint/2010/main" val="302716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C3AA5-E0B7-2449-B932-DBF67DCD3A1B}"/>
              </a:ext>
            </a:extLst>
          </p:cNvPr>
          <p:cNvSpPr>
            <a:spLocks noGrp="1"/>
          </p:cNvSpPr>
          <p:nvPr>
            <p:ph idx="1"/>
          </p:nvPr>
        </p:nvSpPr>
        <p:spPr>
          <a:xfrm>
            <a:off x="368643" y="243960"/>
            <a:ext cx="11703908" cy="4351338"/>
          </a:xfrm>
        </p:spPr>
        <p:txBody>
          <a:bodyPr/>
          <a:lstStyle/>
          <a:p>
            <a:pPr marL="0" indent="0">
              <a:buNone/>
            </a:pPr>
            <a:r>
              <a:rPr lang="en-US" dirty="0">
                <a:solidFill>
                  <a:srgbClr val="CC3399"/>
                </a:solidFill>
                <a:latin typeface="Times" pitchFamily="2" charset="0"/>
              </a:rPr>
              <a:t>If you </a:t>
            </a:r>
            <a:r>
              <a:rPr lang="en-US" b="1" dirty="0">
                <a:solidFill>
                  <a:srgbClr val="CC3399"/>
                </a:solidFill>
                <a:latin typeface="Times" pitchFamily="2" charset="0"/>
              </a:rPr>
              <a:t>were </a:t>
            </a:r>
            <a:r>
              <a:rPr lang="en-US" dirty="0">
                <a:solidFill>
                  <a:srgbClr val="CC3399"/>
                </a:solidFill>
                <a:latin typeface="Times" pitchFamily="2" charset="0"/>
              </a:rPr>
              <a:t>to do a realistic calculation and you were to consider a nucleotide sequence, how long would it take to arrive at 20% identity? (tip: how similar are two random sequences that have not been aligned?)</a:t>
            </a:r>
            <a:endParaRPr lang="en-US" dirty="0"/>
          </a:p>
        </p:txBody>
      </p:sp>
      <p:sp>
        <p:nvSpPr>
          <p:cNvPr id="4" name="TextBox 3">
            <a:extLst>
              <a:ext uri="{FF2B5EF4-FFF2-40B4-BE49-F238E27FC236}">
                <a16:creationId xmlns:a16="http://schemas.microsoft.com/office/drawing/2014/main" id="{4CBE410D-2352-FB4C-8C1F-1BFC7931AD3E}"/>
              </a:ext>
            </a:extLst>
          </p:cNvPr>
          <p:cNvSpPr txBox="1"/>
          <p:nvPr/>
        </p:nvSpPr>
        <p:spPr>
          <a:xfrm>
            <a:off x="546610" y="1639273"/>
            <a:ext cx="10903129" cy="3754874"/>
          </a:xfrm>
          <a:prstGeom prst="rect">
            <a:avLst/>
          </a:prstGeom>
          <a:noFill/>
        </p:spPr>
        <p:txBody>
          <a:bodyPr wrap="square" rtlCol="0">
            <a:spAutoFit/>
          </a:bodyPr>
          <a:lstStyle/>
          <a:p>
            <a:r>
              <a:rPr lang="en-US" sz="2000" dirty="0"/>
              <a:t>Using the approach ignoring multiple substitutions, we could calculate:</a:t>
            </a:r>
          </a:p>
          <a:p>
            <a:br>
              <a:rPr lang="en-US" sz="2000" dirty="0"/>
            </a:br>
            <a:r>
              <a:rPr lang="en-US" sz="2000" dirty="0"/>
              <a:t>rate * unknown time =0.8</a:t>
            </a:r>
            <a:br>
              <a:rPr lang="en-US" sz="2000" dirty="0"/>
            </a:br>
            <a:r>
              <a:rPr lang="en-US" sz="2000" dirty="0"/>
              <a:t>or with the time in years being X: </a:t>
            </a:r>
            <a:br>
              <a:rPr lang="en-US" sz="2000" dirty="0"/>
            </a:br>
            <a:r>
              <a:rPr lang="en-US" sz="2000" dirty="0"/>
              <a:t>10^-8 * X=0.8 </a:t>
            </a:r>
          </a:p>
          <a:p>
            <a:r>
              <a:rPr lang="en-US" sz="2000" dirty="0"/>
              <a:t>X=0.5*10^8 = 80 million years.  </a:t>
            </a:r>
            <a:br>
              <a:rPr lang="en-US" sz="2000" dirty="0"/>
            </a:br>
            <a:r>
              <a:rPr lang="en-US" sz="2000" dirty="0"/>
              <a:t>A common ancestral sequence would have diverged to two extant sequences with that difference in 40 million years. </a:t>
            </a:r>
          </a:p>
          <a:p>
            <a:endParaRPr lang="en-US" sz="2000" dirty="0"/>
          </a:p>
          <a:p>
            <a:r>
              <a:rPr lang="en-US" sz="2000" dirty="0"/>
              <a:t>However, under realistic conditions the answer is “forever”, because to random sequences are already 25% identical.</a:t>
            </a:r>
          </a:p>
          <a:p>
            <a:endParaRPr lang="en-US" dirty="0"/>
          </a:p>
        </p:txBody>
      </p:sp>
    </p:spTree>
    <p:extLst>
      <p:ext uri="{BB962C8B-B14F-4D97-AF65-F5344CB8AC3E}">
        <p14:creationId xmlns:p14="http://schemas.microsoft.com/office/powerpoint/2010/main" val="87366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dirty="0">
                <a:hlinkClick r:id="rId2"/>
              </a:rPr>
              <a:t>Jukes Cantor</a:t>
            </a:r>
            <a:endParaRPr lang="en-US" dirty="0"/>
          </a:p>
        </p:txBody>
      </p:sp>
      <p:sp>
        <p:nvSpPr>
          <p:cNvPr id="3" name="Content Placeholder 2">
            <a:extLst>
              <a:ext uri="{FF2B5EF4-FFF2-40B4-BE49-F238E27FC236}">
                <a16:creationId xmlns:a16="http://schemas.microsoft.com/office/drawing/2014/main" id="{B6C9F140-4A8D-5948-B573-68C0596D4384}"/>
              </a:ext>
            </a:extLst>
          </p:cNvPr>
          <p:cNvSpPr>
            <a:spLocks noGrp="1"/>
          </p:cNvSpPr>
          <p:nvPr>
            <p:ph idx="1"/>
          </p:nvPr>
        </p:nvSpPr>
        <p:spPr>
          <a:xfrm>
            <a:off x="726989" y="1253331"/>
            <a:ext cx="10515600" cy="4351338"/>
          </a:xfrm>
        </p:spPr>
        <p:txBody>
          <a:bodyPr/>
          <a:lstStyle/>
          <a:p>
            <a:pPr marL="0" indent="0">
              <a:buNone/>
            </a:pPr>
            <a:r>
              <a:rPr lang="en-US" dirty="0"/>
              <a:t>A simple substitution model that takes back mutations and multiple substitutions into account is the Jukes Cantor model.  It assumes that all substitutions occur with equal frequency:  </a:t>
            </a:r>
          </a:p>
          <a:p>
            <a:pPr marL="0" indent="0">
              <a:buNone/>
            </a:pPr>
            <a:endParaRPr lang="en-US" dirty="0"/>
          </a:p>
        </p:txBody>
      </p:sp>
      <p:pic>
        <p:nvPicPr>
          <p:cNvPr id="4" name="Picture 3">
            <a:extLst>
              <a:ext uri="{FF2B5EF4-FFF2-40B4-BE49-F238E27FC236}">
                <a16:creationId xmlns:a16="http://schemas.microsoft.com/office/drawing/2014/main" id="{BFF9E824-3424-FC46-A92D-55A0A924D79A}"/>
              </a:ext>
            </a:extLst>
          </p:cNvPr>
          <p:cNvPicPr>
            <a:picLocks noChangeAspect="1"/>
          </p:cNvPicPr>
          <p:nvPr/>
        </p:nvPicPr>
        <p:blipFill>
          <a:blip r:embed="rId3"/>
          <a:stretch>
            <a:fillRect/>
          </a:stretch>
        </p:blipFill>
        <p:spPr>
          <a:xfrm>
            <a:off x="949411" y="2748177"/>
            <a:ext cx="3429000" cy="3289300"/>
          </a:xfrm>
          <a:prstGeom prst="rect">
            <a:avLst/>
          </a:prstGeom>
        </p:spPr>
      </p:pic>
      <p:sp>
        <p:nvSpPr>
          <p:cNvPr id="5" name="TextBox 4">
            <a:extLst>
              <a:ext uri="{FF2B5EF4-FFF2-40B4-BE49-F238E27FC236}">
                <a16:creationId xmlns:a16="http://schemas.microsoft.com/office/drawing/2014/main" id="{6F55C201-21CA-ED4E-8160-CC13D3A6E416}"/>
              </a:ext>
            </a:extLst>
          </p:cNvPr>
          <p:cNvSpPr txBox="1"/>
          <p:nvPr/>
        </p:nvSpPr>
        <p:spPr>
          <a:xfrm>
            <a:off x="4600833" y="2782669"/>
            <a:ext cx="3050561" cy="646331"/>
          </a:xfrm>
          <a:prstGeom prst="rect">
            <a:avLst/>
          </a:prstGeom>
          <a:noFill/>
        </p:spPr>
        <p:txBody>
          <a:bodyPr wrap="square" rtlCol="0">
            <a:spAutoFit/>
          </a:bodyPr>
          <a:lstStyle/>
          <a:p>
            <a:r>
              <a:rPr lang="en-US" dirty="0"/>
              <a:t>In addition a position could not experience a change:  </a:t>
            </a:r>
          </a:p>
        </p:txBody>
      </p:sp>
      <p:pic>
        <p:nvPicPr>
          <p:cNvPr id="6" name="Picture 5">
            <a:extLst>
              <a:ext uri="{FF2B5EF4-FFF2-40B4-BE49-F238E27FC236}">
                <a16:creationId xmlns:a16="http://schemas.microsoft.com/office/drawing/2014/main" id="{18078FCC-1D35-7347-9C21-87A7EF4F9F75}"/>
              </a:ext>
            </a:extLst>
          </p:cNvPr>
          <p:cNvPicPr>
            <a:picLocks noChangeAspect="1"/>
          </p:cNvPicPr>
          <p:nvPr/>
        </p:nvPicPr>
        <p:blipFill>
          <a:blip r:embed="rId4"/>
          <a:stretch>
            <a:fillRect/>
          </a:stretch>
        </p:blipFill>
        <p:spPr>
          <a:xfrm>
            <a:off x="7585768" y="2748177"/>
            <a:ext cx="3050561" cy="3180556"/>
          </a:xfrm>
          <a:prstGeom prst="rect">
            <a:avLst/>
          </a:prstGeom>
        </p:spPr>
      </p:pic>
    </p:spTree>
    <p:extLst>
      <p:ext uri="{BB962C8B-B14F-4D97-AF65-F5344CB8AC3E}">
        <p14:creationId xmlns:p14="http://schemas.microsoft.com/office/powerpoint/2010/main" val="219915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dirty="0">
                <a:hlinkClick r:id="rId2"/>
              </a:rPr>
              <a:t>Jukes Cantor</a:t>
            </a:r>
            <a:r>
              <a:rPr lang="en-US" dirty="0"/>
              <a:t> continued</a:t>
            </a:r>
          </a:p>
        </p:txBody>
      </p:sp>
      <p:sp>
        <p:nvSpPr>
          <p:cNvPr id="9" name="Rectangle 8">
            <a:extLst>
              <a:ext uri="{FF2B5EF4-FFF2-40B4-BE49-F238E27FC236}">
                <a16:creationId xmlns:a16="http://schemas.microsoft.com/office/drawing/2014/main" id="{EB1FEA89-4506-9341-B22C-BC478E0DB0AB}"/>
              </a:ext>
            </a:extLst>
          </p:cNvPr>
          <p:cNvSpPr/>
          <p:nvPr/>
        </p:nvSpPr>
        <p:spPr>
          <a:xfrm>
            <a:off x="570470" y="1325563"/>
            <a:ext cx="10013092" cy="3200876"/>
          </a:xfrm>
          <a:prstGeom prst="rect">
            <a:avLst/>
          </a:prstGeom>
        </p:spPr>
        <p:txBody>
          <a:bodyPr wrap="square">
            <a:spAutoFit/>
          </a:bodyPr>
          <a:lstStyle/>
          <a:p>
            <a:r>
              <a:rPr lang="en-US" sz="2400" dirty="0">
                <a:latin typeface="Times" pitchFamily="2" charset="0"/>
                <a:ea typeface="MS Mincho" panose="02020609040205080304" pitchFamily="49" charset="-128"/>
                <a:cs typeface="Times New Roman" panose="02020603050405020304" pitchFamily="18" charset="0"/>
              </a:rPr>
              <a:t>Solving tis model for the relationship between </a:t>
            </a:r>
            <a:r>
              <a:rPr lang="en-US" sz="2400" b="1" dirty="0"/>
              <a:t>observed differences </a:t>
            </a:r>
            <a:r>
              <a:rPr lang="en-US" sz="2400" dirty="0"/>
              <a:t>p between two sequences and the </a:t>
            </a:r>
            <a:r>
              <a:rPr lang="en-US" sz="2400" b="1" dirty="0"/>
              <a:t>number of substitution </a:t>
            </a:r>
            <a:r>
              <a:rPr lang="en-US" sz="2400" dirty="0"/>
              <a:t>events d results in </a:t>
            </a:r>
            <a:endParaRPr lang="en-US" sz="2800" dirty="0">
              <a:latin typeface="Times" pitchFamily="2" charset="0"/>
              <a:ea typeface="MS Mincho" panose="02020609040205080304" pitchFamily="49" charset="-128"/>
              <a:cs typeface="Times New Roman" panose="02020603050405020304" pitchFamily="18" charset="0"/>
            </a:endParaRPr>
          </a:p>
          <a:p>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effectLst/>
                <a:latin typeface="Lucida Grande" panose="020B0600040502020204" pitchFamily="34" charset="0"/>
                <a:ea typeface="MS Mincho" panose="02020609040205080304" pitchFamily="49" charset="-128"/>
                <a:cs typeface="Times New Roman" panose="02020603050405020304" pitchFamily="18" charset="0"/>
              </a:rPr>
              <a:t>d=-(3/4)*ln(1-4/3p)</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indent="457200"/>
            <a:endParaRPr lang="en-US" dirty="0">
              <a:latin typeface="Times" pitchFamily="2" charset="0"/>
              <a:ea typeface="Times New Roman" panose="02020603050405020304" pitchFamily="18" charset="0"/>
              <a:cs typeface="Times New Roman" panose="02020603050405020304" pitchFamily="18" charset="0"/>
            </a:endParaRPr>
          </a:p>
          <a:p>
            <a:pPr indent="457200"/>
            <a:r>
              <a:rPr lang="en-US" sz="2400" dirty="0">
                <a:latin typeface="Times" pitchFamily="2" charset="0"/>
                <a:ea typeface="Times New Roman" panose="02020603050405020304" pitchFamily="18" charset="0"/>
                <a:cs typeface="Times New Roman" panose="02020603050405020304" pitchFamily="18" charset="0"/>
              </a:rPr>
              <a:t>or </a:t>
            </a:r>
          </a:p>
          <a:p>
            <a:pPr indent="457200"/>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effectLst/>
                <a:latin typeface="Lucida Grande" panose="020B0600040502020204" pitchFamily="34" charset="0"/>
                <a:ea typeface="MS Mincho" panose="02020609040205080304" pitchFamily="49" charset="-128"/>
                <a:cs typeface="Times New Roman" panose="02020603050405020304" pitchFamily="18" charset="0"/>
              </a:rPr>
              <a:t>p = 3/4-3/4*EXP((-(4/3)*d))</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0706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dirty="0">
                <a:hlinkClick r:id="rId2"/>
              </a:rPr>
              <a:t>Jukes Cantor</a:t>
            </a:r>
            <a:r>
              <a:rPr lang="en-US" dirty="0"/>
              <a:t> continued (2)</a:t>
            </a:r>
          </a:p>
        </p:txBody>
      </p:sp>
      <p:graphicFrame>
        <p:nvGraphicFramePr>
          <p:cNvPr id="4" name="Chart 3">
            <a:extLst>
              <a:ext uri="{FF2B5EF4-FFF2-40B4-BE49-F238E27FC236}">
                <a16:creationId xmlns:a16="http://schemas.microsoft.com/office/drawing/2014/main" id="{C919068F-E8AE-6A45-8CF1-B4E1DB1F5F16}"/>
              </a:ext>
            </a:extLst>
          </p:cNvPr>
          <p:cNvGraphicFramePr>
            <a:graphicFrameLocks/>
          </p:cNvGraphicFramePr>
          <p:nvPr>
            <p:extLst>
              <p:ext uri="{D42A27DB-BD31-4B8C-83A1-F6EECF244321}">
                <p14:modId xmlns:p14="http://schemas.microsoft.com/office/powerpoint/2010/main" val="1509937630"/>
              </p:ext>
            </p:extLst>
          </p:nvPr>
        </p:nvGraphicFramePr>
        <p:xfrm>
          <a:off x="6195884" y="1175771"/>
          <a:ext cx="5765457" cy="4559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0454EC4-1339-B340-8AC3-C7119B078314}"/>
              </a:ext>
            </a:extLst>
          </p:cNvPr>
          <p:cNvGraphicFramePr>
            <a:graphicFrameLocks/>
          </p:cNvGraphicFramePr>
          <p:nvPr>
            <p:extLst>
              <p:ext uri="{D42A27DB-BD31-4B8C-83A1-F6EECF244321}">
                <p14:modId xmlns:p14="http://schemas.microsoft.com/office/powerpoint/2010/main" val="544654777"/>
              </p:ext>
            </p:extLst>
          </p:nvPr>
        </p:nvGraphicFramePr>
        <p:xfrm>
          <a:off x="319216" y="1175772"/>
          <a:ext cx="5500816" cy="45596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DF0237C-CFD5-9D4D-AFE4-B4E53F7F80C2}"/>
              </a:ext>
            </a:extLst>
          </p:cNvPr>
          <p:cNvSpPr txBox="1"/>
          <p:nvPr/>
        </p:nvSpPr>
        <p:spPr>
          <a:xfrm>
            <a:off x="0" y="6211669"/>
            <a:ext cx="12192000" cy="646331"/>
          </a:xfrm>
          <a:prstGeom prst="rect">
            <a:avLst/>
          </a:prstGeom>
          <a:noFill/>
        </p:spPr>
        <p:txBody>
          <a:bodyPr wrap="square" rtlCol="0">
            <a:spAutoFit/>
          </a:bodyPr>
          <a:lstStyle/>
          <a:p>
            <a:r>
              <a:rPr lang="en-US" dirty="0"/>
              <a:t>Initially, every substitution contributes to observed differences, later on, most substitutions change a residue that had already been changed.  (A spreadsheet is  </a:t>
            </a:r>
            <a:r>
              <a:rPr lang="en-US" dirty="0">
                <a:hlinkClick r:id="rId5"/>
              </a:rPr>
              <a:t>here</a:t>
            </a:r>
            <a:r>
              <a:rPr lang="en-US" dirty="0"/>
              <a:t> – note the different pages)</a:t>
            </a:r>
          </a:p>
        </p:txBody>
      </p:sp>
      <p:sp>
        <p:nvSpPr>
          <p:cNvPr id="8" name="TextBox 7">
            <a:extLst>
              <a:ext uri="{FF2B5EF4-FFF2-40B4-BE49-F238E27FC236}">
                <a16:creationId xmlns:a16="http://schemas.microsoft.com/office/drawing/2014/main" id="{4465AFB6-746A-1348-9D9A-3CDAFA4EA438}"/>
              </a:ext>
            </a:extLst>
          </p:cNvPr>
          <p:cNvSpPr txBox="1"/>
          <p:nvPr/>
        </p:nvSpPr>
        <p:spPr>
          <a:xfrm>
            <a:off x="2198063" y="5788875"/>
            <a:ext cx="6124497" cy="369332"/>
          </a:xfrm>
          <a:prstGeom prst="rect">
            <a:avLst/>
          </a:prstGeom>
          <a:noFill/>
        </p:spPr>
        <p:txBody>
          <a:bodyPr wrap="none" rtlCol="0">
            <a:spAutoFit/>
          </a:bodyPr>
          <a:lstStyle/>
          <a:p>
            <a:r>
              <a:rPr lang="en-US" dirty="0"/>
              <a:t>The numbers give substitutions (observed or occurring) per site</a:t>
            </a:r>
          </a:p>
        </p:txBody>
      </p:sp>
    </p:spTree>
    <p:extLst>
      <p:ext uri="{BB962C8B-B14F-4D97-AF65-F5344CB8AC3E}">
        <p14:creationId xmlns:p14="http://schemas.microsoft.com/office/powerpoint/2010/main" val="401731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E2DC6-9BD2-7043-AD5F-AFC0ECC61D67}"/>
              </a:ext>
            </a:extLst>
          </p:cNvPr>
          <p:cNvSpPr>
            <a:spLocks noGrp="1"/>
          </p:cNvSpPr>
          <p:nvPr>
            <p:ph idx="1"/>
          </p:nvPr>
        </p:nvSpPr>
        <p:spPr>
          <a:xfrm>
            <a:off x="739346" y="365125"/>
            <a:ext cx="10515600" cy="4351338"/>
          </a:xfrm>
        </p:spPr>
        <p:txBody>
          <a:bodyPr/>
          <a:lstStyle/>
          <a:p>
            <a:pPr marL="0" indent="0">
              <a:buNone/>
            </a:pPr>
            <a:r>
              <a:rPr lang="en-US" dirty="0">
                <a:solidFill>
                  <a:srgbClr val="D883FF"/>
                </a:solidFill>
              </a:rPr>
              <a:t>How does the relationship change, if the different letters do not occur with the same frequency?  </a:t>
            </a:r>
          </a:p>
          <a:p>
            <a:pPr marL="0" indent="0">
              <a:buNone/>
            </a:pPr>
            <a:r>
              <a:rPr lang="en-US" sz="2400" dirty="0"/>
              <a:t>In the extreme we could consider only two nucleotides occurring:  </a:t>
            </a:r>
          </a:p>
          <a:p>
            <a:pPr marL="0" indent="0">
              <a:buNone/>
            </a:pPr>
            <a:endParaRPr lang="en-US" sz="2400" dirty="0"/>
          </a:p>
        </p:txBody>
      </p:sp>
      <p:graphicFrame>
        <p:nvGraphicFramePr>
          <p:cNvPr id="6" name="Chart 5">
            <a:extLst>
              <a:ext uri="{FF2B5EF4-FFF2-40B4-BE49-F238E27FC236}">
                <a16:creationId xmlns:a16="http://schemas.microsoft.com/office/drawing/2014/main" id="{1C883C75-2217-E548-AC49-BFE83C0FAC99}"/>
              </a:ext>
            </a:extLst>
          </p:cNvPr>
          <p:cNvGraphicFramePr>
            <a:graphicFrameLocks/>
          </p:cNvGraphicFramePr>
          <p:nvPr>
            <p:extLst>
              <p:ext uri="{D42A27DB-BD31-4B8C-83A1-F6EECF244321}">
                <p14:modId xmlns:p14="http://schemas.microsoft.com/office/powerpoint/2010/main" val="3213399330"/>
              </p:ext>
            </p:extLst>
          </p:nvPr>
        </p:nvGraphicFramePr>
        <p:xfrm>
          <a:off x="836483" y="1705233"/>
          <a:ext cx="950612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4D959DB-7041-5844-BBE3-CC2A7A08F8AA}"/>
              </a:ext>
            </a:extLst>
          </p:cNvPr>
          <p:cNvSpPr txBox="1"/>
          <p:nvPr/>
        </p:nvSpPr>
        <p:spPr>
          <a:xfrm>
            <a:off x="739346" y="6056571"/>
            <a:ext cx="9491253" cy="400110"/>
          </a:xfrm>
          <a:prstGeom prst="rect">
            <a:avLst/>
          </a:prstGeom>
          <a:noFill/>
        </p:spPr>
        <p:txBody>
          <a:bodyPr wrap="none" rtlCol="0">
            <a:spAutoFit/>
          </a:bodyPr>
          <a:lstStyle/>
          <a:p>
            <a:r>
              <a:rPr lang="en-US" sz="2000" dirty="0"/>
              <a:t>Initially, every substitution leads to a change, but then saturation occurs at a lower level.  </a:t>
            </a:r>
          </a:p>
        </p:txBody>
      </p:sp>
    </p:spTree>
    <p:extLst>
      <p:ext uri="{BB962C8B-B14F-4D97-AF65-F5344CB8AC3E}">
        <p14:creationId xmlns:p14="http://schemas.microsoft.com/office/powerpoint/2010/main" val="309761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E376-C247-1747-B2A5-94794688573E}"/>
              </a:ext>
            </a:extLst>
          </p:cNvPr>
          <p:cNvSpPr>
            <a:spLocks noGrp="1"/>
          </p:cNvSpPr>
          <p:nvPr>
            <p:ph type="title"/>
          </p:nvPr>
        </p:nvSpPr>
        <p:spPr>
          <a:xfrm>
            <a:off x="343930" y="-289783"/>
            <a:ext cx="10515600" cy="1325563"/>
          </a:xfrm>
        </p:spPr>
        <p:txBody>
          <a:bodyPr/>
          <a:lstStyle/>
          <a:p>
            <a:r>
              <a:rPr lang="en-US" dirty="0"/>
              <a:t>Computer lab</a:t>
            </a:r>
          </a:p>
        </p:txBody>
      </p:sp>
      <p:sp>
        <p:nvSpPr>
          <p:cNvPr id="3" name="Content Placeholder 2">
            <a:extLst>
              <a:ext uri="{FF2B5EF4-FFF2-40B4-BE49-F238E27FC236}">
                <a16:creationId xmlns:a16="http://schemas.microsoft.com/office/drawing/2014/main" id="{E5B35E5B-10FD-2C41-8974-2714E69DD535}"/>
              </a:ext>
            </a:extLst>
          </p:cNvPr>
          <p:cNvSpPr>
            <a:spLocks noGrp="1"/>
          </p:cNvSpPr>
          <p:nvPr>
            <p:ph idx="1"/>
          </p:nvPr>
        </p:nvSpPr>
        <p:spPr>
          <a:xfrm>
            <a:off x="171964" y="714504"/>
            <a:ext cx="11848071" cy="1052512"/>
          </a:xfrm>
        </p:spPr>
        <p:txBody>
          <a:bodyPr/>
          <a:lstStyle/>
          <a:p>
            <a:pPr marL="0" indent="0">
              <a:buNone/>
            </a:pPr>
            <a:r>
              <a:rPr lang="en-US" dirty="0"/>
              <a:t>Interactions between aa and DNA: The question in that lab asked for base pairs, i.e. part of the DNA that interacts with aa, Lys 340: magenta, Glu366: red</a:t>
            </a:r>
          </a:p>
        </p:txBody>
      </p:sp>
      <p:pic>
        <p:nvPicPr>
          <p:cNvPr id="3074" name="Picture 2" descr="1LWS_G17_chainB">
            <a:extLst>
              <a:ext uri="{FF2B5EF4-FFF2-40B4-BE49-F238E27FC236}">
                <a16:creationId xmlns:a16="http://schemas.microsoft.com/office/drawing/2014/main" id="{99766FA4-EB80-4F4F-8ED2-91C06588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513"/>
            <a:ext cx="6319609" cy="388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22 chainC">
            <a:extLst>
              <a:ext uri="{FF2B5EF4-FFF2-40B4-BE49-F238E27FC236}">
                <a16:creationId xmlns:a16="http://schemas.microsoft.com/office/drawing/2014/main" id="{0E8107A4-1306-EF4E-BE4C-21D731C81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418778"/>
            <a:ext cx="5946248" cy="34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4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BA60-A1BB-C443-8042-68817B0E844E}"/>
              </a:ext>
            </a:extLst>
          </p:cNvPr>
          <p:cNvSpPr>
            <a:spLocks noGrp="1"/>
          </p:cNvSpPr>
          <p:nvPr>
            <p:ph type="title"/>
          </p:nvPr>
        </p:nvSpPr>
        <p:spPr/>
        <p:txBody>
          <a:bodyPr/>
          <a:lstStyle/>
          <a:p>
            <a:r>
              <a:rPr lang="en-US" dirty="0"/>
              <a:t>The Major and Minor Groove in DNA</a:t>
            </a:r>
          </a:p>
        </p:txBody>
      </p:sp>
      <p:sp>
        <p:nvSpPr>
          <p:cNvPr id="5" name="TextBox 4">
            <a:extLst>
              <a:ext uri="{FF2B5EF4-FFF2-40B4-BE49-F238E27FC236}">
                <a16:creationId xmlns:a16="http://schemas.microsoft.com/office/drawing/2014/main" id="{8203B60B-D31C-544A-8229-5E5EA57804C6}"/>
              </a:ext>
            </a:extLst>
          </p:cNvPr>
          <p:cNvSpPr txBox="1"/>
          <p:nvPr/>
        </p:nvSpPr>
        <p:spPr>
          <a:xfrm>
            <a:off x="535575" y="1690688"/>
            <a:ext cx="11422235" cy="923330"/>
          </a:xfrm>
          <a:prstGeom prst="rect">
            <a:avLst/>
          </a:prstGeom>
          <a:noFill/>
        </p:spPr>
        <p:txBody>
          <a:bodyPr wrap="square" rtlCol="0">
            <a:spAutoFit/>
          </a:bodyPr>
          <a:lstStyle/>
          <a:p>
            <a:r>
              <a:rPr lang="en-US" dirty="0"/>
              <a:t>Maybe the DNA bound to a protein (and bent towards the breaking point (this is what the HE is doing) may not have been the best illustration.  Below is a DNA molecule built in chimera:</a:t>
            </a:r>
          </a:p>
          <a:p>
            <a:endParaRPr lang="en-US" dirty="0"/>
          </a:p>
        </p:txBody>
      </p:sp>
      <p:pic>
        <p:nvPicPr>
          <p:cNvPr id="6" name="Picture 5">
            <a:extLst>
              <a:ext uri="{FF2B5EF4-FFF2-40B4-BE49-F238E27FC236}">
                <a16:creationId xmlns:a16="http://schemas.microsoft.com/office/drawing/2014/main" id="{09D6B2A2-2C0C-894A-8353-5CB812242872}"/>
              </a:ext>
            </a:extLst>
          </p:cNvPr>
          <p:cNvPicPr>
            <a:picLocks noChangeAspect="1"/>
          </p:cNvPicPr>
          <p:nvPr/>
        </p:nvPicPr>
        <p:blipFill>
          <a:blip r:embed="rId2"/>
          <a:stretch>
            <a:fillRect/>
          </a:stretch>
        </p:blipFill>
        <p:spPr>
          <a:xfrm>
            <a:off x="0" y="2614018"/>
            <a:ext cx="12192000" cy="2309006"/>
          </a:xfrm>
          <a:prstGeom prst="rect">
            <a:avLst/>
          </a:prstGeom>
        </p:spPr>
      </p:pic>
      <p:sp>
        <p:nvSpPr>
          <p:cNvPr id="7" name="TextBox 6">
            <a:extLst>
              <a:ext uri="{FF2B5EF4-FFF2-40B4-BE49-F238E27FC236}">
                <a16:creationId xmlns:a16="http://schemas.microsoft.com/office/drawing/2014/main" id="{A48F25FA-9127-2E46-92BF-B95227BCB63C}"/>
              </a:ext>
            </a:extLst>
          </p:cNvPr>
          <p:cNvSpPr txBox="1"/>
          <p:nvPr/>
        </p:nvSpPr>
        <p:spPr>
          <a:xfrm>
            <a:off x="483326" y="5212080"/>
            <a:ext cx="8175251" cy="646331"/>
          </a:xfrm>
          <a:prstGeom prst="rect">
            <a:avLst/>
          </a:prstGeom>
          <a:noFill/>
        </p:spPr>
        <p:txBody>
          <a:bodyPr wrap="none" rtlCol="0">
            <a:spAutoFit/>
          </a:bodyPr>
          <a:lstStyle/>
          <a:p>
            <a:r>
              <a:rPr lang="en-US" dirty="0"/>
              <a:t>The red arrow tips indicate the major groove, and opposite to it is the minor groove.  </a:t>
            </a:r>
          </a:p>
          <a:p>
            <a:endParaRPr lang="en-US" dirty="0"/>
          </a:p>
        </p:txBody>
      </p:sp>
    </p:spTree>
    <p:extLst>
      <p:ext uri="{BB962C8B-B14F-4D97-AF65-F5344CB8AC3E}">
        <p14:creationId xmlns:p14="http://schemas.microsoft.com/office/powerpoint/2010/main" val="77483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5D2A0-6372-714C-8DD5-DB3F4568A247}"/>
              </a:ext>
            </a:extLst>
          </p:cNvPr>
          <p:cNvPicPr>
            <a:picLocks noChangeAspect="1"/>
          </p:cNvPicPr>
          <p:nvPr/>
        </p:nvPicPr>
        <p:blipFill rotWithShape="1">
          <a:blip r:embed="rId2"/>
          <a:srcRect t="16172" b="16826"/>
          <a:stretch/>
        </p:blipFill>
        <p:spPr>
          <a:xfrm>
            <a:off x="0" y="1058091"/>
            <a:ext cx="12192000" cy="2272938"/>
          </a:xfrm>
          <a:prstGeom prst="rect">
            <a:avLst/>
          </a:prstGeom>
        </p:spPr>
      </p:pic>
      <p:sp>
        <p:nvSpPr>
          <p:cNvPr id="6" name="TextBox 5">
            <a:extLst>
              <a:ext uri="{FF2B5EF4-FFF2-40B4-BE49-F238E27FC236}">
                <a16:creationId xmlns:a16="http://schemas.microsoft.com/office/drawing/2014/main" id="{3DD9BDB4-1369-9B44-8D56-C4AF4A0AC9EC}"/>
              </a:ext>
            </a:extLst>
          </p:cNvPr>
          <p:cNvSpPr txBox="1"/>
          <p:nvPr/>
        </p:nvSpPr>
        <p:spPr>
          <a:xfrm>
            <a:off x="248194" y="587829"/>
            <a:ext cx="1962525" cy="369332"/>
          </a:xfrm>
          <a:prstGeom prst="rect">
            <a:avLst/>
          </a:prstGeom>
          <a:noFill/>
        </p:spPr>
        <p:txBody>
          <a:bodyPr wrap="none" rtlCol="0">
            <a:spAutoFit/>
          </a:bodyPr>
          <a:lstStyle/>
          <a:p>
            <a:r>
              <a:rPr lang="en-US" dirty="0"/>
              <a:t>The same as sticks:</a:t>
            </a:r>
          </a:p>
        </p:txBody>
      </p:sp>
      <p:sp>
        <p:nvSpPr>
          <p:cNvPr id="7" name="TextBox 6">
            <a:extLst>
              <a:ext uri="{FF2B5EF4-FFF2-40B4-BE49-F238E27FC236}">
                <a16:creationId xmlns:a16="http://schemas.microsoft.com/office/drawing/2014/main" id="{B1718DC1-7DAE-4444-B9AB-76A9F2731AD7}"/>
              </a:ext>
            </a:extLst>
          </p:cNvPr>
          <p:cNvSpPr txBox="1"/>
          <p:nvPr/>
        </p:nvSpPr>
        <p:spPr>
          <a:xfrm>
            <a:off x="0" y="3429000"/>
            <a:ext cx="11666079" cy="646331"/>
          </a:xfrm>
          <a:prstGeom prst="rect">
            <a:avLst/>
          </a:prstGeom>
          <a:noFill/>
        </p:spPr>
        <p:txBody>
          <a:bodyPr wrap="none" rtlCol="0">
            <a:spAutoFit/>
          </a:bodyPr>
          <a:lstStyle/>
          <a:p>
            <a:r>
              <a:rPr lang="en-US" dirty="0"/>
              <a:t>And even more impressive as space filling spheres (turned a little so that one look down the grooves) colored by elements:</a:t>
            </a:r>
          </a:p>
          <a:p>
            <a:endParaRPr lang="en-US" dirty="0"/>
          </a:p>
        </p:txBody>
      </p:sp>
      <p:pic>
        <p:nvPicPr>
          <p:cNvPr id="1026" name="Picture 2">
            <a:extLst>
              <a:ext uri="{FF2B5EF4-FFF2-40B4-BE49-F238E27FC236}">
                <a16:creationId xmlns:a16="http://schemas.microsoft.com/office/drawing/2014/main" id="{7706DEB4-3DAD-E142-AEAE-C0B9825F7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75" y="3752164"/>
            <a:ext cx="9618069" cy="310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38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7EE4E-B4A6-954E-AA16-D9E45016DA4C}"/>
              </a:ext>
            </a:extLst>
          </p:cNvPr>
          <p:cNvSpPr>
            <a:spLocks noGrp="1"/>
          </p:cNvSpPr>
          <p:nvPr>
            <p:ph idx="1"/>
          </p:nvPr>
        </p:nvSpPr>
        <p:spPr>
          <a:xfrm>
            <a:off x="707572" y="493214"/>
            <a:ext cx="10515600" cy="4351338"/>
          </a:xfrm>
        </p:spPr>
        <p:txBody>
          <a:bodyPr/>
          <a:lstStyle/>
          <a:p>
            <a:pPr marL="0" indent="0">
              <a:buNone/>
            </a:pPr>
            <a:r>
              <a:rPr lang="en-US" dirty="0"/>
              <a:t>Below is the same, but the base pairs are colored in cyan, clearly revealing that the base pairs are more accessible through the major groove:</a:t>
            </a:r>
          </a:p>
          <a:p>
            <a:endParaRPr lang="en-US" dirty="0"/>
          </a:p>
        </p:txBody>
      </p:sp>
      <p:pic>
        <p:nvPicPr>
          <p:cNvPr id="4" name="Picture 3">
            <a:extLst>
              <a:ext uri="{FF2B5EF4-FFF2-40B4-BE49-F238E27FC236}">
                <a16:creationId xmlns:a16="http://schemas.microsoft.com/office/drawing/2014/main" id="{39FDE689-89AF-7246-8240-D404DDA50FD1}"/>
              </a:ext>
            </a:extLst>
          </p:cNvPr>
          <p:cNvPicPr>
            <a:picLocks noChangeAspect="1"/>
          </p:cNvPicPr>
          <p:nvPr/>
        </p:nvPicPr>
        <p:blipFill>
          <a:blip r:embed="rId2"/>
          <a:stretch>
            <a:fillRect/>
          </a:stretch>
        </p:blipFill>
        <p:spPr>
          <a:xfrm>
            <a:off x="0" y="1758863"/>
            <a:ext cx="12192000" cy="3340274"/>
          </a:xfrm>
          <a:prstGeom prst="rect">
            <a:avLst/>
          </a:prstGeom>
        </p:spPr>
      </p:pic>
      <p:sp>
        <p:nvSpPr>
          <p:cNvPr id="5" name="TextBox 4">
            <a:extLst>
              <a:ext uri="{FF2B5EF4-FFF2-40B4-BE49-F238E27FC236}">
                <a16:creationId xmlns:a16="http://schemas.microsoft.com/office/drawing/2014/main" id="{17E3797C-2F93-AC4E-AA47-98A515EB82D3}"/>
              </a:ext>
            </a:extLst>
          </p:cNvPr>
          <p:cNvSpPr txBox="1"/>
          <p:nvPr/>
        </p:nvSpPr>
        <p:spPr>
          <a:xfrm>
            <a:off x="1658983" y="5839097"/>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59DFC9E-A39E-C149-8D1B-21F607536E6D}"/>
              </a:ext>
            </a:extLst>
          </p:cNvPr>
          <p:cNvSpPr txBox="1"/>
          <p:nvPr/>
        </p:nvSpPr>
        <p:spPr>
          <a:xfrm>
            <a:off x="444137" y="5656217"/>
            <a:ext cx="3595471" cy="369332"/>
          </a:xfrm>
          <a:prstGeom prst="rect">
            <a:avLst/>
          </a:prstGeom>
          <a:noFill/>
        </p:spPr>
        <p:txBody>
          <a:bodyPr wrap="none" rtlCol="0">
            <a:spAutoFit/>
          </a:bodyPr>
          <a:lstStyle/>
          <a:p>
            <a:r>
              <a:rPr lang="en-US" dirty="0"/>
              <a:t>A link to the chimera session is </a:t>
            </a:r>
            <a:r>
              <a:rPr lang="en-US" dirty="0">
                <a:hlinkClick r:id="rId3"/>
              </a:rPr>
              <a:t>here</a:t>
            </a:r>
            <a:r>
              <a:rPr lang="en-US" dirty="0"/>
              <a:t> </a:t>
            </a:r>
          </a:p>
        </p:txBody>
      </p:sp>
    </p:spTree>
    <p:extLst>
      <p:ext uri="{BB962C8B-B14F-4D97-AF65-F5344CB8AC3E}">
        <p14:creationId xmlns:p14="http://schemas.microsoft.com/office/powerpoint/2010/main" val="38393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1843A-96A5-D94F-BBC8-2031132D9073}"/>
              </a:ext>
            </a:extLst>
          </p:cNvPr>
          <p:cNvSpPr/>
          <p:nvPr/>
        </p:nvSpPr>
        <p:spPr>
          <a:xfrm>
            <a:off x="0" y="181958"/>
            <a:ext cx="12192000" cy="4832092"/>
          </a:xfrm>
          <a:prstGeom prst="rect">
            <a:avLst/>
          </a:prstGeom>
        </p:spPr>
        <p:txBody>
          <a:bodyPr wrap="square">
            <a:spAutoFit/>
          </a:bodyPr>
          <a:lstStyle/>
          <a:p>
            <a:r>
              <a:rPr lang="en-US" sz="2800" b="1" dirty="0">
                <a:solidFill>
                  <a:srgbClr val="000000"/>
                </a:solidFill>
                <a:effectLst/>
                <a:latin typeface="Arial" panose="020B0604020202020204" pitchFamily="34" charset="0"/>
              </a:rPr>
              <a:t>Assignment</a:t>
            </a:r>
          </a:p>
          <a:p>
            <a:r>
              <a:rPr lang="en-US" sz="2000" b="1" dirty="0">
                <a:solidFill>
                  <a:srgbClr val="000000"/>
                </a:solidFill>
                <a:effectLst/>
                <a:latin typeface="Arial" panose="020B0604020202020204" pitchFamily="34" charset="0"/>
              </a:rPr>
              <a:t> </a:t>
            </a:r>
            <a:endParaRPr lang="en-US" sz="2000" dirty="0">
              <a:solidFill>
                <a:srgbClr val="000000"/>
              </a:solidFill>
              <a:effectLst/>
              <a:latin typeface="Calibri" panose="020F0502020204030204" pitchFamily="34" charset="0"/>
            </a:endParaRPr>
          </a:p>
          <a:p>
            <a:pPr marL="342900" fontAlgn="ctr">
              <a:buFont typeface="+mj-lt"/>
              <a:buAutoNum type="arabicPeriod"/>
            </a:pPr>
            <a:r>
              <a:rPr lang="en-US" sz="2000" b="1" dirty="0">
                <a:solidFill>
                  <a:srgbClr val="CC3399"/>
                </a:solidFill>
                <a:latin typeface="Times" pitchFamily="2" charset="0"/>
              </a:rPr>
              <a:t> Draw a sketch for the relation between the number substitutions that occurred in evolution and the percent identity of the two sequences. (I.e. how does the observed similarity change, as more and more substitutions occur?)</a:t>
            </a:r>
            <a:br>
              <a:rPr lang="en-US" sz="2000" b="1" dirty="0">
                <a:solidFill>
                  <a:srgbClr val="CC3399"/>
                </a:solidFill>
                <a:latin typeface="Times" pitchFamily="2" charset="0"/>
              </a:rPr>
            </a:br>
            <a:r>
              <a:rPr lang="en-US" sz="2000" b="1" dirty="0">
                <a:solidFill>
                  <a:srgbClr val="CC3399"/>
                </a:solidFill>
                <a:latin typeface="Times" pitchFamily="2" charset="0"/>
              </a:rPr>
              <a:t>What is the endpoint </a:t>
            </a:r>
            <a:r>
              <a:rPr lang="en-US" sz="2000" b="1" dirty="0">
                <a:solidFill>
                  <a:srgbClr val="0000FF"/>
                </a:solidFill>
                <a:latin typeface="Times" pitchFamily="2" charset="0"/>
              </a:rPr>
              <a:t>for 4 letter alphabet - for 20 letter alphabet.</a:t>
            </a:r>
            <a:endParaRPr lang="en-US" sz="2000" b="1" dirty="0">
              <a:solidFill>
                <a:srgbClr val="CC3399"/>
              </a:solidFill>
              <a:latin typeface="Times" pitchFamily="2" charset="0"/>
            </a:endParaRPr>
          </a:p>
          <a:p>
            <a:pPr marL="342900" fontAlgn="ctr">
              <a:buFont typeface="+mj-lt"/>
              <a:buAutoNum type="arabicPeriod"/>
            </a:pPr>
            <a:r>
              <a:rPr lang="en-US" sz="2000" dirty="0">
                <a:solidFill>
                  <a:srgbClr val="CC3399"/>
                </a:solidFill>
                <a:latin typeface="Times" pitchFamily="2" charset="0"/>
              </a:rPr>
              <a:t> How does this relationship change, if some parts of the sequence are so important that the protein becomes non-functional, if a mutation occurs in these positions (i.e., these parts of the sequence are never observed to undergo any change?</a:t>
            </a:r>
          </a:p>
          <a:p>
            <a:pPr marL="342900" fontAlgn="ctr">
              <a:buFont typeface="+mj-lt"/>
              <a:buAutoNum type="arabicPeriod"/>
            </a:pPr>
            <a:r>
              <a:rPr lang="en-US" sz="2000" dirty="0">
                <a:solidFill>
                  <a:srgbClr val="CC3399"/>
                </a:solidFill>
                <a:latin typeface="Times" pitchFamily="2" charset="0"/>
              </a:rPr>
              <a:t> If substitution were to occur at a rate of 10^-8 per year and per site, how long would it take for two sequences to by less than 50% identical? (do a rough estimate ignoring multiple substitutions and back mutations.)</a:t>
            </a:r>
          </a:p>
          <a:p>
            <a:pPr marL="342900" fontAlgn="ctr">
              <a:buFont typeface="+mj-lt"/>
              <a:buAutoNum type="arabicPeriod"/>
            </a:pPr>
            <a:r>
              <a:rPr lang="en-US" sz="2000" dirty="0">
                <a:solidFill>
                  <a:srgbClr val="CC3399"/>
                </a:solidFill>
                <a:latin typeface="Times" pitchFamily="2" charset="0"/>
              </a:rPr>
              <a:t> If you </a:t>
            </a:r>
            <a:r>
              <a:rPr lang="en-US" sz="2000" b="1" dirty="0">
                <a:solidFill>
                  <a:srgbClr val="CC3399"/>
                </a:solidFill>
                <a:latin typeface="Times" pitchFamily="2" charset="0"/>
              </a:rPr>
              <a:t>were </a:t>
            </a:r>
            <a:r>
              <a:rPr lang="en-US" sz="2000" dirty="0">
                <a:solidFill>
                  <a:srgbClr val="CC3399"/>
                </a:solidFill>
                <a:latin typeface="Times" pitchFamily="2" charset="0"/>
              </a:rPr>
              <a:t>to do a realistic calculation and you were to consider a nucleotide sequence, how long would it take to arrive at 20% identity? (tip: how similar are two random sequences that have not been aligned?)</a:t>
            </a:r>
            <a:br>
              <a:rPr lang="en-US" sz="2000" dirty="0">
                <a:solidFill>
                  <a:srgbClr val="CC3399"/>
                </a:solidFill>
                <a:latin typeface="Times" pitchFamily="2" charset="0"/>
              </a:rPr>
            </a:br>
            <a:r>
              <a:rPr lang="en-US" sz="2000" dirty="0">
                <a:solidFill>
                  <a:srgbClr val="000000"/>
                </a:solidFill>
                <a:latin typeface="Times" pitchFamily="2" charset="0"/>
              </a:rPr>
              <a:t>(Note: answering this should not require the use of a calculator or a formula, just common sense.)</a:t>
            </a:r>
            <a:endParaRPr lang="en-US" sz="2000" dirty="0">
              <a:solidFill>
                <a:srgbClr val="CC3399"/>
              </a:solidFill>
              <a:latin typeface="Times" pitchFamily="2" charset="0"/>
            </a:endParaRPr>
          </a:p>
          <a:p>
            <a:pPr marL="342900" marR="0">
              <a:spcBef>
                <a:spcPts val="0"/>
              </a:spcBef>
              <a:spcAft>
                <a:spcPts val="0"/>
              </a:spcAft>
            </a:pPr>
            <a:r>
              <a:rPr lang="en-US" sz="2000" dirty="0">
                <a:latin typeface="Times" pitchFamily="2" charset="0"/>
              </a:rPr>
              <a:t> </a:t>
            </a:r>
          </a:p>
        </p:txBody>
      </p:sp>
    </p:spTree>
    <p:extLst>
      <p:ext uri="{BB962C8B-B14F-4D97-AF65-F5344CB8AC3E}">
        <p14:creationId xmlns:p14="http://schemas.microsoft.com/office/powerpoint/2010/main" val="179021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3741FA8D-EEBE-AA48-BC07-29CBE143C3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D34591C7-0536-2441-B57B-508A9070019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3943E0C0-503E-0B43-86D9-D3089ACF1DE5}"/>
                  </a:ext>
                </a:extLst>
              </p14:cNvPr>
              <p14:cNvContentPartPr/>
              <p14:nvPr/>
            </p14:nvContentPartPr>
            <p14:xfrm>
              <a:off x="1066800" y="1104900"/>
              <a:ext cx="5904865" cy="3744595"/>
            </p14:xfrm>
          </p:contentPart>
        </mc:Choice>
        <mc:Fallback xmlns="">
          <p:pic>
            <p:nvPicPr>
              <p:cNvPr id="11" name="Ink 10">
                <a:extLst>
                  <a:ext uri="{FF2B5EF4-FFF2-40B4-BE49-F238E27FC236}">
                    <a16:creationId xmlns:a16="http://schemas.microsoft.com/office/drawing/2014/main" id="{3943E0C0-503E-0B43-86D9-D3089ACF1DE5}"/>
                  </a:ext>
                </a:extLst>
              </p:cNvPr>
              <p:cNvPicPr/>
              <p:nvPr/>
            </p:nvPicPr>
            <p:blipFill>
              <a:blip r:embed="rId3"/>
              <a:stretch>
                <a:fillRect/>
              </a:stretch>
            </p:blipFill>
            <p:spPr>
              <a:xfrm>
                <a:off x="1059241" y="1097341"/>
                <a:ext cx="5919984" cy="375971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DDBB978E-8FD9-AD47-BFB3-38F10D8C9F27}"/>
                  </a:ext>
                </a:extLst>
              </p14:cNvPr>
              <p14:cNvContentPartPr/>
              <p14:nvPr/>
            </p14:nvContentPartPr>
            <p14:xfrm>
              <a:off x="2087245" y="2373630"/>
              <a:ext cx="5368290" cy="1847215"/>
            </p14:xfrm>
          </p:contentPart>
        </mc:Choice>
        <mc:Fallback xmlns="">
          <p:pic>
            <p:nvPicPr>
              <p:cNvPr id="12" name="Ink 11">
                <a:extLst>
                  <a:ext uri="{FF2B5EF4-FFF2-40B4-BE49-F238E27FC236}">
                    <a16:creationId xmlns:a16="http://schemas.microsoft.com/office/drawing/2014/main" id="{DDBB978E-8FD9-AD47-BFB3-38F10D8C9F27}"/>
                  </a:ext>
                </a:extLst>
              </p:cNvPr>
              <p:cNvPicPr/>
              <p:nvPr/>
            </p:nvPicPr>
            <p:blipFill>
              <a:blip r:embed="rId5"/>
              <a:stretch>
                <a:fillRect/>
              </a:stretch>
            </p:blipFill>
            <p:spPr>
              <a:xfrm>
                <a:off x="2076805" y="2363192"/>
                <a:ext cx="5388450" cy="1867372"/>
              </a:xfrm>
              <a:prstGeom prst="rect">
                <a:avLst/>
              </a:prstGeom>
            </p:spPr>
          </p:pic>
        </mc:Fallback>
      </mc:AlternateContent>
      <p:sp>
        <p:nvSpPr>
          <p:cNvPr id="16" name="Rectangle 13">
            <a:extLst>
              <a:ext uri="{FF2B5EF4-FFF2-40B4-BE49-F238E27FC236}">
                <a16:creationId xmlns:a16="http://schemas.microsoft.com/office/drawing/2014/main" id="{8AB27E02-7857-D449-974D-3960DDE7291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4">
            <a:extLst>
              <a:ext uri="{FF2B5EF4-FFF2-40B4-BE49-F238E27FC236}">
                <a16:creationId xmlns:a16="http://schemas.microsoft.com/office/drawing/2014/main" id="{2554B427-DE8E-AE45-B5C9-DF6DBB1E46D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AFDE1CC-3331-8943-B9F7-1A3E3547B995}"/>
              </a:ext>
            </a:extLst>
          </p:cNvPr>
          <p:cNvSpPr/>
          <p:nvPr/>
        </p:nvSpPr>
        <p:spPr>
          <a:xfrm>
            <a:off x="235226" y="143414"/>
            <a:ext cx="11512826" cy="646331"/>
          </a:xfrm>
          <a:prstGeom prst="rect">
            <a:avLst/>
          </a:prstGeom>
        </p:spPr>
        <p:txBody>
          <a:bodyPr wrap="square">
            <a:spAutoFit/>
          </a:bodyPr>
          <a:lstStyle/>
          <a:p>
            <a:r>
              <a:rPr lang="en-US" b="1" dirty="0">
                <a:solidFill>
                  <a:srgbClr val="CC3399"/>
                </a:solidFill>
                <a:latin typeface="Times" pitchFamily="2" charset="0"/>
              </a:rPr>
              <a:t>Draw a sketch for the relation between the number substitutions that occurred in evolution and the percent identity of the two sequences. (I.e. how does the observed similarity change, as more and more substitutions occur?)</a:t>
            </a:r>
            <a:endParaRPr lang="en-US" dirty="0"/>
          </a:p>
        </p:txBody>
      </p:sp>
    </p:spTree>
    <p:extLst>
      <p:ext uri="{BB962C8B-B14F-4D97-AF65-F5344CB8AC3E}">
        <p14:creationId xmlns:p14="http://schemas.microsoft.com/office/powerpoint/2010/main" val="298501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FA8AB-BD7C-2E41-BE1F-9165510AD94D}"/>
              </a:ext>
            </a:extLst>
          </p:cNvPr>
          <p:cNvPicPr>
            <a:picLocks noChangeAspect="1"/>
          </p:cNvPicPr>
          <p:nvPr/>
        </p:nvPicPr>
        <p:blipFill>
          <a:blip r:embed="rId2"/>
          <a:stretch>
            <a:fillRect/>
          </a:stretch>
        </p:blipFill>
        <p:spPr>
          <a:xfrm>
            <a:off x="4084387" y="1380856"/>
            <a:ext cx="7899591" cy="5477144"/>
          </a:xfrm>
          <a:prstGeom prst="rect">
            <a:avLst/>
          </a:prstGeom>
        </p:spPr>
      </p:pic>
      <p:sp>
        <p:nvSpPr>
          <p:cNvPr id="3" name="Content Placeholder 2">
            <a:extLst>
              <a:ext uri="{FF2B5EF4-FFF2-40B4-BE49-F238E27FC236}">
                <a16:creationId xmlns:a16="http://schemas.microsoft.com/office/drawing/2014/main" id="{4ACACA9D-F473-B941-9F30-1673C7063535}"/>
              </a:ext>
            </a:extLst>
          </p:cNvPr>
          <p:cNvSpPr>
            <a:spLocks noGrp="1"/>
          </p:cNvSpPr>
          <p:nvPr>
            <p:ph idx="1"/>
          </p:nvPr>
        </p:nvSpPr>
        <p:spPr>
          <a:xfrm>
            <a:off x="208022" y="192115"/>
            <a:ext cx="11198393" cy="4351338"/>
          </a:xfrm>
        </p:spPr>
        <p:txBody>
          <a:bodyPr>
            <a:normAutofit/>
          </a:bodyPr>
          <a:lstStyle/>
          <a:p>
            <a:pPr marL="114300" indent="0" fontAlgn="ctr">
              <a:buNone/>
            </a:pPr>
            <a:r>
              <a:rPr lang="en-US" sz="2000" b="1" dirty="0">
                <a:solidFill>
                  <a:srgbClr val="CC3399"/>
                </a:solidFill>
                <a:latin typeface="Times" pitchFamily="2" charset="0"/>
              </a:rPr>
              <a:t>What is the endpoint </a:t>
            </a:r>
            <a:r>
              <a:rPr lang="en-US" sz="2000" b="1" dirty="0">
                <a:solidFill>
                  <a:srgbClr val="0000FF"/>
                </a:solidFill>
                <a:latin typeface="Times" pitchFamily="2" charset="0"/>
              </a:rPr>
              <a:t>for 4 letter alphabet - for 20 letter alphabet.</a:t>
            </a:r>
          </a:p>
          <a:p>
            <a:pPr marL="114300" indent="0" fontAlgn="ctr">
              <a:buNone/>
            </a:pPr>
            <a:endParaRPr lang="en-US" sz="2000" b="1" dirty="0">
              <a:solidFill>
                <a:srgbClr val="0000FF"/>
              </a:solidFill>
              <a:latin typeface="Times" pitchFamily="2" charset="0"/>
            </a:endParaRPr>
          </a:p>
        </p:txBody>
      </p:sp>
      <p:sp>
        <p:nvSpPr>
          <p:cNvPr id="5" name="TextBox 4">
            <a:extLst>
              <a:ext uri="{FF2B5EF4-FFF2-40B4-BE49-F238E27FC236}">
                <a16:creationId xmlns:a16="http://schemas.microsoft.com/office/drawing/2014/main" id="{2F25DF02-AF6D-4646-A8F9-33BFC365D468}"/>
              </a:ext>
            </a:extLst>
          </p:cNvPr>
          <p:cNvSpPr txBox="1"/>
          <p:nvPr/>
        </p:nvSpPr>
        <p:spPr>
          <a:xfrm>
            <a:off x="324373" y="689006"/>
            <a:ext cx="11426903" cy="1200329"/>
          </a:xfrm>
          <a:prstGeom prst="rect">
            <a:avLst/>
          </a:prstGeom>
          <a:noFill/>
        </p:spPr>
        <p:txBody>
          <a:bodyPr wrap="square" rtlCol="0">
            <a:spAutoFit/>
          </a:bodyPr>
          <a:lstStyle/>
          <a:p>
            <a:r>
              <a:rPr lang="en-US" dirty="0">
                <a:latin typeface="Times" pitchFamily="2" charset="0"/>
              </a:rPr>
              <a:t>If all “letters” occur with equal frequency, and the starting sequence had an A,  then the probability that the sequence that is completely saturated with substitutions also has an A is qual to the frequencies of A (1/4 in case of nucleotides, 1/20 in case of amino acids </a:t>
            </a:r>
          </a:p>
          <a:p>
            <a:endParaRPr lang="en-US" dirty="0"/>
          </a:p>
        </p:txBody>
      </p:sp>
      <p:sp>
        <p:nvSpPr>
          <p:cNvPr id="6" name="TextBox 5">
            <a:extLst>
              <a:ext uri="{FF2B5EF4-FFF2-40B4-BE49-F238E27FC236}">
                <a16:creationId xmlns:a16="http://schemas.microsoft.com/office/drawing/2014/main" id="{936162ED-18CF-5945-9156-5685ADCB2FC3}"/>
              </a:ext>
            </a:extLst>
          </p:cNvPr>
          <p:cNvSpPr txBox="1"/>
          <p:nvPr/>
        </p:nvSpPr>
        <p:spPr>
          <a:xfrm>
            <a:off x="643732" y="2893228"/>
            <a:ext cx="3099118" cy="646331"/>
          </a:xfrm>
          <a:prstGeom prst="rect">
            <a:avLst/>
          </a:prstGeom>
          <a:noFill/>
        </p:spPr>
        <p:txBody>
          <a:bodyPr wrap="none" rtlCol="0">
            <a:spAutoFit/>
          </a:bodyPr>
          <a:lstStyle/>
          <a:p>
            <a:r>
              <a:rPr lang="en-US" dirty="0"/>
              <a:t>1/4 identity = 75% divergence</a:t>
            </a:r>
          </a:p>
          <a:p>
            <a:r>
              <a:rPr lang="en-US" dirty="0"/>
              <a:t>1/20 identity = 95% divergence</a:t>
            </a:r>
          </a:p>
        </p:txBody>
      </p:sp>
      <p:sp>
        <p:nvSpPr>
          <p:cNvPr id="7" name="TextBox 6">
            <a:extLst>
              <a:ext uri="{FF2B5EF4-FFF2-40B4-BE49-F238E27FC236}">
                <a16:creationId xmlns:a16="http://schemas.microsoft.com/office/drawing/2014/main" id="{ED7981A2-FDE7-1B44-A113-62FBEE9626BD}"/>
              </a:ext>
            </a:extLst>
          </p:cNvPr>
          <p:cNvSpPr txBox="1"/>
          <p:nvPr/>
        </p:nvSpPr>
        <p:spPr>
          <a:xfrm>
            <a:off x="324373" y="5143955"/>
            <a:ext cx="4741897" cy="1477328"/>
          </a:xfrm>
          <a:prstGeom prst="rect">
            <a:avLst/>
          </a:prstGeom>
          <a:noFill/>
        </p:spPr>
        <p:txBody>
          <a:bodyPr wrap="square" rtlCol="0">
            <a:spAutoFit/>
          </a:bodyPr>
          <a:lstStyle/>
          <a:p>
            <a:r>
              <a:rPr lang="en-US" dirty="0">
                <a:solidFill>
                  <a:srgbClr val="FF0000"/>
                </a:solidFill>
              </a:rPr>
              <a:t>Note: </a:t>
            </a:r>
            <a:r>
              <a:rPr lang="en-US" dirty="0"/>
              <a:t>Because of the redundancy of the genetic code  (61 codon encode 20 aa), nucleotide sequences can be about 30% divergent in their sequence and still encode exactly the same amino acid sequence.</a:t>
            </a:r>
          </a:p>
        </p:txBody>
      </p:sp>
    </p:spTree>
    <p:extLst>
      <p:ext uri="{BB962C8B-B14F-4D97-AF65-F5344CB8AC3E}">
        <p14:creationId xmlns:p14="http://schemas.microsoft.com/office/powerpoint/2010/main" val="290497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621436A-2867-5D42-908F-3DCB7914DC81}"/>
                  </a:ext>
                </a:extLst>
              </p14:cNvPr>
              <p14:cNvContentPartPr/>
              <p14:nvPr/>
            </p14:nvContentPartPr>
            <p14:xfrm>
              <a:off x="3143567" y="1805116"/>
              <a:ext cx="5904865" cy="3744595"/>
            </p14:xfrm>
          </p:contentPart>
        </mc:Choice>
        <mc:Fallback xmlns="">
          <p:pic>
            <p:nvPicPr>
              <p:cNvPr id="4" name="Ink 3">
                <a:extLst>
                  <a:ext uri="{FF2B5EF4-FFF2-40B4-BE49-F238E27FC236}">
                    <a16:creationId xmlns:a16="http://schemas.microsoft.com/office/drawing/2014/main" id="{B621436A-2867-5D42-908F-3DCB7914DC81}"/>
                  </a:ext>
                </a:extLst>
              </p:cNvPr>
              <p:cNvPicPr/>
              <p:nvPr/>
            </p:nvPicPr>
            <p:blipFill>
              <a:blip r:embed="rId3"/>
              <a:stretch>
                <a:fillRect/>
              </a:stretch>
            </p:blipFill>
            <p:spPr>
              <a:xfrm>
                <a:off x="3136008" y="1797557"/>
                <a:ext cx="5919984" cy="375971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FAEF266-CF83-454C-99CB-092EC6776DDD}"/>
                  </a:ext>
                </a:extLst>
              </p14:cNvPr>
              <p14:cNvContentPartPr/>
              <p14:nvPr/>
            </p14:nvContentPartPr>
            <p14:xfrm>
              <a:off x="4164012" y="3073846"/>
              <a:ext cx="5368290" cy="1847215"/>
            </p14:xfrm>
          </p:contentPart>
        </mc:Choice>
        <mc:Fallback xmlns="">
          <p:pic>
            <p:nvPicPr>
              <p:cNvPr id="5" name="Ink 4">
                <a:extLst>
                  <a:ext uri="{FF2B5EF4-FFF2-40B4-BE49-F238E27FC236}">
                    <a16:creationId xmlns:a16="http://schemas.microsoft.com/office/drawing/2014/main" id="{DFAEF266-CF83-454C-99CB-092EC6776DDD}"/>
                  </a:ext>
                </a:extLst>
              </p:cNvPr>
              <p:cNvPicPr/>
              <p:nvPr/>
            </p:nvPicPr>
            <p:blipFill>
              <a:blip r:embed="rId5"/>
              <a:stretch>
                <a:fillRect/>
              </a:stretch>
            </p:blipFill>
            <p:spPr>
              <a:xfrm>
                <a:off x="4153572" y="3063408"/>
                <a:ext cx="5388450" cy="186737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F369F79E-1AEC-AC4B-92F7-0DE3D5B50A65}"/>
                  </a:ext>
                </a:extLst>
              </p14:cNvPr>
              <p14:cNvContentPartPr/>
              <p14:nvPr/>
            </p14:nvContentPartPr>
            <p14:xfrm>
              <a:off x="4190682" y="3466911"/>
              <a:ext cx="4899660" cy="1487805"/>
            </p14:xfrm>
          </p:contentPart>
        </mc:Choice>
        <mc:Fallback xmlns="">
          <p:pic>
            <p:nvPicPr>
              <p:cNvPr id="6" name="Ink 5">
                <a:extLst>
                  <a:ext uri="{FF2B5EF4-FFF2-40B4-BE49-F238E27FC236}">
                    <a16:creationId xmlns:a16="http://schemas.microsoft.com/office/drawing/2014/main" id="{F369F79E-1AEC-AC4B-92F7-0DE3D5B50A65}"/>
                  </a:ext>
                </a:extLst>
              </p:cNvPr>
              <p:cNvPicPr/>
              <p:nvPr/>
            </p:nvPicPr>
            <p:blipFill>
              <a:blip r:embed="rId7"/>
              <a:stretch>
                <a:fillRect/>
              </a:stretch>
            </p:blipFill>
            <p:spPr>
              <a:xfrm>
                <a:off x="4105007" y="3357889"/>
                <a:ext cx="5071010" cy="170548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Ink 6">
                <a:extLst>
                  <a:ext uri="{FF2B5EF4-FFF2-40B4-BE49-F238E27FC236}">
                    <a16:creationId xmlns:a16="http://schemas.microsoft.com/office/drawing/2014/main" id="{431E0E6E-29C7-E94F-B58F-7E7F53630282}"/>
                  </a:ext>
                </a:extLst>
              </p14:cNvPr>
              <p14:cNvContentPartPr/>
              <p14:nvPr/>
            </p14:nvContentPartPr>
            <p14:xfrm>
              <a:off x="4137342" y="4501961"/>
              <a:ext cx="670560" cy="1120140"/>
            </p14:xfrm>
          </p:contentPart>
        </mc:Choice>
        <mc:Fallback xmlns="">
          <p:pic>
            <p:nvPicPr>
              <p:cNvPr id="7" name="Ink 6">
                <a:extLst>
                  <a:ext uri="{FF2B5EF4-FFF2-40B4-BE49-F238E27FC236}">
                    <a16:creationId xmlns:a16="http://schemas.microsoft.com/office/drawing/2014/main" id="{431E0E6E-29C7-E94F-B58F-7E7F53630282}"/>
                  </a:ext>
                </a:extLst>
              </p:cNvPr>
              <p:cNvPicPr/>
              <p:nvPr/>
            </p:nvPicPr>
            <p:blipFill>
              <a:blip r:embed="rId9"/>
              <a:stretch>
                <a:fillRect/>
              </a:stretch>
            </p:blipFill>
            <p:spPr>
              <a:xfrm>
                <a:off x="4128344" y="4492962"/>
                <a:ext cx="688197" cy="113777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E011997-4980-6B46-9D52-DA5DE5958805}"/>
                  </a:ext>
                </a:extLst>
              </p14:cNvPr>
              <p14:cNvContentPartPr/>
              <p14:nvPr/>
            </p14:nvContentPartPr>
            <p14:xfrm>
              <a:off x="3821747" y="5534471"/>
              <a:ext cx="1687195" cy="979170"/>
            </p14:xfrm>
          </p:contentPart>
        </mc:Choice>
        <mc:Fallback xmlns="">
          <p:pic>
            <p:nvPicPr>
              <p:cNvPr id="8" name="Ink 7">
                <a:extLst>
                  <a:ext uri="{FF2B5EF4-FFF2-40B4-BE49-F238E27FC236}">
                    <a16:creationId xmlns:a16="http://schemas.microsoft.com/office/drawing/2014/main" id="{1E011997-4980-6B46-9D52-DA5DE5958805}"/>
                  </a:ext>
                </a:extLst>
              </p:cNvPr>
              <p:cNvPicPr/>
              <p:nvPr/>
            </p:nvPicPr>
            <p:blipFill>
              <a:blip r:embed="rId11"/>
              <a:stretch>
                <a:fillRect/>
              </a:stretch>
            </p:blipFill>
            <p:spPr>
              <a:xfrm>
                <a:off x="3814189" y="5526914"/>
                <a:ext cx="1702311" cy="994284"/>
              </a:xfrm>
              <a:prstGeom prst="rect">
                <a:avLst/>
              </a:prstGeom>
            </p:spPr>
          </p:pic>
        </mc:Fallback>
      </mc:AlternateContent>
      <p:sp>
        <p:nvSpPr>
          <p:cNvPr id="9" name="Rectangle 6">
            <a:extLst>
              <a:ext uri="{FF2B5EF4-FFF2-40B4-BE49-F238E27FC236}">
                <a16:creationId xmlns:a16="http://schemas.microsoft.com/office/drawing/2014/main" id="{95C0AAD5-E395-EA47-9968-8248AA4C1452}"/>
              </a:ext>
            </a:extLst>
          </p:cNvPr>
          <p:cNvSpPr>
            <a:spLocks noChangeArrowheads="1"/>
          </p:cNvSpPr>
          <p:nvPr/>
        </p:nvSpPr>
        <p:spPr bwMode="auto">
          <a:xfrm>
            <a:off x="2229167" y="8526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04F36353-D139-C94F-886B-E9223C280F24}"/>
              </a:ext>
            </a:extLst>
          </p:cNvPr>
          <p:cNvSpPr>
            <a:spLocks noChangeArrowheads="1"/>
          </p:cNvSpPr>
          <p:nvPr/>
        </p:nvSpPr>
        <p:spPr bwMode="auto">
          <a:xfrm>
            <a:off x="2229167" y="13098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524B6F2-1770-F74F-94D6-FD9CC9093417}"/>
              </a:ext>
            </a:extLst>
          </p:cNvPr>
          <p:cNvSpPr txBox="1"/>
          <p:nvPr/>
        </p:nvSpPr>
        <p:spPr>
          <a:xfrm>
            <a:off x="312000" y="241021"/>
            <a:ext cx="11389849" cy="1200329"/>
          </a:xfrm>
          <a:prstGeom prst="rect">
            <a:avLst/>
          </a:prstGeom>
          <a:noFill/>
        </p:spPr>
        <p:txBody>
          <a:bodyPr wrap="square" rtlCol="0">
            <a:spAutoFit/>
          </a:bodyPr>
          <a:lstStyle/>
          <a:p>
            <a:r>
              <a:rPr lang="en-US" dirty="0">
                <a:solidFill>
                  <a:srgbClr val="CC3399"/>
                </a:solidFill>
                <a:latin typeface="Times" pitchFamily="2" charset="0"/>
              </a:rPr>
              <a:t>How does this relationship change, if some parts of the sequence are so important that the protein becomes non-functional, if a mutation occurs in these positions (i.e., these parts of the sequence are never observed to undergo any change?</a:t>
            </a:r>
          </a:p>
          <a:p>
            <a:r>
              <a:rPr lang="en-US" dirty="0"/>
              <a:t>The saturation level is lower by the % of positions that do not change</a:t>
            </a:r>
          </a:p>
        </p:txBody>
      </p:sp>
    </p:spTree>
    <p:extLst>
      <p:ext uri="{BB962C8B-B14F-4D97-AF65-F5344CB8AC3E}">
        <p14:creationId xmlns:p14="http://schemas.microsoft.com/office/powerpoint/2010/main" val="305137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2568</TotalTime>
  <Words>1179</Words>
  <Application>Microsoft Macintosh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Lucida Grande</vt:lpstr>
      <vt:lpstr>Times</vt:lpstr>
      <vt:lpstr>Verdana</vt:lpstr>
      <vt:lpstr>Office Theme</vt:lpstr>
      <vt:lpstr>Class 6  MCB 3421 - 2020</vt:lpstr>
      <vt:lpstr>Computer lab</vt:lpstr>
      <vt:lpstr>The Major and Minor Groove in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Jukes Cantor</vt:lpstr>
      <vt:lpstr>Jukes Cantor continued</vt:lpstr>
      <vt:lpstr>Jukes Cantor continued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6  MCB 3421 - 2020</dc:title>
  <dc:creator>Gogarten, J. Peter</dc:creator>
  <cp:lastModifiedBy>Gogarten, J. Peter</cp:lastModifiedBy>
  <cp:revision>10</cp:revision>
  <dcterms:created xsi:type="dcterms:W3CDTF">2020-09-20T20:15:13Z</dcterms:created>
  <dcterms:modified xsi:type="dcterms:W3CDTF">2021-09-20T17:11:31Z</dcterms:modified>
</cp:coreProperties>
</file>