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920" r:id="rId1"/>
    <p:sldMasterId id="2147484932" r:id="rId2"/>
    <p:sldMasterId id="2147485016" r:id="rId3"/>
  </p:sldMasterIdLst>
  <p:notesMasterIdLst>
    <p:notesMasterId r:id="rId36"/>
  </p:notesMasterIdLst>
  <p:handoutMasterIdLst>
    <p:handoutMasterId r:id="rId37"/>
  </p:handoutMasterIdLst>
  <p:sldIdLst>
    <p:sldId id="927" r:id="rId4"/>
    <p:sldId id="928" r:id="rId5"/>
    <p:sldId id="448" r:id="rId6"/>
    <p:sldId id="449" r:id="rId7"/>
    <p:sldId id="450" r:id="rId8"/>
    <p:sldId id="451" r:id="rId9"/>
    <p:sldId id="452" r:id="rId10"/>
    <p:sldId id="929" r:id="rId11"/>
    <p:sldId id="453" r:id="rId12"/>
    <p:sldId id="930" r:id="rId13"/>
    <p:sldId id="931" r:id="rId14"/>
    <p:sldId id="775" r:id="rId15"/>
    <p:sldId id="933" r:id="rId16"/>
    <p:sldId id="727" r:id="rId17"/>
    <p:sldId id="709" r:id="rId18"/>
    <p:sldId id="672" r:id="rId19"/>
    <p:sldId id="713" r:id="rId20"/>
    <p:sldId id="934" r:id="rId21"/>
    <p:sldId id="777" r:id="rId22"/>
    <p:sldId id="763" r:id="rId23"/>
    <p:sldId id="761" r:id="rId24"/>
    <p:sldId id="764" r:id="rId25"/>
    <p:sldId id="778" r:id="rId26"/>
    <p:sldId id="776" r:id="rId27"/>
    <p:sldId id="697" r:id="rId28"/>
    <p:sldId id="674" r:id="rId29"/>
    <p:sldId id="675" r:id="rId30"/>
    <p:sldId id="676" r:id="rId31"/>
    <p:sldId id="726" r:id="rId32"/>
    <p:sldId id="780" r:id="rId33"/>
    <p:sldId id="678" r:id="rId34"/>
    <p:sldId id="757" r:id="rId3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5613" indent="1588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2813" indent="1588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0013" indent="1588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7213" indent="1588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74" userDrawn="1">
          <p15:clr>
            <a:srgbClr val="A4A3A4"/>
          </p15:clr>
        </p15:guide>
        <p15:guide id="2" pos="42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FF"/>
    <a:srgbClr val="FFCC66"/>
    <a:srgbClr val="008000"/>
    <a:srgbClr val="FFFFFF"/>
    <a:srgbClr val="FF0000"/>
    <a:srgbClr val="00002E"/>
    <a:srgbClr val="24255E"/>
    <a:srgbClr val="3537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290272-42E6-C74F-ADA8-11ED54288B33}" v="1" dt="2023-10-23T16:43:20.748"/>
    <p1510:client id="{B614059B-3F62-124B-B981-4D99A8A8D94C}" v="1766" dt="2023-10-22T22:08:55.488"/>
    <p1510:client id="{CA6243D3-61D3-CFD5-B0FE-64CF4B7CB0A9}" v="26" dt="2023-10-23T16:31:23.4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>
        <p:guide orient="horz" pos="1974"/>
        <p:guide pos="42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microsoft.com/office/2016/11/relationships/changesInfo" Target="changesInfos/changesInfo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microsoft.com/office/2015/10/relationships/revisionInfo" Target="revisionInfo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garten, J. Peter" userId="08c346f3-9f2a-4776-a6cf-add1e690cd47" providerId="ADAL" clId="{3A290272-42E6-C74F-ADA8-11ED54288B33}"/>
    <pc:docChg chg="delSld delMainMaster">
      <pc:chgData name="Gogarten, J. Peter" userId="08c346f3-9f2a-4776-a6cf-add1e690cd47" providerId="ADAL" clId="{3A290272-42E6-C74F-ADA8-11ED54288B33}" dt="2023-10-23T16:43:20.748" v="0" actId="2696"/>
      <pc:docMkLst>
        <pc:docMk/>
      </pc:docMkLst>
      <pc:sldChg chg="del">
        <pc:chgData name="Gogarten, J. Peter" userId="08c346f3-9f2a-4776-a6cf-add1e690cd47" providerId="ADAL" clId="{3A290272-42E6-C74F-ADA8-11ED54288B33}" dt="2023-10-23T16:43:20.748" v="0" actId="2696"/>
        <pc:sldMkLst>
          <pc:docMk/>
          <pc:sldMk cId="1557124699" sldId="280"/>
        </pc:sldMkLst>
      </pc:sldChg>
      <pc:sldChg chg="del">
        <pc:chgData name="Gogarten, J. Peter" userId="08c346f3-9f2a-4776-a6cf-add1e690cd47" providerId="ADAL" clId="{3A290272-42E6-C74F-ADA8-11ED54288B33}" dt="2023-10-23T16:43:20.748" v="0" actId="2696"/>
        <pc:sldMkLst>
          <pc:docMk/>
          <pc:sldMk cId="4133869425" sldId="322"/>
        </pc:sldMkLst>
      </pc:sldChg>
      <pc:sldChg chg="del">
        <pc:chgData name="Gogarten, J. Peter" userId="08c346f3-9f2a-4776-a6cf-add1e690cd47" providerId="ADAL" clId="{3A290272-42E6-C74F-ADA8-11ED54288B33}" dt="2023-10-23T16:43:20.748" v="0" actId="2696"/>
        <pc:sldMkLst>
          <pc:docMk/>
          <pc:sldMk cId="4225488136" sldId="593"/>
        </pc:sldMkLst>
      </pc:sldChg>
      <pc:sldChg chg="del">
        <pc:chgData name="Gogarten, J. Peter" userId="08c346f3-9f2a-4776-a6cf-add1e690cd47" providerId="ADAL" clId="{3A290272-42E6-C74F-ADA8-11ED54288B33}" dt="2023-10-23T16:43:20.748" v="0" actId="2696"/>
        <pc:sldMkLst>
          <pc:docMk/>
          <pc:sldMk cId="1987714073" sldId="594"/>
        </pc:sldMkLst>
      </pc:sldChg>
      <pc:sldChg chg="del">
        <pc:chgData name="Gogarten, J. Peter" userId="08c346f3-9f2a-4776-a6cf-add1e690cd47" providerId="ADAL" clId="{3A290272-42E6-C74F-ADA8-11ED54288B33}" dt="2023-10-23T16:43:20.748" v="0" actId="2696"/>
        <pc:sldMkLst>
          <pc:docMk/>
          <pc:sldMk cId="299133267" sldId="595"/>
        </pc:sldMkLst>
      </pc:sldChg>
      <pc:sldChg chg="del">
        <pc:chgData name="Gogarten, J. Peter" userId="08c346f3-9f2a-4776-a6cf-add1e690cd47" providerId="ADAL" clId="{3A290272-42E6-C74F-ADA8-11ED54288B33}" dt="2023-10-23T16:43:20.748" v="0" actId="2696"/>
        <pc:sldMkLst>
          <pc:docMk/>
          <pc:sldMk cId="2398918588" sldId="596"/>
        </pc:sldMkLst>
      </pc:sldChg>
      <pc:sldChg chg="del">
        <pc:chgData name="Gogarten, J. Peter" userId="08c346f3-9f2a-4776-a6cf-add1e690cd47" providerId="ADAL" clId="{3A290272-42E6-C74F-ADA8-11ED54288B33}" dt="2023-10-23T16:43:20.748" v="0" actId="2696"/>
        <pc:sldMkLst>
          <pc:docMk/>
          <pc:sldMk cId="3247056327" sldId="597"/>
        </pc:sldMkLst>
      </pc:sldChg>
      <pc:sldChg chg="del">
        <pc:chgData name="Gogarten, J. Peter" userId="08c346f3-9f2a-4776-a6cf-add1e690cd47" providerId="ADAL" clId="{3A290272-42E6-C74F-ADA8-11ED54288B33}" dt="2023-10-23T16:43:20.748" v="0" actId="2696"/>
        <pc:sldMkLst>
          <pc:docMk/>
          <pc:sldMk cId="1755466016" sldId="598"/>
        </pc:sldMkLst>
      </pc:sldChg>
      <pc:sldChg chg="del">
        <pc:chgData name="Gogarten, J. Peter" userId="08c346f3-9f2a-4776-a6cf-add1e690cd47" providerId="ADAL" clId="{3A290272-42E6-C74F-ADA8-11ED54288B33}" dt="2023-10-23T16:43:20.748" v="0" actId="2696"/>
        <pc:sldMkLst>
          <pc:docMk/>
          <pc:sldMk cId="247090396" sldId="599"/>
        </pc:sldMkLst>
      </pc:sldChg>
      <pc:sldChg chg="del">
        <pc:chgData name="Gogarten, J. Peter" userId="08c346f3-9f2a-4776-a6cf-add1e690cd47" providerId="ADAL" clId="{3A290272-42E6-C74F-ADA8-11ED54288B33}" dt="2023-10-23T16:43:20.748" v="0" actId="2696"/>
        <pc:sldMkLst>
          <pc:docMk/>
          <pc:sldMk cId="1459258616" sldId="636"/>
        </pc:sldMkLst>
      </pc:sldChg>
      <pc:sldChg chg="del">
        <pc:chgData name="Gogarten, J. Peter" userId="08c346f3-9f2a-4776-a6cf-add1e690cd47" providerId="ADAL" clId="{3A290272-42E6-C74F-ADA8-11ED54288B33}" dt="2023-10-23T16:43:20.748" v="0" actId="2696"/>
        <pc:sldMkLst>
          <pc:docMk/>
          <pc:sldMk cId="1726222313" sldId="680"/>
        </pc:sldMkLst>
      </pc:sldChg>
      <pc:sldChg chg="del">
        <pc:chgData name="Gogarten, J. Peter" userId="08c346f3-9f2a-4776-a6cf-add1e690cd47" providerId="ADAL" clId="{3A290272-42E6-C74F-ADA8-11ED54288B33}" dt="2023-10-23T16:43:20.748" v="0" actId="2696"/>
        <pc:sldMkLst>
          <pc:docMk/>
          <pc:sldMk cId="1922857729" sldId="681"/>
        </pc:sldMkLst>
      </pc:sldChg>
      <pc:sldChg chg="del">
        <pc:chgData name="Gogarten, J. Peter" userId="08c346f3-9f2a-4776-a6cf-add1e690cd47" providerId="ADAL" clId="{3A290272-42E6-C74F-ADA8-11ED54288B33}" dt="2023-10-23T16:43:20.748" v="0" actId="2696"/>
        <pc:sldMkLst>
          <pc:docMk/>
          <pc:sldMk cId="1259825077" sldId="682"/>
        </pc:sldMkLst>
      </pc:sldChg>
      <pc:sldChg chg="del">
        <pc:chgData name="Gogarten, J. Peter" userId="08c346f3-9f2a-4776-a6cf-add1e690cd47" providerId="ADAL" clId="{3A290272-42E6-C74F-ADA8-11ED54288B33}" dt="2023-10-23T16:43:20.748" v="0" actId="2696"/>
        <pc:sldMkLst>
          <pc:docMk/>
          <pc:sldMk cId="4214363567" sldId="684"/>
        </pc:sldMkLst>
      </pc:sldChg>
      <pc:sldChg chg="del">
        <pc:chgData name="Gogarten, J. Peter" userId="08c346f3-9f2a-4776-a6cf-add1e690cd47" providerId="ADAL" clId="{3A290272-42E6-C74F-ADA8-11ED54288B33}" dt="2023-10-23T16:43:20.748" v="0" actId="2696"/>
        <pc:sldMkLst>
          <pc:docMk/>
          <pc:sldMk cId="18969022" sldId="685"/>
        </pc:sldMkLst>
      </pc:sldChg>
      <pc:sldChg chg="del">
        <pc:chgData name="Gogarten, J. Peter" userId="08c346f3-9f2a-4776-a6cf-add1e690cd47" providerId="ADAL" clId="{3A290272-42E6-C74F-ADA8-11ED54288B33}" dt="2023-10-23T16:43:20.748" v="0" actId="2696"/>
        <pc:sldMkLst>
          <pc:docMk/>
          <pc:sldMk cId="2550491434" sldId="686"/>
        </pc:sldMkLst>
      </pc:sldChg>
      <pc:sldChg chg="del">
        <pc:chgData name="Gogarten, J. Peter" userId="08c346f3-9f2a-4776-a6cf-add1e690cd47" providerId="ADAL" clId="{3A290272-42E6-C74F-ADA8-11ED54288B33}" dt="2023-10-23T16:43:20.748" v="0" actId="2696"/>
        <pc:sldMkLst>
          <pc:docMk/>
          <pc:sldMk cId="1346100090" sldId="687"/>
        </pc:sldMkLst>
      </pc:sldChg>
      <pc:sldChg chg="del">
        <pc:chgData name="Gogarten, J. Peter" userId="08c346f3-9f2a-4776-a6cf-add1e690cd47" providerId="ADAL" clId="{3A290272-42E6-C74F-ADA8-11ED54288B33}" dt="2023-10-23T16:43:20.748" v="0" actId="2696"/>
        <pc:sldMkLst>
          <pc:docMk/>
          <pc:sldMk cId="1222675441" sldId="688"/>
        </pc:sldMkLst>
      </pc:sldChg>
      <pc:sldChg chg="del">
        <pc:chgData name="Gogarten, J. Peter" userId="08c346f3-9f2a-4776-a6cf-add1e690cd47" providerId="ADAL" clId="{3A290272-42E6-C74F-ADA8-11ED54288B33}" dt="2023-10-23T16:43:20.748" v="0" actId="2696"/>
        <pc:sldMkLst>
          <pc:docMk/>
          <pc:sldMk cId="2469789112" sldId="689"/>
        </pc:sldMkLst>
      </pc:sldChg>
      <pc:sldChg chg="del">
        <pc:chgData name="Gogarten, J. Peter" userId="08c346f3-9f2a-4776-a6cf-add1e690cd47" providerId="ADAL" clId="{3A290272-42E6-C74F-ADA8-11ED54288B33}" dt="2023-10-23T16:43:20.748" v="0" actId="2696"/>
        <pc:sldMkLst>
          <pc:docMk/>
          <pc:sldMk cId="1245408898" sldId="694"/>
        </pc:sldMkLst>
      </pc:sldChg>
      <pc:sldChg chg="del">
        <pc:chgData name="Gogarten, J. Peter" userId="08c346f3-9f2a-4776-a6cf-add1e690cd47" providerId="ADAL" clId="{3A290272-42E6-C74F-ADA8-11ED54288B33}" dt="2023-10-23T16:43:20.748" v="0" actId="2696"/>
        <pc:sldMkLst>
          <pc:docMk/>
          <pc:sldMk cId="1668032445" sldId="696"/>
        </pc:sldMkLst>
      </pc:sldChg>
      <pc:sldChg chg="del">
        <pc:chgData name="Gogarten, J. Peter" userId="08c346f3-9f2a-4776-a6cf-add1e690cd47" providerId="ADAL" clId="{3A290272-42E6-C74F-ADA8-11ED54288B33}" dt="2023-10-23T16:43:20.748" v="0" actId="2696"/>
        <pc:sldMkLst>
          <pc:docMk/>
          <pc:sldMk cId="3200499582" sldId="706"/>
        </pc:sldMkLst>
      </pc:sldChg>
      <pc:sldChg chg="del">
        <pc:chgData name="Gogarten, J. Peter" userId="08c346f3-9f2a-4776-a6cf-add1e690cd47" providerId="ADAL" clId="{3A290272-42E6-C74F-ADA8-11ED54288B33}" dt="2023-10-23T16:43:20.748" v="0" actId="2696"/>
        <pc:sldMkLst>
          <pc:docMk/>
          <pc:sldMk cId="1168355214" sldId="707"/>
        </pc:sldMkLst>
      </pc:sldChg>
      <pc:sldChg chg="del">
        <pc:chgData name="Gogarten, J. Peter" userId="08c346f3-9f2a-4776-a6cf-add1e690cd47" providerId="ADAL" clId="{3A290272-42E6-C74F-ADA8-11ED54288B33}" dt="2023-10-23T16:43:20.748" v="0" actId="2696"/>
        <pc:sldMkLst>
          <pc:docMk/>
          <pc:sldMk cId="4048583342" sldId="715"/>
        </pc:sldMkLst>
      </pc:sldChg>
      <pc:sldChg chg="del">
        <pc:chgData name="Gogarten, J. Peter" userId="08c346f3-9f2a-4776-a6cf-add1e690cd47" providerId="ADAL" clId="{3A290272-42E6-C74F-ADA8-11ED54288B33}" dt="2023-10-23T16:43:20.748" v="0" actId="2696"/>
        <pc:sldMkLst>
          <pc:docMk/>
          <pc:sldMk cId="2531596092" sldId="716"/>
        </pc:sldMkLst>
      </pc:sldChg>
      <pc:sldChg chg="del">
        <pc:chgData name="Gogarten, J. Peter" userId="08c346f3-9f2a-4776-a6cf-add1e690cd47" providerId="ADAL" clId="{3A290272-42E6-C74F-ADA8-11ED54288B33}" dt="2023-10-23T16:43:20.748" v="0" actId="2696"/>
        <pc:sldMkLst>
          <pc:docMk/>
          <pc:sldMk cId="2315397691" sldId="717"/>
        </pc:sldMkLst>
      </pc:sldChg>
      <pc:sldChg chg="del">
        <pc:chgData name="Gogarten, J. Peter" userId="08c346f3-9f2a-4776-a6cf-add1e690cd47" providerId="ADAL" clId="{3A290272-42E6-C74F-ADA8-11ED54288B33}" dt="2023-10-23T16:43:20.748" v="0" actId="2696"/>
        <pc:sldMkLst>
          <pc:docMk/>
          <pc:sldMk cId="3206878221" sldId="720"/>
        </pc:sldMkLst>
      </pc:sldChg>
      <pc:sldChg chg="del">
        <pc:chgData name="Gogarten, J. Peter" userId="08c346f3-9f2a-4776-a6cf-add1e690cd47" providerId="ADAL" clId="{3A290272-42E6-C74F-ADA8-11ED54288B33}" dt="2023-10-23T16:43:20.748" v="0" actId="2696"/>
        <pc:sldMkLst>
          <pc:docMk/>
          <pc:sldMk cId="2359517666" sldId="723"/>
        </pc:sldMkLst>
      </pc:sldChg>
      <pc:sldChg chg="del">
        <pc:chgData name="Gogarten, J. Peter" userId="08c346f3-9f2a-4776-a6cf-add1e690cd47" providerId="ADAL" clId="{3A290272-42E6-C74F-ADA8-11ED54288B33}" dt="2023-10-23T16:43:20.748" v="0" actId="2696"/>
        <pc:sldMkLst>
          <pc:docMk/>
          <pc:sldMk cId="3663198546" sldId="725"/>
        </pc:sldMkLst>
      </pc:sldChg>
      <pc:sldChg chg="del">
        <pc:chgData name="Gogarten, J. Peter" userId="08c346f3-9f2a-4776-a6cf-add1e690cd47" providerId="ADAL" clId="{3A290272-42E6-C74F-ADA8-11ED54288B33}" dt="2023-10-23T16:43:20.748" v="0" actId="2696"/>
        <pc:sldMkLst>
          <pc:docMk/>
          <pc:sldMk cId="2446083843" sldId="728"/>
        </pc:sldMkLst>
      </pc:sldChg>
      <pc:sldChg chg="del">
        <pc:chgData name="Gogarten, J. Peter" userId="08c346f3-9f2a-4776-a6cf-add1e690cd47" providerId="ADAL" clId="{3A290272-42E6-C74F-ADA8-11ED54288B33}" dt="2023-10-23T16:43:20.748" v="0" actId="2696"/>
        <pc:sldMkLst>
          <pc:docMk/>
          <pc:sldMk cId="47676457" sldId="729"/>
        </pc:sldMkLst>
      </pc:sldChg>
      <pc:sldChg chg="del">
        <pc:chgData name="Gogarten, J. Peter" userId="08c346f3-9f2a-4776-a6cf-add1e690cd47" providerId="ADAL" clId="{3A290272-42E6-C74F-ADA8-11ED54288B33}" dt="2023-10-23T16:43:20.748" v="0" actId="2696"/>
        <pc:sldMkLst>
          <pc:docMk/>
          <pc:sldMk cId="1697093102" sldId="732"/>
        </pc:sldMkLst>
      </pc:sldChg>
      <pc:sldChg chg="del">
        <pc:chgData name="Gogarten, J. Peter" userId="08c346f3-9f2a-4776-a6cf-add1e690cd47" providerId="ADAL" clId="{3A290272-42E6-C74F-ADA8-11ED54288B33}" dt="2023-10-23T16:43:20.748" v="0" actId="2696"/>
        <pc:sldMkLst>
          <pc:docMk/>
          <pc:sldMk cId="2101609256" sldId="733"/>
        </pc:sldMkLst>
      </pc:sldChg>
      <pc:sldChg chg="del">
        <pc:chgData name="Gogarten, J. Peter" userId="08c346f3-9f2a-4776-a6cf-add1e690cd47" providerId="ADAL" clId="{3A290272-42E6-C74F-ADA8-11ED54288B33}" dt="2023-10-23T16:43:20.748" v="0" actId="2696"/>
        <pc:sldMkLst>
          <pc:docMk/>
          <pc:sldMk cId="178620267" sldId="734"/>
        </pc:sldMkLst>
      </pc:sldChg>
      <pc:sldChg chg="del">
        <pc:chgData name="Gogarten, J. Peter" userId="08c346f3-9f2a-4776-a6cf-add1e690cd47" providerId="ADAL" clId="{3A290272-42E6-C74F-ADA8-11ED54288B33}" dt="2023-10-23T16:43:20.748" v="0" actId="2696"/>
        <pc:sldMkLst>
          <pc:docMk/>
          <pc:sldMk cId="1208579358" sldId="736"/>
        </pc:sldMkLst>
      </pc:sldChg>
      <pc:sldChg chg="del">
        <pc:chgData name="Gogarten, J. Peter" userId="08c346f3-9f2a-4776-a6cf-add1e690cd47" providerId="ADAL" clId="{3A290272-42E6-C74F-ADA8-11ED54288B33}" dt="2023-10-23T16:43:20.748" v="0" actId="2696"/>
        <pc:sldMkLst>
          <pc:docMk/>
          <pc:sldMk cId="2231569423" sldId="737"/>
        </pc:sldMkLst>
      </pc:sldChg>
      <pc:sldChg chg="del">
        <pc:chgData name="Gogarten, J. Peter" userId="08c346f3-9f2a-4776-a6cf-add1e690cd47" providerId="ADAL" clId="{3A290272-42E6-C74F-ADA8-11ED54288B33}" dt="2023-10-23T16:43:20.748" v="0" actId="2696"/>
        <pc:sldMkLst>
          <pc:docMk/>
          <pc:sldMk cId="924774749" sldId="738"/>
        </pc:sldMkLst>
      </pc:sldChg>
      <pc:sldChg chg="del">
        <pc:chgData name="Gogarten, J. Peter" userId="08c346f3-9f2a-4776-a6cf-add1e690cd47" providerId="ADAL" clId="{3A290272-42E6-C74F-ADA8-11ED54288B33}" dt="2023-10-23T16:43:20.748" v="0" actId="2696"/>
        <pc:sldMkLst>
          <pc:docMk/>
          <pc:sldMk cId="3233580595" sldId="739"/>
        </pc:sldMkLst>
      </pc:sldChg>
      <pc:sldChg chg="del">
        <pc:chgData name="Gogarten, J. Peter" userId="08c346f3-9f2a-4776-a6cf-add1e690cd47" providerId="ADAL" clId="{3A290272-42E6-C74F-ADA8-11ED54288B33}" dt="2023-10-23T16:43:20.748" v="0" actId="2696"/>
        <pc:sldMkLst>
          <pc:docMk/>
          <pc:sldMk cId="604568619" sldId="740"/>
        </pc:sldMkLst>
      </pc:sldChg>
      <pc:sldChg chg="del">
        <pc:chgData name="Gogarten, J. Peter" userId="08c346f3-9f2a-4776-a6cf-add1e690cd47" providerId="ADAL" clId="{3A290272-42E6-C74F-ADA8-11ED54288B33}" dt="2023-10-23T16:43:20.748" v="0" actId="2696"/>
        <pc:sldMkLst>
          <pc:docMk/>
          <pc:sldMk cId="2430816555" sldId="741"/>
        </pc:sldMkLst>
      </pc:sldChg>
      <pc:sldChg chg="del">
        <pc:chgData name="Gogarten, J. Peter" userId="08c346f3-9f2a-4776-a6cf-add1e690cd47" providerId="ADAL" clId="{3A290272-42E6-C74F-ADA8-11ED54288B33}" dt="2023-10-23T16:43:20.748" v="0" actId="2696"/>
        <pc:sldMkLst>
          <pc:docMk/>
          <pc:sldMk cId="3612218901" sldId="742"/>
        </pc:sldMkLst>
      </pc:sldChg>
      <pc:sldChg chg="del">
        <pc:chgData name="Gogarten, J. Peter" userId="08c346f3-9f2a-4776-a6cf-add1e690cd47" providerId="ADAL" clId="{3A290272-42E6-C74F-ADA8-11ED54288B33}" dt="2023-10-23T16:43:20.748" v="0" actId="2696"/>
        <pc:sldMkLst>
          <pc:docMk/>
          <pc:sldMk cId="1849390889" sldId="743"/>
        </pc:sldMkLst>
      </pc:sldChg>
      <pc:sldChg chg="del">
        <pc:chgData name="Gogarten, J. Peter" userId="08c346f3-9f2a-4776-a6cf-add1e690cd47" providerId="ADAL" clId="{3A290272-42E6-C74F-ADA8-11ED54288B33}" dt="2023-10-23T16:43:20.748" v="0" actId="2696"/>
        <pc:sldMkLst>
          <pc:docMk/>
          <pc:sldMk cId="2793656410" sldId="744"/>
        </pc:sldMkLst>
      </pc:sldChg>
      <pc:sldChg chg="del">
        <pc:chgData name="Gogarten, J. Peter" userId="08c346f3-9f2a-4776-a6cf-add1e690cd47" providerId="ADAL" clId="{3A290272-42E6-C74F-ADA8-11ED54288B33}" dt="2023-10-23T16:43:20.748" v="0" actId="2696"/>
        <pc:sldMkLst>
          <pc:docMk/>
          <pc:sldMk cId="2067386983" sldId="745"/>
        </pc:sldMkLst>
      </pc:sldChg>
      <pc:sldChg chg="del">
        <pc:chgData name="Gogarten, J. Peter" userId="08c346f3-9f2a-4776-a6cf-add1e690cd47" providerId="ADAL" clId="{3A290272-42E6-C74F-ADA8-11ED54288B33}" dt="2023-10-23T16:43:20.748" v="0" actId="2696"/>
        <pc:sldMkLst>
          <pc:docMk/>
          <pc:sldMk cId="2514703621" sldId="746"/>
        </pc:sldMkLst>
      </pc:sldChg>
      <pc:sldChg chg="del">
        <pc:chgData name="Gogarten, J. Peter" userId="08c346f3-9f2a-4776-a6cf-add1e690cd47" providerId="ADAL" clId="{3A290272-42E6-C74F-ADA8-11ED54288B33}" dt="2023-10-23T16:43:20.748" v="0" actId="2696"/>
        <pc:sldMkLst>
          <pc:docMk/>
          <pc:sldMk cId="2773202007" sldId="749"/>
        </pc:sldMkLst>
      </pc:sldChg>
      <pc:sldChg chg="del">
        <pc:chgData name="Gogarten, J. Peter" userId="08c346f3-9f2a-4776-a6cf-add1e690cd47" providerId="ADAL" clId="{3A290272-42E6-C74F-ADA8-11ED54288B33}" dt="2023-10-23T16:43:20.748" v="0" actId="2696"/>
        <pc:sldMkLst>
          <pc:docMk/>
          <pc:sldMk cId="652646136" sldId="750"/>
        </pc:sldMkLst>
      </pc:sldChg>
      <pc:sldChg chg="del">
        <pc:chgData name="Gogarten, J. Peter" userId="08c346f3-9f2a-4776-a6cf-add1e690cd47" providerId="ADAL" clId="{3A290272-42E6-C74F-ADA8-11ED54288B33}" dt="2023-10-23T16:43:20.748" v="0" actId="2696"/>
        <pc:sldMkLst>
          <pc:docMk/>
          <pc:sldMk cId="1765946915" sldId="755"/>
        </pc:sldMkLst>
      </pc:sldChg>
      <pc:sldChg chg="del">
        <pc:chgData name="Gogarten, J. Peter" userId="08c346f3-9f2a-4776-a6cf-add1e690cd47" providerId="ADAL" clId="{3A290272-42E6-C74F-ADA8-11ED54288B33}" dt="2023-10-23T16:43:20.748" v="0" actId="2696"/>
        <pc:sldMkLst>
          <pc:docMk/>
          <pc:sldMk cId="778414380" sldId="760"/>
        </pc:sldMkLst>
      </pc:sldChg>
      <pc:sldChg chg="del">
        <pc:chgData name="Gogarten, J. Peter" userId="08c346f3-9f2a-4776-a6cf-add1e690cd47" providerId="ADAL" clId="{3A290272-42E6-C74F-ADA8-11ED54288B33}" dt="2023-10-23T16:43:20.748" v="0" actId="2696"/>
        <pc:sldMkLst>
          <pc:docMk/>
          <pc:sldMk cId="1212349765" sldId="767"/>
        </pc:sldMkLst>
      </pc:sldChg>
      <pc:sldChg chg="del">
        <pc:chgData name="Gogarten, J. Peter" userId="08c346f3-9f2a-4776-a6cf-add1e690cd47" providerId="ADAL" clId="{3A290272-42E6-C74F-ADA8-11ED54288B33}" dt="2023-10-23T16:43:20.748" v="0" actId="2696"/>
        <pc:sldMkLst>
          <pc:docMk/>
          <pc:sldMk cId="4115214604" sldId="768"/>
        </pc:sldMkLst>
      </pc:sldChg>
      <pc:sldChg chg="del">
        <pc:chgData name="Gogarten, J. Peter" userId="08c346f3-9f2a-4776-a6cf-add1e690cd47" providerId="ADAL" clId="{3A290272-42E6-C74F-ADA8-11ED54288B33}" dt="2023-10-23T16:43:20.748" v="0" actId="2696"/>
        <pc:sldMkLst>
          <pc:docMk/>
          <pc:sldMk cId="1360853068" sldId="769"/>
        </pc:sldMkLst>
      </pc:sldChg>
      <pc:sldChg chg="del">
        <pc:chgData name="Gogarten, J. Peter" userId="08c346f3-9f2a-4776-a6cf-add1e690cd47" providerId="ADAL" clId="{3A290272-42E6-C74F-ADA8-11ED54288B33}" dt="2023-10-23T16:43:20.748" v="0" actId="2696"/>
        <pc:sldMkLst>
          <pc:docMk/>
          <pc:sldMk cId="3085262225" sldId="770"/>
        </pc:sldMkLst>
      </pc:sldChg>
      <pc:sldChg chg="del">
        <pc:chgData name="Gogarten, J. Peter" userId="08c346f3-9f2a-4776-a6cf-add1e690cd47" providerId="ADAL" clId="{3A290272-42E6-C74F-ADA8-11ED54288B33}" dt="2023-10-23T16:43:20.748" v="0" actId="2696"/>
        <pc:sldMkLst>
          <pc:docMk/>
          <pc:sldMk cId="1632103395" sldId="771"/>
        </pc:sldMkLst>
      </pc:sldChg>
      <pc:sldChg chg="del">
        <pc:chgData name="Gogarten, J. Peter" userId="08c346f3-9f2a-4776-a6cf-add1e690cd47" providerId="ADAL" clId="{3A290272-42E6-C74F-ADA8-11ED54288B33}" dt="2023-10-23T16:43:20.748" v="0" actId="2696"/>
        <pc:sldMkLst>
          <pc:docMk/>
          <pc:sldMk cId="3858757127" sldId="772"/>
        </pc:sldMkLst>
      </pc:sldChg>
      <pc:sldChg chg="del">
        <pc:chgData name="Gogarten, J. Peter" userId="08c346f3-9f2a-4776-a6cf-add1e690cd47" providerId="ADAL" clId="{3A290272-42E6-C74F-ADA8-11ED54288B33}" dt="2023-10-23T16:43:20.748" v="0" actId="2696"/>
        <pc:sldMkLst>
          <pc:docMk/>
          <pc:sldMk cId="4240631870" sldId="773"/>
        </pc:sldMkLst>
      </pc:sldChg>
      <pc:sldChg chg="del">
        <pc:chgData name="Gogarten, J. Peter" userId="08c346f3-9f2a-4776-a6cf-add1e690cd47" providerId="ADAL" clId="{3A290272-42E6-C74F-ADA8-11ED54288B33}" dt="2023-10-23T16:43:20.748" v="0" actId="2696"/>
        <pc:sldMkLst>
          <pc:docMk/>
          <pc:sldMk cId="2563044509" sldId="781"/>
        </pc:sldMkLst>
      </pc:sldChg>
      <pc:sldChg chg="del">
        <pc:chgData name="Gogarten, J. Peter" userId="08c346f3-9f2a-4776-a6cf-add1e690cd47" providerId="ADAL" clId="{3A290272-42E6-C74F-ADA8-11ED54288B33}" dt="2023-10-23T16:43:20.748" v="0" actId="2696"/>
        <pc:sldMkLst>
          <pc:docMk/>
          <pc:sldMk cId="2002385666" sldId="782"/>
        </pc:sldMkLst>
      </pc:sldChg>
      <pc:sldChg chg="del">
        <pc:chgData name="Gogarten, J. Peter" userId="08c346f3-9f2a-4776-a6cf-add1e690cd47" providerId="ADAL" clId="{3A290272-42E6-C74F-ADA8-11ED54288B33}" dt="2023-10-23T16:43:20.748" v="0" actId="2696"/>
        <pc:sldMkLst>
          <pc:docMk/>
          <pc:sldMk cId="2418996333" sldId="783"/>
        </pc:sldMkLst>
      </pc:sldChg>
      <pc:sldChg chg="del">
        <pc:chgData name="Gogarten, J. Peter" userId="08c346f3-9f2a-4776-a6cf-add1e690cd47" providerId="ADAL" clId="{3A290272-42E6-C74F-ADA8-11ED54288B33}" dt="2023-10-23T16:43:20.748" v="0" actId="2696"/>
        <pc:sldMkLst>
          <pc:docMk/>
          <pc:sldMk cId="193665780" sldId="784"/>
        </pc:sldMkLst>
      </pc:sldChg>
      <pc:sldChg chg="del">
        <pc:chgData name="Gogarten, J. Peter" userId="08c346f3-9f2a-4776-a6cf-add1e690cd47" providerId="ADAL" clId="{3A290272-42E6-C74F-ADA8-11ED54288B33}" dt="2023-10-23T16:43:20.748" v="0" actId="2696"/>
        <pc:sldMkLst>
          <pc:docMk/>
          <pc:sldMk cId="4208030018" sldId="785"/>
        </pc:sldMkLst>
      </pc:sldChg>
      <pc:sldChg chg="del">
        <pc:chgData name="Gogarten, J. Peter" userId="08c346f3-9f2a-4776-a6cf-add1e690cd47" providerId="ADAL" clId="{3A290272-42E6-C74F-ADA8-11ED54288B33}" dt="2023-10-23T16:43:20.748" v="0" actId="2696"/>
        <pc:sldMkLst>
          <pc:docMk/>
          <pc:sldMk cId="3497856125" sldId="786"/>
        </pc:sldMkLst>
      </pc:sldChg>
      <pc:sldChg chg="del">
        <pc:chgData name="Gogarten, J. Peter" userId="08c346f3-9f2a-4776-a6cf-add1e690cd47" providerId="ADAL" clId="{3A290272-42E6-C74F-ADA8-11ED54288B33}" dt="2023-10-23T16:43:20.748" v="0" actId="2696"/>
        <pc:sldMkLst>
          <pc:docMk/>
          <pc:sldMk cId="157740257" sldId="787"/>
        </pc:sldMkLst>
      </pc:sldChg>
      <pc:sldChg chg="del">
        <pc:chgData name="Gogarten, J. Peter" userId="08c346f3-9f2a-4776-a6cf-add1e690cd47" providerId="ADAL" clId="{3A290272-42E6-C74F-ADA8-11ED54288B33}" dt="2023-10-23T16:43:20.748" v="0" actId="2696"/>
        <pc:sldMkLst>
          <pc:docMk/>
          <pc:sldMk cId="369402836" sldId="788"/>
        </pc:sldMkLst>
      </pc:sldChg>
      <pc:sldChg chg="del">
        <pc:chgData name="Gogarten, J. Peter" userId="08c346f3-9f2a-4776-a6cf-add1e690cd47" providerId="ADAL" clId="{3A290272-42E6-C74F-ADA8-11ED54288B33}" dt="2023-10-23T16:43:20.748" v="0" actId="2696"/>
        <pc:sldMkLst>
          <pc:docMk/>
          <pc:sldMk cId="16976463" sldId="789"/>
        </pc:sldMkLst>
      </pc:sldChg>
      <pc:sldMasterChg chg="del delSldLayout">
        <pc:chgData name="Gogarten, J. Peter" userId="08c346f3-9f2a-4776-a6cf-add1e690cd47" providerId="ADAL" clId="{3A290272-42E6-C74F-ADA8-11ED54288B33}" dt="2023-10-23T16:43:20.748" v="0" actId="2696"/>
        <pc:sldMasterMkLst>
          <pc:docMk/>
          <pc:sldMasterMk cId="3621402183" sldId="2147484989"/>
        </pc:sldMasterMkLst>
        <pc:sldLayoutChg chg="del">
          <pc:chgData name="Gogarten, J. Peter" userId="08c346f3-9f2a-4776-a6cf-add1e690cd47" providerId="ADAL" clId="{3A290272-42E6-C74F-ADA8-11ED54288B33}" dt="2023-10-23T16:43:20.748" v="0" actId="2696"/>
          <pc:sldLayoutMkLst>
            <pc:docMk/>
            <pc:sldMasterMk cId="3621402183" sldId="2147484989"/>
            <pc:sldLayoutMk cId="2718656615" sldId="2147484990"/>
          </pc:sldLayoutMkLst>
        </pc:sldLayoutChg>
        <pc:sldLayoutChg chg="del">
          <pc:chgData name="Gogarten, J. Peter" userId="08c346f3-9f2a-4776-a6cf-add1e690cd47" providerId="ADAL" clId="{3A290272-42E6-C74F-ADA8-11ED54288B33}" dt="2023-10-23T16:43:20.748" v="0" actId="2696"/>
          <pc:sldLayoutMkLst>
            <pc:docMk/>
            <pc:sldMasterMk cId="3621402183" sldId="2147484989"/>
            <pc:sldLayoutMk cId="2664752648" sldId="2147484991"/>
          </pc:sldLayoutMkLst>
        </pc:sldLayoutChg>
        <pc:sldLayoutChg chg="del">
          <pc:chgData name="Gogarten, J. Peter" userId="08c346f3-9f2a-4776-a6cf-add1e690cd47" providerId="ADAL" clId="{3A290272-42E6-C74F-ADA8-11ED54288B33}" dt="2023-10-23T16:43:20.748" v="0" actId="2696"/>
          <pc:sldLayoutMkLst>
            <pc:docMk/>
            <pc:sldMasterMk cId="3621402183" sldId="2147484989"/>
            <pc:sldLayoutMk cId="3395391331" sldId="2147484992"/>
          </pc:sldLayoutMkLst>
        </pc:sldLayoutChg>
        <pc:sldLayoutChg chg="del">
          <pc:chgData name="Gogarten, J. Peter" userId="08c346f3-9f2a-4776-a6cf-add1e690cd47" providerId="ADAL" clId="{3A290272-42E6-C74F-ADA8-11ED54288B33}" dt="2023-10-23T16:43:20.748" v="0" actId="2696"/>
          <pc:sldLayoutMkLst>
            <pc:docMk/>
            <pc:sldMasterMk cId="3621402183" sldId="2147484989"/>
            <pc:sldLayoutMk cId="3974201746" sldId="2147484993"/>
          </pc:sldLayoutMkLst>
        </pc:sldLayoutChg>
        <pc:sldLayoutChg chg="del">
          <pc:chgData name="Gogarten, J. Peter" userId="08c346f3-9f2a-4776-a6cf-add1e690cd47" providerId="ADAL" clId="{3A290272-42E6-C74F-ADA8-11ED54288B33}" dt="2023-10-23T16:43:20.748" v="0" actId="2696"/>
          <pc:sldLayoutMkLst>
            <pc:docMk/>
            <pc:sldMasterMk cId="3621402183" sldId="2147484989"/>
            <pc:sldLayoutMk cId="3624364102" sldId="2147484994"/>
          </pc:sldLayoutMkLst>
        </pc:sldLayoutChg>
        <pc:sldLayoutChg chg="del">
          <pc:chgData name="Gogarten, J. Peter" userId="08c346f3-9f2a-4776-a6cf-add1e690cd47" providerId="ADAL" clId="{3A290272-42E6-C74F-ADA8-11ED54288B33}" dt="2023-10-23T16:43:20.748" v="0" actId="2696"/>
          <pc:sldLayoutMkLst>
            <pc:docMk/>
            <pc:sldMasterMk cId="3621402183" sldId="2147484989"/>
            <pc:sldLayoutMk cId="3290911500" sldId="2147484995"/>
          </pc:sldLayoutMkLst>
        </pc:sldLayoutChg>
        <pc:sldLayoutChg chg="del">
          <pc:chgData name="Gogarten, J. Peter" userId="08c346f3-9f2a-4776-a6cf-add1e690cd47" providerId="ADAL" clId="{3A290272-42E6-C74F-ADA8-11ED54288B33}" dt="2023-10-23T16:43:20.748" v="0" actId="2696"/>
          <pc:sldLayoutMkLst>
            <pc:docMk/>
            <pc:sldMasterMk cId="3621402183" sldId="2147484989"/>
            <pc:sldLayoutMk cId="2800822762" sldId="2147484996"/>
          </pc:sldLayoutMkLst>
        </pc:sldLayoutChg>
        <pc:sldLayoutChg chg="del">
          <pc:chgData name="Gogarten, J. Peter" userId="08c346f3-9f2a-4776-a6cf-add1e690cd47" providerId="ADAL" clId="{3A290272-42E6-C74F-ADA8-11ED54288B33}" dt="2023-10-23T16:43:20.748" v="0" actId="2696"/>
          <pc:sldLayoutMkLst>
            <pc:docMk/>
            <pc:sldMasterMk cId="3621402183" sldId="2147484989"/>
            <pc:sldLayoutMk cId="3572233645" sldId="2147484997"/>
          </pc:sldLayoutMkLst>
        </pc:sldLayoutChg>
        <pc:sldLayoutChg chg="del">
          <pc:chgData name="Gogarten, J. Peter" userId="08c346f3-9f2a-4776-a6cf-add1e690cd47" providerId="ADAL" clId="{3A290272-42E6-C74F-ADA8-11ED54288B33}" dt="2023-10-23T16:43:20.748" v="0" actId="2696"/>
          <pc:sldLayoutMkLst>
            <pc:docMk/>
            <pc:sldMasterMk cId="3621402183" sldId="2147484989"/>
            <pc:sldLayoutMk cId="3963331673" sldId="2147484998"/>
          </pc:sldLayoutMkLst>
        </pc:sldLayoutChg>
        <pc:sldLayoutChg chg="del">
          <pc:chgData name="Gogarten, J. Peter" userId="08c346f3-9f2a-4776-a6cf-add1e690cd47" providerId="ADAL" clId="{3A290272-42E6-C74F-ADA8-11ED54288B33}" dt="2023-10-23T16:43:20.748" v="0" actId="2696"/>
          <pc:sldLayoutMkLst>
            <pc:docMk/>
            <pc:sldMasterMk cId="3621402183" sldId="2147484989"/>
            <pc:sldLayoutMk cId="3687111796" sldId="2147484999"/>
          </pc:sldLayoutMkLst>
        </pc:sldLayoutChg>
        <pc:sldLayoutChg chg="del">
          <pc:chgData name="Gogarten, J. Peter" userId="08c346f3-9f2a-4776-a6cf-add1e690cd47" providerId="ADAL" clId="{3A290272-42E6-C74F-ADA8-11ED54288B33}" dt="2023-10-23T16:43:20.748" v="0" actId="2696"/>
          <pc:sldLayoutMkLst>
            <pc:docMk/>
            <pc:sldMasterMk cId="3621402183" sldId="2147484989"/>
            <pc:sldLayoutMk cId="598327328" sldId="2147485000"/>
          </pc:sldLayoutMkLst>
        </pc:sldLayoutChg>
      </pc:sldMasterChg>
      <pc:sldMasterChg chg="del delSldLayout">
        <pc:chgData name="Gogarten, J. Peter" userId="08c346f3-9f2a-4776-a6cf-add1e690cd47" providerId="ADAL" clId="{3A290272-42E6-C74F-ADA8-11ED54288B33}" dt="2023-10-23T16:43:20.748" v="0" actId="2696"/>
        <pc:sldMasterMkLst>
          <pc:docMk/>
          <pc:sldMasterMk cId="216875427" sldId="2147485001"/>
        </pc:sldMasterMkLst>
        <pc:sldLayoutChg chg="del">
          <pc:chgData name="Gogarten, J. Peter" userId="08c346f3-9f2a-4776-a6cf-add1e690cd47" providerId="ADAL" clId="{3A290272-42E6-C74F-ADA8-11ED54288B33}" dt="2023-10-23T16:43:20.748" v="0" actId="2696"/>
          <pc:sldLayoutMkLst>
            <pc:docMk/>
            <pc:sldMasterMk cId="216875427" sldId="2147485001"/>
            <pc:sldLayoutMk cId="2904714456" sldId="2147485002"/>
          </pc:sldLayoutMkLst>
        </pc:sldLayoutChg>
        <pc:sldLayoutChg chg="del">
          <pc:chgData name="Gogarten, J. Peter" userId="08c346f3-9f2a-4776-a6cf-add1e690cd47" providerId="ADAL" clId="{3A290272-42E6-C74F-ADA8-11ED54288B33}" dt="2023-10-23T16:43:20.748" v="0" actId="2696"/>
          <pc:sldLayoutMkLst>
            <pc:docMk/>
            <pc:sldMasterMk cId="216875427" sldId="2147485001"/>
            <pc:sldLayoutMk cId="563406862" sldId="2147485003"/>
          </pc:sldLayoutMkLst>
        </pc:sldLayoutChg>
      </pc:sldMasterChg>
      <pc:sldMasterChg chg="del delSldLayout">
        <pc:chgData name="Gogarten, J. Peter" userId="08c346f3-9f2a-4776-a6cf-add1e690cd47" providerId="ADAL" clId="{3A290272-42E6-C74F-ADA8-11ED54288B33}" dt="2023-10-23T16:43:20.748" v="0" actId="2696"/>
        <pc:sldMasterMkLst>
          <pc:docMk/>
          <pc:sldMasterMk cId="832777922" sldId="2147485004"/>
        </pc:sldMasterMkLst>
        <pc:sldLayoutChg chg="del">
          <pc:chgData name="Gogarten, J. Peter" userId="08c346f3-9f2a-4776-a6cf-add1e690cd47" providerId="ADAL" clId="{3A290272-42E6-C74F-ADA8-11ED54288B33}" dt="2023-10-23T16:43:20.748" v="0" actId="2696"/>
          <pc:sldLayoutMkLst>
            <pc:docMk/>
            <pc:sldMasterMk cId="832777922" sldId="2147485004"/>
            <pc:sldLayoutMk cId="55224094" sldId="2147485005"/>
          </pc:sldLayoutMkLst>
        </pc:sldLayoutChg>
        <pc:sldLayoutChg chg="del">
          <pc:chgData name="Gogarten, J. Peter" userId="08c346f3-9f2a-4776-a6cf-add1e690cd47" providerId="ADAL" clId="{3A290272-42E6-C74F-ADA8-11ED54288B33}" dt="2023-10-23T16:43:20.748" v="0" actId="2696"/>
          <pc:sldLayoutMkLst>
            <pc:docMk/>
            <pc:sldMasterMk cId="832777922" sldId="2147485004"/>
            <pc:sldLayoutMk cId="1959555131" sldId="2147485006"/>
          </pc:sldLayoutMkLst>
        </pc:sldLayoutChg>
        <pc:sldLayoutChg chg="del">
          <pc:chgData name="Gogarten, J. Peter" userId="08c346f3-9f2a-4776-a6cf-add1e690cd47" providerId="ADAL" clId="{3A290272-42E6-C74F-ADA8-11ED54288B33}" dt="2023-10-23T16:43:20.748" v="0" actId="2696"/>
          <pc:sldLayoutMkLst>
            <pc:docMk/>
            <pc:sldMasterMk cId="832777922" sldId="2147485004"/>
            <pc:sldLayoutMk cId="2965817587" sldId="2147485007"/>
          </pc:sldLayoutMkLst>
        </pc:sldLayoutChg>
        <pc:sldLayoutChg chg="del">
          <pc:chgData name="Gogarten, J. Peter" userId="08c346f3-9f2a-4776-a6cf-add1e690cd47" providerId="ADAL" clId="{3A290272-42E6-C74F-ADA8-11ED54288B33}" dt="2023-10-23T16:43:20.748" v="0" actId="2696"/>
          <pc:sldLayoutMkLst>
            <pc:docMk/>
            <pc:sldMasterMk cId="832777922" sldId="2147485004"/>
            <pc:sldLayoutMk cId="254161411" sldId="2147485008"/>
          </pc:sldLayoutMkLst>
        </pc:sldLayoutChg>
        <pc:sldLayoutChg chg="del">
          <pc:chgData name="Gogarten, J. Peter" userId="08c346f3-9f2a-4776-a6cf-add1e690cd47" providerId="ADAL" clId="{3A290272-42E6-C74F-ADA8-11ED54288B33}" dt="2023-10-23T16:43:20.748" v="0" actId="2696"/>
          <pc:sldLayoutMkLst>
            <pc:docMk/>
            <pc:sldMasterMk cId="832777922" sldId="2147485004"/>
            <pc:sldLayoutMk cId="1162984822" sldId="2147485009"/>
          </pc:sldLayoutMkLst>
        </pc:sldLayoutChg>
        <pc:sldLayoutChg chg="del">
          <pc:chgData name="Gogarten, J. Peter" userId="08c346f3-9f2a-4776-a6cf-add1e690cd47" providerId="ADAL" clId="{3A290272-42E6-C74F-ADA8-11ED54288B33}" dt="2023-10-23T16:43:20.748" v="0" actId="2696"/>
          <pc:sldLayoutMkLst>
            <pc:docMk/>
            <pc:sldMasterMk cId="832777922" sldId="2147485004"/>
            <pc:sldLayoutMk cId="1768443114" sldId="2147485010"/>
          </pc:sldLayoutMkLst>
        </pc:sldLayoutChg>
        <pc:sldLayoutChg chg="del">
          <pc:chgData name="Gogarten, J. Peter" userId="08c346f3-9f2a-4776-a6cf-add1e690cd47" providerId="ADAL" clId="{3A290272-42E6-C74F-ADA8-11ED54288B33}" dt="2023-10-23T16:43:20.748" v="0" actId="2696"/>
          <pc:sldLayoutMkLst>
            <pc:docMk/>
            <pc:sldMasterMk cId="832777922" sldId="2147485004"/>
            <pc:sldLayoutMk cId="2356223965" sldId="2147485011"/>
          </pc:sldLayoutMkLst>
        </pc:sldLayoutChg>
        <pc:sldLayoutChg chg="del">
          <pc:chgData name="Gogarten, J. Peter" userId="08c346f3-9f2a-4776-a6cf-add1e690cd47" providerId="ADAL" clId="{3A290272-42E6-C74F-ADA8-11ED54288B33}" dt="2023-10-23T16:43:20.748" v="0" actId="2696"/>
          <pc:sldLayoutMkLst>
            <pc:docMk/>
            <pc:sldMasterMk cId="832777922" sldId="2147485004"/>
            <pc:sldLayoutMk cId="3082193099" sldId="2147485012"/>
          </pc:sldLayoutMkLst>
        </pc:sldLayoutChg>
        <pc:sldLayoutChg chg="del">
          <pc:chgData name="Gogarten, J. Peter" userId="08c346f3-9f2a-4776-a6cf-add1e690cd47" providerId="ADAL" clId="{3A290272-42E6-C74F-ADA8-11ED54288B33}" dt="2023-10-23T16:43:20.748" v="0" actId="2696"/>
          <pc:sldLayoutMkLst>
            <pc:docMk/>
            <pc:sldMasterMk cId="832777922" sldId="2147485004"/>
            <pc:sldLayoutMk cId="760101874" sldId="2147485013"/>
          </pc:sldLayoutMkLst>
        </pc:sldLayoutChg>
        <pc:sldLayoutChg chg="del">
          <pc:chgData name="Gogarten, J. Peter" userId="08c346f3-9f2a-4776-a6cf-add1e690cd47" providerId="ADAL" clId="{3A290272-42E6-C74F-ADA8-11ED54288B33}" dt="2023-10-23T16:43:20.748" v="0" actId="2696"/>
          <pc:sldLayoutMkLst>
            <pc:docMk/>
            <pc:sldMasterMk cId="832777922" sldId="2147485004"/>
            <pc:sldLayoutMk cId="433643770" sldId="2147485014"/>
          </pc:sldLayoutMkLst>
        </pc:sldLayoutChg>
        <pc:sldLayoutChg chg="del">
          <pc:chgData name="Gogarten, J. Peter" userId="08c346f3-9f2a-4776-a6cf-add1e690cd47" providerId="ADAL" clId="{3A290272-42E6-C74F-ADA8-11ED54288B33}" dt="2023-10-23T16:43:20.748" v="0" actId="2696"/>
          <pc:sldLayoutMkLst>
            <pc:docMk/>
            <pc:sldMasterMk cId="832777922" sldId="2147485004"/>
            <pc:sldLayoutMk cId="3385463292" sldId="2147485015"/>
          </pc:sldLayoutMkLst>
        </pc:sldLayoutChg>
      </pc:sldMasterChg>
      <pc:sldMasterChg chg="delSldLayout">
        <pc:chgData name="Gogarten, J. Peter" userId="08c346f3-9f2a-4776-a6cf-add1e690cd47" providerId="ADAL" clId="{3A290272-42E6-C74F-ADA8-11ED54288B33}" dt="2023-10-23T16:43:20.748" v="0" actId="2696"/>
        <pc:sldMasterMkLst>
          <pc:docMk/>
          <pc:sldMasterMk cId="1366036933" sldId="2147485016"/>
        </pc:sldMasterMkLst>
        <pc:sldLayoutChg chg="del">
          <pc:chgData name="Gogarten, J. Peter" userId="08c346f3-9f2a-4776-a6cf-add1e690cd47" providerId="ADAL" clId="{3A290272-42E6-C74F-ADA8-11ED54288B33}" dt="2023-10-23T16:43:20.748" v="0" actId="2696"/>
          <pc:sldLayoutMkLst>
            <pc:docMk/>
            <pc:sldMasterMk cId="1366036933" sldId="2147485016"/>
            <pc:sldLayoutMk cId="4188613909" sldId="2147485028"/>
          </pc:sldLayoutMkLst>
        </pc:sldLayoutChg>
      </pc:sldMasterChg>
    </pc:docChg>
  </pc:docChgLst>
  <pc:docChgLst>
    <pc:chgData name="Gogarten, J. Peter" userId="S::gogarten@uconn.edu::08c346f3-9f2a-4776-a6cf-add1e690cd47" providerId="AD" clId="Web-{CA6243D3-61D3-CFD5-B0FE-64CF4B7CB0A9}"/>
    <pc:docChg chg="addSld delSld">
      <pc:chgData name="Gogarten, J. Peter" userId="S::gogarten@uconn.edu::08c346f3-9f2a-4776-a6cf-add1e690cd47" providerId="AD" clId="Web-{CA6243D3-61D3-CFD5-B0FE-64CF4B7CB0A9}" dt="2023-10-23T16:31:23.102" v="25"/>
      <pc:docMkLst>
        <pc:docMk/>
      </pc:docMkLst>
      <pc:sldChg chg="add del">
        <pc:chgData name="Gogarten, J. Peter" userId="S::gogarten@uconn.edu::08c346f3-9f2a-4776-a6cf-add1e690cd47" providerId="AD" clId="Web-{CA6243D3-61D3-CFD5-B0FE-64CF4B7CB0A9}" dt="2023-10-23T16:31:15.070" v="15"/>
        <pc:sldMkLst>
          <pc:docMk/>
          <pc:sldMk cId="366507082" sldId="448"/>
        </pc:sldMkLst>
      </pc:sldChg>
      <pc:sldChg chg="add del">
        <pc:chgData name="Gogarten, J. Peter" userId="S::gogarten@uconn.edu::08c346f3-9f2a-4776-a6cf-add1e690cd47" providerId="AD" clId="Web-{CA6243D3-61D3-CFD5-B0FE-64CF4B7CB0A9}" dt="2023-10-23T16:31:15.539" v="16"/>
        <pc:sldMkLst>
          <pc:docMk/>
          <pc:sldMk cId="1531039395" sldId="449"/>
        </pc:sldMkLst>
      </pc:sldChg>
      <pc:sldChg chg="add del">
        <pc:chgData name="Gogarten, J. Peter" userId="S::gogarten@uconn.edu::08c346f3-9f2a-4776-a6cf-add1e690cd47" providerId="AD" clId="Web-{CA6243D3-61D3-CFD5-B0FE-64CF4B7CB0A9}" dt="2023-10-23T16:31:15.836" v="17"/>
        <pc:sldMkLst>
          <pc:docMk/>
          <pc:sldMk cId="2273921722" sldId="450"/>
        </pc:sldMkLst>
      </pc:sldChg>
      <pc:sldChg chg="add del">
        <pc:chgData name="Gogarten, J. Peter" userId="S::gogarten@uconn.edu::08c346f3-9f2a-4776-a6cf-add1e690cd47" providerId="AD" clId="Web-{CA6243D3-61D3-CFD5-B0FE-64CF4B7CB0A9}" dt="2023-10-23T16:31:16.398" v="18"/>
        <pc:sldMkLst>
          <pc:docMk/>
          <pc:sldMk cId="844022203" sldId="451"/>
        </pc:sldMkLst>
      </pc:sldChg>
      <pc:sldChg chg="add del">
        <pc:chgData name="Gogarten, J. Peter" userId="S::gogarten@uconn.edu::08c346f3-9f2a-4776-a6cf-add1e690cd47" providerId="AD" clId="Web-{CA6243D3-61D3-CFD5-B0FE-64CF4B7CB0A9}" dt="2023-10-23T16:31:16.680" v="19"/>
        <pc:sldMkLst>
          <pc:docMk/>
          <pc:sldMk cId="3898436636" sldId="452"/>
        </pc:sldMkLst>
      </pc:sldChg>
      <pc:sldChg chg="add del">
        <pc:chgData name="Gogarten, J. Peter" userId="S::gogarten@uconn.edu::08c346f3-9f2a-4776-a6cf-add1e690cd47" providerId="AD" clId="Web-{CA6243D3-61D3-CFD5-B0FE-64CF4B7CB0A9}" dt="2023-10-23T16:31:17.195" v="21"/>
        <pc:sldMkLst>
          <pc:docMk/>
          <pc:sldMk cId="1408199417" sldId="453"/>
        </pc:sldMkLst>
      </pc:sldChg>
      <pc:sldChg chg="add del">
        <pc:chgData name="Gogarten, J. Peter" userId="S::gogarten@uconn.edu::08c346f3-9f2a-4776-a6cf-add1e690cd47" providerId="AD" clId="Web-{CA6243D3-61D3-CFD5-B0FE-64CF4B7CB0A9}" dt="2023-10-23T16:31:22.695" v="24"/>
        <pc:sldMkLst>
          <pc:docMk/>
          <pc:sldMk cId="1380581292" sldId="775"/>
        </pc:sldMkLst>
      </pc:sldChg>
      <pc:sldChg chg="add del">
        <pc:chgData name="Gogarten, J. Peter" userId="S::gogarten@uconn.edu::08c346f3-9f2a-4776-a6cf-add1e690cd47" providerId="AD" clId="Web-{CA6243D3-61D3-CFD5-B0FE-64CF4B7CB0A9}" dt="2023-10-23T16:31:14.773" v="13"/>
        <pc:sldMkLst>
          <pc:docMk/>
          <pc:sldMk cId="2915371240" sldId="927"/>
        </pc:sldMkLst>
      </pc:sldChg>
      <pc:sldChg chg="add del">
        <pc:chgData name="Gogarten, J. Peter" userId="S::gogarten@uconn.edu::08c346f3-9f2a-4776-a6cf-add1e690cd47" providerId="AD" clId="Web-{CA6243D3-61D3-CFD5-B0FE-64CF4B7CB0A9}" dt="2023-10-23T16:31:14.789" v="14"/>
        <pc:sldMkLst>
          <pc:docMk/>
          <pc:sldMk cId="2785685670" sldId="928"/>
        </pc:sldMkLst>
      </pc:sldChg>
      <pc:sldChg chg="add del">
        <pc:chgData name="Gogarten, J. Peter" userId="S::gogarten@uconn.edu::08c346f3-9f2a-4776-a6cf-add1e690cd47" providerId="AD" clId="Web-{CA6243D3-61D3-CFD5-B0FE-64CF4B7CB0A9}" dt="2023-10-23T16:31:16.945" v="20"/>
        <pc:sldMkLst>
          <pc:docMk/>
          <pc:sldMk cId="2940153137" sldId="929"/>
        </pc:sldMkLst>
      </pc:sldChg>
      <pc:sldChg chg="add del">
        <pc:chgData name="Gogarten, J. Peter" userId="S::gogarten@uconn.edu::08c346f3-9f2a-4776-a6cf-add1e690cd47" providerId="AD" clId="Web-{CA6243D3-61D3-CFD5-B0FE-64CF4B7CB0A9}" dt="2023-10-23T16:31:22.320" v="22"/>
        <pc:sldMkLst>
          <pc:docMk/>
          <pc:sldMk cId="354144910" sldId="930"/>
        </pc:sldMkLst>
      </pc:sldChg>
      <pc:sldChg chg="add del">
        <pc:chgData name="Gogarten, J. Peter" userId="S::gogarten@uconn.edu::08c346f3-9f2a-4776-a6cf-add1e690cd47" providerId="AD" clId="Web-{CA6243D3-61D3-CFD5-B0FE-64CF4B7CB0A9}" dt="2023-10-23T16:31:22.555" v="23"/>
        <pc:sldMkLst>
          <pc:docMk/>
          <pc:sldMk cId="2611715467" sldId="931"/>
        </pc:sldMkLst>
      </pc:sldChg>
      <pc:sldChg chg="add del">
        <pc:chgData name="Gogarten, J. Peter" userId="S::gogarten@uconn.edu::08c346f3-9f2a-4776-a6cf-add1e690cd47" providerId="AD" clId="Web-{CA6243D3-61D3-CFD5-B0FE-64CF4B7CB0A9}" dt="2023-10-23T16:31:23.102" v="25"/>
        <pc:sldMkLst>
          <pc:docMk/>
          <pc:sldMk cId="2589002859" sldId="933"/>
        </pc:sldMkLst>
      </pc:sldChg>
    </pc:docChg>
  </pc:docChgLst>
  <pc:docChgLst>
    <pc:chgData name="Gogarten, J. Peter" userId="08c346f3-9f2a-4776-a6cf-add1e690cd47" providerId="ADAL" clId="{B614059B-3F62-124B-B981-4D99A8A8D94C}"/>
    <pc:docChg chg="undo custSel addSld delSld modSld sldOrd delMainMaster">
      <pc:chgData name="Gogarten, J. Peter" userId="08c346f3-9f2a-4776-a6cf-add1e690cd47" providerId="ADAL" clId="{B614059B-3F62-124B-B981-4D99A8A8D94C}" dt="2023-10-22T22:10:07.193" v="2242" actId="20577"/>
      <pc:docMkLst>
        <pc:docMk/>
      </pc:docMkLst>
      <pc:sldChg chg="add del">
        <pc:chgData name="Gogarten, J. Peter" userId="08c346f3-9f2a-4776-a6cf-add1e690cd47" providerId="ADAL" clId="{B614059B-3F62-124B-B981-4D99A8A8D94C}" dt="2023-10-21T23:36:49.664" v="618" actId="2696"/>
        <pc:sldMkLst>
          <pc:docMk/>
          <pc:sldMk cId="2702184772" sldId="322"/>
        </pc:sldMkLst>
      </pc:sldChg>
      <pc:sldChg chg="addSp modSp add mod">
        <pc:chgData name="Gogarten, J. Peter" userId="08c346f3-9f2a-4776-a6cf-add1e690cd47" providerId="ADAL" clId="{B614059B-3F62-124B-B981-4D99A8A8D94C}" dt="2023-10-22T21:28:59.684" v="2082" actId="1076"/>
        <pc:sldMkLst>
          <pc:docMk/>
          <pc:sldMk cId="4133869425" sldId="322"/>
        </pc:sldMkLst>
        <pc:spChg chg="add mod">
          <ac:chgData name="Gogarten, J. Peter" userId="08c346f3-9f2a-4776-a6cf-add1e690cd47" providerId="ADAL" clId="{B614059B-3F62-124B-B981-4D99A8A8D94C}" dt="2023-10-22T21:28:55.665" v="2081" actId="1076"/>
          <ac:spMkLst>
            <pc:docMk/>
            <pc:sldMk cId="4133869425" sldId="322"/>
            <ac:spMk id="2" creationId="{CD1F5486-D2D4-30D4-8699-4C070A66961C}"/>
          </ac:spMkLst>
        </pc:spChg>
        <pc:spChg chg="mod">
          <ac:chgData name="Gogarten, J. Peter" userId="08c346f3-9f2a-4776-a6cf-add1e690cd47" providerId="ADAL" clId="{B614059B-3F62-124B-B981-4D99A8A8D94C}" dt="2023-10-21T23:46:35.359" v="867" actId="1076"/>
          <ac:spMkLst>
            <pc:docMk/>
            <pc:sldMk cId="4133869425" sldId="322"/>
            <ac:spMk id="1147906" creationId="{69C82810-A183-75AD-53FB-99B405D3A02B}"/>
          </ac:spMkLst>
        </pc:spChg>
        <pc:graphicFrameChg chg="mod modGraphic">
          <ac:chgData name="Gogarten, J. Peter" userId="08c346f3-9f2a-4776-a6cf-add1e690cd47" providerId="ADAL" clId="{B614059B-3F62-124B-B981-4D99A8A8D94C}" dt="2023-10-22T21:28:59.684" v="2082" actId="1076"/>
          <ac:graphicFrameMkLst>
            <pc:docMk/>
            <pc:sldMk cId="4133869425" sldId="322"/>
            <ac:graphicFrameMk id="1147907" creationId="{3805F9F2-5DD9-2E95-390E-6A4137286807}"/>
          </ac:graphicFrameMkLst>
        </pc:graphicFrameChg>
      </pc:sldChg>
      <pc:sldChg chg="modSp add del mod">
        <pc:chgData name="Gogarten, J. Peter" userId="08c346f3-9f2a-4776-a6cf-add1e690cd47" providerId="ADAL" clId="{B614059B-3F62-124B-B981-4D99A8A8D94C}" dt="2023-10-22T22:04:35.117" v="2230" actId="1076"/>
        <pc:sldMkLst>
          <pc:docMk/>
          <pc:sldMk cId="366507082" sldId="448"/>
        </pc:sldMkLst>
        <pc:spChg chg="mod">
          <ac:chgData name="Gogarten, J. Peter" userId="08c346f3-9f2a-4776-a6cf-add1e690cd47" providerId="ADAL" clId="{B614059B-3F62-124B-B981-4D99A8A8D94C}" dt="2023-10-22T22:04:35.117" v="2230" actId="1076"/>
          <ac:spMkLst>
            <pc:docMk/>
            <pc:sldMk cId="366507082" sldId="448"/>
            <ac:spMk id="2" creationId="{9C64E642-97BC-8347-B03D-CC10C3C58765}"/>
          </ac:spMkLst>
        </pc:spChg>
      </pc:sldChg>
      <pc:sldChg chg="add del">
        <pc:chgData name="Gogarten, J. Peter" userId="08c346f3-9f2a-4776-a6cf-add1e690cd47" providerId="ADAL" clId="{B614059B-3F62-124B-B981-4D99A8A8D94C}" dt="2023-10-21T23:52:31.799" v="885"/>
        <pc:sldMkLst>
          <pc:docMk/>
          <pc:sldMk cId="1531039395" sldId="449"/>
        </pc:sldMkLst>
      </pc:sldChg>
      <pc:sldChg chg="modSp add del mod">
        <pc:chgData name="Gogarten, J. Peter" userId="08c346f3-9f2a-4776-a6cf-add1e690cd47" providerId="ADAL" clId="{B614059B-3F62-124B-B981-4D99A8A8D94C}" dt="2023-10-22T20:17:14.109" v="947" actId="20577"/>
        <pc:sldMkLst>
          <pc:docMk/>
          <pc:sldMk cId="2273921722" sldId="450"/>
        </pc:sldMkLst>
        <pc:spChg chg="mod">
          <ac:chgData name="Gogarten, J. Peter" userId="08c346f3-9f2a-4776-a6cf-add1e690cd47" providerId="ADAL" clId="{B614059B-3F62-124B-B981-4D99A8A8D94C}" dt="2023-10-22T20:17:14.109" v="947" actId="20577"/>
          <ac:spMkLst>
            <pc:docMk/>
            <pc:sldMk cId="2273921722" sldId="450"/>
            <ac:spMk id="15" creationId="{0CBFE9C2-9D27-DA42-B892-432E985C4BC7}"/>
          </ac:spMkLst>
        </pc:spChg>
      </pc:sldChg>
      <pc:sldChg chg="add del">
        <pc:chgData name="Gogarten, J. Peter" userId="08c346f3-9f2a-4776-a6cf-add1e690cd47" providerId="ADAL" clId="{B614059B-3F62-124B-B981-4D99A8A8D94C}" dt="2023-10-21T23:52:31.799" v="885"/>
        <pc:sldMkLst>
          <pc:docMk/>
          <pc:sldMk cId="844022203" sldId="451"/>
        </pc:sldMkLst>
      </pc:sldChg>
      <pc:sldChg chg="add del">
        <pc:chgData name="Gogarten, J. Peter" userId="08c346f3-9f2a-4776-a6cf-add1e690cd47" providerId="ADAL" clId="{B614059B-3F62-124B-B981-4D99A8A8D94C}" dt="2023-10-21T23:52:31.799" v="885"/>
        <pc:sldMkLst>
          <pc:docMk/>
          <pc:sldMk cId="3898436636" sldId="452"/>
        </pc:sldMkLst>
      </pc:sldChg>
      <pc:sldChg chg="delSp modSp add del mod">
        <pc:chgData name="Gogarten, J. Peter" userId="08c346f3-9f2a-4776-a6cf-add1e690cd47" providerId="ADAL" clId="{B614059B-3F62-124B-B981-4D99A8A8D94C}" dt="2023-10-22T22:02:55.572" v="2227" actId="14100"/>
        <pc:sldMkLst>
          <pc:docMk/>
          <pc:sldMk cId="1408199417" sldId="453"/>
        </pc:sldMkLst>
        <pc:graphicFrameChg chg="mod">
          <ac:chgData name="Gogarten, J. Peter" userId="08c346f3-9f2a-4776-a6cf-add1e690cd47" providerId="ADAL" clId="{B614059B-3F62-124B-B981-4D99A8A8D94C}" dt="2023-10-22T22:02:29.065" v="2223" actId="14100"/>
          <ac:graphicFrameMkLst>
            <pc:docMk/>
            <pc:sldMk cId="1408199417" sldId="453"/>
            <ac:graphicFrameMk id="3" creationId="{3053E3C8-EBC4-E148-8DDC-B1A32A4E2435}"/>
          </ac:graphicFrameMkLst>
        </pc:graphicFrameChg>
        <pc:graphicFrameChg chg="del">
          <ac:chgData name="Gogarten, J. Peter" userId="08c346f3-9f2a-4776-a6cf-add1e690cd47" providerId="ADAL" clId="{B614059B-3F62-124B-B981-4D99A8A8D94C}" dt="2023-10-22T22:02:00.339" v="2218" actId="478"/>
          <ac:graphicFrameMkLst>
            <pc:docMk/>
            <pc:sldMk cId="1408199417" sldId="453"/>
            <ac:graphicFrameMk id="4" creationId="{246F2ED3-773F-9E42-9CFD-468BC1144035}"/>
          </ac:graphicFrameMkLst>
        </pc:graphicFrameChg>
        <pc:graphicFrameChg chg="mod">
          <ac:chgData name="Gogarten, J. Peter" userId="08c346f3-9f2a-4776-a6cf-add1e690cd47" providerId="ADAL" clId="{B614059B-3F62-124B-B981-4D99A8A8D94C}" dt="2023-10-22T22:02:55.572" v="2227" actId="14100"/>
          <ac:graphicFrameMkLst>
            <pc:docMk/>
            <pc:sldMk cId="1408199417" sldId="453"/>
            <ac:graphicFrameMk id="5" creationId="{0EFBA3E0-A7A6-5D43-B6CB-06341FBC8EEA}"/>
          </ac:graphicFrameMkLst>
        </pc:graphicFrameChg>
      </pc:sldChg>
      <pc:sldChg chg="modSp mod">
        <pc:chgData name="Gogarten, J. Peter" userId="08c346f3-9f2a-4776-a6cf-add1e690cd47" providerId="ADAL" clId="{B614059B-3F62-124B-B981-4D99A8A8D94C}" dt="2023-10-22T22:09:31.201" v="2239" actId="113"/>
        <pc:sldMkLst>
          <pc:docMk/>
          <pc:sldMk cId="1176864218" sldId="672"/>
        </pc:sldMkLst>
        <pc:spChg chg="mod">
          <ac:chgData name="Gogarten, J. Peter" userId="08c346f3-9f2a-4776-a6cf-add1e690cd47" providerId="ADAL" clId="{B614059B-3F62-124B-B981-4D99A8A8D94C}" dt="2023-10-22T22:09:31.201" v="2239" actId="113"/>
          <ac:spMkLst>
            <pc:docMk/>
            <pc:sldMk cId="1176864218" sldId="672"/>
            <ac:spMk id="338947" creationId="{00000000-0000-0000-0000-000000000000}"/>
          </ac:spMkLst>
        </pc:spChg>
      </pc:sldChg>
      <pc:sldChg chg="del">
        <pc:chgData name="Gogarten, J. Peter" userId="08c346f3-9f2a-4776-a6cf-add1e690cd47" providerId="ADAL" clId="{B614059B-3F62-124B-B981-4D99A8A8D94C}" dt="2023-10-21T22:51:54.960" v="70" actId="2696"/>
        <pc:sldMkLst>
          <pc:docMk/>
          <pc:sldMk cId="387743230" sldId="673"/>
        </pc:sldMkLst>
      </pc:sldChg>
      <pc:sldChg chg="modSp mod">
        <pc:chgData name="Gogarten, J. Peter" userId="08c346f3-9f2a-4776-a6cf-add1e690cd47" providerId="ADAL" clId="{B614059B-3F62-124B-B981-4D99A8A8D94C}" dt="2023-10-22T21:34:18.882" v="2201" actId="20577"/>
        <pc:sldMkLst>
          <pc:docMk/>
          <pc:sldMk cId="1014409717" sldId="676"/>
        </pc:sldMkLst>
        <pc:spChg chg="mod">
          <ac:chgData name="Gogarten, J. Peter" userId="08c346f3-9f2a-4776-a6cf-add1e690cd47" providerId="ADAL" clId="{B614059B-3F62-124B-B981-4D99A8A8D94C}" dt="2023-10-22T21:34:18.882" v="2201" actId="20577"/>
          <ac:spMkLst>
            <pc:docMk/>
            <pc:sldMk cId="1014409717" sldId="676"/>
            <ac:spMk id="74754" creationId="{00000000-0000-0000-0000-000000000000}"/>
          </ac:spMkLst>
        </pc:spChg>
      </pc:sldChg>
      <pc:sldChg chg="del mod modShow">
        <pc:chgData name="Gogarten, J. Peter" userId="08c346f3-9f2a-4776-a6cf-add1e690cd47" providerId="ADAL" clId="{B614059B-3F62-124B-B981-4D99A8A8D94C}" dt="2023-10-22T21:29:35.893" v="2084" actId="2696"/>
        <pc:sldMkLst>
          <pc:docMk/>
          <pc:sldMk cId="955877663" sldId="677"/>
        </pc:sldMkLst>
      </pc:sldChg>
      <pc:sldChg chg="modSp mod">
        <pc:chgData name="Gogarten, J. Peter" userId="08c346f3-9f2a-4776-a6cf-add1e690cd47" providerId="ADAL" clId="{B614059B-3F62-124B-B981-4D99A8A8D94C}" dt="2023-10-22T21:35:44.492" v="2205" actId="113"/>
        <pc:sldMkLst>
          <pc:docMk/>
          <pc:sldMk cId="1130604736" sldId="678"/>
        </pc:sldMkLst>
        <pc:spChg chg="mod">
          <ac:chgData name="Gogarten, J. Peter" userId="08c346f3-9f2a-4776-a6cf-add1e690cd47" providerId="ADAL" clId="{B614059B-3F62-124B-B981-4D99A8A8D94C}" dt="2023-10-22T21:35:44.492" v="2205" actId="113"/>
          <ac:spMkLst>
            <pc:docMk/>
            <pc:sldMk cId="1130604736" sldId="678"/>
            <ac:spMk id="130049" creationId="{00000000-0000-0000-0000-000000000000}"/>
          </ac:spMkLst>
        </pc:spChg>
      </pc:sldChg>
      <pc:sldChg chg="del">
        <pc:chgData name="Gogarten, J. Peter" userId="08c346f3-9f2a-4776-a6cf-add1e690cd47" providerId="ADAL" clId="{B614059B-3F62-124B-B981-4D99A8A8D94C}" dt="2023-10-21T23:20:26.096" v="106" actId="2696"/>
        <pc:sldMkLst>
          <pc:docMk/>
          <pc:sldMk cId="851280702" sldId="699"/>
        </pc:sldMkLst>
      </pc:sldChg>
      <pc:sldChg chg="del">
        <pc:chgData name="Gogarten, J. Peter" userId="08c346f3-9f2a-4776-a6cf-add1e690cd47" providerId="ADAL" clId="{B614059B-3F62-124B-B981-4D99A8A8D94C}" dt="2023-10-21T23:20:53.850" v="110" actId="2696"/>
        <pc:sldMkLst>
          <pc:docMk/>
          <pc:sldMk cId="2478889527" sldId="714"/>
        </pc:sldMkLst>
      </pc:sldChg>
      <pc:sldChg chg="del">
        <pc:chgData name="Gogarten, J. Peter" userId="08c346f3-9f2a-4776-a6cf-add1e690cd47" providerId="ADAL" clId="{B614059B-3F62-124B-B981-4D99A8A8D94C}" dt="2023-10-21T23:20:11.988" v="102" actId="2696"/>
        <pc:sldMkLst>
          <pc:docMk/>
          <pc:sldMk cId="2285185581" sldId="719"/>
        </pc:sldMkLst>
      </pc:sldChg>
      <pc:sldChg chg="addSp delSp modSp mod">
        <pc:chgData name="Gogarten, J. Peter" userId="08c346f3-9f2a-4776-a6cf-add1e690cd47" providerId="ADAL" clId="{B614059B-3F62-124B-B981-4D99A8A8D94C}" dt="2023-10-22T22:08:55.488" v="2238" actId="1076"/>
        <pc:sldMkLst>
          <pc:docMk/>
          <pc:sldMk cId="1288213067" sldId="727"/>
        </pc:sldMkLst>
        <pc:spChg chg="mod">
          <ac:chgData name="Gogarten, J. Peter" userId="08c346f3-9f2a-4776-a6cf-add1e690cd47" providerId="ADAL" clId="{B614059B-3F62-124B-B981-4D99A8A8D94C}" dt="2023-10-22T22:08:50.640" v="2237" actId="1076"/>
          <ac:spMkLst>
            <pc:docMk/>
            <pc:sldMk cId="1288213067" sldId="727"/>
            <ac:spMk id="2" creationId="{3FABBB73-7699-2B4E-8B58-EEA5B669B217}"/>
          </ac:spMkLst>
        </pc:spChg>
        <pc:spChg chg="mod">
          <ac:chgData name="Gogarten, J. Peter" userId="08c346f3-9f2a-4776-a6cf-add1e690cd47" providerId="ADAL" clId="{B614059B-3F62-124B-B981-4D99A8A8D94C}" dt="2023-10-22T22:08:55.488" v="2238" actId="1076"/>
          <ac:spMkLst>
            <pc:docMk/>
            <pc:sldMk cId="1288213067" sldId="727"/>
            <ac:spMk id="3" creationId="{3B8B02A4-68D2-C746-A14B-F6707F91A79D}"/>
          </ac:spMkLst>
        </pc:spChg>
        <pc:spChg chg="add del mod">
          <ac:chgData name="Gogarten, J. Peter" userId="08c346f3-9f2a-4776-a6cf-add1e690cd47" providerId="ADAL" clId="{B614059B-3F62-124B-B981-4D99A8A8D94C}" dt="2023-10-21T22:48:06.293" v="51"/>
          <ac:spMkLst>
            <pc:docMk/>
            <pc:sldMk cId="1288213067" sldId="727"/>
            <ac:spMk id="4" creationId="{BEFDD883-CBD7-3085-5266-2678ED46942B}"/>
          </ac:spMkLst>
        </pc:spChg>
      </pc:sldChg>
      <pc:sldChg chg="del">
        <pc:chgData name="Gogarten, J. Peter" userId="08c346f3-9f2a-4776-a6cf-add1e690cd47" providerId="ADAL" clId="{B614059B-3F62-124B-B981-4D99A8A8D94C}" dt="2023-10-21T23:22:45.157" v="115" actId="2696"/>
        <pc:sldMkLst>
          <pc:docMk/>
          <pc:sldMk cId="3356155989" sldId="730"/>
        </pc:sldMkLst>
      </pc:sldChg>
      <pc:sldChg chg="del">
        <pc:chgData name="Gogarten, J. Peter" userId="08c346f3-9f2a-4776-a6cf-add1e690cd47" providerId="ADAL" clId="{B614059B-3F62-124B-B981-4D99A8A8D94C}" dt="2023-10-21T22:45:57.661" v="44" actId="2696"/>
        <pc:sldMkLst>
          <pc:docMk/>
          <pc:sldMk cId="103543242" sldId="731"/>
        </pc:sldMkLst>
      </pc:sldChg>
      <pc:sldChg chg="add">
        <pc:chgData name="Gogarten, J. Peter" userId="08c346f3-9f2a-4776-a6cf-add1e690cd47" providerId="ADAL" clId="{B614059B-3F62-124B-B981-4D99A8A8D94C}" dt="2023-10-21T23:15:56.092" v="91"/>
        <pc:sldMkLst>
          <pc:docMk/>
          <pc:sldMk cId="2793656410" sldId="744"/>
        </pc:sldMkLst>
      </pc:sldChg>
      <pc:sldChg chg="add del">
        <pc:chgData name="Gogarten, J. Peter" userId="08c346f3-9f2a-4776-a6cf-add1e690cd47" providerId="ADAL" clId="{B614059B-3F62-124B-B981-4D99A8A8D94C}" dt="2023-10-21T23:19:48.095" v="98"/>
        <pc:sldMkLst>
          <pc:docMk/>
          <pc:sldMk cId="2067386983" sldId="745"/>
        </pc:sldMkLst>
      </pc:sldChg>
      <pc:sldChg chg="add del">
        <pc:chgData name="Gogarten, J. Peter" userId="08c346f3-9f2a-4776-a6cf-add1e690cd47" providerId="ADAL" clId="{B614059B-3F62-124B-B981-4D99A8A8D94C}" dt="2023-10-21T23:19:48.095" v="98"/>
        <pc:sldMkLst>
          <pc:docMk/>
          <pc:sldMk cId="2514703621" sldId="746"/>
        </pc:sldMkLst>
      </pc:sldChg>
      <pc:sldChg chg="add del">
        <pc:chgData name="Gogarten, J. Peter" userId="08c346f3-9f2a-4776-a6cf-add1e690cd47" providerId="ADAL" clId="{B614059B-3F62-124B-B981-4D99A8A8D94C}" dt="2023-10-21T23:17:06.446" v="94"/>
        <pc:sldMkLst>
          <pc:docMk/>
          <pc:sldMk cId="1765946915" sldId="755"/>
        </pc:sldMkLst>
      </pc:sldChg>
      <pc:sldChg chg="add del">
        <pc:chgData name="Gogarten, J. Peter" userId="08c346f3-9f2a-4776-a6cf-add1e690cd47" providerId="ADAL" clId="{B614059B-3F62-124B-B981-4D99A8A8D94C}" dt="2023-10-21T22:44:43.825" v="34"/>
        <pc:sldMkLst>
          <pc:docMk/>
          <pc:sldMk cId="2268749558" sldId="757"/>
        </pc:sldMkLst>
      </pc:sldChg>
      <pc:sldChg chg="add del">
        <pc:chgData name="Gogarten, J. Peter" userId="08c346f3-9f2a-4776-a6cf-add1e690cd47" providerId="ADAL" clId="{B614059B-3F62-124B-B981-4D99A8A8D94C}" dt="2023-10-21T23:18:01.266" v="95" actId="2696"/>
        <pc:sldMkLst>
          <pc:docMk/>
          <pc:sldMk cId="603290500" sldId="758"/>
        </pc:sldMkLst>
      </pc:sldChg>
      <pc:sldChg chg="add del">
        <pc:chgData name="Gogarten, J. Peter" userId="08c346f3-9f2a-4776-a6cf-add1e690cd47" providerId="ADAL" clId="{B614059B-3F62-124B-B981-4D99A8A8D94C}" dt="2023-10-21T23:18:01.266" v="95" actId="2696"/>
        <pc:sldMkLst>
          <pc:docMk/>
          <pc:sldMk cId="3688976999" sldId="759"/>
        </pc:sldMkLst>
      </pc:sldChg>
      <pc:sldChg chg="modSp add mod">
        <pc:chgData name="Gogarten, J. Peter" userId="08c346f3-9f2a-4776-a6cf-add1e690cd47" providerId="ADAL" clId="{B614059B-3F62-124B-B981-4D99A8A8D94C}" dt="2023-10-21T22:50:09.066" v="63" actId="1076"/>
        <pc:sldMkLst>
          <pc:docMk/>
          <pc:sldMk cId="989278635" sldId="761"/>
        </pc:sldMkLst>
        <pc:picChg chg="mod">
          <ac:chgData name="Gogarten, J. Peter" userId="08c346f3-9f2a-4776-a6cf-add1e690cd47" providerId="ADAL" clId="{B614059B-3F62-124B-B981-4D99A8A8D94C}" dt="2023-10-21T22:50:09.066" v="63" actId="1076"/>
          <ac:picMkLst>
            <pc:docMk/>
            <pc:sldMk cId="989278635" sldId="761"/>
            <ac:picMk id="5" creationId="{3FC04BB8-D272-CA76-86DB-F5734C2D9CF0}"/>
          </ac:picMkLst>
        </pc:picChg>
      </pc:sldChg>
      <pc:sldChg chg="delSp add del mod ord">
        <pc:chgData name="Gogarten, J. Peter" userId="08c346f3-9f2a-4776-a6cf-add1e690cd47" providerId="ADAL" clId="{B614059B-3F62-124B-B981-4D99A8A8D94C}" dt="2023-10-21T22:48:37.703" v="55" actId="2696"/>
        <pc:sldMkLst>
          <pc:docMk/>
          <pc:sldMk cId="1606879939" sldId="762"/>
        </pc:sldMkLst>
        <pc:spChg chg="del">
          <ac:chgData name="Gogarten, J. Peter" userId="08c346f3-9f2a-4776-a6cf-add1e690cd47" providerId="ADAL" clId="{B614059B-3F62-124B-B981-4D99A8A8D94C}" dt="2023-10-21T22:48:05.904" v="49" actId="478"/>
          <ac:spMkLst>
            <pc:docMk/>
            <pc:sldMk cId="1606879939" sldId="762"/>
            <ac:spMk id="9" creationId="{E91E455E-05AE-CF65-719D-85979431F75D}"/>
          </ac:spMkLst>
        </pc:spChg>
      </pc:sldChg>
      <pc:sldChg chg="delSp modSp add mod">
        <pc:chgData name="Gogarten, J. Peter" userId="08c346f3-9f2a-4776-a6cf-add1e690cd47" providerId="ADAL" clId="{B614059B-3F62-124B-B981-4D99A8A8D94C}" dt="2023-10-21T22:50:00.747" v="62" actId="732"/>
        <pc:sldMkLst>
          <pc:docMk/>
          <pc:sldMk cId="2577511280" sldId="763"/>
        </pc:sldMkLst>
        <pc:spChg chg="del">
          <ac:chgData name="Gogarten, J. Peter" userId="08c346f3-9f2a-4776-a6cf-add1e690cd47" providerId="ADAL" clId="{B614059B-3F62-124B-B981-4D99A8A8D94C}" dt="2023-10-21T22:48:55.519" v="56" actId="478"/>
          <ac:spMkLst>
            <pc:docMk/>
            <pc:sldMk cId="2577511280" sldId="763"/>
            <ac:spMk id="7" creationId="{68DA133B-BB02-AE51-D3B5-66798224573E}"/>
          </ac:spMkLst>
        </pc:spChg>
        <pc:picChg chg="mod modCrop">
          <ac:chgData name="Gogarten, J. Peter" userId="08c346f3-9f2a-4776-a6cf-add1e690cd47" providerId="ADAL" clId="{B614059B-3F62-124B-B981-4D99A8A8D94C}" dt="2023-10-21T22:50:00.747" v="62" actId="732"/>
          <ac:picMkLst>
            <pc:docMk/>
            <pc:sldMk cId="2577511280" sldId="763"/>
            <ac:picMk id="6" creationId="{E12DB8E7-24FD-CA48-6F71-8D21347930DD}"/>
          </ac:picMkLst>
        </pc:picChg>
      </pc:sldChg>
      <pc:sldChg chg="add del">
        <pc:chgData name="Gogarten, J. Peter" userId="08c346f3-9f2a-4776-a6cf-add1e690cd47" providerId="ADAL" clId="{B614059B-3F62-124B-B981-4D99A8A8D94C}" dt="2023-10-21T22:50:40.151" v="66"/>
        <pc:sldMkLst>
          <pc:docMk/>
          <pc:sldMk cId="2437108492" sldId="764"/>
        </pc:sldMkLst>
      </pc:sldChg>
      <pc:sldChg chg="new add del">
        <pc:chgData name="Gogarten, J. Peter" userId="08c346f3-9f2a-4776-a6cf-add1e690cd47" providerId="ADAL" clId="{B614059B-3F62-124B-B981-4D99A8A8D94C}" dt="2023-10-21T23:52:37.855" v="886" actId="2696"/>
        <pc:sldMkLst>
          <pc:docMk/>
          <pc:sldMk cId="659966254" sldId="774"/>
        </pc:sldMkLst>
      </pc:sldChg>
      <pc:sldChg chg="addSp delSp modSp new mod">
        <pc:chgData name="Gogarten, J. Peter" userId="08c346f3-9f2a-4776-a6cf-add1e690cd47" providerId="ADAL" clId="{B614059B-3F62-124B-B981-4D99A8A8D94C}" dt="2023-10-22T22:08:03.724" v="2234" actId="20577"/>
        <pc:sldMkLst>
          <pc:docMk/>
          <pc:sldMk cId="1380581292" sldId="775"/>
        </pc:sldMkLst>
        <pc:spChg chg="del">
          <ac:chgData name="Gogarten, J. Peter" userId="08c346f3-9f2a-4776-a6cf-add1e690cd47" providerId="ADAL" clId="{B614059B-3F62-124B-B981-4D99A8A8D94C}" dt="2023-10-22T20:32:09.995" v="1135" actId="478"/>
          <ac:spMkLst>
            <pc:docMk/>
            <pc:sldMk cId="1380581292" sldId="775"/>
            <ac:spMk id="2" creationId="{226C20BF-6404-7AC0-B53F-3698785EEB2B}"/>
          </ac:spMkLst>
        </pc:spChg>
        <pc:spChg chg="del">
          <ac:chgData name="Gogarten, J. Peter" userId="08c346f3-9f2a-4776-a6cf-add1e690cd47" providerId="ADAL" clId="{B614059B-3F62-124B-B981-4D99A8A8D94C}" dt="2023-10-22T20:32:04.663" v="1134"/>
          <ac:spMkLst>
            <pc:docMk/>
            <pc:sldMk cId="1380581292" sldId="775"/>
            <ac:spMk id="3" creationId="{71F1F9D2-E511-1D75-2056-E84636EB4D5E}"/>
          </ac:spMkLst>
        </pc:spChg>
        <pc:spChg chg="add del mod">
          <ac:chgData name="Gogarten, J. Peter" userId="08c346f3-9f2a-4776-a6cf-add1e690cd47" providerId="ADAL" clId="{B614059B-3F62-124B-B981-4D99A8A8D94C}" dt="2023-10-22T20:33:15.031" v="1137" actId="478"/>
          <ac:spMkLst>
            <pc:docMk/>
            <pc:sldMk cId="1380581292" sldId="775"/>
            <ac:spMk id="6" creationId="{D469D2EB-80D6-D855-14DB-DB9EA0A593E7}"/>
          </ac:spMkLst>
        </pc:spChg>
        <pc:spChg chg="add mod">
          <ac:chgData name="Gogarten, J. Peter" userId="08c346f3-9f2a-4776-a6cf-add1e690cd47" providerId="ADAL" clId="{B614059B-3F62-124B-B981-4D99A8A8D94C}" dt="2023-10-22T20:44:52.042" v="1431" actId="20577"/>
          <ac:spMkLst>
            <pc:docMk/>
            <pc:sldMk cId="1380581292" sldId="775"/>
            <ac:spMk id="8" creationId="{06A15FE9-5DFE-1F7B-DE0A-D4B1554CACF1}"/>
          </ac:spMkLst>
        </pc:spChg>
        <pc:spChg chg="add mod">
          <ac:chgData name="Gogarten, J. Peter" userId="08c346f3-9f2a-4776-a6cf-add1e690cd47" providerId="ADAL" clId="{B614059B-3F62-124B-B981-4D99A8A8D94C}" dt="2023-10-22T20:44:57.822" v="1432" actId="1076"/>
          <ac:spMkLst>
            <pc:docMk/>
            <pc:sldMk cId="1380581292" sldId="775"/>
            <ac:spMk id="9" creationId="{B4B99530-0F0C-207E-41BE-FB27A91CB99F}"/>
          </ac:spMkLst>
        </pc:spChg>
        <pc:spChg chg="add mod">
          <ac:chgData name="Gogarten, J. Peter" userId="08c346f3-9f2a-4776-a6cf-add1e690cd47" providerId="ADAL" clId="{B614059B-3F62-124B-B981-4D99A8A8D94C}" dt="2023-10-22T22:08:03.724" v="2234" actId="20577"/>
          <ac:spMkLst>
            <pc:docMk/>
            <pc:sldMk cId="1380581292" sldId="775"/>
            <ac:spMk id="10" creationId="{1AED1991-E2BB-7C3B-0682-83B6DADCD61B}"/>
          </ac:spMkLst>
        </pc:spChg>
        <pc:graphicFrameChg chg="add del mod">
          <ac:chgData name="Gogarten, J. Peter" userId="08c346f3-9f2a-4776-a6cf-add1e690cd47" providerId="ADAL" clId="{B614059B-3F62-124B-B981-4D99A8A8D94C}" dt="2023-10-22T20:32:12.962" v="1136" actId="478"/>
          <ac:graphicFrameMkLst>
            <pc:docMk/>
            <pc:sldMk cId="1380581292" sldId="775"/>
            <ac:graphicFrameMk id="4" creationId="{2F691818-ECA3-49C6-CA0B-D6A08FCB7ABB}"/>
          </ac:graphicFrameMkLst>
        </pc:graphicFrameChg>
        <pc:picChg chg="add mod">
          <ac:chgData name="Gogarten, J. Peter" userId="08c346f3-9f2a-4776-a6cf-add1e690cd47" providerId="ADAL" clId="{B614059B-3F62-124B-B981-4D99A8A8D94C}" dt="2023-10-22T20:33:28.104" v="1140" actId="14100"/>
          <ac:picMkLst>
            <pc:docMk/>
            <pc:sldMk cId="1380581292" sldId="775"/>
            <ac:picMk id="7" creationId="{4FBAF1B3-1B78-4B20-6213-40F9E1B0F866}"/>
          </ac:picMkLst>
        </pc:picChg>
      </pc:sldChg>
      <pc:sldChg chg="add">
        <pc:chgData name="Gogarten, J. Peter" userId="08c346f3-9f2a-4776-a6cf-add1e690cd47" providerId="ADAL" clId="{B614059B-3F62-124B-B981-4D99A8A8D94C}" dt="2023-10-21T22:45:51.787" v="43"/>
        <pc:sldMkLst>
          <pc:docMk/>
          <pc:sldMk cId="1668528974" sldId="776"/>
        </pc:sldMkLst>
      </pc:sldChg>
      <pc:sldChg chg="add del">
        <pc:chgData name="Gogarten, J. Peter" userId="08c346f3-9f2a-4776-a6cf-add1e690cd47" providerId="ADAL" clId="{B614059B-3F62-124B-B981-4D99A8A8D94C}" dt="2023-10-21T22:45:51.770" v="42"/>
        <pc:sldMkLst>
          <pc:docMk/>
          <pc:sldMk cId="2184762267" sldId="776"/>
        </pc:sldMkLst>
      </pc:sldChg>
      <pc:sldChg chg="delSp modSp add mod">
        <pc:chgData name="Gogarten, J. Peter" userId="08c346f3-9f2a-4776-a6cf-add1e690cd47" providerId="ADAL" clId="{B614059B-3F62-124B-B981-4D99A8A8D94C}" dt="2023-10-22T22:10:07.193" v="2242" actId="20577"/>
        <pc:sldMkLst>
          <pc:docMk/>
          <pc:sldMk cId="3946551490" sldId="777"/>
        </pc:sldMkLst>
        <pc:spChg chg="mod">
          <ac:chgData name="Gogarten, J. Peter" userId="08c346f3-9f2a-4776-a6cf-add1e690cd47" providerId="ADAL" clId="{B614059B-3F62-124B-B981-4D99A8A8D94C}" dt="2023-10-22T22:10:07.193" v="2242" actId="20577"/>
          <ac:spMkLst>
            <pc:docMk/>
            <pc:sldMk cId="3946551490" sldId="777"/>
            <ac:spMk id="4" creationId="{01FF2E61-8A87-56E5-FDE0-6E1DA3BA52E9}"/>
          </ac:spMkLst>
        </pc:spChg>
        <pc:spChg chg="del">
          <ac:chgData name="Gogarten, J. Peter" userId="08c346f3-9f2a-4776-a6cf-add1e690cd47" providerId="ADAL" clId="{B614059B-3F62-124B-B981-4D99A8A8D94C}" dt="2023-10-21T22:49:28.931" v="59" actId="478"/>
          <ac:spMkLst>
            <pc:docMk/>
            <pc:sldMk cId="3946551490" sldId="777"/>
            <ac:spMk id="9" creationId="{E91E455E-05AE-CF65-719D-85979431F75D}"/>
          </ac:spMkLst>
        </pc:spChg>
        <pc:picChg chg="mod">
          <ac:chgData name="Gogarten, J. Peter" userId="08c346f3-9f2a-4776-a6cf-add1e690cd47" providerId="ADAL" clId="{B614059B-3F62-124B-B981-4D99A8A8D94C}" dt="2023-10-21T22:49:37.157" v="61" actId="1076"/>
          <ac:picMkLst>
            <pc:docMk/>
            <pc:sldMk cId="3946551490" sldId="777"/>
            <ac:picMk id="8" creationId="{A0E64CD5-7B9B-1E62-4DE5-DAF7916CDDC8}"/>
          </ac:picMkLst>
        </pc:picChg>
      </pc:sldChg>
      <pc:sldChg chg="add del">
        <pc:chgData name="Gogarten, J. Peter" userId="08c346f3-9f2a-4776-a6cf-add1e690cd47" providerId="ADAL" clId="{B614059B-3F62-124B-B981-4D99A8A8D94C}" dt="2023-10-21T22:48:28.927" v="53"/>
        <pc:sldMkLst>
          <pc:docMk/>
          <pc:sldMk cId="4150474682" sldId="777"/>
        </pc:sldMkLst>
      </pc:sldChg>
      <pc:sldChg chg="add del">
        <pc:chgData name="Gogarten, J. Peter" userId="08c346f3-9f2a-4776-a6cf-add1e690cd47" providerId="ADAL" clId="{B614059B-3F62-124B-B981-4D99A8A8D94C}" dt="2023-10-21T22:51:50.759" v="68"/>
        <pc:sldMkLst>
          <pc:docMk/>
          <pc:sldMk cId="568222818" sldId="778"/>
        </pc:sldMkLst>
      </pc:sldChg>
      <pc:sldChg chg="add">
        <pc:chgData name="Gogarten, J. Peter" userId="08c346f3-9f2a-4776-a6cf-add1e690cd47" providerId="ADAL" clId="{B614059B-3F62-124B-B981-4D99A8A8D94C}" dt="2023-10-21T22:51:50.777" v="69"/>
        <pc:sldMkLst>
          <pc:docMk/>
          <pc:sldMk cId="2552438435" sldId="778"/>
        </pc:sldMkLst>
      </pc:sldChg>
      <pc:sldChg chg="add del mod modShow">
        <pc:chgData name="Gogarten, J. Peter" userId="08c346f3-9f2a-4776-a6cf-add1e690cd47" providerId="ADAL" clId="{B614059B-3F62-124B-B981-4D99A8A8D94C}" dt="2023-10-22T21:26:39.908" v="2072" actId="2696"/>
        <pc:sldMkLst>
          <pc:docMk/>
          <pc:sldMk cId="2522634676" sldId="779"/>
        </pc:sldMkLst>
      </pc:sldChg>
      <pc:sldChg chg="addSp delSp modSp add mod">
        <pc:chgData name="Gogarten, J. Peter" userId="08c346f3-9f2a-4776-a6cf-add1e690cd47" providerId="ADAL" clId="{B614059B-3F62-124B-B981-4D99A8A8D94C}" dt="2023-10-21T23:12:10.288" v="86"/>
        <pc:sldMkLst>
          <pc:docMk/>
          <pc:sldMk cId="2138324235" sldId="780"/>
        </pc:sldMkLst>
        <pc:spChg chg="add del mod">
          <ac:chgData name="Gogarten, J. Peter" userId="08c346f3-9f2a-4776-a6cf-add1e690cd47" providerId="ADAL" clId="{B614059B-3F62-124B-B981-4D99A8A8D94C}" dt="2023-10-21T23:12:10.288" v="86"/>
          <ac:spMkLst>
            <pc:docMk/>
            <pc:sldMk cId="2138324235" sldId="780"/>
            <ac:spMk id="2" creationId="{CB8431AD-A9CB-1F06-9F99-A9F92C66D342}"/>
          </ac:spMkLst>
        </pc:spChg>
        <pc:spChg chg="mod">
          <ac:chgData name="Gogarten, J. Peter" userId="08c346f3-9f2a-4776-a6cf-add1e690cd47" providerId="ADAL" clId="{B614059B-3F62-124B-B981-4D99A8A8D94C}" dt="2023-10-21T23:11:26.995" v="78" actId="1076"/>
          <ac:spMkLst>
            <pc:docMk/>
            <pc:sldMk cId="2138324235" sldId="780"/>
            <ac:spMk id="3" creationId="{42FFFFED-D327-CA4F-90F4-FD25C65AA2D8}"/>
          </ac:spMkLst>
        </pc:spChg>
        <pc:spChg chg="add del mod">
          <ac:chgData name="Gogarten, J. Peter" userId="08c346f3-9f2a-4776-a6cf-add1e690cd47" providerId="ADAL" clId="{B614059B-3F62-124B-B981-4D99A8A8D94C}" dt="2023-10-21T23:11:18.255" v="75"/>
          <ac:spMkLst>
            <pc:docMk/>
            <pc:sldMk cId="2138324235" sldId="780"/>
            <ac:spMk id="4" creationId="{EEEE8A59-8437-5E11-C7AB-ECF96446AB12}"/>
          </ac:spMkLst>
        </pc:spChg>
        <pc:spChg chg="add mod">
          <ac:chgData name="Gogarten, J. Peter" userId="08c346f3-9f2a-4776-a6cf-add1e690cd47" providerId="ADAL" clId="{B614059B-3F62-124B-B981-4D99A8A8D94C}" dt="2023-10-21T23:11:58.170" v="84" actId="1076"/>
          <ac:spMkLst>
            <pc:docMk/>
            <pc:sldMk cId="2138324235" sldId="780"/>
            <ac:spMk id="5" creationId="{FD5FC21E-F12E-B701-FE9F-13CC040E4BCB}"/>
          </ac:spMkLst>
        </pc:spChg>
      </pc:sldChg>
      <pc:sldChg chg="add">
        <pc:chgData name="Gogarten, J. Peter" userId="08c346f3-9f2a-4776-a6cf-add1e690cd47" providerId="ADAL" clId="{B614059B-3F62-124B-B981-4D99A8A8D94C}" dt="2023-10-21T23:15:29.352" v="90"/>
        <pc:sldMkLst>
          <pc:docMk/>
          <pc:sldMk cId="2563044509" sldId="781"/>
        </pc:sldMkLst>
      </pc:sldChg>
      <pc:sldChg chg="add del">
        <pc:chgData name="Gogarten, J. Peter" userId="08c346f3-9f2a-4776-a6cf-add1e690cd47" providerId="ADAL" clId="{B614059B-3F62-124B-B981-4D99A8A8D94C}" dt="2023-10-21T23:15:29.325" v="89"/>
        <pc:sldMkLst>
          <pc:docMk/>
          <pc:sldMk cId="4050288645" sldId="781"/>
        </pc:sldMkLst>
      </pc:sldChg>
      <pc:sldChg chg="add">
        <pc:chgData name="Gogarten, J. Peter" userId="08c346f3-9f2a-4776-a6cf-add1e690cd47" providerId="ADAL" clId="{B614059B-3F62-124B-B981-4D99A8A8D94C}" dt="2023-10-21T23:20:09.265" v="101"/>
        <pc:sldMkLst>
          <pc:docMk/>
          <pc:sldMk cId="2002385666" sldId="782"/>
        </pc:sldMkLst>
      </pc:sldChg>
      <pc:sldChg chg="add del">
        <pc:chgData name="Gogarten, J. Peter" userId="08c346f3-9f2a-4776-a6cf-add1e690cd47" providerId="ADAL" clId="{B614059B-3F62-124B-B981-4D99A8A8D94C}" dt="2023-10-21T23:20:09.248" v="100"/>
        <pc:sldMkLst>
          <pc:docMk/>
          <pc:sldMk cId="2469667246" sldId="782"/>
        </pc:sldMkLst>
      </pc:sldChg>
      <pc:sldChg chg="add del">
        <pc:chgData name="Gogarten, J. Peter" userId="08c346f3-9f2a-4776-a6cf-add1e690cd47" providerId="ADAL" clId="{B614059B-3F62-124B-B981-4D99A8A8D94C}" dt="2023-10-21T23:20:22.719" v="104"/>
        <pc:sldMkLst>
          <pc:docMk/>
          <pc:sldMk cId="1820845623" sldId="783"/>
        </pc:sldMkLst>
      </pc:sldChg>
      <pc:sldChg chg="add">
        <pc:chgData name="Gogarten, J. Peter" userId="08c346f3-9f2a-4776-a6cf-add1e690cd47" providerId="ADAL" clId="{B614059B-3F62-124B-B981-4D99A8A8D94C}" dt="2023-10-21T23:20:22.735" v="105"/>
        <pc:sldMkLst>
          <pc:docMk/>
          <pc:sldMk cId="2418996333" sldId="783"/>
        </pc:sldMkLst>
      </pc:sldChg>
      <pc:sldChg chg="add">
        <pc:chgData name="Gogarten, J. Peter" userId="08c346f3-9f2a-4776-a6cf-add1e690cd47" providerId="ADAL" clId="{B614059B-3F62-124B-B981-4D99A8A8D94C}" dt="2023-10-21T23:20:51.308" v="109"/>
        <pc:sldMkLst>
          <pc:docMk/>
          <pc:sldMk cId="193665780" sldId="784"/>
        </pc:sldMkLst>
      </pc:sldChg>
      <pc:sldChg chg="add del">
        <pc:chgData name="Gogarten, J. Peter" userId="08c346f3-9f2a-4776-a6cf-add1e690cd47" providerId="ADAL" clId="{B614059B-3F62-124B-B981-4D99A8A8D94C}" dt="2023-10-21T23:20:51.292" v="108"/>
        <pc:sldMkLst>
          <pc:docMk/>
          <pc:sldMk cId="3602380963" sldId="784"/>
        </pc:sldMkLst>
      </pc:sldChg>
      <pc:sldChg chg="add del">
        <pc:chgData name="Gogarten, J. Peter" userId="08c346f3-9f2a-4776-a6cf-add1e690cd47" providerId="ADAL" clId="{B614059B-3F62-124B-B981-4D99A8A8D94C}" dt="2023-10-21T23:22:28.204" v="112"/>
        <pc:sldMkLst>
          <pc:docMk/>
          <pc:sldMk cId="52628525" sldId="785"/>
        </pc:sldMkLst>
      </pc:sldChg>
      <pc:sldChg chg="add ord">
        <pc:chgData name="Gogarten, J. Peter" userId="08c346f3-9f2a-4776-a6cf-add1e690cd47" providerId="ADAL" clId="{B614059B-3F62-124B-B981-4D99A8A8D94C}" dt="2023-10-21T23:22:36.775" v="114" actId="20578"/>
        <pc:sldMkLst>
          <pc:docMk/>
          <pc:sldMk cId="4208030018" sldId="785"/>
        </pc:sldMkLst>
      </pc:sldChg>
      <pc:sldChg chg="add ord">
        <pc:chgData name="Gogarten, J. Peter" userId="08c346f3-9f2a-4776-a6cf-add1e690cd47" providerId="ADAL" clId="{B614059B-3F62-124B-B981-4D99A8A8D94C}" dt="2023-10-21T23:24:34.759" v="117" actId="20578"/>
        <pc:sldMkLst>
          <pc:docMk/>
          <pc:sldMk cId="3497856125" sldId="786"/>
        </pc:sldMkLst>
      </pc:sldChg>
      <pc:sldChg chg="add ord">
        <pc:chgData name="Gogarten, J. Peter" userId="08c346f3-9f2a-4776-a6cf-add1e690cd47" providerId="ADAL" clId="{B614059B-3F62-124B-B981-4D99A8A8D94C}" dt="2023-10-21T23:24:42.160" v="118" actId="20578"/>
        <pc:sldMkLst>
          <pc:docMk/>
          <pc:sldMk cId="157740257" sldId="787"/>
        </pc:sldMkLst>
      </pc:sldChg>
      <pc:sldChg chg="modSp add mod">
        <pc:chgData name="Gogarten, J. Peter" userId="08c346f3-9f2a-4776-a6cf-add1e690cd47" providerId="ADAL" clId="{B614059B-3F62-124B-B981-4D99A8A8D94C}" dt="2023-10-22T21:26:56.916" v="2077" actId="20577"/>
        <pc:sldMkLst>
          <pc:docMk/>
          <pc:sldMk cId="369402836" sldId="788"/>
        </pc:sldMkLst>
        <pc:spChg chg="mod">
          <ac:chgData name="Gogarten, J. Peter" userId="08c346f3-9f2a-4776-a6cf-add1e690cd47" providerId="ADAL" clId="{B614059B-3F62-124B-B981-4D99A8A8D94C}" dt="2023-10-22T21:26:56.916" v="2077" actId="20577"/>
          <ac:spMkLst>
            <pc:docMk/>
            <pc:sldMk cId="369402836" sldId="788"/>
            <ac:spMk id="5" creationId="{D92B7954-931C-D541-A9F8-C3F9D4D695FA}"/>
          </ac:spMkLst>
        </pc:spChg>
      </pc:sldChg>
      <pc:sldChg chg="modSp new mod">
        <pc:chgData name="Gogarten, J. Peter" userId="08c346f3-9f2a-4776-a6cf-add1e690cd47" providerId="ADAL" clId="{B614059B-3F62-124B-B981-4D99A8A8D94C}" dt="2023-10-22T21:28:48.018" v="2080" actId="113"/>
        <pc:sldMkLst>
          <pc:docMk/>
          <pc:sldMk cId="16976463" sldId="789"/>
        </pc:sldMkLst>
        <pc:spChg chg="mod">
          <ac:chgData name="Gogarten, J. Peter" userId="08c346f3-9f2a-4776-a6cf-add1e690cd47" providerId="ADAL" clId="{B614059B-3F62-124B-B981-4D99A8A8D94C}" dt="2023-10-21T23:26:34.424" v="180" actId="14100"/>
          <ac:spMkLst>
            <pc:docMk/>
            <pc:sldMk cId="16976463" sldId="789"/>
            <ac:spMk id="2" creationId="{6BDA5B9C-3DD9-015A-A031-C02573512F08}"/>
          </ac:spMkLst>
        </pc:spChg>
        <pc:spChg chg="mod">
          <ac:chgData name="Gogarten, J. Peter" userId="08c346f3-9f2a-4776-a6cf-add1e690cd47" providerId="ADAL" clId="{B614059B-3F62-124B-B981-4D99A8A8D94C}" dt="2023-10-22T21:28:48.018" v="2080" actId="113"/>
          <ac:spMkLst>
            <pc:docMk/>
            <pc:sldMk cId="16976463" sldId="789"/>
            <ac:spMk id="3" creationId="{9D9A6C4D-3372-8B87-FD59-319334259F82}"/>
          </ac:spMkLst>
        </pc:spChg>
      </pc:sldChg>
      <pc:sldChg chg="new del">
        <pc:chgData name="Gogarten, J. Peter" userId="08c346f3-9f2a-4776-a6cf-add1e690cd47" providerId="ADAL" clId="{B614059B-3F62-124B-B981-4D99A8A8D94C}" dt="2023-10-22T21:29:20.192" v="2083" actId="2696"/>
        <pc:sldMkLst>
          <pc:docMk/>
          <pc:sldMk cId="517104651" sldId="790"/>
        </pc:sldMkLst>
      </pc:sldChg>
      <pc:sldChg chg="modSp add del mod">
        <pc:chgData name="Gogarten, J. Peter" userId="08c346f3-9f2a-4776-a6cf-add1e690cd47" providerId="ADAL" clId="{B614059B-3F62-124B-B981-4D99A8A8D94C}" dt="2023-10-21T23:52:42.746" v="887" actId="20577"/>
        <pc:sldMkLst>
          <pc:docMk/>
          <pc:sldMk cId="2915371240" sldId="927"/>
        </pc:sldMkLst>
        <pc:spChg chg="mod">
          <ac:chgData name="Gogarten, J. Peter" userId="08c346f3-9f2a-4776-a6cf-add1e690cd47" providerId="ADAL" clId="{B614059B-3F62-124B-B981-4D99A8A8D94C}" dt="2023-10-21T23:52:42.746" v="887" actId="20577"/>
          <ac:spMkLst>
            <pc:docMk/>
            <pc:sldMk cId="2915371240" sldId="927"/>
            <ac:spMk id="2" creationId="{7ABBE86B-BD4D-DE47-AD66-FE72BADA5F7D}"/>
          </ac:spMkLst>
        </pc:spChg>
      </pc:sldChg>
      <pc:sldChg chg="addSp modSp new mod">
        <pc:chgData name="Gogarten, J. Peter" userId="08c346f3-9f2a-4776-a6cf-add1e690cd47" providerId="ADAL" clId="{B614059B-3F62-124B-B981-4D99A8A8D94C}" dt="2023-10-21T23:55:40.425" v="941" actId="1076"/>
        <pc:sldMkLst>
          <pc:docMk/>
          <pc:sldMk cId="2785685670" sldId="928"/>
        </pc:sldMkLst>
        <pc:spChg chg="add mod">
          <ac:chgData name="Gogarten, J. Peter" userId="08c346f3-9f2a-4776-a6cf-add1e690cd47" providerId="ADAL" clId="{B614059B-3F62-124B-B981-4D99A8A8D94C}" dt="2023-10-21T23:53:55.094" v="935" actId="20577"/>
          <ac:spMkLst>
            <pc:docMk/>
            <pc:sldMk cId="2785685670" sldId="928"/>
            <ac:spMk id="2" creationId="{1B0DC52F-4C23-168B-0EAA-DBCA72F97ACB}"/>
          </ac:spMkLst>
        </pc:spChg>
        <pc:picChg chg="add mod">
          <ac:chgData name="Gogarten, J. Peter" userId="08c346f3-9f2a-4776-a6cf-add1e690cd47" providerId="ADAL" clId="{B614059B-3F62-124B-B981-4D99A8A8D94C}" dt="2023-10-21T23:55:40.425" v="941" actId="1076"/>
          <ac:picMkLst>
            <pc:docMk/>
            <pc:sldMk cId="2785685670" sldId="928"/>
            <ac:picMk id="3" creationId="{22C48191-45FC-C532-474A-F756809ECE61}"/>
          </ac:picMkLst>
        </pc:picChg>
        <pc:picChg chg="add mod">
          <ac:chgData name="Gogarten, J. Peter" userId="08c346f3-9f2a-4776-a6cf-add1e690cd47" providerId="ADAL" clId="{B614059B-3F62-124B-B981-4D99A8A8D94C}" dt="2023-10-21T23:55:38.810" v="940" actId="1076"/>
          <ac:picMkLst>
            <pc:docMk/>
            <pc:sldMk cId="2785685670" sldId="928"/>
            <ac:picMk id="4" creationId="{8CA8AB12-8A43-B3D8-35BD-4F5A59BC78D6}"/>
          </ac:picMkLst>
        </pc:picChg>
      </pc:sldChg>
      <pc:sldChg chg="addSp delSp modSp new mod">
        <pc:chgData name="Gogarten, J. Peter" userId="08c346f3-9f2a-4776-a6cf-add1e690cd47" providerId="ADAL" clId="{B614059B-3F62-124B-B981-4D99A8A8D94C}" dt="2023-10-22T20:29:46.075" v="1133" actId="1076"/>
        <pc:sldMkLst>
          <pc:docMk/>
          <pc:sldMk cId="2940153137" sldId="929"/>
        </pc:sldMkLst>
        <pc:spChg chg="add mod">
          <ac:chgData name="Gogarten, J. Peter" userId="08c346f3-9f2a-4776-a6cf-add1e690cd47" providerId="ADAL" clId="{B614059B-3F62-124B-B981-4D99A8A8D94C}" dt="2023-10-22T20:20:41.526" v="997"/>
          <ac:spMkLst>
            <pc:docMk/>
            <pc:sldMk cId="2940153137" sldId="929"/>
            <ac:spMk id="2" creationId="{FF51C2C3-015D-0F86-7065-825EB5D74782}"/>
          </ac:spMkLst>
        </pc:spChg>
        <pc:spChg chg="add mod">
          <ac:chgData name="Gogarten, J. Peter" userId="08c346f3-9f2a-4776-a6cf-add1e690cd47" providerId="ADAL" clId="{B614059B-3F62-124B-B981-4D99A8A8D94C}" dt="2023-10-22T20:29:39.875" v="1132" actId="1076"/>
          <ac:spMkLst>
            <pc:docMk/>
            <pc:sldMk cId="2940153137" sldId="929"/>
            <ac:spMk id="5" creationId="{413F58E9-E8C1-B3CA-751A-388E72909DE6}"/>
          </ac:spMkLst>
        </pc:spChg>
        <pc:graphicFrameChg chg="add mod">
          <ac:chgData name="Gogarten, J. Peter" userId="08c346f3-9f2a-4776-a6cf-add1e690cd47" providerId="ADAL" clId="{B614059B-3F62-124B-B981-4D99A8A8D94C}" dt="2023-10-22T20:24:35.815" v="1113"/>
          <ac:graphicFrameMkLst>
            <pc:docMk/>
            <pc:sldMk cId="2940153137" sldId="929"/>
            <ac:graphicFrameMk id="3" creationId="{D1C2BB07-B81B-4200-C23A-84FD205AA01A}"/>
          </ac:graphicFrameMkLst>
        </pc:graphicFrameChg>
        <pc:graphicFrameChg chg="add del mod">
          <ac:chgData name="Gogarten, J. Peter" userId="08c346f3-9f2a-4776-a6cf-add1e690cd47" providerId="ADAL" clId="{B614059B-3F62-124B-B981-4D99A8A8D94C}" dt="2023-10-22T20:28:31.389" v="1117" actId="478"/>
          <ac:graphicFrameMkLst>
            <pc:docMk/>
            <pc:sldMk cId="2940153137" sldId="929"/>
            <ac:graphicFrameMk id="4" creationId="{B84C379F-37D8-6E6F-F6A8-C81E1A42270D}"/>
          </ac:graphicFrameMkLst>
        </pc:graphicFrameChg>
        <pc:graphicFrameChg chg="add mod">
          <ac:chgData name="Gogarten, J. Peter" userId="08c346f3-9f2a-4776-a6cf-add1e690cd47" providerId="ADAL" clId="{B614059B-3F62-124B-B981-4D99A8A8D94C}" dt="2023-10-22T20:29:46.075" v="1133" actId="1076"/>
          <ac:graphicFrameMkLst>
            <pc:docMk/>
            <pc:sldMk cId="2940153137" sldId="929"/>
            <ac:graphicFrameMk id="6" creationId="{DBEA1BA6-C015-794B-BA78-49274703E8B5}"/>
          </ac:graphicFrameMkLst>
        </pc:graphicFrameChg>
      </pc:sldChg>
      <pc:sldChg chg="addSp delSp modSp new mod">
        <pc:chgData name="Gogarten, J. Peter" userId="08c346f3-9f2a-4776-a6cf-add1e690cd47" providerId="ADAL" clId="{B614059B-3F62-124B-B981-4D99A8A8D94C}" dt="2023-10-22T22:07:20.149" v="2233" actId="255"/>
        <pc:sldMkLst>
          <pc:docMk/>
          <pc:sldMk cId="354144910" sldId="930"/>
        </pc:sldMkLst>
        <pc:spChg chg="add mod">
          <ac:chgData name="Gogarten, J. Peter" userId="08c346f3-9f2a-4776-a6cf-add1e690cd47" providerId="ADAL" clId="{B614059B-3F62-124B-B981-4D99A8A8D94C}" dt="2023-10-22T22:07:20.149" v="2233" actId="255"/>
          <ac:spMkLst>
            <pc:docMk/>
            <pc:sldMk cId="354144910" sldId="930"/>
            <ac:spMk id="2" creationId="{BC26E5DB-A82C-A860-37AF-9F41D82380C5}"/>
          </ac:spMkLst>
        </pc:spChg>
        <pc:spChg chg="add del">
          <ac:chgData name="Gogarten, J. Peter" userId="08c346f3-9f2a-4776-a6cf-add1e690cd47" providerId="ADAL" clId="{B614059B-3F62-124B-B981-4D99A8A8D94C}" dt="2023-10-22T20:49:51.137" v="1562" actId="22"/>
          <ac:spMkLst>
            <pc:docMk/>
            <pc:sldMk cId="354144910" sldId="930"/>
            <ac:spMk id="4" creationId="{EFCBD6CA-364D-016E-DCEA-CA862E1903FA}"/>
          </ac:spMkLst>
        </pc:spChg>
        <pc:spChg chg="add mod">
          <ac:chgData name="Gogarten, J. Peter" userId="08c346f3-9f2a-4776-a6cf-add1e690cd47" providerId="ADAL" clId="{B614059B-3F62-124B-B981-4D99A8A8D94C}" dt="2023-10-22T20:51:35.475" v="1604" actId="20577"/>
          <ac:spMkLst>
            <pc:docMk/>
            <pc:sldMk cId="354144910" sldId="930"/>
            <ac:spMk id="6" creationId="{60E20351-4EA9-B2DB-BA2B-89AE8C6BD8C5}"/>
          </ac:spMkLst>
        </pc:spChg>
        <pc:spChg chg="add mod">
          <ac:chgData name="Gogarten, J. Peter" userId="08c346f3-9f2a-4776-a6cf-add1e690cd47" providerId="ADAL" clId="{B614059B-3F62-124B-B981-4D99A8A8D94C}" dt="2023-10-22T20:54:13.940" v="1656" actId="20577"/>
          <ac:spMkLst>
            <pc:docMk/>
            <pc:sldMk cId="354144910" sldId="930"/>
            <ac:spMk id="8" creationId="{6FA840E3-3130-0C1E-5165-AADE0100FC75}"/>
          </ac:spMkLst>
        </pc:spChg>
        <pc:picChg chg="add mod modCrop">
          <ac:chgData name="Gogarten, J. Peter" userId="08c346f3-9f2a-4776-a6cf-add1e690cd47" providerId="ADAL" clId="{B614059B-3F62-124B-B981-4D99A8A8D94C}" dt="2023-10-22T20:50:28.335" v="1567" actId="1076"/>
          <ac:picMkLst>
            <pc:docMk/>
            <pc:sldMk cId="354144910" sldId="930"/>
            <ac:picMk id="5" creationId="{24561077-0628-BC2C-AACB-5C0665D00A1F}"/>
          </ac:picMkLst>
        </pc:picChg>
        <pc:picChg chg="add mod">
          <ac:chgData name="Gogarten, J. Peter" userId="08c346f3-9f2a-4776-a6cf-add1e690cd47" providerId="ADAL" clId="{B614059B-3F62-124B-B981-4D99A8A8D94C}" dt="2023-10-22T20:53:13.845" v="1644" actId="14100"/>
          <ac:picMkLst>
            <pc:docMk/>
            <pc:sldMk cId="354144910" sldId="930"/>
            <ac:picMk id="7" creationId="{6499BFD0-9986-91A7-EBA5-33F0AE22B8C5}"/>
          </ac:picMkLst>
        </pc:picChg>
        <pc:picChg chg="add mod">
          <ac:chgData name="Gogarten, J. Peter" userId="08c346f3-9f2a-4776-a6cf-add1e690cd47" providerId="ADAL" clId="{B614059B-3F62-124B-B981-4D99A8A8D94C}" dt="2023-10-22T20:53:16.463" v="1645" actId="1076"/>
          <ac:picMkLst>
            <pc:docMk/>
            <pc:sldMk cId="354144910" sldId="930"/>
            <ac:picMk id="9" creationId="{627709CC-1372-11C0-4610-DC598A99B0A6}"/>
          </ac:picMkLst>
        </pc:picChg>
      </pc:sldChg>
      <pc:sldChg chg="addSp delSp modSp add mod">
        <pc:chgData name="Gogarten, J. Peter" userId="08c346f3-9f2a-4776-a6cf-add1e690cd47" providerId="ADAL" clId="{B614059B-3F62-124B-B981-4D99A8A8D94C}" dt="2023-10-22T21:13:32.052" v="2044" actId="20577"/>
        <pc:sldMkLst>
          <pc:docMk/>
          <pc:sldMk cId="2611715467" sldId="931"/>
        </pc:sldMkLst>
        <pc:spChg chg="mod">
          <ac:chgData name="Gogarten, J. Peter" userId="08c346f3-9f2a-4776-a6cf-add1e690cd47" providerId="ADAL" clId="{B614059B-3F62-124B-B981-4D99A8A8D94C}" dt="2023-10-22T20:54:07.967" v="1651" actId="20577"/>
          <ac:spMkLst>
            <pc:docMk/>
            <pc:sldMk cId="2611715467" sldId="931"/>
            <ac:spMk id="2" creationId="{BC26E5DB-A82C-A860-37AF-9F41D82380C5}"/>
          </ac:spMkLst>
        </pc:spChg>
        <pc:spChg chg="add mod">
          <ac:chgData name="Gogarten, J. Peter" userId="08c346f3-9f2a-4776-a6cf-add1e690cd47" providerId="ADAL" clId="{B614059B-3F62-124B-B981-4D99A8A8D94C}" dt="2023-10-22T21:13:32.052" v="2044" actId="20577"/>
          <ac:spMkLst>
            <pc:docMk/>
            <pc:sldMk cId="2611715467" sldId="931"/>
            <ac:spMk id="4" creationId="{93D22C45-BB04-262C-5D28-2BBCA5FBE1CB}"/>
          </ac:spMkLst>
        </pc:spChg>
        <pc:spChg chg="del">
          <ac:chgData name="Gogarten, J. Peter" userId="08c346f3-9f2a-4776-a6cf-add1e690cd47" providerId="ADAL" clId="{B614059B-3F62-124B-B981-4D99A8A8D94C}" dt="2023-10-22T20:53:34.419" v="1648" actId="478"/>
          <ac:spMkLst>
            <pc:docMk/>
            <pc:sldMk cId="2611715467" sldId="931"/>
            <ac:spMk id="6" creationId="{60E20351-4EA9-B2DB-BA2B-89AE8C6BD8C5}"/>
          </ac:spMkLst>
        </pc:spChg>
        <pc:spChg chg="del">
          <ac:chgData name="Gogarten, J. Peter" userId="08c346f3-9f2a-4776-a6cf-add1e690cd47" providerId="ADAL" clId="{B614059B-3F62-124B-B981-4D99A8A8D94C}" dt="2023-10-22T20:53:34.419" v="1648" actId="478"/>
          <ac:spMkLst>
            <pc:docMk/>
            <pc:sldMk cId="2611715467" sldId="931"/>
            <ac:spMk id="8" creationId="{6FA840E3-3130-0C1E-5165-AADE0100FC75}"/>
          </ac:spMkLst>
        </pc:spChg>
        <pc:picChg chg="add mod">
          <ac:chgData name="Gogarten, J. Peter" userId="08c346f3-9f2a-4776-a6cf-add1e690cd47" providerId="ADAL" clId="{B614059B-3F62-124B-B981-4D99A8A8D94C}" dt="2023-10-22T20:54:22.798" v="1658" actId="1076"/>
          <ac:picMkLst>
            <pc:docMk/>
            <pc:sldMk cId="2611715467" sldId="931"/>
            <ac:picMk id="3" creationId="{7E9FA462-B02C-6B46-813E-09E730A660C7}"/>
          </ac:picMkLst>
        </pc:picChg>
        <pc:picChg chg="del">
          <ac:chgData name="Gogarten, J. Peter" userId="08c346f3-9f2a-4776-a6cf-add1e690cd47" providerId="ADAL" clId="{B614059B-3F62-124B-B981-4D99A8A8D94C}" dt="2023-10-22T20:53:34.419" v="1648" actId="478"/>
          <ac:picMkLst>
            <pc:docMk/>
            <pc:sldMk cId="2611715467" sldId="931"/>
            <ac:picMk id="5" creationId="{24561077-0628-BC2C-AACB-5C0665D00A1F}"/>
          </ac:picMkLst>
        </pc:picChg>
        <pc:picChg chg="del">
          <ac:chgData name="Gogarten, J. Peter" userId="08c346f3-9f2a-4776-a6cf-add1e690cd47" providerId="ADAL" clId="{B614059B-3F62-124B-B981-4D99A8A8D94C}" dt="2023-10-22T20:53:34.419" v="1648" actId="478"/>
          <ac:picMkLst>
            <pc:docMk/>
            <pc:sldMk cId="2611715467" sldId="931"/>
            <ac:picMk id="7" creationId="{6499BFD0-9986-91A7-EBA5-33F0AE22B8C5}"/>
          </ac:picMkLst>
        </pc:picChg>
        <pc:picChg chg="del">
          <ac:chgData name="Gogarten, J. Peter" userId="08c346f3-9f2a-4776-a6cf-add1e690cd47" providerId="ADAL" clId="{B614059B-3F62-124B-B981-4D99A8A8D94C}" dt="2023-10-22T20:53:34.419" v="1648" actId="478"/>
          <ac:picMkLst>
            <pc:docMk/>
            <pc:sldMk cId="2611715467" sldId="931"/>
            <ac:picMk id="9" creationId="{627709CC-1372-11C0-4610-DC598A99B0A6}"/>
          </ac:picMkLst>
        </pc:picChg>
      </pc:sldChg>
      <pc:sldChg chg="new del">
        <pc:chgData name="Gogarten, J. Peter" userId="08c346f3-9f2a-4776-a6cf-add1e690cd47" providerId="ADAL" clId="{B614059B-3F62-124B-B981-4D99A8A8D94C}" dt="2023-10-22T22:08:41.326" v="2236" actId="2696"/>
        <pc:sldMkLst>
          <pc:docMk/>
          <pc:sldMk cId="144499598" sldId="932"/>
        </pc:sldMkLst>
      </pc:sldChg>
      <pc:sldChg chg="addSp delSp modSp add mod">
        <pc:chgData name="Gogarten, J. Peter" userId="08c346f3-9f2a-4776-a6cf-add1e690cd47" providerId="ADAL" clId="{B614059B-3F62-124B-B981-4D99A8A8D94C}" dt="2023-10-22T22:08:28.065" v="2235" actId="14100"/>
        <pc:sldMkLst>
          <pc:docMk/>
          <pc:sldMk cId="2589002859" sldId="933"/>
        </pc:sldMkLst>
        <pc:spChg chg="mod">
          <ac:chgData name="Gogarten, J. Peter" userId="08c346f3-9f2a-4776-a6cf-add1e690cd47" providerId="ADAL" clId="{B614059B-3F62-124B-B981-4D99A8A8D94C}" dt="2023-10-22T21:59:06.953" v="2217" actId="1076"/>
          <ac:spMkLst>
            <pc:docMk/>
            <pc:sldMk cId="2589002859" sldId="933"/>
            <ac:spMk id="8" creationId="{06A15FE9-5DFE-1F7B-DE0A-D4B1554CACF1}"/>
          </ac:spMkLst>
        </pc:spChg>
        <pc:spChg chg="mod">
          <ac:chgData name="Gogarten, J. Peter" userId="08c346f3-9f2a-4776-a6cf-add1e690cd47" providerId="ADAL" clId="{B614059B-3F62-124B-B981-4D99A8A8D94C}" dt="2023-10-22T21:59:02.772" v="2216" actId="1076"/>
          <ac:spMkLst>
            <pc:docMk/>
            <pc:sldMk cId="2589002859" sldId="933"/>
            <ac:spMk id="9" creationId="{B4B99530-0F0C-207E-41BE-FB27A91CB99F}"/>
          </ac:spMkLst>
        </pc:spChg>
        <pc:spChg chg="del mod">
          <ac:chgData name="Gogarten, J. Peter" userId="08c346f3-9f2a-4776-a6cf-add1e690cd47" providerId="ADAL" clId="{B614059B-3F62-124B-B981-4D99A8A8D94C}" dt="2023-10-22T21:58:31.494" v="2211" actId="478"/>
          <ac:spMkLst>
            <pc:docMk/>
            <pc:sldMk cId="2589002859" sldId="933"/>
            <ac:spMk id="10" creationId="{1AED1991-E2BB-7C3B-0682-83B6DADCD61B}"/>
          </ac:spMkLst>
        </pc:spChg>
        <pc:picChg chg="add mod">
          <ac:chgData name="Gogarten, J. Peter" userId="08c346f3-9f2a-4776-a6cf-add1e690cd47" providerId="ADAL" clId="{B614059B-3F62-124B-B981-4D99A8A8D94C}" dt="2023-10-22T22:08:28.065" v="2235" actId="14100"/>
          <ac:picMkLst>
            <pc:docMk/>
            <pc:sldMk cId="2589002859" sldId="933"/>
            <ac:picMk id="2" creationId="{ED2FE248-02F7-194C-E7DE-FEB6ECB90152}"/>
          </ac:picMkLst>
        </pc:picChg>
        <pc:picChg chg="del">
          <ac:chgData name="Gogarten, J. Peter" userId="08c346f3-9f2a-4776-a6cf-add1e690cd47" providerId="ADAL" clId="{B614059B-3F62-124B-B981-4D99A8A8D94C}" dt="2023-10-22T21:10:23.179" v="1950" actId="478"/>
          <ac:picMkLst>
            <pc:docMk/>
            <pc:sldMk cId="2589002859" sldId="933"/>
            <ac:picMk id="7" creationId="{4FBAF1B3-1B78-4B20-6213-40F9E1B0F866}"/>
          </ac:picMkLst>
        </pc:picChg>
      </pc:sldChg>
      <pc:sldChg chg="add modTransition">
        <pc:chgData name="Gogarten, J. Peter" userId="08c346f3-9f2a-4776-a6cf-add1e690cd47" providerId="ADAL" clId="{B614059B-3F62-124B-B981-4D99A8A8D94C}" dt="2023-10-22T21:23:35.377" v="2071"/>
        <pc:sldMkLst>
          <pc:docMk/>
          <pc:sldMk cId="1511907309" sldId="934"/>
        </pc:sldMkLst>
      </pc:sldChg>
      <pc:sldMasterChg chg="del delSldLayout">
        <pc:chgData name="Gogarten, J. Peter" userId="08c346f3-9f2a-4776-a6cf-add1e690cd47" providerId="ADAL" clId="{B614059B-3F62-124B-B981-4D99A8A8D94C}" dt="2023-10-21T23:36:49.664" v="618" actId="2696"/>
        <pc:sldMasterMkLst>
          <pc:docMk/>
          <pc:sldMasterMk cId="1488726668" sldId="2147485028"/>
        </pc:sldMasterMkLst>
        <pc:sldLayoutChg chg="del">
          <pc:chgData name="Gogarten, J. Peter" userId="08c346f3-9f2a-4776-a6cf-add1e690cd47" providerId="ADAL" clId="{B614059B-3F62-124B-B981-4D99A8A8D94C}" dt="2023-10-21T23:36:49.664" v="618" actId="2696"/>
          <pc:sldLayoutMkLst>
            <pc:docMk/>
            <pc:sldMasterMk cId="1488726668" sldId="2147485028"/>
            <pc:sldLayoutMk cId="1572728259" sldId="2147485029"/>
          </pc:sldLayoutMkLst>
        </pc:sldLayoutChg>
        <pc:sldLayoutChg chg="del">
          <pc:chgData name="Gogarten, J. Peter" userId="08c346f3-9f2a-4776-a6cf-add1e690cd47" providerId="ADAL" clId="{B614059B-3F62-124B-B981-4D99A8A8D94C}" dt="2023-10-21T23:36:49.664" v="618" actId="2696"/>
          <pc:sldLayoutMkLst>
            <pc:docMk/>
            <pc:sldMasterMk cId="1488726668" sldId="2147485028"/>
            <pc:sldLayoutMk cId="2861343664" sldId="2147485030"/>
          </pc:sldLayoutMkLst>
        </pc:sldLayoutChg>
        <pc:sldLayoutChg chg="del">
          <pc:chgData name="Gogarten, J. Peter" userId="08c346f3-9f2a-4776-a6cf-add1e690cd47" providerId="ADAL" clId="{B614059B-3F62-124B-B981-4D99A8A8D94C}" dt="2023-10-21T23:36:49.664" v="618" actId="2696"/>
          <pc:sldLayoutMkLst>
            <pc:docMk/>
            <pc:sldMasterMk cId="1488726668" sldId="2147485028"/>
            <pc:sldLayoutMk cId="3092154591" sldId="2147485031"/>
          </pc:sldLayoutMkLst>
        </pc:sldLayoutChg>
        <pc:sldLayoutChg chg="del">
          <pc:chgData name="Gogarten, J. Peter" userId="08c346f3-9f2a-4776-a6cf-add1e690cd47" providerId="ADAL" clId="{B614059B-3F62-124B-B981-4D99A8A8D94C}" dt="2023-10-21T23:36:49.664" v="618" actId="2696"/>
          <pc:sldLayoutMkLst>
            <pc:docMk/>
            <pc:sldMasterMk cId="1488726668" sldId="2147485028"/>
            <pc:sldLayoutMk cId="3007435281" sldId="2147485032"/>
          </pc:sldLayoutMkLst>
        </pc:sldLayoutChg>
        <pc:sldLayoutChg chg="del">
          <pc:chgData name="Gogarten, J. Peter" userId="08c346f3-9f2a-4776-a6cf-add1e690cd47" providerId="ADAL" clId="{B614059B-3F62-124B-B981-4D99A8A8D94C}" dt="2023-10-21T23:36:49.664" v="618" actId="2696"/>
          <pc:sldLayoutMkLst>
            <pc:docMk/>
            <pc:sldMasterMk cId="1488726668" sldId="2147485028"/>
            <pc:sldLayoutMk cId="653751544" sldId="2147485033"/>
          </pc:sldLayoutMkLst>
        </pc:sldLayoutChg>
        <pc:sldLayoutChg chg="del">
          <pc:chgData name="Gogarten, J. Peter" userId="08c346f3-9f2a-4776-a6cf-add1e690cd47" providerId="ADAL" clId="{B614059B-3F62-124B-B981-4D99A8A8D94C}" dt="2023-10-21T23:36:49.664" v="618" actId="2696"/>
          <pc:sldLayoutMkLst>
            <pc:docMk/>
            <pc:sldMasterMk cId="1488726668" sldId="2147485028"/>
            <pc:sldLayoutMk cId="1800877959" sldId="2147485034"/>
          </pc:sldLayoutMkLst>
        </pc:sldLayoutChg>
        <pc:sldLayoutChg chg="del">
          <pc:chgData name="Gogarten, J. Peter" userId="08c346f3-9f2a-4776-a6cf-add1e690cd47" providerId="ADAL" clId="{B614059B-3F62-124B-B981-4D99A8A8D94C}" dt="2023-10-21T23:36:49.664" v="618" actId="2696"/>
          <pc:sldLayoutMkLst>
            <pc:docMk/>
            <pc:sldMasterMk cId="1488726668" sldId="2147485028"/>
            <pc:sldLayoutMk cId="3211420057" sldId="2147485035"/>
          </pc:sldLayoutMkLst>
        </pc:sldLayoutChg>
        <pc:sldLayoutChg chg="del">
          <pc:chgData name="Gogarten, J. Peter" userId="08c346f3-9f2a-4776-a6cf-add1e690cd47" providerId="ADAL" clId="{B614059B-3F62-124B-B981-4D99A8A8D94C}" dt="2023-10-21T23:36:49.664" v="618" actId="2696"/>
          <pc:sldLayoutMkLst>
            <pc:docMk/>
            <pc:sldMasterMk cId="1488726668" sldId="2147485028"/>
            <pc:sldLayoutMk cId="3616193761" sldId="2147485036"/>
          </pc:sldLayoutMkLst>
        </pc:sldLayoutChg>
        <pc:sldLayoutChg chg="del">
          <pc:chgData name="Gogarten, J. Peter" userId="08c346f3-9f2a-4776-a6cf-add1e690cd47" providerId="ADAL" clId="{B614059B-3F62-124B-B981-4D99A8A8D94C}" dt="2023-10-21T23:36:49.664" v="618" actId="2696"/>
          <pc:sldLayoutMkLst>
            <pc:docMk/>
            <pc:sldMasterMk cId="1488726668" sldId="2147485028"/>
            <pc:sldLayoutMk cId="1669268337" sldId="2147485037"/>
          </pc:sldLayoutMkLst>
        </pc:sldLayoutChg>
        <pc:sldLayoutChg chg="del">
          <pc:chgData name="Gogarten, J. Peter" userId="08c346f3-9f2a-4776-a6cf-add1e690cd47" providerId="ADAL" clId="{B614059B-3F62-124B-B981-4D99A8A8D94C}" dt="2023-10-21T23:36:49.664" v="618" actId="2696"/>
          <pc:sldLayoutMkLst>
            <pc:docMk/>
            <pc:sldMasterMk cId="1488726668" sldId="2147485028"/>
            <pc:sldLayoutMk cId="3066091177" sldId="2147485038"/>
          </pc:sldLayoutMkLst>
        </pc:sldLayoutChg>
        <pc:sldLayoutChg chg="del">
          <pc:chgData name="Gogarten, J. Peter" userId="08c346f3-9f2a-4776-a6cf-add1e690cd47" providerId="ADAL" clId="{B614059B-3F62-124B-B981-4D99A8A8D94C}" dt="2023-10-21T23:36:49.664" v="618" actId="2696"/>
          <pc:sldLayoutMkLst>
            <pc:docMk/>
            <pc:sldMasterMk cId="1488726668" sldId="2147485028"/>
            <pc:sldLayoutMk cId="4217309572" sldId="2147485039"/>
          </pc:sldLayoutMkLst>
        </pc:sldLayoutChg>
        <pc:sldLayoutChg chg="del">
          <pc:chgData name="Gogarten, J. Peter" userId="08c346f3-9f2a-4776-a6cf-add1e690cd47" providerId="ADAL" clId="{B614059B-3F62-124B-B981-4D99A8A8D94C}" dt="2023-10-21T23:36:49.664" v="618" actId="2696"/>
          <pc:sldLayoutMkLst>
            <pc:docMk/>
            <pc:sldMasterMk cId="1488726668" sldId="2147485028"/>
            <pc:sldLayoutMk cId="2028026632" sldId="2147485040"/>
          </pc:sldLayoutMkLst>
        </pc:sldLayoutChg>
        <pc:sldLayoutChg chg="del">
          <pc:chgData name="Gogarten, J. Peter" userId="08c346f3-9f2a-4776-a6cf-add1e690cd47" providerId="ADAL" clId="{B614059B-3F62-124B-B981-4D99A8A8D94C}" dt="2023-10-21T23:36:49.664" v="618" actId="2696"/>
          <pc:sldLayoutMkLst>
            <pc:docMk/>
            <pc:sldMasterMk cId="1488726668" sldId="2147485028"/>
            <pc:sldLayoutMk cId="2930348256" sldId="2147485041"/>
          </pc:sldLayoutMkLst>
        </pc:sldLayoutChg>
        <pc:sldLayoutChg chg="del">
          <pc:chgData name="Gogarten, J. Peter" userId="08c346f3-9f2a-4776-a6cf-add1e690cd47" providerId="ADAL" clId="{B614059B-3F62-124B-B981-4D99A8A8D94C}" dt="2023-10-21T23:36:49.664" v="618" actId="2696"/>
          <pc:sldLayoutMkLst>
            <pc:docMk/>
            <pc:sldMasterMk cId="1488726668" sldId="2147485028"/>
            <pc:sldLayoutMk cId="3086418986" sldId="2147485042"/>
          </pc:sldLayoutMkLst>
        </pc:sldLayoutChg>
        <pc:sldLayoutChg chg="del">
          <pc:chgData name="Gogarten, J. Peter" userId="08c346f3-9f2a-4776-a6cf-add1e690cd47" providerId="ADAL" clId="{B614059B-3F62-124B-B981-4D99A8A8D94C}" dt="2023-10-21T23:36:49.664" v="618" actId="2696"/>
          <pc:sldLayoutMkLst>
            <pc:docMk/>
            <pc:sldMasterMk cId="1488726668" sldId="2147485028"/>
            <pc:sldLayoutMk cId="3831266355" sldId="2147485043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petergogarten\Desktop\mcb3421_2020\labs\lab6\blast.top_h.txt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petergogarten\Desktop\mcb3421_2020\labs\lab6\blast.top_h.txt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petergogarten\Desktop\mcb3421_2020\labs\lab6\blast.top_h.txt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uconn-my.sharepoint.com/personal/gogarten_uconn_edu/Documents/MCB3421/mcb3421_2023/lab8/Borrelia_Haloferax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uconn-my.sharepoint.com/personal/gogarten_uconn_edu/Documents/MCB3421/mcb3421_2023/lab8/Borrelia_Haloferax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petergogarten\Desktop\mcb3421_2020\labs\lab6\blast.top_h.txt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petergogarten\Desktop\mcb3421_2020\labs\lab6\blast.top_h.txt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all hits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2099631197561376E-2"/>
          <c:y val="0.16068888655721775"/>
          <c:w val="0.89684015760334423"/>
          <c:h val="0.7698581465399185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Sheet1!$A$2:$A$21</c:f>
              <c:numCache>
                <c:formatCode>General</c:formatCode>
                <c:ptCount val="20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  <c:pt idx="9">
                  <c:v>50</c:v>
                </c:pt>
                <c:pt idx="10">
                  <c:v>55</c:v>
                </c:pt>
                <c:pt idx="11">
                  <c:v>60</c:v>
                </c:pt>
                <c:pt idx="12">
                  <c:v>65</c:v>
                </c:pt>
                <c:pt idx="13">
                  <c:v>70</c:v>
                </c:pt>
                <c:pt idx="14">
                  <c:v>75</c:v>
                </c:pt>
                <c:pt idx="15">
                  <c:v>80</c:v>
                </c:pt>
                <c:pt idx="16">
                  <c:v>85</c:v>
                </c:pt>
                <c:pt idx="17">
                  <c:v>90</c:v>
                </c:pt>
                <c:pt idx="18">
                  <c:v>95</c:v>
                </c:pt>
                <c:pt idx="19">
                  <c:v>100</c:v>
                </c:pt>
              </c:numCache>
            </c:numRef>
          </c:cat>
          <c:val>
            <c:numRef>
              <c:f>Sheet1!$B$2:$B$21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10</c:v>
                </c:pt>
                <c:pt idx="4">
                  <c:v>279</c:v>
                </c:pt>
                <c:pt idx="5">
                  <c:v>956</c:v>
                </c:pt>
                <c:pt idx="6">
                  <c:v>949</c:v>
                </c:pt>
                <c:pt idx="7">
                  <c:v>656</c:v>
                </c:pt>
                <c:pt idx="8">
                  <c:v>297</c:v>
                </c:pt>
                <c:pt idx="9">
                  <c:v>172</c:v>
                </c:pt>
                <c:pt idx="10">
                  <c:v>53</c:v>
                </c:pt>
                <c:pt idx="11">
                  <c:v>40</c:v>
                </c:pt>
                <c:pt idx="12">
                  <c:v>10</c:v>
                </c:pt>
                <c:pt idx="13">
                  <c:v>5</c:v>
                </c:pt>
                <c:pt idx="14">
                  <c:v>0</c:v>
                </c:pt>
                <c:pt idx="15">
                  <c:v>0</c:v>
                </c:pt>
                <c:pt idx="16">
                  <c:v>1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34-6745-9703-F690ACF6D3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27051376"/>
        <c:axId val="1427053008"/>
      </c:barChart>
      <c:catAx>
        <c:axId val="1427051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7053008"/>
        <c:crosses val="autoZero"/>
        <c:auto val="1"/>
        <c:lblAlgn val="ctr"/>
        <c:lblOffset val="100"/>
        <c:noMultiLvlLbl val="0"/>
      </c:catAx>
      <c:valAx>
        <c:axId val="1427053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7051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Significant hits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Sheet2!$A$2:$A$21</c:f>
              <c:numCache>
                <c:formatCode>General</c:formatCode>
                <c:ptCount val="20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  <c:pt idx="9">
                  <c:v>50</c:v>
                </c:pt>
                <c:pt idx="10">
                  <c:v>55</c:v>
                </c:pt>
                <c:pt idx="11">
                  <c:v>60</c:v>
                </c:pt>
                <c:pt idx="12">
                  <c:v>65</c:v>
                </c:pt>
                <c:pt idx="13">
                  <c:v>70</c:v>
                </c:pt>
                <c:pt idx="14">
                  <c:v>75</c:v>
                </c:pt>
                <c:pt idx="15">
                  <c:v>80</c:v>
                </c:pt>
                <c:pt idx="16">
                  <c:v>85</c:v>
                </c:pt>
                <c:pt idx="17">
                  <c:v>90</c:v>
                </c:pt>
                <c:pt idx="18">
                  <c:v>95</c:v>
                </c:pt>
                <c:pt idx="19">
                  <c:v>100</c:v>
                </c:pt>
              </c:numCache>
            </c:numRef>
          </c:cat>
          <c:val>
            <c:numRef>
              <c:f>Sheet2!$B$2:$B$21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95</c:v>
                </c:pt>
                <c:pt idx="5">
                  <c:v>329</c:v>
                </c:pt>
                <c:pt idx="6">
                  <c:v>324</c:v>
                </c:pt>
                <c:pt idx="7">
                  <c:v>192</c:v>
                </c:pt>
                <c:pt idx="8">
                  <c:v>106</c:v>
                </c:pt>
                <c:pt idx="9">
                  <c:v>54</c:v>
                </c:pt>
                <c:pt idx="10">
                  <c:v>19</c:v>
                </c:pt>
                <c:pt idx="11">
                  <c:v>12</c:v>
                </c:pt>
                <c:pt idx="12">
                  <c:v>1</c:v>
                </c:pt>
                <c:pt idx="13">
                  <c:v>1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FE-BB44-B5C2-8691F3CF97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27597904"/>
        <c:axId val="1427600832"/>
      </c:barChart>
      <c:catAx>
        <c:axId val="1427597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7600832"/>
        <c:crosses val="autoZero"/>
        <c:auto val="1"/>
        <c:lblAlgn val="ctr"/>
        <c:lblOffset val="100"/>
        <c:noMultiLvlLbl val="0"/>
      </c:catAx>
      <c:valAx>
        <c:axId val="1427600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7597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Insignifiant hits (E&gt;.5)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4639393984670324E-2"/>
          <c:y val="1.7102803738317757E-2"/>
          <c:w val="0.92500007470603174"/>
          <c:h val="0.81222729168199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Sheet4!$B$1</c:f>
              <c:strCache>
                <c:ptCount val="1"/>
                <c:pt idx="0">
                  <c:v>Frequency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Sheet4!$A$2:$A$21</c:f>
              <c:numCache>
                <c:formatCode>General</c:formatCode>
                <c:ptCount val="20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  <c:pt idx="9">
                  <c:v>50</c:v>
                </c:pt>
                <c:pt idx="10">
                  <c:v>55</c:v>
                </c:pt>
                <c:pt idx="11">
                  <c:v>60</c:v>
                </c:pt>
                <c:pt idx="12">
                  <c:v>65</c:v>
                </c:pt>
                <c:pt idx="13">
                  <c:v>70</c:v>
                </c:pt>
                <c:pt idx="14">
                  <c:v>75</c:v>
                </c:pt>
                <c:pt idx="15">
                  <c:v>80</c:v>
                </c:pt>
                <c:pt idx="16">
                  <c:v>85</c:v>
                </c:pt>
                <c:pt idx="17">
                  <c:v>90</c:v>
                </c:pt>
                <c:pt idx="18">
                  <c:v>95</c:v>
                </c:pt>
                <c:pt idx="19">
                  <c:v>100</c:v>
                </c:pt>
              </c:numCache>
            </c:numRef>
          </c:cat>
          <c:val>
            <c:numRef>
              <c:f>Sheet4!$B$2:$B$21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5</c:v>
                </c:pt>
                <c:pt idx="4">
                  <c:v>71</c:v>
                </c:pt>
                <c:pt idx="5">
                  <c:v>277</c:v>
                </c:pt>
                <c:pt idx="6">
                  <c:v>298</c:v>
                </c:pt>
                <c:pt idx="7">
                  <c:v>261</c:v>
                </c:pt>
                <c:pt idx="8">
                  <c:v>112</c:v>
                </c:pt>
                <c:pt idx="9">
                  <c:v>81</c:v>
                </c:pt>
                <c:pt idx="10">
                  <c:v>20</c:v>
                </c:pt>
                <c:pt idx="11">
                  <c:v>23</c:v>
                </c:pt>
                <c:pt idx="12">
                  <c:v>6</c:v>
                </c:pt>
                <c:pt idx="13">
                  <c:v>5</c:v>
                </c:pt>
                <c:pt idx="14">
                  <c:v>0</c:v>
                </c:pt>
                <c:pt idx="15">
                  <c:v>0</c:v>
                </c:pt>
                <c:pt idx="16">
                  <c:v>1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A4-EC4C-9228-F4B2577CB6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80070976"/>
        <c:axId val="1880037712"/>
      </c:barChart>
      <c:catAx>
        <c:axId val="1880070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0037712"/>
        <c:crosses val="autoZero"/>
        <c:auto val="1"/>
        <c:lblAlgn val="ctr"/>
        <c:lblOffset val="100"/>
        <c:noMultiLvlLbl val="0"/>
      </c:catAx>
      <c:valAx>
        <c:axId val="1880037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0070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Histogram of % identity</a:t>
            </a:r>
            <a:r>
              <a:rPr lang="en-US" sz="2000" baseline="0"/>
              <a:t>, different E-values </a:t>
            </a:r>
            <a:endParaRPr lang="en-US" sz="2000"/>
          </a:p>
        </c:rich>
      </c:tx>
      <c:layout>
        <c:manualLayout>
          <c:xMode val="edge"/>
          <c:yMode val="edge"/>
          <c:x val="0.18305290448352049"/>
          <c:y val="2.77054237184605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681494325216443E-2"/>
          <c:y val="0.11996278795582453"/>
          <c:w val="0.92120650468289322"/>
          <c:h val="0.824041472328753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'One Plot'!$B$1</c:f>
              <c:strCache>
                <c:ptCount val="1"/>
                <c:pt idx="0">
                  <c:v>all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'One Plot'!$A$2:$A$23</c:f>
              <c:strCache>
                <c:ptCount val="22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  <c:pt idx="19">
                  <c:v>95</c:v>
                </c:pt>
                <c:pt idx="20">
                  <c:v>100</c:v>
                </c:pt>
                <c:pt idx="21">
                  <c:v>More</c:v>
                </c:pt>
              </c:strCache>
            </c:strRef>
          </c:cat>
          <c:val>
            <c:numRef>
              <c:f>'One Plot'!$B$2:$B$23</c:f>
              <c:numCache>
                <c:formatCode>General</c:formatCode>
                <c:ptCount val="2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91</c:v>
                </c:pt>
                <c:pt idx="5">
                  <c:v>687</c:v>
                </c:pt>
                <c:pt idx="6">
                  <c:v>1065</c:v>
                </c:pt>
                <c:pt idx="7">
                  <c:v>856</c:v>
                </c:pt>
                <c:pt idx="8">
                  <c:v>552</c:v>
                </c:pt>
                <c:pt idx="9">
                  <c:v>261</c:v>
                </c:pt>
                <c:pt idx="10">
                  <c:v>173</c:v>
                </c:pt>
                <c:pt idx="11">
                  <c:v>48</c:v>
                </c:pt>
                <c:pt idx="12">
                  <c:v>46</c:v>
                </c:pt>
                <c:pt idx="13">
                  <c:v>18</c:v>
                </c:pt>
                <c:pt idx="14">
                  <c:v>9</c:v>
                </c:pt>
                <c:pt idx="15">
                  <c:v>5</c:v>
                </c:pt>
                <c:pt idx="16">
                  <c:v>1</c:v>
                </c:pt>
                <c:pt idx="17">
                  <c:v>0</c:v>
                </c:pt>
                <c:pt idx="18">
                  <c:v>1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C0-B149-9AAB-00EDC46AFD9B}"/>
            </c:ext>
          </c:extLst>
        </c:ser>
        <c:ser>
          <c:idx val="1"/>
          <c:order val="1"/>
          <c:tx>
            <c:strRef>
              <c:f>'One Plot'!$C$1</c:f>
              <c:strCache>
                <c:ptCount val="1"/>
                <c:pt idx="0">
                  <c:v>&lt;0.1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'One Plot'!$A$2:$A$23</c:f>
              <c:strCache>
                <c:ptCount val="22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  <c:pt idx="19">
                  <c:v>95</c:v>
                </c:pt>
                <c:pt idx="20">
                  <c:v>100</c:v>
                </c:pt>
                <c:pt idx="21">
                  <c:v>More</c:v>
                </c:pt>
              </c:strCache>
            </c:strRef>
          </c:cat>
          <c:val>
            <c:numRef>
              <c:f>'One Plot'!$C$2:$C$23</c:f>
              <c:numCache>
                <c:formatCode>General</c:formatCode>
                <c:ptCount val="2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36</c:v>
                </c:pt>
                <c:pt idx="5">
                  <c:v>243</c:v>
                </c:pt>
                <c:pt idx="6">
                  <c:v>312</c:v>
                </c:pt>
                <c:pt idx="7">
                  <c:v>201</c:v>
                </c:pt>
                <c:pt idx="8">
                  <c:v>98</c:v>
                </c:pt>
                <c:pt idx="9">
                  <c:v>65</c:v>
                </c:pt>
                <c:pt idx="10">
                  <c:v>24</c:v>
                </c:pt>
                <c:pt idx="11">
                  <c:v>8</c:v>
                </c:pt>
                <c:pt idx="12">
                  <c:v>4</c:v>
                </c:pt>
                <c:pt idx="13">
                  <c:v>2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EC0-B149-9AAB-00EDC46AFD9B}"/>
            </c:ext>
          </c:extLst>
        </c:ser>
        <c:ser>
          <c:idx val="2"/>
          <c:order val="2"/>
          <c:tx>
            <c:strRef>
              <c:f>'One Plot'!$D$1</c:f>
              <c:strCache>
                <c:ptCount val="1"/>
                <c:pt idx="0">
                  <c:v>&lt;.00000001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'One Plot'!$A$2:$A$23</c:f>
              <c:strCache>
                <c:ptCount val="22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  <c:pt idx="19">
                  <c:v>95</c:v>
                </c:pt>
                <c:pt idx="20">
                  <c:v>100</c:v>
                </c:pt>
                <c:pt idx="21">
                  <c:v>More</c:v>
                </c:pt>
              </c:strCache>
            </c:strRef>
          </c:cat>
          <c:val>
            <c:numRef>
              <c:f>'One Plot'!$D$2:$D$23</c:f>
              <c:numCache>
                <c:formatCode>General</c:formatCode>
                <c:ptCount val="2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6</c:v>
                </c:pt>
                <c:pt idx="5">
                  <c:v>78</c:v>
                </c:pt>
                <c:pt idx="6">
                  <c:v>147</c:v>
                </c:pt>
                <c:pt idx="7">
                  <c:v>102</c:v>
                </c:pt>
                <c:pt idx="8">
                  <c:v>57</c:v>
                </c:pt>
                <c:pt idx="9">
                  <c:v>40</c:v>
                </c:pt>
                <c:pt idx="10">
                  <c:v>14</c:v>
                </c:pt>
                <c:pt idx="11">
                  <c:v>7</c:v>
                </c:pt>
                <c:pt idx="12">
                  <c:v>2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EC0-B149-9AAB-00EDC46AFD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66094512"/>
        <c:axId val="766096240"/>
      </c:barChart>
      <c:catAx>
        <c:axId val="766094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6096240"/>
        <c:crosses val="autoZero"/>
        <c:auto val="1"/>
        <c:lblAlgn val="ctr"/>
        <c:lblOffset val="100"/>
        <c:noMultiLvlLbl val="0"/>
      </c:catAx>
      <c:valAx>
        <c:axId val="766096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6094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738589081702069E-2"/>
          <c:y val="0.17995535924227765"/>
          <c:w val="0.9047147160532748"/>
          <c:h val="0.699917302267297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'One Plot'!$B$1</c:f>
              <c:strCache>
                <c:ptCount val="1"/>
                <c:pt idx="0">
                  <c:v>all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cat>
            <c:strRef>
              <c:f>'One Plot'!$A$2:$A$23</c:f>
              <c:strCache>
                <c:ptCount val="22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  <c:pt idx="19">
                  <c:v>95</c:v>
                </c:pt>
                <c:pt idx="20">
                  <c:v>100</c:v>
                </c:pt>
                <c:pt idx="21">
                  <c:v>More</c:v>
                </c:pt>
              </c:strCache>
            </c:strRef>
          </c:cat>
          <c:val>
            <c:numRef>
              <c:f>'One Plot'!$B$2:$B$23</c:f>
              <c:numCache>
                <c:formatCode>General</c:formatCode>
                <c:ptCount val="2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91</c:v>
                </c:pt>
                <c:pt idx="5">
                  <c:v>687</c:v>
                </c:pt>
                <c:pt idx="6">
                  <c:v>1065</c:v>
                </c:pt>
                <c:pt idx="7">
                  <c:v>856</c:v>
                </c:pt>
                <c:pt idx="8">
                  <c:v>552</c:v>
                </c:pt>
                <c:pt idx="9">
                  <c:v>261</c:v>
                </c:pt>
                <c:pt idx="10">
                  <c:v>173</c:v>
                </c:pt>
                <c:pt idx="11">
                  <c:v>48</c:v>
                </c:pt>
                <c:pt idx="12">
                  <c:v>46</c:v>
                </c:pt>
                <c:pt idx="13">
                  <c:v>18</c:v>
                </c:pt>
                <c:pt idx="14">
                  <c:v>9</c:v>
                </c:pt>
                <c:pt idx="15">
                  <c:v>5</c:v>
                </c:pt>
                <c:pt idx="16">
                  <c:v>1</c:v>
                </c:pt>
                <c:pt idx="17">
                  <c:v>0</c:v>
                </c:pt>
                <c:pt idx="18">
                  <c:v>1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C5-DB47-9E62-76387E5C8123}"/>
            </c:ext>
          </c:extLst>
        </c:ser>
        <c:ser>
          <c:idx val="1"/>
          <c:order val="1"/>
          <c:tx>
            <c:strRef>
              <c:f>'One Plot'!$C$1</c:f>
              <c:strCache>
                <c:ptCount val="1"/>
                <c:pt idx="0">
                  <c:v>&lt;0.1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cat>
            <c:strRef>
              <c:f>'One Plot'!$A$2:$A$23</c:f>
              <c:strCache>
                <c:ptCount val="22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  <c:pt idx="19">
                  <c:v>95</c:v>
                </c:pt>
                <c:pt idx="20">
                  <c:v>100</c:v>
                </c:pt>
                <c:pt idx="21">
                  <c:v>More</c:v>
                </c:pt>
              </c:strCache>
            </c:strRef>
          </c:cat>
          <c:val>
            <c:numRef>
              <c:f>'One Plot'!$C$2:$C$23</c:f>
              <c:numCache>
                <c:formatCode>General</c:formatCode>
                <c:ptCount val="2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36</c:v>
                </c:pt>
                <c:pt idx="5">
                  <c:v>243</c:v>
                </c:pt>
                <c:pt idx="6">
                  <c:v>312</c:v>
                </c:pt>
                <c:pt idx="7">
                  <c:v>201</c:v>
                </c:pt>
                <c:pt idx="8">
                  <c:v>98</c:v>
                </c:pt>
                <c:pt idx="9">
                  <c:v>65</c:v>
                </c:pt>
                <c:pt idx="10">
                  <c:v>24</c:v>
                </c:pt>
                <c:pt idx="11">
                  <c:v>8</c:v>
                </c:pt>
                <c:pt idx="12">
                  <c:v>4</c:v>
                </c:pt>
                <c:pt idx="13">
                  <c:v>2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AC5-DB47-9E62-76387E5C8123}"/>
            </c:ext>
          </c:extLst>
        </c:ser>
        <c:ser>
          <c:idx val="2"/>
          <c:order val="2"/>
          <c:tx>
            <c:strRef>
              <c:f>'One Plot'!$D$1</c:f>
              <c:strCache>
                <c:ptCount val="1"/>
                <c:pt idx="0">
                  <c:v>&lt;.00000001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110000"/>
                    <a:satMod val="105000"/>
                    <a:tint val="67000"/>
                  </a:schemeClr>
                </a:gs>
                <a:gs pos="50000">
                  <a:schemeClr val="accent3">
                    <a:lumMod val="105000"/>
                    <a:satMod val="103000"/>
                    <a:tint val="73000"/>
                  </a:schemeClr>
                </a:gs>
                <a:gs pos="100000">
                  <a:schemeClr val="accent3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/>
          </c:spPr>
          <c:invertIfNegative val="0"/>
          <c:cat>
            <c:strRef>
              <c:f>'One Plot'!$A$2:$A$23</c:f>
              <c:strCache>
                <c:ptCount val="22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  <c:pt idx="19">
                  <c:v>95</c:v>
                </c:pt>
                <c:pt idx="20">
                  <c:v>100</c:v>
                </c:pt>
                <c:pt idx="21">
                  <c:v>More</c:v>
                </c:pt>
              </c:strCache>
            </c:strRef>
          </c:cat>
          <c:val>
            <c:numRef>
              <c:f>'One Plot'!$D$2:$D$23</c:f>
              <c:numCache>
                <c:formatCode>General</c:formatCode>
                <c:ptCount val="2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6</c:v>
                </c:pt>
                <c:pt idx="5">
                  <c:v>78</c:v>
                </c:pt>
                <c:pt idx="6">
                  <c:v>147</c:v>
                </c:pt>
                <c:pt idx="7">
                  <c:v>102</c:v>
                </c:pt>
                <c:pt idx="8">
                  <c:v>57</c:v>
                </c:pt>
                <c:pt idx="9">
                  <c:v>40</c:v>
                </c:pt>
                <c:pt idx="10">
                  <c:v>14</c:v>
                </c:pt>
                <c:pt idx="11">
                  <c:v>7</c:v>
                </c:pt>
                <c:pt idx="12">
                  <c:v>2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AC5-DB47-9E62-76387E5C81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766094512"/>
        <c:axId val="766096240"/>
      </c:barChart>
      <c:catAx>
        <c:axId val="766094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6096240"/>
        <c:crosses val="autoZero"/>
        <c:auto val="1"/>
        <c:lblAlgn val="ctr"/>
        <c:lblOffset val="100"/>
        <c:noMultiLvlLbl val="0"/>
      </c:catAx>
      <c:valAx>
        <c:axId val="76609624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6094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Number of</a:t>
            </a:r>
            <a:r>
              <a:rPr lang="en-US" baseline="0"/>
              <a:t> matching aa/hit all E-values</a:t>
            </a:r>
            <a:endParaRPr lang="en-US"/>
          </a:p>
        </c:rich>
      </c:tx>
      <c:layout>
        <c:manualLayout>
          <c:xMode val="edge"/>
          <c:yMode val="edge"/>
          <c:x val="0.26459912425694121"/>
          <c:y val="8.94941634241245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3640519644184841E-2"/>
          <c:y val="1.9100763148400132E-2"/>
          <c:w val="0.79581029372178458"/>
          <c:h val="0.87718973348020823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Sheet10!$B$1</c:f>
              <c:strCache>
                <c:ptCount val="1"/>
                <c:pt idx="0">
                  <c:v>Frequency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Sheet10!$A$2:$A$34</c:f>
              <c:strCache>
                <c:ptCount val="33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  <c:pt idx="5">
                  <c:v>60</c:v>
                </c:pt>
                <c:pt idx="6">
                  <c:v>70</c:v>
                </c:pt>
                <c:pt idx="7">
                  <c:v>80</c:v>
                </c:pt>
                <c:pt idx="8">
                  <c:v>90</c:v>
                </c:pt>
                <c:pt idx="9">
                  <c:v>100</c:v>
                </c:pt>
                <c:pt idx="10">
                  <c:v>110</c:v>
                </c:pt>
                <c:pt idx="11">
                  <c:v>120</c:v>
                </c:pt>
                <c:pt idx="12">
                  <c:v>130</c:v>
                </c:pt>
                <c:pt idx="13">
                  <c:v>140</c:v>
                </c:pt>
                <c:pt idx="14">
                  <c:v>150</c:v>
                </c:pt>
                <c:pt idx="15">
                  <c:v>160</c:v>
                </c:pt>
                <c:pt idx="16">
                  <c:v>170</c:v>
                </c:pt>
                <c:pt idx="17">
                  <c:v>180</c:v>
                </c:pt>
                <c:pt idx="18">
                  <c:v>190</c:v>
                </c:pt>
                <c:pt idx="19">
                  <c:v>200</c:v>
                </c:pt>
                <c:pt idx="20">
                  <c:v>210</c:v>
                </c:pt>
                <c:pt idx="21">
                  <c:v>220</c:v>
                </c:pt>
                <c:pt idx="22">
                  <c:v>230</c:v>
                </c:pt>
                <c:pt idx="23">
                  <c:v>240</c:v>
                </c:pt>
                <c:pt idx="24">
                  <c:v>250</c:v>
                </c:pt>
                <c:pt idx="25">
                  <c:v>260</c:v>
                </c:pt>
                <c:pt idx="26">
                  <c:v>270</c:v>
                </c:pt>
                <c:pt idx="27">
                  <c:v>280</c:v>
                </c:pt>
                <c:pt idx="28">
                  <c:v>290</c:v>
                </c:pt>
                <c:pt idx="29">
                  <c:v>300</c:v>
                </c:pt>
                <c:pt idx="30">
                  <c:v>310</c:v>
                </c:pt>
                <c:pt idx="31">
                  <c:v>320</c:v>
                </c:pt>
                <c:pt idx="32">
                  <c:v>More</c:v>
                </c:pt>
              </c:strCache>
            </c:strRef>
          </c:cat>
          <c:val>
            <c:numRef>
              <c:f>Sheet10!$B$2:$B$34</c:f>
              <c:numCache>
                <c:formatCode>General</c:formatCode>
                <c:ptCount val="33"/>
                <c:pt idx="0">
                  <c:v>135</c:v>
                </c:pt>
                <c:pt idx="1">
                  <c:v>1278</c:v>
                </c:pt>
                <c:pt idx="2">
                  <c:v>641</c:v>
                </c:pt>
                <c:pt idx="3">
                  <c:v>253</c:v>
                </c:pt>
                <c:pt idx="4">
                  <c:v>179</c:v>
                </c:pt>
                <c:pt idx="5">
                  <c:v>113</c:v>
                </c:pt>
                <c:pt idx="6">
                  <c:v>135</c:v>
                </c:pt>
                <c:pt idx="7">
                  <c:v>113</c:v>
                </c:pt>
                <c:pt idx="8">
                  <c:v>107</c:v>
                </c:pt>
                <c:pt idx="9">
                  <c:v>119</c:v>
                </c:pt>
                <c:pt idx="10">
                  <c:v>57</c:v>
                </c:pt>
                <c:pt idx="11">
                  <c:v>60</c:v>
                </c:pt>
                <c:pt idx="12">
                  <c:v>24</c:v>
                </c:pt>
                <c:pt idx="13">
                  <c:v>37</c:v>
                </c:pt>
                <c:pt idx="14">
                  <c:v>40</c:v>
                </c:pt>
                <c:pt idx="15">
                  <c:v>42</c:v>
                </c:pt>
                <c:pt idx="16">
                  <c:v>25</c:v>
                </c:pt>
                <c:pt idx="17">
                  <c:v>16</c:v>
                </c:pt>
                <c:pt idx="18">
                  <c:v>11</c:v>
                </c:pt>
                <c:pt idx="19">
                  <c:v>10</c:v>
                </c:pt>
                <c:pt idx="20">
                  <c:v>13</c:v>
                </c:pt>
                <c:pt idx="21">
                  <c:v>6</c:v>
                </c:pt>
                <c:pt idx="22">
                  <c:v>6</c:v>
                </c:pt>
                <c:pt idx="23">
                  <c:v>3</c:v>
                </c:pt>
                <c:pt idx="24">
                  <c:v>5</c:v>
                </c:pt>
                <c:pt idx="25">
                  <c:v>4</c:v>
                </c:pt>
                <c:pt idx="26">
                  <c:v>3</c:v>
                </c:pt>
                <c:pt idx="27">
                  <c:v>4</c:v>
                </c:pt>
                <c:pt idx="28">
                  <c:v>2</c:v>
                </c:pt>
                <c:pt idx="29">
                  <c:v>1</c:v>
                </c:pt>
                <c:pt idx="30">
                  <c:v>3</c:v>
                </c:pt>
                <c:pt idx="31">
                  <c:v>1</c:v>
                </c:pt>
                <c:pt idx="32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B4-0040-B9CF-E6EA82F415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2723743"/>
        <c:axId val="33136255"/>
        <c:axId val="33081695"/>
      </c:bar3DChart>
      <c:catAx>
        <c:axId val="327237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136255"/>
        <c:crosses val="autoZero"/>
        <c:auto val="1"/>
        <c:lblAlgn val="ctr"/>
        <c:lblOffset val="100"/>
        <c:noMultiLvlLbl val="0"/>
      </c:catAx>
      <c:valAx>
        <c:axId val="331362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723743"/>
        <c:crosses val="autoZero"/>
        <c:crossBetween val="between"/>
      </c:valAx>
      <c:serAx>
        <c:axId val="33081695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136255"/>
        <c:crosses val="autoZero"/>
      </c:ser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baseline="0">
                <a:effectLst/>
              </a:rPr>
              <a:t>Number of matching aa/hit E&lt; 1e-4</a:t>
            </a:r>
          </a:p>
        </c:rich>
      </c:tx>
      <c:layout>
        <c:manualLayout>
          <c:xMode val="edge"/>
          <c:yMode val="edge"/>
          <c:x val="0.26803622123658727"/>
          <c:y val="0.116847826086956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400" b="0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5290829678594535E-2"/>
          <c:y val="1.5818709367096465E-2"/>
          <c:w val="0.81544980314960624"/>
          <c:h val="0.74422928791509746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Sheet9!$B$1</c:f>
              <c:strCache>
                <c:ptCount val="1"/>
                <c:pt idx="0">
                  <c:v>Frequency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Sheet9!$A$2:$A$34</c:f>
              <c:strCache>
                <c:ptCount val="33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  <c:pt idx="5">
                  <c:v>60</c:v>
                </c:pt>
                <c:pt idx="6">
                  <c:v>70</c:v>
                </c:pt>
                <c:pt idx="7">
                  <c:v>80</c:v>
                </c:pt>
                <c:pt idx="8">
                  <c:v>90</c:v>
                </c:pt>
                <c:pt idx="9">
                  <c:v>100</c:v>
                </c:pt>
                <c:pt idx="10">
                  <c:v>110</c:v>
                </c:pt>
                <c:pt idx="11">
                  <c:v>120</c:v>
                </c:pt>
                <c:pt idx="12">
                  <c:v>130</c:v>
                </c:pt>
                <c:pt idx="13">
                  <c:v>140</c:v>
                </c:pt>
                <c:pt idx="14">
                  <c:v>150</c:v>
                </c:pt>
                <c:pt idx="15">
                  <c:v>160</c:v>
                </c:pt>
                <c:pt idx="16">
                  <c:v>170</c:v>
                </c:pt>
                <c:pt idx="17">
                  <c:v>180</c:v>
                </c:pt>
                <c:pt idx="18">
                  <c:v>190</c:v>
                </c:pt>
                <c:pt idx="19">
                  <c:v>200</c:v>
                </c:pt>
                <c:pt idx="20">
                  <c:v>210</c:v>
                </c:pt>
                <c:pt idx="21">
                  <c:v>220</c:v>
                </c:pt>
                <c:pt idx="22">
                  <c:v>230</c:v>
                </c:pt>
                <c:pt idx="23">
                  <c:v>240</c:v>
                </c:pt>
                <c:pt idx="24">
                  <c:v>250</c:v>
                </c:pt>
                <c:pt idx="25">
                  <c:v>260</c:v>
                </c:pt>
                <c:pt idx="26">
                  <c:v>270</c:v>
                </c:pt>
                <c:pt idx="27">
                  <c:v>280</c:v>
                </c:pt>
                <c:pt idx="28">
                  <c:v>290</c:v>
                </c:pt>
                <c:pt idx="29">
                  <c:v>300</c:v>
                </c:pt>
                <c:pt idx="30">
                  <c:v>310</c:v>
                </c:pt>
                <c:pt idx="31">
                  <c:v>320</c:v>
                </c:pt>
                <c:pt idx="32">
                  <c:v>More</c:v>
                </c:pt>
              </c:strCache>
            </c:strRef>
          </c:cat>
          <c:val>
            <c:numRef>
              <c:f>Sheet9!$B$2:$B$34</c:f>
              <c:numCache>
                <c:formatCode>General</c:formatCode>
                <c:ptCount val="33"/>
                <c:pt idx="0">
                  <c:v>0</c:v>
                </c:pt>
                <c:pt idx="1">
                  <c:v>7</c:v>
                </c:pt>
                <c:pt idx="2">
                  <c:v>72</c:v>
                </c:pt>
                <c:pt idx="3">
                  <c:v>107</c:v>
                </c:pt>
                <c:pt idx="4">
                  <c:v>136</c:v>
                </c:pt>
                <c:pt idx="5">
                  <c:v>97</c:v>
                </c:pt>
                <c:pt idx="6">
                  <c:v>127</c:v>
                </c:pt>
                <c:pt idx="7">
                  <c:v>111</c:v>
                </c:pt>
                <c:pt idx="8">
                  <c:v>105</c:v>
                </c:pt>
                <c:pt idx="9">
                  <c:v>117</c:v>
                </c:pt>
                <c:pt idx="10">
                  <c:v>57</c:v>
                </c:pt>
                <c:pt idx="11">
                  <c:v>60</c:v>
                </c:pt>
                <c:pt idx="12">
                  <c:v>24</c:v>
                </c:pt>
                <c:pt idx="13">
                  <c:v>37</c:v>
                </c:pt>
                <c:pt idx="14">
                  <c:v>40</c:v>
                </c:pt>
                <c:pt idx="15">
                  <c:v>42</c:v>
                </c:pt>
                <c:pt idx="16">
                  <c:v>25</c:v>
                </c:pt>
                <c:pt idx="17">
                  <c:v>16</c:v>
                </c:pt>
                <c:pt idx="18">
                  <c:v>11</c:v>
                </c:pt>
                <c:pt idx="19">
                  <c:v>10</c:v>
                </c:pt>
                <c:pt idx="20">
                  <c:v>13</c:v>
                </c:pt>
                <c:pt idx="21">
                  <c:v>6</c:v>
                </c:pt>
                <c:pt idx="22">
                  <c:v>6</c:v>
                </c:pt>
                <c:pt idx="23">
                  <c:v>3</c:v>
                </c:pt>
                <c:pt idx="24">
                  <c:v>5</c:v>
                </c:pt>
                <c:pt idx="25">
                  <c:v>4</c:v>
                </c:pt>
                <c:pt idx="26">
                  <c:v>3</c:v>
                </c:pt>
                <c:pt idx="27">
                  <c:v>4</c:v>
                </c:pt>
                <c:pt idx="28">
                  <c:v>2</c:v>
                </c:pt>
                <c:pt idx="29">
                  <c:v>1</c:v>
                </c:pt>
                <c:pt idx="30">
                  <c:v>3</c:v>
                </c:pt>
                <c:pt idx="31">
                  <c:v>1</c:v>
                </c:pt>
                <c:pt idx="32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D0-854A-9F15-FB67299270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7658319"/>
        <c:axId val="2002086464"/>
        <c:axId val="2002483504"/>
      </c:bar3DChart>
      <c:catAx>
        <c:axId val="276583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2086464"/>
        <c:crosses val="autoZero"/>
        <c:auto val="1"/>
        <c:lblAlgn val="ctr"/>
        <c:lblOffset val="100"/>
        <c:noMultiLvlLbl val="0"/>
      </c:catAx>
      <c:valAx>
        <c:axId val="2002086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658319"/>
        <c:crosses val="autoZero"/>
        <c:crossBetween val="between"/>
      </c:valAx>
      <c:serAx>
        <c:axId val="200248350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2086464"/>
        <c:crosses val="autoZero"/>
      </c:ser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BC3BA40-92AF-0344-B15B-C6B0E549E0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192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47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47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EE8A2EA-786E-B244-8EA6-E03D723A4C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073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4665" algn="l" defTabSz="4569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596" algn="l" defTabSz="4569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530" algn="l" defTabSz="4569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460" algn="l" defTabSz="4569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E8A2EA-786E-B244-8EA6-E03D723A4CC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471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C810C0A7-0C59-D142-BC87-9433301A1D9E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16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788" y="652463"/>
            <a:ext cx="6194425" cy="3484562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2523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E8A2EA-786E-B244-8EA6-E03D723A4CC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36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5B4CA6-718E-CE47-A81A-37617556AAC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788" y="652463"/>
            <a:ext cx="6194425" cy="3484562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5081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2B720452-940D-084C-AA2E-9E126E405B24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27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1147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D2979F1-FD71-9647-A867-3C7A89B05DD4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28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440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A312476-66D2-0644-8E16-122B43DBB1B1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31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8489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880" indent="0" algn="ctr">
              <a:buNone/>
              <a:defRPr/>
            </a:lvl2pPr>
            <a:lvl3pPr marL="913758" indent="0" algn="ctr">
              <a:buNone/>
              <a:defRPr/>
            </a:lvl3pPr>
            <a:lvl4pPr marL="1370639" indent="0" algn="ctr">
              <a:buNone/>
              <a:defRPr/>
            </a:lvl4pPr>
            <a:lvl5pPr marL="1827517" indent="0" algn="ctr">
              <a:buNone/>
              <a:defRPr/>
            </a:lvl5pPr>
            <a:lvl6pPr marL="2284398" indent="0" algn="ctr">
              <a:buNone/>
              <a:defRPr/>
            </a:lvl6pPr>
            <a:lvl7pPr marL="2741275" indent="0" algn="ctr">
              <a:buNone/>
              <a:defRPr/>
            </a:lvl7pPr>
            <a:lvl8pPr marL="3198156" indent="0" algn="ctr">
              <a:buNone/>
              <a:defRPr/>
            </a:lvl8pPr>
            <a:lvl9pPr marL="365503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372FE19-51D5-2444-A02A-6942122D498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DE85F1D5-84F9-3041-BD48-82AB7ADF07B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AB84EC35-BDA5-8E48-896F-1903B9DB88A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3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39DC0D-69D1-C144-A076-69A498B9C26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A3208E-0A4F-4B4D-99FE-8C33F282CEC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6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5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3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2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1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0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FE41A1-1FA5-E24D-98AA-98D7612291C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AB7038-CFEB-0A40-83E0-75ADBF3521D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80" indent="0">
              <a:buNone/>
              <a:defRPr sz="2000" b="1"/>
            </a:lvl2pPr>
            <a:lvl3pPr marL="913758" indent="0">
              <a:buNone/>
              <a:defRPr sz="1800" b="1"/>
            </a:lvl3pPr>
            <a:lvl4pPr marL="1370639" indent="0">
              <a:buNone/>
              <a:defRPr sz="1600" b="1"/>
            </a:lvl4pPr>
            <a:lvl5pPr marL="1827517" indent="0">
              <a:buNone/>
              <a:defRPr sz="1600" b="1"/>
            </a:lvl5pPr>
            <a:lvl6pPr marL="2284398" indent="0">
              <a:buNone/>
              <a:defRPr sz="1600" b="1"/>
            </a:lvl6pPr>
            <a:lvl7pPr marL="2741275" indent="0">
              <a:buNone/>
              <a:defRPr sz="1600" b="1"/>
            </a:lvl7pPr>
            <a:lvl8pPr marL="3198156" indent="0">
              <a:buNone/>
              <a:defRPr sz="1600" b="1"/>
            </a:lvl8pPr>
            <a:lvl9pPr marL="365503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80" indent="0">
              <a:buNone/>
              <a:defRPr sz="2000" b="1"/>
            </a:lvl2pPr>
            <a:lvl3pPr marL="913758" indent="0">
              <a:buNone/>
              <a:defRPr sz="1800" b="1"/>
            </a:lvl3pPr>
            <a:lvl4pPr marL="1370639" indent="0">
              <a:buNone/>
              <a:defRPr sz="1600" b="1"/>
            </a:lvl4pPr>
            <a:lvl5pPr marL="1827517" indent="0">
              <a:buNone/>
              <a:defRPr sz="1600" b="1"/>
            </a:lvl5pPr>
            <a:lvl6pPr marL="2284398" indent="0">
              <a:buNone/>
              <a:defRPr sz="1600" b="1"/>
            </a:lvl6pPr>
            <a:lvl7pPr marL="2741275" indent="0">
              <a:buNone/>
              <a:defRPr sz="1600" b="1"/>
            </a:lvl7pPr>
            <a:lvl8pPr marL="3198156" indent="0">
              <a:buNone/>
              <a:defRPr sz="1600" b="1"/>
            </a:lvl8pPr>
            <a:lvl9pPr marL="365503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FEE33E-2BD0-9448-B590-29A5EA0B1B7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2719A1-48D6-5745-B6C0-2F36F459DF1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3A1FD0-9659-BE45-AC7B-A4E857897C9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80" indent="0">
              <a:buNone/>
              <a:defRPr sz="1200"/>
            </a:lvl2pPr>
            <a:lvl3pPr marL="913758" indent="0">
              <a:buNone/>
              <a:defRPr sz="1000"/>
            </a:lvl3pPr>
            <a:lvl4pPr marL="1370639" indent="0">
              <a:buNone/>
              <a:defRPr sz="900"/>
            </a:lvl4pPr>
            <a:lvl5pPr marL="1827517" indent="0">
              <a:buNone/>
              <a:defRPr sz="900"/>
            </a:lvl5pPr>
            <a:lvl6pPr marL="2284398" indent="0">
              <a:buNone/>
              <a:defRPr sz="900"/>
            </a:lvl6pPr>
            <a:lvl7pPr marL="2741275" indent="0">
              <a:buNone/>
              <a:defRPr sz="900"/>
            </a:lvl7pPr>
            <a:lvl8pPr marL="3198156" indent="0">
              <a:buNone/>
              <a:defRPr sz="900"/>
            </a:lvl8pPr>
            <a:lvl9pPr marL="365503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08A042-08A1-284F-884A-8CC4C896773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0D0A9A0E-7ED5-A445-88EF-DB6BC39BE1B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880" indent="0">
              <a:buNone/>
              <a:defRPr sz="2800"/>
            </a:lvl2pPr>
            <a:lvl3pPr marL="913758" indent="0">
              <a:buNone/>
              <a:defRPr sz="2400"/>
            </a:lvl3pPr>
            <a:lvl4pPr marL="1370639" indent="0">
              <a:buNone/>
              <a:defRPr sz="2000"/>
            </a:lvl4pPr>
            <a:lvl5pPr marL="1827517" indent="0">
              <a:buNone/>
              <a:defRPr sz="2000"/>
            </a:lvl5pPr>
            <a:lvl6pPr marL="2284398" indent="0">
              <a:buNone/>
              <a:defRPr sz="2000"/>
            </a:lvl6pPr>
            <a:lvl7pPr marL="2741275" indent="0">
              <a:buNone/>
              <a:defRPr sz="2000"/>
            </a:lvl7pPr>
            <a:lvl8pPr marL="3198156" indent="0">
              <a:buNone/>
              <a:defRPr sz="2000"/>
            </a:lvl8pPr>
            <a:lvl9pPr marL="365503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80" indent="0">
              <a:buNone/>
              <a:defRPr sz="1200"/>
            </a:lvl2pPr>
            <a:lvl3pPr marL="913758" indent="0">
              <a:buNone/>
              <a:defRPr sz="1000"/>
            </a:lvl3pPr>
            <a:lvl4pPr marL="1370639" indent="0">
              <a:buNone/>
              <a:defRPr sz="900"/>
            </a:lvl4pPr>
            <a:lvl5pPr marL="1827517" indent="0">
              <a:buNone/>
              <a:defRPr sz="900"/>
            </a:lvl5pPr>
            <a:lvl6pPr marL="2284398" indent="0">
              <a:buNone/>
              <a:defRPr sz="900"/>
            </a:lvl6pPr>
            <a:lvl7pPr marL="2741275" indent="0">
              <a:buNone/>
              <a:defRPr sz="900"/>
            </a:lvl7pPr>
            <a:lvl8pPr marL="3198156" indent="0">
              <a:buNone/>
              <a:defRPr sz="900"/>
            </a:lvl8pPr>
            <a:lvl9pPr marL="365503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7786BB-2064-2843-9AD6-3242D80CD48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B26B43-A726-8D44-B38A-8FF7F1D7B6B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D6A6F8-BB81-8A44-9F79-473CA16EDAB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7A05D-0857-4450-6DD8-7ADF72C445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FC1F6C-BDCB-60C6-7498-8821398CF5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119F6E-162E-AD59-0BDB-6F6DB58A5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974D7-550A-D14A-AD0E-DBF979E32E23}" type="datetimeFigureOut">
              <a:rPr lang="en-US" smtClean="0"/>
              <a:t>10/23/23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EDD55D-4C21-037B-8437-9EAB54309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7C26FD-AB96-1497-2F3D-69C53AC73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4015B-FD84-564B-AEE5-3E5B67FF9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5020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036C8-505B-02CF-2B72-B364BF9EF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F0979-A02B-6ECD-F38C-51DB918EB2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149D30-DD9C-FC75-059B-9EB54BF0F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974D7-550A-D14A-AD0E-DBF979E32E23}" type="datetimeFigureOut">
              <a:rPr lang="en-US" smtClean="0"/>
              <a:t>10/23/23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95AAE-90D3-A84A-BB27-7D6A631BB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9B62E-32F7-D6E5-C65C-559C4B4E2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4015B-FD84-564B-AEE5-3E5B67FF9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6578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3D14B-0B82-6551-2C27-EE51A8F33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75CA8A-7175-E7C6-E4DA-3258AA93F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4C43A-D254-0477-6957-A764FD0AD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974D7-550A-D14A-AD0E-DBF979E32E23}" type="datetimeFigureOut">
              <a:rPr lang="en-US" smtClean="0"/>
              <a:t>10/23/23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3A898A-DAFD-80C0-7EEC-DE93F21F2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146EF-4BD7-3F92-AED6-B339C82C8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4015B-FD84-564B-AEE5-3E5B67FF9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8110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B9E0B-8793-CB66-257C-72102260B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CEBA9-7556-8FDD-D165-DD29D4C9BB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A53D45-931E-B46E-DF56-DFC34CE161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06CE2D-9C8A-3EF5-8C6C-F35D7A236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974D7-550A-D14A-AD0E-DBF979E32E23}" type="datetimeFigureOut">
              <a:rPr lang="en-US" smtClean="0"/>
              <a:t>10/23/23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3B1092-F6DB-6CAD-28C4-2E49B983E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FDE954-1697-4192-7F62-C45A379BF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4015B-FD84-564B-AEE5-3E5B67FF9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1829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5B570-5D55-5C75-B1FF-1025DDBB3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F45B25-8AEA-9D56-D2BC-5222B6E7D5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AE2644-D333-BB85-8F29-23F0EDD610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AA4DC6-147B-96FA-677B-45C9D3BFAD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C1DB5F-9B9A-56FC-12D9-50A9BC11A7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5D13F0-2DE1-5A9F-FAFC-5EC049DB6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974D7-550A-D14A-AD0E-DBF979E32E23}" type="datetimeFigureOut">
              <a:rPr lang="en-US" smtClean="0"/>
              <a:t>10/23/23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7C56C-B71A-26E8-0E12-81A5A175B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2C7C1A-6E12-3CCF-6F8D-759FCD7EE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4015B-FD84-564B-AEE5-3E5B67FF9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2497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4C177-A2F2-7FDC-0AC4-A3512D4E5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D39275-4B4D-09D9-A2D4-1D36B522C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974D7-550A-D14A-AD0E-DBF979E32E23}" type="datetimeFigureOut">
              <a:rPr lang="en-US" smtClean="0"/>
              <a:t>10/23/23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CE1BD0-FBEB-E923-0869-955D3AE10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0072DD-598A-F152-A189-1EDD130CA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4015B-FD84-564B-AEE5-3E5B67FF9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773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C74ED4-F06A-A8F5-6BAD-AB214003D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974D7-550A-D14A-AD0E-DBF979E32E23}" type="datetimeFigureOut">
              <a:rPr lang="en-US" smtClean="0"/>
              <a:t>10/23/23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D3F02F-9F6F-F88E-52C0-C0F826CF5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EFC072-A98E-32F9-CF2D-CE3B9EFB2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4015B-FD84-564B-AEE5-3E5B67FF9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58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80" indent="0">
              <a:buNone/>
              <a:defRPr sz="1800"/>
            </a:lvl2pPr>
            <a:lvl3pPr marL="913758" indent="0">
              <a:buNone/>
              <a:defRPr sz="1600"/>
            </a:lvl3pPr>
            <a:lvl4pPr marL="1370639" indent="0">
              <a:buNone/>
              <a:defRPr sz="1400"/>
            </a:lvl4pPr>
            <a:lvl5pPr marL="1827517" indent="0">
              <a:buNone/>
              <a:defRPr sz="1400"/>
            </a:lvl5pPr>
            <a:lvl6pPr marL="2284398" indent="0">
              <a:buNone/>
              <a:defRPr sz="1400"/>
            </a:lvl6pPr>
            <a:lvl7pPr marL="2741275" indent="0">
              <a:buNone/>
              <a:defRPr sz="1400"/>
            </a:lvl7pPr>
            <a:lvl8pPr marL="3198156" indent="0">
              <a:buNone/>
              <a:defRPr sz="1400"/>
            </a:lvl8pPr>
            <a:lvl9pPr marL="365503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3639291A-7C9C-8B45-AB95-92342BDB7A0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35BF4-8CA2-04D0-F747-626ADC2C7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57B8F-227E-151E-0323-36464B02F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976262-8FBB-3B5E-BD90-A4DCD23B0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50194F-4FA1-5C82-797E-F91EACA17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974D7-550A-D14A-AD0E-DBF979E32E23}" type="datetimeFigureOut">
              <a:rPr lang="en-US" smtClean="0"/>
              <a:t>10/23/23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C8B1F-6154-6914-DBB0-065577AC2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592E51-8FF2-E577-EF4F-80757B1A7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4015B-FD84-564B-AEE5-3E5B67FF9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293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90FFD-703A-854E-2C26-7EFA7F198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8DDA4F-5CAF-1762-A8DE-40E5C8861B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E8974E-D676-020C-04A5-026451CD63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332537-4A54-A467-BEFB-065CF7601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974D7-550A-D14A-AD0E-DBF979E32E23}" type="datetimeFigureOut">
              <a:rPr lang="en-US" smtClean="0"/>
              <a:t>10/23/23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EB37BB-F14B-3E5F-ED8F-C75D75865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DC2255-5D71-B366-5F31-6ADFFB2D2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4015B-FD84-564B-AEE5-3E5B67FF9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5058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AB375-3FF5-DD29-D4D5-ADB4BC3F0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02573C-EE89-7FD4-415D-DE822E5D91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42F362-A2E0-A19D-CCB3-ACD43FEC6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974D7-550A-D14A-AD0E-DBF979E32E23}" type="datetimeFigureOut">
              <a:rPr lang="en-US" smtClean="0"/>
              <a:t>10/23/23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019A5C-1769-CAE7-F5BA-593500FAB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4987A-EEFE-E7BD-B6E0-644EF50F2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4015B-FD84-564B-AEE5-3E5B67FF9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2731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27EA09-16D3-D3E5-C4BA-19BE8FC051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3FD2AC-7CEF-0F59-58F2-D996B14DB6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3D8C8D-4A17-D753-E436-3229B81AB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974D7-550A-D14A-AD0E-DBF979E32E23}" type="datetimeFigureOut">
              <a:rPr lang="en-US" smtClean="0"/>
              <a:t>10/23/23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B0838-BC06-41F9-E118-4323B506B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9D1D0-E494-9961-1EF8-81622FD1F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4015B-FD84-564B-AEE5-3E5B67FF9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299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B1BDA691-1D67-B346-A274-561D6ED9FC4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80" indent="0">
              <a:buNone/>
              <a:defRPr sz="2000" b="1"/>
            </a:lvl2pPr>
            <a:lvl3pPr marL="913758" indent="0">
              <a:buNone/>
              <a:defRPr sz="1800" b="1"/>
            </a:lvl3pPr>
            <a:lvl4pPr marL="1370639" indent="0">
              <a:buNone/>
              <a:defRPr sz="1600" b="1"/>
            </a:lvl4pPr>
            <a:lvl5pPr marL="1827517" indent="0">
              <a:buNone/>
              <a:defRPr sz="1600" b="1"/>
            </a:lvl5pPr>
            <a:lvl6pPr marL="2284398" indent="0">
              <a:buNone/>
              <a:defRPr sz="1600" b="1"/>
            </a:lvl6pPr>
            <a:lvl7pPr marL="2741275" indent="0">
              <a:buNone/>
              <a:defRPr sz="1600" b="1"/>
            </a:lvl7pPr>
            <a:lvl8pPr marL="3198156" indent="0">
              <a:buNone/>
              <a:defRPr sz="1600" b="1"/>
            </a:lvl8pPr>
            <a:lvl9pPr marL="365503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80" indent="0">
              <a:buNone/>
              <a:defRPr sz="2000" b="1"/>
            </a:lvl2pPr>
            <a:lvl3pPr marL="913758" indent="0">
              <a:buNone/>
              <a:defRPr sz="1800" b="1"/>
            </a:lvl3pPr>
            <a:lvl4pPr marL="1370639" indent="0">
              <a:buNone/>
              <a:defRPr sz="1600" b="1"/>
            </a:lvl4pPr>
            <a:lvl5pPr marL="1827517" indent="0">
              <a:buNone/>
              <a:defRPr sz="1600" b="1"/>
            </a:lvl5pPr>
            <a:lvl6pPr marL="2284398" indent="0">
              <a:buNone/>
              <a:defRPr sz="1600" b="1"/>
            </a:lvl6pPr>
            <a:lvl7pPr marL="2741275" indent="0">
              <a:buNone/>
              <a:defRPr sz="1600" b="1"/>
            </a:lvl7pPr>
            <a:lvl8pPr marL="3198156" indent="0">
              <a:buNone/>
              <a:defRPr sz="1600" b="1"/>
            </a:lvl8pPr>
            <a:lvl9pPr marL="365503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678A5CA9-EFFF-154E-BC2F-8C86C78FF04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39C667E7-1BF9-624F-B8F7-6BF9657C89D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443602AD-BBD9-EE43-8CFD-D3B852FB3C6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80" indent="0">
              <a:buNone/>
              <a:defRPr sz="1200"/>
            </a:lvl2pPr>
            <a:lvl3pPr marL="913758" indent="0">
              <a:buNone/>
              <a:defRPr sz="1000"/>
            </a:lvl3pPr>
            <a:lvl4pPr marL="1370639" indent="0">
              <a:buNone/>
              <a:defRPr sz="900"/>
            </a:lvl4pPr>
            <a:lvl5pPr marL="1827517" indent="0">
              <a:buNone/>
              <a:defRPr sz="900"/>
            </a:lvl5pPr>
            <a:lvl6pPr marL="2284398" indent="0">
              <a:buNone/>
              <a:defRPr sz="900"/>
            </a:lvl6pPr>
            <a:lvl7pPr marL="2741275" indent="0">
              <a:buNone/>
              <a:defRPr sz="900"/>
            </a:lvl7pPr>
            <a:lvl8pPr marL="3198156" indent="0">
              <a:buNone/>
              <a:defRPr sz="900"/>
            </a:lvl8pPr>
            <a:lvl9pPr marL="365503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EBFFAC1-FB4C-6B48-BC50-1FFEA7E6FE6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80" indent="0">
              <a:buNone/>
              <a:defRPr sz="2800"/>
            </a:lvl2pPr>
            <a:lvl3pPr marL="913758" indent="0">
              <a:buNone/>
              <a:defRPr sz="2400"/>
            </a:lvl3pPr>
            <a:lvl4pPr marL="1370639" indent="0">
              <a:buNone/>
              <a:defRPr sz="2000"/>
            </a:lvl4pPr>
            <a:lvl5pPr marL="1827517" indent="0">
              <a:buNone/>
              <a:defRPr sz="2000"/>
            </a:lvl5pPr>
            <a:lvl6pPr marL="2284398" indent="0">
              <a:buNone/>
              <a:defRPr sz="2000"/>
            </a:lvl6pPr>
            <a:lvl7pPr marL="2741275" indent="0">
              <a:buNone/>
              <a:defRPr sz="2000"/>
            </a:lvl7pPr>
            <a:lvl8pPr marL="3198156" indent="0">
              <a:buNone/>
              <a:defRPr sz="2000"/>
            </a:lvl8pPr>
            <a:lvl9pPr marL="365503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80" indent="0">
              <a:buNone/>
              <a:defRPr sz="1200"/>
            </a:lvl2pPr>
            <a:lvl3pPr marL="913758" indent="0">
              <a:buNone/>
              <a:defRPr sz="1000"/>
            </a:lvl3pPr>
            <a:lvl4pPr marL="1370639" indent="0">
              <a:buNone/>
              <a:defRPr sz="900"/>
            </a:lvl4pPr>
            <a:lvl5pPr marL="1827517" indent="0">
              <a:buNone/>
              <a:defRPr sz="900"/>
            </a:lvl5pPr>
            <a:lvl6pPr marL="2284398" indent="0">
              <a:buNone/>
              <a:defRPr sz="900"/>
            </a:lvl6pPr>
            <a:lvl7pPr marL="2741275" indent="0">
              <a:buNone/>
              <a:defRPr sz="900"/>
            </a:lvl7pPr>
            <a:lvl8pPr marL="3198156" indent="0">
              <a:buNone/>
              <a:defRPr sz="900"/>
            </a:lvl8pPr>
            <a:lvl9pPr marL="365503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6A9170CE-1317-C441-80D2-974CF21F68D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76" tIns="45688" rIns="91376" bIns="4568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76" tIns="45688" rIns="91376" bIns="456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6" tIns="45688" rIns="91376" bIns="45688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6" tIns="45688" rIns="91376" bIns="45688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6" tIns="45688" rIns="91376" bIns="4568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fld id="{57A68C95-D7D6-8C47-B315-75E46AC4C4C8}" type="slidenum">
              <a:rPr lang="en-US" altLang="en-US" smtClean="0">
                <a:ea typeface="ＭＳ Ｐゴシック" charset="-128"/>
                <a:cs typeface=""/>
              </a:rPr>
              <a:pPr/>
              <a:t>‹#›</a:t>
            </a:fld>
            <a:endParaRPr lang="en-US" altLang="en-US">
              <a:ea typeface="ＭＳ Ｐゴシック" charset="-128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9657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21" r:id="rId1"/>
    <p:sldLayoutId id="2147484922" r:id="rId2"/>
    <p:sldLayoutId id="2147484923" r:id="rId3"/>
    <p:sldLayoutId id="2147484924" r:id="rId4"/>
    <p:sldLayoutId id="2147484925" r:id="rId5"/>
    <p:sldLayoutId id="2147484926" r:id="rId6"/>
    <p:sldLayoutId id="2147484927" r:id="rId7"/>
    <p:sldLayoutId id="2147484928" r:id="rId8"/>
    <p:sldLayoutId id="2147484929" r:id="rId9"/>
    <p:sldLayoutId id="2147484930" r:id="rId10"/>
    <p:sldLayoutId id="21474849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688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375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063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751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39725" indent="-33972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39775" indent="-282575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39825" indent="-22542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597025" indent="-22542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4225" indent="-22542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2836" indent="-22843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69716" indent="-22843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6595" indent="-22843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3472" indent="-22843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80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58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39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17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98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275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156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033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76" tIns="45688" rIns="91376" bIns="4568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560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76" tIns="45688" rIns="91376" bIns="456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376" tIns="45688" rIns="91376" bIns="45688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Arial" pitchFamily="-65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376" tIns="45688" rIns="91376" bIns="45688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Arial" pitchFamily="-65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376" tIns="45688" rIns="91376" bIns="45688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883B133E-6AF1-D64B-8FAB-447720FF604D}" type="slidenum">
              <a:rPr lang="en-US" altLang="en-US" smtClean="0">
                <a:ea typeface="ＭＳ Ｐゴシック" charset="-128"/>
                <a:cs typeface=""/>
              </a:rPr>
              <a:pPr/>
              <a:t>‹#›</a:t>
            </a:fld>
            <a:endParaRPr lang="en-US" altLang="en-US">
              <a:ea typeface="ＭＳ Ｐゴシック" charset="-128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880672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33" r:id="rId1"/>
    <p:sldLayoutId id="2147484934" r:id="rId2"/>
    <p:sldLayoutId id="2147484935" r:id="rId3"/>
    <p:sldLayoutId id="2147484936" r:id="rId4"/>
    <p:sldLayoutId id="2147484937" r:id="rId5"/>
    <p:sldLayoutId id="2147484938" r:id="rId6"/>
    <p:sldLayoutId id="2147484939" r:id="rId7"/>
    <p:sldLayoutId id="2147484940" r:id="rId8"/>
    <p:sldLayoutId id="2147484941" r:id="rId9"/>
    <p:sldLayoutId id="2147484942" r:id="rId10"/>
    <p:sldLayoutId id="2147484943" r:id="rId11"/>
  </p:sldLayoutIdLst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2836" indent="-228439" algn="l" defTabSz="45688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716" indent="-228439" algn="l" defTabSz="45688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595" indent="-228439" algn="l" defTabSz="45688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472" indent="-228439" algn="l" defTabSz="45688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80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58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39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17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98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275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156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033" algn="l" defTabSz="456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30BBE-995F-2F58-E6E6-58332CBD2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7C541C-CDDC-85B1-7BB9-8E31C017D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76A61-7E45-E4AB-A21B-896A22FBB5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974D7-550A-D14A-AD0E-DBF979E32E23}" type="datetimeFigureOut">
              <a:rPr lang="en-US" smtClean="0"/>
              <a:t>10/23/23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CABAA7-A9AE-9B45-E854-2D4D601EDE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9EE800-7B14-4BD0-F3EE-9C28441CF5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04015B-FD84-564B-AEE5-3E5B67FF9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036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7" r:id="rId1"/>
    <p:sldLayoutId id="2147485018" r:id="rId2"/>
    <p:sldLayoutId id="2147485019" r:id="rId3"/>
    <p:sldLayoutId id="2147485020" r:id="rId4"/>
    <p:sldLayoutId id="2147485021" r:id="rId5"/>
    <p:sldLayoutId id="2147485022" r:id="rId6"/>
    <p:sldLayoutId id="2147485023" r:id="rId7"/>
    <p:sldLayoutId id="2147485024" r:id="rId8"/>
    <p:sldLayoutId id="2147485025" r:id="rId9"/>
    <p:sldLayoutId id="2147485026" r:id="rId10"/>
    <p:sldLayoutId id="21474850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Relationship Id="rId5" Type="http://schemas.openxmlformats.org/officeDocument/2006/relationships/hyperlink" Target="https://commons.wikimedia.org/wiki/File:Tree_of_life_with_genome_size.svg" TargetMode="External"/><Relationship Id="rId4" Type="http://schemas.openxmlformats.org/officeDocument/2006/relationships/hyperlink" Target="https://pubmed.ncbi.nlm.nih.gov/16513982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4" Type="http://schemas.openxmlformats.org/officeDocument/2006/relationships/hyperlink" Target="https://j.p.gogarten.uconn.edu/mcb3421_2018/treesSameOrNot.htm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.org/doi/suppl/10.1126/science.1117727/suppl_file/baum.som.pdf" TargetMode="External"/><Relationship Id="rId2" Type="http://schemas.openxmlformats.org/officeDocument/2006/relationships/hyperlink" Target="http://science.sciencemag.org/content/310/5750/979" TargetMode="Externa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8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evolution.genetics.washington.edu/phylip/newicktree.html" TargetMode="External"/><Relationship Id="rId2" Type="http://schemas.openxmlformats.org/officeDocument/2006/relationships/hyperlink" Target="https://en.wikipedia.org/wiki/Newick_format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newicks.com/" TargetMode="External"/><Relationship Id="rId4" Type="http://schemas.openxmlformats.org/officeDocument/2006/relationships/hyperlink" Target="http://evolution.genetics.washington.edu/phylip/newick_doc.html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32.tif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en.wikipedia.org/wiki/UPGMA" TargetMode="External"/><Relationship Id="rId5" Type="http://schemas.openxmlformats.org/officeDocument/2006/relationships/hyperlink" Target="http://www.slimsuite.unsw.edu.au/teaching/upgma/" TargetMode="External"/><Relationship Id="rId4" Type="http://schemas.openxmlformats.org/officeDocument/2006/relationships/hyperlink" Target="https://en.wikipedia.org/wiki/Neighbor_joining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Occam's_razor" TargetMode="Externa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hyperlink" Target="https://en.wikipedia.org/wiki/Occam%27s_razor" TargetMode="Externa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9.xml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chart" Target="../charts/char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BBE86B-BD4D-DE47-AD66-FE72BADA5F7D}"/>
              </a:ext>
            </a:extLst>
          </p:cNvPr>
          <p:cNvSpPr txBox="1"/>
          <p:nvPr/>
        </p:nvSpPr>
        <p:spPr>
          <a:xfrm>
            <a:off x="3220279" y="1719470"/>
            <a:ext cx="2580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Notes on Computer Lab 8</a:t>
            </a:r>
          </a:p>
        </p:txBody>
      </p:sp>
    </p:spTree>
    <p:extLst>
      <p:ext uri="{BB962C8B-B14F-4D97-AF65-F5344CB8AC3E}">
        <p14:creationId xmlns:p14="http://schemas.microsoft.com/office/powerpoint/2010/main" val="2915371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26E5DB-A82C-A860-37AF-9F41D82380C5}"/>
              </a:ext>
            </a:extLst>
          </p:cNvPr>
          <p:cNvSpPr txBox="1"/>
          <p:nvPr/>
        </p:nvSpPr>
        <p:spPr>
          <a:xfrm>
            <a:off x="339969" y="375138"/>
            <a:ext cx="7896714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/>
              <a:t>How to get annotation lines for the matches:  </a:t>
            </a:r>
          </a:p>
          <a:p>
            <a:endParaRPr lang="en-US"/>
          </a:p>
          <a:p>
            <a:r>
              <a:rPr lang="en-US"/>
              <a:t>Copy the accession numbers from the blast output:</a:t>
            </a:r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561077-0628-BC2C-AACB-5C0665D00A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425"/>
          <a:stretch/>
        </p:blipFill>
        <p:spPr>
          <a:xfrm>
            <a:off x="8299450" y="211725"/>
            <a:ext cx="2556120" cy="34661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E20351-4EA9-B2DB-BA2B-89AE8C6BD8C5}"/>
              </a:ext>
            </a:extLst>
          </p:cNvPr>
          <p:cNvSpPr txBox="1"/>
          <p:nvPr/>
        </p:nvSpPr>
        <p:spPr>
          <a:xfrm>
            <a:off x="339969" y="2754923"/>
            <a:ext cx="30748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Paste into text editor:</a:t>
            </a:r>
          </a:p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99BFD0-9986-91A7-EBA5-33F0AE22B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538" y="1712803"/>
            <a:ext cx="1879018" cy="28185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A840E3-3130-0C1E-5165-AADE0100FC75}"/>
              </a:ext>
            </a:extLst>
          </p:cNvPr>
          <p:cNvSpPr txBox="1"/>
          <p:nvPr/>
        </p:nvSpPr>
        <p:spPr>
          <a:xfrm>
            <a:off x="375138" y="5451231"/>
            <a:ext cx="3195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Replace all  \n with , 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7709CC-1372-11C0-4610-DC598A99B0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3169" y="4608244"/>
            <a:ext cx="5720862" cy="21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44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26E5DB-A82C-A860-37AF-9F41D82380C5}"/>
              </a:ext>
            </a:extLst>
          </p:cNvPr>
          <p:cNvSpPr txBox="1"/>
          <p:nvPr/>
        </p:nvSpPr>
        <p:spPr>
          <a:xfrm>
            <a:off x="339969" y="375138"/>
            <a:ext cx="63610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How to get annotation lines for the matches:  </a:t>
            </a:r>
          </a:p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9FA462-B02C-6B46-813E-09E730A66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923" y="897499"/>
            <a:ext cx="7772400" cy="6172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D22C45-BB04-262C-5D28-2BBCA5FBE1CB}"/>
              </a:ext>
            </a:extLst>
          </p:cNvPr>
          <p:cNvSpPr txBox="1"/>
          <p:nvPr/>
        </p:nvSpPr>
        <p:spPr>
          <a:xfrm>
            <a:off x="339969" y="1728496"/>
            <a:ext cx="11687907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Copy paste into the </a:t>
            </a:r>
            <a:r>
              <a:rPr lang="en-US" err="1"/>
              <a:t>blastdbcmd</a:t>
            </a:r>
            <a:r>
              <a:rPr lang="en-US"/>
              <a:t>:</a:t>
            </a:r>
          </a:p>
          <a:p>
            <a:endParaRPr lang="en-US"/>
          </a:p>
          <a:p>
            <a:r>
              <a:rPr lang="en-US" sz="1800" b="1" err="1">
                <a:effectLst/>
                <a:latin typeface="CourierNewPS"/>
              </a:rPr>
              <a:t>blastdbcmd</a:t>
            </a:r>
            <a:r>
              <a:rPr lang="en-US" sz="1800" b="1">
                <a:effectLst/>
                <a:latin typeface="CourierNewPS"/>
              </a:rPr>
              <a:t> -entry </a:t>
            </a:r>
            <a:r>
              <a:rPr lang="en-US" sz="1100" b="1">
                <a:effectLst/>
                <a:latin typeface="CourierNewPS"/>
              </a:rPr>
              <a:t>NP_038203.2,NP_004125.3,NP_079272.4,NP_068746.2,NP_001263409.1,NP_004981.2,NP_955472.1,NP_006286.1,NP_036255.2,NP_001263409.1,NP_006787.2,NP_002622.2,XP_</a:t>
            </a:r>
            <a:r>
              <a:rPr lang="en-US" sz="1100" b="1">
                <a:latin typeface="CourierNewPS"/>
              </a:rPr>
              <a:t>054169791.1</a:t>
            </a:r>
            <a:r>
              <a:rPr lang="en-US" sz="1800" b="1">
                <a:latin typeface="CourierNewPS"/>
              </a:rPr>
              <a:t> -</a:t>
            </a:r>
            <a:r>
              <a:rPr lang="en-US" sz="1800" b="1" err="1">
                <a:latin typeface="CourierNewPS"/>
              </a:rPr>
              <a:t>db</a:t>
            </a:r>
            <a:r>
              <a:rPr lang="en-US" sz="1800" b="1">
                <a:latin typeface="CourierNewPS"/>
              </a:rPr>
              <a:t> </a:t>
            </a:r>
            <a:r>
              <a:rPr lang="en-US" sz="1800" b="1" err="1">
                <a:latin typeface="CourierNewPS"/>
              </a:rPr>
              <a:t>Homo_sapiens_protein.faa</a:t>
            </a:r>
            <a:r>
              <a:rPr lang="en-US" sz="1800" b="1">
                <a:latin typeface="CourierNewPS"/>
              </a:rPr>
              <a:t>  -</a:t>
            </a:r>
            <a:r>
              <a:rPr lang="en-US" sz="1800" b="1" err="1">
                <a:latin typeface="CourierNewPS"/>
              </a:rPr>
              <a:t>outfmt</a:t>
            </a:r>
            <a:r>
              <a:rPr lang="en-US" sz="1800" b="1">
                <a:latin typeface="CourierNewPS"/>
              </a:rPr>
              <a:t> %t</a:t>
            </a:r>
          </a:p>
          <a:p>
            <a:endParaRPr lang="en-US" sz="140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endParaRPr lang="en-US" sz="1800" b="1">
              <a:latin typeface="CourierNewPS"/>
            </a:endParaRPr>
          </a:p>
          <a:p>
            <a:r>
              <a:rPr lang="en-US"/>
              <a:t>The –</a:t>
            </a:r>
            <a:r>
              <a:rPr lang="en-US" err="1"/>
              <a:t>outfmt</a:t>
            </a:r>
            <a:r>
              <a:rPr lang="en-US"/>
              <a:t> %t  restricts the output to only the annotation line, without it you get all the sequences.  (You could use a text editor to pull out the annotation lines.)</a:t>
            </a:r>
          </a:p>
          <a:p>
            <a:r>
              <a:rPr lang="en-US"/>
              <a:t> </a:t>
            </a:r>
          </a:p>
          <a:p>
            <a:r>
              <a:rPr lang="en-US"/>
              <a:t>For more on the </a:t>
            </a:r>
            <a:r>
              <a:rPr lang="en-US" err="1"/>
              <a:t>blastdbcmd</a:t>
            </a:r>
            <a:r>
              <a:rPr lang="en-US"/>
              <a:t> type </a:t>
            </a:r>
            <a:r>
              <a:rPr lang="en-US" sz="2400" b="1" err="1">
                <a:effectLst/>
                <a:latin typeface="CourierNewPS"/>
              </a:rPr>
              <a:t>blastdbcmd</a:t>
            </a:r>
            <a:r>
              <a:rPr lang="en-US" sz="2400" b="1">
                <a:effectLst/>
                <a:latin typeface="CourierNewPS"/>
              </a:rPr>
              <a:t> –help </a:t>
            </a:r>
            <a:r>
              <a:rPr lang="en-US"/>
              <a:t>at the command line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715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BAF1B3-1B78-4B20-6213-40F9E1B0F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0831" y="0"/>
            <a:ext cx="6741169" cy="70807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A15FE9-5DFE-1F7B-DE0A-D4B1554CACF1}"/>
              </a:ext>
            </a:extLst>
          </p:cNvPr>
          <p:cNvSpPr txBox="1"/>
          <p:nvPr/>
        </p:nvSpPr>
        <p:spPr>
          <a:xfrm>
            <a:off x="246185" y="445477"/>
            <a:ext cx="48533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libri Light" panose="020F0302020204030204" pitchFamily="34" charset="0"/>
                <a:cs typeface="Calibri Light" panose="020F0302020204030204" pitchFamily="34" charset="0"/>
              </a:rPr>
              <a:t>Top hits comparing Borrelia against human (as data-bank)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B99530-0F0C-207E-41BE-FB27A91CB99F}"/>
              </a:ext>
            </a:extLst>
          </p:cNvPr>
          <p:cNvSpPr txBox="1"/>
          <p:nvPr/>
        </p:nvSpPr>
        <p:spPr>
          <a:xfrm>
            <a:off x="246185" y="2828835"/>
            <a:ext cx="48533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Note #1: Many aa RSs -- frequently transferred, often targeted by antibiotics.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ED1991-E2BB-7C3B-0682-83B6DADCD61B}"/>
              </a:ext>
            </a:extLst>
          </p:cNvPr>
          <p:cNvSpPr txBox="1"/>
          <p:nvPr/>
        </p:nvSpPr>
        <p:spPr>
          <a:xfrm>
            <a:off x="246185" y="4376281"/>
            <a:ext cx="49876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Note #2: the vacuolar or Archaeal type A ATPase should not be present in a bacterium -- HGT happens.  </a:t>
            </a:r>
          </a:p>
        </p:txBody>
      </p:sp>
    </p:spTree>
    <p:extLst>
      <p:ext uri="{BB962C8B-B14F-4D97-AF65-F5344CB8AC3E}">
        <p14:creationId xmlns:p14="http://schemas.microsoft.com/office/powerpoint/2010/main" val="1380581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6A15FE9-5DFE-1F7B-DE0A-D4B1554CACF1}"/>
              </a:ext>
            </a:extLst>
          </p:cNvPr>
          <p:cNvSpPr txBox="1"/>
          <p:nvPr/>
        </p:nvSpPr>
        <p:spPr>
          <a:xfrm>
            <a:off x="0" y="550984"/>
            <a:ext cx="373966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libri Light" panose="020F0302020204030204" pitchFamily="34" charset="0"/>
                <a:cs typeface="Calibri Light" panose="020F0302020204030204" pitchFamily="34" charset="0"/>
              </a:rPr>
              <a:t>Top hits comparing </a:t>
            </a:r>
            <a:r>
              <a:rPr lang="en-US" sz="3200" b="1" err="1">
                <a:latin typeface="Calibri Light" panose="020F0302020204030204" pitchFamily="34" charset="0"/>
                <a:cs typeface="Calibri Light" panose="020F0302020204030204" pitchFamily="34" charset="0"/>
              </a:rPr>
              <a:t>Haloferax</a:t>
            </a:r>
            <a:r>
              <a:rPr lang="en-US" sz="3200" b="1">
                <a:latin typeface="Calibri Light" panose="020F0302020204030204" pitchFamily="34" charset="0"/>
                <a:cs typeface="Calibri Light" panose="020F0302020204030204" pitchFamily="34" charset="0"/>
              </a:rPr>
              <a:t> against </a:t>
            </a:r>
            <a:br>
              <a:rPr lang="en-US" sz="3200" b="1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3200" b="1">
                <a:latin typeface="Calibri Light" panose="020F0302020204030204" pitchFamily="34" charset="0"/>
                <a:cs typeface="Calibri Light" panose="020F0302020204030204" pitchFamily="34" charset="0"/>
              </a:rPr>
              <a:t>human (as data-bank)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B99530-0F0C-207E-41BE-FB27A91CB99F}"/>
              </a:ext>
            </a:extLst>
          </p:cNvPr>
          <p:cNvSpPr txBox="1"/>
          <p:nvPr/>
        </p:nvSpPr>
        <p:spPr>
          <a:xfrm>
            <a:off x="0" y="3311806"/>
            <a:ext cx="36341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Note #1: Many aa RSs -- frequently transferred, often targeted by antibiotics.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2FE248-02F7-194C-E7DE-FEB6ECB90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0070" y="304521"/>
            <a:ext cx="8611930" cy="582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002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BBB73-7699-2B4E-8B58-EEA5B669B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185" y="284588"/>
            <a:ext cx="10363200" cy="1143000"/>
          </a:xfrm>
        </p:spPr>
        <p:txBody>
          <a:bodyPr/>
          <a:lstStyle/>
          <a:p>
            <a:r>
              <a:rPr lang="en-US" sz="4800">
                <a:latin typeface="Calibri Light" panose="020F0302020204030204" pitchFamily="34" charset="0"/>
                <a:cs typeface="Calibri Light" panose="020F0302020204030204" pitchFamily="34" charset="0"/>
              </a:rPr>
              <a:t>MCB 3421 – class 16 + 17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B02A4-68D2-C746-A14B-F6707F91A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63970"/>
            <a:ext cx="10363200" cy="4114800"/>
          </a:xfrm>
        </p:spPr>
        <p:txBody>
          <a:bodyPr/>
          <a:lstStyle/>
          <a:p>
            <a:pPr marL="0" indent="0" algn="ctr">
              <a:buNone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Phylogenies </a:t>
            </a:r>
          </a:p>
          <a:p>
            <a:pPr marL="0" indent="0" algn="ctr">
              <a:buNone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</a:p>
          <a:p>
            <a:pPr marL="0" indent="0" algn="ctr">
              <a:buNone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Phylogenetic reconstruction </a:t>
            </a:r>
          </a:p>
        </p:txBody>
      </p:sp>
    </p:spTree>
    <p:extLst>
      <p:ext uri="{BB962C8B-B14F-4D97-AF65-F5344CB8AC3E}">
        <p14:creationId xmlns:p14="http://schemas.microsoft.com/office/powerpoint/2010/main" val="1288213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F7417B-343E-9247-82BE-8F5E1CCFC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455" y="85726"/>
            <a:ext cx="9531506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800"/>
              <a:t>Trees have a long history in depicting evolutionary history, but also for depicting the diversity of life.  (Note many Trees of Life depict the latter, and do not imply an evolutionary history)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E9F792-BE06-B84D-A8CE-676F96CF499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454" y="1682865"/>
            <a:ext cx="3136105" cy="40321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161FE8-0C44-8742-95DB-980021BA32C2}"/>
              </a:ext>
            </a:extLst>
          </p:cNvPr>
          <p:cNvSpPr txBox="1"/>
          <p:nvPr/>
        </p:nvSpPr>
        <p:spPr>
          <a:xfrm>
            <a:off x="462455" y="5715000"/>
            <a:ext cx="22204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Yggdrasil </a:t>
            </a:r>
            <a:br>
              <a:rPr lang="en-US" sz="2000"/>
            </a:br>
            <a:r>
              <a:rPr lang="en-US" sz="2000"/>
              <a:t>(North Mythology)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BED3A0-91E6-A84E-946F-4A17625A01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9400" y="2110514"/>
            <a:ext cx="3414865" cy="26369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4ED7DC-824F-D14A-B178-EFA8CA59BEB2}"/>
              </a:ext>
            </a:extLst>
          </p:cNvPr>
          <p:cNvSpPr txBox="1"/>
          <p:nvPr/>
        </p:nvSpPr>
        <p:spPr>
          <a:xfrm>
            <a:off x="4322748" y="4899031"/>
            <a:ext cx="3056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The biblical tree of life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1C8E8E-B6B2-0749-89A3-DB8DCE21D2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5105" y="1506685"/>
            <a:ext cx="3414865" cy="46049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A997C2-F354-5D40-8B66-008B407139BA}"/>
              </a:ext>
            </a:extLst>
          </p:cNvPr>
          <p:cNvSpPr txBox="1"/>
          <p:nvPr/>
        </p:nvSpPr>
        <p:spPr>
          <a:xfrm>
            <a:off x="8155105" y="6222831"/>
            <a:ext cx="23342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Mexican tree of life</a:t>
            </a:r>
          </a:p>
        </p:txBody>
      </p:sp>
    </p:spTree>
    <p:extLst>
      <p:ext uri="{BB962C8B-B14F-4D97-AF65-F5344CB8AC3E}">
        <p14:creationId xmlns:p14="http://schemas.microsoft.com/office/powerpoint/2010/main" val="13406386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7" name="Rectangle 3"/>
          <p:cNvSpPr>
            <a:spLocks noChangeArrowheads="1"/>
          </p:cNvSpPr>
          <p:nvPr/>
        </p:nvSpPr>
        <p:spPr bwMode="auto">
          <a:xfrm>
            <a:off x="691662" y="363415"/>
            <a:ext cx="11113476" cy="5570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76" tIns="45688" rIns="91376" bIns="4568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What is in a tree?</a:t>
            </a:r>
          </a:p>
          <a:p>
            <a:pPr eaLnBrk="1" hangingPunct="1">
              <a:buFontTx/>
              <a:buChar char="•"/>
            </a:pPr>
            <a:endParaRPr lang="en-US" altLang="en-US" sz="2000">
              <a:solidFill>
                <a:srgbClr val="000000"/>
              </a:solidFill>
              <a:latin typeface="Comic Sans MS" charset="0"/>
              <a:cs typeface=""/>
            </a:endParaRPr>
          </a:p>
          <a:p>
            <a:pPr eaLnBrk="1" hangingPunct="1"/>
            <a:r>
              <a:rPr lang="en-US" altLang="en-US" sz="2800">
                <a:solidFill>
                  <a:srgbClr val="000000"/>
                </a:solidFill>
                <a:latin typeface="Calibri Light" panose="020F0302020204030204" pitchFamily="34" charset="0"/>
                <a:ea typeface="Adobe Caslon Pro" charset="0"/>
                <a:cs typeface="Calibri Light" panose="020F0302020204030204" pitchFamily="34" charset="0"/>
              </a:rPr>
              <a:t>Trees form molecular data are usually calculated as unrooted trees (at least th</a:t>
            </a:r>
            <a:r>
              <a:rPr lang="en-US" altLang="en-US" sz="280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ey</a:t>
            </a:r>
            <a:r>
              <a:rPr lang="en-US" altLang="en-US" sz="2800">
                <a:solidFill>
                  <a:srgbClr val="FF28C2"/>
                </a:solidFill>
                <a:latin typeface="Calibri Light" panose="020F0302020204030204" pitchFamily="34" charset="0"/>
                <a:ea typeface="Adobe Caslon Pro" charset="0"/>
                <a:cs typeface="Calibri Light" panose="020F0302020204030204" pitchFamily="34" charset="0"/>
              </a:rPr>
              <a:t> should be -</a:t>
            </a:r>
            <a:r>
              <a:rPr lang="en-US" altLang="en-US" sz="2800">
                <a:solidFill>
                  <a:srgbClr val="000000"/>
                </a:solidFill>
                <a:latin typeface="Calibri Light" panose="020F0302020204030204" pitchFamily="34" charset="0"/>
                <a:ea typeface="Adobe Caslon Pro" charset="0"/>
                <a:cs typeface="Calibri Light" panose="020F0302020204030204" pitchFamily="34" charset="0"/>
              </a:rPr>
              <a:t> if they are not, this is usually a mistake). </a:t>
            </a:r>
          </a:p>
          <a:p>
            <a:pPr lvl="1" indent="0" eaLnBrk="1" hangingPunct="1"/>
            <a:endParaRPr lang="en-US" altLang="en-US" sz="2800">
              <a:solidFill>
                <a:srgbClr val="000000"/>
              </a:solidFill>
              <a:latin typeface="Calibri Light" panose="020F0302020204030204" pitchFamily="34" charset="0"/>
              <a:ea typeface="Adobe Caslon Pro" charset="0"/>
              <a:cs typeface="Calibri Light" panose="020F0302020204030204" pitchFamily="34" charset="0"/>
            </a:endParaRPr>
          </a:p>
          <a:p>
            <a:pPr eaLnBrk="1" hangingPunct="1"/>
            <a:r>
              <a:rPr lang="en-US" altLang="en-US" sz="2800">
                <a:solidFill>
                  <a:srgbClr val="000000"/>
                </a:solidFill>
                <a:latin typeface="Calibri Light" panose="020F0302020204030204" pitchFamily="34" charset="0"/>
                <a:ea typeface="Adobe Caslon Pro" charset="0"/>
                <a:cs typeface="Calibri Light" panose="020F0302020204030204" pitchFamily="34" charset="0"/>
              </a:rPr>
              <a:t>Trees have a </a:t>
            </a:r>
            <a:r>
              <a:rPr lang="en-US" altLang="en-US" sz="2800" b="1">
                <a:solidFill>
                  <a:srgbClr val="FF66FF"/>
                </a:solidFill>
                <a:latin typeface="Calibri Light" panose="020F0302020204030204" pitchFamily="34" charset="0"/>
                <a:ea typeface="Adobe Caslon Pro" charset="0"/>
                <a:cs typeface="Calibri Light" panose="020F0302020204030204" pitchFamily="34" charset="0"/>
              </a:rPr>
              <a:t>branching pattern</a:t>
            </a:r>
            <a:r>
              <a:rPr lang="en-US" altLang="en-US" sz="2800" b="1">
                <a:solidFill>
                  <a:srgbClr val="000000"/>
                </a:solidFill>
                <a:latin typeface="Calibri Light" panose="020F0302020204030204" pitchFamily="34" charset="0"/>
                <a:ea typeface="Adobe Caslon Pro" charset="0"/>
                <a:cs typeface="Calibri Light" panose="020F0302020204030204" pitchFamily="34" charset="0"/>
              </a:rPr>
              <a:t> </a:t>
            </a:r>
            <a:r>
              <a:rPr lang="en-US" altLang="en-US" sz="2800">
                <a:solidFill>
                  <a:srgbClr val="000000"/>
                </a:solidFill>
                <a:latin typeface="Calibri Light" panose="020F0302020204030204" pitchFamily="34" charset="0"/>
                <a:ea typeface="Adobe Caslon Pro" charset="0"/>
                <a:cs typeface="Calibri Light" panose="020F0302020204030204" pitchFamily="34" charset="0"/>
              </a:rPr>
              <a:t>(also called the </a:t>
            </a:r>
            <a:r>
              <a:rPr lang="en-US" altLang="en-US" sz="2800">
                <a:solidFill>
                  <a:srgbClr val="FF66FF"/>
                </a:solidFill>
                <a:latin typeface="Calibri Light" panose="020F0302020204030204" pitchFamily="34" charset="0"/>
                <a:ea typeface="Adobe Caslon Pro" charset="0"/>
                <a:cs typeface="Calibri Light" panose="020F0302020204030204" pitchFamily="34" charset="0"/>
              </a:rPr>
              <a:t>topology</a:t>
            </a:r>
            <a:r>
              <a:rPr lang="en-US" altLang="en-US" sz="2800">
                <a:solidFill>
                  <a:srgbClr val="000000"/>
                </a:solidFill>
                <a:latin typeface="Calibri Light" panose="020F0302020204030204" pitchFamily="34" charset="0"/>
                <a:ea typeface="Adobe Caslon Pro" charset="0"/>
                <a:cs typeface="Calibri Light" panose="020F0302020204030204" pitchFamily="34" charset="0"/>
              </a:rPr>
              <a:t>), and branch (split) lengths. </a:t>
            </a:r>
          </a:p>
          <a:p>
            <a:pPr eaLnBrk="1" hangingPunct="1"/>
            <a:endParaRPr lang="en-US" altLang="en-US" sz="2800">
              <a:solidFill>
                <a:srgbClr val="000000"/>
              </a:solidFill>
              <a:latin typeface="Calibri Light" panose="020F0302020204030204" pitchFamily="34" charset="0"/>
              <a:ea typeface="Adobe Caslon Pro" charset="0"/>
              <a:cs typeface="Calibri Light" panose="020F0302020204030204" pitchFamily="34" charset="0"/>
            </a:endParaRPr>
          </a:p>
          <a:p>
            <a:pPr eaLnBrk="1" hangingPunct="1"/>
            <a:r>
              <a:rPr lang="en-US" altLang="en-US" sz="2800">
                <a:solidFill>
                  <a:srgbClr val="000000"/>
                </a:solidFill>
                <a:latin typeface="Calibri Light" panose="020F0302020204030204" pitchFamily="34" charset="0"/>
                <a:ea typeface="Adobe Caslon Pro" charset="0"/>
                <a:cs typeface="Calibri Light" panose="020F0302020204030204" pitchFamily="34" charset="0"/>
              </a:rPr>
              <a:t>Often the branch lengths are ignored in depicting trees (these trees often are referred to as </a:t>
            </a:r>
            <a:r>
              <a:rPr lang="en-US" altLang="en-US" sz="2800" b="1">
                <a:solidFill>
                  <a:srgbClr val="000000"/>
                </a:solidFill>
                <a:latin typeface="Calibri Light" panose="020F0302020204030204" pitchFamily="34" charset="0"/>
                <a:ea typeface="Adobe Caslon Pro" charset="0"/>
                <a:cs typeface="Calibri Light" panose="020F0302020204030204" pitchFamily="34" charset="0"/>
              </a:rPr>
              <a:t>cladograms</a:t>
            </a:r>
            <a:r>
              <a:rPr lang="en-US" altLang="en-US" sz="2800">
                <a:solidFill>
                  <a:srgbClr val="000000"/>
                </a:solidFill>
                <a:latin typeface="Calibri Light" panose="020F0302020204030204" pitchFamily="34" charset="0"/>
                <a:ea typeface="Adobe Caslon Pro" charset="0"/>
                <a:cs typeface="Calibri Light" panose="020F0302020204030204" pitchFamily="34" charset="0"/>
              </a:rPr>
              <a:t> - note that cladograms should be considered rooted). </a:t>
            </a:r>
          </a:p>
          <a:p>
            <a:pPr eaLnBrk="1" hangingPunct="1"/>
            <a:r>
              <a:rPr lang="en-US" altLang="en-US" sz="2800">
                <a:solidFill>
                  <a:srgbClr val="000000"/>
                </a:solidFill>
                <a:latin typeface="Calibri Light" panose="020F0302020204030204" pitchFamily="34" charset="0"/>
                <a:ea typeface="Adobe Caslon Pro" charset="0"/>
                <a:cs typeface="Calibri Light" panose="020F0302020204030204" pitchFamily="34" charset="0"/>
              </a:rPr>
              <a:t>You can swap branches attached to a node, and in an unrooted you can depict the tree as rooted in any branch you like without changing the tree.</a:t>
            </a:r>
          </a:p>
        </p:txBody>
      </p:sp>
    </p:spTree>
    <p:extLst>
      <p:ext uri="{BB962C8B-B14F-4D97-AF65-F5344CB8AC3E}">
        <p14:creationId xmlns:p14="http://schemas.microsoft.com/office/powerpoint/2010/main" val="1176864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CE4F6-A7CC-1C43-A62B-1A2A756AF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483" y="294267"/>
            <a:ext cx="9074426" cy="571500"/>
          </a:xfrm>
        </p:spPr>
        <p:txBody>
          <a:bodyPr/>
          <a:lstStyle/>
          <a:p>
            <a:r>
              <a:rPr lang="en-US" sz="2400"/>
              <a:t>Trees often are rearranged and can become misleading to the non-expert: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DCAFCC-1F61-6B42-AF2E-73422E0CD64B}"/>
              </a:ext>
            </a:extLst>
          </p:cNvPr>
          <p:cNvSpPr txBox="1"/>
          <p:nvPr/>
        </p:nvSpPr>
        <p:spPr>
          <a:xfrm>
            <a:off x="336483" y="5690695"/>
            <a:ext cx="116978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The two trees are identical, the fact that one depicts humans on top does not reflect us being more advanced, it just is one of many possible ways to draw a tree.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32506EA-D346-1047-A6D7-7239F08AC3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1213" y="987971"/>
            <a:ext cx="4429006" cy="43624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27A288-9DFA-024F-B5FD-5ED29E1AA71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3574" y="914398"/>
            <a:ext cx="4429006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006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57A071-DF7D-F079-4456-CF26245C96F8}"/>
              </a:ext>
            </a:extLst>
          </p:cNvPr>
          <p:cNvSpPr txBox="1"/>
          <p:nvPr/>
        </p:nvSpPr>
        <p:spPr>
          <a:xfrm>
            <a:off x="1837362" y="267128"/>
            <a:ext cx="8517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Following Darwin most biologist draw phylogenetic trees to that the present time is on top and the past at the bottom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B426EFD-7759-FBB3-5111-AF27CF65F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561" y="1288222"/>
            <a:ext cx="7027524" cy="412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8071CC-2A21-7268-8E5A-126EBE8A690A}"/>
              </a:ext>
            </a:extLst>
          </p:cNvPr>
          <p:cNvSpPr txBox="1"/>
          <p:nvPr/>
        </p:nvSpPr>
        <p:spPr>
          <a:xfrm>
            <a:off x="2294561" y="5774077"/>
            <a:ext cx="6756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Mathematicians often do it the other way around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20AEDD-5CD2-FAB5-DC4C-9B2749E485CE}"/>
              </a:ext>
            </a:extLst>
          </p:cNvPr>
          <p:cNvSpPr txBox="1"/>
          <p:nvPr/>
        </p:nvSpPr>
        <p:spPr>
          <a:xfrm>
            <a:off x="9337186" y="2248826"/>
            <a:ext cx="1330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Present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8BAA57-ED2A-CBA9-19DC-E0E122557637}"/>
              </a:ext>
            </a:extLst>
          </p:cNvPr>
          <p:cNvSpPr txBox="1"/>
          <p:nvPr/>
        </p:nvSpPr>
        <p:spPr>
          <a:xfrm>
            <a:off x="9497330" y="4891308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Past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C5FBB523-877A-D19B-E1CF-98F402824FB5}"/>
              </a:ext>
            </a:extLst>
          </p:cNvPr>
          <p:cNvSpPr/>
          <p:nvPr/>
        </p:nvSpPr>
        <p:spPr bwMode="auto">
          <a:xfrm rot="16200000">
            <a:off x="9408967" y="3568254"/>
            <a:ext cx="976947" cy="639496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Times New Roman" pitchFamily="9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9073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2017F-1A0C-2C58-9DC0-C237F182E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46" y="281997"/>
            <a:ext cx="10515600" cy="895639"/>
          </a:xfrm>
        </p:spPr>
        <p:txBody>
          <a:bodyPr/>
          <a:lstStyle/>
          <a:p>
            <a:r>
              <a:rPr lang="en-US"/>
              <a:t>Orientation and branch length 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FF2E61-8A87-56E5-FDE0-6E1DA3BA52E9}"/>
              </a:ext>
            </a:extLst>
          </p:cNvPr>
          <p:cNvSpPr txBox="1"/>
          <p:nvPr/>
        </p:nvSpPr>
        <p:spPr>
          <a:xfrm>
            <a:off x="671946" y="1076236"/>
            <a:ext cx="92481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case of a cladogram the leaves representing extant organisms should be at the same level,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i.e., not as in Haeckel’s trees.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4B62E2CD-BB6F-1360-0DAF-D0C8683A50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1" t="3096" r="36563" b="1"/>
          <a:stretch/>
        </p:blipFill>
        <p:spPr bwMode="auto">
          <a:xfrm>
            <a:off x="896422" y="1895182"/>
            <a:ext cx="2970728" cy="496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A0E64CD5-7B9B-1E62-4DE5-DAF7916CD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515" y="2029981"/>
            <a:ext cx="7278673" cy="454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551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0DC52F-4C23-168B-0EAA-DBCA72F97ACB}"/>
              </a:ext>
            </a:extLst>
          </p:cNvPr>
          <p:cNvSpPr txBox="1"/>
          <p:nvPr/>
        </p:nvSpPr>
        <p:spPr>
          <a:xfrm>
            <a:off x="539262" y="445476"/>
            <a:ext cx="6048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Histograms in Excel: use the Data </a:t>
            </a:r>
            <a:r>
              <a:rPr lang="en-US" err="1"/>
              <a:t>Toolpak</a:t>
            </a:r>
            <a:r>
              <a:rPr lang="en-US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C48191-45FC-C532-474A-F756809EC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1078523"/>
            <a:ext cx="2587639" cy="54443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A8AB12-8A43-B3D8-35BD-4F5A59BC7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45223"/>
            <a:ext cx="48387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6856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523C0F8-AD14-6FD8-D0FC-29CB71AE3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109" y="171161"/>
            <a:ext cx="5063836" cy="1325563"/>
          </a:xfrm>
        </p:spPr>
        <p:txBody>
          <a:bodyPr/>
          <a:lstStyle/>
          <a:p>
            <a:r>
              <a:rPr lang="en-US"/>
              <a:t>Orientation and branch length II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8BE7D7-7FF6-7364-0E34-CBAD34AB7654}"/>
              </a:ext>
            </a:extLst>
          </p:cNvPr>
          <p:cNvSpPr txBox="1"/>
          <p:nvPr/>
        </p:nvSpPr>
        <p:spPr>
          <a:xfrm>
            <a:off x="782783" y="2640879"/>
            <a:ext cx="3027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If you have branches scaled with the amount of change,</a:t>
            </a:r>
            <a:br>
              <a:rPr lang="en-US"/>
            </a:br>
            <a:r>
              <a:rPr lang="en-US"/>
              <a:t>use them!  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E12DB8E7-24FD-CA48-6F71-8D21347930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-503"/>
          <a:stretch/>
        </p:blipFill>
        <p:spPr>
          <a:xfrm>
            <a:off x="5419436" y="274908"/>
            <a:ext cx="5844364" cy="697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5112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83903-EB09-A905-3D9C-94F1D531C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20330"/>
          </a:xfrm>
        </p:spPr>
        <p:txBody>
          <a:bodyPr/>
          <a:lstStyle/>
          <a:p>
            <a:r>
              <a:rPr lang="en-US"/>
              <a:t>Trees can be depicted in many ways</a:t>
            </a:r>
          </a:p>
        </p:txBody>
      </p:sp>
      <p:pic>
        <p:nvPicPr>
          <p:cNvPr id="5" name="Picture 4" descr="Chart, radar chart&#10;&#10;Description automatically generated">
            <a:extLst>
              <a:ext uri="{FF2B5EF4-FFF2-40B4-BE49-F238E27FC236}">
                <a16:creationId xmlns:a16="http://schemas.microsoft.com/office/drawing/2014/main" id="{3FC04BB8-D272-CA76-86DB-F5734C2D9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9955" y="1525156"/>
            <a:ext cx="5662286" cy="533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2786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5C7E4-DA6F-57D1-E7C1-938CFF9C6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857" y="171189"/>
            <a:ext cx="11625470" cy="895639"/>
          </a:xfrm>
        </p:spPr>
        <p:txBody>
          <a:bodyPr>
            <a:normAutofit fontScale="90000"/>
          </a:bodyPr>
          <a:lstStyle/>
          <a:p>
            <a:r>
              <a:rPr lang="en-US" sz="4000"/>
              <a:t>If you must break a long branch, provide information on how log this branch is (long branches are a problem).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4F606E-2D5A-DDB9-935B-8AAF256C4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4403" y="1186593"/>
            <a:ext cx="5167324" cy="491085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9C29EE4-FF94-9EFC-F713-A87410E7B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57" y="1186593"/>
            <a:ext cx="4833309" cy="529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2F6BFE-3F4A-A9F1-DC9F-7E823DFFD0BF}"/>
              </a:ext>
            </a:extLst>
          </p:cNvPr>
          <p:cNvSpPr txBox="1"/>
          <p:nvPr/>
        </p:nvSpPr>
        <p:spPr>
          <a:xfrm>
            <a:off x="6497556" y="6156176"/>
            <a:ext cx="5694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BlinkMacSystemFont"/>
                <a:ea typeface="+mn-ea"/>
                <a:cs typeface="+mn-cs"/>
              </a:rPr>
              <a:t>Ciccarelli FD et al.,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BlinkMacSystemFont"/>
                <a:ea typeface="+mn-ea"/>
                <a:cs typeface="+mn-cs"/>
                <a:hlinkClick r:id="rId4"/>
              </a:rPr>
              <a:t>Science. 2006 Mar 3;311(5765):1283-7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BlinkMacSystemFont"/>
                <a:ea typeface="+mn-ea"/>
                <a:cs typeface="+mn-cs"/>
              </a:rPr>
              <a:t>.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BlinkMacSystemFont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BlinkMacSystemFont"/>
                <a:ea typeface="+mn-ea"/>
                <a:cs typeface="+mn-cs"/>
              </a:rPr>
              <a:t>doi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BlinkMacSystemFont"/>
                <a:ea typeface="+mn-ea"/>
                <a:cs typeface="+mn-cs"/>
              </a:rPr>
              <a:t>: 10.1126/science.1123061.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0DE7C3-33D0-1555-3EDA-04BD1C3A650C}"/>
              </a:ext>
            </a:extLst>
          </p:cNvPr>
          <p:cNvSpPr txBox="1"/>
          <p:nvPr/>
        </p:nvSpPr>
        <p:spPr>
          <a:xfrm>
            <a:off x="193964" y="6377482"/>
            <a:ext cx="2157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Wikimedia commons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1084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ChangeArrowheads="1"/>
          </p:cNvSpPr>
          <p:nvPr>
            <p:ph type="title"/>
          </p:nvPr>
        </p:nvSpPr>
        <p:spPr>
          <a:xfrm>
            <a:off x="702129" y="543339"/>
            <a:ext cx="11383854" cy="628650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Test: Which of these trees is different when considering their unrooted topology?</a:t>
            </a:r>
          </a:p>
        </p:txBody>
      </p:sp>
      <p:pic>
        <p:nvPicPr>
          <p:cNvPr id="69634" name="Picture 3" descr="tre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7210" y="1652622"/>
            <a:ext cx="8034169" cy="505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9972" name="Text Box 4"/>
          <p:cNvSpPr txBox="1">
            <a:spLocks noChangeArrowheads="1"/>
          </p:cNvSpPr>
          <p:nvPr/>
        </p:nvSpPr>
        <p:spPr bwMode="auto">
          <a:xfrm>
            <a:off x="569619" y="5857461"/>
            <a:ext cx="2255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76" tIns="45688" rIns="91376" bIns="45688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"/>
                <a:cs typeface=""/>
              </a:rPr>
              <a:t>More tests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"/>
                <a:cs typeface=""/>
                <a:hlinkClick r:id="rId4"/>
              </a:rPr>
              <a:t>here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5524384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172F4-BF72-0D42-BB22-CC0C87B30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437" y="195917"/>
            <a:ext cx="7772400" cy="1143000"/>
          </a:xfrm>
        </p:spPr>
        <p:txBody>
          <a:bodyPr/>
          <a:lstStyle/>
          <a:p>
            <a:r>
              <a:rPr lang="en-US"/>
              <a:t>If you like tests on trees: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F45464-DC93-464F-B43B-7E721111C53B}"/>
              </a:ext>
            </a:extLst>
          </p:cNvPr>
          <p:cNvSpPr txBox="1"/>
          <p:nvPr/>
        </p:nvSpPr>
        <p:spPr>
          <a:xfrm>
            <a:off x="1996967" y="1238431"/>
            <a:ext cx="762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Science had an article on 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The Tree-Thinking Challenge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”, with a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supplement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that contained two quizzes on trees (with answers).  We will do some of these in next week’s TBL class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D2A7D4-A2B6-4A4A-8E7F-1FBB933D3400}"/>
              </a:ext>
            </a:extLst>
          </p:cNvPr>
          <p:cNvSpPr txBox="1"/>
          <p:nvPr/>
        </p:nvSpPr>
        <p:spPr>
          <a:xfrm>
            <a:off x="1885951" y="3038476"/>
            <a:ext cx="901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E.g.: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42FC46-7877-E746-B40B-AD1E09566B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2670" y="2688521"/>
            <a:ext cx="5866660" cy="23877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3B9F1F-E4D4-B84A-BDD6-51698D9EE782}"/>
              </a:ext>
            </a:extLst>
          </p:cNvPr>
          <p:cNvSpPr txBox="1"/>
          <p:nvPr/>
        </p:nvSpPr>
        <p:spPr>
          <a:xfrm>
            <a:off x="2654591" y="5506125"/>
            <a:ext cx="7743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the basis of the tree on the left, is the frog more closely related to the fish or the human?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Does the tree on the right change your mind?</a:t>
            </a:r>
          </a:p>
        </p:txBody>
      </p:sp>
    </p:spTree>
    <p:extLst>
      <p:ext uri="{BB962C8B-B14F-4D97-AF65-F5344CB8AC3E}">
        <p14:creationId xmlns:p14="http://schemas.microsoft.com/office/powerpoint/2010/main" val="16685289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6198" y="0"/>
            <a:ext cx="8274132" cy="577932"/>
          </a:xfrm>
        </p:spPr>
        <p:txBody>
          <a:bodyPr/>
          <a:lstStyle/>
          <a:p>
            <a:r>
              <a:rPr lang="en-US" sz="3600"/>
              <a:t>Trees in </a:t>
            </a:r>
            <a:r>
              <a:rPr lang="en-US" sz="3600" err="1">
                <a:hlinkClick r:id="rId2"/>
              </a:rPr>
              <a:t>Newick</a:t>
            </a:r>
            <a:r>
              <a:rPr lang="en-US" sz="3600">
                <a:hlinkClick r:id="rId2"/>
              </a:rPr>
              <a:t> </a:t>
            </a:r>
            <a:r>
              <a:rPr lang="en-US" sz="3600"/>
              <a:t>or parenthesis format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25411" y="1771067"/>
            <a:ext cx="2541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((A, B), (C, D), 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96170" y="950026"/>
            <a:ext cx="2705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Trees rooted on a node are usually considered as unrooted 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527465" y="2351314"/>
            <a:ext cx="224410" cy="46152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flipH="1">
            <a:off x="2751875" y="2328898"/>
            <a:ext cx="134820" cy="48394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3500306" y="2267380"/>
            <a:ext cx="127254" cy="48180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H="1">
            <a:off x="3627561" y="2287520"/>
            <a:ext cx="198509" cy="46166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flipH="1">
            <a:off x="3172751" y="2242801"/>
            <a:ext cx="1151264" cy="156917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flipH="1">
            <a:off x="3172752" y="2749185"/>
            <a:ext cx="446401" cy="106279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2749081" y="2790563"/>
            <a:ext cx="423670" cy="102141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6191936" y="950026"/>
            <a:ext cx="2705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Trees rooted on a branch are usually considered as rooted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191937" y="1782932"/>
            <a:ext cx="2746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(((A, B), (C, D)), E)</a:t>
            </a: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6713517" y="2361368"/>
            <a:ext cx="224410" cy="46152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 flipH="1">
            <a:off x="6937927" y="2338952"/>
            <a:ext cx="134820" cy="48394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7686358" y="2277434"/>
            <a:ext cx="127254" cy="48180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 flipH="1">
            <a:off x="7813613" y="2297574"/>
            <a:ext cx="198509" cy="46166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 flipH="1">
            <a:off x="7311976" y="2749185"/>
            <a:ext cx="501636" cy="65309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>
            <a:off x="6944518" y="2822894"/>
            <a:ext cx="370433" cy="59126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/>
          <p:nvPr/>
        </p:nvCxnSpPr>
        <p:spPr bwMode="auto">
          <a:xfrm flipH="1">
            <a:off x="7539929" y="2277434"/>
            <a:ext cx="1053546" cy="163257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/>
          <p:nvPr/>
        </p:nvCxnSpPr>
        <p:spPr bwMode="auto">
          <a:xfrm>
            <a:off x="7311977" y="3402282"/>
            <a:ext cx="227953" cy="50772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3" name="TextBox 52"/>
          <p:cNvSpPr txBox="1"/>
          <p:nvPr/>
        </p:nvSpPr>
        <p:spPr>
          <a:xfrm>
            <a:off x="2080281" y="4087438"/>
            <a:ext cx="26600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Arbitrarily rooted in a node </a:t>
            </a:r>
            <a:r>
              <a:rPr lang="mr-IN" sz="1800"/>
              <a:t>–</a:t>
            </a:r>
            <a:endParaRPr lang="en-US" sz="1800"/>
          </a:p>
          <a:p>
            <a:r>
              <a:rPr lang="en-US" sz="1800"/>
              <a:t>While displayed as rooted in a node, the tree should be considered as unrooted 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303819" y="4102925"/>
            <a:ext cx="3331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Strictly bifurcating </a:t>
            </a:r>
            <a:r>
              <a:rPr lang="mr-IN" sz="1800"/>
              <a:t>–</a:t>
            </a:r>
            <a:r>
              <a:rPr lang="en-US" sz="1800"/>
              <a:t> </a:t>
            </a:r>
            <a:br>
              <a:rPr lang="en-US" sz="1800"/>
            </a:br>
            <a:r>
              <a:rPr lang="en-US" sz="1800"/>
              <a:t>The root is located on the branch leading to E 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111830" y="6264235"/>
            <a:ext cx="48942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More links </a:t>
            </a:r>
            <a:r>
              <a:rPr lang="en-US">
                <a:hlinkClick r:id="rId3"/>
              </a:rPr>
              <a:t>here </a:t>
            </a:r>
            <a:r>
              <a:rPr lang="en-US"/>
              <a:t>and </a:t>
            </a:r>
            <a:r>
              <a:rPr lang="en-US">
                <a:hlinkClick r:id="rId4"/>
              </a:rPr>
              <a:t>here </a:t>
            </a:r>
            <a:r>
              <a:rPr lang="en-US"/>
              <a:t>and </a:t>
            </a:r>
            <a:r>
              <a:rPr lang="en-US">
                <a:hlinkClick r:id="rId5"/>
              </a:rPr>
              <a:t>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0173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/>
          <p:cNvSpPr>
            <a:spLocks noGrp="1"/>
          </p:cNvSpPr>
          <p:nvPr>
            <p:ph type="title"/>
          </p:nvPr>
        </p:nvSpPr>
        <p:spPr>
          <a:xfrm>
            <a:off x="1727200" y="455394"/>
            <a:ext cx="8737600" cy="500062"/>
          </a:xfrm>
        </p:spPr>
        <p:txBody>
          <a:bodyPr/>
          <a:lstStyle/>
          <a:p>
            <a:r>
              <a:rPr lang="en-US" altLang="en-US"/>
              <a:t>Phylogenetic Reconstruction – </a:t>
            </a:r>
            <a:r>
              <a:rPr lang="en-US" altLang="en-US">
                <a:solidFill>
                  <a:srgbClr val="FF0000"/>
                </a:solidFill>
              </a:rPr>
              <a:t>Why?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6441" y="1371600"/>
            <a:ext cx="11014842" cy="41148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/>
              <a:t>A) Systematic classification of organisms </a:t>
            </a:r>
          </a:p>
          <a:p>
            <a:pPr marL="0" indent="0">
              <a:buNone/>
              <a:defRPr/>
            </a:pPr>
            <a:r>
              <a:rPr lang="en-US" sz="2000"/>
              <a:t>e.g.: Who were the first angiosperms? (i.e. where are the first angiosperms located relative to present day angiosperms?) Where in the tree of life is the last common ancestor located?</a:t>
            </a:r>
          </a:p>
          <a:p>
            <a:pPr marL="0" indent="0">
              <a:buNone/>
              <a:defRPr/>
            </a:pPr>
            <a:r>
              <a:rPr lang="en-US"/>
              <a:t>B) Evolution of molecules</a:t>
            </a:r>
          </a:p>
          <a:p>
            <a:pPr marL="0" indent="0">
              <a:buNone/>
              <a:defRPr/>
            </a:pPr>
            <a:r>
              <a:rPr lang="en-US" sz="2000"/>
              <a:t>e.g.: domain shuffling, reassignment of function, gene duplications, horizontal gene transfer, drug targets, </a:t>
            </a:r>
            <a:br>
              <a:rPr lang="en-US" sz="2000"/>
            </a:br>
            <a:r>
              <a:rPr lang="en-US" sz="2000"/>
              <a:t>detection of genes that drive evolution of a species/population </a:t>
            </a:r>
            <a:br>
              <a:rPr lang="en-US" sz="2000"/>
            </a:br>
            <a:r>
              <a:rPr lang="en-US" sz="2000"/>
              <a:t>(e.g. </a:t>
            </a:r>
            <a:r>
              <a:rPr lang="en-US" sz="2000" err="1"/>
              <a:t>influenca</a:t>
            </a:r>
            <a:r>
              <a:rPr lang="en-US" sz="2000"/>
              <a:t> virus)</a:t>
            </a:r>
          </a:p>
          <a:p>
            <a:pPr marL="0" indent="0">
              <a:buNone/>
              <a:defRPr/>
            </a:pPr>
            <a:r>
              <a:rPr lang="en-US"/>
              <a:t>C) Identification of organisms </a:t>
            </a:r>
          </a:p>
          <a:p>
            <a:pPr marL="0" indent="0">
              <a:buNone/>
              <a:defRPr/>
            </a:pPr>
            <a:r>
              <a:rPr lang="en-US" sz="2000"/>
              <a:t>e.g., </a:t>
            </a:r>
            <a:r>
              <a:rPr lang="en-US" sz="2000" err="1"/>
              <a:t>phylotyping</a:t>
            </a:r>
            <a:r>
              <a:rPr lang="en-US" sz="2000"/>
              <a:t> in microbiome samples, </a:t>
            </a:r>
            <a:br>
              <a:rPr lang="en-US" sz="2000"/>
            </a:br>
            <a:r>
              <a:rPr lang="en-US" sz="2000"/>
              <a:t>        origin of genes and viruses (e.g., HIV virus, recent </a:t>
            </a:r>
            <a:r>
              <a:rPr lang="en-US" sz="2000" err="1"/>
              <a:t>ebola</a:t>
            </a:r>
            <a:r>
              <a:rPr lang="en-US" sz="2000"/>
              <a:t> outbreak)</a:t>
            </a:r>
          </a:p>
        </p:txBody>
      </p:sp>
    </p:spTree>
    <p:extLst>
      <p:ext uri="{BB962C8B-B14F-4D97-AF65-F5344CB8AC3E}">
        <p14:creationId xmlns:p14="http://schemas.microsoft.com/office/powerpoint/2010/main" val="18075090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401" y="0"/>
            <a:ext cx="2703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" name="Rectangle 5"/>
          <p:cNvSpPr>
            <a:spLocks noChangeArrowheads="1"/>
          </p:cNvSpPr>
          <p:nvPr/>
        </p:nvSpPr>
        <p:spPr bwMode="auto">
          <a:xfrm>
            <a:off x="1828800" y="1295400"/>
            <a:ext cx="518160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0000"/>
                </a:solidFill>
                <a:latin typeface="Times" charset="0"/>
                <a:cs typeface=""/>
              </a:rPr>
              <a:t>Phylogenetic analysis is an inference of evolutionary relationships between organisms.  </a:t>
            </a:r>
          </a:p>
          <a:p>
            <a:pPr eaLnBrk="1" hangingPunct="1"/>
            <a:r>
              <a:rPr lang="en-US" altLang="en-US" sz="2000">
                <a:solidFill>
                  <a:srgbClr val="000000"/>
                </a:solidFill>
                <a:latin typeface="Times" charset="0"/>
                <a:cs typeface=""/>
              </a:rPr>
              <a:t>Phylogenetics tries to answer the question </a:t>
            </a:r>
            <a:br>
              <a:rPr lang="en-US" altLang="en-US" sz="2000">
                <a:solidFill>
                  <a:srgbClr val="000000"/>
                </a:solidFill>
                <a:latin typeface="Times" charset="0"/>
                <a:cs typeface=""/>
              </a:rPr>
            </a:br>
            <a:r>
              <a:rPr lang="en-US" altLang="en-US" sz="2000">
                <a:solidFill>
                  <a:srgbClr val="000000"/>
                </a:solidFill>
                <a:latin typeface="Times" charset="0"/>
                <a:cs typeface=""/>
              </a:rPr>
              <a:t>“How did groups of organisms come into existence?”</a:t>
            </a:r>
          </a:p>
          <a:p>
            <a:pPr eaLnBrk="1" hangingPunct="1"/>
            <a:endParaRPr lang="en-US" altLang="en-US" sz="2000">
              <a:solidFill>
                <a:srgbClr val="000000"/>
              </a:solidFill>
              <a:latin typeface="Times" charset="0"/>
              <a:cs typeface=""/>
            </a:endParaRPr>
          </a:p>
          <a:p>
            <a:pPr eaLnBrk="1" hangingPunct="1"/>
            <a:r>
              <a:rPr lang="en-US" altLang="en-US" sz="2000">
                <a:solidFill>
                  <a:srgbClr val="000000"/>
                </a:solidFill>
                <a:latin typeface="Times" charset="0"/>
                <a:cs typeface=""/>
              </a:rPr>
              <a:t>Those relationships are usually represented by tree-like diagrams. </a:t>
            </a:r>
          </a:p>
          <a:p>
            <a:pPr eaLnBrk="1" hangingPunct="1"/>
            <a:endParaRPr lang="en-US" altLang="en-US" sz="2000">
              <a:solidFill>
                <a:srgbClr val="000000"/>
              </a:solidFill>
              <a:latin typeface="Times" charset="0"/>
              <a:cs typeface=""/>
            </a:endParaRPr>
          </a:p>
          <a:p>
            <a:pPr eaLnBrk="1" hangingPunct="1"/>
            <a:r>
              <a:rPr lang="en-US" altLang="en-US" sz="2000">
                <a:solidFill>
                  <a:srgbClr val="000000"/>
                </a:solidFill>
                <a:latin typeface="Times" charset="0"/>
                <a:cs typeface=""/>
              </a:rPr>
              <a:t>Note: the equation of biological evolution with a tree like process has limited validity at best.</a:t>
            </a:r>
          </a:p>
          <a:p>
            <a:pPr eaLnBrk="1" hangingPunct="1"/>
            <a:endParaRPr lang="en-US" altLang="en-US" sz="1600">
              <a:solidFill>
                <a:srgbClr val="000000"/>
              </a:solidFill>
              <a:latin typeface="Times New Roman" charset="0"/>
              <a:cs typeface=""/>
            </a:endParaRPr>
          </a:p>
          <a:p>
            <a:pPr eaLnBrk="1" hangingPunct="1"/>
            <a:endParaRPr lang="en-US" altLang="en-US" sz="1600">
              <a:solidFill>
                <a:srgbClr val="000000"/>
              </a:solidFill>
              <a:latin typeface="Times New Roman" charset="0"/>
              <a:cs typeface=""/>
            </a:endParaRPr>
          </a:p>
        </p:txBody>
      </p:sp>
      <p:sp>
        <p:nvSpPr>
          <p:cNvPr id="72707" name="Rectangle 6"/>
          <p:cNvSpPr>
            <a:spLocks noChangeArrowheads="1"/>
          </p:cNvSpPr>
          <p:nvPr/>
        </p:nvSpPr>
        <p:spPr bwMode="auto">
          <a:xfrm>
            <a:off x="2133601" y="354013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600">
              <a:solidFill>
                <a:srgbClr val="000000"/>
              </a:solidFill>
              <a:latin typeface="Times New Roman" charset="0"/>
              <a:cs typeface=""/>
            </a:endParaRPr>
          </a:p>
        </p:txBody>
      </p:sp>
      <p:sp>
        <p:nvSpPr>
          <p:cNvPr id="122884" name="Rectangle 7"/>
          <p:cNvSpPr>
            <a:spLocks noGrp="1" noChangeArrowheads="1"/>
          </p:cNvSpPr>
          <p:nvPr>
            <p:ph type="title"/>
          </p:nvPr>
        </p:nvSpPr>
        <p:spPr>
          <a:xfrm>
            <a:off x="1524000" y="228600"/>
            <a:ext cx="7772400" cy="457200"/>
          </a:xfrm>
        </p:spPr>
        <p:txBody>
          <a:bodyPr rtlCol="0">
            <a:normAutofit fontScale="90000"/>
          </a:bodyPr>
          <a:lstStyle/>
          <a:p>
            <a:pPr algn="l" defTabSz="456880" eaLnBrk="1" fontAlgn="auto" hangingPunct="1">
              <a:spcAft>
                <a:spcPts val="0"/>
              </a:spcAft>
              <a:defRPr/>
            </a:pPr>
            <a:r>
              <a:rPr lang="en-US" sz="2800">
                <a:solidFill>
                  <a:srgbClr val="000000"/>
                </a:solidFill>
                <a:latin typeface="Times New Roman" charset="0"/>
                <a:ea typeface="+mj-ea"/>
                <a:cs typeface="+mj-cs"/>
              </a:rPr>
              <a:t>Steps of the phylogenetic analysis</a:t>
            </a:r>
            <a:endParaRPr lang="en-US">
              <a:latin typeface="Times New Roman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005631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0" y="0"/>
            <a:ext cx="8229600" cy="6858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latin typeface="Times New Roman" charset="0"/>
                <a:ea typeface="ＭＳ Ｐゴシック" charset="-128"/>
              </a:rPr>
              <a:t>Phylogenetic reconstruction - </a:t>
            </a:r>
            <a:r>
              <a:rPr lang="en-US" altLang="en-US" sz="3200" b="1">
                <a:solidFill>
                  <a:srgbClr val="FF0066"/>
                </a:solidFill>
                <a:latin typeface="Times New Roman" charset="0"/>
                <a:ea typeface="ＭＳ Ｐゴシック" charset="-128"/>
              </a:rPr>
              <a:t>How</a:t>
            </a:r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74754" name="Rectangle 4"/>
          <p:cNvSpPr>
            <a:spLocks noChangeArrowheads="1"/>
          </p:cNvSpPr>
          <p:nvPr/>
        </p:nvSpPr>
        <p:spPr bwMode="auto">
          <a:xfrm>
            <a:off x="851337" y="1203435"/>
            <a:ext cx="11025353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charset="0"/>
                <a:cs typeface=""/>
              </a:rPr>
              <a:t>Distance analyses</a:t>
            </a:r>
            <a:endParaRPr lang="en-US" altLang="en-US">
              <a:solidFill>
                <a:srgbClr val="000000"/>
              </a:solidFill>
              <a:latin typeface="Times New Roman" charset="0"/>
              <a:cs typeface=""/>
            </a:endParaRPr>
          </a:p>
          <a:p>
            <a:pPr lvl="1" indent="0" eaLnBrk="1" hangingPunct="1"/>
            <a:r>
              <a:rPr lang="en-US" altLang="en-US">
                <a:solidFill>
                  <a:srgbClr val="000000"/>
                </a:solidFill>
                <a:latin typeface="Times New Roman" charset="0"/>
                <a:cs typeface=""/>
              </a:rPr>
              <a:t>calculate pairwise distances </a:t>
            </a:r>
          </a:p>
          <a:p>
            <a:pPr lvl="1" indent="0" eaLnBrk="1" hangingPunct="1"/>
            <a:r>
              <a:rPr lang="en-US" altLang="en-US">
                <a:solidFill>
                  <a:srgbClr val="000000"/>
                </a:solidFill>
                <a:latin typeface="Times New Roman" charset="0"/>
                <a:cs typeface=""/>
              </a:rPr>
              <a:t>(different distance measures, correction for multiple hits, correction for codon bias) </a:t>
            </a:r>
          </a:p>
          <a:p>
            <a:pPr lvl="1" indent="0" eaLnBrk="1" hangingPunct="1"/>
            <a:endParaRPr lang="en-US" altLang="en-US">
              <a:solidFill>
                <a:srgbClr val="000000"/>
              </a:solidFill>
              <a:latin typeface="Times New Roman" charset="0"/>
              <a:cs typeface=""/>
            </a:endParaRPr>
          </a:p>
          <a:p>
            <a:pPr lvl="1" indent="0" eaLnBrk="1" hangingPunct="1"/>
            <a:r>
              <a:rPr lang="en-US" altLang="en-US">
                <a:solidFill>
                  <a:srgbClr val="000000"/>
                </a:solidFill>
                <a:latin typeface="Times New Roman" charset="0"/>
                <a:cs typeface=""/>
              </a:rPr>
              <a:t>make distance matrix (table of pairwise corrected distances)</a:t>
            </a:r>
          </a:p>
          <a:p>
            <a:pPr lvl="1" indent="0" eaLnBrk="1" hangingPunct="1"/>
            <a:endParaRPr lang="en-US" altLang="en-US">
              <a:solidFill>
                <a:srgbClr val="000000"/>
              </a:solidFill>
              <a:latin typeface="Times New Roman" charset="0"/>
              <a:cs typeface=""/>
            </a:endParaRPr>
          </a:p>
          <a:p>
            <a:pPr lvl="1" indent="0" eaLnBrk="1" hangingPunct="1"/>
            <a:r>
              <a:rPr lang="en-US" altLang="en-US">
                <a:solidFill>
                  <a:srgbClr val="000000"/>
                </a:solidFill>
                <a:latin typeface="Times New Roman" charset="0"/>
                <a:cs typeface=""/>
              </a:rPr>
              <a:t>calculate tree from distance matrix</a:t>
            </a:r>
          </a:p>
          <a:p>
            <a:pPr eaLnBrk="1" hangingPunct="1"/>
            <a:endParaRPr lang="en-US" altLang="en-US">
              <a:solidFill>
                <a:srgbClr val="000000"/>
              </a:solidFill>
              <a:latin typeface="Times New Roman" charset="0"/>
              <a:cs typeface=""/>
            </a:endParaRPr>
          </a:p>
          <a:p>
            <a:pPr lvl="2" indent="0" eaLnBrk="1" hangingPunct="1"/>
            <a:r>
              <a:rPr lang="en-US" altLang="en-US" err="1">
                <a:solidFill>
                  <a:srgbClr val="000000"/>
                </a:solidFill>
                <a:latin typeface="Times New Roman" charset="0"/>
                <a:cs typeface=""/>
              </a:rPr>
              <a:t>i</a:t>
            </a:r>
            <a:r>
              <a:rPr lang="en-US" altLang="en-US">
                <a:solidFill>
                  <a:srgbClr val="000000"/>
                </a:solidFill>
                <a:latin typeface="Times New Roman" charset="0"/>
                <a:cs typeface=""/>
              </a:rPr>
              <a:t>) using optimality criterion </a:t>
            </a:r>
          </a:p>
          <a:p>
            <a:pPr lvl="2" indent="0" eaLnBrk="1" hangingPunct="1"/>
            <a:r>
              <a:rPr lang="en-US" altLang="en-US">
                <a:solidFill>
                  <a:srgbClr val="000000"/>
                </a:solidFill>
                <a:latin typeface="Times New Roman" charset="0"/>
                <a:cs typeface=""/>
              </a:rPr>
              <a:t>(e.g.: smallest error between distance matrix and distances in tree (very popular in people with a physics background), </a:t>
            </a:r>
            <a:br>
              <a:rPr lang="en-US" altLang="en-US">
                <a:solidFill>
                  <a:srgbClr val="000000"/>
                </a:solidFill>
                <a:latin typeface="Times New Roman" charset="0"/>
                <a:cs typeface=""/>
              </a:rPr>
            </a:br>
            <a:r>
              <a:rPr lang="en-US" altLang="en-US">
                <a:solidFill>
                  <a:srgbClr val="000000"/>
                </a:solidFill>
                <a:latin typeface="Times New Roman" charset="0"/>
                <a:cs typeface=""/>
              </a:rPr>
              <a:t>or use </a:t>
            </a:r>
          </a:p>
          <a:p>
            <a:pPr lvl="2" indent="0" eaLnBrk="1" hangingPunct="1"/>
            <a:r>
              <a:rPr lang="en-US" altLang="en-US">
                <a:solidFill>
                  <a:srgbClr val="000000"/>
                </a:solidFill>
                <a:latin typeface="Times New Roman" charset="0"/>
                <a:cs typeface=""/>
              </a:rPr>
              <a:t>ii) algorithmic approaches (UPGMA or neighbor joining) – very fast, popular with students of </a:t>
            </a:r>
            <a:r>
              <a:rPr lang="en-US" b="0" i="0" u="none" strike="noStrike">
                <a:solidFill>
                  <a:srgbClr val="202124"/>
                </a:solidFill>
                <a:effectLst/>
                <a:latin typeface="Google Sans"/>
              </a:rPr>
              <a:t>Masatoshi </a:t>
            </a:r>
            <a:r>
              <a:rPr lang="en-US" b="0" i="0" u="none" strike="noStrike" err="1">
                <a:solidFill>
                  <a:srgbClr val="202124"/>
                </a:solidFill>
                <a:effectLst/>
                <a:latin typeface="Google Sans"/>
              </a:rPr>
              <a:t>Nei</a:t>
            </a:r>
            <a:endParaRPr lang="en-US" altLang="en-US">
              <a:solidFill>
                <a:srgbClr val="000000"/>
              </a:solidFill>
              <a:latin typeface="Times New Roman" charset="0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144097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2B002-F443-2349-A0FD-DBE05AAF6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4638"/>
            <a:ext cx="9071113" cy="1143000"/>
          </a:xfrm>
        </p:spPr>
        <p:txBody>
          <a:bodyPr/>
          <a:lstStyle/>
          <a:p>
            <a:r>
              <a:rPr lang="en-US" sz="3200" b="1"/>
              <a:t>Algorithmic approaches </a:t>
            </a:r>
            <a:r>
              <a:rPr lang="en-US" sz="2800"/>
              <a:t>(no global optimality criterion)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DA32E3B-4605-074D-90A9-2BD91BAFC3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8634" y="1166018"/>
            <a:ext cx="3562992" cy="452596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E31207-6E4D-6740-8EA7-76C8248FA009}"/>
              </a:ext>
            </a:extLst>
          </p:cNvPr>
          <p:cNvSpPr txBox="1"/>
          <p:nvPr/>
        </p:nvSpPr>
        <p:spPr>
          <a:xfrm>
            <a:off x="608230" y="5792466"/>
            <a:ext cx="43204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Principle of </a:t>
            </a:r>
            <a:r>
              <a:rPr lang="en-US" b="1"/>
              <a:t>Neighbor Joining</a:t>
            </a:r>
          </a:p>
          <a:p>
            <a:r>
              <a:rPr lang="en-US"/>
              <a:t>From </a:t>
            </a:r>
            <a:r>
              <a:rPr lang="en-US">
                <a:hlinkClick r:id="rId4"/>
              </a:rPr>
              <a:t>Wikipedia</a:t>
            </a:r>
            <a:r>
              <a:rPr lang="en-US"/>
              <a:t>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3BEAE0-7D84-2E4F-941C-E41909B27963}"/>
              </a:ext>
            </a:extLst>
          </p:cNvPr>
          <p:cNvSpPr txBox="1"/>
          <p:nvPr/>
        </p:nvSpPr>
        <p:spPr>
          <a:xfrm>
            <a:off x="6201815" y="5884799"/>
            <a:ext cx="44790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UPGMA </a:t>
            </a:r>
            <a:r>
              <a:rPr lang="en-US" sz="1800"/>
              <a:t>from Richard Edwards (</a:t>
            </a:r>
            <a:r>
              <a:rPr lang="en-US" sz="1800">
                <a:hlinkClick r:id="rId5"/>
              </a:rPr>
              <a:t>here</a:t>
            </a:r>
            <a:r>
              <a:rPr lang="en-US" sz="1800"/>
              <a:t>)</a:t>
            </a:r>
          </a:p>
          <a:p>
            <a:r>
              <a:rPr lang="en-US" sz="1800">
                <a:hlinkClick r:id="rId6"/>
              </a:rPr>
              <a:t>Wikipedia</a:t>
            </a:r>
            <a:r>
              <a:rPr lang="en-US" sz="1800"/>
              <a:t> also has a good work through.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03DD0B-EDDD-3244-98D9-DB2F5871661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4192" y="1539835"/>
            <a:ext cx="5037774" cy="377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058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64E642-97BC-8347-B03D-CC10C3C58765}"/>
              </a:ext>
            </a:extLst>
          </p:cNvPr>
          <p:cNvSpPr txBox="1"/>
          <p:nvPr/>
        </p:nvSpPr>
        <p:spPr>
          <a:xfrm>
            <a:off x="394425" y="293077"/>
            <a:ext cx="1140315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get a nice-looking histogram, that also is easy to compare to other histograms, it is a good idea to add a column to the right that lists the bins in the histogram.  As we want to get a histogram of % identity values (i.e. a depiction of how often did the %id values occur in the selected data) bins of 5% are ok.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DC22F6-05BB-F64F-8C21-8503FBA3A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42" y="1463704"/>
            <a:ext cx="10804218" cy="5257668"/>
          </a:xfrm>
          <a:prstGeom prst="rect">
            <a:avLst/>
          </a:prstGeom>
        </p:spPr>
      </p:pic>
      <p:sp>
        <p:nvSpPr>
          <p:cNvPr id="4" name="Donut 3">
            <a:extLst>
              <a:ext uri="{FF2B5EF4-FFF2-40B4-BE49-F238E27FC236}">
                <a16:creationId xmlns:a16="http://schemas.microsoft.com/office/drawing/2014/main" id="{00CCCA27-F7BC-0D45-B0FA-9554F921A9CB}"/>
              </a:ext>
            </a:extLst>
          </p:cNvPr>
          <p:cNvSpPr/>
          <p:nvPr/>
        </p:nvSpPr>
        <p:spPr>
          <a:xfrm>
            <a:off x="9497960" y="3437398"/>
            <a:ext cx="1691149" cy="3283974"/>
          </a:xfrm>
          <a:prstGeom prst="donut">
            <a:avLst>
              <a:gd name="adj" fmla="val 3488"/>
            </a:avLst>
          </a:prstGeom>
          <a:solidFill>
            <a:srgbClr val="FF0000">
              <a:alpha val="36863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070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FFFED-D327-CA4F-90F4-FD25C65AA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494" y="1110394"/>
            <a:ext cx="11272943" cy="5994887"/>
          </a:xfrm>
        </p:spPr>
        <p:txBody>
          <a:bodyPr/>
          <a:lstStyle/>
          <a:p>
            <a:r>
              <a:rPr lang="en-US" b="1"/>
              <a:t>Parsimony:  </a:t>
            </a:r>
            <a:r>
              <a:rPr lang="en-US"/>
              <a:t>Find the tree (or trees) that explains data with the smallest number of substitutions (aka as </a:t>
            </a:r>
            <a:r>
              <a:rPr lang="en-US">
                <a:hlinkClick r:id="rId2"/>
              </a:rPr>
              <a:t>Occam’s razor</a:t>
            </a:r>
            <a:r>
              <a:rPr lang="en-US"/>
              <a:t>).</a:t>
            </a:r>
          </a:p>
          <a:p>
            <a:pPr marL="0" indent="0">
              <a:buNone/>
            </a:pPr>
            <a:r>
              <a:rPr lang="en-US" sz="2000"/>
              <a:t>	Note: parsimony does poorly in the presence of short and long branches</a:t>
            </a:r>
          </a:p>
          <a:p>
            <a:pPr marL="0" indent="0">
              <a:buNone/>
            </a:pPr>
            <a:endParaRPr lang="en-US" sz="2000"/>
          </a:p>
          <a:p>
            <a:r>
              <a:rPr lang="en-US" b="1"/>
              <a:t>Maximum Likelihood:  </a:t>
            </a:r>
            <a:r>
              <a:rPr lang="en-US"/>
              <a:t>Find the tree and model that make the dataset most probable.</a:t>
            </a:r>
            <a:br>
              <a:rPr lang="en-US"/>
            </a:br>
            <a:r>
              <a:rPr lang="en-US" sz="2000"/>
              <a:t>Note: the probability of an individual data set is tiny.  Usually a 0, followed by several 10000 zeros.  -</a:t>
            </a:r>
            <a:r>
              <a:rPr lang="en-US" sz="2000" err="1"/>
              <a:t>LogL</a:t>
            </a:r>
            <a:r>
              <a:rPr lang="en-US" sz="2000"/>
              <a:t> values of 90000 are common.  </a:t>
            </a:r>
          </a:p>
          <a:p>
            <a:endParaRPr lang="en-US" sz="2000"/>
          </a:p>
          <a:p>
            <a:r>
              <a:rPr lang="en-US" b="1"/>
              <a:t>Bayesian Approach:  </a:t>
            </a:r>
            <a:r>
              <a:rPr lang="en-US"/>
              <a:t>Find the tree and model that are most probable given the data and prior information.</a:t>
            </a:r>
            <a:br>
              <a:rPr lang="en-US"/>
            </a:br>
            <a:r>
              <a:rPr lang="en-US" sz="2000"/>
              <a:t>Note:  The Bayesian analysis and the biased random walk in parameter space use the likelihood (but not the maximum likelihood) associated with the points in in parameter space.  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D5FC21E-F12E-B701-FE9F-13CC040E4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494" y="184494"/>
            <a:ext cx="994307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76" tIns="45688" rIns="91376" bIns="45688" numCol="1" anchor="ctr" anchorCtr="0" compatLnSpc="1">
            <a:prstTxWarp prst="textNoShape">
              <a:avLst/>
            </a:prstTxWarp>
          </a:bodyPr>
          <a:lstStyle>
            <a:lvl1pPr algn="ctr" defTabSz="45561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56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56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56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56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56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56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56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56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en-US" altLang="en-US">
                <a:ea typeface="ＭＳ Ｐゴシック" charset="-128"/>
              </a:rPr>
              <a:t>Phylogenetic reconstruction - </a:t>
            </a:r>
            <a:r>
              <a:rPr lang="en-US" altLang="en-US" b="1">
                <a:solidFill>
                  <a:srgbClr val="FF0066"/>
                </a:solidFill>
                <a:ea typeface="ＭＳ Ｐゴシック" charset="-128"/>
              </a:rPr>
              <a:t>How</a:t>
            </a:r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383242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8372" y="457200"/>
            <a:ext cx="10583918" cy="5943600"/>
          </a:xfrm>
        </p:spPr>
        <p:txBody>
          <a:bodyPr rtlCol="0">
            <a:normAutofit fontScale="92500"/>
          </a:bodyPr>
          <a:lstStyle/>
          <a:p>
            <a:pPr marL="342659" indent="-342659" defTabSz="456880"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sz="2400">
                <a:latin typeface="Times New Roman" charset="0"/>
                <a:ea typeface="+mn-ea"/>
                <a:cs typeface="+mn-cs"/>
              </a:rPr>
              <a:t>Else: </a:t>
            </a:r>
          </a:p>
          <a:p>
            <a:pPr marL="342659" indent="-342659" defTabSz="456880"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sz="2400">
                <a:latin typeface="Times New Roman" charset="0"/>
                <a:ea typeface="+mn-ea"/>
                <a:cs typeface="+mn-cs"/>
              </a:rPr>
              <a:t>spectral analyses, like evolutionary parsimony, look only at patterns of substitutions,</a:t>
            </a:r>
          </a:p>
          <a:p>
            <a:pPr marL="342659" indent="-342659" defTabSz="456880"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US" sz="2400">
              <a:latin typeface="Times New Roman" charset="0"/>
              <a:ea typeface="+mn-ea"/>
              <a:cs typeface="+mn-cs"/>
            </a:endParaRPr>
          </a:p>
          <a:p>
            <a:pPr marL="342659" indent="-342659" defTabSz="456880"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sz="2400">
                <a:latin typeface="Times New Roman" charset="0"/>
                <a:ea typeface="+mn-ea"/>
                <a:cs typeface="+mn-cs"/>
              </a:rPr>
              <a:t>Another way to categorize methods of phylogenetic reconstruction is to ask if they are using</a:t>
            </a:r>
            <a:r>
              <a:rPr lang="en-US" sz="2000">
                <a:latin typeface="Times New Roman" charset="0"/>
                <a:ea typeface="+mn-ea"/>
                <a:cs typeface="+mn-cs"/>
              </a:rPr>
              <a:t> </a:t>
            </a:r>
          </a:p>
          <a:p>
            <a:pPr marL="342659" indent="-342659" defTabSz="456880"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US" sz="2000">
              <a:latin typeface="Times New Roman" charset="0"/>
              <a:ea typeface="+mn-ea"/>
              <a:cs typeface="+mn-cs"/>
            </a:endParaRPr>
          </a:p>
          <a:p>
            <a:pPr marL="342659" indent="-342659" defTabSz="456880"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sz="2400">
                <a:latin typeface="Times New Roman" charset="0"/>
                <a:ea typeface="+mn-ea"/>
                <a:cs typeface="+mn-cs"/>
              </a:rPr>
              <a:t>an </a:t>
            </a:r>
            <a:r>
              <a:rPr lang="en-US" sz="2400">
                <a:solidFill>
                  <a:srgbClr val="FF0066"/>
                </a:solidFill>
                <a:latin typeface="Times New Roman" charset="0"/>
                <a:ea typeface="+mn-ea"/>
                <a:cs typeface="+mn-cs"/>
              </a:rPr>
              <a:t>optimality criterion</a:t>
            </a:r>
            <a:r>
              <a:rPr lang="en-US" sz="2400">
                <a:latin typeface="Times New Roman" charset="0"/>
                <a:ea typeface="+mn-ea"/>
                <a:cs typeface="+mn-cs"/>
              </a:rPr>
              <a:t> (e.g.: smallest error between distance matrix and distances in tree, least number of steps, highest probability), or </a:t>
            </a:r>
          </a:p>
          <a:p>
            <a:pPr marL="342659" indent="-342659" defTabSz="456880"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US" sz="2400">
              <a:latin typeface="Times New Roman" charset="0"/>
              <a:ea typeface="+mn-ea"/>
              <a:cs typeface="+mn-cs"/>
            </a:endParaRPr>
          </a:p>
          <a:p>
            <a:pPr marL="342659" indent="-342659" defTabSz="456880"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sz="2400">
                <a:solidFill>
                  <a:srgbClr val="FF0066"/>
                </a:solidFill>
                <a:latin typeface="Times New Roman" charset="0"/>
                <a:ea typeface="+mn-ea"/>
                <a:cs typeface="+mn-cs"/>
              </a:rPr>
              <a:t>algorithmic approaches</a:t>
            </a:r>
            <a:r>
              <a:rPr lang="en-US" sz="2400">
                <a:latin typeface="Times New Roman" charset="0"/>
                <a:ea typeface="+mn-ea"/>
                <a:cs typeface="+mn-cs"/>
              </a:rPr>
              <a:t> (UPGMA or neighbor joining)</a:t>
            </a:r>
          </a:p>
          <a:p>
            <a:pPr marL="342659" indent="-342659" defTabSz="456880"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US" sz="2400">
              <a:latin typeface="Times New Roman" charset="0"/>
              <a:ea typeface="+mn-ea"/>
              <a:cs typeface="+mn-cs"/>
            </a:endParaRPr>
          </a:p>
          <a:p>
            <a:pPr marL="342659" indent="-342659" defTabSz="456880"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US" sz="2400">
              <a:latin typeface="Times New Roman" charset="0"/>
              <a:ea typeface="+mn-ea"/>
              <a:cs typeface="+mn-cs"/>
            </a:endParaRPr>
          </a:p>
          <a:p>
            <a:pPr marL="342659" indent="-342659" defTabSz="456880"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sz="2400">
                <a:latin typeface="Times New Roman" charset="0"/>
                <a:ea typeface="+mn-ea"/>
                <a:cs typeface="+mn-cs"/>
              </a:rPr>
              <a:t>Packages and programs available:  </a:t>
            </a:r>
            <a:br>
              <a:rPr lang="en-US" sz="2400">
                <a:latin typeface="Times New Roman" charset="0"/>
                <a:ea typeface="+mn-ea"/>
                <a:cs typeface="+mn-cs"/>
              </a:rPr>
            </a:br>
            <a:r>
              <a:rPr lang="en-US" sz="2400" b="1" err="1">
                <a:latin typeface="Times New Roman" charset="0"/>
                <a:ea typeface="+mn-ea"/>
                <a:cs typeface="+mn-cs"/>
              </a:rPr>
              <a:t>iqtree</a:t>
            </a:r>
            <a:r>
              <a:rPr lang="en-US" sz="2400">
                <a:latin typeface="Times New Roman" charset="0"/>
                <a:ea typeface="+mn-ea"/>
                <a:cs typeface="+mn-cs"/>
              </a:rPr>
              <a:t>, </a:t>
            </a:r>
            <a:r>
              <a:rPr lang="en-US" sz="2400" b="1" err="1">
                <a:latin typeface="Times New Roman" charset="0"/>
                <a:ea typeface="+mn-ea"/>
                <a:cs typeface="+mn-cs"/>
              </a:rPr>
              <a:t>MrBayes</a:t>
            </a:r>
            <a:r>
              <a:rPr lang="en-US" sz="2400">
                <a:latin typeface="Times New Roman" charset="0"/>
                <a:ea typeface="+mn-ea"/>
                <a:cs typeface="+mn-cs"/>
              </a:rPr>
              <a:t>, PAUP*, </a:t>
            </a:r>
            <a:r>
              <a:rPr lang="en-US" sz="2400" err="1">
                <a:latin typeface="Times New Roman" charset="0"/>
                <a:ea typeface="+mn-ea"/>
                <a:cs typeface="+mn-cs"/>
              </a:rPr>
              <a:t>phyml</a:t>
            </a:r>
            <a:r>
              <a:rPr lang="en-US" sz="2400">
                <a:latin typeface="Times New Roman" charset="0"/>
                <a:ea typeface="+mn-ea"/>
                <a:cs typeface="+mn-cs"/>
              </a:rPr>
              <a:t>, </a:t>
            </a:r>
            <a:r>
              <a:rPr lang="en-US" sz="2400" b="1" err="1">
                <a:latin typeface="Times New Roman" charset="0"/>
                <a:ea typeface="+mn-ea"/>
                <a:cs typeface="+mn-cs"/>
              </a:rPr>
              <a:t>raxml</a:t>
            </a:r>
            <a:r>
              <a:rPr lang="en-US" sz="2400">
                <a:latin typeface="Times New Roman" charset="0"/>
                <a:ea typeface="+mn-ea"/>
                <a:cs typeface="+mn-cs"/>
              </a:rPr>
              <a:t>, PHYLIP, PAML, Tree-Puzzle, </a:t>
            </a:r>
            <a:r>
              <a:rPr lang="en-US" sz="2400" err="1">
                <a:latin typeface="Times New Roman" charset="0"/>
                <a:ea typeface="+mn-ea"/>
                <a:cs typeface="+mn-cs"/>
              </a:rPr>
              <a:t>clustalw</a:t>
            </a:r>
            <a:r>
              <a:rPr lang="en-US" sz="2400">
                <a:latin typeface="Times New Roman" charset="0"/>
                <a:ea typeface="+mn-ea"/>
                <a:cs typeface="+mn-cs"/>
              </a:rPr>
              <a:t>, </a:t>
            </a:r>
            <a:r>
              <a:rPr lang="en-US" sz="2400" err="1">
                <a:latin typeface="Times New Roman" charset="0"/>
                <a:ea typeface="+mn-ea"/>
                <a:cs typeface="+mn-cs"/>
              </a:rPr>
              <a:t>PhyloGenie</a:t>
            </a:r>
            <a:r>
              <a:rPr lang="en-US" sz="2400">
                <a:latin typeface="Times New Roman" charset="0"/>
                <a:ea typeface="+mn-ea"/>
                <a:cs typeface="+mn-cs"/>
              </a:rPr>
              <a:t>, </a:t>
            </a:r>
            <a:r>
              <a:rPr lang="en-US" sz="2400" err="1">
                <a:latin typeface="Times New Roman" charset="0"/>
                <a:ea typeface="+mn-ea"/>
                <a:cs typeface="+mn-cs"/>
              </a:rPr>
              <a:t>HyPhy</a:t>
            </a:r>
            <a:r>
              <a:rPr lang="en-US" sz="2400">
                <a:latin typeface="Times New Roman" charset="0"/>
                <a:ea typeface="+mn-ea"/>
                <a:cs typeface="+mn-cs"/>
              </a:rPr>
              <a:t>, </a:t>
            </a:r>
            <a:r>
              <a:rPr lang="en-US" sz="2400" b="1" err="1">
                <a:latin typeface="Times New Roman" charset="0"/>
                <a:ea typeface="+mn-ea"/>
                <a:cs typeface="+mn-cs"/>
              </a:rPr>
              <a:t>seaview</a:t>
            </a:r>
            <a:r>
              <a:rPr lang="en-US" sz="2400">
                <a:latin typeface="Times New Roman" charset="0"/>
                <a:ea typeface="+mn-ea"/>
                <a:cs typeface="+mn-cs"/>
              </a:rPr>
              <a:t> (GUI for PHYLIP and </a:t>
            </a:r>
            <a:r>
              <a:rPr lang="en-US" sz="2400" err="1">
                <a:latin typeface="Times New Roman" charset="0"/>
                <a:ea typeface="+mn-ea"/>
                <a:cs typeface="+mn-cs"/>
              </a:rPr>
              <a:t>phyml</a:t>
            </a:r>
            <a:r>
              <a:rPr lang="en-US" sz="2400">
                <a:latin typeface="Times New Roman" charset="0"/>
                <a:ea typeface="+mn-ea"/>
                <a:cs typeface="+mn-cs"/>
              </a:rPr>
              <a:t>)</a:t>
            </a:r>
            <a:endParaRPr lang="en-US" sz="2000">
              <a:latin typeface="Times New Roman" charset="0"/>
              <a:ea typeface="+mn-ea"/>
              <a:cs typeface="+mn-cs"/>
            </a:endParaRPr>
          </a:p>
          <a:p>
            <a:pPr marL="342659" indent="-342659" defTabSz="456880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endParaRPr lang="en-US" sz="2800">
              <a:latin typeface="Times New Roman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6047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9EDCF-71E5-C9AA-DF8D-55CA0EBEC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>
                <a:hlinkClick r:id="rId2"/>
              </a:rPr>
              <a:t>Ockham’s Razor </a:t>
            </a:r>
            <a:r>
              <a:rPr lang="en-US"/>
              <a:t>or the Parsimony Principle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E3ED08-5C56-89BC-7D12-FD6D24B874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3036" y="1147676"/>
            <a:ext cx="3041765" cy="22813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82F72C-E58D-4681-01AF-458597B3BC4A}"/>
              </a:ext>
            </a:extLst>
          </p:cNvPr>
          <p:cNvSpPr txBox="1"/>
          <p:nvPr/>
        </p:nvSpPr>
        <p:spPr>
          <a:xfrm>
            <a:off x="457199" y="1453951"/>
            <a:ext cx="77446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In the words of Sir Isaac Newton: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“We are to admit no more causes of natural things than such as are both true and sufficient to explain their appearances.”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202122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We prefer the phylogeny or cladogram that explains the observed characters (sequence or others) with the fewest number of changes. 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749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36235A-8D0A-BF48-B2AE-A2A8F0AF3DE2}"/>
              </a:ext>
            </a:extLst>
          </p:cNvPr>
          <p:cNvSpPr txBox="1"/>
          <p:nvPr/>
        </p:nvSpPr>
        <p:spPr>
          <a:xfrm>
            <a:off x="118946" y="230458"/>
            <a:ext cx="11902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get a nice histogram use the Data Analysis tool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pak.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It is part of the standard Excel distribution, but you might have to install it first.  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Select tools, data analysis, histogram  -- the default insert histogram is “ok” but you are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stuch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with the default bin sizes.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07AA0A-3CED-104F-8FAC-64A1B435E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530" y="1367882"/>
            <a:ext cx="4344237" cy="45458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93AADC-D0E7-1747-8D7C-D6490E7AD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5347" y="1367882"/>
            <a:ext cx="5746595" cy="254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039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AE53EEF-7264-324E-8C8F-C6C5759A6F9C}"/>
              </a:ext>
            </a:extLst>
          </p:cNvPr>
          <p:cNvSpPr txBox="1"/>
          <p:nvPr/>
        </p:nvSpPr>
        <p:spPr>
          <a:xfrm>
            <a:off x="223025" y="223025"/>
            <a:ext cx="11433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in the input range and select the data you want to analyze in a histogram, do the same for the bin range.  (In my version, you cannot select a whole column.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D07E51-531B-B745-8671-4311BF705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159" y="936701"/>
            <a:ext cx="5119994" cy="3694771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3DF6616-3AF8-3049-B250-8A88C8C5F52A}"/>
              </a:ext>
            </a:extLst>
          </p:cNvPr>
          <p:cNvCxnSpPr>
            <a:cxnSpLocks/>
          </p:cNvCxnSpPr>
          <p:nvPr/>
        </p:nvCxnSpPr>
        <p:spPr>
          <a:xfrm>
            <a:off x="691376" y="460917"/>
            <a:ext cx="2958790" cy="1011044"/>
          </a:xfrm>
          <a:prstGeom prst="straightConnector1">
            <a:avLst/>
          </a:prstGeom>
          <a:ln w="34925">
            <a:solidFill>
              <a:srgbClr val="FF0000">
                <a:alpha val="5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CE84F78E-C5CF-1A43-88DD-13CB90205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9873" y="869357"/>
            <a:ext cx="4878086" cy="404973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C553916-F712-5A4E-A5A3-654197606F42}"/>
              </a:ext>
            </a:extLst>
          </p:cNvPr>
          <p:cNvCxnSpPr>
            <a:cxnSpLocks/>
          </p:cNvCxnSpPr>
          <p:nvPr/>
        </p:nvCxnSpPr>
        <p:spPr>
          <a:xfrm flipV="1">
            <a:off x="6423102" y="1397620"/>
            <a:ext cx="1174596" cy="1107687"/>
          </a:xfrm>
          <a:prstGeom prst="straightConnector1">
            <a:avLst/>
          </a:prstGeom>
          <a:ln w="34925">
            <a:solidFill>
              <a:srgbClr val="FF0000">
                <a:alpha val="5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D839965-7BC7-844A-8783-AB9E5923C712}"/>
              </a:ext>
            </a:extLst>
          </p:cNvPr>
          <p:cNvCxnSpPr>
            <a:cxnSpLocks/>
          </p:cNvCxnSpPr>
          <p:nvPr/>
        </p:nvCxnSpPr>
        <p:spPr>
          <a:xfrm>
            <a:off x="6423102" y="2564781"/>
            <a:ext cx="1241503" cy="2772936"/>
          </a:xfrm>
          <a:prstGeom prst="straightConnector1">
            <a:avLst/>
          </a:prstGeom>
          <a:ln w="34925">
            <a:solidFill>
              <a:srgbClr val="FF0000">
                <a:alpha val="5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CBFE9C2-9D27-DA42-B892-432E985C4BC7}"/>
              </a:ext>
            </a:extLst>
          </p:cNvPr>
          <p:cNvSpPr txBox="1"/>
          <p:nvPr/>
        </p:nvSpPr>
        <p:spPr>
          <a:xfrm>
            <a:off x="4601736" y="5153051"/>
            <a:ext cx="7039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select either everything,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upto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E-values of 1 e-7 or E-values &gt; .5 or 1 or 10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C470DC-6CA6-B641-8EAF-0A51EA482765}"/>
              </a:ext>
            </a:extLst>
          </p:cNvPr>
          <p:cNvSpPr txBox="1"/>
          <p:nvPr/>
        </p:nvSpPr>
        <p:spPr>
          <a:xfrm>
            <a:off x="9508916" y="5803977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ok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44924CA-9FEB-8848-93EF-FF84B720EC08}"/>
              </a:ext>
            </a:extLst>
          </p:cNvPr>
          <p:cNvCxnSpPr>
            <a:cxnSpLocks/>
          </p:cNvCxnSpPr>
          <p:nvPr/>
        </p:nvCxnSpPr>
        <p:spPr>
          <a:xfrm flipV="1">
            <a:off x="9969939" y="1471961"/>
            <a:ext cx="1285359" cy="4453054"/>
          </a:xfrm>
          <a:prstGeom prst="straightConnector1">
            <a:avLst/>
          </a:prstGeom>
          <a:ln w="34925">
            <a:solidFill>
              <a:srgbClr val="FF0000">
                <a:alpha val="5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3921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20AD00-EB89-EB4E-9B10-A824C567CCF0}"/>
              </a:ext>
            </a:extLst>
          </p:cNvPr>
          <p:cNvSpPr txBox="1"/>
          <p:nvPr/>
        </p:nvSpPr>
        <p:spPr>
          <a:xfrm>
            <a:off x="520390" y="423746"/>
            <a:ext cx="9093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you selected to place the result into a new worksheet, a table will be inserted in a new sheet.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easiest is to select the table, and them insert a new graphic from recommended charts: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8534A2-41FA-2F4A-A24E-A3EC0E7D6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538" y="1070077"/>
            <a:ext cx="5775582" cy="560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22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D8472DA4-E3E4-BB45-A902-042F1C4F083B}"/>
              </a:ext>
            </a:extLst>
          </p:cNvPr>
          <p:cNvGraphicFramePr>
            <a:graphicFrameLocks/>
          </p:cNvGraphicFramePr>
          <p:nvPr/>
        </p:nvGraphicFramePr>
        <p:xfrm>
          <a:off x="199781" y="3418253"/>
          <a:ext cx="5427296" cy="3326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EA3D749-E229-5D43-894A-9F7E07A46D77}"/>
              </a:ext>
            </a:extLst>
          </p:cNvPr>
          <p:cNvGraphicFramePr>
            <a:graphicFrameLocks/>
          </p:cNvGraphicFramePr>
          <p:nvPr/>
        </p:nvGraphicFramePr>
        <p:xfrm>
          <a:off x="5822461" y="92075"/>
          <a:ext cx="6033966" cy="33261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3CF34AC-35D4-0E47-A416-193E8A2BCA7E}"/>
              </a:ext>
            </a:extLst>
          </p:cNvPr>
          <p:cNvGraphicFramePr>
            <a:graphicFrameLocks/>
          </p:cNvGraphicFramePr>
          <p:nvPr/>
        </p:nvGraphicFramePr>
        <p:xfrm>
          <a:off x="5955323" y="3429000"/>
          <a:ext cx="5901104" cy="3687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EC7C673-1777-5142-991B-6883ED4DD625}"/>
              </a:ext>
            </a:extLst>
          </p:cNvPr>
          <p:cNvSpPr txBox="1"/>
          <p:nvPr/>
        </p:nvSpPr>
        <p:spPr>
          <a:xfrm>
            <a:off x="299183" y="390175"/>
            <a:ext cx="52284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Percent ID is not an appropriate measure for the quality of a blast hit. 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reason is that blast is doing only local alignments and the percent ID is expressed as a fraction of the length of the match.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the match is 8aa long, a match 4 aa corresponds to 50% identity, but is hardly significant.  </a:t>
            </a:r>
          </a:p>
        </p:txBody>
      </p:sp>
    </p:spTree>
    <p:extLst>
      <p:ext uri="{BB962C8B-B14F-4D97-AF65-F5344CB8AC3E}">
        <p14:creationId xmlns:p14="http://schemas.microsoft.com/office/powerpoint/2010/main" val="3898436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1C2C3-015D-0F86-7065-825EB5D74782}"/>
              </a:ext>
            </a:extLst>
          </p:cNvPr>
          <p:cNvSpPr txBox="1"/>
          <p:nvPr/>
        </p:nvSpPr>
        <p:spPr>
          <a:xfrm>
            <a:off x="1395046" y="762000"/>
            <a:ext cx="5920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From the Borrelia-</a:t>
            </a:r>
            <a:r>
              <a:rPr lang="en-US" err="1"/>
              <a:t>Haloferax</a:t>
            </a:r>
            <a:r>
              <a:rPr lang="en-US"/>
              <a:t> </a:t>
            </a:r>
            <a:r>
              <a:rPr lang="en-US" err="1"/>
              <a:t>comaparison</a:t>
            </a:r>
            <a:r>
              <a:rPr lang="en-US"/>
              <a:t> 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D1C2BB07-B81B-4200-C23A-84FD205AA0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7639553"/>
              </p:ext>
            </p:extLst>
          </p:nvPr>
        </p:nvGraphicFramePr>
        <p:xfrm>
          <a:off x="150879" y="1899138"/>
          <a:ext cx="6085798" cy="41255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13F58E9-E8C1-B3CA-751A-388E72909DE6}"/>
              </a:ext>
            </a:extLst>
          </p:cNvPr>
          <p:cNvSpPr txBox="1"/>
          <p:nvPr/>
        </p:nvSpPr>
        <p:spPr>
          <a:xfrm>
            <a:off x="6988479" y="1899138"/>
            <a:ext cx="46048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Histogram of % identity</a:t>
            </a:r>
            <a:r>
              <a:rPr lang="en-US" sz="2000" baseline="0">
                <a:latin typeface="Calibri" panose="020F0502020204030204" pitchFamily="34" charset="0"/>
                <a:cs typeface="Calibri" panose="020F0502020204030204" pitchFamily="34" charset="0"/>
              </a:rPr>
              <a:t>, different E-values </a:t>
            </a:r>
            <a:endParaRPr 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Logarithmic scale on Y-axis 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BEA1BA6-C015-794B-BA78-49274703E8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9655333"/>
              </p:ext>
            </p:extLst>
          </p:nvPr>
        </p:nvGraphicFramePr>
        <p:xfrm>
          <a:off x="5802924" y="1527140"/>
          <a:ext cx="6483593" cy="48695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40153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B77AB4-A7CF-4D43-8345-C40C9B508B92}"/>
              </a:ext>
            </a:extLst>
          </p:cNvPr>
          <p:cNvSpPr txBox="1"/>
          <p:nvPr/>
        </p:nvSpPr>
        <p:spPr>
          <a:xfrm>
            <a:off x="326208" y="337039"/>
            <a:ext cx="5989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Histograms of the number of matches illustrate the problem:  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3053E3C8-EBC4-E148-8DDC-B1A32A4E24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1587266"/>
              </p:ext>
            </p:extLst>
          </p:nvPr>
        </p:nvGraphicFramePr>
        <p:xfrm>
          <a:off x="2661138" y="1159322"/>
          <a:ext cx="6447692" cy="3400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EFBA3E0-A7A6-5D43-B6CB-06341FBC8E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7857595"/>
              </p:ext>
            </p:extLst>
          </p:nvPr>
        </p:nvGraphicFramePr>
        <p:xfrm>
          <a:off x="2532185" y="3563815"/>
          <a:ext cx="6885353" cy="4863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CE7BA6B-2E7F-6D40-878C-7FC8646C402F}"/>
              </a:ext>
            </a:extLst>
          </p:cNvPr>
          <p:cNvSpPr txBox="1"/>
          <p:nvPr/>
        </p:nvSpPr>
        <p:spPr>
          <a:xfrm>
            <a:off x="326208" y="685799"/>
            <a:ext cx="92987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 a new column to the spread sheet that gives the Number of identical aa per database match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%ID/100 * Length [@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percentID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]/100*[@length]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8199417"/>
      </p:ext>
    </p:extLst>
  </p:cSld>
  <p:clrMapOvr>
    <a:masterClrMapping/>
  </p:clrMapOvr>
</p:sld>
</file>

<file path=ppt/theme/theme1.xml><?xml version="1.0" encoding="utf-8"?>
<a:theme xmlns:a="http://schemas.openxmlformats.org/drawingml/2006/main" name="1_Default Design">
  <a:themeElements>
    <a:clrScheme name="Default Design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1802</Words>
  <Application>Microsoft Macintosh PowerPoint</Application>
  <PresentationFormat>Widescreen</PresentationFormat>
  <Paragraphs>149</Paragraphs>
  <Slides>32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Arial</vt:lpstr>
      <vt:lpstr>BlinkMacSystemFont</vt:lpstr>
      <vt:lpstr>Calibri</vt:lpstr>
      <vt:lpstr>Calibri Light</vt:lpstr>
      <vt:lpstr>Comic Sans MS</vt:lpstr>
      <vt:lpstr>CourierNewPS</vt:lpstr>
      <vt:lpstr>Google Sans</vt:lpstr>
      <vt:lpstr>Menlo</vt:lpstr>
      <vt:lpstr>Times</vt:lpstr>
      <vt:lpstr>Times New Roman</vt:lpstr>
      <vt:lpstr>1_Default Design</vt:lpstr>
      <vt:lpstr>4_Office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MCB 3421 – class 16 + 17</vt:lpstr>
      <vt:lpstr>PowerPoint Presentation</vt:lpstr>
      <vt:lpstr>PowerPoint Presentation</vt:lpstr>
      <vt:lpstr>Trees often are rearranged and can become misleading to the non-expert:</vt:lpstr>
      <vt:lpstr>PowerPoint Presentation</vt:lpstr>
      <vt:lpstr>Orientation and branch length I</vt:lpstr>
      <vt:lpstr>Orientation and branch length II</vt:lpstr>
      <vt:lpstr>Trees can be depicted in many ways</vt:lpstr>
      <vt:lpstr>If you must break a long branch, provide information on how log this branch is (long branches are a problem).  </vt:lpstr>
      <vt:lpstr>Test: Which of these trees is different when considering their unrooted topology?</vt:lpstr>
      <vt:lpstr>If you like tests on trees: </vt:lpstr>
      <vt:lpstr>Trees in Newick or parenthesis format </vt:lpstr>
      <vt:lpstr>Phylogenetic Reconstruction – Why? </vt:lpstr>
      <vt:lpstr>Steps of the phylogenetic analysis</vt:lpstr>
      <vt:lpstr>Phylogenetic reconstruction - How</vt:lpstr>
      <vt:lpstr>Algorithmic approaches (no global optimality criterion)</vt:lpstr>
      <vt:lpstr>PowerPoint Presentation</vt:lpstr>
      <vt:lpstr>PowerPoint Presentation</vt:lpstr>
      <vt:lpstr>Ockham’s Razor or the Parsimony Principle</vt:lpstr>
    </vt:vector>
  </TitlesOfParts>
  <Manager/>
  <Company>University of Connecticut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Horizontal gene transfer and microbial evolution: Is the Tree-of-Life a Tree? </dc:title>
  <dc:subject/>
  <dc:creator>gogarten</dc:creator>
  <cp:keywords/>
  <dc:description/>
  <cp:lastModifiedBy>Gogarten, J. Peter</cp:lastModifiedBy>
  <cp:revision>1</cp:revision>
  <dcterms:modified xsi:type="dcterms:W3CDTF">2023-10-23T16:43:25Z</dcterms:modified>
  <cp:category/>
</cp:coreProperties>
</file>