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920" r:id="rId1"/>
    <p:sldMasterId id="2147484959" r:id="rId2"/>
    <p:sldMasterId id="2147484995" r:id="rId3"/>
  </p:sldMasterIdLst>
  <p:notesMasterIdLst>
    <p:notesMasterId r:id="rId61"/>
  </p:notesMasterIdLst>
  <p:handoutMasterIdLst>
    <p:handoutMasterId r:id="rId62"/>
  </p:handoutMasterIdLst>
  <p:sldIdLst>
    <p:sldId id="727" r:id="rId4"/>
    <p:sldId id="334" r:id="rId5"/>
    <p:sldId id="335" r:id="rId6"/>
    <p:sldId id="934" r:id="rId7"/>
    <p:sldId id="337" r:id="rId8"/>
    <p:sldId id="338" r:id="rId9"/>
    <p:sldId id="339" r:id="rId10"/>
    <p:sldId id="340" r:id="rId11"/>
    <p:sldId id="341" r:id="rId12"/>
    <p:sldId id="342" r:id="rId13"/>
    <p:sldId id="487" r:id="rId14"/>
    <p:sldId id="343" r:id="rId15"/>
    <p:sldId id="344" r:id="rId16"/>
    <p:sldId id="456" r:id="rId17"/>
    <p:sldId id="457" r:id="rId18"/>
    <p:sldId id="345" r:id="rId19"/>
    <p:sldId id="458" r:id="rId20"/>
    <p:sldId id="459" r:id="rId21"/>
    <p:sldId id="488" r:id="rId22"/>
    <p:sldId id="489" r:id="rId23"/>
    <p:sldId id="494" r:id="rId24"/>
    <p:sldId id="495" r:id="rId25"/>
    <p:sldId id="490" r:id="rId26"/>
    <p:sldId id="491" r:id="rId27"/>
    <p:sldId id="492" r:id="rId28"/>
    <p:sldId id="493" r:id="rId29"/>
    <p:sldId id="496" r:id="rId30"/>
    <p:sldId id="497" r:id="rId31"/>
    <p:sldId id="460" r:id="rId32"/>
    <p:sldId id="461" r:id="rId33"/>
    <p:sldId id="462" r:id="rId34"/>
    <p:sldId id="463" r:id="rId35"/>
    <p:sldId id="464" r:id="rId36"/>
    <p:sldId id="465" r:id="rId37"/>
    <p:sldId id="938" r:id="rId38"/>
    <p:sldId id="939" r:id="rId39"/>
    <p:sldId id="940" r:id="rId40"/>
    <p:sldId id="941" r:id="rId41"/>
    <p:sldId id="942" r:id="rId42"/>
    <p:sldId id="943" r:id="rId43"/>
    <p:sldId id="944" r:id="rId44"/>
    <p:sldId id="945" r:id="rId45"/>
    <p:sldId id="946" r:id="rId46"/>
    <p:sldId id="947" r:id="rId47"/>
    <p:sldId id="948" r:id="rId48"/>
    <p:sldId id="958" r:id="rId49"/>
    <p:sldId id="959" r:id="rId50"/>
    <p:sldId id="949" r:id="rId51"/>
    <p:sldId id="970" r:id="rId52"/>
    <p:sldId id="950" r:id="rId53"/>
    <p:sldId id="952" r:id="rId54"/>
    <p:sldId id="965" r:id="rId55"/>
    <p:sldId id="953" r:id="rId56"/>
    <p:sldId id="954" r:id="rId57"/>
    <p:sldId id="971" r:id="rId58"/>
    <p:sldId id="956" r:id="rId59"/>
    <p:sldId id="957" r:id="rId60"/>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56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28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00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72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974" userDrawn="1">
          <p15:clr>
            <a:srgbClr val="A4A3A4"/>
          </p15:clr>
        </p15:guide>
        <p15:guide id="2" pos="429"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8000"/>
    <a:srgbClr val="FF66FF"/>
    <a:srgbClr val="FFCC66"/>
    <a:srgbClr val="FFFFFF"/>
    <a:srgbClr val="FF0000"/>
    <a:srgbClr val="00002E"/>
    <a:srgbClr val="24255E"/>
    <a:srgbClr val="35378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3DE836-54A1-3144-A3AE-FB0010B5942C}" v="1" dt="2023-11-07T17:41:49.910"/>
    <p1510:client id="{7BD4B3F4-353F-2A42-BD4E-FC59CED10FF4}" v="69" dt="2023-11-07T18:08:10.5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12"/>
      </p:cViewPr>
      <p:guideLst>
        <p:guide orient="horz" pos="1974"/>
        <p:guide pos="429"/>
      </p:guideLst>
    </p:cSldViewPr>
  </p:slideViewPr>
  <p:notesTextViewPr>
    <p:cViewPr>
      <p:scale>
        <a:sx n="1" d="1"/>
        <a:sy n="1" d="1"/>
      </p:scale>
      <p:origin x="0" y="0"/>
    </p:cViewPr>
  </p:notesTextViewPr>
  <p:sorterViewPr>
    <p:cViewPr>
      <p:scale>
        <a:sx n="107" d="100"/>
        <a:sy n="107" d="100"/>
      </p:scale>
      <p:origin x="0" y="0"/>
    </p:cViewPr>
  </p:sorter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notesMaster" Target="notesMasters/notesMaster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microsoft.com/office/2016/11/relationships/changesInfo" Target="changesInfos/changesInfo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garten, J. Peter" userId="08c346f3-9f2a-4776-a6cf-add1e690cd47" providerId="ADAL" clId="{7BD4B3F4-353F-2A42-BD4E-FC59CED10FF4}"/>
    <pc:docChg chg="addSld delSld modSld delMainMaster">
      <pc:chgData name="Gogarten, J. Peter" userId="08c346f3-9f2a-4776-a6cf-add1e690cd47" providerId="ADAL" clId="{7BD4B3F4-353F-2A42-BD4E-FC59CED10FF4}" dt="2023-11-07T18:16:31.481" v="72" actId="20577"/>
      <pc:docMkLst>
        <pc:docMk/>
      </pc:docMkLst>
      <pc:sldChg chg="del">
        <pc:chgData name="Gogarten, J. Peter" userId="08c346f3-9f2a-4776-a6cf-add1e690cd47" providerId="ADAL" clId="{7BD4B3F4-353F-2A42-BD4E-FC59CED10FF4}" dt="2023-11-07T18:13:32.461" v="13" actId="2696"/>
        <pc:sldMkLst>
          <pc:docMk/>
          <pc:sldMk cId="1171822555" sldId="256"/>
        </pc:sldMkLst>
      </pc:sldChg>
      <pc:sldChg chg="del">
        <pc:chgData name="Gogarten, J. Peter" userId="08c346f3-9f2a-4776-a6cf-add1e690cd47" providerId="ADAL" clId="{7BD4B3F4-353F-2A42-BD4E-FC59CED10FF4}" dt="2023-11-07T18:13:32.461" v="13" actId="2696"/>
        <pc:sldMkLst>
          <pc:docMk/>
          <pc:sldMk cId="1933159552" sldId="257"/>
        </pc:sldMkLst>
      </pc:sldChg>
      <pc:sldChg chg="del">
        <pc:chgData name="Gogarten, J. Peter" userId="08c346f3-9f2a-4776-a6cf-add1e690cd47" providerId="ADAL" clId="{7BD4B3F4-353F-2A42-BD4E-FC59CED10FF4}" dt="2023-11-07T18:13:32.461" v="13" actId="2696"/>
        <pc:sldMkLst>
          <pc:docMk/>
          <pc:sldMk cId="2968162380" sldId="258"/>
        </pc:sldMkLst>
      </pc:sldChg>
      <pc:sldChg chg="del">
        <pc:chgData name="Gogarten, J. Peter" userId="08c346f3-9f2a-4776-a6cf-add1e690cd47" providerId="ADAL" clId="{7BD4B3F4-353F-2A42-BD4E-FC59CED10FF4}" dt="2023-11-07T18:13:32.461" v="13" actId="2696"/>
        <pc:sldMkLst>
          <pc:docMk/>
          <pc:sldMk cId="1682872615" sldId="277"/>
        </pc:sldMkLst>
      </pc:sldChg>
      <pc:sldChg chg="del">
        <pc:chgData name="Gogarten, J. Peter" userId="08c346f3-9f2a-4776-a6cf-add1e690cd47" providerId="ADAL" clId="{7BD4B3F4-353F-2A42-BD4E-FC59CED10FF4}" dt="2023-11-07T18:13:32.461" v="13" actId="2696"/>
        <pc:sldMkLst>
          <pc:docMk/>
          <pc:sldMk cId="3247416504" sldId="278"/>
        </pc:sldMkLst>
      </pc:sldChg>
      <pc:sldChg chg="del">
        <pc:chgData name="Gogarten, J. Peter" userId="08c346f3-9f2a-4776-a6cf-add1e690cd47" providerId="ADAL" clId="{7BD4B3F4-353F-2A42-BD4E-FC59CED10FF4}" dt="2023-11-07T18:13:32.461" v="13" actId="2696"/>
        <pc:sldMkLst>
          <pc:docMk/>
          <pc:sldMk cId="900054601" sldId="279"/>
        </pc:sldMkLst>
      </pc:sldChg>
      <pc:sldChg chg="del">
        <pc:chgData name="Gogarten, J. Peter" userId="08c346f3-9f2a-4776-a6cf-add1e690cd47" providerId="ADAL" clId="{7BD4B3F4-353F-2A42-BD4E-FC59CED10FF4}" dt="2023-11-07T18:13:32.461" v="13" actId="2696"/>
        <pc:sldMkLst>
          <pc:docMk/>
          <pc:sldMk cId="116589063" sldId="280"/>
        </pc:sldMkLst>
      </pc:sldChg>
      <pc:sldChg chg="del">
        <pc:chgData name="Gogarten, J. Peter" userId="08c346f3-9f2a-4776-a6cf-add1e690cd47" providerId="ADAL" clId="{7BD4B3F4-353F-2A42-BD4E-FC59CED10FF4}" dt="2023-11-07T18:13:32.461" v="13" actId="2696"/>
        <pc:sldMkLst>
          <pc:docMk/>
          <pc:sldMk cId="173706016" sldId="315"/>
        </pc:sldMkLst>
      </pc:sldChg>
      <pc:sldChg chg="del">
        <pc:chgData name="Gogarten, J. Peter" userId="08c346f3-9f2a-4776-a6cf-add1e690cd47" providerId="ADAL" clId="{7BD4B3F4-353F-2A42-BD4E-FC59CED10FF4}" dt="2023-11-07T18:13:32.461" v="13" actId="2696"/>
        <pc:sldMkLst>
          <pc:docMk/>
          <pc:sldMk cId="2421203978" sldId="316"/>
        </pc:sldMkLst>
      </pc:sldChg>
      <pc:sldChg chg="del">
        <pc:chgData name="Gogarten, J. Peter" userId="08c346f3-9f2a-4776-a6cf-add1e690cd47" providerId="ADAL" clId="{7BD4B3F4-353F-2A42-BD4E-FC59CED10FF4}" dt="2023-11-07T18:13:32.461" v="13" actId="2696"/>
        <pc:sldMkLst>
          <pc:docMk/>
          <pc:sldMk cId="1722259968" sldId="407"/>
        </pc:sldMkLst>
      </pc:sldChg>
      <pc:sldChg chg="del">
        <pc:chgData name="Gogarten, J. Peter" userId="08c346f3-9f2a-4776-a6cf-add1e690cd47" providerId="ADAL" clId="{7BD4B3F4-353F-2A42-BD4E-FC59CED10FF4}" dt="2023-11-07T18:13:32.461" v="13" actId="2696"/>
        <pc:sldMkLst>
          <pc:docMk/>
          <pc:sldMk cId="3447068739" sldId="468"/>
        </pc:sldMkLst>
      </pc:sldChg>
      <pc:sldChg chg="del">
        <pc:chgData name="Gogarten, J. Peter" userId="08c346f3-9f2a-4776-a6cf-add1e690cd47" providerId="ADAL" clId="{7BD4B3F4-353F-2A42-BD4E-FC59CED10FF4}" dt="2023-11-07T18:13:32.461" v="13" actId="2696"/>
        <pc:sldMkLst>
          <pc:docMk/>
          <pc:sldMk cId="4221094781" sldId="469"/>
        </pc:sldMkLst>
      </pc:sldChg>
      <pc:sldChg chg="del">
        <pc:chgData name="Gogarten, J. Peter" userId="08c346f3-9f2a-4776-a6cf-add1e690cd47" providerId="ADAL" clId="{7BD4B3F4-353F-2A42-BD4E-FC59CED10FF4}" dt="2023-11-07T18:13:32.461" v="13" actId="2696"/>
        <pc:sldMkLst>
          <pc:docMk/>
          <pc:sldMk cId="78565048" sldId="470"/>
        </pc:sldMkLst>
      </pc:sldChg>
      <pc:sldChg chg="del">
        <pc:chgData name="Gogarten, J. Peter" userId="08c346f3-9f2a-4776-a6cf-add1e690cd47" providerId="ADAL" clId="{7BD4B3F4-353F-2A42-BD4E-FC59CED10FF4}" dt="2023-11-07T18:13:32.461" v="13" actId="2696"/>
        <pc:sldMkLst>
          <pc:docMk/>
          <pc:sldMk cId="3522804330" sldId="471"/>
        </pc:sldMkLst>
      </pc:sldChg>
      <pc:sldChg chg="del">
        <pc:chgData name="Gogarten, J. Peter" userId="08c346f3-9f2a-4776-a6cf-add1e690cd47" providerId="ADAL" clId="{7BD4B3F4-353F-2A42-BD4E-FC59CED10FF4}" dt="2023-11-07T18:13:32.461" v="13" actId="2696"/>
        <pc:sldMkLst>
          <pc:docMk/>
          <pc:sldMk cId="934035100" sldId="472"/>
        </pc:sldMkLst>
      </pc:sldChg>
      <pc:sldChg chg="del">
        <pc:chgData name="Gogarten, J. Peter" userId="08c346f3-9f2a-4776-a6cf-add1e690cd47" providerId="ADAL" clId="{7BD4B3F4-353F-2A42-BD4E-FC59CED10FF4}" dt="2023-11-07T18:13:32.461" v="13" actId="2696"/>
        <pc:sldMkLst>
          <pc:docMk/>
          <pc:sldMk cId="2287527403" sldId="473"/>
        </pc:sldMkLst>
      </pc:sldChg>
      <pc:sldChg chg="del">
        <pc:chgData name="Gogarten, J. Peter" userId="08c346f3-9f2a-4776-a6cf-add1e690cd47" providerId="ADAL" clId="{7BD4B3F4-353F-2A42-BD4E-FC59CED10FF4}" dt="2023-11-07T18:13:32.461" v="13" actId="2696"/>
        <pc:sldMkLst>
          <pc:docMk/>
          <pc:sldMk cId="2985223160" sldId="474"/>
        </pc:sldMkLst>
      </pc:sldChg>
      <pc:sldChg chg="del">
        <pc:chgData name="Gogarten, J. Peter" userId="08c346f3-9f2a-4776-a6cf-add1e690cd47" providerId="ADAL" clId="{7BD4B3F4-353F-2A42-BD4E-FC59CED10FF4}" dt="2023-11-07T18:13:32.461" v="13" actId="2696"/>
        <pc:sldMkLst>
          <pc:docMk/>
          <pc:sldMk cId="847107507" sldId="475"/>
        </pc:sldMkLst>
      </pc:sldChg>
      <pc:sldChg chg="del">
        <pc:chgData name="Gogarten, J. Peter" userId="08c346f3-9f2a-4776-a6cf-add1e690cd47" providerId="ADAL" clId="{7BD4B3F4-353F-2A42-BD4E-FC59CED10FF4}" dt="2023-11-07T18:13:32.461" v="13" actId="2696"/>
        <pc:sldMkLst>
          <pc:docMk/>
          <pc:sldMk cId="412826574" sldId="476"/>
        </pc:sldMkLst>
      </pc:sldChg>
      <pc:sldChg chg="del">
        <pc:chgData name="Gogarten, J. Peter" userId="08c346f3-9f2a-4776-a6cf-add1e690cd47" providerId="ADAL" clId="{7BD4B3F4-353F-2A42-BD4E-FC59CED10FF4}" dt="2023-11-07T18:13:32.461" v="13" actId="2696"/>
        <pc:sldMkLst>
          <pc:docMk/>
          <pc:sldMk cId="2844629677" sldId="477"/>
        </pc:sldMkLst>
      </pc:sldChg>
      <pc:sldChg chg="del">
        <pc:chgData name="Gogarten, J. Peter" userId="08c346f3-9f2a-4776-a6cf-add1e690cd47" providerId="ADAL" clId="{7BD4B3F4-353F-2A42-BD4E-FC59CED10FF4}" dt="2023-11-07T18:13:32.461" v="13" actId="2696"/>
        <pc:sldMkLst>
          <pc:docMk/>
          <pc:sldMk cId="956169221" sldId="479"/>
        </pc:sldMkLst>
      </pc:sldChg>
      <pc:sldChg chg="del">
        <pc:chgData name="Gogarten, J. Peter" userId="08c346f3-9f2a-4776-a6cf-add1e690cd47" providerId="ADAL" clId="{7BD4B3F4-353F-2A42-BD4E-FC59CED10FF4}" dt="2023-11-07T18:13:32.461" v="13" actId="2696"/>
        <pc:sldMkLst>
          <pc:docMk/>
          <pc:sldMk cId="2787197460" sldId="481"/>
        </pc:sldMkLst>
      </pc:sldChg>
      <pc:sldChg chg="del">
        <pc:chgData name="Gogarten, J. Peter" userId="08c346f3-9f2a-4776-a6cf-add1e690cd47" providerId="ADAL" clId="{7BD4B3F4-353F-2A42-BD4E-FC59CED10FF4}" dt="2023-11-07T18:13:32.461" v="13" actId="2696"/>
        <pc:sldMkLst>
          <pc:docMk/>
          <pc:sldMk cId="2247391416" sldId="482"/>
        </pc:sldMkLst>
      </pc:sldChg>
      <pc:sldChg chg="del">
        <pc:chgData name="Gogarten, J. Peter" userId="08c346f3-9f2a-4776-a6cf-add1e690cd47" providerId="ADAL" clId="{7BD4B3F4-353F-2A42-BD4E-FC59CED10FF4}" dt="2023-11-07T18:13:32.461" v="13" actId="2696"/>
        <pc:sldMkLst>
          <pc:docMk/>
          <pc:sldMk cId="2536119251" sldId="483"/>
        </pc:sldMkLst>
      </pc:sldChg>
      <pc:sldChg chg="del">
        <pc:chgData name="Gogarten, J. Peter" userId="08c346f3-9f2a-4776-a6cf-add1e690cd47" providerId="ADAL" clId="{7BD4B3F4-353F-2A42-BD4E-FC59CED10FF4}" dt="2023-11-07T17:58:18.358" v="1" actId="2696"/>
        <pc:sldMkLst>
          <pc:docMk/>
          <pc:sldMk cId="2463623767" sldId="484"/>
        </pc:sldMkLst>
      </pc:sldChg>
      <pc:sldChg chg="del">
        <pc:chgData name="Gogarten, J. Peter" userId="08c346f3-9f2a-4776-a6cf-add1e690cd47" providerId="ADAL" clId="{7BD4B3F4-353F-2A42-BD4E-FC59CED10FF4}" dt="2023-11-07T17:58:18.358" v="1" actId="2696"/>
        <pc:sldMkLst>
          <pc:docMk/>
          <pc:sldMk cId="389953644" sldId="485"/>
        </pc:sldMkLst>
      </pc:sldChg>
      <pc:sldChg chg="del">
        <pc:chgData name="Gogarten, J. Peter" userId="08c346f3-9f2a-4776-a6cf-add1e690cd47" providerId="ADAL" clId="{7BD4B3F4-353F-2A42-BD4E-FC59CED10FF4}" dt="2023-11-07T17:58:18.358" v="1" actId="2696"/>
        <pc:sldMkLst>
          <pc:docMk/>
          <pc:sldMk cId="4205807924" sldId="486"/>
        </pc:sldMkLst>
      </pc:sldChg>
      <pc:sldChg chg="del">
        <pc:chgData name="Gogarten, J. Peter" userId="08c346f3-9f2a-4776-a6cf-add1e690cd47" providerId="ADAL" clId="{7BD4B3F4-353F-2A42-BD4E-FC59CED10FF4}" dt="2023-11-07T18:13:32.461" v="13" actId="2696"/>
        <pc:sldMkLst>
          <pc:docMk/>
          <pc:sldMk cId="1598642785" sldId="499"/>
        </pc:sldMkLst>
      </pc:sldChg>
      <pc:sldChg chg="del">
        <pc:chgData name="Gogarten, J. Peter" userId="08c346f3-9f2a-4776-a6cf-add1e690cd47" providerId="ADAL" clId="{7BD4B3F4-353F-2A42-BD4E-FC59CED10FF4}" dt="2023-11-07T18:13:32.461" v="13" actId="2696"/>
        <pc:sldMkLst>
          <pc:docMk/>
          <pc:sldMk cId="3653722498" sldId="500"/>
        </pc:sldMkLst>
      </pc:sldChg>
      <pc:sldChg chg="del">
        <pc:chgData name="Gogarten, J. Peter" userId="08c346f3-9f2a-4776-a6cf-add1e690cd47" providerId="ADAL" clId="{7BD4B3F4-353F-2A42-BD4E-FC59CED10FF4}" dt="2023-11-07T18:13:32.461" v="13" actId="2696"/>
        <pc:sldMkLst>
          <pc:docMk/>
          <pc:sldMk cId="4272082752" sldId="502"/>
        </pc:sldMkLst>
      </pc:sldChg>
      <pc:sldChg chg="del">
        <pc:chgData name="Gogarten, J. Peter" userId="08c346f3-9f2a-4776-a6cf-add1e690cd47" providerId="ADAL" clId="{7BD4B3F4-353F-2A42-BD4E-FC59CED10FF4}" dt="2023-11-07T18:13:32.461" v="13" actId="2696"/>
        <pc:sldMkLst>
          <pc:docMk/>
          <pc:sldMk cId="1764022524" sldId="519"/>
        </pc:sldMkLst>
      </pc:sldChg>
      <pc:sldChg chg="del">
        <pc:chgData name="Gogarten, J. Peter" userId="08c346f3-9f2a-4776-a6cf-add1e690cd47" providerId="ADAL" clId="{7BD4B3F4-353F-2A42-BD4E-FC59CED10FF4}" dt="2023-11-07T17:58:18.358" v="1" actId="2696"/>
        <pc:sldMkLst>
          <pc:docMk/>
          <pc:sldMk cId="1116799572" sldId="520"/>
        </pc:sldMkLst>
      </pc:sldChg>
      <pc:sldChg chg="del">
        <pc:chgData name="Gogarten, J. Peter" userId="08c346f3-9f2a-4776-a6cf-add1e690cd47" providerId="ADAL" clId="{7BD4B3F4-353F-2A42-BD4E-FC59CED10FF4}" dt="2023-11-07T17:58:18.358" v="1" actId="2696"/>
        <pc:sldMkLst>
          <pc:docMk/>
          <pc:sldMk cId="3360595497" sldId="521"/>
        </pc:sldMkLst>
      </pc:sldChg>
      <pc:sldChg chg="del">
        <pc:chgData name="Gogarten, J. Peter" userId="08c346f3-9f2a-4776-a6cf-add1e690cd47" providerId="ADAL" clId="{7BD4B3F4-353F-2A42-BD4E-FC59CED10FF4}" dt="2023-11-07T18:13:32.461" v="13" actId="2696"/>
        <pc:sldMkLst>
          <pc:docMk/>
          <pc:sldMk cId="4230205435" sldId="522"/>
        </pc:sldMkLst>
      </pc:sldChg>
      <pc:sldChg chg="del">
        <pc:chgData name="Gogarten, J. Peter" userId="08c346f3-9f2a-4776-a6cf-add1e690cd47" providerId="ADAL" clId="{7BD4B3F4-353F-2A42-BD4E-FC59CED10FF4}" dt="2023-11-07T18:13:32.461" v="13" actId="2696"/>
        <pc:sldMkLst>
          <pc:docMk/>
          <pc:sldMk cId="733778454" sldId="523"/>
        </pc:sldMkLst>
      </pc:sldChg>
      <pc:sldChg chg="del">
        <pc:chgData name="Gogarten, J. Peter" userId="08c346f3-9f2a-4776-a6cf-add1e690cd47" providerId="ADAL" clId="{7BD4B3F4-353F-2A42-BD4E-FC59CED10FF4}" dt="2023-11-07T18:13:32.461" v="13" actId="2696"/>
        <pc:sldMkLst>
          <pc:docMk/>
          <pc:sldMk cId="2588173649" sldId="524"/>
        </pc:sldMkLst>
      </pc:sldChg>
      <pc:sldChg chg="del">
        <pc:chgData name="Gogarten, J. Peter" userId="08c346f3-9f2a-4776-a6cf-add1e690cd47" providerId="ADAL" clId="{7BD4B3F4-353F-2A42-BD4E-FC59CED10FF4}" dt="2023-11-07T18:13:32.461" v="13" actId="2696"/>
        <pc:sldMkLst>
          <pc:docMk/>
          <pc:sldMk cId="764388048" sldId="525"/>
        </pc:sldMkLst>
      </pc:sldChg>
      <pc:sldChg chg="del">
        <pc:chgData name="Gogarten, J. Peter" userId="08c346f3-9f2a-4776-a6cf-add1e690cd47" providerId="ADAL" clId="{7BD4B3F4-353F-2A42-BD4E-FC59CED10FF4}" dt="2023-11-07T17:58:18.358" v="1" actId="2696"/>
        <pc:sldMkLst>
          <pc:docMk/>
          <pc:sldMk cId="1676279255" sldId="531"/>
        </pc:sldMkLst>
      </pc:sldChg>
      <pc:sldChg chg="del">
        <pc:chgData name="Gogarten, J. Peter" userId="08c346f3-9f2a-4776-a6cf-add1e690cd47" providerId="ADAL" clId="{7BD4B3F4-353F-2A42-BD4E-FC59CED10FF4}" dt="2023-11-07T18:13:32.461" v="13" actId="2696"/>
        <pc:sldMkLst>
          <pc:docMk/>
          <pc:sldMk cId="553308751" sldId="683"/>
        </pc:sldMkLst>
      </pc:sldChg>
      <pc:sldChg chg="del">
        <pc:chgData name="Gogarten, J. Peter" userId="08c346f3-9f2a-4776-a6cf-add1e690cd47" providerId="ADAL" clId="{7BD4B3F4-353F-2A42-BD4E-FC59CED10FF4}" dt="2023-11-07T18:13:32.461" v="13" actId="2696"/>
        <pc:sldMkLst>
          <pc:docMk/>
          <pc:sldMk cId="519294336" sldId="694"/>
        </pc:sldMkLst>
      </pc:sldChg>
      <pc:sldChg chg="modSp mod">
        <pc:chgData name="Gogarten, J. Peter" userId="08c346f3-9f2a-4776-a6cf-add1e690cd47" providerId="ADAL" clId="{7BD4B3F4-353F-2A42-BD4E-FC59CED10FF4}" dt="2023-11-07T18:16:31.481" v="72" actId="20577"/>
        <pc:sldMkLst>
          <pc:docMk/>
          <pc:sldMk cId="1288213067" sldId="727"/>
        </pc:sldMkLst>
        <pc:spChg chg="mod">
          <ac:chgData name="Gogarten, J. Peter" userId="08c346f3-9f2a-4776-a6cf-add1e690cd47" providerId="ADAL" clId="{7BD4B3F4-353F-2A42-BD4E-FC59CED10FF4}" dt="2023-11-07T18:16:31.481" v="72" actId="20577"/>
          <ac:spMkLst>
            <pc:docMk/>
            <pc:sldMk cId="1288213067" sldId="727"/>
            <ac:spMk id="3" creationId="{3B8B02A4-68D2-C746-A14B-F6707F91A79D}"/>
          </ac:spMkLst>
        </pc:spChg>
      </pc:sldChg>
      <pc:sldChg chg="del">
        <pc:chgData name="Gogarten, J. Peter" userId="08c346f3-9f2a-4776-a6cf-add1e690cd47" providerId="ADAL" clId="{7BD4B3F4-353F-2A42-BD4E-FC59CED10FF4}" dt="2023-11-07T18:13:32.461" v="13" actId="2696"/>
        <pc:sldMkLst>
          <pc:docMk/>
          <pc:sldMk cId="3953955965" sldId="730"/>
        </pc:sldMkLst>
      </pc:sldChg>
      <pc:sldChg chg="del">
        <pc:chgData name="Gogarten, J. Peter" userId="08c346f3-9f2a-4776-a6cf-add1e690cd47" providerId="ADAL" clId="{7BD4B3F4-353F-2A42-BD4E-FC59CED10FF4}" dt="2023-11-07T18:13:32.461" v="13" actId="2696"/>
        <pc:sldMkLst>
          <pc:docMk/>
          <pc:sldMk cId="2475401834" sldId="851"/>
        </pc:sldMkLst>
      </pc:sldChg>
      <pc:sldChg chg="del">
        <pc:chgData name="Gogarten, J. Peter" userId="08c346f3-9f2a-4776-a6cf-add1e690cd47" providerId="ADAL" clId="{7BD4B3F4-353F-2A42-BD4E-FC59CED10FF4}" dt="2023-11-07T18:13:32.461" v="13" actId="2696"/>
        <pc:sldMkLst>
          <pc:docMk/>
          <pc:sldMk cId="3066115715" sldId="924"/>
        </pc:sldMkLst>
      </pc:sldChg>
      <pc:sldChg chg="del">
        <pc:chgData name="Gogarten, J. Peter" userId="08c346f3-9f2a-4776-a6cf-add1e690cd47" providerId="ADAL" clId="{7BD4B3F4-353F-2A42-BD4E-FC59CED10FF4}" dt="2023-11-07T18:13:32.461" v="13" actId="2696"/>
        <pc:sldMkLst>
          <pc:docMk/>
          <pc:sldMk cId="1581484589" sldId="926"/>
        </pc:sldMkLst>
      </pc:sldChg>
      <pc:sldChg chg="del">
        <pc:chgData name="Gogarten, J. Peter" userId="08c346f3-9f2a-4776-a6cf-add1e690cd47" providerId="ADAL" clId="{7BD4B3F4-353F-2A42-BD4E-FC59CED10FF4}" dt="2023-11-07T18:13:32.461" v="13" actId="2696"/>
        <pc:sldMkLst>
          <pc:docMk/>
          <pc:sldMk cId="479695107" sldId="928"/>
        </pc:sldMkLst>
      </pc:sldChg>
      <pc:sldChg chg="del">
        <pc:chgData name="Gogarten, J. Peter" userId="08c346f3-9f2a-4776-a6cf-add1e690cd47" providerId="ADAL" clId="{7BD4B3F4-353F-2A42-BD4E-FC59CED10FF4}" dt="2023-11-07T18:13:32.461" v="13" actId="2696"/>
        <pc:sldMkLst>
          <pc:docMk/>
          <pc:sldMk cId="2678385730" sldId="930"/>
        </pc:sldMkLst>
      </pc:sldChg>
      <pc:sldChg chg="del">
        <pc:chgData name="Gogarten, J. Peter" userId="08c346f3-9f2a-4776-a6cf-add1e690cd47" providerId="ADAL" clId="{7BD4B3F4-353F-2A42-BD4E-FC59CED10FF4}" dt="2023-11-07T18:13:32.461" v="13" actId="2696"/>
        <pc:sldMkLst>
          <pc:docMk/>
          <pc:sldMk cId="666620541" sldId="932"/>
        </pc:sldMkLst>
      </pc:sldChg>
      <pc:sldChg chg="del">
        <pc:chgData name="Gogarten, J. Peter" userId="08c346f3-9f2a-4776-a6cf-add1e690cd47" providerId="ADAL" clId="{7BD4B3F4-353F-2A42-BD4E-FC59CED10FF4}" dt="2023-11-07T18:13:32.461" v="13" actId="2696"/>
        <pc:sldMkLst>
          <pc:docMk/>
          <pc:sldMk cId="1377173708" sldId="933"/>
        </pc:sldMkLst>
      </pc:sldChg>
      <pc:sldChg chg="del">
        <pc:chgData name="Gogarten, J. Peter" userId="08c346f3-9f2a-4776-a6cf-add1e690cd47" providerId="ADAL" clId="{7BD4B3F4-353F-2A42-BD4E-FC59CED10FF4}" dt="2023-11-07T18:13:32.461" v="13" actId="2696"/>
        <pc:sldMkLst>
          <pc:docMk/>
          <pc:sldMk cId="3678311247" sldId="936"/>
        </pc:sldMkLst>
      </pc:sldChg>
      <pc:sldChg chg="del">
        <pc:chgData name="Gogarten, J. Peter" userId="08c346f3-9f2a-4776-a6cf-add1e690cd47" providerId="ADAL" clId="{7BD4B3F4-353F-2A42-BD4E-FC59CED10FF4}" dt="2023-11-07T18:13:32.461" v="13" actId="2696"/>
        <pc:sldMkLst>
          <pc:docMk/>
          <pc:sldMk cId="3213107439" sldId="937"/>
        </pc:sldMkLst>
      </pc:sldChg>
      <pc:sldChg chg="add">
        <pc:chgData name="Gogarten, J. Peter" userId="08c346f3-9f2a-4776-a6cf-add1e690cd47" providerId="ADAL" clId="{7BD4B3F4-353F-2A42-BD4E-FC59CED10FF4}" dt="2023-11-07T17:57:26.672" v="0"/>
        <pc:sldMkLst>
          <pc:docMk/>
          <pc:sldMk cId="481527467" sldId="938"/>
        </pc:sldMkLst>
      </pc:sldChg>
      <pc:sldChg chg="add">
        <pc:chgData name="Gogarten, J. Peter" userId="08c346f3-9f2a-4776-a6cf-add1e690cd47" providerId="ADAL" clId="{7BD4B3F4-353F-2A42-BD4E-FC59CED10FF4}" dt="2023-11-07T17:57:26.672" v="0"/>
        <pc:sldMkLst>
          <pc:docMk/>
          <pc:sldMk cId="3604733182" sldId="939"/>
        </pc:sldMkLst>
      </pc:sldChg>
      <pc:sldChg chg="add">
        <pc:chgData name="Gogarten, J. Peter" userId="08c346f3-9f2a-4776-a6cf-add1e690cd47" providerId="ADAL" clId="{7BD4B3F4-353F-2A42-BD4E-FC59CED10FF4}" dt="2023-11-07T17:57:26.672" v="0"/>
        <pc:sldMkLst>
          <pc:docMk/>
          <pc:sldMk cId="2316139245" sldId="940"/>
        </pc:sldMkLst>
      </pc:sldChg>
      <pc:sldChg chg="add">
        <pc:chgData name="Gogarten, J. Peter" userId="08c346f3-9f2a-4776-a6cf-add1e690cd47" providerId="ADAL" clId="{7BD4B3F4-353F-2A42-BD4E-FC59CED10FF4}" dt="2023-11-07T17:57:26.672" v="0"/>
        <pc:sldMkLst>
          <pc:docMk/>
          <pc:sldMk cId="4095946244" sldId="941"/>
        </pc:sldMkLst>
      </pc:sldChg>
      <pc:sldChg chg="add">
        <pc:chgData name="Gogarten, J. Peter" userId="08c346f3-9f2a-4776-a6cf-add1e690cd47" providerId="ADAL" clId="{7BD4B3F4-353F-2A42-BD4E-FC59CED10FF4}" dt="2023-11-07T17:57:26.672" v="0"/>
        <pc:sldMkLst>
          <pc:docMk/>
          <pc:sldMk cId="1890565759" sldId="942"/>
        </pc:sldMkLst>
      </pc:sldChg>
      <pc:sldChg chg="add">
        <pc:chgData name="Gogarten, J. Peter" userId="08c346f3-9f2a-4776-a6cf-add1e690cd47" providerId="ADAL" clId="{7BD4B3F4-353F-2A42-BD4E-FC59CED10FF4}" dt="2023-11-07T17:57:26.672" v="0"/>
        <pc:sldMkLst>
          <pc:docMk/>
          <pc:sldMk cId="1571943935" sldId="943"/>
        </pc:sldMkLst>
      </pc:sldChg>
      <pc:sldChg chg="add">
        <pc:chgData name="Gogarten, J. Peter" userId="08c346f3-9f2a-4776-a6cf-add1e690cd47" providerId="ADAL" clId="{7BD4B3F4-353F-2A42-BD4E-FC59CED10FF4}" dt="2023-11-07T17:57:26.672" v="0"/>
        <pc:sldMkLst>
          <pc:docMk/>
          <pc:sldMk cId="1561926790" sldId="944"/>
        </pc:sldMkLst>
      </pc:sldChg>
      <pc:sldChg chg="add">
        <pc:chgData name="Gogarten, J. Peter" userId="08c346f3-9f2a-4776-a6cf-add1e690cd47" providerId="ADAL" clId="{7BD4B3F4-353F-2A42-BD4E-FC59CED10FF4}" dt="2023-11-07T17:57:26.672" v="0"/>
        <pc:sldMkLst>
          <pc:docMk/>
          <pc:sldMk cId="3101599553" sldId="945"/>
        </pc:sldMkLst>
      </pc:sldChg>
      <pc:sldChg chg="add">
        <pc:chgData name="Gogarten, J. Peter" userId="08c346f3-9f2a-4776-a6cf-add1e690cd47" providerId="ADAL" clId="{7BD4B3F4-353F-2A42-BD4E-FC59CED10FF4}" dt="2023-11-07T17:57:26.672" v="0"/>
        <pc:sldMkLst>
          <pc:docMk/>
          <pc:sldMk cId="3968573677" sldId="946"/>
        </pc:sldMkLst>
      </pc:sldChg>
      <pc:sldChg chg="add">
        <pc:chgData name="Gogarten, J. Peter" userId="08c346f3-9f2a-4776-a6cf-add1e690cd47" providerId="ADAL" clId="{7BD4B3F4-353F-2A42-BD4E-FC59CED10FF4}" dt="2023-11-07T17:57:26.672" v="0"/>
        <pc:sldMkLst>
          <pc:docMk/>
          <pc:sldMk cId="3760011715" sldId="947"/>
        </pc:sldMkLst>
      </pc:sldChg>
      <pc:sldChg chg="add">
        <pc:chgData name="Gogarten, J. Peter" userId="08c346f3-9f2a-4776-a6cf-add1e690cd47" providerId="ADAL" clId="{7BD4B3F4-353F-2A42-BD4E-FC59CED10FF4}" dt="2023-11-07T18:00:35.404" v="2"/>
        <pc:sldMkLst>
          <pc:docMk/>
          <pc:sldMk cId="3365069962" sldId="948"/>
        </pc:sldMkLst>
      </pc:sldChg>
      <pc:sldChg chg="add">
        <pc:chgData name="Gogarten, J. Peter" userId="08c346f3-9f2a-4776-a6cf-add1e690cd47" providerId="ADAL" clId="{7BD4B3F4-353F-2A42-BD4E-FC59CED10FF4}" dt="2023-11-07T18:00:35.404" v="2"/>
        <pc:sldMkLst>
          <pc:docMk/>
          <pc:sldMk cId="692132774" sldId="949"/>
        </pc:sldMkLst>
      </pc:sldChg>
      <pc:sldChg chg="add">
        <pc:chgData name="Gogarten, J. Peter" userId="08c346f3-9f2a-4776-a6cf-add1e690cd47" providerId="ADAL" clId="{7BD4B3F4-353F-2A42-BD4E-FC59CED10FF4}" dt="2023-11-07T18:00:35.404" v="2"/>
        <pc:sldMkLst>
          <pc:docMk/>
          <pc:sldMk cId="2296400566" sldId="950"/>
        </pc:sldMkLst>
      </pc:sldChg>
      <pc:sldChg chg="add del">
        <pc:chgData name="Gogarten, J. Peter" userId="08c346f3-9f2a-4776-a6cf-add1e690cd47" providerId="ADAL" clId="{7BD4B3F4-353F-2A42-BD4E-FC59CED10FF4}" dt="2023-11-07T18:00:49.930" v="3" actId="2696"/>
        <pc:sldMkLst>
          <pc:docMk/>
          <pc:sldMk cId="686210002" sldId="951"/>
        </pc:sldMkLst>
      </pc:sldChg>
      <pc:sldChg chg="add">
        <pc:chgData name="Gogarten, J. Peter" userId="08c346f3-9f2a-4776-a6cf-add1e690cd47" providerId="ADAL" clId="{7BD4B3F4-353F-2A42-BD4E-FC59CED10FF4}" dt="2023-11-07T18:00:35.404" v="2"/>
        <pc:sldMkLst>
          <pc:docMk/>
          <pc:sldMk cId="3700657753" sldId="952"/>
        </pc:sldMkLst>
      </pc:sldChg>
      <pc:sldChg chg="add">
        <pc:chgData name="Gogarten, J. Peter" userId="08c346f3-9f2a-4776-a6cf-add1e690cd47" providerId="ADAL" clId="{7BD4B3F4-353F-2A42-BD4E-FC59CED10FF4}" dt="2023-11-07T18:00:35.404" v="2"/>
        <pc:sldMkLst>
          <pc:docMk/>
          <pc:sldMk cId="1428389061" sldId="953"/>
        </pc:sldMkLst>
      </pc:sldChg>
      <pc:sldChg chg="add">
        <pc:chgData name="Gogarten, J. Peter" userId="08c346f3-9f2a-4776-a6cf-add1e690cd47" providerId="ADAL" clId="{7BD4B3F4-353F-2A42-BD4E-FC59CED10FF4}" dt="2023-11-07T18:00:35.404" v="2"/>
        <pc:sldMkLst>
          <pc:docMk/>
          <pc:sldMk cId="3970015768" sldId="954"/>
        </pc:sldMkLst>
      </pc:sldChg>
      <pc:sldChg chg="add del">
        <pc:chgData name="Gogarten, J. Peter" userId="08c346f3-9f2a-4776-a6cf-add1e690cd47" providerId="ADAL" clId="{7BD4B3F4-353F-2A42-BD4E-FC59CED10FF4}" dt="2023-11-07T18:08:19.284" v="12" actId="2696"/>
        <pc:sldMkLst>
          <pc:docMk/>
          <pc:sldMk cId="4278366705" sldId="955"/>
        </pc:sldMkLst>
      </pc:sldChg>
      <pc:sldChg chg="add">
        <pc:chgData name="Gogarten, J. Peter" userId="08c346f3-9f2a-4776-a6cf-add1e690cd47" providerId="ADAL" clId="{7BD4B3F4-353F-2A42-BD4E-FC59CED10FF4}" dt="2023-11-07T18:00:35.404" v="2"/>
        <pc:sldMkLst>
          <pc:docMk/>
          <pc:sldMk cId="2232427674" sldId="956"/>
        </pc:sldMkLst>
      </pc:sldChg>
      <pc:sldChg chg="add">
        <pc:chgData name="Gogarten, J. Peter" userId="08c346f3-9f2a-4776-a6cf-add1e690cd47" providerId="ADAL" clId="{7BD4B3F4-353F-2A42-BD4E-FC59CED10FF4}" dt="2023-11-07T18:00:35.404" v="2"/>
        <pc:sldMkLst>
          <pc:docMk/>
          <pc:sldMk cId="2885391193" sldId="957"/>
        </pc:sldMkLst>
      </pc:sldChg>
      <pc:sldChg chg="add">
        <pc:chgData name="Gogarten, J. Peter" userId="08c346f3-9f2a-4776-a6cf-add1e690cd47" providerId="ADAL" clId="{7BD4B3F4-353F-2A42-BD4E-FC59CED10FF4}" dt="2023-11-07T18:06:44.462" v="4"/>
        <pc:sldMkLst>
          <pc:docMk/>
          <pc:sldMk cId="3990832733" sldId="958"/>
        </pc:sldMkLst>
      </pc:sldChg>
      <pc:sldChg chg="add">
        <pc:chgData name="Gogarten, J. Peter" userId="08c346f3-9f2a-4776-a6cf-add1e690cd47" providerId="ADAL" clId="{7BD4B3F4-353F-2A42-BD4E-FC59CED10FF4}" dt="2023-11-07T18:06:44.462" v="4"/>
        <pc:sldMkLst>
          <pc:docMk/>
          <pc:sldMk cId="3445346248" sldId="959"/>
        </pc:sldMkLst>
      </pc:sldChg>
      <pc:sldChg chg="add del">
        <pc:chgData name="Gogarten, J. Peter" userId="08c346f3-9f2a-4776-a6cf-add1e690cd47" providerId="ADAL" clId="{7BD4B3F4-353F-2A42-BD4E-FC59CED10FF4}" dt="2023-11-07T18:07:29.560" v="8"/>
        <pc:sldMkLst>
          <pc:docMk/>
          <pc:sldMk cId="3113336579" sldId="965"/>
        </pc:sldMkLst>
      </pc:sldChg>
      <pc:sldChg chg="add">
        <pc:chgData name="Gogarten, J. Peter" userId="08c346f3-9f2a-4776-a6cf-add1e690cd47" providerId="ADAL" clId="{7BD4B3F4-353F-2A42-BD4E-FC59CED10FF4}" dt="2023-11-07T18:07:11.961" v="5"/>
        <pc:sldMkLst>
          <pc:docMk/>
          <pc:sldMk cId="422461156" sldId="970"/>
        </pc:sldMkLst>
      </pc:sldChg>
      <pc:sldChg chg="add">
        <pc:chgData name="Gogarten, J. Peter" userId="08c346f3-9f2a-4776-a6cf-add1e690cd47" providerId="ADAL" clId="{7BD4B3F4-353F-2A42-BD4E-FC59CED10FF4}" dt="2023-11-07T18:08:10.523" v="11"/>
        <pc:sldMkLst>
          <pc:docMk/>
          <pc:sldMk cId="75407012" sldId="971"/>
        </pc:sldMkLst>
      </pc:sldChg>
      <pc:sldChg chg="add del">
        <pc:chgData name="Gogarten, J. Peter" userId="08c346f3-9f2a-4776-a6cf-add1e690cd47" providerId="ADAL" clId="{7BD4B3F4-353F-2A42-BD4E-FC59CED10FF4}" dt="2023-11-07T18:08:10.500" v="10"/>
        <pc:sldMkLst>
          <pc:docMk/>
          <pc:sldMk cId="3448095693" sldId="971"/>
        </pc:sldMkLst>
      </pc:sldChg>
      <pc:sldMasterChg chg="del delSldLayout">
        <pc:chgData name="Gogarten, J. Peter" userId="08c346f3-9f2a-4776-a6cf-add1e690cd47" providerId="ADAL" clId="{7BD4B3F4-353F-2A42-BD4E-FC59CED10FF4}" dt="2023-11-07T18:13:32.461" v="13" actId="2696"/>
        <pc:sldMasterMkLst>
          <pc:docMk/>
          <pc:sldMasterMk cId="1550733457" sldId="2147484971"/>
        </pc:sldMasterMkLst>
        <pc:sldLayoutChg chg="del">
          <pc:chgData name="Gogarten, J. Peter" userId="08c346f3-9f2a-4776-a6cf-add1e690cd47" providerId="ADAL" clId="{7BD4B3F4-353F-2A42-BD4E-FC59CED10FF4}" dt="2023-11-07T18:13:32.461" v="13" actId="2696"/>
          <pc:sldLayoutMkLst>
            <pc:docMk/>
            <pc:sldMasterMk cId="1550733457" sldId="2147484971"/>
            <pc:sldLayoutMk cId="855491277" sldId="2147484972"/>
          </pc:sldLayoutMkLst>
        </pc:sldLayoutChg>
        <pc:sldLayoutChg chg="del">
          <pc:chgData name="Gogarten, J. Peter" userId="08c346f3-9f2a-4776-a6cf-add1e690cd47" providerId="ADAL" clId="{7BD4B3F4-353F-2A42-BD4E-FC59CED10FF4}" dt="2023-11-07T18:13:32.461" v="13" actId="2696"/>
          <pc:sldLayoutMkLst>
            <pc:docMk/>
            <pc:sldMasterMk cId="1550733457" sldId="2147484971"/>
            <pc:sldLayoutMk cId="3564271312" sldId="2147484973"/>
          </pc:sldLayoutMkLst>
        </pc:sldLayoutChg>
        <pc:sldLayoutChg chg="del">
          <pc:chgData name="Gogarten, J. Peter" userId="08c346f3-9f2a-4776-a6cf-add1e690cd47" providerId="ADAL" clId="{7BD4B3F4-353F-2A42-BD4E-FC59CED10FF4}" dt="2023-11-07T18:13:32.461" v="13" actId="2696"/>
          <pc:sldLayoutMkLst>
            <pc:docMk/>
            <pc:sldMasterMk cId="1550733457" sldId="2147484971"/>
            <pc:sldLayoutMk cId="1899493586" sldId="2147484974"/>
          </pc:sldLayoutMkLst>
        </pc:sldLayoutChg>
        <pc:sldLayoutChg chg="del">
          <pc:chgData name="Gogarten, J. Peter" userId="08c346f3-9f2a-4776-a6cf-add1e690cd47" providerId="ADAL" clId="{7BD4B3F4-353F-2A42-BD4E-FC59CED10FF4}" dt="2023-11-07T18:13:32.461" v="13" actId="2696"/>
          <pc:sldLayoutMkLst>
            <pc:docMk/>
            <pc:sldMasterMk cId="1550733457" sldId="2147484971"/>
            <pc:sldLayoutMk cId="1828027592" sldId="2147484975"/>
          </pc:sldLayoutMkLst>
        </pc:sldLayoutChg>
        <pc:sldLayoutChg chg="del">
          <pc:chgData name="Gogarten, J. Peter" userId="08c346f3-9f2a-4776-a6cf-add1e690cd47" providerId="ADAL" clId="{7BD4B3F4-353F-2A42-BD4E-FC59CED10FF4}" dt="2023-11-07T18:13:32.461" v="13" actId="2696"/>
          <pc:sldLayoutMkLst>
            <pc:docMk/>
            <pc:sldMasterMk cId="1550733457" sldId="2147484971"/>
            <pc:sldLayoutMk cId="1066990716" sldId="2147484976"/>
          </pc:sldLayoutMkLst>
        </pc:sldLayoutChg>
        <pc:sldLayoutChg chg="del">
          <pc:chgData name="Gogarten, J. Peter" userId="08c346f3-9f2a-4776-a6cf-add1e690cd47" providerId="ADAL" clId="{7BD4B3F4-353F-2A42-BD4E-FC59CED10FF4}" dt="2023-11-07T18:13:32.461" v="13" actId="2696"/>
          <pc:sldLayoutMkLst>
            <pc:docMk/>
            <pc:sldMasterMk cId="1550733457" sldId="2147484971"/>
            <pc:sldLayoutMk cId="663823245" sldId="2147484977"/>
          </pc:sldLayoutMkLst>
        </pc:sldLayoutChg>
        <pc:sldLayoutChg chg="del">
          <pc:chgData name="Gogarten, J. Peter" userId="08c346f3-9f2a-4776-a6cf-add1e690cd47" providerId="ADAL" clId="{7BD4B3F4-353F-2A42-BD4E-FC59CED10FF4}" dt="2023-11-07T18:13:32.461" v="13" actId="2696"/>
          <pc:sldLayoutMkLst>
            <pc:docMk/>
            <pc:sldMasterMk cId="1550733457" sldId="2147484971"/>
            <pc:sldLayoutMk cId="3007400240" sldId="2147484978"/>
          </pc:sldLayoutMkLst>
        </pc:sldLayoutChg>
        <pc:sldLayoutChg chg="del">
          <pc:chgData name="Gogarten, J. Peter" userId="08c346f3-9f2a-4776-a6cf-add1e690cd47" providerId="ADAL" clId="{7BD4B3F4-353F-2A42-BD4E-FC59CED10FF4}" dt="2023-11-07T18:13:32.461" v="13" actId="2696"/>
          <pc:sldLayoutMkLst>
            <pc:docMk/>
            <pc:sldMasterMk cId="1550733457" sldId="2147484971"/>
            <pc:sldLayoutMk cId="2439020822" sldId="2147484979"/>
          </pc:sldLayoutMkLst>
        </pc:sldLayoutChg>
        <pc:sldLayoutChg chg="del">
          <pc:chgData name="Gogarten, J. Peter" userId="08c346f3-9f2a-4776-a6cf-add1e690cd47" providerId="ADAL" clId="{7BD4B3F4-353F-2A42-BD4E-FC59CED10FF4}" dt="2023-11-07T18:13:32.461" v="13" actId="2696"/>
          <pc:sldLayoutMkLst>
            <pc:docMk/>
            <pc:sldMasterMk cId="1550733457" sldId="2147484971"/>
            <pc:sldLayoutMk cId="330974802" sldId="2147484980"/>
          </pc:sldLayoutMkLst>
        </pc:sldLayoutChg>
        <pc:sldLayoutChg chg="del">
          <pc:chgData name="Gogarten, J. Peter" userId="08c346f3-9f2a-4776-a6cf-add1e690cd47" providerId="ADAL" clId="{7BD4B3F4-353F-2A42-BD4E-FC59CED10FF4}" dt="2023-11-07T18:13:32.461" v="13" actId="2696"/>
          <pc:sldLayoutMkLst>
            <pc:docMk/>
            <pc:sldMasterMk cId="1550733457" sldId="2147484971"/>
            <pc:sldLayoutMk cId="2055648807" sldId="2147484981"/>
          </pc:sldLayoutMkLst>
        </pc:sldLayoutChg>
        <pc:sldLayoutChg chg="del">
          <pc:chgData name="Gogarten, J. Peter" userId="08c346f3-9f2a-4776-a6cf-add1e690cd47" providerId="ADAL" clId="{7BD4B3F4-353F-2A42-BD4E-FC59CED10FF4}" dt="2023-11-07T18:13:32.461" v="13" actId="2696"/>
          <pc:sldLayoutMkLst>
            <pc:docMk/>
            <pc:sldMasterMk cId="1550733457" sldId="2147484971"/>
            <pc:sldLayoutMk cId="440570794" sldId="2147484982"/>
          </pc:sldLayoutMkLst>
        </pc:sldLayoutChg>
      </pc:sldMasterChg>
      <pc:sldMasterChg chg="del delSldLayout">
        <pc:chgData name="Gogarten, J. Peter" userId="08c346f3-9f2a-4776-a6cf-add1e690cd47" providerId="ADAL" clId="{7BD4B3F4-353F-2A42-BD4E-FC59CED10FF4}" dt="2023-11-07T18:13:32.461" v="13" actId="2696"/>
        <pc:sldMasterMkLst>
          <pc:docMk/>
          <pc:sldMasterMk cId="3842592469" sldId="2147484983"/>
        </pc:sldMasterMkLst>
        <pc:sldLayoutChg chg="del">
          <pc:chgData name="Gogarten, J. Peter" userId="08c346f3-9f2a-4776-a6cf-add1e690cd47" providerId="ADAL" clId="{7BD4B3F4-353F-2A42-BD4E-FC59CED10FF4}" dt="2023-11-07T18:13:32.461" v="13" actId="2696"/>
          <pc:sldLayoutMkLst>
            <pc:docMk/>
            <pc:sldMasterMk cId="3842592469" sldId="2147484983"/>
            <pc:sldLayoutMk cId="2959824073" sldId="2147484984"/>
          </pc:sldLayoutMkLst>
        </pc:sldLayoutChg>
        <pc:sldLayoutChg chg="del">
          <pc:chgData name="Gogarten, J. Peter" userId="08c346f3-9f2a-4776-a6cf-add1e690cd47" providerId="ADAL" clId="{7BD4B3F4-353F-2A42-BD4E-FC59CED10FF4}" dt="2023-11-07T18:13:32.461" v="13" actId="2696"/>
          <pc:sldLayoutMkLst>
            <pc:docMk/>
            <pc:sldMasterMk cId="3842592469" sldId="2147484983"/>
            <pc:sldLayoutMk cId="987771456" sldId="2147484985"/>
          </pc:sldLayoutMkLst>
        </pc:sldLayoutChg>
        <pc:sldLayoutChg chg="del">
          <pc:chgData name="Gogarten, J. Peter" userId="08c346f3-9f2a-4776-a6cf-add1e690cd47" providerId="ADAL" clId="{7BD4B3F4-353F-2A42-BD4E-FC59CED10FF4}" dt="2023-11-07T18:13:32.461" v="13" actId="2696"/>
          <pc:sldLayoutMkLst>
            <pc:docMk/>
            <pc:sldMasterMk cId="3842592469" sldId="2147484983"/>
            <pc:sldLayoutMk cId="2927039690" sldId="2147484986"/>
          </pc:sldLayoutMkLst>
        </pc:sldLayoutChg>
        <pc:sldLayoutChg chg="del">
          <pc:chgData name="Gogarten, J. Peter" userId="08c346f3-9f2a-4776-a6cf-add1e690cd47" providerId="ADAL" clId="{7BD4B3F4-353F-2A42-BD4E-FC59CED10FF4}" dt="2023-11-07T18:13:32.461" v="13" actId="2696"/>
          <pc:sldLayoutMkLst>
            <pc:docMk/>
            <pc:sldMasterMk cId="3842592469" sldId="2147484983"/>
            <pc:sldLayoutMk cId="4231065097" sldId="2147484987"/>
          </pc:sldLayoutMkLst>
        </pc:sldLayoutChg>
        <pc:sldLayoutChg chg="del">
          <pc:chgData name="Gogarten, J. Peter" userId="08c346f3-9f2a-4776-a6cf-add1e690cd47" providerId="ADAL" clId="{7BD4B3F4-353F-2A42-BD4E-FC59CED10FF4}" dt="2023-11-07T18:13:32.461" v="13" actId="2696"/>
          <pc:sldLayoutMkLst>
            <pc:docMk/>
            <pc:sldMasterMk cId="3842592469" sldId="2147484983"/>
            <pc:sldLayoutMk cId="1060567226" sldId="2147484988"/>
          </pc:sldLayoutMkLst>
        </pc:sldLayoutChg>
        <pc:sldLayoutChg chg="del">
          <pc:chgData name="Gogarten, J. Peter" userId="08c346f3-9f2a-4776-a6cf-add1e690cd47" providerId="ADAL" clId="{7BD4B3F4-353F-2A42-BD4E-FC59CED10FF4}" dt="2023-11-07T18:13:32.461" v="13" actId="2696"/>
          <pc:sldLayoutMkLst>
            <pc:docMk/>
            <pc:sldMasterMk cId="3842592469" sldId="2147484983"/>
            <pc:sldLayoutMk cId="831177221" sldId="2147484989"/>
          </pc:sldLayoutMkLst>
        </pc:sldLayoutChg>
        <pc:sldLayoutChg chg="del">
          <pc:chgData name="Gogarten, J. Peter" userId="08c346f3-9f2a-4776-a6cf-add1e690cd47" providerId="ADAL" clId="{7BD4B3F4-353F-2A42-BD4E-FC59CED10FF4}" dt="2023-11-07T18:13:32.461" v="13" actId="2696"/>
          <pc:sldLayoutMkLst>
            <pc:docMk/>
            <pc:sldMasterMk cId="3842592469" sldId="2147484983"/>
            <pc:sldLayoutMk cId="2908290631" sldId="2147484990"/>
          </pc:sldLayoutMkLst>
        </pc:sldLayoutChg>
        <pc:sldLayoutChg chg="del">
          <pc:chgData name="Gogarten, J. Peter" userId="08c346f3-9f2a-4776-a6cf-add1e690cd47" providerId="ADAL" clId="{7BD4B3F4-353F-2A42-BD4E-FC59CED10FF4}" dt="2023-11-07T18:13:32.461" v="13" actId="2696"/>
          <pc:sldLayoutMkLst>
            <pc:docMk/>
            <pc:sldMasterMk cId="3842592469" sldId="2147484983"/>
            <pc:sldLayoutMk cId="653976132" sldId="2147484991"/>
          </pc:sldLayoutMkLst>
        </pc:sldLayoutChg>
        <pc:sldLayoutChg chg="del">
          <pc:chgData name="Gogarten, J. Peter" userId="08c346f3-9f2a-4776-a6cf-add1e690cd47" providerId="ADAL" clId="{7BD4B3F4-353F-2A42-BD4E-FC59CED10FF4}" dt="2023-11-07T18:13:32.461" v="13" actId="2696"/>
          <pc:sldLayoutMkLst>
            <pc:docMk/>
            <pc:sldMasterMk cId="3842592469" sldId="2147484983"/>
            <pc:sldLayoutMk cId="4135992032" sldId="2147484992"/>
          </pc:sldLayoutMkLst>
        </pc:sldLayoutChg>
        <pc:sldLayoutChg chg="del">
          <pc:chgData name="Gogarten, J. Peter" userId="08c346f3-9f2a-4776-a6cf-add1e690cd47" providerId="ADAL" clId="{7BD4B3F4-353F-2A42-BD4E-FC59CED10FF4}" dt="2023-11-07T18:13:32.461" v="13" actId="2696"/>
          <pc:sldLayoutMkLst>
            <pc:docMk/>
            <pc:sldMasterMk cId="3842592469" sldId="2147484983"/>
            <pc:sldLayoutMk cId="3401523797" sldId="2147484993"/>
          </pc:sldLayoutMkLst>
        </pc:sldLayoutChg>
        <pc:sldLayoutChg chg="del">
          <pc:chgData name="Gogarten, J. Peter" userId="08c346f3-9f2a-4776-a6cf-add1e690cd47" providerId="ADAL" clId="{7BD4B3F4-353F-2A42-BD4E-FC59CED10FF4}" dt="2023-11-07T18:13:32.461" v="13" actId="2696"/>
          <pc:sldLayoutMkLst>
            <pc:docMk/>
            <pc:sldMasterMk cId="3842592469" sldId="2147484983"/>
            <pc:sldLayoutMk cId="2301544577" sldId="2147484994"/>
          </pc:sldLayoutMkLst>
        </pc:sldLayoutChg>
      </pc:sldMasterChg>
    </pc:docChg>
  </pc:docChgLst>
  <pc:docChgLst>
    <pc:chgData name="Gogarten, J. Peter" userId="08c346f3-9f2a-4776-a6cf-add1e690cd47" providerId="ADAL" clId="{0E3DE836-54A1-3144-A3AE-FB0010B5942C}"/>
    <pc:docChg chg="addSld delSld modSld">
      <pc:chgData name="Gogarten, J. Peter" userId="08c346f3-9f2a-4776-a6cf-add1e690cd47" providerId="ADAL" clId="{0E3DE836-54A1-3144-A3AE-FB0010B5942C}" dt="2023-11-07T17:42:19.104" v="1" actId="2696"/>
      <pc:docMkLst>
        <pc:docMk/>
      </pc:docMkLst>
      <pc:sldChg chg="add del">
        <pc:chgData name="Gogarten, J. Peter" userId="08c346f3-9f2a-4776-a6cf-add1e690cd47" providerId="ADAL" clId="{0E3DE836-54A1-3144-A3AE-FB0010B5942C}" dt="2023-11-07T17:42:19.104" v="1" actId="2696"/>
        <pc:sldMkLst>
          <pc:docMk/>
          <pc:sldMk cId="1580369264" sldId="751"/>
        </pc:sldMkLst>
      </pc:sldChg>
      <pc:sldChg chg="add del">
        <pc:chgData name="Gogarten, J. Peter" userId="08c346f3-9f2a-4776-a6cf-add1e690cd47" providerId="ADAL" clId="{0E3DE836-54A1-3144-A3AE-FB0010B5942C}" dt="2023-11-07T17:42:19.104" v="1" actId="2696"/>
        <pc:sldMkLst>
          <pc:docMk/>
          <pc:sldMk cId="30453813" sldId="752"/>
        </pc:sldMkLst>
      </pc:sldChg>
      <pc:sldChg chg="add del">
        <pc:chgData name="Gogarten, J. Peter" userId="08c346f3-9f2a-4776-a6cf-add1e690cd47" providerId="ADAL" clId="{0E3DE836-54A1-3144-A3AE-FB0010B5942C}" dt="2023-11-07T17:42:19.104" v="1" actId="2696"/>
        <pc:sldMkLst>
          <pc:docMk/>
          <pc:sldMk cId="178276399" sldId="753"/>
        </pc:sldMkLst>
      </pc:sldChg>
      <pc:sldChg chg="add del">
        <pc:chgData name="Gogarten, J. Peter" userId="08c346f3-9f2a-4776-a6cf-add1e690cd47" providerId="ADAL" clId="{0E3DE836-54A1-3144-A3AE-FB0010B5942C}" dt="2023-11-07T17:42:19.104" v="1" actId="2696"/>
        <pc:sldMkLst>
          <pc:docMk/>
          <pc:sldMk cId="3018164370" sldId="754"/>
        </pc:sldMkLst>
      </pc:sldChg>
      <pc:sldChg chg="add del">
        <pc:chgData name="Gogarten, J. Peter" userId="08c346f3-9f2a-4776-a6cf-add1e690cd47" providerId="ADAL" clId="{0E3DE836-54A1-3144-A3AE-FB0010B5942C}" dt="2023-11-07T17:42:19.104" v="1" actId="2696"/>
        <pc:sldMkLst>
          <pc:docMk/>
          <pc:sldMk cId="2013481773" sldId="756"/>
        </pc:sldMkLst>
      </pc:sldChg>
      <pc:sldChg chg="add del">
        <pc:chgData name="Gogarten, J. Peter" userId="08c346f3-9f2a-4776-a6cf-add1e690cd47" providerId="ADAL" clId="{0E3DE836-54A1-3144-A3AE-FB0010B5942C}" dt="2023-11-07T17:42:19.104" v="1" actId="2696"/>
        <pc:sldMkLst>
          <pc:docMk/>
          <pc:sldMk cId="334289156" sldId="763"/>
        </pc:sldMkLst>
      </pc:sldChg>
      <pc:sldChg chg="add del">
        <pc:chgData name="Gogarten, J. Peter" userId="08c346f3-9f2a-4776-a6cf-add1e690cd47" providerId="ADAL" clId="{0E3DE836-54A1-3144-A3AE-FB0010B5942C}" dt="2023-11-07T17:42:19.104" v="1" actId="2696"/>
        <pc:sldMkLst>
          <pc:docMk/>
          <pc:sldMk cId="3622135741" sldId="767"/>
        </pc:sldMkLst>
      </pc:sldChg>
      <pc:sldMasterChg chg="delSldLayout">
        <pc:chgData name="Gogarten, J. Peter" userId="08c346f3-9f2a-4776-a6cf-add1e690cd47" providerId="ADAL" clId="{0E3DE836-54A1-3144-A3AE-FB0010B5942C}" dt="2023-11-07T17:42:19.104" v="1" actId="2696"/>
        <pc:sldMasterMkLst>
          <pc:docMk/>
          <pc:sldMasterMk cId="1937278238" sldId="2147484959"/>
        </pc:sldMasterMkLst>
        <pc:sldLayoutChg chg="del">
          <pc:chgData name="Gogarten, J. Peter" userId="08c346f3-9f2a-4776-a6cf-add1e690cd47" providerId="ADAL" clId="{0E3DE836-54A1-3144-A3AE-FB0010B5942C}" dt="2023-11-07T17:42:19.104" v="1" actId="2696"/>
          <pc:sldLayoutMkLst>
            <pc:docMk/>
            <pc:sldMasterMk cId="1937278238" sldId="2147484959"/>
            <pc:sldLayoutMk cId="1952973795" sldId="2147484995"/>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6963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6963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6963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BC3BA40-92AF-0344-B15B-C6B0E549E0EF}" type="slidenum">
              <a:rPr lang="en-US"/>
              <a:pPr>
                <a:defRPr/>
              </a:pPr>
              <a:t>‹#›</a:t>
            </a:fld>
            <a:endParaRPr lang="en-US"/>
          </a:p>
        </p:txBody>
      </p:sp>
    </p:spTree>
    <p:extLst>
      <p:ext uri="{BB962C8B-B14F-4D97-AF65-F5344CB8AC3E}">
        <p14:creationId xmlns:p14="http://schemas.microsoft.com/office/powerpoint/2010/main" val="37915192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747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427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747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47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747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3EE8A2EA-786E-B244-8EA6-E03D723A4CC8}" type="slidenum">
              <a:rPr lang="en-US"/>
              <a:pPr>
                <a:defRPr/>
              </a:pPr>
              <a:t>‹#›</a:t>
            </a:fld>
            <a:endParaRPr lang="en-US"/>
          </a:p>
        </p:txBody>
      </p:sp>
    </p:spTree>
    <p:extLst>
      <p:ext uri="{BB962C8B-B14F-4D97-AF65-F5344CB8AC3E}">
        <p14:creationId xmlns:p14="http://schemas.microsoft.com/office/powerpoint/2010/main" val="26143073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56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28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00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72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4665" algn="l" defTabSz="456933" rtl="0" eaLnBrk="1" latinLnBrk="0" hangingPunct="1">
      <a:defRPr sz="1200" kern="1200">
        <a:solidFill>
          <a:schemeClr val="tx1"/>
        </a:solidFill>
        <a:latin typeface="+mn-lt"/>
        <a:ea typeface="+mn-ea"/>
        <a:cs typeface="+mn-cs"/>
      </a:defRPr>
    </a:lvl6pPr>
    <a:lvl7pPr marL="2741596" algn="l" defTabSz="456933" rtl="0" eaLnBrk="1" latinLnBrk="0" hangingPunct="1">
      <a:defRPr sz="1200" kern="1200">
        <a:solidFill>
          <a:schemeClr val="tx1"/>
        </a:solidFill>
        <a:latin typeface="+mn-lt"/>
        <a:ea typeface="+mn-ea"/>
        <a:cs typeface="+mn-cs"/>
      </a:defRPr>
    </a:lvl7pPr>
    <a:lvl8pPr marL="3198530" algn="l" defTabSz="456933" rtl="0" eaLnBrk="1" latinLnBrk="0" hangingPunct="1">
      <a:defRPr sz="1200" kern="1200">
        <a:solidFill>
          <a:schemeClr val="tx1"/>
        </a:solidFill>
        <a:latin typeface="+mn-lt"/>
        <a:ea typeface="+mn-ea"/>
        <a:cs typeface="+mn-cs"/>
      </a:defRPr>
    </a:lvl8pPr>
    <a:lvl9pPr marL="3655460" algn="l" defTabSz="45693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BADC884-9A59-0C41-AFC1-7B85695C25C7}"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9266" name="Rectangle 2"/>
          <p:cNvSpPr>
            <a:spLocks noGrp="1" noRot="1" noChangeAspect="1" noChangeArrowheads="1" noTextEdit="1"/>
          </p:cNvSpPr>
          <p:nvPr>
            <p:ph type="sldImg"/>
          </p:nvPr>
        </p:nvSpPr>
        <p:spPr>
          <a:xfrm>
            <a:off x="381000" y="687388"/>
            <a:ext cx="6096000" cy="3429000"/>
          </a:xfrm>
          <a:solidFill>
            <a:srgbClr val="FFFFFF"/>
          </a:solidFill>
          <a:ln/>
        </p:spPr>
      </p:sp>
      <p:sp>
        <p:nvSpPr>
          <p:cNvPr id="13926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96661" tIns="48331" rIns="96661" bIns="48331"/>
          <a:lstStyle/>
          <a:p>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68455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C3A33A8-0E10-844E-8BA9-B7D93815D7F4}"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24399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00AA3F7-EEC1-FB4D-BA13-AA8B4E813C9F}"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60226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F9DA90B-82C4-5245-863D-D440285F00D1}"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4196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C3A33A8-0E10-844E-8BA9-B7D93815D7F4}"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77771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D41196-8D67-0240-8FC0-9E719642A0BC}"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90777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E536E54-634A-2B4B-AB7C-9407BFCAB2BE}"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03034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99641C7-900D-C349-AE67-35D494C287B0}"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66572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6751951-10D3-B944-BC31-631E067A61F7}"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24128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FD299A9-650C-9B4A-A1C8-4A8CB852508E}"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892362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Geographic origin of the three populations studied. (</a:t>
            </a:r>
            <a:r>
              <a:rPr lang="en-GB" i="1">
                <a:latin typeface="Arial" charset="0"/>
                <a:cs typeface="msgothic" charset="0"/>
              </a:rPr>
              <a:t>A</a:t>
            </a:r>
            <a:r>
              <a:rPr lang="en-GB">
                <a:latin typeface="Arial" charset="0"/>
                <a:cs typeface="msgothic" charset="0"/>
              </a:rPr>
              <a:t>) European/Romanians and </a:t>
            </a:r>
            <a:r>
              <a:rPr lang="en-GB" err="1">
                <a:latin typeface="Arial" charset="0"/>
                <a:cs typeface="msgothic" charset="0"/>
              </a:rPr>
              <a:t>Rroma</a:t>
            </a:r>
            <a:r>
              <a:rPr lang="en-GB">
                <a:latin typeface="Arial" charset="0"/>
                <a:cs typeface="msgothic" charset="0"/>
              </a:rPr>
              <a:t>/Gipsy share the same location, even if the origin of the latter is in North India. (</a:t>
            </a:r>
            <a:r>
              <a:rPr lang="en-GB" i="1">
                <a:latin typeface="Arial" charset="0"/>
                <a:cs typeface="msgothic" charset="0"/>
              </a:rPr>
              <a:t>B</a:t>
            </a:r>
            <a:r>
              <a:rPr lang="en-GB">
                <a:latin typeface="Arial" charset="0"/>
                <a:cs typeface="msgothic" charset="0"/>
              </a:rPr>
              <a:t>) Plot of the populations under analysis according to the coordinates to the two main eigenvectors of </a:t>
            </a:r>
            <a:r>
              <a:rPr lang="en-GB" err="1">
                <a:latin typeface="Arial" charset="0"/>
                <a:cs typeface="msgothic" charset="0"/>
              </a:rPr>
              <a:t>smartpca</a:t>
            </a:r>
            <a:r>
              <a:rPr lang="en-GB">
                <a:latin typeface="Arial" charset="0"/>
                <a:cs typeface="msgothic" charset="0"/>
              </a:rPr>
              <a:t> (</a:t>
            </a:r>
            <a:r>
              <a:rPr lang="en-GB" err="1">
                <a:latin typeface="Arial" charset="0"/>
                <a:cs typeface="msgothic" charset="0"/>
              </a:rPr>
              <a:t>Eigensoft</a:t>
            </a:r>
            <a:r>
              <a:rPr lang="en-GB">
                <a:latin typeface="Arial" charset="0"/>
                <a:cs typeface="msgothic" charset="0"/>
              </a:rPr>
              <a:t>) analysis, in which each dot represents an individual. Individuals within the circles and the same </a:t>
            </a:r>
            <a:r>
              <a:rPr lang="en-GB" err="1">
                <a:latin typeface="Arial" charset="0"/>
                <a:cs typeface="msgothic" charset="0"/>
              </a:rPr>
              <a:t>color</a:t>
            </a:r>
            <a:r>
              <a:rPr lang="en-GB">
                <a:latin typeface="Arial" charset="0"/>
                <a:cs typeface="msgothic" charset="0"/>
              </a:rPr>
              <a:t> have been considered for the study; those of different </a:t>
            </a:r>
            <a:r>
              <a:rPr lang="en-GB" err="1">
                <a:latin typeface="Arial" charset="0"/>
                <a:cs typeface="msgothic" charset="0"/>
              </a:rPr>
              <a:t>colors</a:t>
            </a:r>
            <a:r>
              <a:rPr lang="en-GB">
                <a:latin typeface="Arial" charset="0"/>
                <a:cs typeface="msgothic" charset="0"/>
              </a:rPr>
              <a:t> represent false population allocation and those intermediate represent admixed individuals. ROM, </a:t>
            </a:r>
            <a:r>
              <a:rPr lang="en-GB" err="1">
                <a:latin typeface="Arial" charset="0"/>
                <a:cs typeface="msgothic" charset="0"/>
              </a:rPr>
              <a:t>nongypsy</a:t>
            </a:r>
            <a:r>
              <a:rPr lang="en-GB">
                <a:latin typeface="Arial" charset="0"/>
                <a:cs typeface="msgothic" charset="0"/>
              </a:rPr>
              <a:t> Romanians; INDI, individuals from North India; GYP, </a:t>
            </a:r>
            <a:r>
              <a:rPr lang="en-GB" err="1">
                <a:latin typeface="Arial" charset="0"/>
                <a:cs typeface="msgothic" charset="0"/>
              </a:rPr>
              <a:t>Rroma</a:t>
            </a:r>
            <a:r>
              <a:rPr lang="en-GB">
                <a:latin typeface="Arial" charset="0"/>
                <a:cs typeface="msgothic" charset="0"/>
              </a:rPr>
              <a:t>/Gypsies living in Romania.</a:t>
            </a:r>
          </a:p>
        </p:txBody>
      </p:sp>
    </p:spTree>
    <p:extLst>
      <p:ext uri="{BB962C8B-B14F-4D97-AF65-F5344CB8AC3E}">
        <p14:creationId xmlns:p14="http://schemas.microsoft.com/office/powerpoint/2010/main" val="2992921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0CA629-7ED4-D441-B96F-FF2FECBB1858}"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408184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Manhattan plot of results of selection tests in Rroma, Romanians, and Indians using TreeSelect statistic (</a:t>
            </a:r>
            <a:r>
              <a:rPr lang="en-GB" i="1">
                <a:latin typeface="Arial" charset="0"/>
                <a:cs typeface="msgothic" charset="0"/>
              </a:rPr>
              <a:t>A</a:t>
            </a:r>
            <a:r>
              <a:rPr lang="en-GB">
                <a:latin typeface="Arial" charset="0"/>
                <a:cs typeface="msgothic" charset="0"/>
              </a:rPr>
              <a:t>) and XP-CLR statistic (</a:t>
            </a:r>
            <a:r>
              <a:rPr lang="en-GB" i="1">
                <a:latin typeface="Arial" charset="0"/>
                <a:cs typeface="msgothic" charset="0"/>
              </a:rPr>
              <a:t>B</a:t>
            </a:r>
            <a:r>
              <a:rPr lang="en-GB">
                <a:latin typeface="Arial" charset="0"/>
                <a:cs typeface="msgothic" charset="0"/>
              </a:rPr>
              <a:t>). Chromosomes ordered from chromosome 1 to chromosome 22.</a:t>
            </a:r>
          </a:p>
        </p:txBody>
      </p:sp>
    </p:spTree>
    <p:extLst>
      <p:ext uri="{BB962C8B-B14F-4D97-AF65-F5344CB8AC3E}">
        <p14:creationId xmlns:p14="http://schemas.microsoft.com/office/powerpoint/2010/main" val="5835378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E0CB78EB-935D-2A4D-8B0C-3635A797E277}"/>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a:extLst>
              <a:ext uri="{FF2B5EF4-FFF2-40B4-BE49-F238E27FC236}">
                <a16:creationId xmlns:a16="http://schemas.microsoft.com/office/drawing/2014/main" id="{5299D3BD-7CB0-8643-A3A9-B53314CFF7C4}"/>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ea typeface="msgothic" charset="0"/>
                <a:cs typeface="msgothic" charset="0"/>
              </a:rPr>
              <a:t>Schematic depiction of two demographic scenarios compatible with the observed genealogy of the microcephalin locus. In both scenarios, an ancestral population, depicted in green, was subdivided into two reproductively isolated populations. One population, depicted in red, fixes the non-D allele, whereas the other population, depicted in blue, fixes the D allele. (A) In the first scenario, the blue population went through a severe bottleneck that dramatically reduced genetic diversity. It then expanded and merged with the other population. (B) In the second scenario, a rare interbreeding event occurred between the two populations, bringing a copy of the D allele from the blue into the red population. This copy subsequently amplified to high frequency under positive selective pressure. The first scenario depends on demography only and does not require selection. This scenario should therefore affect all sites in the genome. The second scenario requires the action of positive selection on the </a:t>
            </a:r>
            <a:r>
              <a:rPr lang="en-GB" altLang="en-US" err="1">
                <a:latin typeface="Arial" panose="020B0604020202020204" pitchFamily="34" charset="0"/>
                <a:ea typeface="msgothic" charset="0"/>
                <a:cs typeface="msgothic" charset="0"/>
              </a:rPr>
              <a:t>introgressed</a:t>
            </a:r>
            <a:r>
              <a:rPr lang="en-GB" altLang="en-US">
                <a:latin typeface="Arial" panose="020B0604020202020204" pitchFamily="34" charset="0"/>
                <a:ea typeface="msgothic" charset="0"/>
                <a:cs typeface="msgothic" charset="0"/>
              </a:rPr>
              <a:t> allele and is therefore not expected to have a genome-wide effect. The observation that the genealogy of microcephalin is not representative of the genome is consistent with the second scenario.</a:t>
            </a:r>
          </a:p>
        </p:txBody>
      </p:sp>
    </p:spTree>
    <p:extLst>
      <p:ext uri="{BB962C8B-B14F-4D97-AF65-F5344CB8AC3E}">
        <p14:creationId xmlns:p14="http://schemas.microsoft.com/office/powerpoint/2010/main" val="32966412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5773765B-6E8C-3C4F-9D75-5F53CBBDD581}"/>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098" name="Text Box 2">
            <a:extLst>
              <a:ext uri="{FF2B5EF4-FFF2-40B4-BE49-F238E27FC236}">
                <a16:creationId xmlns:a16="http://schemas.microsoft.com/office/drawing/2014/main" id="{8B0E4C66-8BAD-D141-B7A4-736372F650CC}"/>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US" dirty="0">
                <a:latin typeface="Arial" panose="020B0604020202020204" pitchFamily="34" charset="0"/>
                <a:ea typeface="msgothic" charset="0"/>
                <a:cs typeface="msgothic" charset="0"/>
              </a:rPr>
              <a:t>A population network including four episodes of gene flow, with an embedded gene genealogy. Upper case letters (</a:t>
            </a:r>
            <a:r>
              <a:rPr lang="en-GB" altLang="en-US" i="1" dirty="0">
                <a:latin typeface="Arial" panose="020B0604020202020204" pitchFamily="34" charset="0"/>
                <a:ea typeface="msgothic" charset="0"/>
                <a:cs typeface="msgothic" charset="0"/>
              </a:rPr>
              <a:t>X</a:t>
            </a:r>
            <a:r>
              <a:rPr lang="en-GB" altLang="en-US" dirty="0">
                <a:latin typeface="Arial" panose="020B0604020202020204" pitchFamily="34" charset="0"/>
                <a:ea typeface="msgothic" charset="0"/>
                <a:cs typeface="msgothic" charset="0"/>
              </a:rPr>
              <a:t>, </a:t>
            </a:r>
            <a:r>
              <a:rPr lang="en-GB" altLang="en-US" i="1" dirty="0">
                <a:latin typeface="Arial" panose="020B0604020202020204" pitchFamily="34" charset="0"/>
                <a:ea typeface="msgothic" charset="0"/>
                <a:cs typeface="msgothic" charset="0"/>
              </a:rPr>
              <a:t>Y</a:t>
            </a:r>
            <a:r>
              <a:rPr lang="en-GB" altLang="en-US" dirty="0">
                <a:latin typeface="Arial" panose="020B0604020202020204" pitchFamily="34" charset="0"/>
                <a:ea typeface="msgothic" charset="0"/>
                <a:cs typeface="msgothic" charset="0"/>
              </a:rPr>
              <a:t>, </a:t>
            </a:r>
            <a:r>
              <a:rPr lang="en-GB" altLang="en-US" i="1" dirty="0">
                <a:latin typeface="Arial" panose="020B0604020202020204" pitchFamily="34" charset="0"/>
                <a:ea typeface="msgothic" charset="0"/>
                <a:cs typeface="msgothic" charset="0"/>
              </a:rPr>
              <a:t>N</a:t>
            </a:r>
            <a:r>
              <a:rPr lang="en-GB" altLang="en-US" dirty="0">
                <a:latin typeface="Arial" panose="020B0604020202020204" pitchFamily="34" charset="0"/>
                <a:ea typeface="msgothic" charset="0"/>
                <a:cs typeface="msgothic" charset="0"/>
              </a:rPr>
              <a:t>, </a:t>
            </a:r>
            <a:r>
              <a:rPr lang="en-GB" altLang="en-US" i="1" dirty="0">
                <a:latin typeface="Arial" panose="020B0604020202020204" pitchFamily="34" charset="0"/>
                <a:ea typeface="msgothic" charset="0"/>
                <a:cs typeface="msgothic" charset="0"/>
              </a:rPr>
              <a:t>D</a:t>
            </a:r>
            <a:r>
              <a:rPr lang="en-GB" altLang="en-US" dirty="0">
                <a:latin typeface="Arial" panose="020B0604020202020204" pitchFamily="34" charset="0"/>
                <a:ea typeface="msgothic" charset="0"/>
                <a:cs typeface="msgothic" charset="0"/>
              </a:rPr>
              <a:t>, and </a:t>
            </a:r>
            <a:r>
              <a:rPr lang="en-GB" altLang="en-US" i="1" dirty="0">
                <a:latin typeface="Arial" panose="020B0604020202020204" pitchFamily="34" charset="0"/>
                <a:ea typeface="msgothic" charset="0"/>
                <a:cs typeface="msgothic" charset="0"/>
              </a:rPr>
              <a:t>S</a:t>
            </a:r>
            <a:r>
              <a:rPr lang="en-GB" altLang="en-US" dirty="0">
                <a:latin typeface="Arial" panose="020B0604020202020204" pitchFamily="34" charset="0"/>
                <a:ea typeface="msgothic" charset="0"/>
                <a:cs typeface="msgothic" charset="0"/>
              </a:rPr>
              <a:t>) represent populations (Africa, Europe, Neanderthal, Denisovan, and </a:t>
            </a:r>
            <a:r>
              <a:rPr lang="en-GB" altLang="en-US" dirty="0" err="1">
                <a:latin typeface="Arial" panose="020B0604020202020204" pitchFamily="34" charset="0"/>
                <a:ea typeface="msgothic" charset="0"/>
                <a:cs typeface="msgothic" charset="0"/>
              </a:rPr>
              <a:t>superarchaic</a:t>
            </a:r>
            <a:r>
              <a:rPr lang="en-GB" altLang="en-US" dirty="0">
                <a:latin typeface="Arial" panose="020B0604020202020204" pitchFamily="34" charset="0"/>
                <a:ea typeface="msgothic" charset="0"/>
                <a:cs typeface="msgothic" charset="0"/>
              </a:rPr>
              <a:t>). Greek letters label episodes of admixture. </a:t>
            </a:r>
            <a:r>
              <a:rPr lang="en-GB" altLang="en-US" i="1" dirty="0">
                <a:latin typeface="Arial" panose="020B0604020202020204" pitchFamily="34" charset="0"/>
                <a:ea typeface="msgothic" charset="0"/>
                <a:cs typeface="msgothic" charset="0"/>
              </a:rPr>
              <a:t>d</a:t>
            </a:r>
            <a:r>
              <a:rPr lang="en-GB" altLang="en-US" dirty="0">
                <a:latin typeface="Arial" panose="020B0604020202020204" pitchFamily="34" charset="0"/>
                <a:ea typeface="msgothic" charset="0"/>
                <a:cs typeface="msgothic" charset="0"/>
              </a:rPr>
              <a:t> and </a:t>
            </a:r>
            <a:r>
              <a:rPr lang="en-GB" altLang="en-US" i="1" dirty="0" err="1">
                <a:latin typeface="Arial" panose="020B0604020202020204" pitchFamily="34" charset="0"/>
                <a:ea typeface="msgothic" charset="0"/>
                <a:cs typeface="msgothic" charset="0"/>
              </a:rPr>
              <a:t>xyn</a:t>
            </a:r>
            <a:r>
              <a:rPr lang="en-GB" altLang="en-US" dirty="0">
                <a:latin typeface="Arial" panose="020B0604020202020204" pitchFamily="34" charset="0"/>
                <a:ea typeface="msgothic" charset="0"/>
                <a:cs typeface="msgothic" charset="0"/>
              </a:rPr>
              <a:t> illustrate two nucleotide site patterns, in which 0 and 1 represent the ancestral and derived alleles. A mutation on the red branch would generate site pattern </a:t>
            </a:r>
            <a:r>
              <a:rPr lang="en-GB" altLang="en-US" i="1" dirty="0">
                <a:latin typeface="Arial" panose="020B0604020202020204" pitchFamily="34" charset="0"/>
                <a:ea typeface="msgothic" charset="0"/>
                <a:cs typeface="msgothic" charset="0"/>
              </a:rPr>
              <a:t>d</a:t>
            </a:r>
            <a:r>
              <a:rPr lang="en-GB" altLang="en-US" dirty="0">
                <a:latin typeface="Arial" panose="020B0604020202020204" pitchFamily="34" charset="0"/>
                <a:ea typeface="msgothic" charset="0"/>
                <a:cs typeface="msgothic" charset="0"/>
              </a:rPr>
              <a:t>. One on the blue branch would generate </a:t>
            </a:r>
            <a:r>
              <a:rPr lang="en-GB" altLang="en-US" i="1" dirty="0" err="1">
                <a:latin typeface="Arial" panose="020B0604020202020204" pitchFamily="34" charset="0"/>
                <a:ea typeface="msgothic" charset="0"/>
                <a:cs typeface="msgothic" charset="0"/>
              </a:rPr>
              <a:t>xyn</a:t>
            </a:r>
            <a:r>
              <a:rPr lang="en-GB" altLang="en-US" dirty="0">
                <a:latin typeface="Arial" panose="020B0604020202020204" pitchFamily="34" charset="0"/>
                <a:ea typeface="msgothic" charset="0"/>
                <a:cs typeface="msgothic" charset="0"/>
              </a:rPr>
              <a:t>. For simplicity, this figure refers to Neanderthals with a single letter. Elsewhere, we use two letters to distinguish between the Altai and </a:t>
            </a:r>
            <a:r>
              <a:rPr lang="en-GB" altLang="en-US" dirty="0" err="1">
                <a:latin typeface="Arial" panose="020B0604020202020204" pitchFamily="34" charset="0"/>
                <a:ea typeface="msgothic" charset="0"/>
                <a:cs typeface="msgothic" charset="0"/>
              </a:rPr>
              <a:t>Vindija</a:t>
            </a:r>
            <a:r>
              <a:rPr lang="en-GB" altLang="en-US" dirty="0">
                <a:latin typeface="Arial" panose="020B0604020202020204" pitchFamily="34" charset="0"/>
                <a:ea typeface="msgothic" charset="0"/>
                <a:cs typeface="msgothic" charset="0"/>
              </a:rPr>
              <a:t> Neanderthals.</a:t>
            </a:r>
          </a:p>
        </p:txBody>
      </p:sp>
    </p:spTree>
    <p:extLst>
      <p:ext uri="{BB962C8B-B14F-4D97-AF65-F5344CB8AC3E}">
        <p14:creationId xmlns:p14="http://schemas.microsoft.com/office/powerpoint/2010/main" val="21655217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7EF48A4-9AB5-CD46-99D2-4B360B1310F0}"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702497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3946B30-2C95-454A-A1B3-2796883DF575}"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12455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4012C3F-472C-D64B-85AC-7D57BC478F59}"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09234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B39D8C8-387B-B345-849D-CABD268718F8}"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69780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796E21C-7233-0042-B9F1-1FDF573F194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An inspection of the genetic code table suggests most changes at the first position are nonsynonymous, all changes at the second codon position are nonsynonymous and only some changes at the third position are synonymous. As a result we do not expect to see equal proportions of synonymous and nonsynonymous mutations  even if there is no selection at protein level. Indeed, if mutations from any one nucleotide  to any other  occur at the same rate , we expect 25.5% of mutations to be synonymous and 74.5% mutations to be nonsynonymous.</a:t>
            </a:r>
          </a:p>
        </p:txBody>
      </p:sp>
    </p:spTree>
    <p:extLst>
      <p:ext uri="{BB962C8B-B14F-4D97-AF65-F5344CB8AC3E}">
        <p14:creationId xmlns:p14="http://schemas.microsoft.com/office/powerpoint/2010/main" val="617319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650A521-6EB2-864F-86CF-D8804044D375}"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99209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CA2B9E1-78A5-FE4C-AF67-F5518A153D85}"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39330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Slide Image Placeholder 1"/>
          <p:cNvSpPr>
            <a:spLocks noGrp="1" noRot="1" noChangeAspect="1"/>
          </p:cNvSpPr>
          <p:nvPr>
            <p:ph type="sldImg"/>
          </p:nvPr>
        </p:nvSpPr>
        <p:spPr>
          <a:ln/>
        </p:spPr>
      </p:sp>
      <p:sp>
        <p:nvSpPr>
          <p:cNvPr id="28774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The synonymous and non-synonymous rates  dN and dS are defined as the numbers of synonymous and nonsynonymous substitutions per site. The ratio of the two rates omega=dN/dS  then measures selective pressure at the protein level. If selection level has no effect on fitness, nonsynonymous mutations will be fixed at the same rate as synonymous mutations  so that dN=dS and omega=1. If nonsynonymous mutations are deleterious  purifying selection will reduce their fixation rate  so that dN&lt;dS and omega&lt;1. If nonsynonymous mutations are favored by Darwinian selection, they will be fixed  at a higher rate than synonymous mutations resulting in dN&gt;dS and omega&gt;1.</a:t>
            </a:r>
          </a:p>
        </p:txBody>
      </p:sp>
      <p:sp>
        <p:nvSpPr>
          <p:cNvPr id="28774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A765215-3514-2D45-AD4D-AF6A981AE6C5}" type="slidenum">
              <a:rPr kumimoji="0" lang="de-DE"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747507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5372FE19-51D5-2444-A02A-6942122D4986}"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DE85F1D5-84F9-3041-BD48-82AB7ADF07B7}" type="slidenum">
              <a:rPr lang="en-US" altLang="en-US"/>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AB84EC35-BDA5-8E48-896F-1903B9DB88A2}" type="slidenum">
              <a:rPr lang="en-US" altLang="en-US"/>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5840" y="2414482"/>
            <a:ext cx="11399520" cy="1666028"/>
          </a:xfrm>
        </p:spPr>
        <p:txBody>
          <a:bodyPr/>
          <a:lstStyle/>
          <a:p>
            <a:r>
              <a:rPr lang="en-US"/>
              <a:t>Click to edit Master title style</a:t>
            </a:r>
          </a:p>
        </p:txBody>
      </p:sp>
      <p:sp>
        <p:nvSpPr>
          <p:cNvPr id="3" name="Subtitle 2"/>
          <p:cNvSpPr>
            <a:spLocks noGrp="1"/>
          </p:cNvSpPr>
          <p:nvPr>
            <p:ph type="subTitle" idx="1"/>
          </p:nvPr>
        </p:nvSpPr>
        <p:spPr>
          <a:xfrm>
            <a:off x="2011680" y="4404360"/>
            <a:ext cx="9387840" cy="1986280"/>
          </a:xfrm>
        </p:spPr>
        <p:txBody>
          <a:bodyPr/>
          <a:lstStyle>
            <a:lvl1pPr marL="0" indent="0" algn="ctr">
              <a:buNone/>
              <a:defRPr/>
            </a:lvl1pPr>
            <a:lvl2pPr marL="509412" indent="0" algn="ctr">
              <a:buNone/>
              <a:defRPr/>
            </a:lvl2pPr>
            <a:lvl3pPr marL="1018824" indent="0" algn="ctr">
              <a:buNone/>
              <a:defRPr/>
            </a:lvl3pPr>
            <a:lvl4pPr marL="1528237" indent="0" algn="ctr">
              <a:buNone/>
              <a:defRPr/>
            </a:lvl4pPr>
            <a:lvl5pPr marL="2037649" indent="0" algn="ctr">
              <a:buNone/>
              <a:defRPr/>
            </a:lvl5pPr>
            <a:lvl6pPr marL="2547061" indent="0" algn="ctr">
              <a:buNone/>
              <a:defRPr/>
            </a:lvl6pPr>
            <a:lvl7pPr marL="3056473" indent="0" algn="ctr">
              <a:buNone/>
              <a:defRPr/>
            </a:lvl7pPr>
            <a:lvl8pPr marL="3565886" indent="0" algn="ctr">
              <a:buNone/>
              <a:defRPr/>
            </a:lvl8pPr>
            <a:lvl9pPr marL="407529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C3092D17-2D71-3644-ABFE-678A24048096}" type="slidenum">
              <a:rPr lang="en-US" altLang="en-US"/>
              <a:pPr/>
              <a:t>‹#›</a:t>
            </a:fld>
            <a:endParaRPr lang="en-US" altLang="en-US"/>
          </a:p>
        </p:txBody>
      </p:sp>
    </p:spTree>
    <p:extLst>
      <p:ext uri="{BB962C8B-B14F-4D97-AF65-F5344CB8AC3E}">
        <p14:creationId xmlns:p14="http://schemas.microsoft.com/office/powerpoint/2010/main" val="1087546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BA5955A5-42C7-CA47-8304-9DD9DB5DF641}" type="slidenum">
              <a:rPr lang="en-US" altLang="en-US"/>
              <a:pPr/>
              <a:t>‹#›</a:t>
            </a:fld>
            <a:endParaRPr lang="en-US" altLang="en-US"/>
          </a:p>
        </p:txBody>
      </p:sp>
    </p:spTree>
    <p:extLst>
      <p:ext uri="{BB962C8B-B14F-4D97-AF65-F5344CB8AC3E}">
        <p14:creationId xmlns:p14="http://schemas.microsoft.com/office/powerpoint/2010/main" val="9405489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59392" y="4994488"/>
            <a:ext cx="11399520" cy="1543685"/>
          </a:xfrm>
        </p:spPr>
        <p:txBody>
          <a:bodyPr anchor="t"/>
          <a:lstStyle>
            <a:lvl1pPr algn="l">
              <a:defRPr sz="4500" b="1" cap="all"/>
            </a:lvl1pPr>
          </a:lstStyle>
          <a:p>
            <a:r>
              <a:rPr lang="en-US"/>
              <a:t>Click to edit Master title style</a:t>
            </a:r>
          </a:p>
        </p:txBody>
      </p:sp>
      <p:sp>
        <p:nvSpPr>
          <p:cNvPr id="3" name="Text Placeholder 2"/>
          <p:cNvSpPr>
            <a:spLocks noGrp="1"/>
          </p:cNvSpPr>
          <p:nvPr>
            <p:ph type="body" idx="1"/>
          </p:nvPr>
        </p:nvSpPr>
        <p:spPr>
          <a:xfrm>
            <a:off x="1059392" y="3294275"/>
            <a:ext cx="11399520" cy="1700212"/>
          </a:xfrm>
        </p:spPr>
        <p:txBody>
          <a:bodyPr anchor="b"/>
          <a:lstStyle>
            <a:lvl1pPr marL="0" indent="0">
              <a:buNone/>
              <a:defRPr sz="2200"/>
            </a:lvl1pPr>
            <a:lvl2pPr marL="509412" indent="0">
              <a:buNone/>
              <a:defRPr sz="2000"/>
            </a:lvl2pPr>
            <a:lvl3pPr marL="1018824" indent="0">
              <a:buNone/>
              <a:defRPr sz="1800"/>
            </a:lvl3pPr>
            <a:lvl4pPr marL="1528237" indent="0">
              <a:buNone/>
              <a:defRPr sz="1600"/>
            </a:lvl4pPr>
            <a:lvl5pPr marL="2037649" indent="0">
              <a:buNone/>
              <a:defRPr sz="1600"/>
            </a:lvl5pPr>
            <a:lvl6pPr marL="2547061" indent="0">
              <a:buNone/>
              <a:defRPr sz="1600"/>
            </a:lvl6pPr>
            <a:lvl7pPr marL="3056473" indent="0">
              <a:buNone/>
              <a:defRPr sz="1600"/>
            </a:lvl7pPr>
            <a:lvl8pPr marL="3565886" indent="0">
              <a:buNone/>
              <a:defRPr sz="1600"/>
            </a:lvl8pPr>
            <a:lvl9pPr marL="4075298"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9A7DEA69-4368-0A4A-987C-B42299988817}" type="slidenum">
              <a:rPr lang="en-US" altLang="en-US"/>
              <a:pPr/>
              <a:t>‹#›</a:t>
            </a:fld>
            <a:endParaRPr lang="en-US" altLang="en-US"/>
          </a:p>
        </p:txBody>
      </p:sp>
    </p:spTree>
    <p:extLst>
      <p:ext uri="{BB962C8B-B14F-4D97-AF65-F5344CB8AC3E}">
        <p14:creationId xmlns:p14="http://schemas.microsoft.com/office/powerpoint/2010/main" val="1648907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05840" y="2245360"/>
            <a:ext cx="5588000" cy="466344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17360" y="2245360"/>
            <a:ext cx="5588000" cy="466344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BE922062-5EBC-7749-8318-1E49B4870613}" type="slidenum">
              <a:rPr lang="en-US" altLang="en-US"/>
              <a:pPr/>
              <a:t>‹#›</a:t>
            </a:fld>
            <a:endParaRPr lang="en-US" altLang="en-US"/>
          </a:p>
        </p:txBody>
      </p:sp>
    </p:spTree>
    <p:extLst>
      <p:ext uri="{BB962C8B-B14F-4D97-AF65-F5344CB8AC3E}">
        <p14:creationId xmlns:p14="http://schemas.microsoft.com/office/powerpoint/2010/main" val="478799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0560" y="311256"/>
            <a:ext cx="12070080" cy="1295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0561" y="1739795"/>
            <a:ext cx="5925609"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a:t>Click to edit Master text styles</a:t>
            </a:r>
          </a:p>
        </p:txBody>
      </p:sp>
      <p:sp>
        <p:nvSpPr>
          <p:cNvPr id="4" name="Content Placeholder 3"/>
          <p:cNvSpPr>
            <a:spLocks noGrp="1"/>
          </p:cNvSpPr>
          <p:nvPr>
            <p:ph sz="half" idx="2"/>
          </p:nvPr>
        </p:nvSpPr>
        <p:spPr>
          <a:xfrm>
            <a:off x="670561" y="2464859"/>
            <a:ext cx="5925609"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12705" y="1739795"/>
            <a:ext cx="5927937"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a:t>Click to edit Master text styles</a:t>
            </a:r>
          </a:p>
        </p:txBody>
      </p:sp>
      <p:sp>
        <p:nvSpPr>
          <p:cNvPr id="6" name="Content Placeholder 5"/>
          <p:cNvSpPr>
            <a:spLocks noGrp="1"/>
          </p:cNvSpPr>
          <p:nvPr>
            <p:ph sz="quarter" idx="4"/>
          </p:nvPr>
        </p:nvSpPr>
        <p:spPr>
          <a:xfrm>
            <a:off x="6812705" y="2464859"/>
            <a:ext cx="592793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fld id="{30E1869A-D769-BC4A-978F-4FF88E1E51C3}" type="slidenum">
              <a:rPr lang="en-US" altLang="en-US"/>
              <a:pPr/>
              <a:t>‹#›</a:t>
            </a:fld>
            <a:endParaRPr lang="en-US" altLang="en-US"/>
          </a:p>
        </p:txBody>
      </p:sp>
    </p:spTree>
    <p:extLst>
      <p:ext uri="{BB962C8B-B14F-4D97-AF65-F5344CB8AC3E}">
        <p14:creationId xmlns:p14="http://schemas.microsoft.com/office/powerpoint/2010/main" val="20785061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fld id="{1D6C89BF-B50F-E945-A957-52B4F6AB68F1}" type="slidenum">
              <a:rPr lang="en-US" altLang="en-US"/>
              <a:pPr/>
              <a:t>‹#›</a:t>
            </a:fld>
            <a:endParaRPr lang="en-US" altLang="en-US"/>
          </a:p>
        </p:txBody>
      </p:sp>
    </p:spTree>
    <p:extLst>
      <p:ext uri="{BB962C8B-B14F-4D97-AF65-F5344CB8AC3E}">
        <p14:creationId xmlns:p14="http://schemas.microsoft.com/office/powerpoint/2010/main" val="3761199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fld id="{8E8506B1-A649-C945-B07B-8B2E15C91298}" type="slidenum">
              <a:rPr lang="en-US" altLang="en-US"/>
              <a:pPr/>
              <a:t>‹#›</a:t>
            </a:fld>
            <a:endParaRPr lang="en-US" altLang="en-US"/>
          </a:p>
        </p:txBody>
      </p:sp>
    </p:spTree>
    <p:extLst>
      <p:ext uri="{BB962C8B-B14F-4D97-AF65-F5344CB8AC3E}">
        <p14:creationId xmlns:p14="http://schemas.microsoft.com/office/powerpoint/2010/main" val="22382482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0561" y="309457"/>
            <a:ext cx="4412192" cy="1316990"/>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5243408" y="309457"/>
            <a:ext cx="7497233"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0561" y="1626447"/>
            <a:ext cx="4412192" cy="5316538"/>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E7662F8D-B85E-FF41-B559-3792162511D6}" type="slidenum">
              <a:rPr lang="en-US" altLang="en-US"/>
              <a:pPr/>
              <a:t>‹#›</a:t>
            </a:fld>
            <a:endParaRPr lang="en-US" altLang="en-US"/>
          </a:p>
        </p:txBody>
      </p:sp>
    </p:spTree>
    <p:extLst>
      <p:ext uri="{BB962C8B-B14F-4D97-AF65-F5344CB8AC3E}">
        <p14:creationId xmlns:p14="http://schemas.microsoft.com/office/powerpoint/2010/main" val="3771557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0D0A9A0E-7ED5-A445-88EF-DB6BC39BE1B5}" type="slidenum">
              <a:rPr lang="en-US" altLang="en-US"/>
              <a:pPr/>
              <a:t>‹#›</a:t>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28689" y="5440681"/>
            <a:ext cx="8046720" cy="642303"/>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2628689" y="694478"/>
            <a:ext cx="8046720" cy="4663440"/>
          </a:xfrm>
        </p:spPr>
        <p:txBody>
          <a:bodyPr/>
          <a:lstStyle>
            <a:lvl1pPr marL="0" indent="0">
              <a:buNone/>
              <a:defRPr sz="3600"/>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pPr lvl="0"/>
            <a:endParaRPr lang="en-US" noProof="0"/>
          </a:p>
        </p:txBody>
      </p:sp>
      <p:sp>
        <p:nvSpPr>
          <p:cNvPr id="4" name="Text Placeholder 3"/>
          <p:cNvSpPr>
            <a:spLocks noGrp="1"/>
          </p:cNvSpPr>
          <p:nvPr>
            <p:ph type="body" sz="half" idx="2"/>
          </p:nvPr>
        </p:nvSpPr>
        <p:spPr>
          <a:xfrm>
            <a:off x="2628689" y="6082984"/>
            <a:ext cx="8046720" cy="912177"/>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F6D6CFFF-6439-0C45-8013-74B768B5CE28}" type="slidenum">
              <a:rPr lang="en-US" altLang="en-US"/>
              <a:pPr/>
              <a:t>‹#›</a:t>
            </a:fld>
            <a:endParaRPr lang="en-US" altLang="en-US"/>
          </a:p>
        </p:txBody>
      </p:sp>
    </p:spTree>
    <p:extLst>
      <p:ext uri="{BB962C8B-B14F-4D97-AF65-F5344CB8AC3E}">
        <p14:creationId xmlns:p14="http://schemas.microsoft.com/office/powerpoint/2010/main" val="24262053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2BD9F87C-461E-E24E-AB05-3C776EA362B2}" type="slidenum">
              <a:rPr lang="en-US" altLang="en-US"/>
              <a:pPr/>
              <a:t>‹#›</a:t>
            </a:fld>
            <a:endParaRPr lang="en-US" altLang="en-US"/>
          </a:p>
        </p:txBody>
      </p:sp>
    </p:spTree>
    <p:extLst>
      <p:ext uri="{BB962C8B-B14F-4D97-AF65-F5344CB8AC3E}">
        <p14:creationId xmlns:p14="http://schemas.microsoft.com/office/powerpoint/2010/main" val="26456825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55480" y="690880"/>
            <a:ext cx="2849880" cy="62179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05840" y="690880"/>
            <a:ext cx="8326120" cy="62179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107181BB-C4EB-EB4A-AD94-E2BB21D334DB}" type="slidenum">
              <a:rPr lang="en-US" altLang="en-US"/>
              <a:pPr/>
              <a:t>‹#›</a:t>
            </a:fld>
            <a:endParaRPr lang="en-US" altLang="en-US"/>
          </a:p>
        </p:txBody>
      </p:sp>
    </p:spTree>
    <p:extLst>
      <p:ext uri="{BB962C8B-B14F-4D97-AF65-F5344CB8AC3E}">
        <p14:creationId xmlns:p14="http://schemas.microsoft.com/office/powerpoint/2010/main" val="7996125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880" indent="0" algn="ctr">
              <a:buNone/>
              <a:defRPr>
                <a:solidFill>
                  <a:schemeClr val="tx1">
                    <a:tint val="75000"/>
                  </a:schemeClr>
                </a:solidFill>
              </a:defRPr>
            </a:lvl2pPr>
            <a:lvl3pPr marL="913758" indent="0" algn="ctr">
              <a:buNone/>
              <a:defRPr>
                <a:solidFill>
                  <a:schemeClr val="tx1">
                    <a:tint val="75000"/>
                  </a:schemeClr>
                </a:solidFill>
              </a:defRPr>
            </a:lvl3pPr>
            <a:lvl4pPr marL="1370639" indent="0" algn="ctr">
              <a:buNone/>
              <a:defRPr>
                <a:solidFill>
                  <a:schemeClr val="tx1">
                    <a:tint val="75000"/>
                  </a:schemeClr>
                </a:solidFill>
              </a:defRPr>
            </a:lvl4pPr>
            <a:lvl5pPr marL="1827517" indent="0" algn="ctr">
              <a:buNone/>
              <a:defRPr>
                <a:solidFill>
                  <a:schemeClr val="tx1">
                    <a:tint val="75000"/>
                  </a:schemeClr>
                </a:solidFill>
              </a:defRPr>
            </a:lvl5pPr>
            <a:lvl6pPr marL="2284398" indent="0" algn="ctr">
              <a:buNone/>
              <a:defRPr>
                <a:solidFill>
                  <a:schemeClr val="tx1">
                    <a:tint val="75000"/>
                  </a:schemeClr>
                </a:solidFill>
              </a:defRPr>
            </a:lvl6pPr>
            <a:lvl7pPr marL="2741275" indent="0" algn="ctr">
              <a:buNone/>
              <a:defRPr>
                <a:solidFill>
                  <a:schemeClr val="tx1">
                    <a:tint val="75000"/>
                  </a:schemeClr>
                </a:solidFill>
              </a:defRPr>
            </a:lvl7pPr>
            <a:lvl8pPr marL="3198156" indent="0" algn="ctr">
              <a:buNone/>
              <a:defRPr>
                <a:solidFill>
                  <a:schemeClr val="tx1">
                    <a:tint val="75000"/>
                  </a:schemeClr>
                </a:solidFill>
              </a:defRPr>
            </a:lvl8pPr>
            <a:lvl9pPr marL="365503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139DC0D-69D1-C144-A076-69A498B9C268}" type="slidenum">
              <a:rPr lang="en-US" altLang="en-US"/>
              <a:pPr/>
              <a:t>‹#›</a:t>
            </a:fld>
            <a:endParaRPr lang="en-US" altLang="en-US"/>
          </a:p>
        </p:txBody>
      </p:sp>
    </p:spTree>
    <p:extLst>
      <p:ext uri="{BB962C8B-B14F-4D97-AF65-F5344CB8AC3E}">
        <p14:creationId xmlns:p14="http://schemas.microsoft.com/office/powerpoint/2010/main" val="11235868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0A3208E-0A4F-4B4D-99FE-8C33F282CEC4}" type="slidenum">
              <a:rPr lang="en-US" altLang="en-US"/>
              <a:pPr/>
              <a:t>‹#›</a:t>
            </a:fld>
            <a:endParaRPr lang="en-US" altLang="en-US"/>
          </a:p>
        </p:txBody>
      </p:sp>
    </p:spTree>
    <p:extLst>
      <p:ext uri="{BB962C8B-B14F-4D97-AF65-F5344CB8AC3E}">
        <p14:creationId xmlns:p14="http://schemas.microsoft.com/office/powerpoint/2010/main" val="3408114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880" indent="0">
              <a:buNone/>
              <a:defRPr sz="1800">
                <a:solidFill>
                  <a:schemeClr val="tx1">
                    <a:tint val="75000"/>
                  </a:schemeClr>
                </a:solidFill>
              </a:defRPr>
            </a:lvl2pPr>
            <a:lvl3pPr marL="913758" indent="0">
              <a:buNone/>
              <a:defRPr sz="1600">
                <a:solidFill>
                  <a:schemeClr val="tx1">
                    <a:tint val="75000"/>
                  </a:schemeClr>
                </a:solidFill>
              </a:defRPr>
            </a:lvl3pPr>
            <a:lvl4pPr marL="1370639" indent="0">
              <a:buNone/>
              <a:defRPr sz="1400">
                <a:solidFill>
                  <a:schemeClr val="tx1">
                    <a:tint val="75000"/>
                  </a:schemeClr>
                </a:solidFill>
              </a:defRPr>
            </a:lvl4pPr>
            <a:lvl5pPr marL="1827517" indent="0">
              <a:buNone/>
              <a:defRPr sz="1400">
                <a:solidFill>
                  <a:schemeClr val="tx1">
                    <a:tint val="75000"/>
                  </a:schemeClr>
                </a:solidFill>
              </a:defRPr>
            </a:lvl5pPr>
            <a:lvl6pPr marL="2284398" indent="0">
              <a:buNone/>
              <a:defRPr sz="1400">
                <a:solidFill>
                  <a:schemeClr val="tx1">
                    <a:tint val="75000"/>
                  </a:schemeClr>
                </a:solidFill>
              </a:defRPr>
            </a:lvl6pPr>
            <a:lvl7pPr marL="2741275" indent="0">
              <a:buNone/>
              <a:defRPr sz="1400">
                <a:solidFill>
                  <a:schemeClr val="tx1">
                    <a:tint val="75000"/>
                  </a:schemeClr>
                </a:solidFill>
              </a:defRPr>
            </a:lvl7pPr>
            <a:lvl8pPr marL="3198156" indent="0">
              <a:buNone/>
              <a:defRPr sz="1400">
                <a:solidFill>
                  <a:schemeClr val="tx1">
                    <a:tint val="75000"/>
                  </a:schemeClr>
                </a:solidFill>
              </a:defRPr>
            </a:lvl8pPr>
            <a:lvl9pPr marL="365503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9FE41A1-1FA5-E24D-98AA-98D7612291CF}" type="slidenum">
              <a:rPr lang="en-US" altLang="en-US"/>
              <a:pPr/>
              <a:t>‹#›</a:t>
            </a:fld>
            <a:endParaRPr lang="en-US" altLang="en-US"/>
          </a:p>
        </p:txBody>
      </p:sp>
    </p:spTree>
    <p:extLst>
      <p:ext uri="{BB962C8B-B14F-4D97-AF65-F5344CB8AC3E}">
        <p14:creationId xmlns:p14="http://schemas.microsoft.com/office/powerpoint/2010/main" val="33030555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24AB7038-CFEB-0A40-83E0-75ADBF3521DD}" type="slidenum">
              <a:rPr lang="en-US" altLang="en-US"/>
              <a:pPr/>
              <a:t>‹#›</a:t>
            </a:fld>
            <a:endParaRPr lang="en-US" altLang="en-US"/>
          </a:p>
        </p:txBody>
      </p:sp>
    </p:spTree>
    <p:extLst>
      <p:ext uri="{BB962C8B-B14F-4D97-AF65-F5344CB8AC3E}">
        <p14:creationId xmlns:p14="http://schemas.microsoft.com/office/powerpoint/2010/main" val="41534574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6" y="1535113"/>
            <a:ext cx="5389033"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B1FEE33E-2BD0-9448-B590-29A5EA0B1B7F}" type="slidenum">
              <a:rPr lang="en-US" altLang="en-US"/>
              <a:pPr/>
              <a:t>‹#›</a:t>
            </a:fld>
            <a:endParaRPr lang="en-US" altLang="en-US"/>
          </a:p>
        </p:txBody>
      </p:sp>
    </p:spTree>
    <p:extLst>
      <p:ext uri="{BB962C8B-B14F-4D97-AF65-F5344CB8AC3E}">
        <p14:creationId xmlns:p14="http://schemas.microsoft.com/office/powerpoint/2010/main" val="20219955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7C2719A1-48D6-5745-B6C0-2F36F459DF13}" type="slidenum">
              <a:rPr lang="en-US" altLang="en-US"/>
              <a:pPr/>
              <a:t>‹#›</a:t>
            </a:fld>
            <a:endParaRPr lang="en-US" altLang="en-US"/>
          </a:p>
        </p:txBody>
      </p:sp>
    </p:spTree>
    <p:extLst>
      <p:ext uri="{BB962C8B-B14F-4D97-AF65-F5344CB8AC3E}">
        <p14:creationId xmlns:p14="http://schemas.microsoft.com/office/powerpoint/2010/main" val="14304528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753A1FD0-9659-BE45-AC7B-A4E857897C9E}" type="slidenum">
              <a:rPr lang="en-US" altLang="en-US"/>
              <a:pPr/>
              <a:t>‹#›</a:t>
            </a:fld>
            <a:endParaRPr lang="en-US" altLang="en-US"/>
          </a:p>
        </p:txBody>
      </p:sp>
    </p:spTree>
    <p:extLst>
      <p:ext uri="{BB962C8B-B14F-4D97-AF65-F5344CB8AC3E}">
        <p14:creationId xmlns:p14="http://schemas.microsoft.com/office/powerpoint/2010/main" val="3850896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3639291A-7C9C-8B45-AB95-92342BDB7A00}" type="slidenum">
              <a:rPr lang="en-US" altLang="en-US"/>
              <a:pPr/>
              <a:t>‹#›</a:t>
            </a:fld>
            <a:endParaRPr lang="en-US"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1"/>
            <a:ext cx="4011084"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3008A042-08A1-284F-884A-8CC4C896773A}" type="slidenum">
              <a:rPr lang="en-US" altLang="en-US"/>
              <a:pPr/>
              <a:t>‹#›</a:t>
            </a:fld>
            <a:endParaRPr lang="en-US" altLang="en-US"/>
          </a:p>
        </p:txBody>
      </p:sp>
    </p:spTree>
    <p:extLst>
      <p:ext uri="{BB962C8B-B14F-4D97-AF65-F5344CB8AC3E}">
        <p14:creationId xmlns:p14="http://schemas.microsoft.com/office/powerpoint/2010/main" val="24061010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BF7786BB-2064-2843-9AD6-3242D80CD48E}" type="slidenum">
              <a:rPr lang="en-US" altLang="en-US"/>
              <a:pPr/>
              <a:t>‹#›</a:t>
            </a:fld>
            <a:endParaRPr lang="en-US" altLang="en-US"/>
          </a:p>
        </p:txBody>
      </p:sp>
    </p:spTree>
    <p:extLst>
      <p:ext uri="{BB962C8B-B14F-4D97-AF65-F5344CB8AC3E}">
        <p14:creationId xmlns:p14="http://schemas.microsoft.com/office/powerpoint/2010/main" val="1739128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DB26B43-A726-8D44-B38A-8FF7F1D7B6B7}" type="slidenum">
              <a:rPr lang="en-US" altLang="en-US"/>
              <a:pPr/>
              <a:t>‹#›</a:t>
            </a:fld>
            <a:endParaRPr lang="en-US" altLang="en-US"/>
          </a:p>
        </p:txBody>
      </p:sp>
    </p:spTree>
    <p:extLst>
      <p:ext uri="{BB962C8B-B14F-4D97-AF65-F5344CB8AC3E}">
        <p14:creationId xmlns:p14="http://schemas.microsoft.com/office/powerpoint/2010/main" val="10825236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BD6A6F8-BB81-8A44-9F79-473CA16EDAB7}" type="slidenum">
              <a:rPr lang="en-US" altLang="en-US"/>
              <a:pPr/>
              <a:t>‹#›</a:t>
            </a:fld>
            <a:endParaRPr lang="en-US" altLang="en-US"/>
          </a:p>
        </p:txBody>
      </p:sp>
    </p:spTree>
    <p:extLst>
      <p:ext uri="{BB962C8B-B14F-4D97-AF65-F5344CB8AC3E}">
        <p14:creationId xmlns:p14="http://schemas.microsoft.com/office/powerpoint/2010/main" val="925250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fld id="{B1BDA691-1D67-B346-A274-561D6ED9FC45}" type="slidenum">
              <a:rPr lang="en-US" altLang="en-US"/>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6" y="1535113"/>
            <a:ext cx="5389033"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fld id="{678A5CA9-EFFF-154E-BC2F-8C86C78FF041}" type="slidenum">
              <a:rPr lang="en-US" altLang="en-US"/>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fld id="{39C667E7-1BF9-624F-B8F7-6BF9657C89DF}" type="slidenum">
              <a:rPr lang="en-US" altLang="en-US"/>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fld id="{443602AD-BBD9-EE43-8CFD-D3B852FB3C63}" type="slidenum">
              <a:rPr lang="en-US" altLang="en-US"/>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1"/>
            <a:ext cx="4011084"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fld id="{5EBFFAC1-FB4C-6B48-BC50-1FFEA7E6FE61}" type="slidenum">
              <a:rPr lang="en-US" altLang="en-US"/>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fld id="{6A9170CE-1317-C441-80D2-974CF21F68D0}" type="slidenum">
              <a:rPr lang="en-US" altLang="en-US"/>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b="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b="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latin typeface="Times New Roman" charset="0"/>
              </a:defRPr>
            </a:lvl1pPr>
          </a:lstStyle>
          <a:p>
            <a:fld id="{57A68C95-D7D6-8C47-B315-75E46AC4C4C8}" type="slidenum">
              <a:rPr lang="en-US" altLang="en-US" smtClean="0">
                <a:ea typeface="ＭＳ Ｐゴシック" charset="-128"/>
                <a:cs typeface=""/>
              </a:rPr>
              <a:pPr/>
              <a:t>‹#›</a:t>
            </a:fld>
            <a:endParaRPr lang="en-US" altLang="en-US">
              <a:ea typeface="ＭＳ Ｐゴシック" charset="-128"/>
              <a:cs typeface=""/>
            </a:endParaRPr>
          </a:p>
        </p:txBody>
      </p:sp>
    </p:spTree>
    <p:extLst>
      <p:ext uri="{BB962C8B-B14F-4D97-AF65-F5344CB8AC3E}">
        <p14:creationId xmlns:p14="http://schemas.microsoft.com/office/powerpoint/2010/main" val="1496573896"/>
      </p:ext>
    </p:extLst>
  </p:cSld>
  <p:clrMap bg1="lt1" tx1="dk1" bg2="lt2" tx2="dk2" accent1="accent1" accent2="accent2" accent3="accent3" accent4="accent4" accent5="accent5" accent6="accent6" hlink="hlink" folHlink="folHlink"/>
  <p:sldLayoutIdLst>
    <p:sldLayoutId id="2147484921" r:id="rId1"/>
    <p:sldLayoutId id="2147484922" r:id="rId2"/>
    <p:sldLayoutId id="2147484923" r:id="rId3"/>
    <p:sldLayoutId id="2147484924" r:id="rId4"/>
    <p:sldLayoutId id="2147484925" r:id="rId5"/>
    <p:sldLayoutId id="2147484926" r:id="rId6"/>
    <p:sldLayoutId id="2147484927" r:id="rId7"/>
    <p:sldLayoutId id="2147484928" r:id="rId8"/>
    <p:sldLayoutId id="2147484929" r:id="rId9"/>
    <p:sldLayoutId id="2147484930" r:id="rId10"/>
    <p:sldLayoutId id="214748493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6880" algn="ctr" rtl="0" fontAlgn="base">
        <a:spcBef>
          <a:spcPct val="0"/>
        </a:spcBef>
        <a:spcAft>
          <a:spcPct val="0"/>
        </a:spcAft>
        <a:defRPr sz="4400">
          <a:solidFill>
            <a:schemeClr val="tx2"/>
          </a:solidFill>
          <a:latin typeface="Times New Roman" charset="0"/>
        </a:defRPr>
      </a:lvl6pPr>
      <a:lvl7pPr marL="913758" algn="ctr" rtl="0" fontAlgn="base">
        <a:spcBef>
          <a:spcPct val="0"/>
        </a:spcBef>
        <a:spcAft>
          <a:spcPct val="0"/>
        </a:spcAft>
        <a:defRPr sz="4400">
          <a:solidFill>
            <a:schemeClr val="tx2"/>
          </a:solidFill>
          <a:latin typeface="Times New Roman" charset="0"/>
        </a:defRPr>
      </a:lvl7pPr>
      <a:lvl8pPr marL="1370639" algn="ctr" rtl="0" fontAlgn="base">
        <a:spcBef>
          <a:spcPct val="0"/>
        </a:spcBef>
        <a:spcAft>
          <a:spcPct val="0"/>
        </a:spcAft>
        <a:defRPr sz="4400">
          <a:solidFill>
            <a:schemeClr val="tx2"/>
          </a:solidFill>
          <a:latin typeface="Times New Roman" charset="0"/>
        </a:defRPr>
      </a:lvl8pPr>
      <a:lvl9pPr marL="1827517" algn="ctr" rtl="0" fontAlgn="base">
        <a:spcBef>
          <a:spcPct val="0"/>
        </a:spcBef>
        <a:spcAft>
          <a:spcPct val="0"/>
        </a:spcAft>
        <a:defRPr sz="4400">
          <a:solidFill>
            <a:schemeClr val="tx2"/>
          </a:solidFill>
          <a:latin typeface="Times New Roman" charset="0"/>
        </a:defRPr>
      </a:lvl9pPr>
    </p:titleStyle>
    <p:bodyStyle>
      <a:lvl1pPr marL="339725" indent="-339725"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39775" indent="-282575" algn="l" rtl="0" eaLnBrk="0" fontAlgn="base" hangingPunct="0">
        <a:spcBef>
          <a:spcPct val="20000"/>
        </a:spcBef>
        <a:spcAft>
          <a:spcPct val="0"/>
        </a:spcAft>
        <a:buChar char="–"/>
        <a:defRPr sz="2800">
          <a:solidFill>
            <a:schemeClr val="tx1"/>
          </a:solidFill>
          <a:latin typeface="+mn-lt"/>
          <a:ea typeface="ＭＳ Ｐゴシック" charset="-128"/>
        </a:defRPr>
      </a:lvl2pPr>
      <a:lvl3pPr marL="1139825" indent="-225425" algn="l" rtl="0" eaLnBrk="0" fontAlgn="base" hangingPunct="0">
        <a:spcBef>
          <a:spcPct val="20000"/>
        </a:spcBef>
        <a:spcAft>
          <a:spcPct val="0"/>
        </a:spcAft>
        <a:buChar char="•"/>
        <a:defRPr sz="2400">
          <a:solidFill>
            <a:schemeClr val="tx1"/>
          </a:solidFill>
          <a:latin typeface="+mn-lt"/>
          <a:ea typeface="ＭＳ Ｐゴシック" charset="-128"/>
        </a:defRPr>
      </a:lvl3pPr>
      <a:lvl4pPr marL="1597025" indent="-225425" algn="l" rtl="0" eaLnBrk="0" fontAlgn="base" hangingPunct="0">
        <a:spcBef>
          <a:spcPct val="20000"/>
        </a:spcBef>
        <a:spcAft>
          <a:spcPct val="0"/>
        </a:spcAft>
        <a:buChar char="–"/>
        <a:defRPr sz="2000">
          <a:solidFill>
            <a:schemeClr val="tx1"/>
          </a:solidFill>
          <a:latin typeface="+mn-lt"/>
          <a:ea typeface="ＭＳ Ｐゴシック" charset="-128"/>
        </a:defRPr>
      </a:lvl4pPr>
      <a:lvl5pPr marL="2054225" indent="-225425" algn="l" rtl="0" eaLnBrk="0" fontAlgn="base" hangingPunct="0">
        <a:spcBef>
          <a:spcPct val="20000"/>
        </a:spcBef>
        <a:spcAft>
          <a:spcPct val="0"/>
        </a:spcAft>
        <a:buChar char="»"/>
        <a:defRPr sz="2000">
          <a:solidFill>
            <a:schemeClr val="tx1"/>
          </a:solidFill>
          <a:latin typeface="+mn-lt"/>
          <a:ea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1005418" y="690563"/>
            <a:ext cx="1140036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01882" tIns="50941" rIns="101882" bIns="50941" numCol="1" anchor="ctr" anchorCtr="0" compatLnSpc="1">
            <a:prstTxWarp prst="textNoShape">
              <a:avLst/>
            </a:prstTxWarp>
          </a:bodyPr>
          <a:lstStyle/>
          <a:p>
            <a:pPr lvl="0"/>
            <a:r>
              <a:rPr lang="en-US" altLang="en-US"/>
              <a:t>Click to edit Master title style</a:t>
            </a:r>
          </a:p>
        </p:txBody>
      </p:sp>
      <p:sp>
        <p:nvSpPr>
          <p:cNvPr id="40963" name="Rectangle 3"/>
          <p:cNvSpPr>
            <a:spLocks noGrp="1" noChangeArrowheads="1"/>
          </p:cNvSpPr>
          <p:nvPr>
            <p:ph type="body" idx="1"/>
          </p:nvPr>
        </p:nvSpPr>
        <p:spPr bwMode="auto">
          <a:xfrm>
            <a:off x="1005418" y="2244726"/>
            <a:ext cx="11400367"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01882" tIns="50941" rIns="101882" bIns="5094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1005417" y="7081839"/>
            <a:ext cx="2794000" cy="51752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defRPr sz="1600" b="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4582585" y="7081839"/>
            <a:ext cx="4246033" cy="51752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lgn="ctr">
              <a:defRPr sz="1600" b="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9611784" y="7081839"/>
            <a:ext cx="2794000" cy="51752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lgn="r">
              <a:defRPr sz="1600">
                <a:solidFill>
                  <a:srgbClr val="000000"/>
                </a:solidFill>
                <a:latin typeface="Times New Roman" charset="0"/>
              </a:defRPr>
            </a:lvl1pPr>
          </a:lstStyle>
          <a:p>
            <a:fld id="{773434F3-DE18-BA4B-9094-F5E3E45DB68F}" type="slidenum">
              <a:rPr lang="en-US" altLang="en-US" smtClean="0">
                <a:ea typeface="ＭＳ Ｐゴシック" charset="-128"/>
                <a:cs typeface=""/>
              </a:rPr>
              <a:pPr/>
              <a:t>‹#›</a:t>
            </a:fld>
            <a:endParaRPr lang="en-US" altLang="en-US">
              <a:ea typeface="ＭＳ Ｐゴシック" charset="-128"/>
              <a:cs typeface=""/>
            </a:endParaRPr>
          </a:p>
        </p:txBody>
      </p:sp>
    </p:spTree>
    <p:extLst>
      <p:ext uri="{BB962C8B-B14F-4D97-AF65-F5344CB8AC3E}">
        <p14:creationId xmlns:p14="http://schemas.microsoft.com/office/powerpoint/2010/main" val="1937278238"/>
      </p:ext>
    </p:extLst>
  </p:cSld>
  <p:clrMap bg1="lt1" tx1="dk1" bg2="lt2" tx2="dk2" accent1="accent1" accent2="accent2" accent3="accent3" accent4="accent4" accent5="accent5" accent6="accent6" hlink="hlink" folHlink="folHlink"/>
  <p:sldLayoutIdLst>
    <p:sldLayoutId id="2147484960" r:id="rId1"/>
    <p:sldLayoutId id="2147484961" r:id="rId2"/>
    <p:sldLayoutId id="2147484962" r:id="rId3"/>
    <p:sldLayoutId id="2147484963" r:id="rId4"/>
    <p:sldLayoutId id="2147484964" r:id="rId5"/>
    <p:sldLayoutId id="2147484965" r:id="rId6"/>
    <p:sldLayoutId id="2147484966" r:id="rId7"/>
    <p:sldLayoutId id="2147484967" r:id="rId8"/>
    <p:sldLayoutId id="2147484968" r:id="rId9"/>
    <p:sldLayoutId id="2147484969" r:id="rId10"/>
    <p:sldLayoutId id="2147484970" r:id="rId11"/>
  </p:sldLayoutIdLst>
  <p:txStyles>
    <p:titleStyle>
      <a:lvl1pPr algn="ctr"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5pPr>
      <a:lvl6pPr marL="509412" algn="ctr" rtl="0" fontAlgn="base">
        <a:spcBef>
          <a:spcPct val="0"/>
        </a:spcBef>
        <a:spcAft>
          <a:spcPct val="0"/>
        </a:spcAft>
        <a:defRPr sz="4900">
          <a:solidFill>
            <a:schemeClr val="tx2"/>
          </a:solidFill>
          <a:latin typeface="Times New Roman" charset="0"/>
        </a:defRPr>
      </a:lvl6pPr>
      <a:lvl7pPr marL="1018824" algn="ctr" rtl="0" fontAlgn="base">
        <a:spcBef>
          <a:spcPct val="0"/>
        </a:spcBef>
        <a:spcAft>
          <a:spcPct val="0"/>
        </a:spcAft>
        <a:defRPr sz="4900">
          <a:solidFill>
            <a:schemeClr val="tx2"/>
          </a:solidFill>
          <a:latin typeface="Times New Roman" charset="0"/>
        </a:defRPr>
      </a:lvl7pPr>
      <a:lvl8pPr marL="1528237" algn="ctr" rtl="0" fontAlgn="base">
        <a:spcBef>
          <a:spcPct val="0"/>
        </a:spcBef>
        <a:spcAft>
          <a:spcPct val="0"/>
        </a:spcAft>
        <a:defRPr sz="4900">
          <a:solidFill>
            <a:schemeClr val="tx2"/>
          </a:solidFill>
          <a:latin typeface="Times New Roman" charset="0"/>
        </a:defRPr>
      </a:lvl8pPr>
      <a:lvl9pPr marL="2037649" algn="ctr" rtl="0" fontAlgn="base">
        <a:spcBef>
          <a:spcPct val="0"/>
        </a:spcBef>
        <a:spcAft>
          <a:spcPct val="0"/>
        </a:spcAft>
        <a:defRPr sz="4900">
          <a:solidFill>
            <a:schemeClr val="tx2"/>
          </a:solidFill>
          <a:latin typeface="Times New Roman" charset="0"/>
        </a:defRPr>
      </a:lvl9pPr>
    </p:titleStyle>
    <p:bodyStyle>
      <a:lvl1pPr marL="381000" indent="-381000" algn="l"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7500" algn="l" rtl="0" eaLnBrk="0" fontAlgn="base" hangingPunct="0">
        <a:spcBef>
          <a:spcPct val="20000"/>
        </a:spcBef>
        <a:spcAft>
          <a:spcPct val="0"/>
        </a:spcAft>
        <a:buChar char="–"/>
        <a:defRPr sz="3100">
          <a:solidFill>
            <a:schemeClr val="tx1"/>
          </a:solidFill>
          <a:latin typeface="+mn-lt"/>
          <a:ea typeface="ＭＳ Ｐゴシック" charset="-128"/>
        </a:defRPr>
      </a:lvl2pPr>
      <a:lvl3pPr marL="1273175" indent="-254000" algn="l" rtl="0" eaLnBrk="0" fontAlgn="base" hangingPunct="0">
        <a:spcBef>
          <a:spcPct val="20000"/>
        </a:spcBef>
        <a:spcAft>
          <a:spcPct val="0"/>
        </a:spcAft>
        <a:buChar char="•"/>
        <a:defRPr sz="2700">
          <a:solidFill>
            <a:schemeClr val="tx1"/>
          </a:solidFill>
          <a:latin typeface="+mn-lt"/>
          <a:ea typeface="ＭＳ Ｐゴシック" charset="-128"/>
        </a:defRPr>
      </a:lvl3pPr>
      <a:lvl4pPr marL="1782763" indent="-254000" algn="l" rtl="0" eaLnBrk="0" fontAlgn="base" hangingPunct="0">
        <a:spcBef>
          <a:spcPct val="20000"/>
        </a:spcBef>
        <a:spcAft>
          <a:spcPct val="0"/>
        </a:spcAft>
        <a:buChar char="–"/>
        <a:defRPr sz="2200">
          <a:solidFill>
            <a:schemeClr val="tx1"/>
          </a:solidFill>
          <a:latin typeface="+mn-lt"/>
          <a:ea typeface="ＭＳ Ｐゴシック" charset="-128"/>
        </a:defRPr>
      </a:lvl4pPr>
      <a:lvl5pPr marL="2292350" indent="-254000" algn="l" rtl="0" eaLnBrk="0" fontAlgn="base" hangingPunct="0">
        <a:spcBef>
          <a:spcPct val="20000"/>
        </a:spcBef>
        <a:spcAft>
          <a:spcPct val="0"/>
        </a:spcAft>
        <a:buChar char="»"/>
        <a:defRPr sz="2200">
          <a:solidFill>
            <a:schemeClr val="tx1"/>
          </a:solidFill>
          <a:latin typeface="+mn-lt"/>
          <a:ea typeface="ＭＳ Ｐゴシック" charset="-128"/>
        </a:defRPr>
      </a:lvl5pPr>
      <a:lvl6pPr marL="2801767" indent="-254706" algn="l" rtl="0" fontAlgn="base">
        <a:spcBef>
          <a:spcPct val="20000"/>
        </a:spcBef>
        <a:spcAft>
          <a:spcPct val="0"/>
        </a:spcAft>
        <a:buChar char="»"/>
        <a:defRPr sz="2200">
          <a:solidFill>
            <a:schemeClr val="tx1"/>
          </a:solidFill>
          <a:latin typeface="+mn-lt"/>
          <a:ea typeface="ＭＳ Ｐゴシック" charset="-128"/>
        </a:defRPr>
      </a:lvl6pPr>
      <a:lvl7pPr marL="3311180" indent="-254706" algn="l" rtl="0" fontAlgn="base">
        <a:spcBef>
          <a:spcPct val="20000"/>
        </a:spcBef>
        <a:spcAft>
          <a:spcPct val="0"/>
        </a:spcAft>
        <a:buChar char="»"/>
        <a:defRPr sz="2200">
          <a:solidFill>
            <a:schemeClr val="tx1"/>
          </a:solidFill>
          <a:latin typeface="+mn-lt"/>
          <a:ea typeface="ＭＳ Ｐゴシック" charset="-128"/>
        </a:defRPr>
      </a:lvl7pPr>
      <a:lvl8pPr marL="3820592" indent="-254706" algn="l" rtl="0" fontAlgn="base">
        <a:spcBef>
          <a:spcPct val="20000"/>
        </a:spcBef>
        <a:spcAft>
          <a:spcPct val="0"/>
        </a:spcAft>
        <a:buChar char="»"/>
        <a:defRPr sz="2200">
          <a:solidFill>
            <a:schemeClr val="tx1"/>
          </a:solidFill>
          <a:latin typeface="+mn-lt"/>
          <a:ea typeface="ＭＳ Ｐゴシック" charset="-128"/>
        </a:defRPr>
      </a:lvl8pPr>
      <a:lvl9pPr marL="4330004" indent="-254706" algn="l" rtl="0" fontAlgn="base">
        <a:spcBef>
          <a:spcPct val="20000"/>
        </a:spcBef>
        <a:spcAft>
          <a:spcPct val="0"/>
        </a:spcAft>
        <a:buChar char="»"/>
        <a:defRPr sz="2200">
          <a:solidFill>
            <a:schemeClr val="tx1"/>
          </a:solidFill>
          <a:latin typeface="+mn-lt"/>
          <a:ea typeface="ＭＳ Ｐゴシック" charset="-128"/>
        </a:defRPr>
      </a:lvl9pPr>
    </p:bodyStyle>
    <p:other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US" altLang="en-US"/>
              <a:t>Click to edit Master title style</a:t>
            </a:r>
          </a:p>
        </p:txBody>
      </p:sp>
      <p:sp>
        <p:nvSpPr>
          <p:cNvPr id="2560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376" tIns="45688" rIns="91376" bIns="45688" rtlCol="0" anchor="ctr"/>
          <a:lstStyle>
            <a:lvl1pPr algn="l">
              <a:defRPr sz="1200">
                <a:solidFill>
                  <a:prstClr val="black">
                    <a:tint val="75000"/>
                  </a:prstClr>
                </a:solidFill>
                <a:latin typeface="Arial" pitchFamily="-65"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376" tIns="45688" rIns="91376" bIns="45688" rtlCol="0" anchor="ctr"/>
          <a:lstStyle>
            <a:lvl1pPr algn="ctr">
              <a:defRPr sz="1200">
                <a:solidFill>
                  <a:prstClr val="black">
                    <a:tint val="75000"/>
                  </a:prstClr>
                </a:solidFill>
                <a:latin typeface="Arial" pitchFamily="-65"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376" tIns="45688" rIns="91376" bIns="45688" numCol="1" anchor="ctr" anchorCtr="0" compatLnSpc="1">
            <a:prstTxWarp prst="textNoShape">
              <a:avLst/>
            </a:prstTxWarp>
          </a:bodyPr>
          <a:lstStyle>
            <a:lvl1pPr algn="r">
              <a:defRPr sz="1200">
                <a:solidFill>
                  <a:srgbClr val="898989"/>
                </a:solidFill>
              </a:defRPr>
            </a:lvl1pPr>
          </a:lstStyle>
          <a:p>
            <a:fld id="{883B133E-6AF1-D64B-8FAB-447720FF604D}" type="slidenum">
              <a:rPr lang="en-US" altLang="en-US" smtClean="0">
                <a:ea typeface="ＭＳ Ｐゴシック" charset="-128"/>
                <a:cs typeface=""/>
              </a:rPr>
              <a:pPr/>
              <a:t>‹#›</a:t>
            </a:fld>
            <a:endParaRPr lang="en-US" altLang="en-US">
              <a:ea typeface="ＭＳ Ｐゴシック" charset="-128"/>
              <a:cs typeface=""/>
            </a:endParaRPr>
          </a:p>
        </p:txBody>
      </p:sp>
    </p:spTree>
    <p:extLst>
      <p:ext uri="{BB962C8B-B14F-4D97-AF65-F5344CB8AC3E}">
        <p14:creationId xmlns:p14="http://schemas.microsoft.com/office/powerpoint/2010/main" val="3286915066"/>
      </p:ext>
    </p:extLst>
  </p:cSld>
  <p:clrMap bg1="lt1" tx1="dk1" bg2="lt2" tx2="dk2" accent1="accent1" accent2="accent2" accent3="accent3" accent4="accent4" accent5="accent5" accent6="accent6" hlink="hlink" folHlink="folHlink"/>
  <p:sldLayoutIdLst>
    <p:sldLayoutId id="2147484996" r:id="rId1"/>
    <p:sldLayoutId id="2147484997" r:id="rId2"/>
    <p:sldLayoutId id="2147484998" r:id="rId3"/>
    <p:sldLayoutId id="2147484999" r:id="rId4"/>
    <p:sldLayoutId id="2147485000" r:id="rId5"/>
    <p:sldLayoutId id="2147485001" r:id="rId6"/>
    <p:sldLayoutId id="2147485002" r:id="rId7"/>
    <p:sldLayoutId id="2147485003" r:id="rId8"/>
    <p:sldLayoutId id="2147485004" r:id="rId9"/>
    <p:sldLayoutId id="2147485005" r:id="rId10"/>
    <p:sldLayoutId id="2147485006"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836" indent="-228439" algn="l" defTabSz="456880" rtl="0" eaLnBrk="1" latinLnBrk="0" hangingPunct="1">
        <a:spcBef>
          <a:spcPct val="20000"/>
        </a:spcBef>
        <a:buFont typeface="Arial"/>
        <a:buChar char="•"/>
        <a:defRPr sz="2000" kern="1200">
          <a:solidFill>
            <a:schemeClr val="tx1"/>
          </a:solidFill>
          <a:latin typeface="+mn-lt"/>
          <a:ea typeface="+mn-ea"/>
          <a:cs typeface="+mn-cs"/>
        </a:defRPr>
      </a:lvl6pPr>
      <a:lvl7pPr marL="2969716" indent="-228439" algn="l" defTabSz="456880" rtl="0" eaLnBrk="1" latinLnBrk="0" hangingPunct="1">
        <a:spcBef>
          <a:spcPct val="20000"/>
        </a:spcBef>
        <a:buFont typeface="Arial"/>
        <a:buChar char="•"/>
        <a:defRPr sz="2000" kern="1200">
          <a:solidFill>
            <a:schemeClr val="tx1"/>
          </a:solidFill>
          <a:latin typeface="+mn-lt"/>
          <a:ea typeface="+mn-ea"/>
          <a:cs typeface="+mn-cs"/>
        </a:defRPr>
      </a:lvl7pPr>
      <a:lvl8pPr marL="3426595" indent="-228439" algn="l" defTabSz="456880" rtl="0" eaLnBrk="1" latinLnBrk="0" hangingPunct="1">
        <a:spcBef>
          <a:spcPct val="20000"/>
        </a:spcBef>
        <a:buFont typeface="Arial"/>
        <a:buChar char="•"/>
        <a:defRPr sz="2000" kern="1200">
          <a:solidFill>
            <a:schemeClr val="tx1"/>
          </a:solidFill>
          <a:latin typeface="+mn-lt"/>
          <a:ea typeface="+mn-ea"/>
          <a:cs typeface="+mn-cs"/>
        </a:defRPr>
      </a:lvl8pPr>
      <a:lvl9pPr marL="3883472" indent="-228439" algn="l" defTabSz="45688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hyperlink" Target="http://aix1.uottawa.ca/~xxia/software/software.htm" TargetMode="External"/><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hyperlink" Target="http://online.itp.ucsb.edu/online/infobio01/fitch1/" TargetMode="External"/><Relationship Id="rId2" Type="http://schemas.openxmlformats.org/officeDocument/2006/relationships/notesSlide" Target="../notesSlides/notesSlide15.xml"/><Relationship Id="rId1" Type="http://schemas.openxmlformats.org/officeDocument/2006/relationships/slideLayout" Target="../slideLayouts/slideLayout17.xml"/><Relationship Id="rId5" Type="http://schemas.openxmlformats.org/officeDocument/2006/relationships/hyperlink" Target="http://web.uconn.edu/gogarten/bioinf/flu_data.paup" TargetMode="External"/><Relationship Id="rId4" Type="http://schemas.openxmlformats.org/officeDocument/2006/relationships/hyperlink" Target="http://www.genetics.org/cgi/content/abstract/155/1/431"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emf"/><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hyperlink" Target="http://www.cs.tau.ac.il/~bchor/CG/Fitch.pdf" TargetMode="External"/><Relationship Id="rId2" Type="http://schemas.openxmlformats.org/officeDocument/2006/relationships/image" Target="../media/image26.emf"/><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hyperlink" Target="http://www.genetics.org/cgi/content/abstract/155/1/431" TargetMode="External"/><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hyperlink" Target="http://web.uconn.edu/gogarten/bioinf/flu_data.paup"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34.png"/><Relationship Id="rId5" Type="http://schemas.openxmlformats.org/officeDocument/2006/relationships/oleObject" Target="../embeddings/oleObject3.bin"/><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38.jpeg"/></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hyperlink" Target="http://www.ncbi.nlm.nih.gov/pmc/articles/PMC3169818/" TargetMode="External"/><Relationship Id="rId4" Type="http://schemas.openxmlformats.org/officeDocument/2006/relationships/image" Target="../media/image39.jpe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www.ncbi.nlm.nih.gov/pmc/articles/PMC1635020/" TargetMode="Externa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www.sciencemag.org/content/309/5741/1720.long" TargetMode="External"/><Relationship Id="rId1" Type="http://schemas.openxmlformats.org/officeDocument/2006/relationships/slideLayout" Target="../slideLayouts/slideLayout18.xml"/><Relationship Id="rId4" Type="http://schemas.openxmlformats.org/officeDocument/2006/relationships/hyperlink" Target="https://science.sciencemag.org/content/309/5741/1720.lon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www.sciencemag.org/content/309/5741/1717.long" TargetMode="External"/><Relationship Id="rId1" Type="http://schemas.openxmlformats.org/officeDocument/2006/relationships/slideLayout" Target="../slideLayouts/slideLayout18.xml"/><Relationship Id="rId4" Type="http://schemas.openxmlformats.org/officeDocument/2006/relationships/hyperlink" Target="https://science.sciencemag.org/content/309/5741/1717.long"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www.ncbi.nlm.nih.gov/pmc/articles/PMC1635020/" TargetMode="External"/><Relationship Id="rId2" Type="http://schemas.openxmlformats.org/officeDocument/2006/relationships/image" Target="../media/image43.png"/><Relationship Id="rId1" Type="http://schemas.openxmlformats.org/officeDocument/2006/relationships/slideLayout" Target="../slideLayouts/slideLayout18.xml"/><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45.jpe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wsj.com/articles/SB115040765329081636" TargetMode="External"/><Relationship Id="rId1" Type="http://schemas.openxmlformats.org/officeDocument/2006/relationships/slideLayout" Target="../slideLayouts/slideLayout18.xml"/><Relationship Id="rId4" Type="http://schemas.openxmlformats.org/officeDocument/2006/relationships/image" Target="../media/image47.gi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18.xml"/><Relationship Id="rId4" Type="http://schemas.openxmlformats.org/officeDocument/2006/relationships/hyperlink" Target="https://upload.wikimedia.org/wikipedia/commons/3/3e/Hominini_lineage.svg"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18.xml"/><Relationship Id="rId4" Type="http://schemas.openxmlformats.org/officeDocument/2006/relationships/hyperlink" Target="https://pubmed.ncbi.nlm.nih.gov/16710306/"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en.wikipedia.org/wiki/Multiregional_Evolution" TargetMode="External"/><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hyperlink" Target="http://www.nytimes.com/2012/01/31/science/gains-in-dna-are-speeding-research-into-human-origins.html?_r=1" TargetMode="External"/><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hyperlink" Target="https://en.wikipedia.org/wiki/Denisovan" TargetMode="External"/><Relationship Id="rId2" Type="http://schemas.openxmlformats.org/officeDocument/2006/relationships/image" Target="../media/image56.jpeg"/><Relationship Id="rId1" Type="http://schemas.openxmlformats.org/officeDocument/2006/relationships/slideLayout" Target="../slideLayouts/slideLayout18.xml"/><Relationship Id="rId6" Type="http://schemas.openxmlformats.org/officeDocument/2006/relationships/hyperlink" Target="https://creativecommons.org/licenses/by-sa/3.0/legalcode" TargetMode="External"/><Relationship Id="rId5" Type="http://schemas.openxmlformats.org/officeDocument/2006/relationships/hyperlink" Target="https://en.wikipedia.org/wiki/Interbreeding_between_archaic_and_modern_humans#cite_note-meyer12highcov-16" TargetMode="External"/><Relationship Id="rId4" Type="http://schemas.openxmlformats.org/officeDocument/2006/relationships/hyperlink" Target="https://en.wikipedia.org/wiki/Phalanx_bone"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s://commons.wikimedia.org/wiki/User:Dbachmann" TargetMode="External"/><Relationship Id="rId3" Type="http://schemas.openxmlformats.org/officeDocument/2006/relationships/hyperlink" Target="https://en.wikipedia.org/wiki/Year#Abbreviations_yr_and_ya" TargetMode="External"/><Relationship Id="rId7" Type="http://schemas.openxmlformats.org/officeDocument/2006/relationships/hyperlink" Target="https://en.wikipedia.org/wiki/Interbreeding_between_archaic_and_modern_humans" TargetMode="External"/><Relationship Id="rId2" Type="http://schemas.openxmlformats.org/officeDocument/2006/relationships/image" Target="../media/image57.png"/><Relationship Id="rId1" Type="http://schemas.openxmlformats.org/officeDocument/2006/relationships/slideLayout" Target="../slideLayouts/slideLayout29.xml"/><Relationship Id="rId6" Type="http://schemas.openxmlformats.org/officeDocument/2006/relationships/hyperlink" Target="https://en.wikipedia.org/wiki/Hominins" TargetMode="External"/><Relationship Id="rId5" Type="http://schemas.openxmlformats.org/officeDocument/2006/relationships/hyperlink" Target="https://en.wikipedia.org/wiki/Homo_heidelbergensis" TargetMode="External"/><Relationship Id="rId4" Type="http://schemas.openxmlformats.org/officeDocument/2006/relationships/hyperlink" Target="https://en.wikipedia.org/wiki/Interbreeding_between_archaic_and_modern_humans#cite_note-1" TargetMode="External"/><Relationship Id="rId9" Type="http://schemas.openxmlformats.org/officeDocument/2006/relationships/hyperlink" Target="https://creativecommons.org/licenses/by-sa/4.0"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59.jpeg"/></Relationships>
</file>

<file path=ppt/slides/_rels/slide54.xml.rels><?xml version="1.0" encoding="UTF-8" standalone="yes"?>
<Relationships xmlns="http://schemas.openxmlformats.org/package/2006/relationships"><Relationship Id="rId3" Type="http://schemas.openxmlformats.org/officeDocument/2006/relationships/hyperlink" Target="https://en.wikipedia.org/wiki/Denisovan" TargetMode="External"/><Relationship Id="rId2" Type="http://schemas.openxmlformats.org/officeDocument/2006/relationships/image" Target="../media/image60.tiff"/><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en.wikipedia.org/wiki/Denisovan" TargetMode="External"/><Relationship Id="rId1" Type="http://schemas.openxmlformats.org/officeDocument/2006/relationships/slideLayout" Target="../slideLayouts/slideLayout18.xml"/><Relationship Id="rId5" Type="http://schemas.openxmlformats.org/officeDocument/2006/relationships/image" Target="../media/image62.png"/><Relationship Id="rId4" Type="http://schemas.openxmlformats.org/officeDocument/2006/relationships/hyperlink" Target="https://www.ncbi.nlm.nih.gov/pmc/articles/PMC4134395/"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64.png"/></Relationships>
</file>

<file path=ppt/slides/_rels/slide5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s://books.google.com/books?id=0nt-qaAfIbAC&amp;pg=PA51&amp;source=gbs_toc_r&amp;cad=4#v=onepage&amp;q&amp;f=false" TargetMode="External"/><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BBB73-7699-2B4E-8B58-EEA5B669B217}"/>
              </a:ext>
            </a:extLst>
          </p:cNvPr>
          <p:cNvSpPr>
            <a:spLocks noGrp="1"/>
          </p:cNvSpPr>
          <p:nvPr>
            <p:ph type="title"/>
          </p:nvPr>
        </p:nvSpPr>
        <p:spPr>
          <a:xfrm>
            <a:off x="914400" y="987972"/>
            <a:ext cx="10363200" cy="1143000"/>
          </a:xfrm>
        </p:spPr>
        <p:txBody>
          <a:bodyPr/>
          <a:lstStyle/>
          <a:p>
            <a:r>
              <a:rPr lang="en-US" sz="4800">
                <a:latin typeface="Calibri Light" panose="020F0302020204030204" pitchFamily="34" charset="0"/>
                <a:cs typeface="Calibri Light" panose="020F0302020204030204" pitchFamily="34" charset="0"/>
              </a:rPr>
              <a:t>MCB 3421 – class 21</a:t>
            </a:r>
          </a:p>
        </p:txBody>
      </p:sp>
      <p:sp>
        <p:nvSpPr>
          <p:cNvPr id="3" name="Content Placeholder 2">
            <a:extLst>
              <a:ext uri="{FF2B5EF4-FFF2-40B4-BE49-F238E27FC236}">
                <a16:creationId xmlns:a16="http://schemas.microsoft.com/office/drawing/2014/main" id="{3B8B02A4-68D2-C746-A14B-F6707F91A79D}"/>
              </a:ext>
            </a:extLst>
          </p:cNvPr>
          <p:cNvSpPr>
            <a:spLocks noGrp="1"/>
          </p:cNvSpPr>
          <p:nvPr>
            <p:ph idx="1"/>
          </p:nvPr>
        </p:nvSpPr>
        <p:spPr>
          <a:xfrm>
            <a:off x="914400" y="3048001"/>
            <a:ext cx="10363200" cy="4114800"/>
          </a:xfrm>
        </p:spPr>
        <p:txBody>
          <a:bodyPr/>
          <a:lstStyle/>
          <a:p>
            <a:pPr marL="0" indent="0" algn="ctr">
              <a:buNone/>
            </a:pPr>
            <a:endParaRPr lang="en-US" dirty="0">
              <a:latin typeface="Calibri" panose="020F0502020204030204" pitchFamily="34" charset="0"/>
              <a:cs typeface="Calibri" panose="020F0502020204030204" pitchFamily="34" charset="0"/>
            </a:endParaRPr>
          </a:p>
          <a:p>
            <a:pPr marL="0" indent="0" algn="ctr">
              <a:buNone/>
            </a:pPr>
            <a:r>
              <a:rPr lang="en-US" dirty="0" err="1">
                <a:latin typeface="Calibri" panose="020F0502020204030204" pitchFamily="34" charset="0"/>
                <a:cs typeface="Calibri" panose="020F0502020204030204" pitchFamily="34" charset="0"/>
              </a:rPr>
              <a:t>dN</a:t>
            </a:r>
            <a:r>
              <a:rPr lang="en-US" dirty="0">
                <a:latin typeface="Calibri" panose="020F0502020204030204" pitchFamily="34" charset="0"/>
                <a:cs typeface="Calibri" panose="020F0502020204030204" pitchFamily="34" charset="0"/>
              </a:rPr>
              <a:t>/</a:t>
            </a:r>
            <a:r>
              <a:rPr lang="en-US" dirty="0" err="1">
                <a:latin typeface="Calibri" panose="020F0502020204030204" pitchFamily="34" charset="0"/>
                <a:cs typeface="Calibri" panose="020F0502020204030204" pitchFamily="34" charset="0"/>
              </a:rPr>
              <a:t>dS</a:t>
            </a:r>
            <a:endParaRPr lang="en-US" dirty="0">
              <a:latin typeface="Calibri" panose="020F0502020204030204" pitchFamily="34" charset="0"/>
              <a:cs typeface="Calibri" panose="020F0502020204030204" pitchFamily="34" charset="0"/>
            </a:endParaRPr>
          </a:p>
          <a:p>
            <a:pPr marL="0" indent="0" algn="ctr">
              <a:buNone/>
            </a:pPr>
            <a:r>
              <a:rPr lang="en-US" dirty="0">
                <a:latin typeface="Calibri" panose="020F0502020204030204" pitchFamily="34" charset="0"/>
                <a:cs typeface="Calibri" panose="020F0502020204030204" pitchFamily="34" charset="0"/>
              </a:rPr>
              <a:t>selective sweeps</a:t>
            </a:r>
          </a:p>
          <a:p>
            <a:pPr marL="0" indent="0" algn="ctr">
              <a:buNone/>
            </a:pPr>
            <a:r>
              <a:rPr lang="en-US" dirty="0">
                <a:latin typeface="Calibri" panose="020F0502020204030204" pitchFamily="34" charset="0"/>
                <a:cs typeface="Calibri" panose="020F0502020204030204" pitchFamily="34" charset="0"/>
              </a:rPr>
              <a:t>introgression</a:t>
            </a:r>
          </a:p>
          <a:p>
            <a:pPr marL="0" indent="0" algn="ctr">
              <a:buNone/>
            </a:pPr>
            <a:r>
              <a:rPr lang="en-US">
                <a:latin typeface="Calibri" panose="020F0502020204030204" pitchFamily="34" charset="0"/>
                <a:cs typeface="Calibri" panose="020F0502020204030204" pitchFamily="34" charset="0"/>
              </a:rPr>
              <a:t>human evolution</a:t>
            </a:r>
            <a:endParaRPr lang="en-US" dirty="0">
              <a:latin typeface="Calibri" panose="020F0502020204030204" pitchFamily="34" charset="0"/>
              <a:cs typeface="Calibri" panose="020F0502020204030204" pitchFamily="34" charset="0"/>
            </a:endParaRPr>
          </a:p>
          <a:p>
            <a:pPr marL="0" indent="0" algn="ctr">
              <a:buNone/>
            </a:pPr>
            <a:endParaRPr lang="en-US" dirty="0">
              <a:latin typeface="Calibri" panose="020F0502020204030204" pitchFamily="34" charset="0"/>
              <a:cs typeface="Calibri" panose="020F0502020204030204" pitchFamily="34" charset="0"/>
            </a:endParaRPr>
          </a:p>
          <a:p>
            <a:pPr marL="0" indent="0" algn="ctr">
              <a:buNone/>
            </a:pP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8213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Title 1"/>
          <p:cNvSpPr>
            <a:spLocks noGrp="1"/>
          </p:cNvSpPr>
          <p:nvPr>
            <p:ph type="title"/>
          </p:nvPr>
        </p:nvSpPr>
        <p:spPr>
          <a:xfrm>
            <a:off x="1792288" y="346075"/>
            <a:ext cx="8520112" cy="438150"/>
          </a:xfrm>
        </p:spPr>
        <p:txBody>
          <a:bodyPr/>
          <a:lstStyle/>
          <a:p>
            <a:pPr algn="ctr" eaLnBrk="1" hangingPunct="1"/>
            <a:r>
              <a:rPr lang="en-US" sz="1800">
                <a:latin typeface="Arial" charset="0"/>
              </a:rPr>
              <a:t>Testing for selection using dN/dS ratio</a:t>
            </a:r>
          </a:p>
        </p:txBody>
      </p:sp>
      <p:sp>
        <p:nvSpPr>
          <p:cNvPr id="4" name="TextBox 3"/>
          <p:cNvSpPr txBox="1">
            <a:spLocks noChangeArrowheads="1"/>
          </p:cNvSpPr>
          <p:nvPr/>
        </p:nvSpPr>
        <p:spPr bwMode="auto">
          <a:xfrm>
            <a:off x="1917700" y="1254126"/>
            <a:ext cx="7226300" cy="2862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err="1">
                <a:solidFill>
                  <a:srgbClr val="000000"/>
                </a:solidFill>
              </a:rPr>
              <a:t>dN</a:t>
            </a:r>
            <a:r>
              <a:rPr lang="en-US" sz="1800" b="1">
                <a:solidFill>
                  <a:srgbClr val="000000"/>
                </a:solidFill>
              </a:rPr>
              <a:t>/</a:t>
            </a:r>
            <a:r>
              <a:rPr lang="en-US" sz="1800" b="1" err="1">
                <a:solidFill>
                  <a:srgbClr val="000000"/>
                </a:solidFill>
              </a:rPr>
              <a:t>dS</a:t>
            </a:r>
            <a:r>
              <a:rPr lang="en-US" sz="1800" b="1">
                <a:solidFill>
                  <a:srgbClr val="000000"/>
                </a:solidFill>
              </a:rPr>
              <a:t> </a:t>
            </a:r>
            <a:r>
              <a:rPr lang="en-US" sz="1800">
                <a:solidFill>
                  <a:srgbClr val="000000"/>
                </a:solidFill>
                <a:latin typeface="Calibri" charset="0"/>
              </a:rPr>
              <a:t>ratio (</a:t>
            </a:r>
            <a:r>
              <a:rPr lang="en-US" sz="1800">
                <a:solidFill>
                  <a:srgbClr val="000000"/>
                </a:solidFill>
                <a:cs typeface="Arial" charset="0"/>
              </a:rPr>
              <a:t>aka </a:t>
            </a:r>
            <a:r>
              <a:rPr lang="en-US" sz="1800" b="1" err="1">
                <a:solidFill>
                  <a:srgbClr val="000000"/>
                </a:solidFill>
                <a:cs typeface="Arial" charset="0"/>
              </a:rPr>
              <a:t>Ka</a:t>
            </a:r>
            <a:r>
              <a:rPr lang="en-US" sz="1800" b="1">
                <a:solidFill>
                  <a:srgbClr val="000000"/>
                </a:solidFill>
                <a:cs typeface="Arial" charset="0"/>
              </a:rPr>
              <a:t>/Ks</a:t>
            </a:r>
            <a:r>
              <a:rPr lang="en-US" sz="1800">
                <a:solidFill>
                  <a:srgbClr val="000000"/>
                </a:solidFill>
                <a:cs typeface="Arial" charset="0"/>
              </a:rPr>
              <a:t> or </a:t>
            </a:r>
            <a:r>
              <a:rPr lang="el-GR" sz="1800" b="1">
                <a:solidFill>
                  <a:srgbClr val="000000"/>
                </a:solidFill>
                <a:cs typeface="Arial" charset="0"/>
              </a:rPr>
              <a:t>ω</a:t>
            </a:r>
            <a:r>
              <a:rPr lang="en-US" sz="1800" b="1">
                <a:solidFill>
                  <a:srgbClr val="000000"/>
                </a:solidFill>
                <a:cs typeface="Arial" charset="0"/>
              </a:rPr>
              <a:t> </a:t>
            </a:r>
            <a:r>
              <a:rPr lang="en-US" sz="1800">
                <a:solidFill>
                  <a:srgbClr val="000000"/>
                </a:solidFill>
                <a:cs typeface="Arial" charset="0"/>
              </a:rPr>
              <a:t>(omega) ratio) where</a:t>
            </a:r>
          </a:p>
          <a:p>
            <a:pPr eaLnBrk="1" fontAlgn="base" hangingPunct="1">
              <a:spcBef>
                <a:spcPct val="0"/>
              </a:spcBef>
              <a:spcAft>
                <a:spcPct val="0"/>
              </a:spcAft>
            </a:pPr>
            <a:endParaRPr lang="en-US" sz="1800">
              <a:solidFill>
                <a:srgbClr val="000000"/>
              </a:solidFill>
              <a:cs typeface="Arial" charset="0"/>
            </a:endParaRPr>
          </a:p>
          <a:p>
            <a:pPr algn="ctr" eaLnBrk="1" fontAlgn="base" hangingPunct="1">
              <a:spcBef>
                <a:spcPct val="0"/>
              </a:spcBef>
              <a:spcAft>
                <a:spcPct val="0"/>
              </a:spcAft>
            </a:pPr>
            <a:r>
              <a:rPr lang="en-US" sz="1800" b="1">
                <a:solidFill>
                  <a:srgbClr val="000000"/>
                </a:solidFill>
                <a:cs typeface="Arial" charset="0"/>
              </a:rPr>
              <a:t>     </a:t>
            </a:r>
            <a:r>
              <a:rPr lang="en-US" sz="1800" b="1" err="1">
                <a:solidFill>
                  <a:srgbClr val="000000"/>
                </a:solidFill>
                <a:cs typeface="Arial" charset="0"/>
              </a:rPr>
              <a:t>dN</a:t>
            </a:r>
            <a:r>
              <a:rPr lang="en-US" sz="1800">
                <a:solidFill>
                  <a:srgbClr val="000000"/>
                </a:solidFill>
                <a:cs typeface="Arial" charset="0"/>
              </a:rPr>
              <a:t> = number of non-synonymous substitutions / number of all possible non-synonymous substitutions </a:t>
            </a:r>
          </a:p>
          <a:p>
            <a:pPr algn="ctr" eaLnBrk="1" fontAlgn="base" hangingPunct="1">
              <a:spcBef>
                <a:spcPct val="0"/>
              </a:spcBef>
              <a:spcAft>
                <a:spcPct val="0"/>
              </a:spcAft>
            </a:pPr>
            <a:endParaRPr lang="en-US" sz="1800">
              <a:solidFill>
                <a:srgbClr val="000000"/>
              </a:solidFill>
              <a:cs typeface="Arial" charset="0"/>
            </a:endParaRPr>
          </a:p>
          <a:p>
            <a:pPr algn="ctr" eaLnBrk="1" fontAlgn="base" hangingPunct="1">
              <a:spcBef>
                <a:spcPct val="0"/>
              </a:spcBef>
              <a:spcAft>
                <a:spcPct val="0"/>
              </a:spcAft>
            </a:pPr>
            <a:endParaRPr lang="en-US" sz="1800" b="1">
              <a:solidFill>
                <a:srgbClr val="000000"/>
              </a:solidFill>
              <a:cs typeface="Arial" charset="0"/>
            </a:endParaRPr>
          </a:p>
          <a:p>
            <a:pPr algn="ctr" eaLnBrk="1" fontAlgn="base" hangingPunct="1">
              <a:spcBef>
                <a:spcPct val="0"/>
              </a:spcBef>
              <a:spcAft>
                <a:spcPct val="0"/>
              </a:spcAft>
            </a:pPr>
            <a:r>
              <a:rPr lang="en-US" sz="1800" b="1" err="1">
                <a:solidFill>
                  <a:srgbClr val="000000"/>
                </a:solidFill>
                <a:cs typeface="Arial" charset="0"/>
              </a:rPr>
              <a:t>dS</a:t>
            </a:r>
            <a:r>
              <a:rPr lang="en-US" sz="1800" b="1">
                <a:solidFill>
                  <a:srgbClr val="000000"/>
                </a:solidFill>
                <a:cs typeface="Arial" charset="0"/>
              </a:rPr>
              <a:t> </a:t>
            </a:r>
            <a:r>
              <a:rPr lang="en-US" sz="1800">
                <a:solidFill>
                  <a:srgbClr val="000000"/>
                </a:solidFill>
                <a:cs typeface="Arial" charset="0"/>
              </a:rPr>
              <a:t> =number of synonymous substitutions / number of all possible synonymous substitutions </a:t>
            </a:r>
          </a:p>
          <a:p>
            <a:pPr algn="ctr" eaLnBrk="1" fontAlgn="base" hangingPunct="1">
              <a:spcBef>
                <a:spcPct val="0"/>
              </a:spcBef>
              <a:spcAft>
                <a:spcPct val="0"/>
              </a:spcAft>
            </a:pPr>
            <a:endParaRPr lang="en-US" sz="1800">
              <a:solidFill>
                <a:srgbClr val="000000"/>
              </a:solidFill>
              <a:cs typeface="Arial" charset="0"/>
            </a:endParaRPr>
          </a:p>
          <a:p>
            <a:pPr algn="ctr" eaLnBrk="1" fontAlgn="base" hangingPunct="1">
              <a:spcBef>
                <a:spcPct val="0"/>
              </a:spcBef>
              <a:spcAft>
                <a:spcPct val="0"/>
              </a:spcAft>
            </a:pPr>
            <a:endParaRPr lang="en-US" sz="1800">
              <a:solidFill>
                <a:srgbClr val="000000"/>
              </a:solidFill>
              <a:cs typeface="Arial" charset="0"/>
            </a:endParaRPr>
          </a:p>
        </p:txBody>
      </p:sp>
      <p:sp>
        <p:nvSpPr>
          <p:cNvPr id="3" name="Rectangle 2"/>
          <p:cNvSpPr>
            <a:spLocks noChangeArrowheads="1"/>
          </p:cNvSpPr>
          <p:nvPr/>
        </p:nvSpPr>
        <p:spPr bwMode="auto">
          <a:xfrm>
            <a:off x="2438400" y="3922713"/>
            <a:ext cx="415448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49" tIns="45627" rIns="91249" bIns="45627">
            <a:spAutoFit/>
          </a:bodyPr>
          <a:lstStyle/>
          <a:p>
            <a:pPr defTabSz="911225" fontAlgn="base">
              <a:spcBef>
                <a:spcPct val="0"/>
              </a:spcBef>
              <a:spcAft>
                <a:spcPct val="0"/>
              </a:spcAft>
            </a:pPr>
            <a:r>
              <a:rPr lang="en-US" b="1">
                <a:solidFill>
                  <a:srgbClr val="000000"/>
                </a:solidFill>
                <a:latin typeface="Arial" charset="0"/>
                <a:ea typeface="ＭＳ Ｐゴシック" charset="0"/>
                <a:cs typeface="Arial" charset="0"/>
              </a:rPr>
              <a:t>dN/dS</a:t>
            </a:r>
            <a:r>
              <a:rPr lang="en-US">
                <a:solidFill>
                  <a:srgbClr val="000000"/>
                </a:solidFill>
                <a:latin typeface="Arial" charset="0"/>
                <a:ea typeface="ＭＳ Ｐゴシック" charset="0"/>
                <a:cs typeface="Arial" charset="0"/>
              </a:rPr>
              <a:t> &gt;1 positive, Darwinian selection</a:t>
            </a:r>
          </a:p>
        </p:txBody>
      </p:sp>
      <p:sp>
        <p:nvSpPr>
          <p:cNvPr id="5" name="Rectangle 4"/>
          <p:cNvSpPr>
            <a:spLocks noChangeArrowheads="1"/>
          </p:cNvSpPr>
          <p:nvPr/>
        </p:nvSpPr>
        <p:spPr bwMode="auto">
          <a:xfrm>
            <a:off x="2438399" y="4633119"/>
            <a:ext cx="9406760" cy="1200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249" tIns="45627" rIns="91249" bIns="45627">
            <a:spAutoFit/>
          </a:bodyPr>
          <a:lstStyle/>
          <a:p>
            <a:pPr defTabSz="911225" fontAlgn="base">
              <a:spcBef>
                <a:spcPct val="0"/>
              </a:spcBef>
              <a:spcAft>
                <a:spcPct val="0"/>
              </a:spcAft>
            </a:pPr>
            <a:r>
              <a:rPr lang="en-US" b="1" err="1">
                <a:solidFill>
                  <a:srgbClr val="000000"/>
                </a:solidFill>
                <a:latin typeface="Arial" charset="0"/>
                <a:ea typeface="ＭＳ Ｐゴシック" charset="0"/>
                <a:cs typeface="Arial" charset="0"/>
              </a:rPr>
              <a:t>dN</a:t>
            </a:r>
            <a:r>
              <a:rPr lang="en-US" b="1">
                <a:solidFill>
                  <a:srgbClr val="000000"/>
                </a:solidFill>
                <a:latin typeface="Arial" charset="0"/>
                <a:ea typeface="ＭＳ Ｐゴシック" charset="0"/>
                <a:cs typeface="Arial" charset="0"/>
              </a:rPr>
              <a:t>/</a:t>
            </a:r>
            <a:r>
              <a:rPr lang="en-US" b="1" err="1">
                <a:solidFill>
                  <a:srgbClr val="000000"/>
                </a:solidFill>
                <a:latin typeface="Arial" charset="0"/>
                <a:ea typeface="ＭＳ Ｐゴシック" charset="0"/>
                <a:cs typeface="Arial" charset="0"/>
              </a:rPr>
              <a:t>dS</a:t>
            </a:r>
            <a:r>
              <a:rPr lang="en-US">
                <a:solidFill>
                  <a:srgbClr val="000000"/>
                </a:solidFill>
                <a:latin typeface="Arial" charset="0"/>
                <a:ea typeface="ＭＳ Ｐゴシック" charset="0"/>
                <a:cs typeface="Arial" charset="0"/>
              </a:rPr>
              <a:t> =1 neutral evolution   This usually is the null hypothesis!</a:t>
            </a:r>
          </a:p>
          <a:p>
            <a:pPr defTabSz="911225" fontAlgn="base">
              <a:spcBef>
                <a:spcPct val="0"/>
              </a:spcBef>
              <a:spcAft>
                <a:spcPct val="0"/>
              </a:spcAft>
            </a:pPr>
            <a:endParaRPr lang="en-US">
              <a:solidFill>
                <a:srgbClr val="000000"/>
              </a:solidFill>
              <a:cs typeface="Arial" charset="0"/>
            </a:endParaRPr>
          </a:p>
          <a:p>
            <a:pPr defTabSz="911225"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6" name="Rectangle 5"/>
          <p:cNvSpPr>
            <a:spLocks noChangeArrowheads="1"/>
          </p:cNvSpPr>
          <p:nvPr/>
        </p:nvSpPr>
        <p:spPr bwMode="auto">
          <a:xfrm>
            <a:off x="2470150" y="5345113"/>
            <a:ext cx="409098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49" tIns="45627" rIns="91249" bIns="45627">
            <a:spAutoFit/>
          </a:bodyPr>
          <a:lstStyle/>
          <a:p>
            <a:pPr defTabSz="911225" fontAlgn="base">
              <a:spcBef>
                <a:spcPct val="0"/>
              </a:spcBef>
              <a:spcAft>
                <a:spcPct val="0"/>
              </a:spcAft>
            </a:pPr>
            <a:r>
              <a:rPr lang="en-US" b="1">
                <a:solidFill>
                  <a:srgbClr val="000000"/>
                </a:solidFill>
                <a:latin typeface="Arial" charset="0"/>
                <a:ea typeface="ＭＳ Ｐゴシック" charset="0"/>
                <a:cs typeface="Arial" charset="0"/>
              </a:rPr>
              <a:t>dN/dS</a:t>
            </a:r>
            <a:r>
              <a:rPr lang="en-US">
                <a:solidFill>
                  <a:srgbClr val="000000"/>
                </a:solidFill>
                <a:latin typeface="Arial" charset="0"/>
                <a:ea typeface="ＭＳ Ｐゴシック" charset="0"/>
                <a:cs typeface="Arial" charset="0"/>
              </a:rPr>
              <a:t> &lt;1 negative, purifying selection</a:t>
            </a:r>
          </a:p>
        </p:txBody>
      </p:sp>
    </p:spTree>
    <p:extLst>
      <p:ext uri="{BB962C8B-B14F-4D97-AF65-F5344CB8AC3E}">
        <p14:creationId xmlns:p14="http://schemas.microsoft.com/office/powerpoint/2010/main" val="15726015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ChangeArrowheads="1"/>
          </p:cNvSpPr>
          <p:nvPr>
            <p:ph type="title"/>
          </p:nvPr>
        </p:nvSpPr>
        <p:spPr>
          <a:xfrm>
            <a:off x="619433" y="267928"/>
            <a:ext cx="8915400" cy="535857"/>
          </a:xfrm>
        </p:spPr>
        <p:txBody>
          <a:bodyPr/>
          <a:lstStyle/>
          <a:p>
            <a:pPr algn="l" eaLnBrk="1" hangingPunct="1"/>
            <a:r>
              <a:rPr lang="en-US">
                <a:latin typeface="Times New Roman" charset="0"/>
              </a:rPr>
              <a:t>PAML (</a:t>
            </a:r>
            <a:r>
              <a:rPr lang="en-US" err="1">
                <a:latin typeface="Times New Roman" charset="0"/>
              </a:rPr>
              <a:t>codeml</a:t>
            </a:r>
            <a:r>
              <a:rPr lang="en-US">
                <a:latin typeface="Times New Roman" charset="0"/>
              </a:rPr>
              <a:t>) the basic model </a:t>
            </a:r>
          </a:p>
        </p:txBody>
      </p:sp>
      <p:pic>
        <p:nvPicPr>
          <p:cNvPr id="1566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612" y="1472127"/>
            <a:ext cx="10370137" cy="48500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7718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2577" name="Rectangle 2"/>
          <p:cNvSpPr>
            <a:spLocks noGrp="1" noChangeArrowheads="1"/>
          </p:cNvSpPr>
          <p:nvPr>
            <p:ph type="title"/>
          </p:nvPr>
        </p:nvSpPr>
        <p:spPr>
          <a:xfrm>
            <a:off x="1455174" y="417478"/>
            <a:ext cx="8458200" cy="990600"/>
          </a:xfrm>
        </p:spPr>
        <p:txBody>
          <a:bodyPr/>
          <a:lstStyle/>
          <a:p>
            <a:pPr algn="l" eaLnBrk="1" hangingPunct="1"/>
            <a:r>
              <a:rPr lang="en-US" err="1">
                <a:latin typeface="Times New Roman" charset="0"/>
              </a:rPr>
              <a:t>dambe</a:t>
            </a:r>
            <a:br>
              <a:rPr lang="en-US">
                <a:latin typeface="Times New Roman" charset="0"/>
              </a:rPr>
            </a:br>
            <a:endParaRPr lang="en-US">
              <a:latin typeface="Times New Roman" charset="0"/>
            </a:endParaRPr>
          </a:p>
        </p:txBody>
      </p:sp>
      <p:sp>
        <p:nvSpPr>
          <p:cNvPr id="152578" name="Rectangle 3"/>
          <p:cNvSpPr>
            <a:spLocks noChangeArrowheads="1"/>
          </p:cNvSpPr>
          <p:nvPr/>
        </p:nvSpPr>
        <p:spPr bwMode="auto">
          <a:xfrm>
            <a:off x="1455174" y="992889"/>
            <a:ext cx="9743768" cy="5447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9" tIns="45714" rIns="91429" bIns="45714">
            <a:spAutoFit/>
          </a:bodyPr>
          <a:lstStyle/>
          <a:p>
            <a:pPr fontAlgn="base">
              <a:spcBef>
                <a:spcPct val="50000"/>
              </a:spcBef>
              <a:spcAft>
                <a:spcPct val="0"/>
              </a:spcAft>
            </a:pPr>
            <a:r>
              <a:rPr lang="en-US" sz="2400">
                <a:solidFill>
                  <a:srgbClr val="000000"/>
                </a:solidFill>
                <a:latin typeface="Arial" charset="0"/>
                <a:ea typeface="ＭＳ Ｐゴシック" charset="0"/>
                <a:cs typeface="ＭＳ Ｐゴシック" charset="0"/>
              </a:rPr>
              <a:t>Two programs worked well for me to align nucleotide sequences based on the amino acid alignment,</a:t>
            </a:r>
          </a:p>
          <a:p>
            <a:pPr fontAlgn="base">
              <a:spcBef>
                <a:spcPct val="50000"/>
              </a:spcBef>
              <a:spcAft>
                <a:spcPct val="0"/>
              </a:spcAft>
            </a:pPr>
            <a:r>
              <a:rPr lang="en-US" sz="2400">
                <a:solidFill>
                  <a:srgbClr val="000000"/>
                </a:solidFill>
                <a:latin typeface="Arial" charset="0"/>
                <a:ea typeface="ＭＳ Ｐゴシック" charset="0"/>
                <a:cs typeface="ＭＳ Ｐゴシック" charset="0"/>
              </a:rPr>
              <a:t>One is </a:t>
            </a:r>
            <a:r>
              <a:rPr lang="en-US" sz="2400">
                <a:solidFill>
                  <a:srgbClr val="000000"/>
                </a:solidFill>
                <a:latin typeface="Arial" charset="0"/>
                <a:ea typeface="ＭＳ Ｐゴシック" charset="0"/>
                <a:cs typeface="ＭＳ Ｐゴシック" charset="0"/>
                <a:hlinkClick r:id="rId3"/>
              </a:rPr>
              <a:t>DAMBE </a:t>
            </a:r>
            <a:r>
              <a:rPr lang="en-US" sz="2400">
                <a:solidFill>
                  <a:srgbClr val="000000"/>
                </a:solidFill>
                <a:latin typeface="Arial" charset="0"/>
                <a:ea typeface="ＭＳ Ｐゴシック" charset="0"/>
                <a:cs typeface="ＭＳ Ｐゴシック" charset="0"/>
              </a:rPr>
              <a:t>(only for windows).  This is a handy program for a lot of things, including reading a lot of different formats, calculating phylogenies, it even runs </a:t>
            </a:r>
            <a:r>
              <a:rPr lang="en-US" sz="2400" err="1">
                <a:solidFill>
                  <a:srgbClr val="000000"/>
                </a:solidFill>
                <a:latin typeface="Arial" charset="0"/>
                <a:ea typeface="ＭＳ Ｐゴシック" charset="0"/>
                <a:cs typeface="ＭＳ Ｐゴシック" charset="0"/>
              </a:rPr>
              <a:t>codeml</a:t>
            </a:r>
            <a:r>
              <a:rPr lang="en-US" sz="2400">
                <a:solidFill>
                  <a:srgbClr val="000000"/>
                </a:solidFill>
                <a:latin typeface="Arial" charset="0"/>
                <a:ea typeface="ＭＳ Ｐゴシック" charset="0"/>
                <a:cs typeface="ＭＳ Ｐゴシック" charset="0"/>
              </a:rPr>
              <a:t> (from PAML) for you. </a:t>
            </a:r>
          </a:p>
          <a:p>
            <a:pPr fontAlgn="base">
              <a:spcBef>
                <a:spcPct val="50000"/>
              </a:spcBef>
              <a:spcAft>
                <a:spcPct val="0"/>
              </a:spcAft>
            </a:pPr>
            <a:r>
              <a:rPr lang="en-US" sz="2400">
                <a:solidFill>
                  <a:srgbClr val="000000"/>
                </a:solidFill>
                <a:latin typeface="Arial" charset="0"/>
                <a:ea typeface="ＭＳ Ｐゴシック" charset="0"/>
                <a:cs typeface="ＭＳ Ｐゴシック" charset="0"/>
              </a:rPr>
              <a:t>The procedure is not straight forward, but is well described on the help pages.  After installing DAMBE go to HELP -&gt; general HELP -&gt; sequences -&gt; align nucleotide sequences based on …-&gt; </a:t>
            </a:r>
          </a:p>
          <a:p>
            <a:pPr fontAlgn="base">
              <a:spcBef>
                <a:spcPct val="50000"/>
              </a:spcBef>
              <a:spcAft>
                <a:spcPct val="0"/>
              </a:spcAft>
            </a:pPr>
            <a:r>
              <a:rPr lang="en-US" sz="2400">
                <a:solidFill>
                  <a:srgbClr val="000000"/>
                </a:solidFill>
                <a:latin typeface="Arial" charset="0"/>
                <a:ea typeface="ＭＳ Ｐゴシック" charset="0"/>
                <a:cs typeface="ＭＳ Ｐゴシック" charset="0"/>
              </a:rPr>
              <a:t>If you follow the instructions to the letter, it works fine. </a:t>
            </a:r>
          </a:p>
          <a:p>
            <a:pPr fontAlgn="base">
              <a:spcBef>
                <a:spcPct val="50000"/>
              </a:spcBef>
              <a:spcAft>
                <a:spcPct val="0"/>
              </a:spcAft>
            </a:pPr>
            <a:endParaRPr lang="en-US" sz="2400">
              <a:solidFill>
                <a:srgbClr val="000000"/>
              </a:solidFill>
              <a:latin typeface="Arial" charset="0"/>
              <a:ea typeface="ＭＳ Ｐゴシック" charset="0"/>
              <a:cs typeface="ＭＳ Ｐゴシック" charset="0"/>
            </a:endParaRPr>
          </a:p>
          <a:p>
            <a:pPr fontAlgn="base">
              <a:spcBef>
                <a:spcPct val="50000"/>
              </a:spcBef>
              <a:spcAft>
                <a:spcPct val="0"/>
              </a:spcAft>
            </a:pPr>
            <a:r>
              <a:rPr lang="en-US" sz="2400">
                <a:solidFill>
                  <a:srgbClr val="000000"/>
                </a:solidFill>
                <a:latin typeface="Arial" charset="0"/>
                <a:ea typeface="ＭＳ Ｐゴシック" charset="0"/>
                <a:cs typeface="ＭＳ Ｐゴシック" charset="0"/>
              </a:rPr>
              <a:t>DAMBE also calculates </a:t>
            </a:r>
            <a:r>
              <a:rPr lang="en-US" sz="2400" err="1">
                <a:solidFill>
                  <a:srgbClr val="000000"/>
                </a:solidFill>
                <a:latin typeface="Arial" charset="0"/>
                <a:ea typeface="ＭＳ Ｐゴシック" charset="0"/>
                <a:cs typeface="ＭＳ Ｐゴシック" charset="0"/>
              </a:rPr>
              <a:t>Ka</a:t>
            </a:r>
            <a:r>
              <a:rPr lang="en-US" sz="2400">
                <a:solidFill>
                  <a:srgbClr val="000000"/>
                </a:solidFill>
                <a:latin typeface="Arial" charset="0"/>
                <a:ea typeface="ＭＳ Ｐゴシック" charset="0"/>
                <a:cs typeface="ＭＳ Ｐゴシック" charset="0"/>
              </a:rPr>
              <a:t> and Ks distances from codon based aligned sequences.   </a:t>
            </a:r>
          </a:p>
        </p:txBody>
      </p:sp>
    </p:spTree>
    <p:extLst>
      <p:ext uri="{BB962C8B-B14F-4D97-AF65-F5344CB8AC3E}">
        <p14:creationId xmlns:p14="http://schemas.microsoft.com/office/powerpoint/2010/main" val="481462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4625" name="Rectangle 2"/>
          <p:cNvSpPr>
            <a:spLocks noGrp="1" noChangeArrowheads="1"/>
          </p:cNvSpPr>
          <p:nvPr>
            <p:ph type="title"/>
          </p:nvPr>
        </p:nvSpPr>
        <p:spPr>
          <a:xfrm>
            <a:off x="1752600" y="152400"/>
            <a:ext cx="7772400" cy="381000"/>
          </a:xfrm>
        </p:spPr>
        <p:txBody>
          <a:bodyPr/>
          <a:lstStyle/>
          <a:p>
            <a:pPr algn="l" eaLnBrk="1" hangingPunct="1"/>
            <a:r>
              <a:rPr lang="en-US">
                <a:latin typeface="Times New Roman" charset="0"/>
              </a:rPr>
              <a:t>dambe (cont)</a:t>
            </a:r>
          </a:p>
        </p:txBody>
      </p:sp>
      <p:graphicFrame>
        <p:nvGraphicFramePr>
          <p:cNvPr id="154626" name="Object 2"/>
          <p:cNvGraphicFramePr>
            <a:graphicFrameLocks noChangeAspect="1"/>
          </p:cNvGraphicFramePr>
          <p:nvPr/>
        </p:nvGraphicFramePr>
        <p:xfrm>
          <a:off x="1828800" y="685801"/>
          <a:ext cx="8686800" cy="6202363"/>
        </p:xfrm>
        <a:graphic>
          <a:graphicData uri="http://schemas.openxmlformats.org/presentationml/2006/ole">
            <mc:AlternateContent xmlns:mc="http://schemas.openxmlformats.org/markup-compatibility/2006">
              <mc:Choice xmlns:v="urn:schemas-microsoft-com:vml" Requires="v">
                <p:oleObj name="Photo Editor Photo" r:id="rId3" imgW="7917866" imgH="5654530" progId="">
                  <p:embed/>
                </p:oleObj>
              </mc:Choice>
              <mc:Fallback>
                <p:oleObj name="Photo Editor Photo" r:id="rId3" imgW="7917866" imgH="5654530" progId="">
                  <p:embed/>
                  <p:pic>
                    <p:nvPicPr>
                      <p:cNvPr id="15462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685801"/>
                        <a:ext cx="8686800" cy="6202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9233582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2215" y="172045"/>
            <a:ext cx="8229600" cy="500730"/>
          </a:xfrm>
        </p:spPr>
        <p:txBody>
          <a:bodyPr/>
          <a:lstStyle/>
          <a:p>
            <a:pPr algn="l"/>
            <a:r>
              <a:rPr lang="en-US" sz="3200"/>
              <a:t>Codon based alignments in </a:t>
            </a:r>
            <a:r>
              <a:rPr lang="en-US" sz="3200" err="1"/>
              <a:t>Seaview</a:t>
            </a:r>
            <a:endParaRPr lang="en-US" sz="3200"/>
          </a:p>
        </p:txBody>
      </p:sp>
      <p:sp>
        <p:nvSpPr>
          <p:cNvPr id="3" name="TextBox 2"/>
          <p:cNvSpPr txBox="1"/>
          <p:nvPr/>
        </p:nvSpPr>
        <p:spPr>
          <a:xfrm>
            <a:off x="1925053" y="695160"/>
            <a:ext cx="8649369" cy="646331"/>
          </a:xfrm>
          <a:prstGeom prst="rect">
            <a:avLst/>
          </a:prstGeom>
          <a:noFill/>
        </p:spPr>
        <p:txBody>
          <a:bodyPr wrap="square" rtlCol="0">
            <a:spAutoFit/>
          </a:bodyPr>
          <a:lstStyle/>
          <a:p>
            <a:pPr defTabSz="457200"/>
            <a:r>
              <a:rPr lang="en-US">
                <a:solidFill>
                  <a:prstClr val="black"/>
                </a:solidFill>
                <a:latin typeface="Calibri"/>
              </a:rPr>
              <a:t>Load nucleotide sequences (</a:t>
            </a:r>
            <a:r>
              <a:rPr lang="en-US" b="1">
                <a:solidFill>
                  <a:prstClr val="black"/>
                </a:solidFill>
                <a:latin typeface="Calibri"/>
              </a:rPr>
              <a:t>no gaps in sequences, sequence starts with nucleotide corresponding to 1</a:t>
            </a:r>
            <a:r>
              <a:rPr lang="en-US" b="1" baseline="30000">
                <a:solidFill>
                  <a:prstClr val="black"/>
                </a:solidFill>
                <a:latin typeface="Calibri"/>
              </a:rPr>
              <a:t>st</a:t>
            </a:r>
            <a:r>
              <a:rPr lang="en-US" b="1">
                <a:solidFill>
                  <a:prstClr val="black"/>
                </a:solidFill>
                <a:latin typeface="Calibri"/>
              </a:rPr>
              <a:t> codon position</a:t>
            </a:r>
            <a:r>
              <a:rPr lang="en-US">
                <a:solidFill>
                  <a:prstClr val="black"/>
                </a:solidFill>
                <a:latin typeface="Calibri"/>
              </a:rPr>
              <a:t>)</a:t>
            </a:r>
          </a:p>
        </p:txBody>
      </p:sp>
      <p:sp>
        <p:nvSpPr>
          <p:cNvPr id="4" name="TextBox 3"/>
          <p:cNvSpPr txBox="1"/>
          <p:nvPr/>
        </p:nvSpPr>
        <p:spPr>
          <a:xfrm>
            <a:off x="1801977" y="4012849"/>
            <a:ext cx="2371803" cy="369332"/>
          </a:xfrm>
          <a:prstGeom prst="rect">
            <a:avLst/>
          </a:prstGeom>
          <a:noFill/>
        </p:spPr>
        <p:txBody>
          <a:bodyPr wrap="none" rtlCol="0">
            <a:spAutoFit/>
          </a:bodyPr>
          <a:lstStyle/>
          <a:p>
            <a:pPr defTabSz="457200"/>
            <a:r>
              <a:rPr lang="en-US">
                <a:solidFill>
                  <a:prstClr val="black"/>
                </a:solidFill>
                <a:latin typeface="Calibri"/>
              </a:rPr>
              <a:t>Select view as proteins </a:t>
            </a:r>
          </a:p>
        </p:txBody>
      </p:sp>
      <p:pic>
        <p:nvPicPr>
          <p:cNvPr id="5" name="Picture 4"/>
          <p:cNvPicPr>
            <a:picLocks noChangeAspect="1"/>
          </p:cNvPicPr>
          <p:nvPr/>
        </p:nvPicPr>
        <p:blipFill>
          <a:blip r:embed="rId2"/>
          <a:stretch>
            <a:fillRect/>
          </a:stretch>
        </p:blipFill>
        <p:spPr>
          <a:xfrm>
            <a:off x="2157662" y="1419502"/>
            <a:ext cx="8702330" cy="2347495"/>
          </a:xfrm>
          <a:prstGeom prst="rect">
            <a:avLst/>
          </a:prstGeom>
        </p:spPr>
      </p:pic>
      <p:pic>
        <p:nvPicPr>
          <p:cNvPr id="6" name="Picture 5"/>
          <p:cNvPicPr>
            <a:picLocks noChangeAspect="1"/>
          </p:cNvPicPr>
          <p:nvPr/>
        </p:nvPicPr>
        <p:blipFill>
          <a:blip r:embed="rId3"/>
          <a:stretch>
            <a:fillRect/>
          </a:stretch>
        </p:blipFill>
        <p:spPr>
          <a:xfrm>
            <a:off x="2261419" y="4356994"/>
            <a:ext cx="9621933" cy="2158332"/>
          </a:xfrm>
          <a:prstGeom prst="rect">
            <a:avLst/>
          </a:prstGeom>
        </p:spPr>
      </p:pic>
      <p:cxnSp>
        <p:nvCxnSpPr>
          <p:cNvPr id="8" name="Straight Arrow Connector 7"/>
          <p:cNvCxnSpPr/>
          <p:nvPr/>
        </p:nvCxnSpPr>
        <p:spPr>
          <a:xfrm flipV="1">
            <a:off x="2390960" y="1656691"/>
            <a:ext cx="494632" cy="56147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2157662" y="4965031"/>
            <a:ext cx="494632" cy="56147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5107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684421" y="4021890"/>
            <a:ext cx="9144000" cy="2701636"/>
          </a:xfrm>
          <a:prstGeom prst="rect">
            <a:avLst/>
          </a:prstGeom>
        </p:spPr>
      </p:pic>
      <p:sp>
        <p:nvSpPr>
          <p:cNvPr id="2" name="Title 1"/>
          <p:cNvSpPr>
            <a:spLocks noGrp="1"/>
          </p:cNvSpPr>
          <p:nvPr>
            <p:ph type="title"/>
          </p:nvPr>
        </p:nvSpPr>
        <p:spPr>
          <a:xfrm>
            <a:off x="1887621" y="127585"/>
            <a:ext cx="8229600" cy="500730"/>
          </a:xfrm>
        </p:spPr>
        <p:txBody>
          <a:bodyPr/>
          <a:lstStyle/>
          <a:p>
            <a:pPr algn="l"/>
            <a:r>
              <a:rPr lang="en-US" sz="3200"/>
              <a:t>Codon based alignments in </a:t>
            </a:r>
            <a:r>
              <a:rPr lang="en-US" sz="3200" err="1"/>
              <a:t>Seaview</a:t>
            </a:r>
            <a:endParaRPr lang="en-US" sz="3200"/>
          </a:p>
        </p:txBody>
      </p:sp>
      <p:sp>
        <p:nvSpPr>
          <p:cNvPr id="3" name="TextBox 2"/>
          <p:cNvSpPr txBox="1"/>
          <p:nvPr/>
        </p:nvSpPr>
        <p:spPr>
          <a:xfrm>
            <a:off x="1925053" y="695159"/>
            <a:ext cx="8649369" cy="369332"/>
          </a:xfrm>
          <a:prstGeom prst="rect">
            <a:avLst/>
          </a:prstGeom>
          <a:noFill/>
        </p:spPr>
        <p:txBody>
          <a:bodyPr wrap="square" rtlCol="0">
            <a:spAutoFit/>
          </a:bodyPr>
          <a:lstStyle/>
          <a:p>
            <a:pPr defTabSz="457200"/>
            <a:r>
              <a:rPr lang="en-US">
                <a:solidFill>
                  <a:prstClr val="black"/>
                </a:solidFill>
                <a:latin typeface="Calibri"/>
              </a:rPr>
              <a:t>With the protein sequences displayed, align sequences</a:t>
            </a:r>
          </a:p>
        </p:txBody>
      </p:sp>
      <p:sp>
        <p:nvSpPr>
          <p:cNvPr id="4" name="TextBox 3"/>
          <p:cNvSpPr txBox="1"/>
          <p:nvPr/>
        </p:nvSpPr>
        <p:spPr>
          <a:xfrm>
            <a:off x="1898315" y="3676307"/>
            <a:ext cx="2632900" cy="369332"/>
          </a:xfrm>
          <a:prstGeom prst="rect">
            <a:avLst/>
          </a:prstGeom>
          <a:noFill/>
        </p:spPr>
        <p:txBody>
          <a:bodyPr wrap="none" rtlCol="0">
            <a:spAutoFit/>
          </a:bodyPr>
          <a:lstStyle/>
          <a:p>
            <a:pPr defTabSz="457200"/>
            <a:r>
              <a:rPr lang="en-US">
                <a:solidFill>
                  <a:prstClr val="black"/>
                </a:solidFill>
                <a:latin typeface="Calibri"/>
              </a:rPr>
              <a:t>Select view as nucleotides</a:t>
            </a:r>
          </a:p>
        </p:txBody>
      </p:sp>
      <p:cxnSp>
        <p:nvCxnSpPr>
          <p:cNvPr id="9" name="Straight Arrow Connector 8"/>
          <p:cNvCxnSpPr/>
          <p:nvPr/>
        </p:nvCxnSpPr>
        <p:spPr>
          <a:xfrm flipV="1">
            <a:off x="2590998" y="4409994"/>
            <a:ext cx="494632" cy="56147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stretch>
            <a:fillRect/>
          </a:stretch>
        </p:blipFill>
        <p:spPr>
          <a:xfrm>
            <a:off x="1524000" y="1110248"/>
            <a:ext cx="9144000" cy="2297804"/>
          </a:xfrm>
          <a:prstGeom prst="rect">
            <a:avLst/>
          </a:prstGeom>
        </p:spPr>
      </p:pic>
      <p:cxnSp>
        <p:nvCxnSpPr>
          <p:cNvPr id="8" name="Straight Arrow Connector 7"/>
          <p:cNvCxnSpPr/>
          <p:nvPr/>
        </p:nvCxnSpPr>
        <p:spPr>
          <a:xfrm flipH="1" flipV="1">
            <a:off x="2439738" y="1604211"/>
            <a:ext cx="621631" cy="588211"/>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14061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ChangeArrowheads="1"/>
          </p:cNvSpPr>
          <p:nvPr>
            <p:ph type="title"/>
          </p:nvPr>
        </p:nvSpPr>
        <p:spPr>
          <a:xfrm>
            <a:off x="1524000" y="0"/>
            <a:ext cx="8915400" cy="1143000"/>
          </a:xfrm>
        </p:spPr>
        <p:txBody>
          <a:bodyPr/>
          <a:lstStyle/>
          <a:p>
            <a:pPr algn="l" eaLnBrk="1" hangingPunct="1"/>
            <a:r>
              <a:rPr lang="en-US">
                <a:latin typeface="Times New Roman" charset="0"/>
              </a:rPr>
              <a:t>PAML (codeml) the basic model </a:t>
            </a:r>
          </a:p>
        </p:txBody>
      </p:sp>
      <p:pic>
        <p:nvPicPr>
          <p:cNvPr id="1566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611" y="1342416"/>
            <a:ext cx="10214081" cy="47770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14335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title"/>
          </p:nvPr>
        </p:nvSpPr>
        <p:spPr>
          <a:xfrm>
            <a:off x="1524000" y="0"/>
            <a:ext cx="7772400" cy="762000"/>
          </a:xfrm>
        </p:spPr>
        <p:txBody>
          <a:bodyPr/>
          <a:lstStyle/>
          <a:p>
            <a:pPr algn="l" eaLnBrk="1" hangingPunct="1"/>
            <a:r>
              <a:rPr lang="en-US">
                <a:latin typeface="Times New Roman" charset="0"/>
                <a:ea typeface="ＭＳ Ｐゴシック" charset="0"/>
                <a:cs typeface="ＭＳ Ｐゴシック" charset="0"/>
              </a:rPr>
              <a:t>sites versus branches</a:t>
            </a:r>
          </a:p>
        </p:txBody>
      </p:sp>
      <p:sp>
        <p:nvSpPr>
          <p:cNvPr id="74754" name="Text Box 3"/>
          <p:cNvSpPr txBox="1">
            <a:spLocks noChangeArrowheads="1"/>
          </p:cNvSpPr>
          <p:nvPr/>
        </p:nvSpPr>
        <p:spPr bwMode="auto">
          <a:xfrm>
            <a:off x="1866900" y="838200"/>
            <a:ext cx="8458200"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r>
              <a:rPr lang="en-US" b="1">
                <a:solidFill>
                  <a:srgbClr val="000000"/>
                </a:solidFill>
                <a:latin typeface="Times New Roman" charset="0"/>
              </a:rPr>
              <a:t>You can determine omega for the whole dataset; however, usually not all sites in a sequence are under selection all the time. </a:t>
            </a:r>
          </a:p>
          <a:p>
            <a:pPr defTabSz="457200" eaLnBrk="1" hangingPunct="1"/>
            <a:endParaRPr lang="en-US" b="1">
              <a:solidFill>
                <a:srgbClr val="000000"/>
              </a:solidFill>
              <a:latin typeface="Times New Roman" charset="0"/>
            </a:endParaRPr>
          </a:p>
          <a:p>
            <a:pPr defTabSz="457200" eaLnBrk="1" hangingPunct="1"/>
            <a:r>
              <a:rPr lang="en-US" b="1">
                <a:solidFill>
                  <a:srgbClr val="000000"/>
                </a:solidFill>
                <a:latin typeface="Times New Roman" charset="0"/>
              </a:rPr>
              <a:t>PAML (and other programs) allow to either determine omega for each site over the whole tree,                          ,</a:t>
            </a:r>
          </a:p>
          <a:p>
            <a:pPr defTabSz="457200" eaLnBrk="1" hangingPunct="1"/>
            <a:r>
              <a:rPr lang="en-US" b="1">
                <a:solidFill>
                  <a:srgbClr val="000000"/>
                </a:solidFill>
                <a:latin typeface="Times New Roman" charset="0"/>
              </a:rPr>
              <a:t>or determine omega for each branch for the whole sequence, </a:t>
            </a:r>
          </a:p>
          <a:p>
            <a:pPr defTabSz="457200" eaLnBrk="1" hangingPunct="1"/>
            <a:r>
              <a:rPr lang="en-US" b="1">
                <a:solidFill>
                  <a:srgbClr val="000000"/>
                </a:solidFill>
                <a:latin typeface="Times New Roman" charset="0"/>
              </a:rPr>
              <a:t>                    .</a:t>
            </a:r>
          </a:p>
        </p:txBody>
      </p:sp>
      <p:pic>
        <p:nvPicPr>
          <p:cNvPr id="7475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1500" y="3427988"/>
            <a:ext cx="18811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475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5682" y="2743584"/>
            <a:ext cx="1524000" cy="295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757" name="Text Box 6"/>
          <p:cNvSpPr txBox="1">
            <a:spLocks noChangeArrowheads="1"/>
          </p:cNvSpPr>
          <p:nvPr/>
        </p:nvSpPr>
        <p:spPr bwMode="auto">
          <a:xfrm>
            <a:off x="1889126" y="4384675"/>
            <a:ext cx="8739545"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r>
              <a:rPr lang="en-US" b="1">
                <a:solidFill>
                  <a:srgbClr val="000000"/>
                </a:solidFill>
                <a:latin typeface="Times New Roman" charset="0"/>
              </a:rPr>
              <a:t>It would be great to do both, i.e., conclude codon 176 in the vacuolar ATPases was under positive selection during the evolution of modern humans – alas, a single site often does not provide much statistics.  </a:t>
            </a:r>
            <a:r>
              <a:rPr lang="en-US" b="1">
                <a:solidFill>
                  <a:srgbClr val="FF0000"/>
                </a:solidFill>
                <a:latin typeface="Times New Roman" charset="0"/>
              </a:rPr>
              <a:t>PAML does provide a branch site model.</a:t>
            </a:r>
            <a:r>
              <a:rPr lang="en-US" b="1">
                <a:solidFill>
                  <a:srgbClr val="000000"/>
                </a:solidFill>
                <a:latin typeface="Times New Roman" charset="0"/>
              </a:rPr>
              <a:t>  </a:t>
            </a:r>
          </a:p>
          <a:p>
            <a:pPr defTabSz="457200" eaLnBrk="1" hangingPunct="1"/>
            <a:endParaRPr lang="en-US" b="1">
              <a:solidFill>
                <a:srgbClr val="000000"/>
              </a:solidFill>
              <a:latin typeface="Times New Roman" charset="0"/>
            </a:endParaRPr>
          </a:p>
        </p:txBody>
      </p:sp>
    </p:spTree>
    <p:extLst>
      <p:ext uri="{BB962C8B-B14F-4D97-AF65-F5344CB8AC3E}">
        <p14:creationId xmlns:p14="http://schemas.microsoft.com/office/powerpoint/2010/main" val="13192114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title"/>
          </p:nvPr>
        </p:nvSpPr>
        <p:spPr>
          <a:xfrm>
            <a:off x="339213" y="150282"/>
            <a:ext cx="7772400" cy="762000"/>
          </a:xfrm>
        </p:spPr>
        <p:txBody>
          <a:bodyPr/>
          <a:lstStyle/>
          <a:p>
            <a:pPr algn="l" eaLnBrk="1" hangingPunct="1"/>
            <a:r>
              <a:rPr lang="en-US">
                <a:latin typeface="Times New Roman" charset="0"/>
                <a:ea typeface="ＭＳ Ｐゴシック" charset="0"/>
                <a:cs typeface="ＭＳ Ｐゴシック" charset="0"/>
              </a:rPr>
              <a:t>Sites model(s) </a:t>
            </a:r>
          </a:p>
        </p:txBody>
      </p:sp>
      <p:sp>
        <p:nvSpPr>
          <p:cNvPr id="76802" name="Text Box 3"/>
          <p:cNvSpPr txBox="1">
            <a:spLocks noChangeArrowheads="1"/>
          </p:cNvSpPr>
          <p:nvPr/>
        </p:nvSpPr>
        <p:spPr bwMode="auto">
          <a:xfrm>
            <a:off x="1646903" y="961584"/>
            <a:ext cx="12034684"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r>
              <a:rPr lang="en-US">
                <a:solidFill>
                  <a:srgbClr val="000000"/>
                </a:solidFill>
                <a:latin typeface="Times New Roman" charset="0"/>
              </a:rPr>
              <a:t>have been shown to work great in few instances. </a:t>
            </a:r>
          </a:p>
          <a:p>
            <a:pPr defTabSz="457200" eaLnBrk="1" hangingPunct="1"/>
            <a:r>
              <a:rPr lang="en-US">
                <a:solidFill>
                  <a:srgbClr val="000000"/>
                </a:solidFill>
                <a:latin typeface="Times New Roman" charset="0"/>
              </a:rPr>
              <a:t>The most celebrated case is the influenza virus HA gene.  </a:t>
            </a:r>
          </a:p>
        </p:txBody>
      </p:sp>
      <p:sp>
        <p:nvSpPr>
          <p:cNvPr id="76803" name="Rectangle 4"/>
          <p:cNvSpPr>
            <a:spLocks noChangeArrowheads="1"/>
          </p:cNvSpPr>
          <p:nvPr/>
        </p:nvSpPr>
        <p:spPr bwMode="auto">
          <a:xfrm>
            <a:off x="1646903" y="1841884"/>
            <a:ext cx="84582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defTabSz="457200"/>
            <a:r>
              <a:rPr lang="en-US">
                <a:solidFill>
                  <a:srgbClr val="000000"/>
                </a:solidFill>
                <a:latin typeface="Times New Roman" charset="0"/>
              </a:rPr>
              <a:t>A talk by Walter Fitch (slides and sound) on the evolution of</a:t>
            </a:r>
            <a:br>
              <a:rPr lang="en-US">
                <a:solidFill>
                  <a:srgbClr val="000000"/>
                </a:solidFill>
                <a:latin typeface="Times New Roman" charset="0"/>
              </a:rPr>
            </a:br>
            <a:r>
              <a:rPr lang="en-US">
                <a:solidFill>
                  <a:srgbClr val="000000"/>
                </a:solidFill>
                <a:latin typeface="Times New Roman" charset="0"/>
              </a:rPr>
              <a:t>this molecule is </a:t>
            </a:r>
            <a:r>
              <a:rPr lang="en-US">
                <a:solidFill>
                  <a:srgbClr val="000000"/>
                </a:solidFill>
                <a:latin typeface="Times New Roman" charset="0"/>
                <a:hlinkClick r:id="rId3"/>
              </a:rPr>
              <a:t>here</a:t>
            </a:r>
            <a:r>
              <a:rPr lang="en-US">
                <a:solidFill>
                  <a:srgbClr val="000000"/>
                </a:solidFill>
                <a:latin typeface="Times New Roman" charset="0"/>
              </a:rPr>
              <a:t> .</a:t>
            </a:r>
          </a:p>
          <a:p>
            <a:pPr defTabSz="457200"/>
            <a:endParaRPr lang="en-US">
              <a:solidFill>
                <a:srgbClr val="000000"/>
              </a:solidFill>
              <a:latin typeface="Times New Roman" charset="0"/>
            </a:endParaRPr>
          </a:p>
          <a:p>
            <a:pPr defTabSz="457200"/>
            <a:endParaRPr lang="en-US">
              <a:solidFill>
                <a:srgbClr val="000000"/>
              </a:solidFill>
              <a:latin typeface="Times New Roman" charset="0"/>
            </a:endParaRPr>
          </a:p>
        </p:txBody>
      </p:sp>
      <p:sp>
        <p:nvSpPr>
          <p:cNvPr id="2" name="TextBox 1">
            <a:extLst>
              <a:ext uri="{FF2B5EF4-FFF2-40B4-BE49-F238E27FC236}">
                <a16:creationId xmlns:a16="http://schemas.microsoft.com/office/drawing/2014/main" id="{9546119E-1759-BF45-ACAD-793123A55D85}"/>
              </a:ext>
            </a:extLst>
          </p:cNvPr>
          <p:cNvSpPr txBox="1"/>
          <p:nvPr/>
        </p:nvSpPr>
        <p:spPr>
          <a:xfrm>
            <a:off x="411724" y="3091516"/>
            <a:ext cx="11780276" cy="1200329"/>
          </a:xfrm>
          <a:prstGeom prst="rect">
            <a:avLst/>
          </a:prstGeom>
          <a:noFill/>
        </p:spPr>
        <p:txBody>
          <a:bodyPr wrap="none" rtlCol="0">
            <a:spAutoFit/>
          </a:bodyPr>
          <a:lstStyle/>
          <a:p>
            <a:r>
              <a:rPr lang="en-US">
                <a:solidFill>
                  <a:srgbClr val="000000"/>
                </a:solidFill>
                <a:latin typeface="Times New Roman" charset="0"/>
              </a:rPr>
              <a:t>This</a:t>
            </a:r>
            <a:r>
              <a:rPr lang="en-US">
                <a:solidFill>
                  <a:srgbClr val="000000"/>
                </a:solidFill>
                <a:latin typeface="Times New Roman" charset="0"/>
                <a:hlinkClick r:id="rId4"/>
              </a:rPr>
              <a:t> article by Yang et al, 2000 </a:t>
            </a:r>
            <a:r>
              <a:rPr lang="en-US">
                <a:solidFill>
                  <a:srgbClr val="000000"/>
                </a:solidFill>
                <a:latin typeface="Times New Roman" charset="0"/>
              </a:rPr>
              <a:t>gives more background on ml approaches to measure omega.  </a:t>
            </a:r>
            <a:br>
              <a:rPr lang="en-US">
                <a:solidFill>
                  <a:srgbClr val="000000"/>
                </a:solidFill>
                <a:latin typeface="Times New Roman" charset="0"/>
              </a:rPr>
            </a:br>
            <a:r>
              <a:rPr lang="en-US">
                <a:solidFill>
                  <a:srgbClr val="000000"/>
                </a:solidFill>
                <a:latin typeface="Times New Roman" charset="0"/>
              </a:rPr>
              <a:t>The dataset used by Yang et al is here: </a:t>
            </a:r>
            <a:r>
              <a:rPr lang="en-US">
                <a:solidFill>
                  <a:srgbClr val="000000"/>
                </a:solidFill>
                <a:latin typeface="Times New Roman" charset="0"/>
                <a:hlinkClick r:id="rId5"/>
              </a:rPr>
              <a:t>flu_data.paup </a:t>
            </a:r>
            <a:r>
              <a:rPr lang="en-US">
                <a:solidFill>
                  <a:srgbClr val="000000"/>
                </a:solidFill>
                <a:latin typeface="Times New Roman" charset="0"/>
              </a:rPr>
              <a:t>. </a:t>
            </a:r>
          </a:p>
          <a:p>
            <a:endParaRPr lang="en-US"/>
          </a:p>
        </p:txBody>
      </p:sp>
      <p:sp>
        <p:nvSpPr>
          <p:cNvPr id="3" name="TextBox 2">
            <a:extLst>
              <a:ext uri="{FF2B5EF4-FFF2-40B4-BE49-F238E27FC236}">
                <a16:creationId xmlns:a16="http://schemas.microsoft.com/office/drawing/2014/main" id="{B1D9CFEA-89F7-444B-B4B1-0F83B3C32654}"/>
              </a:ext>
            </a:extLst>
          </p:cNvPr>
          <p:cNvSpPr txBox="1"/>
          <p:nvPr/>
        </p:nvSpPr>
        <p:spPr>
          <a:xfrm>
            <a:off x="766916" y="2851355"/>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978396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2042BC-3922-194B-9D3D-8D4F9AA8DB16}"/>
              </a:ext>
            </a:extLst>
          </p:cNvPr>
          <p:cNvPicPr>
            <a:picLocks noChangeAspect="1"/>
          </p:cNvPicPr>
          <p:nvPr/>
        </p:nvPicPr>
        <p:blipFill>
          <a:blip r:embed="rId2"/>
          <a:stretch>
            <a:fillRect/>
          </a:stretch>
        </p:blipFill>
        <p:spPr>
          <a:xfrm>
            <a:off x="1881052" y="846138"/>
            <a:ext cx="9919063" cy="6119333"/>
          </a:xfrm>
          <a:prstGeom prst="rect">
            <a:avLst/>
          </a:prstGeom>
        </p:spPr>
      </p:pic>
      <p:sp>
        <p:nvSpPr>
          <p:cNvPr id="5" name="TextBox 4">
            <a:extLst>
              <a:ext uri="{FF2B5EF4-FFF2-40B4-BE49-F238E27FC236}">
                <a16:creationId xmlns:a16="http://schemas.microsoft.com/office/drawing/2014/main" id="{EB1E3CF3-8AFD-FF45-84AC-4B8EB01C6F24}"/>
              </a:ext>
            </a:extLst>
          </p:cNvPr>
          <p:cNvSpPr txBox="1"/>
          <p:nvPr/>
        </p:nvSpPr>
        <p:spPr>
          <a:xfrm>
            <a:off x="130629" y="326571"/>
            <a:ext cx="2946319" cy="369332"/>
          </a:xfrm>
          <a:prstGeom prst="rect">
            <a:avLst/>
          </a:prstGeom>
          <a:noFill/>
        </p:spPr>
        <p:txBody>
          <a:bodyPr wrap="none" rtlCol="0">
            <a:spAutoFit/>
          </a:bodyPr>
          <a:lstStyle/>
          <a:p>
            <a:r>
              <a:rPr lang="en-US"/>
              <a:t>Slides from Walter Fitch’s talk</a:t>
            </a:r>
          </a:p>
        </p:txBody>
      </p:sp>
    </p:spTree>
    <p:extLst>
      <p:ext uri="{BB962C8B-B14F-4D97-AF65-F5344CB8AC3E}">
        <p14:creationId xmlns:p14="http://schemas.microsoft.com/office/powerpoint/2010/main" val="1373638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ChangeArrowheads="1"/>
          </p:cNvSpPr>
          <p:nvPr>
            <p:ph type="title"/>
          </p:nvPr>
        </p:nvSpPr>
        <p:spPr/>
        <p:txBody>
          <a:bodyPr/>
          <a:lstStyle/>
          <a:p>
            <a:pPr eaLnBrk="1" hangingPunct="1"/>
            <a:r>
              <a:rPr lang="en-IE">
                <a:latin typeface="Times New Roman" charset="0"/>
              </a:rPr>
              <a:t>Neutral mutations</a:t>
            </a:r>
          </a:p>
        </p:txBody>
      </p:sp>
      <p:sp>
        <p:nvSpPr>
          <p:cNvPr id="138242" name="Rectangle 3"/>
          <p:cNvSpPr>
            <a:spLocks noGrp="1" noChangeArrowheads="1"/>
          </p:cNvSpPr>
          <p:nvPr>
            <p:ph type="body" idx="1"/>
          </p:nvPr>
        </p:nvSpPr>
        <p:spPr/>
        <p:txBody>
          <a:bodyPr/>
          <a:lstStyle/>
          <a:p>
            <a:pPr eaLnBrk="1" hangingPunct="1"/>
            <a:r>
              <a:rPr lang="en-IE">
                <a:latin typeface="Times New Roman" charset="0"/>
              </a:rPr>
              <a:t>Neither advantageous nor disadvantageous</a:t>
            </a:r>
          </a:p>
          <a:p>
            <a:pPr eaLnBrk="1" hangingPunct="1"/>
            <a:r>
              <a:rPr lang="en-IE">
                <a:latin typeface="Times New Roman" charset="0"/>
              </a:rPr>
              <a:t>Invisible to selection (no selection)</a:t>
            </a:r>
          </a:p>
          <a:p>
            <a:pPr eaLnBrk="1" hangingPunct="1"/>
            <a:r>
              <a:rPr lang="en-IE">
                <a:latin typeface="Times New Roman" charset="0"/>
              </a:rPr>
              <a:t>Frequency subject to ‘drift’ in the population</a:t>
            </a:r>
          </a:p>
          <a:p>
            <a:pPr eaLnBrk="1" hangingPunct="1"/>
            <a:r>
              <a:rPr lang="en-IE" b="1">
                <a:latin typeface="Times New Roman" charset="0"/>
              </a:rPr>
              <a:t>Random drift</a:t>
            </a:r>
            <a:r>
              <a:rPr lang="en-IE">
                <a:latin typeface="Times New Roman" charset="0"/>
              </a:rPr>
              <a:t> – random changes of allele frequency in small populations</a:t>
            </a:r>
            <a:endParaRPr lang="en-IE" b="1">
              <a:latin typeface="Times New Roman" charset="0"/>
            </a:endParaRPr>
          </a:p>
        </p:txBody>
      </p:sp>
    </p:spTree>
    <p:extLst>
      <p:ext uri="{BB962C8B-B14F-4D97-AF65-F5344CB8AC3E}">
        <p14:creationId xmlns:p14="http://schemas.microsoft.com/office/powerpoint/2010/main" val="24404489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337339-A260-9B44-B06C-69879F75FED2}"/>
              </a:ext>
            </a:extLst>
          </p:cNvPr>
          <p:cNvPicPr>
            <a:picLocks noChangeAspect="1"/>
          </p:cNvPicPr>
          <p:nvPr/>
        </p:nvPicPr>
        <p:blipFill>
          <a:blip r:embed="rId2"/>
          <a:stretch>
            <a:fillRect/>
          </a:stretch>
        </p:blipFill>
        <p:spPr>
          <a:xfrm>
            <a:off x="7066669" y="0"/>
            <a:ext cx="4485588" cy="6858000"/>
          </a:xfrm>
          <a:prstGeom prst="rect">
            <a:avLst/>
          </a:prstGeom>
        </p:spPr>
      </p:pic>
      <p:pic>
        <p:nvPicPr>
          <p:cNvPr id="3" name="Picture 2">
            <a:extLst>
              <a:ext uri="{FF2B5EF4-FFF2-40B4-BE49-F238E27FC236}">
                <a16:creationId xmlns:a16="http://schemas.microsoft.com/office/drawing/2014/main" id="{037295A5-24F7-054E-BEF4-60CCB91AA38F}"/>
              </a:ext>
            </a:extLst>
          </p:cNvPr>
          <p:cNvPicPr>
            <a:picLocks noChangeAspect="1"/>
          </p:cNvPicPr>
          <p:nvPr/>
        </p:nvPicPr>
        <p:blipFill>
          <a:blip r:embed="rId3"/>
          <a:stretch>
            <a:fillRect/>
          </a:stretch>
        </p:blipFill>
        <p:spPr>
          <a:xfrm>
            <a:off x="326571" y="1214846"/>
            <a:ext cx="6360229" cy="4623933"/>
          </a:xfrm>
          <a:prstGeom prst="rect">
            <a:avLst/>
          </a:prstGeom>
        </p:spPr>
      </p:pic>
    </p:spTree>
    <p:extLst>
      <p:ext uri="{BB962C8B-B14F-4D97-AF65-F5344CB8AC3E}">
        <p14:creationId xmlns:p14="http://schemas.microsoft.com/office/powerpoint/2010/main" val="13388982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1CECE-B554-854B-8709-9B05E1F71AD0}"/>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70F31CDE-2B35-6E4E-82FE-0B6F678EC9DA}"/>
              </a:ext>
            </a:extLst>
          </p:cNvPr>
          <p:cNvPicPr>
            <a:picLocks noChangeAspect="1"/>
          </p:cNvPicPr>
          <p:nvPr/>
        </p:nvPicPr>
        <p:blipFill>
          <a:blip r:embed="rId2"/>
          <a:stretch>
            <a:fillRect/>
          </a:stretch>
        </p:blipFill>
        <p:spPr>
          <a:xfrm>
            <a:off x="278751" y="0"/>
            <a:ext cx="4831087" cy="5695406"/>
          </a:xfrm>
          <a:prstGeom prst="rect">
            <a:avLst/>
          </a:prstGeom>
        </p:spPr>
      </p:pic>
      <p:pic>
        <p:nvPicPr>
          <p:cNvPr id="5" name="Picture 4">
            <a:extLst>
              <a:ext uri="{FF2B5EF4-FFF2-40B4-BE49-F238E27FC236}">
                <a16:creationId xmlns:a16="http://schemas.microsoft.com/office/drawing/2014/main" id="{54C55F32-3EF7-964B-B802-46DB8A9FA947}"/>
              </a:ext>
            </a:extLst>
          </p:cNvPr>
          <p:cNvPicPr>
            <a:picLocks noChangeAspect="1"/>
          </p:cNvPicPr>
          <p:nvPr/>
        </p:nvPicPr>
        <p:blipFill>
          <a:blip r:embed="rId3"/>
          <a:stretch>
            <a:fillRect/>
          </a:stretch>
        </p:blipFill>
        <p:spPr>
          <a:xfrm>
            <a:off x="7082163" y="0"/>
            <a:ext cx="3622707" cy="5390588"/>
          </a:xfrm>
          <a:prstGeom prst="rect">
            <a:avLst/>
          </a:prstGeom>
        </p:spPr>
      </p:pic>
    </p:spTree>
    <p:extLst>
      <p:ext uri="{BB962C8B-B14F-4D97-AF65-F5344CB8AC3E}">
        <p14:creationId xmlns:p14="http://schemas.microsoft.com/office/powerpoint/2010/main" val="22918068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1CECE-B554-854B-8709-9B05E1F71AD0}"/>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FB6AF52A-9FC3-3F45-A14A-34C79DB8043B}"/>
              </a:ext>
            </a:extLst>
          </p:cNvPr>
          <p:cNvPicPr>
            <a:picLocks noChangeAspect="1"/>
          </p:cNvPicPr>
          <p:nvPr/>
        </p:nvPicPr>
        <p:blipFill>
          <a:blip r:embed="rId2"/>
          <a:stretch>
            <a:fillRect/>
          </a:stretch>
        </p:blipFill>
        <p:spPr>
          <a:xfrm>
            <a:off x="703118" y="0"/>
            <a:ext cx="5299364" cy="6858000"/>
          </a:xfrm>
          <a:prstGeom prst="rect">
            <a:avLst/>
          </a:prstGeom>
        </p:spPr>
      </p:pic>
      <p:pic>
        <p:nvPicPr>
          <p:cNvPr id="5" name="Picture 4">
            <a:extLst>
              <a:ext uri="{FF2B5EF4-FFF2-40B4-BE49-F238E27FC236}">
                <a16:creationId xmlns:a16="http://schemas.microsoft.com/office/drawing/2014/main" id="{033D18E9-FFA6-6D4C-B1CD-077C47CDF210}"/>
              </a:ext>
            </a:extLst>
          </p:cNvPr>
          <p:cNvPicPr>
            <a:picLocks noChangeAspect="1"/>
          </p:cNvPicPr>
          <p:nvPr/>
        </p:nvPicPr>
        <p:blipFill>
          <a:blip r:embed="rId3"/>
          <a:stretch>
            <a:fillRect/>
          </a:stretch>
        </p:blipFill>
        <p:spPr>
          <a:xfrm>
            <a:off x="6096000" y="0"/>
            <a:ext cx="5299364" cy="6858000"/>
          </a:xfrm>
          <a:prstGeom prst="rect">
            <a:avLst/>
          </a:prstGeom>
        </p:spPr>
      </p:pic>
    </p:spTree>
    <p:extLst>
      <p:ext uri="{BB962C8B-B14F-4D97-AF65-F5344CB8AC3E}">
        <p14:creationId xmlns:p14="http://schemas.microsoft.com/office/powerpoint/2010/main" val="29960736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745ED-516D-D644-A442-E0AEA52DC3F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383AD6CC-0B44-4244-8A8F-8F7335425C9A}"/>
              </a:ext>
            </a:extLst>
          </p:cNvPr>
          <p:cNvPicPr>
            <a:picLocks noChangeAspect="1"/>
          </p:cNvPicPr>
          <p:nvPr/>
        </p:nvPicPr>
        <p:blipFill>
          <a:blip r:embed="rId2"/>
          <a:stretch>
            <a:fillRect/>
          </a:stretch>
        </p:blipFill>
        <p:spPr>
          <a:xfrm rot="5400000">
            <a:off x="1297975" y="810226"/>
            <a:ext cx="4680955" cy="6057706"/>
          </a:xfrm>
          <a:prstGeom prst="rect">
            <a:avLst/>
          </a:prstGeom>
        </p:spPr>
      </p:pic>
      <p:pic>
        <p:nvPicPr>
          <p:cNvPr id="10241" name="Picture 1" descr="page9image138976">
            <a:extLst>
              <a:ext uri="{FF2B5EF4-FFF2-40B4-BE49-F238E27FC236}">
                <a16:creationId xmlns:a16="http://schemas.microsoft.com/office/drawing/2014/main" id="{D5CDA644-842E-A740-A6A2-13C22D5552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4652" y="1750422"/>
            <a:ext cx="5647348" cy="3955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7421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1F1B9-F762-3F47-8BEB-2E8FF86A545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45BF7273-61AC-AC44-B68A-4A31EB4A91E9}"/>
              </a:ext>
            </a:extLst>
          </p:cNvPr>
          <p:cNvPicPr>
            <a:picLocks noChangeAspect="1"/>
          </p:cNvPicPr>
          <p:nvPr/>
        </p:nvPicPr>
        <p:blipFill>
          <a:blip r:embed="rId2"/>
          <a:stretch>
            <a:fillRect/>
          </a:stretch>
        </p:blipFill>
        <p:spPr>
          <a:xfrm>
            <a:off x="317253" y="0"/>
            <a:ext cx="4433272" cy="6858000"/>
          </a:xfrm>
          <a:prstGeom prst="rect">
            <a:avLst/>
          </a:prstGeom>
        </p:spPr>
      </p:pic>
      <p:sp>
        <p:nvSpPr>
          <p:cNvPr id="5" name="TextBox 4">
            <a:extLst>
              <a:ext uri="{FF2B5EF4-FFF2-40B4-BE49-F238E27FC236}">
                <a16:creationId xmlns:a16="http://schemas.microsoft.com/office/drawing/2014/main" id="{8A18D11D-23FE-2A46-AE65-4178AB79F07F}"/>
              </a:ext>
            </a:extLst>
          </p:cNvPr>
          <p:cNvSpPr txBox="1"/>
          <p:nvPr/>
        </p:nvSpPr>
        <p:spPr>
          <a:xfrm>
            <a:off x="5534275" y="2076994"/>
            <a:ext cx="6657725" cy="1815882"/>
          </a:xfrm>
          <a:prstGeom prst="rect">
            <a:avLst/>
          </a:prstGeom>
          <a:noFill/>
        </p:spPr>
        <p:txBody>
          <a:bodyPr wrap="square" rtlCol="0">
            <a:spAutoFit/>
          </a:bodyPr>
          <a:lstStyle/>
          <a:p>
            <a:r>
              <a:rPr lang="en-US" sz="2800"/>
              <a:t>Positive or </a:t>
            </a:r>
            <a:br>
              <a:rPr lang="en-US" sz="2800"/>
            </a:br>
            <a:r>
              <a:rPr lang="en-US" sz="2800"/>
              <a:t>Darwinian or </a:t>
            </a:r>
            <a:br>
              <a:rPr lang="en-US" sz="2800"/>
            </a:br>
            <a:r>
              <a:rPr lang="en-US" sz="2800"/>
              <a:t>diversifying selection </a:t>
            </a:r>
          </a:p>
          <a:p>
            <a:r>
              <a:rPr lang="en-US" sz="2800"/>
              <a:t>of the mutated virus</a:t>
            </a:r>
          </a:p>
        </p:txBody>
      </p:sp>
    </p:spTree>
    <p:extLst>
      <p:ext uri="{BB962C8B-B14F-4D97-AF65-F5344CB8AC3E}">
        <p14:creationId xmlns:p14="http://schemas.microsoft.com/office/powerpoint/2010/main" val="41229743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8155-A705-1B49-8741-28C59A32385C}"/>
              </a:ext>
            </a:extLst>
          </p:cNvPr>
          <p:cNvSpPr>
            <a:spLocks noGrp="1"/>
          </p:cNvSpPr>
          <p:nvPr>
            <p:ph type="title"/>
          </p:nvPr>
        </p:nvSpPr>
        <p:spPr/>
        <p:txBody>
          <a:bodyPr/>
          <a:lstStyle/>
          <a:p>
            <a:endParaRPr lang="en-US"/>
          </a:p>
        </p:txBody>
      </p:sp>
      <p:pic>
        <p:nvPicPr>
          <p:cNvPr id="11265" name="Picture 1" descr="page13image986992">
            <a:extLst>
              <a:ext uri="{FF2B5EF4-FFF2-40B4-BE49-F238E27FC236}">
                <a16:creationId xmlns:a16="http://schemas.microsoft.com/office/drawing/2014/main" id="{8A17A36B-E298-A948-AFAB-E114F5C5DC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47124"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629694F-DA4C-374D-8AB7-63381E034FA4}"/>
              </a:ext>
            </a:extLst>
          </p:cNvPr>
          <p:cNvSpPr txBox="1"/>
          <p:nvPr/>
        </p:nvSpPr>
        <p:spPr>
          <a:xfrm>
            <a:off x="5356724" y="1417638"/>
            <a:ext cx="6452099" cy="523220"/>
          </a:xfrm>
          <a:prstGeom prst="rect">
            <a:avLst/>
          </a:prstGeom>
          <a:noFill/>
        </p:spPr>
        <p:txBody>
          <a:bodyPr wrap="square" rtlCol="0">
            <a:spAutoFit/>
          </a:bodyPr>
          <a:lstStyle/>
          <a:p>
            <a:r>
              <a:rPr lang="en-US" sz="2800"/>
              <a:t>Parsimony phylogeny of influenza HA gene</a:t>
            </a:r>
          </a:p>
        </p:txBody>
      </p:sp>
    </p:spTree>
    <p:extLst>
      <p:ext uri="{BB962C8B-B14F-4D97-AF65-F5344CB8AC3E}">
        <p14:creationId xmlns:p14="http://schemas.microsoft.com/office/powerpoint/2010/main" val="26503426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14D84-5950-054E-9911-EB77B1A4C1E6}"/>
              </a:ext>
            </a:extLst>
          </p:cNvPr>
          <p:cNvSpPr>
            <a:spLocks noGrp="1"/>
          </p:cNvSpPr>
          <p:nvPr>
            <p:ph type="title"/>
          </p:nvPr>
        </p:nvSpPr>
        <p:spPr/>
        <p:txBody>
          <a:bodyPr/>
          <a:lstStyle/>
          <a:p>
            <a:endParaRPr lang="en-US"/>
          </a:p>
        </p:txBody>
      </p:sp>
      <p:pic>
        <p:nvPicPr>
          <p:cNvPr id="12289" name="Picture 1" descr="page15image451728">
            <a:extLst>
              <a:ext uri="{FF2B5EF4-FFF2-40B4-BE49-F238E27FC236}">
                <a16:creationId xmlns:a16="http://schemas.microsoft.com/office/drawing/2014/main" id="{5C16710B-349B-454F-A20C-17A06888E4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507" t="8596" r="7887" b="9644"/>
          <a:stretch/>
        </p:blipFill>
        <p:spPr bwMode="auto">
          <a:xfrm>
            <a:off x="418011" y="496390"/>
            <a:ext cx="3979248" cy="259950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DF37640-8A53-F541-985C-E18F0CE7302B}"/>
              </a:ext>
            </a:extLst>
          </p:cNvPr>
          <p:cNvPicPr>
            <a:picLocks noChangeAspect="1"/>
          </p:cNvPicPr>
          <p:nvPr/>
        </p:nvPicPr>
        <p:blipFill>
          <a:blip r:embed="rId3"/>
          <a:stretch>
            <a:fillRect/>
          </a:stretch>
        </p:blipFill>
        <p:spPr>
          <a:xfrm>
            <a:off x="4447030" y="2168434"/>
            <a:ext cx="7511977" cy="4550229"/>
          </a:xfrm>
          <a:prstGeom prst="rect">
            <a:avLst/>
          </a:prstGeom>
        </p:spPr>
      </p:pic>
    </p:spTree>
    <p:extLst>
      <p:ext uri="{BB962C8B-B14F-4D97-AF65-F5344CB8AC3E}">
        <p14:creationId xmlns:p14="http://schemas.microsoft.com/office/powerpoint/2010/main" val="18147771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AF8FC-455D-E24B-9418-58083893A308}"/>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4887715A-B6BF-AA4E-A60F-F6D1584ECF06}"/>
              </a:ext>
            </a:extLst>
          </p:cNvPr>
          <p:cNvPicPr>
            <a:picLocks noChangeAspect="1"/>
          </p:cNvPicPr>
          <p:nvPr/>
        </p:nvPicPr>
        <p:blipFill>
          <a:blip r:embed="rId2"/>
          <a:stretch>
            <a:fillRect/>
          </a:stretch>
        </p:blipFill>
        <p:spPr>
          <a:xfrm>
            <a:off x="0" y="-182879"/>
            <a:ext cx="5299364" cy="6858000"/>
          </a:xfrm>
          <a:prstGeom prst="rect">
            <a:avLst/>
          </a:prstGeom>
        </p:spPr>
      </p:pic>
      <p:pic>
        <p:nvPicPr>
          <p:cNvPr id="13313" name="Picture 1" descr="page20image994272">
            <a:extLst>
              <a:ext uri="{FF2B5EF4-FFF2-40B4-BE49-F238E27FC236}">
                <a16:creationId xmlns:a16="http://schemas.microsoft.com/office/drawing/2014/main" id="{762C33BE-404E-1C4E-9191-7708E1C801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978" t="9427" r="2946" b="15294"/>
          <a:stretch/>
        </p:blipFill>
        <p:spPr bwMode="auto">
          <a:xfrm>
            <a:off x="6074228" y="0"/>
            <a:ext cx="5427435" cy="6675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1674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4665AA-1C74-B24A-8775-E82D0B9D72C3}"/>
              </a:ext>
            </a:extLst>
          </p:cNvPr>
          <p:cNvPicPr>
            <a:picLocks noChangeAspect="1"/>
          </p:cNvPicPr>
          <p:nvPr/>
        </p:nvPicPr>
        <p:blipFill rotWithShape="1">
          <a:blip r:embed="rId2"/>
          <a:srcRect l="10303" r="18657" b="13714"/>
          <a:stretch/>
        </p:blipFill>
        <p:spPr>
          <a:xfrm>
            <a:off x="91441" y="-282146"/>
            <a:ext cx="4467496" cy="7022262"/>
          </a:xfrm>
          <a:prstGeom prst="rect">
            <a:avLst/>
          </a:prstGeom>
        </p:spPr>
      </p:pic>
      <p:sp>
        <p:nvSpPr>
          <p:cNvPr id="5" name="TextBox 4">
            <a:extLst>
              <a:ext uri="{FF2B5EF4-FFF2-40B4-BE49-F238E27FC236}">
                <a16:creationId xmlns:a16="http://schemas.microsoft.com/office/drawing/2014/main" id="{C058B20C-F36E-7449-9A42-5A188E226475}"/>
              </a:ext>
            </a:extLst>
          </p:cNvPr>
          <p:cNvSpPr txBox="1"/>
          <p:nvPr/>
        </p:nvSpPr>
        <p:spPr>
          <a:xfrm>
            <a:off x="5042263" y="617659"/>
            <a:ext cx="1728294" cy="738664"/>
          </a:xfrm>
          <a:prstGeom prst="rect">
            <a:avLst/>
          </a:prstGeom>
          <a:noFill/>
        </p:spPr>
        <p:txBody>
          <a:bodyPr wrap="none" rtlCol="0">
            <a:spAutoFit/>
          </a:bodyPr>
          <a:lstStyle/>
          <a:p>
            <a:r>
              <a:rPr lang="en-US" sz="2400"/>
              <a:t>More </a:t>
            </a:r>
            <a:r>
              <a:rPr lang="en-US" sz="2400">
                <a:hlinkClick r:id="rId3"/>
              </a:rPr>
              <a:t>here</a:t>
            </a:r>
            <a:r>
              <a:rPr lang="en-US" sz="2400"/>
              <a:t>:  </a:t>
            </a:r>
          </a:p>
          <a:p>
            <a:endParaRPr lang="en-US"/>
          </a:p>
        </p:txBody>
      </p:sp>
      <p:pic>
        <p:nvPicPr>
          <p:cNvPr id="6" name="Picture 5">
            <a:extLst>
              <a:ext uri="{FF2B5EF4-FFF2-40B4-BE49-F238E27FC236}">
                <a16:creationId xmlns:a16="http://schemas.microsoft.com/office/drawing/2014/main" id="{7D2AF096-C25E-2248-9C53-53CB43644EF1}"/>
              </a:ext>
            </a:extLst>
          </p:cNvPr>
          <p:cNvPicPr>
            <a:picLocks noChangeAspect="1"/>
          </p:cNvPicPr>
          <p:nvPr/>
        </p:nvPicPr>
        <p:blipFill>
          <a:blip r:embed="rId4"/>
          <a:stretch>
            <a:fillRect/>
          </a:stretch>
        </p:blipFill>
        <p:spPr>
          <a:xfrm>
            <a:off x="4811105" y="2024743"/>
            <a:ext cx="7070402" cy="4375739"/>
          </a:xfrm>
          <a:prstGeom prst="rect">
            <a:avLst/>
          </a:prstGeom>
        </p:spPr>
      </p:pic>
    </p:spTree>
    <p:extLst>
      <p:ext uri="{BB962C8B-B14F-4D97-AF65-F5344CB8AC3E}">
        <p14:creationId xmlns:p14="http://schemas.microsoft.com/office/powerpoint/2010/main" val="12002683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a:xfrm>
            <a:off x="557348" y="13063"/>
            <a:ext cx="7772400" cy="1143000"/>
          </a:xfrm>
        </p:spPr>
        <p:txBody>
          <a:bodyPr/>
          <a:lstStyle/>
          <a:p>
            <a:pPr algn="l" eaLnBrk="1" hangingPunct="1"/>
            <a:r>
              <a:rPr lang="en-US" sz="3200">
                <a:latin typeface="Times New Roman" charset="0"/>
              </a:rPr>
              <a:t>sites model in </a:t>
            </a:r>
            <a:r>
              <a:rPr lang="en-US" sz="3200" err="1">
                <a:latin typeface="Times New Roman" charset="0"/>
              </a:rPr>
              <a:t>MrBayes</a:t>
            </a:r>
            <a:endParaRPr lang="en-US" sz="3200">
              <a:latin typeface="Times New Roman" charset="0"/>
            </a:endParaRPr>
          </a:p>
        </p:txBody>
      </p:sp>
      <p:sp>
        <p:nvSpPr>
          <p:cNvPr id="78850" name="Rectangle 3"/>
          <p:cNvSpPr>
            <a:spLocks noChangeArrowheads="1"/>
          </p:cNvSpPr>
          <p:nvPr/>
        </p:nvSpPr>
        <p:spPr bwMode="auto">
          <a:xfrm>
            <a:off x="2841171" y="2021784"/>
            <a:ext cx="914400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defTabSz="457200"/>
            <a:r>
              <a:rPr lang="en-US">
                <a:solidFill>
                  <a:srgbClr val="FF0000"/>
                </a:solidFill>
                <a:latin typeface="Times New Roman" charset="0"/>
              </a:rPr>
              <a:t>begin </a:t>
            </a:r>
            <a:r>
              <a:rPr lang="en-US" err="1">
                <a:solidFill>
                  <a:srgbClr val="FF0000"/>
                </a:solidFill>
                <a:latin typeface="Times New Roman" charset="0"/>
              </a:rPr>
              <a:t>mrbayes</a:t>
            </a:r>
            <a:r>
              <a:rPr lang="en-US">
                <a:solidFill>
                  <a:srgbClr val="FF0000"/>
                </a:solidFill>
                <a:latin typeface="Times New Roman" charset="0"/>
              </a:rPr>
              <a:t>; </a:t>
            </a:r>
            <a:br>
              <a:rPr lang="en-US">
                <a:solidFill>
                  <a:srgbClr val="FF0000"/>
                </a:solidFill>
                <a:latin typeface="Times New Roman" charset="0"/>
              </a:rPr>
            </a:br>
            <a:r>
              <a:rPr lang="en-US">
                <a:solidFill>
                  <a:srgbClr val="FF0000"/>
                </a:solidFill>
                <a:latin typeface="Times New Roman" charset="0"/>
              </a:rPr>
              <a:t>set </a:t>
            </a:r>
            <a:r>
              <a:rPr lang="en-US" err="1">
                <a:solidFill>
                  <a:srgbClr val="FF0000"/>
                </a:solidFill>
                <a:latin typeface="Times New Roman" charset="0"/>
              </a:rPr>
              <a:t>autoclose</a:t>
            </a:r>
            <a:r>
              <a:rPr lang="en-US">
                <a:solidFill>
                  <a:srgbClr val="FF0000"/>
                </a:solidFill>
                <a:latin typeface="Times New Roman" charset="0"/>
              </a:rPr>
              <a:t>=yes; </a:t>
            </a:r>
            <a:br>
              <a:rPr lang="en-US">
                <a:solidFill>
                  <a:srgbClr val="FF0000"/>
                </a:solidFill>
                <a:latin typeface="Times New Roman" charset="0"/>
              </a:rPr>
            </a:br>
            <a:r>
              <a:rPr lang="en-US" err="1">
                <a:solidFill>
                  <a:srgbClr val="FF0000"/>
                </a:solidFill>
                <a:latin typeface="Times New Roman" charset="0"/>
              </a:rPr>
              <a:t>lset</a:t>
            </a:r>
            <a:r>
              <a:rPr lang="en-US">
                <a:solidFill>
                  <a:srgbClr val="FF0000"/>
                </a:solidFill>
                <a:latin typeface="Times New Roman" charset="0"/>
              </a:rPr>
              <a:t> </a:t>
            </a:r>
            <a:r>
              <a:rPr lang="en-US" err="1">
                <a:solidFill>
                  <a:srgbClr val="FF0000"/>
                </a:solidFill>
                <a:latin typeface="Times New Roman" charset="0"/>
              </a:rPr>
              <a:t>nst</a:t>
            </a:r>
            <a:r>
              <a:rPr lang="en-US">
                <a:solidFill>
                  <a:srgbClr val="FF0000"/>
                </a:solidFill>
                <a:latin typeface="Times New Roman" charset="0"/>
              </a:rPr>
              <a:t>=2 rates=gamma </a:t>
            </a:r>
            <a:r>
              <a:rPr lang="en-US" err="1">
                <a:solidFill>
                  <a:srgbClr val="FF0000"/>
                </a:solidFill>
                <a:latin typeface="Times New Roman" charset="0"/>
              </a:rPr>
              <a:t>nucmodel</a:t>
            </a:r>
            <a:r>
              <a:rPr lang="en-US">
                <a:solidFill>
                  <a:srgbClr val="FF0000"/>
                </a:solidFill>
                <a:latin typeface="Times New Roman" charset="0"/>
              </a:rPr>
              <a:t>=codon </a:t>
            </a:r>
            <a:r>
              <a:rPr lang="en-US" err="1">
                <a:solidFill>
                  <a:srgbClr val="FF0000"/>
                </a:solidFill>
                <a:latin typeface="Times New Roman" charset="0"/>
              </a:rPr>
              <a:t>omegavar</a:t>
            </a:r>
            <a:r>
              <a:rPr lang="en-US">
                <a:solidFill>
                  <a:srgbClr val="FF0000"/>
                </a:solidFill>
                <a:latin typeface="Times New Roman" charset="0"/>
              </a:rPr>
              <a:t>=Ny98; </a:t>
            </a:r>
            <a:br>
              <a:rPr lang="en-US">
                <a:solidFill>
                  <a:srgbClr val="FF0000"/>
                </a:solidFill>
                <a:latin typeface="Times New Roman" charset="0"/>
              </a:rPr>
            </a:br>
            <a:r>
              <a:rPr lang="en-US" err="1">
                <a:solidFill>
                  <a:srgbClr val="FF0000"/>
                </a:solidFill>
                <a:latin typeface="Times New Roman" charset="0"/>
              </a:rPr>
              <a:t>mcmcp</a:t>
            </a:r>
            <a:r>
              <a:rPr lang="en-US">
                <a:solidFill>
                  <a:srgbClr val="FF0000"/>
                </a:solidFill>
                <a:latin typeface="Times New Roman" charset="0"/>
              </a:rPr>
              <a:t> </a:t>
            </a:r>
            <a:r>
              <a:rPr lang="en-US" err="1">
                <a:solidFill>
                  <a:srgbClr val="FF0000"/>
                </a:solidFill>
                <a:latin typeface="Times New Roman" charset="0"/>
              </a:rPr>
              <a:t>samplefreq</a:t>
            </a:r>
            <a:r>
              <a:rPr lang="en-US">
                <a:solidFill>
                  <a:srgbClr val="FF0000"/>
                </a:solidFill>
                <a:latin typeface="Times New Roman" charset="0"/>
              </a:rPr>
              <a:t>=500 </a:t>
            </a:r>
            <a:r>
              <a:rPr lang="en-US" err="1">
                <a:solidFill>
                  <a:srgbClr val="FF0000"/>
                </a:solidFill>
                <a:latin typeface="Times New Roman" charset="0"/>
              </a:rPr>
              <a:t>printfreq</a:t>
            </a:r>
            <a:r>
              <a:rPr lang="en-US">
                <a:solidFill>
                  <a:srgbClr val="FF0000"/>
                </a:solidFill>
                <a:latin typeface="Times New Roman" charset="0"/>
              </a:rPr>
              <a:t>=500; </a:t>
            </a:r>
            <a:br>
              <a:rPr lang="en-US">
                <a:solidFill>
                  <a:srgbClr val="FF0000"/>
                </a:solidFill>
                <a:latin typeface="Times New Roman" charset="0"/>
              </a:rPr>
            </a:br>
            <a:r>
              <a:rPr lang="en-US" err="1">
                <a:solidFill>
                  <a:srgbClr val="FF0000"/>
                </a:solidFill>
                <a:latin typeface="Times New Roman" charset="0"/>
              </a:rPr>
              <a:t>mcmc</a:t>
            </a:r>
            <a:r>
              <a:rPr lang="en-US">
                <a:solidFill>
                  <a:srgbClr val="FF0000"/>
                </a:solidFill>
                <a:latin typeface="Times New Roman" charset="0"/>
              </a:rPr>
              <a:t> </a:t>
            </a:r>
            <a:r>
              <a:rPr lang="en-US" err="1">
                <a:solidFill>
                  <a:srgbClr val="FF0000"/>
                </a:solidFill>
                <a:latin typeface="Times New Roman" charset="0"/>
              </a:rPr>
              <a:t>ngen</a:t>
            </a:r>
            <a:r>
              <a:rPr lang="en-US">
                <a:solidFill>
                  <a:srgbClr val="FF0000"/>
                </a:solidFill>
                <a:latin typeface="Times New Roman" charset="0"/>
              </a:rPr>
              <a:t>=500000; </a:t>
            </a:r>
            <a:br>
              <a:rPr lang="en-US">
                <a:solidFill>
                  <a:srgbClr val="FF0000"/>
                </a:solidFill>
                <a:latin typeface="Times New Roman" charset="0"/>
              </a:rPr>
            </a:br>
            <a:r>
              <a:rPr lang="en-US">
                <a:solidFill>
                  <a:srgbClr val="FF0000"/>
                </a:solidFill>
                <a:latin typeface="Times New Roman" charset="0"/>
              </a:rPr>
              <a:t>sump </a:t>
            </a:r>
            <a:r>
              <a:rPr lang="en-US" err="1">
                <a:solidFill>
                  <a:srgbClr val="FF0000"/>
                </a:solidFill>
                <a:latin typeface="Times New Roman" charset="0"/>
              </a:rPr>
              <a:t>burnin</a:t>
            </a:r>
            <a:r>
              <a:rPr lang="en-US">
                <a:solidFill>
                  <a:srgbClr val="FF0000"/>
                </a:solidFill>
                <a:latin typeface="Times New Roman" charset="0"/>
              </a:rPr>
              <a:t>=500; </a:t>
            </a:r>
            <a:br>
              <a:rPr lang="en-US">
                <a:solidFill>
                  <a:srgbClr val="FF0000"/>
                </a:solidFill>
                <a:latin typeface="Times New Roman" charset="0"/>
              </a:rPr>
            </a:br>
            <a:r>
              <a:rPr lang="en-US" err="1">
                <a:solidFill>
                  <a:srgbClr val="FF0000"/>
                </a:solidFill>
                <a:latin typeface="Times New Roman" charset="0"/>
              </a:rPr>
              <a:t>sumt</a:t>
            </a:r>
            <a:r>
              <a:rPr lang="en-US">
                <a:solidFill>
                  <a:srgbClr val="FF0000"/>
                </a:solidFill>
                <a:latin typeface="Times New Roman" charset="0"/>
              </a:rPr>
              <a:t> </a:t>
            </a:r>
            <a:r>
              <a:rPr lang="en-US" err="1">
                <a:solidFill>
                  <a:srgbClr val="FF0000"/>
                </a:solidFill>
                <a:latin typeface="Times New Roman" charset="0"/>
              </a:rPr>
              <a:t>burnin</a:t>
            </a:r>
            <a:r>
              <a:rPr lang="en-US">
                <a:solidFill>
                  <a:srgbClr val="FF0000"/>
                </a:solidFill>
                <a:latin typeface="Times New Roman" charset="0"/>
              </a:rPr>
              <a:t>=500; </a:t>
            </a:r>
          </a:p>
          <a:p>
            <a:pPr defTabSz="457200"/>
            <a:r>
              <a:rPr lang="en-US">
                <a:solidFill>
                  <a:srgbClr val="FF0000"/>
                </a:solidFill>
                <a:latin typeface="Times New Roman" charset="0"/>
              </a:rPr>
              <a:t>end;</a:t>
            </a:r>
            <a:r>
              <a:rPr lang="en-US">
                <a:solidFill>
                  <a:srgbClr val="000000"/>
                </a:solidFill>
                <a:latin typeface="Times New Roman" charset="0"/>
              </a:rPr>
              <a:t> </a:t>
            </a:r>
          </a:p>
        </p:txBody>
      </p:sp>
      <p:sp>
        <p:nvSpPr>
          <p:cNvPr id="78851" name="Text Box 4"/>
          <p:cNvSpPr txBox="1">
            <a:spLocks noChangeArrowheads="1"/>
          </p:cNvSpPr>
          <p:nvPr/>
        </p:nvSpPr>
        <p:spPr bwMode="auto">
          <a:xfrm>
            <a:off x="1988775" y="1332412"/>
            <a:ext cx="8769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r>
              <a:rPr lang="en-US" b="1">
                <a:solidFill>
                  <a:srgbClr val="000000"/>
                </a:solidFill>
                <a:latin typeface="Times New Roman" charset="0"/>
              </a:rPr>
              <a:t>The MrBayes block in a nexus file might look something like this: </a:t>
            </a:r>
          </a:p>
        </p:txBody>
      </p:sp>
      <p:sp>
        <p:nvSpPr>
          <p:cNvPr id="6" name="TextBox 5">
            <a:extLst>
              <a:ext uri="{FF2B5EF4-FFF2-40B4-BE49-F238E27FC236}">
                <a16:creationId xmlns:a16="http://schemas.microsoft.com/office/drawing/2014/main" id="{DC695357-551F-4A4B-93E6-D14D0821B82D}"/>
              </a:ext>
            </a:extLst>
          </p:cNvPr>
          <p:cNvSpPr txBox="1"/>
          <p:nvPr/>
        </p:nvSpPr>
        <p:spPr>
          <a:xfrm>
            <a:off x="557348" y="5729595"/>
            <a:ext cx="11780276" cy="1200329"/>
          </a:xfrm>
          <a:prstGeom prst="rect">
            <a:avLst/>
          </a:prstGeom>
          <a:noFill/>
        </p:spPr>
        <p:txBody>
          <a:bodyPr wrap="none" rtlCol="0">
            <a:spAutoFit/>
          </a:bodyPr>
          <a:lstStyle/>
          <a:p>
            <a:r>
              <a:rPr lang="en-US">
                <a:solidFill>
                  <a:srgbClr val="000000"/>
                </a:solidFill>
                <a:latin typeface="Times New Roman" charset="0"/>
              </a:rPr>
              <a:t>This</a:t>
            </a:r>
            <a:r>
              <a:rPr lang="en-US">
                <a:solidFill>
                  <a:srgbClr val="000000"/>
                </a:solidFill>
                <a:latin typeface="Times New Roman" charset="0"/>
                <a:hlinkClick r:id="rId3"/>
              </a:rPr>
              <a:t> article by Yang et al, 2000 </a:t>
            </a:r>
            <a:r>
              <a:rPr lang="en-US">
                <a:solidFill>
                  <a:srgbClr val="000000"/>
                </a:solidFill>
                <a:latin typeface="Times New Roman" charset="0"/>
              </a:rPr>
              <a:t>gives more background on ml approaches to measure omega.  </a:t>
            </a:r>
            <a:br>
              <a:rPr lang="en-US">
                <a:solidFill>
                  <a:srgbClr val="000000"/>
                </a:solidFill>
                <a:latin typeface="Times New Roman" charset="0"/>
              </a:rPr>
            </a:br>
            <a:r>
              <a:rPr lang="en-US">
                <a:solidFill>
                  <a:srgbClr val="000000"/>
                </a:solidFill>
                <a:latin typeface="Times New Roman" charset="0"/>
              </a:rPr>
              <a:t>The dataset used by Yang et al is here: </a:t>
            </a:r>
            <a:r>
              <a:rPr lang="en-US">
                <a:solidFill>
                  <a:srgbClr val="000000"/>
                </a:solidFill>
                <a:latin typeface="Times New Roman" charset="0"/>
                <a:hlinkClick r:id="rId4"/>
              </a:rPr>
              <a:t>flu_data.paup </a:t>
            </a:r>
            <a:r>
              <a:rPr lang="en-US">
                <a:solidFill>
                  <a:srgbClr val="000000"/>
                </a:solidFill>
                <a:latin typeface="Times New Roman" charset="0"/>
              </a:rPr>
              <a:t>. </a:t>
            </a:r>
          </a:p>
          <a:p>
            <a:endParaRPr lang="en-US"/>
          </a:p>
        </p:txBody>
      </p:sp>
    </p:spTree>
    <p:extLst>
      <p:ext uri="{BB962C8B-B14F-4D97-AF65-F5344CB8AC3E}">
        <p14:creationId xmlns:p14="http://schemas.microsoft.com/office/powerpoint/2010/main" val="3186562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ChangeArrowheads="1"/>
          </p:cNvSpPr>
          <p:nvPr>
            <p:ph type="title"/>
          </p:nvPr>
        </p:nvSpPr>
        <p:spPr>
          <a:xfrm>
            <a:off x="998483" y="139263"/>
            <a:ext cx="9821917" cy="1143000"/>
          </a:xfrm>
        </p:spPr>
        <p:txBody>
          <a:bodyPr/>
          <a:lstStyle/>
          <a:p>
            <a:pPr eaLnBrk="1" hangingPunct="1"/>
            <a:r>
              <a:rPr lang="en-US">
                <a:solidFill>
                  <a:srgbClr val="FF3300"/>
                </a:solidFill>
                <a:latin typeface="Times New Roman" charset="0"/>
              </a:rPr>
              <a:t>Types of Mutation-Substitution</a:t>
            </a:r>
          </a:p>
        </p:txBody>
      </p:sp>
      <p:sp>
        <p:nvSpPr>
          <p:cNvPr id="140290" name="Rectangle 3"/>
          <p:cNvSpPr>
            <a:spLocks noGrp="1" noChangeArrowheads="1"/>
          </p:cNvSpPr>
          <p:nvPr>
            <p:ph type="body" idx="1"/>
          </p:nvPr>
        </p:nvSpPr>
        <p:spPr>
          <a:xfrm>
            <a:off x="1748659" y="1292773"/>
            <a:ext cx="8877300" cy="5638800"/>
          </a:xfrm>
        </p:spPr>
        <p:txBody>
          <a:bodyPr/>
          <a:lstStyle/>
          <a:p>
            <a:pPr eaLnBrk="1" hangingPunct="1"/>
            <a:r>
              <a:rPr lang="en-US">
                <a:solidFill>
                  <a:srgbClr val="FF3300"/>
                </a:solidFill>
                <a:latin typeface="Times New Roman" charset="0"/>
              </a:rPr>
              <a:t>Replacement of one nucleotide by another</a:t>
            </a:r>
          </a:p>
          <a:p>
            <a:pPr eaLnBrk="1" hangingPunct="1"/>
            <a:r>
              <a:rPr lang="en-US">
                <a:solidFill>
                  <a:srgbClr val="FF3300"/>
                </a:solidFill>
                <a:latin typeface="Times New Roman" charset="0"/>
              </a:rPr>
              <a:t>Synonymous (</a:t>
            </a:r>
            <a:r>
              <a:rPr lang="en-US" err="1">
                <a:solidFill>
                  <a:srgbClr val="FF3300"/>
                </a:solidFill>
                <a:latin typeface="Times New Roman" charset="0"/>
              </a:rPr>
              <a:t>Doesn</a:t>
            </a:r>
            <a:r>
              <a:rPr lang="ja-JP" altLang="en-US">
                <a:solidFill>
                  <a:srgbClr val="FF3300"/>
                </a:solidFill>
                <a:latin typeface="Times New Roman" charset="0"/>
              </a:rPr>
              <a:t>’</a:t>
            </a:r>
            <a:r>
              <a:rPr lang="en-US" altLang="ja-JP">
                <a:solidFill>
                  <a:srgbClr val="FF3300"/>
                </a:solidFill>
                <a:latin typeface="Times New Roman" charset="0"/>
              </a:rPr>
              <a:t>t change amino acid)</a:t>
            </a:r>
          </a:p>
          <a:p>
            <a:pPr lvl="1" eaLnBrk="1" hangingPunct="1"/>
            <a:r>
              <a:rPr lang="en-US">
                <a:solidFill>
                  <a:srgbClr val="FF3300"/>
                </a:solidFill>
                <a:latin typeface="Times New Roman" charset="0"/>
              </a:rPr>
              <a:t>Rate sometimes indicated by Ks</a:t>
            </a:r>
          </a:p>
          <a:p>
            <a:pPr lvl="1" eaLnBrk="1" hangingPunct="1"/>
            <a:r>
              <a:rPr lang="en-US">
                <a:solidFill>
                  <a:srgbClr val="FF3300"/>
                </a:solidFill>
                <a:latin typeface="Times New Roman" charset="0"/>
              </a:rPr>
              <a:t>Rate sometimes indicated by d</a:t>
            </a:r>
            <a:r>
              <a:rPr lang="en-US" baseline="-25000">
                <a:solidFill>
                  <a:srgbClr val="FF3300"/>
                </a:solidFill>
                <a:latin typeface="Times New Roman" charset="0"/>
              </a:rPr>
              <a:t>s</a:t>
            </a:r>
          </a:p>
          <a:p>
            <a:pPr eaLnBrk="1" hangingPunct="1"/>
            <a:r>
              <a:rPr lang="en-US">
                <a:solidFill>
                  <a:srgbClr val="FF3300"/>
                </a:solidFill>
                <a:latin typeface="Times New Roman" charset="0"/>
              </a:rPr>
              <a:t>Non-Synonymous (Changes Amino Acid)</a:t>
            </a:r>
          </a:p>
          <a:p>
            <a:pPr lvl="1" eaLnBrk="1" hangingPunct="1"/>
            <a:r>
              <a:rPr lang="en-US">
                <a:solidFill>
                  <a:srgbClr val="FF3300"/>
                </a:solidFill>
                <a:latin typeface="Times New Roman" charset="0"/>
              </a:rPr>
              <a:t>Rate sometimes indicated by </a:t>
            </a:r>
            <a:r>
              <a:rPr lang="en-US" err="1">
                <a:solidFill>
                  <a:srgbClr val="FF3300"/>
                </a:solidFill>
                <a:latin typeface="Times New Roman" charset="0"/>
              </a:rPr>
              <a:t>Ka</a:t>
            </a:r>
            <a:endParaRPr lang="en-US">
              <a:solidFill>
                <a:srgbClr val="FF3300"/>
              </a:solidFill>
              <a:latin typeface="Times New Roman" charset="0"/>
            </a:endParaRPr>
          </a:p>
          <a:p>
            <a:pPr lvl="1" eaLnBrk="1" hangingPunct="1"/>
            <a:r>
              <a:rPr lang="en-US">
                <a:solidFill>
                  <a:srgbClr val="FF3300"/>
                </a:solidFill>
                <a:latin typeface="Times New Roman" charset="0"/>
              </a:rPr>
              <a:t>Rate sometimes indicated by </a:t>
            </a:r>
            <a:r>
              <a:rPr lang="en-US" err="1">
                <a:solidFill>
                  <a:srgbClr val="FF3300"/>
                </a:solidFill>
                <a:latin typeface="Times New Roman" charset="0"/>
              </a:rPr>
              <a:t>d</a:t>
            </a:r>
            <a:r>
              <a:rPr lang="en-US" baseline="-25000" err="1">
                <a:solidFill>
                  <a:srgbClr val="FF3300"/>
                </a:solidFill>
                <a:latin typeface="Times New Roman" charset="0"/>
              </a:rPr>
              <a:t>n</a:t>
            </a:r>
            <a:endParaRPr lang="en-US" baseline="-25000">
              <a:solidFill>
                <a:srgbClr val="FF3300"/>
              </a:solidFill>
              <a:latin typeface="Times New Roman" charset="0"/>
            </a:endParaRPr>
          </a:p>
          <a:p>
            <a:pPr lvl="1" eaLnBrk="1" hangingPunct="1">
              <a:buFontTx/>
              <a:buNone/>
            </a:pPr>
            <a:endParaRPr lang="en-US">
              <a:solidFill>
                <a:srgbClr val="FF3300"/>
              </a:solidFill>
              <a:latin typeface="Times New Roman" charset="0"/>
            </a:endParaRPr>
          </a:p>
          <a:p>
            <a:pPr eaLnBrk="1" hangingPunct="1">
              <a:buFontTx/>
              <a:buNone/>
            </a:pPr>
            <a:r>
              <a:rPr lang="en-US" sz="2400">
                <a:solidFill>
                  <a:srgbClr val="FF3300"/>
                </a:solidFill>
                <a:latin typeface="Times New Roman" charset="0"/>
              </a:rPr>
              <a:t>(this and the following 4 slides are from </a:t>
            </a:r>
            <a:br>
              <a:rPr lang="en-US" sz="2400">
                <a:solidFill>
                  <a:srgbClr val="FF3300"/>
                </a:solidFill>
                <a:latin typeface="Times New Roman" charset="0"/>
              </a:rPr>
            </a:br>
            <a:r>
              <a:rPr lang="en-US" sz="2400" err="1">
                <a:solidFill>
                  <a:srgbClr val="008000"/>
                </a:solidFill>
                <a:latin typeface="Times New Roman" charset="0"/>
              </a:rPr>
              <a:t>mentor.lscf.ucsb.edu</a:t>
            </a:r>
            <a:r>
              <a:rPr lang="en-US" sz="2400">
                <a:solidFill>
                  <a:srgbClr val="008000"/>
                </a:solidFill>
                <a:latin typeface="Times New Roman" charset="0"/>
              </a:rPr>
              <a:t>/course/ spring/eemb102/lecture/Lecture7.ppt)</a:t>
            </a:r>
            <a:r>
              <a:rPr lang="en-US" sz="2400">
                <a:solidFill>
                  <a:srgbClr val="FF3300"/>
                </a:solidFill>
                <a:latin typeface="Times New Roman" charset="0"/>
              </a:rPr>
              <a:t> </a:t>
            </a:r>
          </a:p>
          <a:p>
            <a:pPr lvl="1" eaLnBrk="1" hangingPunct="1">
              <a:buFontTx/>
              <a:buNone/>
            </a:pPr>
            <a:endParaRPr lang="en-US" sz="2400">
              <a:solidFill>
                <a:srgbClr val="FF3300"/>
              </a:solidFill>
              <a:latin typeface="Times New Roman" charset="0"/>
            </a:endParaRPr>
          </a:p>
        </p:txBody>
      </p:sp>
    </p:spTree>
    <p:extLst>
      <p:ext uri="{BB962C8B-B14F-4D97-AF65-F5344CB8AC3E}">
        <p14:creationId xmlns:p14="http://schemas.microsoft.com/office/powerpoint/2010/main" val="21647212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38125"/>
            <a:ext cx="9144000" cy="638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926385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762000"/>
            <a:ext cx="3810000" cy="4984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2" name="Rectangle 2"/>
          <p:cNvSpPr>
            <a:spLocks noGrp="1" noChangeArrowheads="1"/>
          </p:cNvSpPr>
          <p:nvPr>
            <p:ph type="title"/>
          </p:nvPr>
        </p:nvSpPr>
        <p:spPr>
          <a:xfrm>
            <a:off x="1524000" y="0"/>
            <a:ext cx="8458200" cy="990600"/>
          </a:xfrm>
        </p:spPr>
        <p:txBody>
          <a:bodyPr/>
          <a:lstStyle/>
          <a:p>
            <a:pPr algn="l"/>
            <a:r>
              <a:rPr lang="en-US" sz="2400" b="1">
                <a:latin typeface="Times New Roman" charset="0"/>
              </a:rPr>
              <a:t>plot LogL to determine which samples to ignore</a:t>
            </a:r>
          </a:p>
        </p:txBody>
      </p:sp>
      <p:grpSp>
        <p:nvGrpSpPr>
          <p:cNvPr id="7" name="Group 6"/>
          <p:cNvGrpSpPr>
            <a:grpSpLocks/>
          </p:cNvGrpSpPr>
          <p:nvPr/>
        </p:nvGrpSpPr>
        <p:grpSpPr bwMode="auto">
          <a:xfrm>
            <a:off x="2057400" y="1219201"/>
            <a:ext cx="8610600" cy="4957763"/>
            <a:chOff x="533400" y="1219200"/>
            <a:chExt cx="8610600" cy="4957764"/>
          </a:xfrm>
        </p:grpSpPr>
        <p:pic>
          <p:nvPicPr>
            <p:cNvPr id="3584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69377" y="1219200"/>
              <a:ext cx="5074623"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5845" name="Group 5"/>
            <p:cNvGrpSpPr>
              <a:grpSpLocks/>
            </p:cNvGrpSpPr>
            <p:nvPr/>
          </p:nvGrpSpPr>
          <p:grpSpPr bwMode="auto">
            <a:xfrm>
              <a:off x="533400" y="3276601"/>
              <a:ext cx="5410199" cy="2900363"/>
              <a:chOff x="533400" y="3276601"/>
              <a:chExt cx="5410199" cy="2900363"/>
            </a:xfrm>
          </p:grpSpPr>
          <p:grpSp>
            <p:nvGrpSpPr>
              <p:cNvPr id="35846" name="Group 7"/>
              <p:cNvGrpSpPr>
                <a:grpSpLocks/>
              </p:cNvGrpSpPr>
              <p:nvPr/>
            </p:nvGrpSpPr>
            <p:grpSpPr bwMode="auto">
              <a:xfrm>
                <a:off x="533400" y="3276601"/>
                <a:ext cx="5291138" cy="2900363"/>
                <a:chOff x="336" y="2064"/>
                <a:chExt cx="3333" cy="1827"/>
              </a:xfrm>
            </p:grpSpPr>
            <p:sp>
              <p:nvSpPr>
                <p:cNvPr id="35848" name="Text Box 8"/>
                <p:cNvSpPr txBox="1">
                  <a:spLocks noChangeArrowheads="1"/>
                </p:cNvSpPr>
                <p:nvPr/>
              </p:nvSpPr>
              <p:spPr bwMode="auto">
                <a:xfrm>
                  <a:off x="707" y="3600"/>
                  <a:ext cx="2962" cy="291"/>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defTabSz="457200" eaLnBrk="1" hangingPunct="1"/>
                  <a:r>
                    <a:rPr lang="en-US">
                      <a:solidFill>
                        <a:srgbClr val="000000"/>
                      </a:solidFill>
                    </a:rPr>
                    <a:t>the same after rescaling the y-axis </a:t>
                  </a:r>
                </a:p>
              </p:txBody>
            </p:sp>
            <p:sp>
              <p:nvSpPr>
                <p:cNvPr id="35849" name="Line 9"/>
                <p:cNvSpPr>
                  <a:spLocks noChangeShapeType="1"/>
                </p:cNvSpPr>
                <p:nvPr/>
              </p:nvSpPr>
              <p:spPr bwMode="auto">
                <a:xfrm>
                  <a:off x="336" y="2064"/>
                  <a:ext cx="672" cy="1536"/>
                </a:xfrm>
                <a:prstGeom prst="line">
                  <a:avLst/>
                </a:prstGeom>
                <a:noFill/>
                <a:ln w="5715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defTabSz="457200"/>
                  <a:endParaRPr lang="en-US" b="1">
                    <a:solidFill>
                      <a:srgbClr val="000000"/>
                    </a:solidFill>
                    <a:latin typeface="Times New Roman" charset="0"/>
                  </a:endParaRPr>
                </a:p>
              </p:txBody>
            </p:sp>
          </p:grpSp>
          <p:sp>
            <p:nvSpPr>
              <p:cNvPr id="35847" name="Line 6"/>
              <p:cNvSpPr>
                <a:spLocks noChangeShapeType="1"/>
              </p:cNvSpPr>
              <p:nvPr/>
            </p:nvSpPr>
            <p:spPr bwMode="auto">
              <a:xfrm flipV="1">
                <a:off x="4571998" y="4114800"/>
                <a:ext cx="1371601" cy="1600200"/>
              </a:xfrm>
              <a:prstGeom prst="line">
                <a:avLst/>
              </a:prstGeom>
              <a:noFill/>
              <a:ln w="5715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defTabSz="457200"/>
                <a:endParaRPr lang="en-US" b="1">
                  <a:solidFill>
                    <a:srgbClr val="000000"/>
                  </a:solidFill>
                  <a:latin typeface="Times New Roman" charset="0"/>
                </a:endParaRPr>
              </a:p>
            </p:txBody>
          </p:sp>
        </p:grpSp>
      </p:grpSp>
    </p:spTree>
    <p:extLst>
      <p:ext uri="{BB962C8B-B14F-4D97-AF65-F5344CB8AC3E}">
        <p14:creationId xmlns:p14="http://schemas.microsoft.com/office/powerpoint/2010/main" val="32435160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8950" y="152400"/>
            <a:ext cx="8909050"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370778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62201" y="152400"/>
            <a:ext cx="8272463" cy="655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438578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a:xfrm>
            <a:off x="1676400" y="152400"/>
            <a:ext cx="8534400" cy="838200"/>
          </a:xfrm>
        </p:spPr>
        <p:txBody>
          <a:bodyPr/>
          <a:lstStyle/>
          <a:p>
            <a:pPr algn="l"/>
            <a:r>
              <a:rPr lang="en-US" sz="2400" b="1">
                <a:latin typeface="Times New Roman" charset="0"/>
              </a:rPr>
              <a:t>for each codon calculate the the average probability</a:t>
            </a:r>
          </a:p>
        </p:txBody>
      </p:sp>
      <p:graphicFrame>
        <p:nvGraphicFramePr>
          <p:cNvPr id="39938" name="Object 2"/>
          <p:cNvGraphicFramePr>
            <a:graphicFrameLocks noChangeAspect="1"/>
          </p:cNvGraphicFramePr>
          <p:nvPr/>
        </p:nvGraphicFramePr>
        <p:xfrm>
          <a:off x="1676400" y="914401"/>
          <a:ext cx="3900488" cy="2574925"/>
        </p:xfrm>
        <a:graphic>
          <a:graphicData uri="http://schemas.openxmlformats.org/presentationml/2006/ole">
            <mc:AlternateContent xmlns:mc="http://schemas.openxmlformats.org/markup-compatibility/2006">
              <mc:Choice xmlns:v="urn:schemas-microsoft-com:vml" Requires="v">
                <p:oleObj name="Photo Editor Photo" r:id="rId3" imgW="3900952" imgH="2575238" progId="">
                  <p:embed/>
                </p:oleObj>
              </mc:Choice>
              <mc:Fallback>
                <p:oleObj name="Photo Editor Photo" r:id="rId3" imgW="3900952" imgH="2575238" progId="">
                  <p:embed/>
                  <p:pic>
                    <p:nvPicPr>
                      <p:cNvPr id="3993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914401"/>
                        <a:ext cx="3900488" cy="25749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nvGrpSpPr>
          <p:cNvPr id="2" name="Group 4"/>
          <p:cNvGrpSpPr>
            <a:grpSpLocks/>
          </p:cNvGrpSpPr>
          <p:nvPr/>
        </p:nvGrpSpPr>
        <p:grpSpPr bwMode="auto">
          <a:xfrm>
            <a:off x="2346326" y="2057400"/>
            <a:ext cx="2074863" cy="2560638"/>
            <a:chOff x="518" y="1296"/>
            <a:chExt cx="1307" cy="1613"/>
          </a:xfrm>
        </p:grpSpPr>
        <p:sp>
          <p:nvSpPr>
            <p:cNvPr id="39952" name="Line 5"/>
            <p:cNvSpPr>
              <a:spLocks noChangeShapeType="1"/>
            </p:cNvSpPr>
            <p:nvPr/>
          </p:nvSpPr>
          <p:spPr bwMode="auto">
            <a:xfrm flipV="1">
              <a:off x="1392" y="1296"/>
              <a:ext cx="240" cy="1296"/>
            </a:xfrm>
            <a:prstGeom prst="line">
              <a:avLst/>
            </a:prstGeom>
            <a:noFill/>
            <a:ln w="28575">
              <a:solidFill>
                <a:schemeClr val="hlink"/>
              </a:solidFill>
              <a:round/>
              <a:headEnd/>
              <a:tailEnd type="triangle" w="med" len="med"/>
            </a:ln>
            <a:extLst>
              <a:ext uri="{909E8E84-426E-40dd-AFC4-6F175D3DCCD1}">
                <a14:hiddenFill xmlns="" xmlns:a14="http://schemas.microsoft.com/office/drawing/2010/main">
                  <a:noFill/>
                </a14:hiddenFill>
              </a:ext>
            </a:extLst>
          </p:spPr>
          <p:txBody>
            <a:bodyPr/>
            <a:lstStyle/>
            <a:p>
              <a:pPr defTabSz="457200"/>
              <a:endParaRPr lang="en-US" b="1">
                <a:solidFill>
                  <a:srgbClr val="000000"/>
                </a:solidFill>
                <a:latin typeface="Times New Roman" charset="0"/>
              </a:endParaRPr>
            </a:p>
          </p:txBody>
        </p:sp>
        <p:sp>
          <p:nvSpPr>
            <p:cNvPr id="39953" name="Line 6"/>
            <p:cNvSpPr>
              <a:spLocks noChangeShapeType="1"/>
            </p:cNvSpPr>
            <p:nvPr/>
          </p:nvSpPr>
          <p:spPr bwMode="auto">
            <a:xfrm flipH="1" flipV="1">
              <a:off x="1248" y="2016"/>
              <a:ext cx="144" cy="576"/>
            </a:xfrm>
            <a:prstGeom prst="line">
              <a:avLst/>
            </a:prstGeom>
            <a:noFill/>
            <a:ln w="28575">
              <a:solidFill>
                <a:schemeClr val="hlink"/>
              </a:solidFill>
              <a:round/>
              <a:headEnd/>
              <a:tailEnd type="triangle" w="med" len="med"/>
            </a:ln>
            <a:extLst>
              <a:ext uri="{909E8E84-426E-40dd-AFC4-6F175D3DCCD1}">
                <a14:hiddenFill xmlns="" xmlns:a14="http://schemas.microsoft.com/office/drawing/2010/main">
                  <a:noFill/>
                </a14:hiddenFill>
              </a:ext>
            </a:extLst>
          </p:spPr>
          <p:txBody>
            <a:bodyPr/>
            <a:lstStyle/>
            <a:p>
              <a:pPr defTabSz="457200"/>
              <a:endParaRPr lang="en-US" b="1">
                <a:solidFill>
                  <a:srgbClr val="000000"/>
                </a:solidFill>
                <a:latin typeface="Times New Roman" charset="0"/>
              </a:endParaRPr>
            </a:p>
          </p:txBody>
        </p:sp>
        <p:sp>
          <p:nvSpPr>
            <p:cNvPr id="39954" name="Text Box 7"/>
            <p:cNvSpPr txBox="1">
              <a:spLocks noChangeArrowheads="1"/>
            </p:cNvSpPr>
            <p:nvPr/>
          </p:nvSpPr>
          <p:spPr bwMode="auto">
            <a:xfrm>
              <a:off x="518" y="2618"/>
              <a:ext cx="1307" cy="291"/>
            </a:xfrm>
            <a:prstGeom prst="rect">
              <a:avLst/>
            </a:prstGeom>
            <a:noFill/>
            <a:ln w="28575">
              <a:solidFill>
                <a:schemeClr val="hlink"/>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defTabSz="457200" eaLnBrk="1" hangingPunct="1"/>
              <a:r>
                <a:rPr lang="en-US">
                  <a:solidFill>
                    <a:srgbClr val="FF0000"/>
                  </a:solidFill>
                </a:rPr>
                <a:t>enter formula </a:t>
              </a:r>
            </a:p>
          </p:txBody>
        </p:sp>
      </p:grpSp>
      <p:grpSp>
        <p:nvGrpSpPr>
          <p:cNvPr id="3" name="Group 8"/>
          <p:cNvGrpSpPr>
            <a:grpSpLocks/>
          </p:cNvGrpSpPr>
          <p:nvPr/>
        </p:nvGrpSpPr>
        <p:grpSpPr bwMode="auto">
          <a:xfrm>
            <a:off x="3733800" y="762001"/>
            <a:ext cx="6934200" cy="3128963"/>
            <a:chOff x="1392" y="480"/>
            <a:chExt cx="4368" cy="1971"/>
          </a:xfrm>
        </p:grpSpPr>
        <p:sp>
          <p:nvSpPr>
            <p:cNvPr id="39945" name="Line 9"/>
            <p:cNvSpPr>
              <a:spLocks noChangeShapeType="1"/>
            </p:cNvSpPr>
            <p:nvPr/>
          </p:nvSpPr>
          <p:spPr bwMode="auto">
            <a:xfrm flipH="1" flipV="1">
              <a:off x="1392" y="2016"/>
              <a:ext cx="1440" cy="192"/>
            </a:xfrm>
            <a:prstGeom prst="line">
              <a:avLst/>
            </a:prstGeom>
            <a:noFill/>
            <a:ln w="9525">
              <a:solidFill>
                <a:schemeClr val="hlink"/>
              </a:solidFill>
              <a:round/>
              <a:headEnd/>
              <a:tailEnd type="triangle" w="med" len="med"/>
            </a:ln>
            <a:extLst>
              <a:ext uri="{909E8E84-426E-40dd-AFC4-6F175D3DCCD1}">
                <a14:hiddenFill xmlns="" xmlns:a14="http://schemas.microsoft.com/office/drawing/2010/main">
                  <a:noFill/>
                </a14:hiddenFill>
              </a:ext>
            </a:extLst>
          </p:spPr>
          <p:txBody>
            <a:bodyPr/>
            <a:lstStyle/>
            <a:p>
              <a:pPr defTabSz="457200"/>
              <a:endParaRPr lang="en-US" b="1">
                <a:solidFill>
                  <a:srgbClr val="000000"/>
                </a:solidFill>
                <a:latin typeface="Times New Roman" charset="0"/>
              </a:endParaRPr>
            </a:p>
          </p:txBody>
        </p:sp>
        <p:sp>
          <p:nvSpPr>
            <p:cNvPr id="39946" name="Line 10"/>
            <p:cNvSpPr>
              <a:spLocks noChangeShapeType="1"/>
            </p:cNvSpPr>
            <p:nvPr/>
          </p:nvSpPr>
          <p:spPr bwMode="auto">
            <a:xfrm flipH="1" flipV="1">
              <a:off x="1784" y="1985"/>
              <a:ext cx="1048" cy="223"/>
            </a:xfrm>
            <a:prstGeom prst="line">
              <a:avLst/>
            </a:prstGeom>
            <a:noFill/>
            <a:ln w="9525">
              <a:solidFill>
                <a:schemeClr val="hlink"/>
              </a:solidFill>
              <a:round/>
              <a:headEnd/>
              <a:tailEnd type="triangle" w="med" len="med"/>
            </a:ln>
            <a:extLst>
              <a:ext uri="{909E8E84-426E-40dd-AFC4-6F175D3DCCD1}">
                <a14:hiddenFill xmlns="" xmlns:a14="http://schemas.microsoft.com/office/drawing/2010/main">
                  <a:noFill/>
                </a14:hiddenFill>
              </a:ext>
            </a:extLst>
          </p:spPr>
          <p:txBody>
            <a:bodyPr/>
            <a:lstStyle/>
            <a:p>
              <a:pPr defTabSz="457200"/>
              <a:endParaRPr lang="en-US" b="1">
                <a:solidFill>
                  <a:srgbClr val="000000"/>
                </a:solidFill>
                <a:latin typeface="Times New Roman" charset="0"/>
              </a:endParaRPr>
            </a:p>
          </p:txBody>
        </p:sp>
        <p:sp>
          <p:nvSpPr>
            <p:cNvPr id="39947" name="Line 11"/>
            <p:cNvSpPr>
              <a:spLocks noChangeShapeType="1"/>
            </p:cNvSpPr>
            <p:nvPr/>
          </p:nvSpPr>
          <p:spPr bwMode="auto">
            <a:xfrm flipH="1" flipV="1">
              <a:off x="2066" y="1972"/>
              <a:ext cx="766" cy="236"/>
            </a:xfrm>
            <a:prstGeom prst="line">
              <a:avLst/>
            </a:prstGeom>
            <a:noFill/>
            <a:ln w="9525">
              <a:solidFill>
                <a:schemeClr val="hlink"/>
              </a:solidFill>
              <a:round/>
              <a:headEnd/>
              <a:tailEnd type="triangle" w="med" len="med"/>
            </a:ln>
            <a:extLst>
              <a:ext uri="{909E8E84-426E-40dd-AFC4-6F175D3DCCD1}">
                <a14:hiddenFill xmlns="" xmlns:a14="http://schemas.microsoft.com/office/drawing/2010/main">
                  <a:noFill/>
                </a14:hiddenFill>
              </a:ext>
            </a:extLst>
          </p:spPr>
          <p:txBody>
            <a:bodyPr/>
            <a:lstStyle/>
            <a:p>
              <a:pPr defTabSz="457200"/>
              <a:endParaRPr lang="en-US" b="1">
                <a:solidFill>
                  <a:srgbClr val="000000"/>
                </a:solidFill>
                <a:latin typeface="Times New Roman" charset="0"/>
              </a:endParaRPr>
            </a:p>
          </p:txBody>
        </p:sp>
        <p:sp>
          <p:nvSpPr>
            <p:cNvPr id="39948" name="Line 12"/>
            <p:cNvSpPr>
              <a:spLocks noChangeShapeType="1"/>
            </p:cNvSpPr>
            <p:nvPr/>
          </p:nvSpPr>
          <p:spPr bwMode="auto">
            <a:xfrm flipH="1" flipV="1">
              <a:off x="2340" y="1964"/>
              <a:ext cx="540" cy="292"/>
            </a:xfrm>
            <a:prstGeom prst="line">
              <a:avLst/>
            </a:prstGeom>
            <a:noFill/>
            <a:ln w="9525">
              <a:solidFill>
                <a:schemeClr val="hlink"/>
              </a:solidFill>
              <a:round/>
              <a:headEnd/>
              <a:tailEnd type="triangle" w="med" len="med"/>
            </a:ln>
            <a:extLst>
              <a:ext uri="{909E8E84-426E-40dd-AFC4-6F175D3DCCD1}">
                <a14:hiddenFill xmlns="" xmlns:a14="http://schemas.microsoft.com/office/drawing/2010/main">
                  <a:noFill/>
                </a14:hiddenFill>
              </a:ext>
            </a:extLst>
          </p:spPr>
          <p:txBody>
            <a:bodyPr/>
            <a:lstStyle/>
            <a:p>
              <a:pPr defTabSz="457200"/>
              <a:endParaRPr lang="en-US" b="1">
                <a:solidFill>
                  <a:srgbClr val="000000"/>
                </a:solidFill>
                <a:latin typeface="Times New Roman" charset="0"/>
              </a:endParaRPr>
            </a:p>
          </p:txBody>
        </p:sp>
        <p:sp>
          <p:nvSpPr>
            <p:cNvPr id="39949" name="Line 13"/>
            <p:cNvSpPr>
              <a:spLocks noChangeShapeType="1"/>
            </p:cNvSpPr>
            <p:nvPr/>
          </p:nvSpPr>
          <p:spPr bwMode="auto">
            <a:xfrm flipV="1">
              <a:off x="2880" y="1920"/>
              <a:ext cx="240" cy="288"/>
            </a:xfrm>
            <a:prstGeom prst="line">
              <a:avLst/>
            </a:prstGeom>
            <a:noFill/>
            <a:ln w="57150">
              <a:solidFill>
                <a:schemeClr val="hlink"/>
              </a:solidFill>
              <a:round/>
              <a:headEnd/>
              <a:tailEnd type="triangle" w="med" len="med"/>
            </a:ln>
            <a:extLst>
              <a:ext uri="{909E8E84-426E-40dd-AFC4-6F175D3DCCD1}">
                <a14:hiddenFill xmlns="" xmlns:a14="http://schemas.microsoft.com/office/drawing/2010/main">
                  <a:noFill/>
                </a14:hiddenFill>
              </a:ext>
            </a:extLst>
          </p:spPr>
          <p:txBody>
            <a:bodyPr/>
            <a:lstStyle/>
            <a:p>
              <a:pPr defTabSz="457200"/>
              <a:endParaRPr lang="en-US" b="1">
                <a:solidFill>
                  <a:srgbClr val="000000"/>
                </a:solidFill>
                <a:latin typeface="Times New Roman" charset="0"/>
              </a:endParaRPr>
            </a:p>
          </p:txBody>
        </p:sp>
        <p:sp>
          <p:nvSpPr>
            <p:cNvPr id="39950" name="Text Box 14"/>
            <p:cNvSpPr txBox="1">
              <a:spLocks noChangeArrowheads="1"/>
            </p:cNvSpPr>
            <p:nvPr/>
          </p:nvSpPr>
          <p:spPr bwMode="auto">
            <a:xfrm>
              <a:off x="2208" y="2160"/>
              <a:ext cx="1700"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defTabSz="457200" eaLnBrk="1" hangingPunct="1"/>
              <a:r>
                <a:rPr lang="en-US">
                  <a:solidFill>
                    <a:srgbClr val="FF0000"/>
                  </a:solidFill>
                </a:rPr>
                <a:t>copy paste formula</a:t>
              </a:r>
            </a:p>
          </p:txBody>
        </p:sp>
        <p:graphicFrame>
          <p:nvGraphicFramePr>
            <p:cNvPr id="39951" name="Object 4"/>
            <p:cNvGraphicFramePr>
              <a:graphicFrameLocks noChangeAspect="1"/>
            </p:cNvGraphicFramePr>
            <p:nvPr/>
          </p:nvGraphicFramePr>
          <p:xfrm>
            <a:off x="2692" y="480"/>
            <a:ext cx="3068" cy="1324"/>
          </p:xfrm>
          <a:graphic>
            <a:graphicData uri="http://schemas.openxmlformats.org/presentationml/2006/ole">
              <mc:AlternateContent xmlns:mc="http://schemas.openxmlformats.org/markup-compatibility/2006">
                <mc:Choice xmlns:v="urn:schemas-microsoft-com:vml" Requires="v">
                  <p:oleObj name="Photo Editor Photo" r:id="rId5" imgW="6088908" imgH="2629128" progId="">
                    <p:embed/>
                  </p:oleObj>
                </mc:Choice>
                <mc:Fallback>
                  <p:oleObj name="Photo Editor Photo" r:id="rId5" imgW="6088908" imgH="2629128" progId="">
                    <p:embed/>
                    <p:pic>
                      <p:nvPicPr>
                        <p:cNvPr id="39951"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2" y="480"/>
                          <a:ext cx="3068" cy="13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grpSp>
        <p:nvGrpSpPr>
          <p:cNvPr id="8" name="Group 7"/>
          <p:cNvGrpSpPr>
            <a:grpSpLocks/>
          </p:cNvGrpSpPr>
          <p:nvPr/>
        </p:nvGrpSpPr>
        <p:grpSpPr bwMode="auto">
          <a:xfrm>
            <a:off x="4648200" y="2667001"/>
            <a:ext cx="5816600" cy="4202113"/>
            <a:chOff x="3124200" y="2667000"/>
            <a:chExt cx="5816600" cy="4201486"/>
          </a:xfrm>
        </p:grpSpPr>
        <p:sp>
          <p:nvSpPr>
            <p:cNvPr id="39942" name="Line 18"/>
            <p:cNvSpPr>
              <a:spLocks noChangeShapeType="1"/>
            </p:cNvSpPr>
            <p:nvPr/>
          </p:nvSpPr>
          <p:spPr bwMode="auto">
            <a:xfrm flipH="1">
              <a:off x="6858000" y="2667000"/>
              <a:ext cx="685800" cy="1524000"/>
            </a:xfrm>
            <a:prstGeom prst="line">
              <a:avLst/>
            </a:prstGeom>
            <a:noFill/>
            <a:ln w="28575">
              <a:solidFill>
                <a:schemeClr val="hlink"/>
              </a:solidFill>
              <a:round/>
              <a:headEnd/>
              <a:tailEnd type="triangle" w="med" len="med"/>
            </a:ln>
            <a:extLst>
              <a:ext uri="{909E8E84-426E-40dd-AFC4-6F175D3DCCD1}">
                <a14:hiddenFill xmlns="" xmlns:a14="http://schemas.microsoft.com/office/drawing/2010/main">
                  <a:noFill/>
                </a14:hiddenFill>
              </a:ext>
            </a:extLst>
          </p:spPr>
          <p:txBody>
            <a:bodyPr/>
            <a:lstStyle/>
            <a:p>
              <a:pPr defTabSz="457200"/>
              <a:endParaRPr lang="en-US" b="1">
                <a:solidFill>
                  <a:srgbClr val="000000"/>
                </a:solidFill>
                <a:latin typeface="Times New Roman" charset="0"/>
              </a:endParaRPr>
            </a:p>
          </p:txBody>
        </p:sp>
        <p:sp>
          <p:nvSpPr>
            <p:cNvPr id="39943" name="Text Box 19"/>
            <p:cNvSpPr txBox="1">
              <a:spLocks noChangeArrowheads="1"/>
            </p:cNvSpPr>
            <p:nvPr/>
          </p:nvSpPr>
          <p:spPr bwMode="auto">
            <a:xfrm>
              <a:off x="7086600" y="3429000"/>
              <a:ext cx="1281871" cy="461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defTabSz="457200" eaLnBrk="1" hangingPunct="1"/>
              <a:r>
                <a:rPr lang="en-US">
                  <a:solidFill>
                    <a:srgbClr val="FF0000"/>
                  </a:solidFill>
                </a:rPr>
                <a:t>plot row</a:t>
              </a:r>
            </a:p>
          </p:txBody>
        </p:sp>
        <p:pic>
          <p:nvPicPr>
            <p:cNvPr id="39944"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124200" y="4332177"/>
              <a:ext cx="5816600" cy="25363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719086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1"/>
          <p:cNvSpPr>
            <a:spLocks noChangeArrowheads="1"/>
          </p:cNvSpPr>
          <p:nvPr/>
        </p:nvSpPr>
        <p:spPr bwMode="auto">
          <a:xfrm>
            <a:off x="522514" y="151185"/>
            <a:ext cx="11573692" cy="65556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9" tIns="45714" rIns="91429" bIns="45714">
            <a:spAutoFit/>
          </a:bodyPr>
          <a:lstStyle/>
          <a:p>
            <a:pPr fontAlgn="base">
              <a:spcBef>
                <a:spcPct val="0"/>
              </a:spcBef>
              <a:spcAft>
                <a:spcPct val="0"/>
              </a:spcAft>
            </a:pPr>
            <a:r>
              <a:rPr lang="en-US" sz="3600" b="1">
                <a:solidFill>
                  <a:srgbClr val="000000"/>
                </a:solidFill>
                <a:latin typeface="Times New Roman" charset="0"/>
                <a:ea typeface="ＭＳ Ｐゴシック" charset="0"/>
                <a:cs typeface="ＭＳ Ｐゴシック" charset="0"/>
              </a:rPr>
              <a:t>Other ways to detect positive selection</a:t>
            </a:r>
          </a:p>
          <a:p>
            <a:pPr fontAlgn="base">
              <a:spcBef>
                <a:spcPct val="0"/>
              </a:spcBef>
              <a:spcAft>
                <a:spcPct val="0"/>
              </a:spcAft>
            </a:pPr>
            <a:endParaRPr lang="en-US" sz="2400" b="1">
              <a:solidFill>
                <a:srgbClr val="000000"/>
              </a:solidFill>
              <a:latin typeface="Times New Roman" charset="0"/>
              <a:ea typeface="ＭＳ Ｐゴシック" charset="0"/>
              <a:cs typeface="ＭＳ Ｐゴシック" charset="0"/>
            </a:endParaRPr>
          </a:p>
          <a:p>
            <a:pPr fontAlgn="base">
              <a:spcBef>
                <a:spcPct val="0"/>
              </a:spcBef>
              <a:spcAft>
                <a:spcPct val="0"/>
              </a:spcAft>
            </a:pPr>
            <a:r>
              <a:rPr lang="en-US" sz="2400" b="1">
                <a:solidFill>
                  <a:srgbClr val="000000"/>
                </a:solidFill>
                <a:latin typeface="Times New Roman" charset="0"/>
                <a:ea typeface="ＭＳ Ｐゴシック" charset="0"/>
                <a:cs typeface="ＭＳ Ｐゴシック" charset="0"/>
              </a:rPr>
              <a:t>Selective sweeps </a:t>
            </a:r>
            <a:r>
              <a:rPr lang="en-US" sz="2400">
                <a:solidFill>
                  <a:srgbClr val="000000"/>
                </a:solidFill>
                <a:latin typeface="Times New Roman" charset="0"/>
                <a:ea typeface="ＭＳ Ｐゴシック" charset="0"/>
                <a:cs typeface="ＭＳ Ｐゴシック" charset="0"/>
              </a:rPr>
              <a:t>-&gt; fewer alleles present in population (lower heterogeneity between alleles)</a:t>
            </a:r>
            <a:br>
              <a:rPr lang="en-US" sz="2400">
                <a:solidFill>
                  <a:srgbClr val="000000"/>
                </a:solidFill>
                <a:latin typeface="Times New Roman" charset="0"/>
                <a:ea typeface="ＭＳ Ｐゴシック" charset="0"/>
                <a:cs typeface="ＭＳ Ｐゴシック" charset="0"/>
              </a:rPr>
            </a:br>
            <a:r>
              <a:rPr lang="en-US" sz="2400">
                <a:solidFill>
                  <a:srgbClr val="000000"/>
                </a:solidFill>
                <a:latin typeface="Times New Roman" charset="0"/>
                <a:ea typeface="ＭＳ Ｐゴシック" charset="0"/>
                <a:cs typeface="ＭＳ Ｐゴシック" charset="0"/>
              </a:rPr>
              <a:t>                             -&gt; neighboring genes </a:t>
            </a:r>
            <a:r>
              <a:rPr lang="en-US" sz="2400" err="1">
                <a:solidFill>
                  <a:srgbClr val="000000"/>
                </a:solidFill>
                <a:latin typeface="Times New Roman" charset="0"/>
                <a:ea typeface="ＭＳ Ｐゴシック" charset="0"/>
                <a:cs typeface="ＭＳ Ｐゴシック" charset="0"/>
              </a:rPr>
              <a:t>sweeped</a:t>
            </a:r>
            <a:r>
              <a:rPr lang="en-US" sz="2400">
                <a:solidFill>
                  <a:srgbClr val="000000"/>
                </a:solidFill>
                <a:latin typeface="Times New Roman" charset="0"/>
                <a:ea typeface="ＭＳ Ｐゴシック" charset="0"/>
                <a:cs typeface="ＭＳ Ｐゴシック" charset="0"/>
              </a:rPr>
              <a:t> along (linkage disequilibrium) </a:t>
            </a:r>
          </a:p>
          <a:p>
            <a:pPr fontAlgn="base">
              <a:spcBef>
                <a:spcPct val="0"/>
              </a:spcBef>
              <a:spcAft>
                <a:spcPct val="0"/>
              </a:spcAft>
            </a:pPr>
            <a:br>
              <a:rPr lang="en-US" sz="2400" b="1">
                <a:solidFill>
                  <a:srgbClr val="000000"/>
                </a:solidFill>
                <a:latin typeface="Times New Roman" charset="0"/>
                <a:ea typeface="ＭＳ Ｐゴシック" charset="0"/>
                <a:cs typeface="ＭＳ Ｐゴシック" charset="0"/>
              </a:rPr>
            </a:br>
            <a:r>
              <a:rPr lang="en-US" sz="2400">
                <a:solidFill>
                  <a:srgbClr val="000000"/>
                </a:solidFill>
                <a:latin typeface="Times New Roman" charset="0"/>
                <a:ea typeface="ＭＳ Ｐゴシック" charset="0"/>
                <a:cs typeface="ＭＳ Ｐゴシック" charset="0"/>
              </a:rPr>
              <a:t>(see below for possible contributions from archaic Humans for example) </a:t>
            </a:r>
            <a:br>
              <a:rPr lang="en-US" sz="2400" b="1">
                <a:solidFill>
                  <a:srgbClr val="000000"/>
                </a:solidFill>
                <a:latin typeface="Times New Roman" charset="0"/>
                <a:ea typeface="ＭＳ Ｐゴシック" charset="0"/>
                <a:cs typeface="ＭＳ Ｐゴシック" charset="0"/>
              </a:rPr>
            </a:br>
            <a:r>
              <a:rPr lang="en-US" sz="2400" b="1">
                <a:solidFill>
                  <a:srgbClr val="000000"/>
                </a:solidFill>
                <a:latin typeface="Times New Roman" charset="0"/>
                <a:ea typeface="ＭＳ Ｐゴシック" charset="0"/>
                <a:cs typeface="ＭＳ Ｐゴシック" charset="0"/>
              </a:rPr>
              <a:t>Repeated episodes of positive selection </a:t>
            </a:r>
            <a:r>
              <a:rPr lang="en-US" sz="2400">
                <a:solidFill>
                  <a:srgbClr val="000000"/>
                </a:solidFill>
                <a:latin typeface="Times New Roman" charset="0"/>
                <a:ea typeface="ＭＳ Ｐゴシック" charset="0"/>
                <a:cs typeface="ＭＳ Ｐゴシック" charset="0"/>
              </a:rPr>
              <a:t>-&gt; high </a:t>
            </a:r>
            <a:r>
              <a:rPr lang="en-US" sz="2400" err="1">
                <a:solidFill>
                  <a:srgbClr val="000000"/>
                </a:solidFill>
                <a:latin typeface="Times New Roman" charset="0"/>
                <a:ea typeface="ＭＳ Ｐゴシック" charset="0"/>
                <a:cs typeface="ＭＳ Ｐゴシック" charset="0"/>
              </a:rPr>
              <a:t>dN</a:t>
            </a:r>
            <a:endParaRPr lang="en-US" sz="2400">
              <a:solidFill>
                <a:srgbClr val="000000"/>
              </a:solidFill>
              <a:latin typeface="Times New Roman" charset="0"/>
              <a:ea typeface="ＭＳ Ｐゴシック" charset="0"/>
              <a:cs typeface="ＭＳ Ｐゴシック" charset="0"/>
            </a:endParaRPr>
          </a:p>
          <a:p>
            <a:pPr fontAlgn="base">
              <a:spcBef>
                <a:spcPct val="0"/>
              </a:spcBef>
              <a:spcAft>
                <a:spcPct val="0"/>
              </a:spcAft>
            </a:pPr>
            <a:r>
              <a:rPr lang="en-US" sz="2400">
                <a:solidFill>
                  <a:srgbClr val="000000"/>
                </a:solidFill>
                <a:latin typeface="Times New Roman" charset="0"/>
                <a:ea typeface="ＭＳ Ｐゴシック" charset="0"/>
                <a:cs typeface="ＭＳ Ｐゴシック" charset="0"/>
              </a:rPr>
              <a:t>(works well for repeated positive – aka diversifying – selection; e.g. virus interaction with the immune system)  </a:t>
            </a:r>
          </a:p>
          <a:p>
            <a:pPr fontAlgn="base">
              <a:spcBef>
                <a:spcPct val="0"/>
              </a:spcBef>
              <a:spcAft>
                <a:spcPct val="0"/>
              </a:spcAft>
            </a:pPr>
            <a:endParaRPr lang="en-US" sz="2400" b="1">
              <a:solidFill>
                <a:srgbClr val="000000"/>
              </a:solidFill>
              <a:latin typeface="Times New Roman" charset="0"/>
              <a:ea typeface="ＭＳ Ｐゴシック" charset="0"/>
              <a:cs typeface="ＭＳ Ｐゴシック" charset="0"/>
            </a:endParaRPr>
          </a:p>
          <a:p>
            <a:pPr fontAlgn="base">
              <a:spcBef>
                <a:spcPct val="0"/>
              </a:spcBef>
              <a:spcAft>
                <a:spcPct val="0"/>
              </a:spcAft>
            </a:pPr>
            <a:r>
              <a:rPr lang="en-US" sz="2400" b="1">
                <a:solidFill>
                  <a:srgbClr val="000000"/>
                </a:solidFill>
                <a:latin typeface="Times New Roman" charset="0"/>
                <a:ea typeface="ＭＳ Ｐゴシック" charset="0"/>
                <a:cs typeface="ＭＳ Ｐゴシック" charset="0"/>
              </a:rPr>
              <a:t>A COMMON PROBLEM IS DUE TO UNRELIABLY ALIGNED SEQUENCES, which result in high </a:t>
            </a:r>
            <a:r>
              <a:rPr lang="en-US" sz="2400" b="1" err="1">
                <a:solidFill>
                  <a:srgbClr val="000000"/>
                </a:solidFill>
                <a:latin typeface="Times New Roman" charset="0"/>
                <a:ea typeface="ＭＳ Ｐゴシック" charset="0"/>
                <a:cs typeface="ＭＳ Ｐゴシック" charset="0"/>
              </a:rPr>
              <a:t>dN.</a:t>
            </a:r>
            <a:r>
              <a:rPr lang="en-US" sz="2400" b="1">
                <a:solidFill>
                  <a:srgbClr val="000000"/>
                </a:solidFill>
                <a:latin typeface="Times New Roman" charset="0"/>
                <a:ea typeface="ＭＳ Ｐゴシック" charset="0"/>
                <a:cs typeface="ＭＳ Ｐゴシック" charset="0"/>
              </a:rPr>
              <a:t>   </a:t>
            </a:r>
            <a:br>
              <a:rPr lang="en-US" sz="2400" b="1">
                <a:solidFill>
                  <a:srgbClr val="000000"/>
                </a:solidFill>
                <a:latin typeface="Times New Roman" charset="0"/>
                <a:ea typeface="ＭＳ Ｐゴシック" charset="0"/>
                <a:cs typeface="ＭＳ Ｐゴシック" charset="0"/>
              </a:rPr>
            </a:br>
            <a:r>
              <a:rPr lang="en-US" sz="2400">
                <a:solidFill>
                  <a:srgbClr val="000000"/>
                </a:solidFill>
                <a:latin typeface="Times New Roman" charset="0"/>
                <a:ea typeface="ＭＳ Ｐゴシック" charset="0"/>
                <a:cs typeface="ＭＳ Ｐゴシック" charset="0"/>
              </a:rPr>
              <a:t>Genes that are decaying, or that are pseudogenes already, have a </a:t>
            </a:r>
            <a:r>
              <a:rPr lang="en-US" sz="2400" err="1">
                <a:solidFill>
                  <a:srgbClr val="000000"/>
                </a:solidFill>
                <a:latin typeface="Times New Roman" charset="0"/>
                <a:ea typeface="ＭＳ Ｐゴシック" charset="0"/>
                <a:cs typeface="ＭＳ Ｐゴシック" charset="0"/>
              </a:rPr>
              <a:t>dN</a:t>
            </a:r>
            <a:r>
              <a:rPr lang="en-US" sz="2400">
                <a:solidFill>
                  <a:srgbClr val="000000"/>
                </a:solidFill>
                <a:latin typeface="Times New Roman" charset="0"/>
                <a:ea typeface="ＭＳ Ｐゴシック" charset="0"/>
                <a:cs typeface="ＭＳ Ｐゴシック" charset="0"/>
              </a:rPr>
              <a:t>/</a:t>
            </a:r>
            <a:r>
              <a:rPr lang="en-US" sz="2400" err="1">
                <a:solidFill>
                  <a:srgbClr val="000000"/>
                </a:solidFill>
                <a:latin typeface="Times New Roman" charset="0"/>
                <a:ea typeface="ＭＳ Ｐゴシック" charset="0"/>
                <a:cs typeface="ＭＳ Ｐゴシック" charset="0"/>
              </a:rPr>
              <a:t>dS</a:t>
            </a:r>
            <a:r>
              <a:rPr lang="en-US" sz="2400">
                <a:solidFill>
                  <a:srgbClr val="000000"/>
                </a:solidFill>
                <a:latin typeface="Times New Roman" charset="0"/>
                <a:ea typeface="ＭＳ Ｐゴシック" charset="0"/>
                <a:cs typeface="ＭＳ Ｐゴシック" charset="0"/>
              </a:rPr>
              <a:t> close to 1.  Adding questionable alignments to this, one can easily arrive at </a:t>
            </a:r>
            <a:r>
              <a:rPr lang="en-US" sz="2400" err="1">
                <a:solidFill>
                  <a:srgbClr val="000000"/>
                </a:solidFill>
                <a:latin typeface="Times New Roman" charset="0"/>
                <a:ea typeface="ＭＳ Ｐゴシック" charset="0"/>
                <a:cs typeface="ＭＳ Ｐゴシック" charset="0"/>
              </a:rPr>
              <a:t>dN</a:t>
            </a:r>
            <a:r>
              <a:rPr lang="en-US" sz="2400">
                <a:solidFill>
                  <a:srgbClr val="000000"/>
                </a:solidFill>
                <a:latin typeface="Times New Roman" charset="0"/>
                <a:ea typeface="ＭＳ Ｐゴシック" charset="0"/>
                <a:cs typeface="ＭＳ Ｐゴシック" charset="0"/>
              </a:rPr>
              <a:t>/</a:t>
            </a:r>
            <a:r>
              <a:rPr lang="en-US" sz="2400" err="1">
                <a:solidFill>
                  <a:srgbClr val="000000"/>
                </a:solidFill>
                <a:latin typeface="Times New Roman" charset="0"/>
                <a:ea typeface="ＭＳ Ｐゴシック" charset="0"/>
                <a:cs typeface="ＭＳ Ｐゴシック" charset="0"/>
              </a:rPr>
              <a:t>dS</a:t>
            </a:r>
            <a:r>
              <a:rPr lang="en-US" sz="2400">
                <a:solidFill>
                  <a:srgbClr val="000000"/>
                </a:solidFill>
                <a:latin typeface="Times New Roman" charset="0"/>
                <a:ea typeface="ＭＳ Ｐゴシック" charset="0"/>
                <a:cs typeface="ＭＳ Ｐゴシック" charset="0"/>
              </a:rPr>
              <a:t> &gt; 1.  </a:t>
            </a:r>
          </a:p>
          <a:p>
            <a:pPr fontAlgn="base">
              <a:spcBef>
                <a:spcPct val="0"/>
              </a:spcBef>
              <a:spcAft>
                <a:spcPct val="0"/>
              </a:spcAft>
            </a:pPr>
            <a:endParaRPr lang="en-US" sz="2400" b="1">
              <a:solidFill>
                <a:srgbClr val="000000"/>
              </a:solidFill>
              <a:latin typeface="Times New Roman" charset="0"/>
              <a:ea typeface="ＭＳ Ｐゴシック" charset="0"/>
              <a:cs typeface="ＭＳ Ｐゴシック" charset="0"/>
            </a:endParaRPr>
          </a:p>
          <a:p>
            <a:pPr fontAlgn="base">
              <a:spcBef>
                <a:spcPct val="0"/>
              </a:spcBef>
              <a:spcAft>
                <a:spcPct val="0"/>
              </a:spcAft>
            </a:pPr>
            <a:endParaRPr lang="en-US" sz="2400" b="1">
              <a:solidFill>
                <a:srgbClr val="000000"/>
              </a:solidFill>
              <a:latin typeface="Times New Roman" charset="0"/>
              <a:ea typeface="ＭＳ Ｐゴシック" charset="0"/>
              <a:cs typeface="ＭＳ Ｐゴシック" charset="0"/>
            </a:endParaRPr>
          </a:p>
          <a:p>
            <a:pPr fontAlgn="base">
              <a:spcBef>
                <a:spcPct val="0"/>
              </a:spcBef>
              <a:spcAft>
                <a:spcPct val="0"/>
              </a:spcAft>
            </a:pPr>
            <a:r>
              <a:rPr lang="en-US" sz="2400" b="1">
                <a:solidFill>
                  <a:srgbClr val="000000"/>
                </a:solidFill>
                <a:latin typeface="Times New Roman" charset="0"/>
                <a:ea typeface="ＭＳ Ｐゴシック" charset="0"/>
                <a:cs typeface="ＭＳ Ｐゴシック" charset="0"/>
              </a:rPr>
              <a:t> </a:t>
            </a:r>
          </a:p>
        </p:txBody>
      </p:sp>
    </p:spTree>
    <p:extLst>
      <p:ext uri="{BB962C8B-B14F-4D97-AF65-F5344CB8AC3E}">
        <p14:creationId xmlns:p14="http://schemas.microsoft.com/office/powerpoint/2010/main" val="4815274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02000" y="635000"/>
            <a:ext cx="5588000" cy="3302000"/>
          </a:xfrm>
          <a:prstGeom prst="rect">
            <a:avLst/>
          </a:prstGeom>
        </p:spPr>
      </p:pic>
      <p:sp>
        <p:nvSpPr>
          <p:cNvPr id="3" name="TextBox 2"/>
          <p:cNvSpPr txBox="1"/>
          <p:nvPr/>
        </p:nvSpPr>
        <p:spPr>
          <a:xfrm>
            <a:off x="2159000" y="4254500"/>
            <a:ext cx="7620000" cy="317500"/>
          </a:xfrm>
          <a:prstGeom prst="rect">
            <a:avLst/>
          </a:prstGeom>
        </p:spPr>
        <p:txBody>
          <a:bodyPr/>
          <a:lstStyle/>
          <a:p>
            <a:r>
              <a:rPr lang="en-US" sz="1000">
                <a:solidFill>
                  <a:prstClr val="black"/>
                </a:solidFill>
                <a:latin typeface="Arial"/>
              </a:rPr>
              <a:t> Fig. 1 Current world-wide frequency distribution of CCR5-Δ32 allele frequencies. Only the frequencies of Native populations have been evidenced in Americas, Asia, Africa and Oceania. Map redrawn and modified principally from &lt;</a:t>
            </a:r>
            <a:r>
              <a:rPr lang="en-US" sz="1000" err="1">
                <a:solidFill>
                  <a:prstClr val="black"/>
                </a:solidFill>
                <a:latin typeface="Arial"/>
              </a:rPr>
              <a:t>ce:cross-ref</a:t>
            </a:r>
            <a:r>
              <a:rPr lang="en-US" sz="1000">
                <a:solidFill>
                  <a:prstClr val="black"/>
                </a:solidFill>
                <a:latin typeface="Arial"/>
              </a:rPr>
              <a:t> </a:t>
            </a:r>
            <a:r>
              <a:rPr lang="en-US" sz="1000" err="1">
                <a:solidFill>
                  <a:prstClr val="black"/>
                </a:solidFill>
                <a:latin typeface="Arial"/>
              </a:rPr>
              <a:t>refid</a:t>
            </a:r>
            <a:r>
              <a:rPr lang="en-US" sz="1000">
                <a:solidFill>
                  <a:prstClr val="black"/>
                </a:solidFill>
                <a:latin typeface="Arial"/>
              </a:rPr>
              <a:t>="bib5"&gt; B...</a:t>
            </a:r>
          </a:p>
        </p:txBody>
      </p:sp>
      <p:sp>
        <p:nvSpPr>
          <p:cNvPr id="4" name="TextBox 3"/>
          <p:cNvSpPr txBox="1"/>
          <p:nvPr/>
        </p:nvSpPr>
        <p:spPr>
          <a:xfrm>
            <a:off x="2159000" y="4889500"/>
            <a:ext cx="7620000" cy="254000"/>
          </a:xfrm>
          <a:prstGeom prst="rect">
            <a:avLst/>
          </a:prstGeom>
        </p:spPr>
        <p:txBody>
          <a:bodyPr/>
          <a:lstStyle/>
          <a:p>
            <a:r>
              <a:rPr lang="en-US" sz="1000">
                <a:solidFill>
                  <a:prstClr val="black"/>
                </a:solidFill>
                <a:latin typeface="Arial"/>
              </a:rPr>
              <a:t>Eric  Faure , Manuela  Royer-Carenzi</a:t>
            </a:r>
          </a:p>
        </p:txBody>
      </p:sp>
      <p:sp>
        <p:nvSpPr>
          <p:cNvPr id="5" name="TextBox 4"/>
          <p:cNvSpPr txBox="1"/>
          <p:nvPr/>
        </p:nvSpPr>
        <p:spPr>
          <a:xfrm>
            <a:off x="2159000" y="5270500"/>
            <a:ext cx="7620000" cy="254000"/>
          </a:xfrm>
          <a:prstGeom prst="rect">
            <a:avLst/>
          </a:prstGeom>
        </p:spPr>
        <p:txBody>
          <a:bodyPr/>
          <a:lstStyle/>
          <a:p>
            <a:r>
              <a:rPr lang="en-US" sz="1000" b="1">
                <a:solidFill>
                  <a:prstClr val="black"/>
                </a:solidFill>
                <a:latin typeface="Arial"/>
              </a:rPr>
              <a:t> Is the European spatial distribution of the HIV-1-resistant CCR5-Δ32 allele formed by a breakdown of the </a:t>
            </a:r>
            <a:r>
              <a:rPr lang="en-US" sz="1000" b="1" err="1">
                <a:solidFill>
                  <a:prstClr val="black"/>
                </a:solidFill>
                <a:latin typeface="Arial"/>
              </a:rPr>
              <a:t>pathocenosis</a:t>
            </a:r>
            <a:r>
              <a:rPr lang="en-US" sz="1000" b="1">
                <a:solidFill>
                  <a:prstClr val="black"/>
                </a:solidFill>
                <a:latin typeface="Arial"/>
              </a:rPr>
              <a:t> due to the historical Roman expansion?</a:t>
            </a:r>
          </a:p>
        </p:txBody>
      </p:sp>
      <p:sp>
        <p:nvSpPr>
          <p:cNvPr id="6" name="TextBox 5"/>
          <p:cNvSpPr txBox="1"/>
          <p:nvPr/>
        </p:nvSpPr>
        <p:spPr>
          <a:xfrm>
            <a:off x="2159000" y="5651500"/>
            <a:ext cx="7620000" cy="254000"/>
          </a:xfrm>
          <a:prstGeom prst="rect">
            <a:avLst/>
          </a:prstGeom>
        </p:spPr>
        <p:txBody>
          <a:bodyPr/>
          <a:lstStyle/>
          <a:p>
            <a:r>
              <a:rPr lang="en-US" sz="1000">
                <a:solidFill>
                  <a:prstClr val="black"/>
                </a:solidFill>
                <a:latin typeface="Arial"/>
              </a:rPr>
              <a:t>Infection, Genetics and Evolution, Volume 8, Issue 6, 2008, 864 - 874</a:t>
            </a:r>
          </a:p>
        </p:txBody>
      </p:sp>
      <p:sp>
        <p:nvSpPr>
          <p:cNvPr id="7" name="TextBox 6"/>
          <p:cNvSpPr txBox="1"/>
          <p:nvPr/>
        </p:nvSpPr>
        <p:spPr>
          <a:xfrm>
            <a:off x="2159000" y="6032500"/>
            <a:ext cx="7620000" cy="254000"/>
          </a:xfrm>
          <a:prstGeom prst="rect">
            <a:avLst/>
          </a:prstGeom>
        </p:spPr>
        <p:txBody>
          <a:bodyPr/>
          <a:lstStyle/>
          <a:p>
            <a:r>
              <a:rPr lang="en-US" sz="1000">
                <a:solidFill>
                  <a:prstClr val="black"/>
                </a:solidFill>
                <a:latin typeface="Arial"/>
              </a:rPr>
              <a:t>http://</a:t>
            </a:r>
            <a:r>
              <a:rPr lang="en-US" sz="1000" err="1">
                <a:solidFill>
                  <a:prstClr val="black"/>
                </a:solidFill>
                <a:latin typeface="Arial"/>
              </a:rPr>
              <a:t>dx.doi.org</a:t>
            </a:r>
            <a:r>
              <a:rPr lang="en-US" sz="1000">
                <a:solidFill>
                  <a:prstClr val="black"/>
                </a:solidFill>
                <a:latin typeface="Arial"/>
              </a:rPr>
              <a:t>/10.1016/j.meegid.2008.08.007</a:t>
            </a:r>
          </a:p>
        </p:txBody>
      </p:sp>
    </p:spTree>
    <p:extLst>
      <p:ext uri="{BB962C8B-B14F-4D97-AF65-F5344CB8AC3E}">
        <p14:creationId xmlns:p14="http://schemas.microsoft.com/office/powerpoint/2010/main" val="36047331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1849440" y="381640"/>
            <a:ext cx="8493120" cy="414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defTabSz="457200"/>
            <a:r>
              <a:rPr lang="en-GB" sz="1500" b="1">
                <a:latin typeface="Arial" charset="0"/>
              </a:rPr>
              <a:t>Geographic origin of the three populations studied.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6880" y="5943505"/>
            <a:ext cx="9106560" cy="94329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040" y="979303"/>
            <a:ext cx="3772800" cy="489363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4211040" y="5972308"/>
            <a:ext cx="3918240" cy="2318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defTabSz="457200"/>
            <a:r>
              <a:rPr lang="en-GB" sz="1100" b="1" err="1">
                <a:latin typeface="Arial" charset="0"/>
              </a:rPr>
              <a:t>Hafid</a:t>
            </a:r>
            <a:r>
              <a:rPr lang="en-GB" sz="1100" b="1">
                <a:latin typeface="Arial" charset="0"/>
              </a:rPr>
              <a:t> </a:t>
            </a:r>
            <a:r>
              <a:rPr lang="en-GB" sz="1100" b="1" err="1">
                <a:latin typeface="Arial" charset="0"/>
              </a:rPr>
              <a:t>Laayouni</a:t>
            </a:r>
            <a:r>
              <a:rPr lang="en-GB" sz="1100" b="1">
                <a:latin typeface="Arial" charset="0"/>
              </a:rPr>
              <a:t> et al. PNAS 2014;111:2668-2673</a:t>
            </a:r>
          </a:p>
        </p:txBody>
      </p:sp>
      <p:sp>
        <p:nvSpPr>
          <p:cNvPr id="3077" name="Text Box 5"/>
          <p:cNvSpPr txBox="1">
            <a:spLocks noChangeArrowheads="1"/>
          </p:cNvSpPr>
          <p:nvPr/>
        </p:nvSpPr>
        <p:spPr bwMode="auto">
          <a:xfrm>
            <a:off x="1621920" y="6613175"/>
            <a:ext cx="4930560" cy="3470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pPr defTabSz="457200"/>
            <a:r>
              <a:rPr lang="en-GB" sz="900">
                <a:latin typeface="Arial" charset="0"/>
              </a:rPr>
              <a:t>©2014 by National Academy of Sciences</a:t>
            </a:r>
          </a:p>
        </p:txBody>
      </p:sp>
      <p:sp>
        <p:nvSpPr>
          <p:cNvPr id="2" name="TextBox 1"/>
          <p:cNvSpPr txBox="1"/>
          <p:nvPr/>
        </p:nvSpPr>
        <p:spPr>
          <a:xfrm>
            <a:off x="1526881" y="4280424"/>
            <a:ext cx="1461007" cy="646331"/>
          </a:xfrm>
          <a:prstGeom prst="rect">
            <a:avLst/>
          </a:prstGeom>
          <a:noFill/>
        </p:spPr>
        <p:txBody>
          <a:bodyPr wrap="none" rtlCol="0">
            <a:spAutoFit/>
          </a:bodyPr>
          <a:lstStyle/>
          <a:p>
            <a:pPr defTabSz="457200"/>
            <a:r>
              <a:rPr lang="en-US">
                <a:solidFill>
                  <a:prstClr val="black"/>
                </a:solidFill>
                <a:latin typeface="Calibri"/>
              </a:rPr>
              <a:t>196,524 SNPs</a:t>
            </a:r>
          </a:p>
          <a:p>
            <a:pPr defTabSz="457200"/>
            <a:r>
              <a:rPr lang="en-US">
                <a:solidFill>
                  <a:prstClr val="black"/>
                </a:solidFill>
                <a:latin typeface="Calibri"/>
              </a:rPr>
              <a:t>-&gt; PCA</a:t>
            </a:r>
          </a:p>
        </p:txBody>
      </p:sp>
    </p:spTree>
    <p:extLst>
      <p:ext uri="{BB962C8B-B14F-4D97-AF65-F5344CB8AC3E}">
        <p14:creationId xmlns:p14="http://schemas.microsoft.com/office/powerpoint/2010/main" val="23161392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1849440" y="381640"/>
            <a:ext cx="8493120" cy="414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defTabSz="457200"/>
            <a:r>
              <a:rPr lang="en-GB" sz="1500" b="1">
                <a:latin typeface="Arial" charset="0"/>
              </a:rPr>
              <a:t>Manhattan plot of results of selection tests in Rroma, Romanians, and Indians using TreeSelect statistic (A) and XP-CLR statistic (B).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6880" y="5943505"/>
            <a:ext cx="9106560" cy="94329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9681" y="979303"/>
            <a:ext cx="4835520" cy="489363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3679681" y="5972308"/>
            <a:ext cx="3918240" cy="2318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defTabSz="457200"/>
            <a:r>
              <a:rPr lang="en-GB" sz="1100" b="1" err="1">
                <a:latin typeface="Arial" charset="0"/>
              </a:rPr>
              <a:t>Laayouni</a:t>
            </a:r>
            <a:r>
              <a:rPr lang="en-GB" sz="1100" b="1">
                <a:latin typeface="Arial" charset="0"/>
              </a:rPr>
              <a:t> H et al. PNAS 2014;111:2668-2673</a:t>
            </a:r>
          </a:p>
        </p:txBody>
      </p:sp>
      <p:sp>
        <p:nvSpPr>
          <p:cNvPr id="3077" name="Text Box 5"/>
          <p:cNvSpPr txBox="1">
            <a:spLocks noChangeArrowheads="1"/>
          </p:cNvSpPr>
          <p:nvPr/>
        </p:nvSpPr>
        <p:spPr bwMode="auto">
          <a:xfrm>
            <a:off x="1621920" y="6613175"/>
            <a:ext cx="4930560" cy="3470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pPr defTabSz="457200"/>
            <a:r>
              <a:rPr lang="en-GB" sz="900">
                <a:latin typeface="Arial" charset="0"/>
              </a:rPr>
              <a:t>©2014 by National Academy of Sciences</a:t>
            </a:r>
          </a:p>
        </p:txBody>
      </p:sp>
      <p:sp>
        <p:nvSpPr>
          <p:cNvPr id="2" name="TextBox 1"/>
          <p:cNvSpPr txBox="1"/>
          <p:nvPr/>
        </p:nvSpPr>
        <p:spPr>
          <a:xfrm>
            <a:off x="3590872" y="6127980"/>
            <a:ext cx="6953759" cy="461665"/>
          </a:xfrm>
          <a:prstGeom prst="rect">
            <a:avLst/>
          </a:prstGeom>
          <a:noFill/>
        </p:spPr>
        <p:txBody>
          <a:bodyPr wrap="square" rtlCol="0">
            <a:spAutoFit/>
          </a:bodyPr>
          <a:lstStyle/>
          <a:p>
            <a:pPr defTabSz="457200"/>
            <a:r>
              <a:rPr lang="en-US" sz="1200">
                <a:solidFill>
                  <a:prstClr val="black"/>
                </a:solidFill>
                <a:latin typeface="Calibri"/>
              </a:rPr>
              <a:t>Convergent evolution in European and </a:t>
            </a:r>
            <a:r>
              <a:rPr lang="en-US" sz="1200" err="1">
                <a:solidFill>
                  <a:prstClr val="black"/>
                </a:solidFill>
                <a:latin typeface="Calibri"/>
              </a:rPr>
              <a:t>Rroma</a:t>
            </a:r>
            <a:r>
              <a:rPr lang="en-US" sz="1200">
                <a:solidFill>
                  <a:prstClr val="black"/>
                </a:solidFill>
                <a:latin typeface="Calibri"/>
              </a:rPr>
              <a:t> populations reveals pressure exerted by plague on Toll-like receptors.</a:t>
            </a:r>
          </a:p>
        </p:txBody>
      </p:sp>
      <p:sp>
        <p:nvSpPr>
          <p:cNvPr id="4" name="TextBox 3"/>
          <p:cNvSpPr txBox="1"/>
          <p:nvPr/>
        </p:nvSpPr>
        <p:spPr>
          <a:xfrm>
            <a:off x="8111797" y="4517278"/>
            <a:ext cx="2557700" cy="523220"/>
          </a:xfrm>
          <a:prstGeom prst="rect">
            <a:avLst/>
          </a:prstGeom>
          <a:noFill/>
        </p:spPr>
        <p:txBody>
          <a:bodyPr wrap="square" rtlCol="0">
            <a:spAutoFit/>
          </a:bodyPr>
          <a:lstStyle/>
          <a:p>
            <a:pPr defTabSz="457200"/>
            <a:r>
              <a:rPr lang="en-US" sz="1400">
                <a:solidFill>
                  <a:prstClr val="black"/>
                </a:solidFill>
                <a:latin typeface="Calibri"/>
              </a:rPr>
              <a:t>selective sweeps detected through linkage disequilibrium</a:t>
            </a:r>
          </a:p>
        </p:txBody>
      </p:sp>
      <p:sp>
        <p:nvSpPr>
          <p:cNvPr id="5" name="TextBox 4"/>
          <p:cNvSpPr txBox="1"/>
          <p:nvPr/>
        </p:nvSpPr>
        <p:spPr>
          <a:xfrm>
            <a:off x="8515201" y="2007002"/>
            <a:ext cx="2244452" cy="523220"/>
          </a:xfrm>
          <a:prstGeom prst="rect">
            <a:avLst/>
          </a:prstGeom>
          <a:noFill/>
        </p:spPr>
        <p:txBody>
          <a:bodyPr wrap="square" rtlCol="0">
            <a:spAutoFit/>
          </a:bodyPr>
          <a:lstStyle/>
          <a:p>
            <a:pPr defTabSz="457200"/>
            <a:r>
              <a:rPr lang="en-US" sz="1400">
                <a:solidFill>
                  <a:prstClr val="black"/>
                </a:solidFill>
                <a:latin typeface="Calibri"/>
                <a:hlinkClick r:id="rId5"/>
              </a:rPr>
              <a:t>SNP frequencies within and between populations</a:t>
            </a:r>
            <a:endParaRPr lang="en-US" sz="1400">
              <a:solidFill>
                <a:prstClr val="black"/>
              </a:solidFill>
              <a:latin typeface="Calibri"/>
            </a:endParaRPr>
          </a:p>
        </p:txBody>
      </p:sp>
    </p:spTree>
    <p:extLst>
      <p:ext uri="{BB962C8B-B14F-4D97-AF65-F5344CB8AC3E}">
        <p14:creationId xmlns:p14="http://schemas.microsoft.com/office/powerpoint/2010/main" val="40959462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CE957C-2DC7-1B4F-8A37-0D13AF1009C3}"/>
              </a:ext>
            </a:extLst>
          </p:cNvPr>
          <p:cNvSpPr txBox="1"/>
          <p:nvPr/>
        </p:nvSpPr>
        <p:spPr>
          <a:xfrm>
            <a:off x="209007" y="209006"/>
            <a:ext cx="11730444" cy="1261884"/>
          </a:xfrm>
          <a:prstGeom prst="rect">
            <a:avLst/>
          </a:prstGeom>
          <a:noFill/>
        </p:spPr>
        <p:txBody>
          <a:bodyPr wrap="square" rtlCol="0">
            <a:spAutoFit/>
          </a:bodyPr>
          <a:lstStyle/>
          <a:p>
            <a:r>
              <a:rPr lang="en-US" sz="2800"/>
              <a:t>Genes involved in brain development </a:t>
            </a:r>
            <a:r>
              <a:rPr lang="en-US"/>
              <a:t>(mutations lead to microencephaly).</a:t>
            </a:r>
          </a:p>
          <a:p>
            <a:r>
              <a:rPr lang="en-US" sz="2400"/>
              <a:t>Divergent version (alleles) of the wildtype allele exist, with rather uneven frequencies in different human populations.</a:t>
            </a:r>
          </a:p>
        </p:txBody>
      </p:sp>
      <p:pic>
        <p:nvPicPr>
          <p:cNvPr id="3" name="Picture 2">
            <a:hlinkClick r:id="rId2"/>
            <a:extLst>
              <a:ext uri="{FF2B5EF4-FFF2-40B4-BE49-F238E27FC236}">
                <a16:creationId xmlns:a16="http://schemas.microsoft.com/office/drawing/2014/main" id="{EDA8C822-A799-F549-A21D-F9FCFCB3BC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5437" y="1755907"/>
            <a:ext cx="11020399" cy="45745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90565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2" descr="gencode"/>
          <p:cNvPicPr>
            <a:picLocks noChangeAspect="1" noChangeArrowheads="1"/>
          </p:cNvPicPr>
          <p:nvPr/>
        </p:nvPicPr>
        <p:blipFill>
          <a:blip r:embed="rId3">
            <a:extLst>
              <a:ext uri="{28A0092B-C50C-407E-A947-70E740481C1C}">
                <a14:useLocalDpi xmlns:a14="http://schemas.microsoft.com/office/drawing/2010/main" val="0"/>
              </a:ext>
            </a:extLst>
          </a:blip>
          <a:srcRect l="2" t="568" r="2" b="-2"/>
          <a:stretch>
            <a:fillRect/>
          </a:stretch>
        </p:blipFill>
        <p:spPr bwMode="auto">
          <a:xfrm>
            <a:off x="1905000" y="1168400"/>
            <a:ext cx="8534400" cy="568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2338" name="Rectangle 3"/>
          <p:cNvSpPr>
            <a:spLocks noGrp="1" noChangeArrowheads="1"/>
          </p:cNvSpPr>
          <p:nvPr>
            <p:ph type="title" idx="4294967295"/>
          </p:nvPr>
        </p:nvSpPr>
        <p:spPr>
          <a:xfrm>
            <a:off x="86497" y="228600"/>
            <a:ext cx="11788345" cy="685800"/>
          </a:xfrm>
        </p:spPr>
        <p:txBody>
          <a:bodyPr/>
          <a:lstStyle/>
          <a:p>
            <a:pPr eaLnBrk="1" hangingPunct="1"/>
            <a:r>
              <a:rPr lang="en-US" sz="3200">
                <a:latin typeface="Times New Roman" charset="0"/>
              </a:rPr>
              <a:t>Genetic Code – Note degeneracy of 1</a:t>
            </a:r>
            <a:r>
              <a:rPr lang="en-US" sz="3200" baseline="30000">
                <a:latin typeface="Times New Roman" charset="0"/>
              </a:rPr>
              <a:t>st</a:t>
            </a:r>
            <a:r>
              <a:rPr lang="en-US" sz="3200">
                <a:latin typeface="Times New Roman" charset="0"/>
              </a:rPr>
              <a:t> vs 2</a:t>
            </a:r>
            <a:r>
              <a:rPr lang="en-US" sz="3200" baseline="30000">
                <a:latin typeface="Times New Roman" charset="0"/>
              </a:rPr>
              <a:t>nd</a:t>
            </a:r>
            <a:r>
              <a:rPr lang="en-US" sz="3200">
                <a:latin typeface="Times New Roman" charset="0"/>
              </a:rPr>
              <a:t> vs 3</a:t>
            </a:r>
            <a:r>
              <a:rPr lang="en-US" sz="3200" baseline="30000">
                <a:latin typeface="Times New Roman" charset="0"/>
              </a:rPr>
              <a:t>rd</a:t>
            </a:r>
            <a:r>
              <a:rPr lang="en-US" sz="3200">
                <a:latin typeface="Times New Roman" charset="0"/>
              </a:rPr>
              <a:t> position sites</a:t>
            </a:r>
          </a:p>
        </p:txBody>
      </p:sp>
    </p:spTree>
    <p:extLst>
      <p:ext uri="{BB962C8B-B14F-4D97-AF65-F5344CB8AC3E}">
        <p14:creationId xmlns:p14="http://schemas.microsoft.com/office/powerpoint/2010/main" val="26182069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1">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01600"/>
            <a:ext cx="9144000" cy="6643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42" name="Rectangle 2"/>
          <p:cNvSpPr>
            <a:spLocks noChangeArrowheads="1"/>
          </p:cNvSpPr>
          <p:nvPr/>
        </p:nvSpPr>
        <p:spPr bwMode="auto">
          <a:xfrm>
            <a:off x="7467600" y="3817938"/>
            <a:ext cx="2844800" cy="823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p>
            <a:pPr fontAlgn="base">
              <a:spcBef>
                <a:spcPct val="0"/>
              </a:spcBef>
              <a:spcAft>
                <a:spcPct val="0"/>
              </a:spcAft>
            </a:pPr>
            <a:r>
              <a:rPr lang="en-US" sz="2400" b="1">
                <a:solidFill>
                  <a:srgbClr val="000000"/>
                </a:solidFill>
                <a:latin typeface="Times New Roman" charset="0"/>
                <a:ea typeface="ＭＳ Ｐゴシック" charset="0"/>
                <a:cs typeface="ＭＳ Ｐゴシック" charset="0"/>
              </a:rPr>
              <a:t>Variant arose about </a:t>
            </a:r>
            <a:br>
              <a:rPr lang="en-US" sz="2400" b="1">
                <a:solidFill>
                  <a:srgbClr val="000000"/>
                </a:solidFill>
                <a:latin typeface="Times New Roman" charset="0"/>
                <a:ea typeface="ＭＳ Ｐゴシック" charset="0"/>
                <a:cs typeface="ＭＳ Ｐゴシック" charset="0"/>
              </a:rPr>
            </a:br>
            <a:r>
              <a:rPr lang="en-US" sz="2400" b="1">
                <a:solidFill>
                  <a:srgbClr val="000000"/>
                </a:solidFill>
                <a:latin typeface="Times New Roman" charset="0"/>
                <a:ea typeface="ＭＳ Ｐゴシック" charset="0"/>
                <a:cs typeface="ＭＳ Ｐゴシック" charset="0"/>
              </a:rPr>
              <a:t>5800 years ago</a:t>
            </a:r>
          </a:p>
        </p:txBody>
      </p:sp>
      <p:sp>
        <p:nvSpPr>
          <p:cNvPr id="2" name="TextBox 1">
            <a:extLst>
              <a:ext uri="{FF2B5EF4-FFF2-40B4-BE49-F238E27FC236}">
                <a16:creationId xmlns:a16="http://schemas.microsoft.com/office/drawing/2014/main" id="{9F0F028A-81A2-DA45-8878-5C938CD687E6}"/>
              </a:ext>
            </a:extLst>
          </p:cNvPr>
          <p:cNvSpPr txBox="1"/>
          <p:nvPr/>
        </p:nvSpPr>
        <p:spPr>
          <a:xfrm rot="5400000">
            <a:off x="8347166" y="3238778"/>
            <a:ext cx="5949577" cy="369332"/>
          </a:xfrm>
          <a:prstGeom prst="rect">
            <a:avLst/>
          </a:prstGeom>
          <a:noFill/>
        </p:spPr>
        <p:txBody>
          <a:bodyPr wrap="none" rtlCol="0">
            <a:spAutoFit/>
          </a:bodyPr>
          <a:lstStyle/>
          <a:p>
            <a:r>
              <a:rPr lang="en-US">
                <a:hlinkClick r:id="rId4"/>
              </a:rPr>
              <a:t>https://science.sciencemag.org/content/309/5741/1720.long</a:t>
            </a:r>
            <a:r>
              <a:rPr lang="en-US"/>
              <a:t> </a:t>
            </a:r>
          </a:p>
        </p:txBody>
      </p:sp>
    </p:spTree>
    <p:extLst>
      <p:ext uri="{BB962C8B-B14F-4D97-AF65-F5344CB8AC3E}">
        <p14:creationId xmlns:p14="http://schemas.microsoft.com/office/powerpoint/2010/main" val="15719439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1">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2412" y="1"/>
            <a:ext cx="8916988" cy="668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866" name="Rectangle 2"/>
          <p:cNvSpPr>
            <a:spLocks noChangeArrowheads="1"/>
          </p:cNvSpPr>
          <p:nvPr/>
        </p:nvSpPr>
        <p:spPr bwMode="auto">
          <a:xfrm>
            <a:off x="1676400" y="5334001"/>
            <a:ext cx="7467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p>
            <a:pPr fontAlgn="base">
              <a:spcBef>
                <a:spcPct val="0"/>
              </a:spcBef>
              <a:spcAft>
                <a:spcPct val="0"/>
              </a:spcAft>
            </a:pPr>
            <a:r>
              <a:rPr lang="en-US" sz="2400" b="1">
                <a:solidFill>
                  <a:srgbClr val="000000"/>
                </a:solidFill>
                <a:latin typeface="Times New Roman" charset="0"/>
                <a:ea typeface="ＭＳ Ｐゴシック" charset="0"/>
                <a:cs typeface="ＭＳ Ｐゴシック" charset="0"/>
              </a:rPr>
              <a:t>The age of haplogroup D was found to be ~37,000 years</a:t>
            </a:r>
          </a:p>
        </p:txBody>
      </p:sp>
      <p:sp>
        <p:nvSpPr>
          <p:cNvPr id="2" name="TextBox 1">
            <a:extLst>
              <a:ext uri="{FF2B5EF4-FFF2-40B4-BE49-F238E27FC236}">
                <a16:creationId xmlns:a16="http://schemas.microsoft.com/office/drawing/2014/main" id="{0B53151B-32D4-774B-BC92-8044CDAF67EB}"/>
              </a:ext>
            </a:extLst>
          </p:cNvPr>
          <p:cNvSpPr txBox="1"/>
          <p:nvPr/>
        </p:nvSpPr>
        <p:spPr>
          <a:xfrm rot="5400000">
            <a:off x="8268788" y="3357155"/>
            <a:ext cx="5949577" cy="369332"/>
          </a:xfrm>
          <a:prstGeom prst="rect">
            <a:avLst/>
          </a:prstGeom>
          <a:noFill/>
        </p:spPr>
        <p:txBody>
          <a:bodyPr wrap="none" rtlCol="0">
            <a:spAutoFit/>
          </a:bodyPr>
          <a:lstStyle/>
          <a:p>
            <a:r>
              <a:rPr lang="en-US">
                <a:hlinkClick r:id="rId4"/>
              </a:rPr>
              <a:t>https://science.sciencemag.org/content/309/5741/1717.long</a:t>
            </a:r>
            <a:r>
              <a:rPr lang="en-US"/>
              <a:t> </a:t>
            </a:r>
          </a:p>
        </p:txBody>
      </p:sp>
    </p:spTree>
    <p:extLst>
      <p:ext uri="{BB962C8B-B14F-4D97-AF65-F5344CB8AC3E}">
        <p14:creationId xmlns:p14="http://schemas.microsoft.com/office/powerpoint/2010/main" val="15619267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0"/>
            <a:ext cx="60007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890" name="Picture 2">
            <a:hlinkClick r:id="rId3"/>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297622" y="1998662"/>
            <a:ext cx="6834187" cy="2836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015995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F7F315BA-BF62-DF40-A918-8EEB123B46DE}"/>
              </a:ext>
            </a:extLst>
          </p:cNvPr>
          <p:cNvSpPr txBox="1">
            <a:spLocks noChangeArrowheads="1"/>
          </p:cNvSpPr>
          <p:nvPr/>
        </p:nvSpPr>
        <p:spPr bwMode="auto">
          <a:xfrm>
            <a:off x="1849441" y="38196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en-US" sz="1451" b="1">
                <a:latin typeface="Arial" panose="020B0604020202020204" pitchFamily="34" charset="0"/>
              </a:rPr>
              <a:t>Schematic depiction of two demographic scenarios compatible with the observed genealogy of the microcephalin locus. </a:t>
            </a:r>
          </a:p>
        </p:txBody>
      </p:sp>
      <p:pic>
        <p:nvPicPr>
          <p:cNvPr id="3074" name="Picture 2">
            <a:extLst>
              <a:ext uri="{FF2B5EF4-FFF2-40B4-BE49-F238E27FC236}">
                <a16:creationId xmlns:a16="http://schemas.microsoft.com/office/drawing/2014/main" id="{CE205B3A-1231-8347-BB3A-CD8626917EB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41601" y="6002280"/>
            <a:ext cx="1991520" cy="63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855E7006-FD8A-5E4B-9760-71C691EAE48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071361" y="979561"/>
            <a:ext cx="4052160" cy="4893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48D36533-96EC-CA4E-8F39-34C06F1A2CBD}"/>
              </a:ext>
            </a:extLst>
          </p:cNvPr>
          <p:cNvSpPr txBox="1">
            <a:spLocks noChangeArrowheads="1"/>
          </p:cNvSpPr>
          <p:nvPr/>
        </p:nvSpPr>
        <p:spPr bwMode="auto">
          <a:xfrm>
            <a:off x="4071361" y="5972041"/>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1089" b="1">
                <a:latin typeface="Arial" panose="020B0604020202020204" pitchFamily="34" charset="0"/>
              </a:rPr>
              <a:t>Patrick D. Evans et al. PNAS 2006;103:48:18178-18183</a:t>
            </a:r>
          </a:p>
        </p:txBody>
      </p:sp>
      <p:sp>
        <p:nvSpPr>
          <p:cNvPr id="3077" name="Text Box 5">
            <a:extLst>
              <a:ext uri="{FF2B5EF4-FFF2-40B4-BE49-F238E27FC236}">
                <a16:creationId xmlns:a16="http://schemas.microsoft.com/office/drawing/2014/main" id="{63651D99-F128-E340-AF9C-37136F0BADC3}"/>
              </a:ext>
            </a:extLst>
          </p:cNvPr>
          <p:cNvSpPr txBox="1">
            <a:spLocks noChangeArrowheads="1"/>
          </p:cNvSpPr>
          <p:nvPr/>
        </p:nvSpPr>
        <p:spPr bwMode="auto">
          <a:xfrm>
            <a:off x="1621920" y="661284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r>
              <a:rPr lang="en-GB" altLang="en-US" sz="907">
                <a:latin typeface="Arial" panose="020B0604020202020204" pitchFamily="34" charset="0"/>
              </a:rPr>
              <a:t>©2006 by National Academy of Sciences</a:t>
            </a:r>
          </a:p>
        </p:txBody>
      </p:sp>
    </p:spTree>
    <p:extLst>
      <p:ext uri="{BB962C8B-B14F-4D97-AF65-F5344CB8AC3E}">
        <p14:creationId xmlns:p14="http://schemas.microsoft.com/office/powerpoint/2010/main" val="39685736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FD97E1-212F-0B44-B9DB-5D9A3E057A26}"/>
              </a:ext>
            </a:extLst>
          </p:cNvPr>
          <p:cNvSpPr txBox="1"/>
          <p:nvPr/>
        </p:nvSpPr>
        <p:spPr>
          <a:xfrm>
            <a:off x="365760" y="117566"/>
            <a:ext cx="1528495" cy="369332"/>
          </a:xfrm>
          <a:prstGeom prst="rect">
            <a:avLst/>
          </a:prstGeom>
          <a:noFill/>
        </p:spPr>
        <p:txBody>
          <a:bodyPr wrap="none" rtlCol="0">
            <a:spAutoFit/>
          </a:bodyPr>
          <a:lstStyle/>
          <a:p>
            <a:r>
              <a:rPr lang="en-US"/>
              <a:t>From the WSJ </a:t>
            </a:r>
          </a:p>
        </p:txBody>
      </p:sp>
      <p:pic>
        <p:nvPicPr>
          <p:cNvPr id="4" name="Picture 3">
            <a:hlinkClick r:id="rId2"/>
            <a:extLst>
              <a:ext uri="{FF2B5EF4-FFF2-40B4-BE49-F238E27FC236}">
                <a16:creationId xmlns:a16="http://schemas.microsoft.com/office/drawing/2014/main" id="{D4F5C666-0C02-FC47-9140-8BA3C52E9857}"/>
              </a:ext>
            </a:extLst>
          </p:cNvPr>
          <p:cNvPicPr>
            <a:picLocks noChangeAspect="1"/>
          </p:cNvPicPr>
          <p:nvPr/>
        </p:nvPicPr>
        <p:blipFill>
          <a:blip r:embed="rId3"/>
          <a:stretch>
            <a:fillRect/>
          </a:stretch>
        </p:blipFill>
        <p:spPr>
          <a:xfrm>
            <a:off x="913856" y="486898"/>
            <a:ext cx="10782300" cy="1320800"/>
          </a:xfrm>
          <a:prstGeom prst="rect">
            <a:avLst/>
          </a:prstGeom>
        </p:spPr>
      </p:pic>
      <p:sp>
        <p:nvSpPr>
          <p:cNvPr id="5" name="TextBox 4">
            <a:extLst>
              <a:ext uri="{FF2B5EF4-FFF2-40B4-BE49-F238E27FC236}">
                <a16:creationId xmlns:a16="http://schemas.microsoft.com/office/drawing/2014/main" id="{A3370313-34D4-A640-8E2F-2546EB6AAB62}"/>
              </a:ext>
            </a:extLst>
          </p:cNvPr>
          <p:cNvSpPr txBox="1"/>
          <p:nvPr/>
        </p:nvSpPr>
        <p:spPr>
          <a:xfrm>
            <a:off x="4627266" y="6371102"/>
            <a:ext cx="7661328" cy="461665"/>
          </a:xfrm>
          <a:prstGeom prst="rect">
            <a:avLst/>
          </a:prstGeom>
          <a:noFill/>
        </p:spPr>
        <p:txBody>
          <a:bodyPr wrap="none" rtlCol="0">
            <a:spAutoFit/>
          </a:bodyPr>
          <a:lstStyle/>
          <a:p>
            <a:r>
              <a:rPr lang="en-US">
                <a:hlinkClick r:id="rId2"/>
              </a:rPr>
              <a:t>https://www.wsj.com/articles/SB115040765329081636</a:t>
            </a:r>
            <a:r>
              <a:rPr lang="en-US"/>
              <a:t> </a:t>
            </a:r>
          </a:p>
        </p:txBody>
      </p:sp>
      <p:pic>
        <p:nvPicPr>
          <p:cNvPr id="14338" name="Picture 2">
            <a:extLst>
              <a:ext uri="{FF2B5EF4-FFF2-40B4-BE49-F238E27FC236}">
                <a16:creationId xmlns:a16="http://schemas.microsoft.com/office/drawing/2014/main" id="{22A44D17-D569-0443-BC73-9A27B58B3F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3856" y="2010918"/>
            <a:ext cx="2103664" cy="36195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78EC216-CEAC-BA42-B40F-45B8E7C75759}"/>
              </a:ext>
            </a:extLst>
          </p:cNvPr>
          <p:cNvSpPr/>
          <p:nvPr/>
        </p:nvSpPr>
        <p:spPr>
          <a:xfrm>
            <a:off x="4188364" y="1662121"/>
            <a:ext cx="7602582" cy="4708981"/>
          </a:xfrm>
          <a:prstGeom prst="rect">
            <a:avLst/>
          </a:prstGeom>
        </p:spPr>
        <p:txBody>
          <a:bodyPr wrap="square">
            <a:spAutoFit/>
          </a:bodyPr>
          <a:lstStyle/>
          <a:p>
            <a:pPr marL="285750" indent="-285750" fontAlgn="base">
              <a:buFont typeface="Arial" panose="020B0604020202020204" pitchFamily="34" charset="0"/>
              <a:buChar char="•"/>
            </a:pPr>
            <a:r>
              <a:rPr lang="en-US" sz="2000"/>
              <a:t>... told his audience was that genetic changes over the past several thousand years might be linked to brain size and intelligence. He flashed maps that showed the changes had taken hold and spread widely in Europe, Asia and the Americas, but weren't common in sub-Saharan Africa.</a:t>
            </a:r>
          </a:p>
          <a:p>
            <a:pPr marL="285750" indent="-285750" fontAlgn="base">
              <a:buFont typeface="Arial" panose="020B0604020202020204" pitchFamily="34" charset="0"/>
              <a:buChar char="•"/>
            </a:pPr>
            <a:r>
              <a:rPr lang="en-US" sz="2000">
                <a:solidFill>
                  <a:srgbClr val="333333"/>
                </a:solidFill>
                <a:latin typeface="Exchange"/>
              </a:rPr>
              <a:t>Web sites and magazines promoting white "racialism" quickly seized on Dr. </a:t>
            </a:r>
            <a:r>
              <a:rPr lang="en-US" sz="2000" err="1">
                <a:solidFill>
                  <a:srgbClr val="333333"/>
                </a:solidFill>
                <a:latin typeface="Exchange"/>
              </a:rPr>
              <a:t>Lahn's</a:t>
            </a:r>
            <a:r>
              <a:rPr lang="en-US" sz="2000">
                <a:solidFill>
                  <a:srgbClr val="333333"/>
                </a:solidFill>
                <a:latin typeface="Exchange"/>
              </a:rPr>
              <a:t> suggestive scientific snapshot.</a:t>
            </a:r>
          </a:p>
          <a:p>
            <a:pPr marL="285750" indent="-285750" fontAlgn="base">
              <a:buFont typeface="Arial" panose="020B0604020202020204" pitchFamily="34" charset="0"/>
              <a:buChar char="•"/>
            </a:pPr>
            <a:r>
              <a:rPr lang="en-US" sz="2000">
                <a:solidFill>
                  <a:srgbClr val="333333"/>
                </a:solidFill>
                <a:latin typeface="Exchange"/>
              </a:rPr>
              <a:t>The university's patent office is also having second thoughts. Its director, Alan Thomas, says his office is dropping a patent application filed last year that would cover using Dr. </a:t>
            </a:r>
            <a:r>
              <a:rPr lang="en-US" sz="2000" err="1">
                <a:solidFill>
                  <a:srgbClr val="333333"/>
                </a:solidFill>
                <a:latin typeface="Exchange"/>
              </a:rPr>
              <a:t>Lahn's</a:t>
            </a:r>
            <a:r>
              <a:rPr lang="en-US" sz="2000">
                <a:solidFill>
                  <a:srgbClr val="333333"/>
                </a:solidFill>
                <a:latin typeface="Exchange"/>
              </a:rPr>
              <a:t> work as a DNA-based intelligence test. "We really don't want to end up on the front page...for doing eugenics," Mr. Thomas says.</a:t>
            </a:r>
          </a:p>
          <a:p>
            <a:pPr marL="285750" indent="-285750" fontAlgn="base">
              <a:buFont typeface="Arial" panose="020B0604020202020204" pitchFamily="34" charset="0"/>
              <a:buChar char="•"/>
            </a:pPr>
            <a:r>
              <a:rPr lang="en-US" sz="2000">
                <a:solidFill>
                  <a:srgbClr val="333333"/>
                </a:solidFill>
                <a:latin typeface="Exchange"/>
              </a:rPr>
              <a:t>More recently, Dr. </a:t>
            </a:r>
            <a:r>
              <a:rPr lang="en-US" sz="2000" err="1">
                <a:solidFill>
                  <a:srgbClr val="333333"/>
                </a:solidFill>
                <a:latin typeface="Exchange"/>
              </a:rPr>
              <a:t>Lahn</a:t>
            </a:r>
            <a:r>
              <a:rPr lang="en-US" sz="2000">
                <a:solidFill>
                  <a:srgbClr val="333333"/>
                </a:solidFill>
                <a:latin typeface="Exchange"/>
              </a:rPr>
              <a:t> says he was moved when a student asked him whether </a:t>
            </a:r>
            <a:r>
              <a:rPr lang="en-US" sz="2000" b="1">
                <a:solidFill>
                  <a:srgbClr val="333333"/>
                </a:solidFill>
                <a:latin typeface="Exchange"/>
              </a:rPr>
              <a:t>some knowledge might not be worth having</a:t>
            </a:r>
            <a:r>
              <a:rPr lang="en-US" sz="2000">
                <a:solidFill>
                  <a:srgbClr val="333333"/>
                </a:solidFill>
                <a:latin typeface="Exchange"/>
              </a:rPr>
              <a:t>. It is a notion to which he has been warming. </a:t>
            </a:r>
            <a:endParaRPr lang="en-US" sz="2000" b="0" i="0" u="none" strike="noStrike">
              <a:solidFill>
                <a:srgbClr val="333333"/>
              </a:solidFill>
              <a:effectLst/>
              <a:latin typeface="Exchange"/>
            </a:endParaRPr>
          </a:p>
        </p:txBody>
      </p:sp>
    </p:spTree>
    <p:extLst>
      <p:ext uri="{BB962C8B-B14F-4D97-AF65-F5344CB8AC3E}">
        <p14:creationId xmlns:p14="http://schemas.microsoft.com/office/powerpoint/2010/main" val="37600117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81181-E1B9-2E4A-AACE-A2322C47FCBF}"/>
              </a:ext>
            </a:extLst>
          </p:cNvPr>
          <p:cNvSpPr>
            <a:spLocks noGrp="1"/>
          </p:cNvSpPr>
          <p:nvPr>
            <p:ph type="title"/>
          </p:nvPr>
        </p:nvSpPr>
        <p:spPr>
          <a:xfrm>
            <a:off x="648066" y="2277625"/>
            <a:ext cx="11400367" cy="1295400"/>
          </a:xfrm>
        </p:spPr>
        <p:txBody>
          <a:bodyPr/>
          <a:lstStyle/>
          <a:p>
            <a:r>
              <a:rPr lang="en-US" dirty="0">
                <a:latin typeface="Calibri Light" panose="020F0302020204030204" pitchFamily="34" charset="0"/>
                <a:cs typeface="Calibri Light" panose="020F0302020204030204" pitchFamily="34" charset="0"/>
              </a:rPr>
              <a:t>More on gene flow in human populations</a:t>
            </a:r>
          </a:p>
        </p:txBody>
      </p:sp>
    </p:spTree>
    <p:extLst>
      <p:ext uri="{BB962C8B-B14F-4D97-AF65-F5344CB8AC3E}">
        <p14:creationId xmlns:p14="http://schemas.microsoft.com/office/powerpoint/2010/main" val="33650699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353980-408A-602F-37E8-0001943E4019}"/>
              </a:ext>
            </a:extLst>
          </p:cNvPr>
          <p:cNvSpPr txBox="1"/>
          <p:nvPr/>
        </p:nvSpPr>
        <p:spPr>
          <a:xfrm>
            <a:off x="308113" y="364556"/>
            <a:ext cx="7407221" cy="523220"/>
          </a:xfrm>
          <a:prstGeom prst="rect">
            <a:avLst/>
          </a:prstGeom>
          <a:noFill/>
        </p:spPr>
        <p:txBody>
          <a:bodyPr wrap="none" rtlCol="0">
            <a:spAutoFit/>
          </a:bodyPr>
          <a:lstStyle/>
          <a:p>
            <a:r>
              <a:rPr lang="en-US" sz="2800" dirty="0"/>
              <a:t>Lineage sorting and extended/complex speciation</a:t>
            </a:r>
          </a:p>
        </p:txBody>
      </p:sp>
      <p:pic>
        <p:nvPicPr>
          <p:cNvPr id="8" name="Picture 7" descr="Chart, histogram&#10;&#10;Description automatically generated">
            <a:extLst>
              <a:ext uri="{FF2B5EF4-FFF2-40B4-BE49-F238E27FC236}">
                <a16:creationId xmlns:a16="http://schemas.microsoft.com/office/drawing/2014/main" id="{4569148C-B42F-D305-C4C7-4FCA7D64C088}"/>
              </a:ext>
            </a:extLst>
          </p:cNvPr>
          <p:cNvPicPr>
            <a:picLocks noChangeAspect="1"/>
          </p:cNvPicPr>
          <p:nvPr/>
        </p:nvPicPr>
        <p:blipFill>
          <a:blip r:embed="rId2"/>
          <a:stretch>
            <a:fillRect/>
          </a:stretch>
        </p:blipFill>
        <p:spPr>
          <a:xfrm>
            <a:off x="36263" y="2009591"/>
            <a:ext cx="6151983" cy="1996940"/>
          </a:xfrm>
          <a:prstGeom prst="rect">
            <a:avLst/>
          </a:prstGeom>
        </p:spPr>
      </p:pic>
      <p:pic>
        <p:nvPicPr>
          <p:cNvPr id="3074" name="Picture 2" descr="undefined">
            <a:extLst>
              <a:ext uri="{FF2B5EF4-FFF2-40B4-BE49-F238E27FC236}">
                <a16:creationId xmlns:a16="http://schemas.microsoft.com/office/drawing/2014/main" id="{8BCC4C6A-1993-EA25-A331-3540296051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1796" y="691286"/>
            <a:ext cx="6420204" cy="474483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564AB8E-6319-4CD8-6E5E-E42367C35410}"/>
              </a:ext>
            </a:extLst>
          </p:cNvPr>
          <p:cNvSpPr txBox="1"/>
          <p:nvPr/>
        </p:nvSpPr>
        <p:spPr>
          <a:xfrm>
            <a:off x="1235675" y="3613612"/>
            <a:ext cx="971741" cy="369332"/>
          </a:xfrm>
          <a:prstGeom prst="rect">
            <a:avLst/>
          </a:prstGeom>
          <a:noFill/>
        </p:spPr>
        <p:txBody>
          <a:bodyPr wrap="none" rtlCol="0">
            <a:spAutoFit/>
          </a:bodyPr>
          <a:lstStyle/>
          <a:p>
            <a:r>
              <a:rPr lang="en-US" dirty="0"/>
              <a:t>Fig. 20.6</a:t>
            </a:r>
          </a:p>
        </p:txBody>
      </p:sp>
      <p:sp>
        <p:nvSpPr>
          <p:cNvPr id="11" name="TextBox 10">
            <a:extLst>
              <a:ext uri="{FF2B5EF4-FFF2-40B4-BE49-F238E27FC236}">
                <a16:creationId xmlns:a16="http://schemas.microsoft.com/office/drawing/2014/main" id="{761C17C0-BF5F-E480-5418-124F11442716}"/>
              </a:ext>
            </a:extLst>
          </p:cNvPr>
          <p:cNvSpPr txBox="1"/>
          <p:nvPr/>
        </p:nvSpPr>
        <p:spPr>
          <a:xfrm>
            <a:off x="6264100" y="5436123"/>
            <a:ext cx="5997924" cy="307777"/>
          </a:xfrm>
          <a:prstGeom prst="rect">
            <a:avLst/>
          </a:prstGeom>
          <a:noFill/>
        </p:spPr>
        <p:txBody>
          <a:bodyPr wrap="none" rtlCol="0">
            <a:spAutoFit/>
          </a:bodyPr>
          <a:lstStyle/>
          <a:p>
            <a:r>
              <a:rPr lang="en-US" sz="1400" dirty="0">
                <a:hlinkClick r:id="rId4"/>
              </a:rPr>
              <a:t>https://</a:t>
            </a:r>
            <a:r>
              <a:rPr lang="en-US" sz="1400" dirty="0" err="1">
                <a:hlinkClick r:id="rId4"/>
              </a:rPr>
              <a:t>upload.wikimedia.org</a:t>
            </a:r>
            <a:r>
              <a:rPr lang="en-US" sz="1400" dirty="0">
                <a:hlinkClick r:id="rId4"/>
              </a:rPr>
              <a:t>/</a:t>
            </a:r>
            <a:r>
              <a:rPr lang="en-US" sz="1400" dirty="0" err="1">
                <a:hlinkClick r:id="rId4"/>
              </a:rPr>
              <a:t>wikipedia</a:t>
            </a:r>
            <a:r>
              <a:rPr lang="en-US" sz="1400" dirty="0">
                <a:hlinkClick r:id="rId4"/>
              </a:rPr>
              <a:t>/commons/3/3e/</a:t>
            </a:r>
            <a:r>
              <a:rPr lang="en-US" sz="1400" dirty="0" err="1">
                <a:hlinkClick r:id="rId4"/>
              </a:rPr>
              <a:t>Hominini_lineage.svg</a:t>
            </a:r>
            <a:r>
              <a:rPr lang="en-US" sz="1400" dirty="0">
                <a:hlinkClick r:id="rId4"/>
              </a:rPr>
              <a:t>  </a:t>
            </a:r>
            <a:endParaRPr lang="en-US" sz="1400" dirty="0"/>
          </a:p>
        </p:txBody>
      </p:sp>
      <p:sp>
        <p:nvSpPr>
          <p:cNvPr id="12" name="TextBox 11">
            <a:extLst>
              <a:ext uri="{FF2B5EF4-FFF2-40B4-BE49-F238E27FC236}">
                <a16:creationId xmlns:a16="http://schemas.microsoft.com/office/drawing/2014/main" id="{B589CE3D-E7E0-87A2-5BCC-4BEF9985BA4F}"/>
              </a:ext>
            </a:extLst>
          </p:cNvPr>
          <p:cNvSpPr txBox="1"/>
          <p:nvPr/>
        </p:nvSpPr>
        <p:spPr>
          <a:xfrm>
            <a:off x="469558" y="4974459"/>
            <a:ext cx="4658496" cy="1200329"/>
          </a:xfrm>
          <a:prstGeom prst="rect">
            <a:avLst/>
          </a:prstGeom>
          <a:noFill/>
        </p:spPr>
        <p:txBody>
          <a:bodyPr wrap="square" rtlCol="0">
            <a:spAutoFit/>
          </a:bodyPr>
          <a:lstStyle/>
          <a:p>
            <a:r>
              <a:rPr lang="en-US" dirty="0"/>
              <a:t>For a large fraction of genes, the human sequences are not closer to the chimpanzee homologues.   The fraction is smaller for the X chromosome.</a:t>
            </a:r>
          </a:p>
        </p:txBody>
      </p:sp>
    </p:spTree>
    <p:extLst>
      <p:ext uri="{BB962C8B-B14F-4D97-AF65-F5344CB8AC3E}">
        <p14:creationId xmlns:p14="http://schemas.microsoft.com/office/powerpoint/2010/main" val="39908327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igure 1">
            <a:extLst>
              <a:ext uri="{FF2B5EF4-FFF2-40B4-BE49-F238E27FC236}">
                <a16:creationId xmlns:a16="http://schemas.microsoft.com/office/drawing/2014/main" id="{09B8524F-2116-6170-14DF-1C14EFD7D4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568"/>
          <a:stretch/>
        </p:blipFill>
        <p:spPr bwMode="auto">
          <a:xfrm>
            <a:off x="159786" y="1618735"/>
            <a:ext cx="5722937" cy="49674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0925989-F7D5-7343-571C-052365C40F82}"/>
              </a:ext>
            </a:extLst>
          </p:cNvPr>
          <p:cNvPicPr>
            <a:picLocks noChangeAspect="1"/>
          </p:cNvPicPr>
          <p:nvPr/>
        </p:nvPicPr>
        <p:blipFill rotWithShape="1">
          <a:blip r:embed="rId3"/>
          <a:srcRect b="3246"/>
          <a:stretch/>
        </p:blipFill>
        <p:spPr>
          <a:xfrm>
            <a:off x="5882723" y="1723822"/>
            <a:ext cx="5936214" cy="3515443"/>
          </a:xfrm>
          <a:prstGeom prst="rect">
            <a:avLst/>
          </a:prstGeom>
        </p:spPr>
      </p:pic>
      <p:sp>
        <p:nvSpPr>
          <p:cNvPr id="7" name="TextBox 6">
            <a:extLst>
              <a:ext uri="{FF2B5EF4-FFF2-40B4-BE49-F238E27FC236}">
                <a16:creationId xmlns:a16="http://schemas.microsoft.com/office/drawing/2014/main" id="{4232841C-5A08-039A-4F29-3C54D0D3BBE1}"/>
              </a:ext>
            </a:extLst>
          </p:cNvPr>
          <p:cNvSpPr txBox="1"/>
          <p:nvPr/>
        </p:nvSpPr>
        <p:spPr>
          <a:xfrm>
            <a:off x="308113" y="364556"/>
            <a:ext cx="8441285" cy="523220"/>
          </a:xfrm>
          <a:prstGeom prst="rect">
            <a:avLst/>
          </a:prstGeom>
          <a:noFill/>
        </p:spPr>
        <p:txBody>
          <a:bodyPr wrap="none" rtlCol="0">
            <a:spAutoFit/>
          </a:bodyPr>
          <a:lstStyle/>
          <a:p>
            <a:r>
              <a:rPr lang="en-US" sz="2800" dirty="0"/>
              <a:t>Lineage sorting and extended/complex speciation (cont.)</a:t>
            </a:r>
          </a:p>
        </p:txBody>
      </p:sp>
      <p:sp>
        <p:nvSpPr>
          <p:cNvPr id="9" name="TextBox 8">
            <a:extLst>
              <a:ext uri="{FF2B5EF4-FFF2-40B4-BE49-F238E27FC236}">
                <a16:creationId xmlns:a16="http://schemas.microsoft.com/office/drawing/2014/main" id="{2BDD7E30-5868-741D-C1AE-30136FADE9E9}"/>
              </a:ext>
            </a:extLst>
          </p:cNvPr>
          <p:cNvSpPr txBox="1"/>
          <p:nvPr/>
        </p:nvSpPr>
        <p:spPr>
          <a:xfrm>
            <a:off x="6171047" y="5869967"/>
            <a:ext cx="5359565" cy="646331"/>
          </a:xfrm>
          <a:prstGeom prst="rect">
            <a:avLst/>
          </a:prstGeom>
          <a:noFill/>
        </p:spPr>
        <p:txBody>
          <a:bodyPr wrap="square" rtlCol="0">
            <a:spAutoFit/>
          </a:bodyPr>
          <a:lstStyle/>
          <a:p>
            <a:r>
              <a:rPr lang="en-US" b="0" i="0" u="none" strike="noStrike" dirty="0">
                <a:solidFill>
                  <a:srgbClr val="212121"/>
                </a:solidFill>
                <a:effectLst/>
                <a:latin typeface="BlinkMacSystemFont"/>
              </a:rPr>
              <a:t>Patterson Net al., Nature. 2006 441(7097):1103-8. </a:t>
            </a:r>
            <a:r>
              <a:rPr lang="en-US" b="0" i="0" u="none" strike="noStrike" dirty="0" err="1">
                <a:solidFill>
                  <a:srgbClr val="212121"/>
                </a:solidFill>
                <a:effectLst/>
                <a:latin typeface="BlinkMacSystemFont"/>
                <a:hlinkClick r:id="rId4"/>
              </a:rPr>
              <a:t>doi</a:t>
            </a:r>
            <a:r>
              <a:rPr lang="en-US" b="0" i="0" u="none" strike="noStrike" dirty="0">
                <a:solidFill>
                  <a:srgbClr val="212121"/>
                </a:solidFill>
                <a:effectLst/>
                <a:latin typeface="BlinkMacSystemFont"/>
                <a:hlinkClick r:id="rId4"/>
              </a:rPr>
              <a:t>: 10.1038/nature04789.</a:t>
            </a:r>
            <a:endParaRPr lang="en-US" dirty="0"/>
          </a:p>
        </p:txBody>
      </p:sp>
    </p:spTree>
    <p:extLst>
      <p:ext uri="{BB962C8B-B14F-4D97-AF65-F5344CB8AC3E}">
        <p14:creationId xmlns:p14="http://schemas.microsoft.com/office/powerpoint/2010/main" val="34453462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93933" y="1133061"/>
            <a:ext cx="4982789" cy="5147221"/>
          </a:xfrm>
          <a:prstGeom prst="rect">
            <a:avLst/>
          </a:prstGeom>
        </p:spPr>
      </p:pic>
      <p:sp>
        <p:nvSpPr>
          <p:cNvPr id="3" name="TextBox 2"/>
          <p:cNvSpPr txBox="1"/>
          <p:nvPr/>
        </p:nvSpPr>
        <p:spPr>
          <a:xfrm>
            <a:off x="2144425" y="271460"/>
            <a:ext cx="8333500"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ＭＳ Ｐゴシック" charset="0"/>
              </a:rPr>
              <a:t>The traditional (pre-genomics) multiregional hypothesis </a:t>
            </a:r>
          </a:p>
        </p:txBody>
      </p:sp>
      <p:sp>
        <p:nvSpPr>
          <p:cNvPr id="4" name="TextBox 3"/>
          <p:cNvSpPr txBox="1"/>
          <p:nvPr/>
        </p:nvSpPr>
        <p:spPr>
          <a:xfrm>
            <a:off x="2338308" y="6389004"/>
            <a:ext cx="57363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ＭＳ Ｐゴシック" charset="0"/>
              </a:rPr>
              <a:t>From </a:t>
            </a:r>
            <a:r>
              <a:rPr kumimoji="0" lang="en-US" sz="1800" b="0" i="0" u="none" strike="noStrike" kern="1200" cap="none" spc="0" normalizeH="0" baseline="0" noProof="0" dirty="0">
                <a:ln>
                  <a:noFill/>
                </a:ln>
                <a:solidFill>
                  <a:prstClr val="black"/>
                </a:solidFill>
                <a:effectLst/>
                <a:uLnTx/>
                <a:uFillTx/>
                <a:latin typeface="Calibri"/>
                <a:ea typeface="ＭＳ Ｐゴシック" charset="0"/>
                <a:hlinkClick r:id="rId3"/>
              </a:rPr>
              <a:t>http://en.wikipedia.org/wiki/Multiregional_Evolution</a:t>
            </a:r>
            <a:r>
              <a:rPr kumimoji="0" lang="en-US" sz="1800" b="0" i="0" u="none" strike="noStrike" kern="1200" cap="none" spc="0" normalizeH="0" baseline="0" noProof="0" dirty="0">
                <a:ln>
                  <a:noFill/>
                </a:ln>
                <a:solidFill>
                  <a:prstClr val="black"/>
                </a:solidFill>
                <a:effectLst/>
                <a:uLnTx/>
                <a:uFillTx/>
                <a:latin typeface="Calibri"/>
                <a:ea typeface="ＭＳ Ｐゴシック" charset="0"/>
              </a:rPr>
              <a:t> </a:t>
            </a:r>
          </a:p>
        </p:txBody>
      </p:sp>
    </p:spTree>
    <p:extLst>
      <p:ext uri="{BB962C8B-B14F-4D97-AF65-F5344CB8AC3E}">
        <p14:creationId xmlns:p14="http://schemas.microsoft.com/office/powerpoint/2010/main" val="692132774"/>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19647F-2A5B-5B4B-6C85-DBEDE17DD194}"/>
              </a:ext>
            </a:extLst>
          </p:cNvPr>
          <p:cNvSpPr txBox="1"/>
          <p:nvPr/>
        </p:nvSpPr>
        <p:spPr>
          <a:xfrm>
            <a:off x="727364" y="322118"/>
            <a:ext cx="9978886" cy="646331"/>
          </a:xfrm>
          <a:prstGeom prst="rect">
            <a:avLst/>
          </a:prstGeom>
          <a:noFill/>
        </p:spPr>
        <p:txBody>
          <a:bodyPr wrap="none" rtlCol="0">
            <a:spAutoFit/>
          </a:bodyPr>
          <a:lstStyle/>
          <a:p>
            <a:r>
              <a:rPr lang="en-US" sz="3600" dirty="0"/>
              <a:t>Out of Africa Hypothesis  </a:t>
            </a:r>
            <a:r>
              <a:rPr lang="en-US" sz="2800" dirty="0"/>
              <a:t>(supported by mitochondrial DNA)</a:t>
            </a:r>
          </a:p>
        </p:txBody>
      </p:sp>
      <p:pic>
        <p:nvPicPr>
          <p:cNvPr id="4" name="Graphic 3">
            <a:extLst>
              <a:ext uri="{FF2B5EF4-FFF2-40B4-BE49-F238E27FC236}">
                <a16:creationId xmlns:a16="http://schemas.microsoft.com/office/drawing/2014/main" id="{677B54D3-B85C-C2CF-2612-82D9FD796DA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9937" y="968449"/>
            <a:ext cx="10660155" cy="4981458"/>
          </a:xfrm>
          <a:prstGeom prst="rect">
            <a:avLst/>
          </a:prstGeom>
        </p:spPr>
      </p:pic>
      <p:sp>
        <p:nvSpPr>
          <p:cNvPr id="5" name="TextBox 4">
            <a:extLst>
              <a:ext uri="{FF2B5EF4-FFF2-40B4-BE49-F238E27FC236}">
                <a16:creationId xmlns:a16="http://schemas.microsoft.com/office/drawing/2014/main" id="{068AD03D-9A72-B6A2-8DA5-1EC066407417}"/>
              </a:ext>
            </a:extLst>
          </p:cNvPr>
          <p:cNvSpPr txBox="1"/>
          <p:nvPr/>
        </p:nvSpPr>
        <p:spPr>
          <a:xfrm>
            <a:off x="329937" y="6226906"/>
            <a:ext cx="7778604" cy="369332"/>
          </a:xfrm>
          <a:prstGeom prst="rect">
            <a:avLst/>
          </a:prstGeom>
          <a:noFill/>
        </p:spPr>
        <p:txBody>
          <a:bodyPr wrap="none" rtlCol="0">
            <a:spAutoFit/>
          </a:bodyPr>
          <a:lstStyle/>
          <a:p>
            <a:r>
              <a:rPr lang="en-US" dirty="0"/>
              <a:t>From </a:t>
            </a:r>
            <a:r>
              <a:rPr lang="en-US" b="0" i="0" u="none" strike="noStrike" dirty="0">
                <a:solidFill>
                  <a:srgbClr val="0E101A"/>
                </a:solidFill>
                <a:effectLst/>
                <a:latin typeface="grInter"/>
              </a:rPr>
              <a:t>https://</a:t>
            </a:r>
            <a:r>
              <a:rPr lang="en-US" b="0" i="0" u="none" strike="noStrike" dirty="0" err="1">
                <a:solidFill>
                  <a:srgbClr val="0E101A"/>
                </a:solidFill>
                <a:effectLst/>
                <a:latin typeface="grInter"/>
              </a:rPr>
              <a:t>en.wikipedia.org</a:t>
            </a:r>
            <a:r>
              <a:rPr lang="en-US" b="0" i="0" u="none" strike="noStrike" dirty="0">
                <a:solidFill>
                  <a:srgbClr val="0E101A"/>
                </a:solidFill>
                <a:effectLst/>
                <a:latin typeface="grInter"/>
              </a:rPr>
              <a:t>/wiki/</a:t>
            </a:r>
            <a:r>
              <a:rPr lang="en-US" b="0" i="0" u="none" strike="noStrike" dirty="0" err="1">
                <a:solidFill>
                  <a:srgbClr val="0E101A"/>
                </a:solidFill>
                <a:effectLst/>
                <a:latin typeface="grInter"/>
              </a:rPr>
              <a:t>Recent_African_origin_of_modern_humans</a:t>
            </a:r>
            <a:r>
              <a:rPr lang="en-US" b="0" i="0" u="none" strike="noStrike" dirty="0">
                <a:solidFill>
                  <a:srgbClr val="0E101A"/>
                </a:solidFill>
                <a:effectLst/>
                <a:latin typeface="grInter"/>
              </a:rPr>
              <a:t>  </a:t>
            </a:r>
            <a:endParaRPr lang="en-US" dirty="0"/>
          </a:p>
        </p:txBody>
      </p:sp>
    </p:spTree>
    <p:extLst>
      <p:ext uri="{BB962C8B-B14F-4D97-AF65-F5344CB8AC3E}">
        <p14:creationId xmlns:p14="http://schemas.microsoft.com/office/powerpoint/2010/main" val="4224611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2" descr="gencode"/>
          <p:cNvPicPr>
            <a:picLocks noChangeAspect="1" noChangeArrowheads="1"/>
          </p:cNvPicPr>
          <p:nvPr/>
        </p:nvPicPr>
        <p:blipFill>
          <a:blip r:embed="rId3">
            <a:extLst>
              <a:ext uri="{28A0092B-C50C-407E-A947-70E740481C1C}">
                <a14:useLocalDpi xmlns:a14="http://schemas.microsoft.com/office/drawing/2010/main" val="0"/>
              </a:ext>
            </a:extLst>
          </a:blip>
          <a:srcRect l="24167" t="24184" r="49167" b="48473"/>
          <a:stretch>
            <a:fillRect/>
          </a:stretch>
        </p:blipFill>
        <p:spPr bwMode="auto">
          <a:xfrm>
            <a:off x="3733800" y="2209800"/>
            <a:ext cx="24384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386" name="Rectangle 3"/>
          <p:cNvSpPr>
            <a:spLocks noGrp="1" noChangeArrowheads="1"/>
          </p:cNvSpPr>
          <p:nvPr>
            <p:ph type="title" idx="4294967295"/>
          </p:nvPr>
        </p:nvSpPr>
        <p:spPr>
          <a:xfrm>
            <a:off x="2286000" y="0"/>
            <a:ext cx="7772400" cy="685800"/>
          </a:xfrm>
        </p:spPr>
        <p:txBody>
          <a:bodyPr/>
          <a:lstStyle/>
          <a:p>
            <a:pPr eaLnBrk="1" hangingPunct="1"/>
            <a:r>
              <a:rPr lang="en-US">
                <a:latin typeface="Times New Roman" charset="0"/>
              </a:rPr>
              <a:t>Genetic Code</a:t>
            </a:r>
          </a:p>
        </p:txBody>
      </p:sp>
      <p:sp>
        <p:nvSpPr>
          <p:cNvPr id="144387" name="Text Box 4"/>
          <p:cNvSpPr txBox="1">
            <a:spLocks noChangeArrowheads="1"/>
          </p:cNvSpPr>
          <p:nvPr/>
        </p:nvSpPr>
        <p:spPr bwMode="auto">
          <a:xfrm>
            <a:off x="2057400" y="4343401"/>
            <a:ext cx="75961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i="1">
                <a:solidFill>
                  <a:srgbClr val="000000"/>
                </a:solidFill>
                <a:latin typeface="Times New Roman" charset="0"/>
              </a:rPr>
              <a:t>Four-fold degenerate site</a:t>
            </a:r>
            <a:r>
              <a:rPr lang="en-US">
                <a:solidFill>
                  <a:srgbClr val="000000"/>
                </a:solidFill>
                <a:latin typeface="Times New Roman" charset="0"/>
              </a:rPr>
              <a:t> – Any substitution is synonymous</a:t>
            </a:r>
          </a:p>
        </p:txBody>
      </p:sp>
      <p:sp>
        <p:nvSpPr>
          <p:cNvPr id="144388" name="Line 5"/>
          <p:cNvSpPr>
            <a:spLocks noChangeShapeType="1"/>
          </p:cNvSpPr>
          <p:nvPr/>
        </p:nvSpPr>
        <p:spPr bwMode="auto">
          <a:xfrm>
            <a:off x="4419600" y="1219200"/>
            <a:ext cx="0" cy="1219200"/>
          </a:xfrm>
          <a:prstGeom prst="line">
            <a:avLst/>
          </a:prstGeom>
          <a:noFill/>
          <a:ln w="50800">
            <a:solidFill>
              <a:srgbClr val="FF3300"/>
            </a:solidFill>
            <a:round/>
            <a:headEnd/>
            <a:tailEnd type="triangle" w="med" len="med"/>
          </a:ln>
          <a:extLst>
            <a:ext uri="{909E8E84-426E-40dd-AFC4-6F175D3DCCD1}">
              <a14:hiddenFill xmlns="" xmlns:a14="http://schemas.microsoft.com/office/drawing/2010/main">
                <a:noFill/>
              </a14:hiddenFill>
            </a:ext>
          </a:extLst>
        </p:spPr>
        <p:txBody>
          <a:bodyPr lIns="91429" tIns="45714" rIns="91429" bIns="45714"/>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44389" name="Rectangle 6"/>
          <p:cNvSpPr>
            <a:spLocks noChangeArrowheads="1"/>
          </p:cNvSpPr>
          <p:nvPr/>
        </p:nvSpPr>
        <p:spPr bwMode="auto">
          <a:xfrm>
            <a:off x="1524000" y="6172201"/>
            <a:ext cx="9144000" cy="830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p>
            <a:pPr fontAlgn="base">
              <a:spcBef>
                <a:spcPct val="0"/>
              </a:spcBef>
              <a:spcAft>
                <a:spcPct val="0"/>
              </a:spcAft>
            </a:pPr>
            <a:r>
              <a:rPr lang="en-US" sz="2400">
                <a:solidFill>
                  <a:srgbClr val="008000"/>
                </a:solidFill>
                <a:latin typeface="Arial" charset="0"/>
                <a:ea typeface="ＭＳ Ｐゴシック" charset="0"/>
                <a:cs typeface="ＭＳ Ｐゴシック" charset="0"/>
              </a:rPr>
              <a:t>From: mentor.lscf.ucsb.edu/course/spring/eemb102/lecture/Lecture7.ppt</a:t>
            </a:r>
          </a:p>
        </p:txBody>
      </p:sp>
    </p:spTree>
    <p:extLst>
      <p:ext uri="{BB962C8B-B14F-4D97-AF65-F5344CB8AC3E}">
        <p14:creationId xmlns:p14="http://schemas.microsoft.com/office/powerpoint/2010/main" val="37042199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70064" y="0"/>
            <a:ext cx="8715375" cy="560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9" name="TextBox 3"/>
          <p:cNvSpPr txBox="1">
            <a:spLocks noChangeArrowheads="1"/>
          </p:cNvSpPr>
          <p:nvPr/>
        </p:nvSpPr>
        <p:spPr bwMode="auto">
          <a:xfrm>
            <a:off x="1524000" y="5684838"/>
            <a:ext cx="9144000" cy="7599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030" tIns="41015" rIns="82030" bIns="4101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Arial" charset="0"/>
                <a:ea typeface="ＭＳ Ｐゴシック" charset="0"/>
              </a:rPr>
              <a:t>From: </a:t>
            </a:r>
            <a:r>
              <a:rPr kumimoji="0" lang="en-US" sz="2200" b="0" i="0" u="none" strike="noStrike" kern="1200" cap="none" spc="0" normalizeH="0" baseline="0" noProof="0">
                <a:ln>
                  <a:noFill/>
                </a:ln>
                <a:solidFill>
                  <a:srgbClr val="000000"/>
                </a:solidFill>
                <a:effectLst/>
                <a:uLnTx/>
                <a:uFillTx/>
                <a:latin typeface="Arial" charset="0"/>
                <a:ea typeface="ＭＳ Ｐゴシック" charset="0"/>
                <a:hlinkClick r:id="rId3"/>
              </a:rPr>
              <a:t>http://www.nytimes.com/2012/01/31/science/gains-in-dna-are-speeding-research-into-human-origins.html?_r=1 </a:t>
            </a:r>
            <a:endParaRPr kumimoji="0" lang="en-US" sz="2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296400566"/>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a:extLst>
              <a:ext uri="{FF2B5EF4-FFF2-40B4-BE49-F238E27FC236}">
                <a16:creationId xmlns:a16="http://schemas.microsoft.com/office/drawing/2014/main" id="{F7F545FF-0734-AB4F-916F-69584E18B50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15386" y="234841"/>
            <a:ext cx="7252398" cy="48475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FB0707B-F671-AF42-B56B-FED0049DAF8E}"/>
              </a:ext>
            </a:extLst>
          </p:cNvPr>
          <p:cNvSpPr txBox="1"/>
          <p:nvPr/>
        </p:nvSpPr>
        <p:spPr>
          <a:xfrm>
            <a:off x="378372" y="5390708"/>
            <a:ext cx="10783613"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The </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hlinkClick r:id="rId3" tooltip="Denisovan"/>
              </a:rPr>
              <a:t>Denisovan</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 genome was sequenced from the distal </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hlinkClick r:id="rId4" tooltip="Phalanx bone"/>
              </a:rPr>
              <a:t>manual phalanx</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 fragment (replica depicted) found in the </a:t>
            </a:r>
            <a:r>
              <a:rPr kumimoji="0" lang="en-US" sz="2400" b="0" i="0" u="none" strike="noStrike" kern="1200" cap="none" spc="0" normalizeH="0" baseline="0" noProof="0" dirty="0" err="1">
                <a:ln>
                  <a:noFill/>
                </a:ln>
                <a:solidFill>
                  <a:srgbClr val="000000"/>
                </a:solidFill>
                <a:effectLst/>
                <a:uLnTx/>
                <a:uFillTx/>
                <a:latin typeface="Arial" charset="0"/>
                <a:ea typeface="ＭＳ Ｐゴシック" charset="0"/>
              </a:rPr>
              <a:t>Denisova</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 cave.</a:t>
            </a:r>
            <a:r>
              <a:rPr kumimoji="0" lang="en-US" sz="2400" b="0" i="0" u="none" strike="noStrike" kern="1200" cap="none" spc="0" normalizeH="0" baseline="30000" noProof="0" dirty="0">
                <a:ln>
                  <a:noFill/>
                </a:ln>
                <a:solidFill>
                  <a:srgbClr val="000000"/>
                </a:solidFill>
                <a:effectLst/>
                <a:uLnTx/>
                <a:uFillTx/>
                <a:latin typeface="Arial" charset="0"/>
                <a:ea typeface="ＭＳ Ｐゴシック" charset="0"/>
                <a:hlinkClick r:id="rId5"/>
              </a:rPr>
              <a:t>[16]</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3" name="TextBox 2">
            <a:extLst>
              <a:ext uri="{FF2B5EF4-FFF2-40B4-BE49-F238E27FC236}">
                <a16:creationId xmlns:a16="http://schemas.microsoft.com/office/drawing/2014/main" id="{9CD054AA-3391-2249-AF6F-28F5021329F0}"/>
              </a:ext>
            </a:extLst>
          </p:cNvPr>
          <p:cNvSpPr txBox="1"/>
          <p:nvPr/>
        </p:nvSpPr>
        <p:spPr>
          <a:xfrm>
            <a:off x="3683022" y="6391988"/>
            <a:ext cx="4754828"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Arial" charset="0"/>
                <a:ea typeface="ＭＳ Ｐゴシック" charset="0"/>
              </a:rPr>
              <a:t>Thilo</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2400" b="0" i="0" u="none" strike="noStrike" kern="1200" cap="none" spc="0" normalizeH="0" baseline="0" noProof="0" dirty="0" err="1">
                <a:ln>
                  <a:noFill/>
                </a:ln>
                <a:solidFill>
                  <a:srgbClr val="000000"/>
                </a:solidFill>
                <a:effectLst/>
                <a:uLnTx/>
                <a:uFillTx/>
                <a:latin typeface="Arial" charset="0"/>
                <a:ea typeface="ＭＳ Ｐゴシック" charset="0"/>
              </a:rPr>
              <a:t>Parg</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 / Wikimedia Commons</a:t>
            </a:r>
          </a:p>
        </p:txBody>
      </p:sp>
      <p:sp>
        <p:nvSpPr>
          <p:cNvPr id="4" name="TextBox 3">
            <a:extLst>
              <a:ext uri="{FF2B5EF4-FFF2-40B4-BE49-F238E27FC236}">
                <a16:creationId xmlns:a16="http://schemas.microsoft.com/office/drawing/2014/main" id="{4ADBC2B3-205D-2144-BBCA-7B77F786630B}"/>
              </a:ext>
            </a:extLst>
          </p:cNvPr>
          <p:cNvSpPr txBox="1"/>
          <p:nvPr/>
        </p:nvSpPr>
        <p:spPr>
          <a:xfrm>
            <a:off x="8598900" y="6391989"/>
            <a:ext cx="3593100"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sng" strike="noStrike" kern="1200" cap="none" spc="0" normalizeH="0" baseline="0" noProof="0" dirty="0">
                <a:ln>
                  <a:noFill/>
                </a:ln>
                <a:solidFill>
                  <a:srgbClr val="000000"/>
                </a:solidFill>
                <a:effectLst/>
                <a:uLnTx/>
                <a:uFillTx/>
                <a:latin typeface="Arial" charset="0"/>
                <a:ea typeface="ＭＳ Ｐゴシック" charset="0"/>
                <a:hlinkClick r:id="rId6"/>
              </a:rPr>
              <a:t>„Lizenz: CC BY-SA 3.0</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7006577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a:extLst>
              <a:ext uri="{FF2B5EF4-FFF2-40B4-BE49-F238E27FC236}">
                <a16:creationId xmlns:a16="http://schemas.microsoft.com/office/drawing/2014/main" id="{F683E5E9-4C34-ED45-AE42-8BCAC6BD980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59962" y="0"/>
            <a:ext cx="5388551" cy="472085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7C2D630-BC26-624B-8F47-4B8DBBE79B8E}"/>
              </a:ext>
            </a:extLst>
          </p:cNvPr>
          <p:cNvSpPr txBox="1"/>
          <p:nvPr/>
        </p:nvSpPr>
        <p:spPr>
          <a:xfrm>
            <a:off x="367862" y="4817698"/>
            <a:ext cx="10483152" cy="193899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 model of the phylogeny of </a:t>
            </a: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 sapiens</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over the last 600,000 years (vertical axis). The horizontal axis represents geographic location; the vertical axis represents time in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hlinkClick r:id="rId3" tooltip="Year"/>
              </a:rPr>
              <a:t>thousands of years ago</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t>
            </a:r>
            <a:r>
              <a:rPr kumimoji="0" lang="en-US" sz="2000" b="0" i="0" u="none" strike="noStrike" kern="1200" cap="none" spc="0" normalizeH="0" baseline="3000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hlinkClick r:id="rId4"/>
              </a:rPr>
              <a:t>[1]</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t>
            </a: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hlinkClick r:id="rId5" tooltip="Homo heidelbergensis"/>
              </a:rPr>
              <a:t>Homo heidelbergensis</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is shown as diverging into Neanderthals, Denisovans and </a:t>
            </a: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 sapiens</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With the expansion of </a:t>
            </a: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 sapiens</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after 200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kya</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Neanderthals, Denisovans and unspecified archaic African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hlinkClick r:id="rId6" tooltip="Hominins"/>
              </a:rPr>
              <a:t>hominins</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are displayed as again subsumed into the </a:t>
            </a: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 sapiens</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lineage. Possible admixture events involving certain modern populations in Africa are also shown.</a:t>
            </a:r>
          </a:p>
        </p:txBody>
      </p:sp>
      <p:sp>
        <p:nvSpPr>
          <p:cNvPr id="3" name="TextBox 2">
            <a:extLst>
              <a:ext uri="{FF2B5EF4-FFF2-40B4-BE49-F238E27FC236}">
                <a16:creationId xmlns:a16="http://schemas.microsoft.com/office/drawing/2014/main" id="{B175AD11-FE21-0547-AE6F-3EB268B45D6C}"/>
              </a:ext>
            </a:extLst>
          </p:cNvPr>
          <p:cNvSpPr txBox="1"/>
          <p:nvPr/>
        </p:nvSpPr>
        <p:spPr>
          <a:xfrm>
            <a:off x="7946066" y="839974"/>
            <a:ext cx="2324675"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mn-cs"/>
              </a:rPr>
              <a:t>From </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mn-cs"/>
                <a:hlinkClick r:id="rId7"/>
              </a:rPr>
              <a:t>Wikipedia</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4" name="TextBox 3">
            <a:extLst>
              <a:ext uri="{FF2B5EF4-FFF2-40B4-BE49-F238E27FC236}">
                <a16:creationId xmlns:a16="http://schemas.microsoft.com/office/drawing/2014/main" id="{EB561582-CCE2-3443-AB19-69642517B2F2}"/>
              </a:ext>
            </a:extLst>
          </p:cNvPr>
          <p:cNvSpPr txBox="1"/>
          <p:nvPr/>
        </p:nvSpPr>
        <p:spPr>
          <a:xfrm>
            <a:off x="7946066" y="1209306"/>
            <a:ext cx="3853555" cy="83099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mn-cs"/>
                <a:hlinkClick r:id="rId8" tooltip="User:Dbachmann"/>
              </a:rPr>
              <a:t>Dbachmann</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mn-cs"/>
              </a:rPr>
              <a:t> </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mn-cs"/>
                <a:hlinkClick r:id="rId9"/>
              </a:rPr>
              <a:t>CC BY-SA 4.0</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1133365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C1CC766E-80F2-1745-813B-344A2F0BEDF0}"/>
              </a:ext>
            </a:extLst>
          </p:cNvPr>
          <p:cNvSpPr txBox="1">
            <a:spLocks noChangeArrowheads="1"/>
          </p:cNvSpPr>
          <p:nvPr/>
        </p:nvSpPr>
        <p:spPr bwMode="auto">
          <a:xfrm>
            <a:off x="1849441" y="38196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n-GB" altLang="en-US" sz="1451" b="1" i="0" u="none" strike="noStrike" kern="1200" cap="none" spc="0" normalizeH="0" baseline="0" noProof="0">
                <a:ln>
                  <a:noFill/>
                </a:ln>
                <a:solidFill>
                  <a:srgbClr val="000000"/>
                </a:solidFill>
                <a:effectLst/>
                <a:uLnTx/>
                <a:uFillTx/>
                <a:latin typeface="Arial" panose="020B0604020202020204" pitchFamily="34" charset="0"/>
              </a:rPr>
              <a:t>Fig. 1 A population network including four episodes of gene flow, with an embedded gene genealogy.</a:t>
            </a:r>
          </a:p>
        </p:txBody>
      </p:sp>
      <p:pic>
        <p:nvPicPr>
          <p:cNvPr id="3074" name="Picture 2">
            <a:extLst>
              <a:ext uri="{FF2B5EF4-FFF2-40B4-BE49-F238E27FC236}">
                <a16:creationId xmlns:a16="http://schemas.microsoft.com/office/drawing/2014/main" id="{94A9C563-B3EC-D844-948A-EBF425D730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590081" y="6273001"/>
            <a:ext cx="1638720" cy="3614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429B2F3D-8572-3446-8D1F-2DA42093E16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26561" y="979561"/>
            <a:ext cx="4543200" cy="4893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FD40E28B-1071-DD42-A7F6-DD3CEA68BD42}"/>
              </a:ext>
            </a:extLst>
          </p:cNvPr>
          <p:cNvSpPr txBox="1">
            <a:spLocks noChangeArrowheads="1"/>
          </p:cNvSpPr>
          <p:nvPr/>
        </p:nvSpPr>
        <p:spPr bwMode="auto">
          <a:xfrm>
            <a:off x="3826561" y="5972041"/>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 pos="3619500" algn="l"/>
              </a:tabLst>
              <a:defRPr/>
            </a:pPr>
            <a:r>
              <a:rPr kumimoji="0" lang="en-GB" altLang="en-US" sz="1089" b="1" i="0" u="none" strike="noStrike" kern="1200" cap="none" spc="0" normalizeH="0" baseline="0" noProof="0">
                <a:ln>
                  <a:noFill/>
                </a:ln>
                <a:solidFill>
                  <a:srgbClr val="000000"/>
                </a:solidFill>
                <a:effectLst/>
                <a:uLnTx/>
                <a:uFillTx/>
                <a:latin typeface="Arial" panose="020B0604020202020204" pitchFamily="34" charset="0"/>
              </a:rPr>
              <a:t>Alan R. Rogers et al. Sci Adv 2020;6:eaay5483</a:t>
            </a:r>
          </a:p>
        </p:txBody>
      </p:sp>
      <p:sp>
        <p:nvSpPr>
          <p:cNvPr id="3077" name="Text Box 5">
            <a:extLst>
              <a:ext uri="{FF2B5EF4-FFF2-40B4-BE49-F238E27FC236}">
                <a16:creationId xmlns:a16="http://schemas.microsoft.com/office/drawing/2014/main" id="{B8DC45D0-C8D6-0942-B52D-82D2938AE89F}"/>
              </a:ext>
            </a:extLst>
          </p:cNvPr>
          <p:cNvSpPr txBox="1">
            <a:spLocks noChangeArrowheads="1"/>
          </p:cNvSpPr>
          <p:nvPr/>
        </p:nvSpPr>
        <p:spPr bwMode="auto">
          <a:xfrm>
            <a:off x="1621920" y="643284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pPr marL="85725" marR="0" lvl="0" indent="-85725" algn="l"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 pos="3619500" algn="l"/>
                <a:tab pos="4343400" algn="l"/>
                <a:tab pos="5067300" algn="l"/>
              </a:tabLst>
              <a:defRPr/>
            </a:pPr>
            <a:r>
              <a:rPr kumimoji="0" lang="en-GB" altLang="en-US" sz="907" b="0" i="0" u="none" strike="noStrike" kern="1200" cap="none" spc="0" normalizeH="0" baseline="0" noProof="0">
                <a:ln>
                  <a:noFill/>
                </a:ln>
                <a:solidFill>
                  <a:srgbClr val="000000"/>
                </a:solidFill>
                <a:effectLst/>
                <a:uLnTx/>
                <a:uFillTx/>
                <a:latin typeface="Arial" panose="020B0604020202020204" pitchFamily="34" charset="0"/>
              </a:rPr>
              <a:t>Copyright © 2020 The Authors, some rights reserved; exclusive licensee American Association for the Advancement of Science. No claim to original U.S. Government Works. Distributed under a Creative Commons Attribution NonCommercial License 4.0 (CC BY-NC).</a:t>
            </a:r>
          </a:p>
        </p:txBody>
      </p:sp>
    </p:spTree>
    <p:extLst>
      <p:ext uri="{BB962C8B-B14F-4D97-AF65-F5344CB8AC3E}">
        <p14:creationId xmlns:p14="http://schemas.microsoft.com/office/powerpoint/2010/main" val="14283890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E2E37B-C6AE-114D-B8AE-FF4D531430B7}"/>
              </a:ext>
            </a:extLst>
          </p:cNvPr>
          <p:cNvPicPr>
            <a:picLocks noChangeAspect="1"/>
          </p:cNvPicPr>
          <p:nvPr/>
        </p:nvPicPr>
        <p:blipFill>
          <a:blip r:embed="rId2"/>
          <a:stretch>
            <a:fillRect/>
          </a:stretch>
        </p:blipFill>
        <p:spPr>
          <a:xfrm>
            <a:off x="2032000" y="1143000"/>
            <a:ext cx="8128000" cy="4572000"/>
          </a:xfrm>
          <a:prstGeom prst="rect">
            <a:avLst/>
          </a:prstGeom>
        </p:spPr>
      </p:pic>
      <p:sp>
        <p:nvSpPr>
          <p:cNvPr id="3" name="TextBox 2">
            <a:extLst>
              <a:ext uri="{FF2B5EF4-FFF2-40B4-BE49-F238E27FC236}">
                <a16:creationId xmlns:a16="http://schemas.microsoft.com/office/drawing/2014/main" id="{366D1334-3D66-2744-B08E-7DF27155DF2B}"/>
              </a:ext>
            </a:extLst>
          </p:cNvPr>
          <p:cNvSpPr txBox="1"/>
          <p:nvPr/>
        </p:nvSpPr>
        <p:spPr>
          <a:xfrm>
            <a:off x="2795082" y="6322979"/>
            <a:ext cx="5640647" cy="369332"/>
          </a:xfrm>
          <a:prstGeom prst="rect">
            <a:avLst/>
          </a:prstGeom>
          <a:noFill/>
        </p:spPr>
        <p:txBody>
          <a:bodyPr wrap="none" rtlCol="0">
            <a:spAutoFit/>
          </a:bodyPr>
          <a:lstStyle/>
          <a:p>
            <a:pPr marL="0" marR="0" lvl="0" indent="0" algn="l" defTabSz="45365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charset="0"/>
                <a:ea typeface="ＭＳ Ｐゴシック" charset="0"/>
              </a:rPr>
              <a:t>From Wikipedia: </a:t>
            </a:r>
            <a:r>
              <a:rPr kumimoji="0" lang="en-US" sz="1800" b="0" i="0" u="none" strike="noStrike" kern="1200" cap="none" spc="0" normalizeH="0" baseline="0" noProof="0" dirty="0">
                <a:ln>
                  <a:noFill/>
                </a:ln>
                <a:solidFill>
                  <a:prstClr val="black"/>
                </a:solidFill>
                <a:effectLst/>
                <a:uLnTx/>
                <a:uFillTx/>
                <a:latin typeface="Calibri" charset="0"/>
                <a:ea typeface="ＭＳ Ｐゴシック" charset="0"/>
                <a:hlinkClick r:id="rId3"/>
              </a:rPr>
              <a:t>https://en.wikipedia.org/wiki/Denisovan</a:t>
            </a:r>
            <a:r>
              <a:rPr kumimoji="0" lang="en-US" sz="1800" b="0" i="0" u="none" strike="noStrike" kern="1200" cap="none" spc="0" normalizeH="0" baseline="0" noProof="0" dirty="0">
                <a:ln>
                  <a:noFill/>
                </a:ln>
                <a:solidFill>
                  <a:prstClr val="black"/>
                </a:solidFill>
                <a:effectLst/>
                <a:uLnTx/>
                <a:uFillTx/>
                <a:latin typeface="Calibri" charset="0"/>
                <a:ea typeface="ＭＳ Ｐゴシック" charset="0"/>
              </a:rPr>
              <a:t> </a:t>
            </a:r>
          </a:p>
        </p:txBody>
      </p:sp>
    </p:spTree>
    <p:extLst>
      <p:ext uri="{BB962C8B-B14F-4D97-AF65-F5344CB8AC3E}">
        <p14:creationId xmlns:p14="http://schemas.microsoft.com/office/powerpoint/2010/main" val="39700157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6D1334-3D66-2744-B08E-7DF27155DF2B}"/>
              </a:ext>
            </a:extLst>
          </p:cNvPr>
          <p:cNvSpPr txBox="1"/>
          <p:nvPr/>
        </p:nvSpPr>
        <p:spPr>
          <a:xfrm>
            <a:off x="465740" y="6035900"/>
            <a:ext cx="5640647" cy="369332"/>
          </a:xfrm>
          <a:prstGeom prst="rect">
            <a:avLst/>
          </a:prstGeom>
          <a:noFill/>
        </p:spPr>
        <p:txBody>
          <a:bodyPr wrap="none" rtlCol="0">
            <a:spAutoFit/>
          </a:bodyPr>
          <a:lstStyle/>
          <a:p>
            <a:pPr marL="0" marR="0" lvl="0" indent="0" algn="l" defTabSz="45365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charset="0"/>
                <a:ea typeface="ＭＳ Ｐゴシック" charset="0"/>
                <a:cs typeface="+mn-cs"/>
              </a:rPr>
              <a:t>From Wikipedia: </a:t>
            </a:r>
            <a:r>
              <a:rPr kumimoji="0" lang="en-US" sz="1800" b="0" i="0" u="none" strike="noStrike" kern="1200" cap="none" spc="0" normalizeH="0" baseline="0" noProof="0" dirty="0">
                <a:ln>
                  <a:noFill/>
                </a:ln>
                <a:solidFill>
                  <a:prstClr val="black"/>
                </a:solidFill>
                <a:effectLst/>
                <a:uLnTx/>
                <a:uFillTx/>
                <a:latin typeface="Calibri" charset="0"/>
                <a:ea typeface="ＭＳ Ｐゴシック" charset="0"/>
                <a:cs typeface="+mn-cs"/>
                <a:hlinkClick r:id="rId2"/>
              </a:rPr>
              <a:t>https://en.wikipedia.org/wiki/Denisovan</a:t>
            </a:r>
            <a:r>
              <a:rPr kumimoji="0" lang="en-US" sz="1800" b="0" i="0" u="none" strike="noStrike" kern="1200" cap="none" spc="0" normalizeH="0" baseline="0" noProof="0" dirty="0">
                <a:ln>
                  <a:noFill/>
                </a:ln>
                <a:solidFill>
                  <a:prstClr val="black"/>
                </a:solidFill>
                <a:effectLst/>
                <a:uLnTx/>
                <a:uFillTx/>
                <a:latin typeface="Calibri" charset="0"/>
                <a:ea typeface="ＭＳ Ｐゴシック" charset="0"/>
                <a:cs typeface="+mn-cs"/>
              </a:rPr>
              <a:t> </a:t>
            </a:r>
          </a:p>
        </p:txBody>
      </p:sp>
      <p:pic>
        <p:nvPicPr>
          <p:cNvPr id="4" name="Picture 3">
            <a:extLst>
              <a:ext uri="{FF2B5EF4-FFF2-40B4-BE49-F238E27FC236}">
                <a16:creationId xmlns:a16="http://schemas.microsoft.com/office/drawing/2014/main" id="{705F3FD7-73E1-7744-9793-BF18A9714D9A}"/>
              </a:ext>
            </a:extLst>
          </p:cNvPr>
          <p:cNvPicPr>
            <a:picLocks noChangeAspect="1"/>
          </p:cNvPicPr>
          <p:nvPr/>
        </p:nvPicPr>
        <p:blipFill>
          <a:blip r:embed="rId3"/>
          <a:stretch>
            <a:fillRect/>
          </a:stretch>
        </p:blipFill>
        <p:spPr>
          <a:xfrm>
            <a:off x="465740" y="359519"/>
            <a:ext cx="4858456" cy="5488256"/>
          </a:xfrm>
          <a:prstGeom prst="rect">
            <a:avLst/>
          </a:prstGeom>
        </p:spPr>
      </p:pic>
      <p:pic>
        <p:nvPicPr>
          <p:cNvPr id="5" name="Picture 4">
            <a:hlinkClick r:id="rId4"/>
            <a:extLst>
              <a:ext uri="{FF2B5EF4-FFF2-40B4-BE49-F238E27FC236}">
                <a16:creationId xmlns:a16="http://schemas.microsoft.com/office/drawing/2014/main" id="{C97D9647-737A-CC4F-8071-EB2DEFE3C17A}"/>
              </a:ext>
            </a:extLst>
          </p:cNvPr>
          <p:cNvPicPr>
            <a:picLocks noChangeAspect="1"/>
          </p:cNvPicPr>
          <p:nvPr/>
        </p:nvPicPr>
        <p:blipFill>
          <a:blip r:embed="rId5"/>
          <a:stretch>
            <a:fillRect/>
          </a:stretch>
        </p:blipFill>
        <p:spPr>
          <a:xfrm>
            <a:off x="5483547" y="452768"/>
            <a:ext cx="5126488" cy="2853844"/>
          </a:xfrm>
          <a:prstGeom prst="rect">
            <a:avLst/>
          </a:prstGeom>
        </p:spPr>
      </p:pic>
    </p:spTree>
    <p:extLst>
      <p:ext uri="{BB962C8B-B14F-4D97-AF65-F5344CB8AC3E}">
        <p14:creationId xmlns:p14="http://schemas.microsoft.com/office/powerpoint/2010/main" val="754070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99532" y="2082360"/>
            <a:ext cx="7777125" cy="4775641"/>
          </a:xfrm>
          <a:prstGeom prst="rect">
            <a:avLst/>
          </a:prstGeom>
        </p:spPr>
      </p:pic>
      <p:pic>
        <p:nvPicPr>
          <p:cNvPr id="3" name="Picture 2"/>
          <p:cNvPicPr>
            <a:picLocks noChangeAspect="1"/>
          </p:cNvPicPr>
          <p:nvPr/>
        </p:nvPicPr>
        <p:blipFill>
          <a:blip r:embed="rId4"/>
          <a:stretch>
            <a:fillRect/>
          </a:stretch>
        </p:blipFill>
        <p:spPr>
          <a:xfrm>
            <a:off x="1524000" y="0"/>
            <a:ext cx="6201569" cy="1958390"/>
          </a:xfrm>
          <a:prstGeom prst="rect">
            <a:avLst/>
          </a:prstGeom>
        </p:spPr>
      </p:pic>
    </p:spTree>
    <p:extLst>
      <p:ext uri="{BB962C8B-B14F-4D97-AF65-F5344CB8AC3E}">
        <p14:creationId xmlns:p14="http://schemas.microsoft.com/office/powerpoint/2010/main" val="22324276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24000" y="1204320"/>
            <a:ext cx="6526582" cy="4211685"/>
          </a:xfrm>
          <a:prstGeom prst="rect">
            <a:avLst/>
          </a:prstGeom>
        </p:spPr>
      </p:pic>
      <p:sp>
        <p:nvSpPr>
          <p:cNvPr id="6" name="TextBox 5"/>
          <p:cNvSpPr txBox="1"/>
          <p:nvPr/>
        </p:nvSpPr>
        <p:spPr>
          <a:xfrm>
            <a:off x="1524000" y="5416004"/>
            <a:ext cx="9144000"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ＭＳ Ｐゴシック" charset="0"/>
              </a:rPr>
              <a:t>Ancient migrations.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ＭＳ Ｐゴシック" charset="0"/>
              </a:rPr>
              <a:t>The proportions of </a:t>
            </a:r>
            <a:r>
              <a:rPr kumimoji="0" lang="en-US" sz="1800" b="0" i="0" u="none" strike="noStrike" kern="1200" cap="none" spc="0" normalizeH="0" baseline="0" noProof="0" dirty="0" err="1">
                <a:ln>
                  <a:noFill/>
                </a:ln>
                <a:solidFill>
                  <a:prstClr val="black"/>
                </a:solidFill>
                <a:effectLst/>
                <a:uLnTx/>
                <a:uFillTx/>
                <a:latin typeface="Calibri"/>
                <a:ea typeface="ＭＳ Ｐゴシック" charset="0"/>
              </a:rPr>
              <a:t>Denisovan</a:t>
            </a:r>
            <a:r>
              <a:rPr kumimoji="0" lang="en-US" sz="1800" b="0" i="0" u="none" strike="noStrike" kern="1200" cap="none" spc="0" normalizeH="0" baseline="0" noProof="0" dirty="0">
                <a:ln>
                  <a:noFill/>
                </a:ln>
                <a:solidFill>
                  <a:prstClr val="black"/>
                </a:solidFill>
                <a:effectLst/>
                <a:uLnTx/>
                <a:uFillTx/>
                <a:latin typeface="Calibri"/>
                <a:ea typeface="ＭＳ Ｐゴシック" charset="0"/>
              </a:rPr>
              <a:t> DNA in modern human populations are shown as red in pie charts, </a:t>
            </a:r>
            <a:r>
              <a:rPr kumimoji="0" lang="en-US" sz="1800" b="1" i="0" u="none" strike="noStrike" kern="1200" cap="none" spc="0" normalizeH="0" baseline="0" noProof="0" dirty="0">
                <a:ln>
                  <a:noFill/>
                </a:ln>
                <a:solidFill>
                  <a:prstClr val="black"/>
                </a:solidFill>
                <a:effectLst/>
                <a:uLnTx/>
                <a:uFillTx/>
                <a:latin typeface="Calibri"/>
                <a:ea typeface="ＭＳ Ｐゴシック" charset="0"/>
              </a:rPr>
              <a:t>relative to New Guinea and Australian Aborigines </a:t>
            </a:r>
            <a:r>
              <a:rPr kumimoji="0" lang="en-US" sz="1800" b="0" i="0" u="none" strike="noStrike" kern="1200" cap="none" spc="0" normalizeH="0" baseline="0" noProof="0" dirty="0">
                <a:ln>
                  <a:noFill/>
                </a:ln>
                <a:solidFill>
                  <a:prstClr val="black"/>
                </a:solidFill>
                <a:effectLst/>
                <a:uLnTx/>
                <a:uFillTx/>
                <a:latin typeface="Calibri"/>
                <a:ea typeface="ＭＳ Ｐゴシック" charset="0"/>
              </a:rPr>
              <a:t>(3). Wallace's Line (8) is formed by the powerful Indonesian flow-through current (blue arrows) and marks the limit of the </a:t>
            </a:r>
            <a:r>
              <a:rPr kumimoji="0" lang="en-US" sz="1800" b="0" i="0" u="none" strike="noStrike" kern="1200" cap="none" spc="0" normalizeH="0" baseline="0" noProof="0" dirty="0" err="1">
                <a:ln>
                  <a:noFill/>
                </a:ln>
                <a:solidFill>
                  <a:prstClr val="black"/>
                </a:solidFill>
                <a:effectLst/>
                <a:uLnTx/>
                <a:uFillTx/>
                <a:latin typeface="Calibri"/>
                <a:ea typeface="ＭＳ Ｐゴシック" charset="0"/>
              </a:rPr>
              <a:t>Sunda</a:t>
            </a:r>
            <a:r>
              <a:rPr kumimoji="0" lang="en-US" sz="1800" b="0" i="0" u="none" strike="noStrike" kern="1200" cap="none" spc="0" normalizeH="0" baseline="0" noProof="0" dirty="0">
                <a:ln>
                  <a:noFill/>
                </a:ln>
                <a:solidFill>
                  <a:prstClr val="black"/>
                </a:solidFill>
                <a:effectLst/>
                <a:uLnTx/>
                <a:uFillTx/>
                <a:latin typeface="Calibri"/>
                <a:ea typeface="ＭＳ Ｐゴシック" charset="0"/>
              </a:rPr>
              <a:t> shelf and Eurasian placental mammals. </a:t>
            </a:r>
          </a:p>
        </p:txBody>
      </p:sp>
      <p:sp>
        <p:nvSpPr>
          <p:cNvPr id="8" name="TextBox 7"/>
          <p:cNvSpPr txBox="1"/>
          <p:nvPr/>
        </p:nvSpPr>
        <p:spPr>
          <a:xfrm>
            <a:off x="1692668" y="168659"/>
            <a:ext cx="4031873"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ＭＳ Ｐゴシック" charset="0"/>
              </a:rPr>
              <a:t>Did the </a:t>
            </a:r>
            <a:r>
              <a:rPr kumimoji="0" lang="en-US" sz="1800" b="0" i="0" u="none" strike="noStrike" kern="1200" cap="none" spc="0" normalizeH="0" baseline="0" noProof="0" dirty="0" err="1">
                <a:ln>
                  <a:noFill/>
                </a:ln>
                <a:solidFill>
                  <a:prstClr val="black"/>
                </a:solidFill>
                <a:effectLst/>
                <a:uLnTx/>
                <a:uFillTx/>
                <a:latin typeface="Calibri"/>
                <a:ea typeface="ＭＳ Ｐゴシック" charset="0"/>
              </a:rPr>
              <a:t>Denisovans</a:t>
            </a:r>
            <a:r>
              <a:rPr kumimoji="0" lang="en-US" sz="1800" b="0" i="0" u="none" strike="noStrike" kern="1200" cap="none" spc="0" normalizeH="0" baseline="0" noProof="0" dirty="0">
                <a:ln>
                  <a:noFill/>
                </a:ln>
                <a:solidFill>
                  <a:prstClr val="black"/>
                </a:solidFill>
                <a:effectLst/>
                <a:uLnTx/>
                <a:uFillTx/>
                <a:latin typeface="Calibri"/>
                <a:ea typeface="ＭＳ Ｐゴシック" charset="0"/>
              </a:rPr>
              <a:t> Cross Wallace's Line?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ＭＳ Ｐゴシック" charset="0"/>
              </a:rPr>
              <a:t>Science 18 October 2013: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ＭＳ Ｐゴシック" charset="0"/>
              </a:rPr>
              <a:t>vol. 342 no. 6156 321-323</a:t>
            </a:r>
          </a:p>
        </p:txBody>
      </p:sp>
    </p:spTree>
    <p:extLst>
      <p:ext uri="{BB962C8B-B14F-4D97-AF65-F5344CB8AC3E}">
        <p14:creationId xmlns:p14="http://schemas.microsoft.com/office/powerpoint/2010/main" val="2885391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descr="gencode"/>
          <p:cNvPicPr>
            <a:picLocks noChangeAspect="1" noChangeArrowheads="1"/>
          </p:cNvPicPr>
          <p:nvPr/>
        </p:nvPicPr>
        <p:blipFill>
          <a:blip r:embed="rId3">
            <a:extLst>
              <a:ext uri="{28A0092B-C50C-407E-A947-70E740481C1C}">
                <a14:useLocalDpi xmlns:a14="http://schemas.microsoft.com/office/drawing/2010/main" val="0"/>
              </a:ext>
            </a:extLst>
          </a:blip>
          <a:srcRect l="48334" t="24184" r="24167" b="48473"/>
          <a:stretch>
            <a:fillRect/>
          </a:stretch>
        </p:blipFill>
        <p:spPr bwMode="auto">
          <a:xfrm>
            <a:off x="5943600" y="2209800"/>
            <a:ext cx="25146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6434" name="Rectangle 3"/>
          <p:cNvSpPr>
            <a:spLocks noGrp="1" noChangeArrowheads="1"/>
          </p:cNvSpPr>
          <p:nvPr>
            <p:ph type="title" idx="4294967295"/>
          </p:nvPr>
        </p:nvSpPr>
        <p:spPr>
          <a:xfrm>
            <a:off x="2286000" y="0"/>
            <a:ext cx="7772400" cy="685800"/>
          </a:xfrm>
        </p:spPr>
        <p:txBody>
          <a:bodyPr/>
          <a:lstStyle/>
          <a:p>
            <a:pPr eaLnBrk="1" hangingPunct="1"/>
            <a:r>
              <a:rPr lang="en-US">
                <a:latin typeface="Times New Roman" charset="0"/>
              </a:rPr>
              <a:t>Genetic Code</a:t>
            </a:r>
          </a:p>
        </p:txBody>
      </p:sp>
      <p:sp>
        <p:nvSpPr>
          <p:cNvPr id="146435" name="Text Box 4"/>
          <p:cNvSpPr txBox="1">
            <a:spLocks noChangeArrowheads="1"/>
          </p:cNvSpPr>
          <p:nvPr/>
        </p:nvSpPr>
        <p:spPr bwMode="auto">
          <a:xfrm>
            <a:off x="2057401" y="4343401"/>
            <a:ext cx="8323263"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i="1">
                <a:solidFill>
                  <a:srgbClr val="000000"/>
                </a:solidFill>
                <a:latin typeface="Times New Roman" charset="0"/>
              </a:rPr>
              <a:t>Two-fold degenerate site</a:t>
            </a:r>
            <a:r>
              <a:rPr lang="en-US">
                <a:solidFill>
                  <a:srgbClr val="000000"/>
                </a:solidFill>
                <a:latin typeface="Times New Roman" charset="0"/>
              </a:rPr>
              <a:t> – Some substitutions synonymous, some </a:t>
            </a:r>
          </a:p>
          <a:p>
            <a:pPr eaLnBrk="1" fontAlgn="base" hangingPunct="1">
              <a:spcBef>
                <a:spcPct val="0"/>
              </a:spcBef>
              <a:spcAft>
                <a:spcPct val="0"/>
              </a:spcAft>
            </a:pPr>
            <a:r>
              <a:rPr lang="en-US">
                <a:solidFill>
                  <a:srgbClr val="000000"/>
                </a:solidFill>
                <a:latin typeface="Times New Roman" charset="0"/>
              </a:rPr>
              <a:t>non-synonymous</a:t>
            </a:r>
          </a:p>
        </p:txBody>
      </p:sp>
      <p:sp>
        <p:nvSpPr>
          <p:cNvPr id="146436" name="Line 5"/>
          <p:cNvSpPr>
            <a:spLocks noChangeShapeType="1"/>
          </p:cNvSpPr>
          <p:nvPr/>
        </p:nvSpPr>
        <p:spPr bwMode="auto">
          <a:xfrm>
            <a:off x="6705600" y="1143000"/>
            <a:ext cx="0" cy="1219200"/>
          </a:xfrm>
          <a:prstGeom prst="line">
            <a:avLst/>
          </a:prstGeom>
          <a:noFill/>
          <a:ln w="50800">
            <a:solidFill>
              <a:srgbClr val="FF3300"/>
            </a:solidFill>
            <a:round/>
            <a:headEnd/>
            <a:tailEnd type="triangle" w="med" len="med"/>
          </a:ln>
          <a:extLst>
            <a:ext uri="{909E8E84-426E-40dd-AFC4-6F175D3DCCD1}">
              <a14:hiddenFill xmlns="" xmlns:a14="http://schemas.microsoft.com/office/drawing/2010/main">
                <a:noFill/>
              </a14:hiddenFill>
            </a:ext>
          </a:extLst>
        </p:spPr>
        <p:txBody>
          <a:bodyPr lIns="91429" tIns="45714" rIns="91429" bIns="45714"/>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46437" name="Rectangle 6"/>
          <p:cNvSpPr>
            <a:spLocks noChangeArrowheads="1"/>
          </p:cNvSpPr>
          <p:nvPr/>
        </p:nvSpPr>
        <p:spPr bwMode="auto">
          <a:xfrm>
            <a:off x="1524000" y="6172201"/>
            <a:ext cx="9144000" cy="830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p>
            <a:pPr fontAlgn="base">
              <a:spcBef>
                <a:spcPct val="0"/>
              </a:spcBef>
              <a:spcAft>
                <a:spcPct val="0"/>
              </a:spcAft>
            </a:pPr>
            <a:r>
              <a:rPr lang="en-US" sz="2400">
                <a:solidFill>
                  <a:srgbClr val="008000"/>
                </a:solidFill>
                <a:latin typeface="Arial" charset="0"/>
                <a:ea typeface="ＭＳ Ｐゴシック" charset="0"/>
                <a:cs typeface="ＭＳ Ｐゴシック" charset="0"/>
              </a:rPr>
              <a:t>From: mentor.lscf.ucsb.edu/course/spring/eemb102/lecture/Lecture7.ppt</a:t>
            </a:r>
          </a:p>
        </p:txBody>
      </p:sp>
    </p:spTree>
    <p:extLst>
      <p:ext uri="{BB962C8B-B14F-4D97-AF65-F5344CB8AC3E}">
        <p14:creationId xmlns:p14="http://schemas.microsoft.com/office/powerpoint/2010/main" val="1221810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3" name="Rectangle 3"/>
          <p:cNvSpPr>
            <a:spLocks noGrp="1" noChangeArrowheads="1"/>
          </p:cNvSpPr>
          <p:nvPr>
            <p:ph type="title" idx="4294967295"/>
          </p:nvPr>
        </p:nvSpPr>
        <p:spPr>
          <a:xfrm>
            <a:off x="910432" y="989018"/>
            <a:ext cx="10808602" cy="568683"/>
          </a:xfrm>
        </p:spPr>
        <p:txBody>
          <a:bodyPr/>
          <a:lstStyle/>
          <a:p>
            <a:pPr algn="just" eaLnBrk="1" hangingPunct="1"/>
            <a:r>
              <a:rPr lang="en-US" sz="2400" b="0">
                <a:latin typeface="Arial" charset="0"/>
              </a:rPr>
              <a:t>Degeneracy of 1</a:t>
            </a:r>
            <a:r>
              <a:rPr lang="en-US" sz="2400" b="0" baseline="30000">
                <a:latin typeface="Arial" charset="0"/>
              </a:rPr>
              <a:t>st</a:t>
            </a:r>
            <a:r>
              <a:rPr lang="en-US" sz="2400" b="0">
                <a:latin typeface="Arial" charset="0"/>
              </a:rPr>
              <a:t> vs 2</a:t>
            </a:r>
            <a:r>
              <a:rPr lang="en-US" sz="2400" b="0" baseline="30000">
                <a:latin typeface="Arial" charset="0"/>
              </a:rPr>
              <a:t>nd</a:t>
            </a:r>
            <a:r>
              <a:rPr lang="en-US" sz="2400" b="0">
                <a:latin typeface="Arial" charset="0"/>
              </a:rPr>
              <a:t> vs 3</a:t>
            </a:r>
            <a:r>
              <a:rPr lang="en-US" sz="2400" b="0" baseline="30000">
                <a:latin typeface="Arial" charset="0"/>
              </a:rPr>
              <a:t>rd</a:t>
            </a:r>
            <a:r>
              <a:rPr lang="en-US" sz="2400" b="0">
                <a:latin typeface="Arial" charset="0"/>
              </a:rPr>
              <a:t> position sites results in 25.5% synonymous changes and 74.5% non synonymous changes (Yang&amp;Nielsen,1998).</a:t>
            </a:r>
          </a:p>
        </p:txBody>
      </p:sp>
      <p:pic>
        <p:nvPicPr>
          <p:cNvPr id="26829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9194" y="2057402"/>
            <a:ext cx="7313612" cy="4281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8"/>
          <p:cNvGrpSpPr>
            <a:grpSpLocks/>
          </p:cNvGrpSpPr>
          <p:nvPr/>
        </p:nvGrpSpPr>
        <p:grpSpPr bwMode="auto">
          <a:xfrm>
            <a:off x="4957764" y="3203575"/>
            <a:ext cx="168275" cy="1339850"/>
            <a:chOff x="3329534" y="2373251"/>
            <a:chExt cx="167524" cy="1340190"/>
          </a:xfrm>
        </p:grpSpPr>
        <p:sp>
          <p:nvSpPr>
            <p:cNvPr id="268308" name="Rectangle 3"/>
            <p:cNvSpPr>
              <a:spLocks noChangeArrowheads="1"/>
            </p:cNvSpPr>
            <p:nvPr/>
          </p:nvSpPr>
          <p:spPr bwMode="auto">
            <a:xfrm>
              <a:off x="3329534" y="2806021"/>
              <a:ext cx="167524" cy="907420"/>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cxnSp>
          <p:nvCxnSpPr>
            <p:cNvPr id="268309" name="Straight Arrow Connector 5"/>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12" name="Group 11"/>
          <p:cNvGrpSpPr>
            <a:grpSpLocks/>
          </p:cNvGrpSpPr>
          <p:nvPr/>
        </p:nvGrpSpPr>
        <p:grpSpPr bwMode="auto">
          <a:xfrm>
            <a:off x="3286126" y="2273301"/>
            <a:ext cx="188913" cy="2270125"/>
            <a:chOff x="3329534" y="2373251"/>
            <a:chExt cx="167524" cy="2177233"/>
          </a:xfrm>
        </p:grpSpPr>
        <p:sp>
          <p:nvSpPr>
            <p:cNvPr id="268306" name="Rectangle 12"/>
            <p:cNvSpPr>
              <a:spLocks noChangeArrowheads="1"/>
            </p:cNvSpPr>
            <p:nvPr/>
          </p:nvSpPr>
          <p:spPr bwMode="auto">
            <a:xfrm>
              <a:off x="3329534" y="2806021"/>
              <a:ext cx="167524" cy="1744463"/>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cxnSp>
          <p:nvCxnSpPr>
            <p:cNvPr id="268307" name="Straight Arrow Connector 13"/>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15" name="Group 14"/>
          <p:cNvGrpSpPr>
            <a:grpSpLocks/>
          </p:cNvGrpSpPr>
          <p:nvPr/>
        </p:nvGrpSpPr>
        <p:grpSpPr bwMode="auto">
          <a:xfrm>
            <a:off x="3390901" y="4973638"/>
            <a:ext cx="168275" cy="1357312"/>
            <a:chOff x="3329534" y="2373251"/>
            <a:chExt cx="167524" cy="1356878"/>
          </a:xfrm>
        </p:grpSpPr>
        <p:sp>
          <p:nvSpPr>
            <p:cNvPr id="268304" name="Rectangle 15"/>
            <p:cNvSpPr>
              <a:spLocks noChangeArrowheads="1"/>
            </p:cNvSpPr>
            <p:nvPr/>
          </p:nvSpPr>
          <p:spPr bwMode="auto">
            <a:xfrm>
              <a:off x="3329534" y="2806021"/>
              <a:ext cx="167524" cy="924108"/>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cxnSp>
          <p:nvCxnSpPr>
            <p:cNvPr id="268305" name="Straight Arrow Connector 16"/>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18" name="Group 17"/>
          <p:cNvGrpSpPr>
            <a:grpSpLocks/>
          </p:cNvGrpSpPr>
          <p:nvPr/>
        </p:nvGrpSpPr>
        <p:grpSpPr bwMode="auto">
          <a:xfrm>
            <a:off x="4818064" y="4981576"/>
            <a:ext cx="168275" cy="1357313"/>
            <a:chOff x="3329534" y="2373251"/>
            <a:chExt cx="167524" cy="1356878"/>
          </a:xfrm>
        </p:grpSpPr>
        <p:sp>
          <p:nvSpPr>
            <p:cNvPr id="268302" name="Rectangle 18"/>
            <p:cNvSpPr>
              <a:spLocks noChangeArrowheads="1"/>
            </p:cNvSpPr>
            <p:nvPr/>
          </p:nvSpPr>
          <p:spPr bwMode="auto">
            <a:xfrm>
              <a:off x="3329534" y="2806021"/>
              <a:ext cx="167524" cy="924108"/>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cxnSp>
          <p:nvCxnSpPr>
            <p:cNvPr id="268303" name="Straight Arrow Connector 19"/>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21" name="Group 20"/>
          <p:cNvGrpSpPr>
            <a:grpSpLocks/>
          </p:cNvGrpSpPr>
          <p:nvPr/>
        </p:nvGrpSpPr>
        <p:grpSpPr bwMode="auto">
          <a:xfrm>
            <a:off x="6246814" y="4973638"/>
            <a:ext cx="168275" cy="1357312"/>
            <a:chOff x="3329534" y="2373251"/>
            <a:chExt cx="167524" cy="1356878"/>
          </a:xfrm>
        </p:grpSpPr>
        <p:sp>
          <p:nvSpPr>
            <p:cNvPr id="268300" name="Rectangle 21"/>
            <p:cNvSpPr>
              <a:spLocks noChangeArrowheads="1"/>
            </p:cNvSpPr>
            <p:nvPr/>
          </p:nvSpPr>
          <p:spPr bwMode="auto">
            <a:xfrm>
              <a:off x="3329534" y="2806021"/>
              <a:ext cx="167524" cy="924108"/>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cxnSp>
          <p:nvCxnSpPr>
            <p:cNvPr id="268301" name="Straight Arrow Connector 22"/>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24" name="Group 23"/>
          <p:cNvGrpSpPr>
            <a:grpSpLocks/>
          </p:cNvGrpSpPr>
          <p:nvPr/>
        </p:nvGrpSpPr>
        <p:grpSpPr bwMode="auto">
          <a:xfrm>
            <a:off x="7659689" y="4976814"/>
            <a:ext cx="166687" cy="1355725"/>
            <a:chOff x="3329534" y="2373251"/>
            <a:chExt cx="167524" cy="1356878"/>
          </a:xfrm>
        </p:grpSpPr>
        <p:sp>
          <p:nvSpPr>
            <p:cNvPr id="268298" name="Rectangle 24"/>
            <p:cNvSpPr>
              <a:spLocks noChangeArrowheads="1"/>
            </p:cNvSpPr>
            <p:nvPr/>
          </p:nvSpPr>
          <p:spPr bwMode="auto">
            <a:xfrm>
              <a:off x="3329534" y="2806021"/>
              <a:ext cx="167524" cy="924108"/>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cxnSp>
          <p:nvCxnSpPr>
            <p:cNvPr id="268299" name="Straight Arrow Connector 25"/>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268297" name="Rectangle 9"/>
          <p:cNvSpPr>
            <a:spLocks noChangeArrowheads="1"/>
          </p:cNvSpPr>
          <p:nvPr/>
        </p:nvSpPr>
        <p:spPr bwMode="auto">
          <a:xfrm>
            <a:off x="5041901" y="35784"/>
            <a:ext cx="1735987" cy="369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49" tIns="45627" rIns="91249" bIns="45627">
            <a:spAutoFit/>
          </a:bodyPr>
          <a:lstStyle/>
          <a:p>
            <a:pPr defTabSz="911225" fontAlgn="base">
              <a:spcBef>
                <a:spcPct val="0"/>
              </a:spcBef>
              <a:spcAft>
                <a:spcPct val="0"/>
              </a:spcAft>
            </a:pPr>
            <a:r>
              <a:rPr lang="en-US" b="1">
                <a:solidFill>
                  <a:srgbClr val="000000"/>
                </a:solidFill>
                <a:latin typeface="Arial" charset="0"/>
                <a:ea typeface="ＭＳ Ｐゴシック" charset="0"/>
                <a:cs typeface="Arial" charset="0"/>
              </a:rPr>
              <a:t>Genetic Code </a:t>
            </a:r>
          </a:p>
        </p:txBody>
      </p:sp>
    </p:spTree>
    <p:extLst>
      <p:ext uri="{BB962C8B-B14F-4D97-AF65-F5344CB8AC3E}">
        <p14:creationId xmlns:p14="http://schemas.microsoft.com/office/powerpoint/2010/main" val="3148078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xit" presetSubtype="0" fill="hold" nodeType="withEffect">
                                  <p:stCondLst>
                                    <p:cond delay="0"/>
                                  </p:stCondLst>
                                  <p:childTnLst>
                                    <p:animEffect transition="out" filter="fade">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xit" presetSubtype="0" fill="hold" nodeType="with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21"/>
                                        </p:tgtEl>
                                      </p:cBhvr>
                                    </p:animEffect>
                                    <p:set>
                                      <p:cBhvr>
                                        <p:cTn id="38" dur="1" fill="hold">
                                          <p:stCondLst>
                                            <p:cond delay="499"/>
                                          </p:stCondLst>
                                        </p:cTn>
                                        <p:tgtEl>
                                          <p:spTgt spid="21"/>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24"/>
                                        </p:tgtEl>
                                      </p:cBhvr>
                                    </p:animEffect>
                                    <p:set>
                                      <p:cBhvr>
                                        <p:cTn id="41" dur="1" fill="hold">
                                          <p:stCondLst>
                                            <p:cond delay="499"/>
                                          </p:stCondLst>
                                        </p:cTn>
                                        <p:tgtEl>
                                          <p:spTgt spid="24"/>
                                        </p:tgtEl>
                                        <p:attrNameLst>
                                          <p:attrName>style.visibility</p:attrName>
                                        </p:attrNameLst>
                                      </p:cBhvr>
                                      <p:to>
                                        <p:strVal val="hidden"/>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02083"/>
                                        </p:tgtEl>
                                        <p:attrNameLst>
                                          <p:attrName>style.visibility</p:attrName>
                                        </p:attrNameLst>
                                      </p:cBhvr>
                                      <p:to>
                                        <p:strVal val="visible"/>
                                      </p:to>
                                    </p:set>
                                    <p:animEffect transition="in" filter="fade">
                                      <p:cBhvr>
                                        <p:cTn id="46" dur="500"/>
                                        <p:tgtEl>
                                          <p:spTgt spid="302083"/>
                                        </p:tgtEl>
                                      </p:cBhvr>
                                    </p:animEffect>
                                  </p:childTnLst>
                                </p:cTn>
                              </p:par>
                              <p:par>
                                <p:cTn id="47" presetID="10" presetClass="exit" presetSubtype="0" fill="hold" nodeType="with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08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Grp="1" noChangeArrowheads="1"/>
          </p:cNvSpPr>
          <p:nvPr>
            <p:ph type="title"/>
          </p:nvPr>
        </p:nvSpPr>
        <p:spPr/>
        <p:txBody>
          <a:bodyPr/>
          <a:lstStyle/>
          <a:p>
            <a:pPr eaLnBrk="1" hangingPunct="1"/>
            <a:r>
              <a:rPr lang="en-US">
                <a:latin typeface="Times New Roman" charset="0"/>
              </a:rPr>
              <a:t>Measuring Selection on Genes</a:t>
            </a:r>
          </a:p>
        </p:txBody>
      </p:sp>
      <p:sp>
        <p:nvSpPr>
          <p:cNvPr id="148482" name="Rectangle 3"/>
          <p:cNvSpPr>
            <a:spLocks noGrp="1" noChangeArrowheads="1"/>
          </p:cNvSpPr>
          <p:nvPr>
            <p:ph type="body" idx="1"/>
          </p:nvPr>
        </p:nvSpPr>
        <p:spPr>
          <a:xfrm>
            <a:off x="2209800" y="1752600"/>
            <a:ext cx="7772400" cy="4114800"/>
          </a:xfrm>
        </p:spPr>
        <p:txBody>
          <a:bodyPr/>
          <a:lstStyle/>
          <a:p>
            <a:pPr eaLnBrk="1" hangingPunct="1"/>
            <a:r>
              <a:rPr lang="en-US" sz="2800">
                <a:latin typeface="Times New Roman" charset="0"/>
              </a:rPr>
              <a:t>Null hypothesis = neutral evolution</a:t>
            </a:r>
          </a:p>
          <a:p>
            <a:pPr eaLnBrk="1" hangingPunct="1"/>
            <a:r>
              <a:rPr lang="en-US" sz="2800">
                <a:latin typeface="Times New Roman" charset="0"/>
              </a:rPr>
              <a:t>Under neutral evolution, synonymous changes should accumulate at a rate equal to mutation rate</a:t>
            </a:r>
          </a:p>
          <a:p>
            <a:pPr eaLnBrk="1" hangingPunct="1"/>
            <a:r>
              <a:rPr lang="en-US" sz="2800">
                <a:latin typeface="Times New Roman" charset="0"/>
              </a:rPr>
              <a:t>Under neutral evolution, amino acid substitutions should also accumulate at a rate equal to the mutation rate</a:t>
            </a:r>
          </a:p>
          <a:p>
            <a:pPr eaLnBrk="1" hangingPunct="1"/>
            <a:endParaRPr lang="en-US" sz="2800">
              <a:latin typeface="Times New Roman" charset="0"/>
            </a:endParaRPr>
          </a:p>
          <a:p>
            <a:pPr eaLnBrk="1" hangingPunct="1"/>
            <a:endParaRPr lang="en-US" sz="2800" i="1">
              <a:latin typeface="Times New Roman" charset="0"/>
            </a:endParaRPr>
          </a:p>
        </p:txBody>
      </p:sp>
      <p:sp>
        <p:nvSpPr>
          <p:cNvPr id="148483" name="Rectangle 4"/>
          <p:cNvSpPr>
            <a:spLocks noChangeArrowheads="1"/>
          </p:cNvSpPr>
          <p:nvPr/>
        </p:nvSpPr>
        <p:spPr bwMode="auto">
          <a:xfrm>
            <a:off x="1524000" y="6078709"/>
            <a:ext cx="9144000" cy="830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p>
            <a:pPr fontAlgn="base">
              <a:spcBef>
                <a:spcPct val="0"/>
              </a:spcBef>
              <a:spcAft>
                <a:spcPct val="0"/>
              </a:spcAft>
            </a:pPr>
            <a:r>
              <a:rPr lang="en-US" sz="2400">
                <a:solidFill>
                  <a:srgbClr val="008000"/>
                </a:solidFill>
                <a:latin typeface="Arial" charset="0"/>
                <a:ea typeface="ＭＳ Ｐゴシック" charset="0"/>
                <a:cs typeface="ＭＳ Ｐゴシック" charset="0"/>
              </a:rPr>
              <a:t>From: </a:t>
            </a:r>
            <a:r>
              <a:rPr lang="en-US" sz="2400" err="1">
                <a:solidFill>
                  <a:srgbClr val="008000"/>
                </a:solidFill>
                <a:latin typeface="Arial" charset="0"/>
                <a:ea typeface="ＭＳ Ｐゴシック" charset="0"/>
                <a:cs typeface="ＭＳ Ｐゴシック" charset="0"/>
              </a:rPr>
              <a:t>mentor.lscf.ucsb.edu</a:t>
            </a:r>
            <a:r>
              <a:rPr lang="en-US" sz="2400">
                <a:solidFill>
                  <a:srgbClr val="008000"/>
                </a:solidFill>
                <a:latin typeface="Arial" charset="0"/>
                <a:ea typeface="ＭＳ Ｐゴシック" charset="0"/>
                <a:cs typeface="ＭＳ Ｐゴシック" charset="0"/>
              </a:rPr>
              <a:t>/course/spring/eemb102/lecture/Lecture7.ppt</a:t>
            </a:r>
          </a:p>
        </p:txBody>
      </p:sp>
    </p:spTree>
    <p:extLst>
      <p:ext uri="{BB962C8B-B14F-4D97-AF65-F5344CB8AC3E}">
        <p14:creationId xmlns:p14="http://schemas.microsoft.com/office/powerpoint/2010/main" val="476926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ChangeArrowheads="1"/>
          </p:cNvSpPr>
          <p:nvPr/>
        </p:nvSpPr>
        <p:spPr bwMode="auto">
          <a:xfrm>
            <a:off x="8077200" y="1066800"/>
            <a:ext cx="609600" cy="1600200"/>
          </a:xfrm>
          <a:prstGeom prst="rect">
            <a:avLst/>
          </a:prstGeom>
          <a:solidFill>
            <a:srgbClr val="FFFF00"/>
          </a:solidFill>
          <a:ln w="9525">
            <a:solidFill>
              <a:schemeClr val="tx1"/>
            </a:solidFill>
            <a:miter lim="800000"/>
            <a:headEnd/>
            <a:tailEnd/>
          </a:ln>
        </p:spPr>
        <p:txBody>
          <a:bodyPr wrap="none" lIns="91429" tIns="45714" rIns="91429" bIns="45714" anchor="ctr"/>
          <a:lstStyle/>
          <a:p>
            <a:pPr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50530" name="Rectangle 3"/>
          <p:cNvSpPr>
            <a:spLocks noChangeArrowheads="1"/>
          </p:cNvSpPr>
          <p:nvPr/>
        </p:nvSpPr>
        <p:spPr bwMode="auto">
          <a:xfrm>
            <a:off x="5867400" y="1143000"/>
            <a:ext cx="609600" cy="1600200"/>
          </a:xfrm>
          <a:prstGeom prst="rect">
            <a:avLst/>
          </a:prstGeom>
          <a:solidFill>
            <a:schemeClr val="accent1"/>
          </a:solidFill>
          <a:ln w="9525">
            <a:solidFill>
              <a:schemeClr val="tx1"/>
            </a:solidFill>
            <a:miter lim="800000"/>
            <a:headEnd/>
            <a:tailEnd/>
          </a:ln>
        </p:spPr>
        <p:txBody>
          <a:bodyPr wrap="none" lIns="91429" tIns="45714" rIns="91429" bIns="45714" anchor="ctr"/>
          <a:lstStyle/>
          <a:p>
            <a:pPr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50531" name="Rectangle 4"/>
          <p:cNvSpPr>
            <a:spLocks noChangeArrowheads="1"/>
          </p:cNvSpPr>
          <p:nvPr/>
        </p:nvSpPr>
        <p:spPr bwMode="auto">
          <a:xfrm>
            <a:off x="5181600" y="1143000"/>
            <a:ext cx="609600" cy="1600200"/>
          </a:xfrm>
          <a:prstGeom prst="rect">
            <a:avLst/>
          </a:prstGeom>
          <a:solidFill>
            <a:schemeClr val="accent1"/>
          </a:solidFill>
          <a:ln w="9525">
            <a:solidFill>
              <a:schemeClr val="tx1"/>
            </a:solidFill>
            <a:miter lim="800000"/>
            <a:headEnd/>
            <a:tailEnd/>
          </a:ln>
        </p:spPr>
        <p:txBody>
          <a:bodyPr wrap="none" lIns="91429" tIns="45714" rIns="91429" bIns="45714" anchor="ctr"/>
          <a:lstStyle/>
          <a:p>
            <a:pPr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50532" name="Rectangle 5"/>
          <p:cNvSpPr>
            <a:spLocks noGrp="1" noChangeArrowheads="1"/>
          </p:cNvSpPr>
          <p:nvPr>
            <p:ph type="title"/>
          </p:nvPr>
        </p:nvSpPr>
        <p:spPr>
          <a:xfrm>
            <a:off x="2209800" y="0"/>
            <a:ext cx="7772400" cy="1143000"/>
          </a:xfrm>
        </p:spPr>
        <p:txBody>
          <a:bodyPr/>
          <a:lstStyle/>
          <a:p>
            <a:pPr eaLnBrk="1" hangingPunct="1"/>
            <a:r>
              <a:rPr lang="en-US">
                <a:latin typeface="Times New Roman" charset="0"/>
              </a:rPr>
              <a:t>Counting #s/#a</a:t>
            </a:r>
          </a:p>
        </p:txBody>
      </p:sp>
      <p:sp>
        <p:nvSpPr>
          <p:cNvPr id="150533" name="Text Box 6"/>
          <p:cNvSpPr txBox="1">
            <a:spLocks noChangeArrowheads="1"/>
          </p:cNvSpPr>
          <p:nvPr/>
        </p:nvSpPr>
        <p:spPr bwMode="auto">
          <a:xfrm>
            <a:off x="3276600" y="1143000"/>
            <a:ext cx="5718210" cy="15696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solidFill>
                  <a:srgbClr val="000000"/>
                </a:solidFill>
                <a:latin typeface="Courier New" charset="0"/>
              </a:rPr>
              <a:t>          Ser Ser Ser Ser Ser </a:t>
            </a:r>
          </a:p>
          <a:p>
            <a:pPr eaLnBrk="1" fontAlgn="base" hangingPunct="1">
              <a:spcBef>
                <a:spcPct val="0"/>
              </a:spcBef>
              <a:spcAft>
                <a:spcPct val="0"/>
              </a:spcAft>
            </a:pPr>
            <a:r>
              <a:rPr lang="en-US">
                <a:solidFill>
                  <a:srgbClr val="000000"/>
                </a:solidFill>
                <a:latin typeface="Courier New" charset="0"/>
              </a:rPr>
              <a:t>Species1  TGA TGC TGT TGT TGT</a:t>
            </a:r>
          </a:p>
          <a:p>
            <a:pPr eaLnBrk="1" fontAlgn="base" hangingPunct="1">
              <a:spcBef>
                <a:spcPct val="0"/>
              </a:spcBef>
              <a:spcAft>
                <a:spcPct val="0"/>
              </a:spcAft>
            </a:pPr>
            <a:r>
              <a:rPr lang="en-US">
                <a:solidFill>
                  <a:srgbClr val="000000"/>
                </a:solidFill>
                <a:latin typeface="Courier New" charset="0"/>
              </a:rPr>
              <a:t>		Ser Ser Ser Ser Ala </a:t>
            </a:r>
          </a:p>
          <a:p>
            <a:pPr eaLnBrk="1" fontAlgn="base" hangingPunct="1">
              <a:spcBef>
                <a:spcPct val="0"/>
              </a:spcBef>
              <a:spcAft>
                <a:spcPct val="0"/>
              </a:spcAft>
            </a:pPr>
            <a:r>
              <a:rPr lang="en-US">
                <a:solidFill>
                  <a:srgbClr val="000000"/>
                </a:solidFill>
                <a:latin typeface="Courier New" charset="0"/>
              </a:rPr>
              <a:t>Species2 	TGT TGT TGT TGT GGT</a:t>
            </a:r>
          </a:p>
        </p:txBody>
      </p:sp>
      <p:sp>
        <p:nvSpPr>
          <p:cNvPr id="150534" name="Text Box 7"/>
          <p:cNvSpPr txBox="1">
            <a:spLocks noChangeArrowheads="1"/>
          </p:cNvSpPr>
          <p:nvPr/>
        </p:nvSpPr>
        <p:spPr bwMode="auto">
          <a:xfrm>
            <a:off x="2438400" y="3048000"/>
            <a:ext cx="1640170" cy="15696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solidFill>
                  <a:srgbClr val="000000"/>
                </a:solidFill>
                <a:latin typeface="Times New Roman" charset="0"/>
              </a:rPr>
              <a:t>#s = 2 sites </a:t>
            </a:r>
          </a:p>
          <a:p>
            <a:pPr eaLnBrk="1" fontAlgn="base" hangingPunct="1">
              <a:spcBef>
                <a:spcPct val="0"/>
              </a:spcBef>
              <a:spcAft>
                <a:spcPct val="0"/>
              </a:spcAft>
            </a:pPr>
            <a:r>
              <a:rPr lang="en-US">
                <a:solidFill>
                  <a:srgbClr val="000000"/>
                </a:solidFill>
                <a:latin typeface="Times New Roman" charset="0"/>
              </a:rPr>
              <a:t>#a = 1 site</a:t>
            </a:r>
          </a:p>
          <a:p>
            <a:pPr eaLnBrk="1" fontAlgn="base" hangingPunct="1">
              <a:spcBef>
                <a:spcPct val="0"/>
              </a:spcBef>
              <a:spcAft>
                <a:spcPct val="0"/>
              </a:spcAft>
            </a:pPr>
            <a:endParaRPr lang="en-US">
              <a:solidFill>
                <a:srgbClr val="000000"/>
              </a:solidFill>
              <a:latin typeface="Times New Roman" charset="0"/>
            </a:endParaRPr>
          </a:p>
          <a:p>
            <a:pPr eaLnBrk="1" fontAlgn="base" hangingPunct="1">
              <a:spcBef>
                <a:spcPct val="0"/>
              </a:spcBef>
              <a:spcAft>
                <a:spcPct val="0"/>
              </a:spcAft>
            </a:pPr>
            <a:r>
              <a:rPr lang="en-US">
                <a:solidFill>
                  <a:srgbClr val="000000"/>
                </a:solidFill>
                <a:latin typeface="Times New Roman" charset="0"/>
              </a:rPr>
              <a:t>#a/#s=0.5</a:t>
            </a:r>
          </a:p>
        </p:txBody>
      </p:sp>
      <p:sp>
        <p:nvSpPr>
          <p:cNvPr id="150535" name="Rectangle 8"/>
          <p:cNvSpPr>
            <a:spLocks noChangeArrowheads="1"/>
          </p:cNvSpPr>
          <p:nvPr/>
        </p:nvSpPr>
        <p:spPr bwMode="auto">
          <a:xfrm>
            <a:off x="1752600" y="6030912"/>
            <a:ext cx="9144000" cy="7078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p>
            <a:pPr fontAlgn="base">
              <a:spcBef>
                <a:spcPct val="0"/>
              </a:spcBef>
              <a:spcAft>
                <a:spcPct val="0"/>
              </a:spcAft>
            </a:pPr>
            <a:r>
              <a:rPr lang="en-US" sz="2000">
                <a:solidFill>
                  <a:srgbClr val="008000"/>
                </a:solidFill>
                <a:latin typeface="Arial" charset="0"/>
                <a:ea typeface="ＭＳ Ｐゴシック" charset="0"/>
                <a:cs typeface="ＭＳ Ｐゴシック" charset="0"/>
              </a:rPr>
              <a:t>Modified from: </a:t>
            </a:r>
            <a:r>
              <a:rPr lang="en-US" sz="2000" err="1">
                <a:solidFill>
                  <a:srgbClr val="008000"/>
                </a:solidFill>
                <a:latin typeface="Arial" charset="0"/>
                <a:ea typeface="ＭＳ Ｐゴシック" charset="0"/>
                <a:cs typeface="ＭＳ Ｐゴシック" charset="0"/>
              </a:rPr>
              <a:t>mentor.lscf.ucsb.edu</a:t>
            </a:r>
            <a:r>
              <a:rPr lang="en-US" sz="2000">
                <a:solidFill>
                  <a:srgbClr val="008000"/>
                </a:solidFill>
                <a:latin typeface="Arial" charset="0"/>
                <a:ea typeface="ＭＳ Ｐゴシック" charset="0"/>
                <a:cs typeface="ＭＳ Ｐゴシック" charset="0"/>
              </a:rPr>
              <a:t>/course/spring/eemb102/lecture/Lecture7.ppt</a:t>
            </a:r>
          </a:p>
        </p:txBody>
      </p:sp>
      <p:sp>
        <p:nvSpPr>
          <p:cNvPr id="150536" name="Text Box 9"/>
          <p:cNvSpPr txBox="1">
            <a:spLocks noChangeArrowheads="1"/>
          </p:cNvSpPr>
          <p:nvPr/>
        </p:nvSpPr>
        <p:spPr bwMode="auto">
          <a:xfrm>
            <a:off x="5019368" y="2973889"/>
            <a:ext cx="5791200"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b="1">
                <a:solidFill>
                  <a:srgbClr val="000000"/>
                </a:solidFill>
                <a:latin typeface="Times New Roman" charset="0"/>
              </a:rPr>
              <a:t>To assess selection pressures one needs to calculate the  rates (Ka, Ks), i.e. the occurring substitutions </a:t>
            </a:r>
            <a:r>
              <a:rPr lang="en-US" b="1">
                <a:solidFill>
                  <a:srgbClr val="FF0000"/>
                </a:solidFill>
                <a:latin typeface="Times New Roman" charset="0"/>
              </a:rPr>
              <a:t>as a fraction of the </a:t>
            </a:r>
            <a:r>
              <a:rPr lang="en-US" b="1" u="sng">
                <a:solidFill>
                  <a:srgbClr val="FF0000"/>
                </a:solidFill>
                <a:latin typeface="Times New Roman" charset="0"/>
              </a:rPr>
              <a:t>possible</a:t>
            </a:r>
            <a:r>
              <a:rPr lang="en-US" b="1">
                <a:solidFill>
                  <a:srgbClr val="FF0000"/>
                </a:solidFill>
                <a:latin typeface="Times New Roman" charset="0"/>
              </a:rPr>
              <a:t> syn. and </a:t>
            </a:r>
            <a:r>
              <a:rPr lang="en-US" b="1" err="1">
                <a:solidFill>
                  <a:srgbClr val="FF0000"/>
                </a:solidFill>
                <a:latin typeface="Times New Roman" charset="0"/>
              </a:rPr>
              <a:t>nonsyn</a:t>
            </a:r>
            <a:r>
              <a:rPr lang="en-US" b="1">
                <a:solidFill>
                  <a:srgbClr val="FF0000"/>
                </a:solidFill>
                <a:latin typeface="Times New Roman" charset="0"/>
              </a:rPr>
              <a:t>. substitutions. </a:t>
            </a:r>
          </a:p>
        </p:txBody>
      </p:sp>
      <p:sp>
        <p:nvSpPr>
          <p:cNvPr id="150537" name="Text Box 10"/>
          <p:cNvSpPr txBox="1">
            <a:spLocks noChangeArrowheads="1"/>
          </p:cNvSpPr>
          <p:nvPr/>
        </p:nvSpPr>
        <p:spPr bwMode="auto">
          <a:xfrm>
            <a:off x="550606" y="4724400"/>
            <a:ext cx="9888794"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b="1">
                <a:solidFill>
                  <a:srgbClr val="000000"/>
                </a:solidFill>
                <a:latin typeface="Times New Roman" charset="0"/>
              </a:rPr>
              <a:t>Things get more complicated, if one wants to take transition transversion ratios and codon bias into account.  See </a:t>
            </a:r>
            <a:br>
              <a:rPr lang="en-US" b="1">
                <a:solidFill>
                  <a:srgbClr val="000000"/>
                </a:solidFill>
                <a:latin typeface="Times New Roman" charset="0"/>
              </a:rPr>
            </a:br>
            <a:r>
              <a:rPr lang="en-US" b="1">
                <a:solidFill>
                  <a:srgbClr val="000000"/>
                </a:solidFill>
                <a:latin typeface="Times New Roman" charset="0"/>
                <a:hlinkClick r:id="rId3"/>
              </a:rPr>
              <a:t>chapter 4 in Nei and Kumar, Molecular Evolution and Phylogenetics.  </a:t>
            </a:r>
            <a:endParaRPr lang="en-US" b="1">
              <a:solidFill>
                <a:srgbClr val="000000"/>
              </a:solidFill>
              <a:latin typeface="Times New Roman" charset="0"/>
            </a:endParaRPr>
          </a:p>
        </p:txBody>
      </p:sp>
    </p:spTree>
    <p:extLst>
      <p:ext uri="{BB962C8B-B14F-4D97-AF65-F5344CB8AC3E}">
        <p14:creationId xmlns:p14="http://schemas.microsoft.com/office/powerpoint/2010/main" val="1055044660"/>
      </p:ext>
    </p:extLst>
  </p:cSld>
  <p:clrMapOvr>
    <a:masterClrMapping/>
  </p:clrMapOvr>
</p:sld>
</file>

<file path=ppt/theme/theme1.xml><?xml version="1.0" encoding="utf-8"?>
<a:theme xmlns:a="http://schemas.openxmlformats.org/drawingml/2006/main" name="1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8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57</TotalTime>
  <Words>2877</Words>
  <Application>Microsoft Macintosh PowerPoint</Application>
  <PresentationFormat>Widescreen</PresentationFormat>
  <Paragraphs>196</Paragraphs>
  <Slides>57</Slides>
  <Notes>23</Notes>
  <HiddenSlides>3</HiddenSlides>
  <MMClips>0</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1</vt:i4>
      </vt:variant>
      <vt:variant>
        <vt:lpstr>Slide Titles</vt:lpstr>
      </vt:variant>
      <vt:variant>
        <vt:i4>57</vt:i4>
      </vt:variant>
    </vt:vector>
  </HeadingPairs>
  <TitlesOfParts>
    <vt:vector size="70" baseType="lpstr">
      <vt:lpstr>Arial</vt:lpstr>
      <vt:lpstr>BlinkMacSystemFont</vt:lpstr>
      <vt:lpstr>Calibri</vt:lpstr>
      <vt:lpstr>Calibri Light</vt:lpstr>
      <vt:lpstr>Courier New</vt:lpstr>
      <vt:lpstr>Exchange</vt:lpstr>
      <vt:lpstr>grInter</vt:lpstr>
      <vt:lpstr>Times New Roman</vt:lpstr>
      <vt:lpstr>Wingdings</vt:lpstr>
      <vt:lpstr>1_Default Design</vt:lpstr>
      <vt:lpstr>8_Default Design</vt:lpstr>
      <vt:lpstr>4_Office Theme</vt:lpstr>
      <vt:lpstr>Photo Editor Photo</vt:lpstr>
      <vt:lpstr>MCB 3421 – class 21</vt:lpstr>
      <vt:lpstr>Neutral mutations</vt:lpstr>
      <vt:lpstr>Types of Mutation-Substitution</vt:lpstr>
      <vt:lpstr>Genetic Code – Note degeneracy of 1st vs 2nd vs 3rd position sites</vt:lpstr>
      <vt:lpstr>Genetic Code</vt:lpstr>
      <vt:lpstr>Genetic Code</vt:lpstr>
      <vt:lpstr>Degeneracy of 1st vs 2nd vs 3rd position sites results in 25.5% synonymous changes and 74.5% non synonymous changes (Yang&amp;Nielsen,1998).</vt:lpstr>
      <vt:lpstr>Measuring Selection on Genes</vt:lpstr>
      <vt:lpstr>Counting #s/#a</vt:lpstr>
      <vt:lpstr>Testing for selection using dN/dS ratio</vt:lpstr>
      <vt:lpstr>PAML (codeml) the basic model </vt:lpstr>
      <vt:lpstr>dambe </vt:lpstr>
      <vt:lpstr>dambe (cont)</vt:lpstr>
      <vt:lpstr>Codon based alignments in Seaview</vt:lpstr>
      <vt:lpstr>Codon based alignments in Seaview</vt:lpstr>
      <vt:lpstr>PAML (codeml) the basic model </vt:lpstr>
      <vt:lpstr>sites versus branches</vt:lpstr>
      <vt:lpstr>Sites model(s)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sites model in MrBayes</vt:lpstr>
      <vt:lpstr>PowerPoint Presentation</vt:lpstr>
      <vt:lpstr>plot LogL to determine which samples to ignore</vt:lpstr>
      <vt:lpstr>PowerPoint Presentation</vt:lpstr>
      <vt:lpstr>PowerPoint Presentation</vt:lpstr>
      <vt:lpstr>for each codon calculate the the average probability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More on gene flow in human populations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University of Connecticut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Horizontal gene transfer and microbial evolution: Is the Tree-of-Life a Tree? </dc:title>
  <dc:subject/>
  <dc:creator>gogarten</dc:creator>
  <cp:keywords/>
  <dc:description/>
  <cp:lastModifiedBy>Gogarten, J. Peter</cp:lastModifiedBy>
  <cp:revision>1</cp:revision>
  <dcterms:modified xsi:type="dcterms:W3CDTF">2023-11-07T18:16:33Z</dcterms:modified>
  <cp:category/>
</cp:coreProperties>
</file>